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charts/chart6.xml" ContentType="application/vnd.openxmlformats-officedocument.drawingml.char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charts/chart4.xml" ContentType="application/vnd.openxmlformats-officedocument.drawingml.char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charts/chart5.xml" ContentType="application/vnd.openxmlformats-officedocument.drawingml.char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9" r:id="rId2"/>
    <p:sldId id="260" r:id="rId3"/>
    <p:sldId id="262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12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ke\Transition_Radiation\Forward_cross_sections\4TeV_Jan17_teflon_20micron_3m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ke\Transition_Radiation\Forward_cross_sections\8TeV_Jan17_teflon_20micron_3m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ke\Transition_Radiation\Forward_cross_sections\1TeV_Jan17_teflon_20micron_3m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ke\Transition_Radiation\Forward_cross_sections\8TeV_Jan13_teflon_50micron_3m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ke\Transition_Radiation\Forward_cross_sections\1TeV_Jan17_Al_40micron_4m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ke\Transition_Radiation\Forward_cross_sections\8TeV_Jan17_Al_40micron_4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</a:t>
            </a:r>
            <a:r>
              <a:rPr lang="en-US" baseline="0"/>
              <a:t> </a:t>
            </a:r>
            <a:r>
              <a:rPr lang="en-US"/>
              <a:t>TeV Pi, K, p - Sum of Compton detectors</a:t>
            </a:r>
          </a:p>
        </c:rich>
      </c:tx>
      <c:layout>
        <c:manualLayout>
          <c:xMode val="edge"/>
          <c:yMode val="edge"/>
          <c:x val="0.220284558180228"/>
          <c:y val="0.0277777777777778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91426071741"/>
          <c:y val="0.176342592592593"/>
          <c:w val="0.845863517060367"/>
          <c:h val="0.720887649460484"/>
        </c:manualLayout>
      </c:layout>
      <c:scatterChart>
        <c:scatterStyle val="lineMarker"/>
        <c:ser>
          <c:idx val="6"/>
          <c:order val="0"/>
          <c:tx>
            <c:v>Pions</c:v>
          </c:tx>
          <c:spPr>
            <a:ln w="19050">
              <a:noFill/>
            </a:ln>
          </c:spPr>
          <c:marker>
            <c:symbol val="circle"/>
            <c:size val="5"/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Sheet1!$Q$56:$Q$105</c:f>
              <c:numCache>
                <c:formatCode>General</c:formatCode>
                <c:ptCount val="50"/>
                <c:pt idx="0">
                  <c:v>5348.0</c:v>
                </c:pt>
                <c:pt idx="1">
                  <c:v>11591.0</c:v>
                </c:pt>
                <c:pt idx="2">
                  <c:v>16846.0</c:v>
                </c:pt>
                <c:pt idx="3">
                  <c:v>20090.0</c:v>
                </c:pt>
                <c:pt idx="4">
                  <c:v>22055.0</c:v>
                </c:pt>
                <c:pt idx="5">
                  <c:v>22726.0</c:v>
                </c:pt>
                <c:pt idx="6">
                  <c:v>22809.0</c:v>
                </c:pt>
                <c:pt idx="7">
                  <c:v>22262.0</c:v>
                </c:pt>
                <c:pt idx="8">
                  <c:v>20834.0</c:v>
                </c:pt>
                <c:pt idx="9">
                  <c:v>19968.0</c:v>
                </c:pt>
                <c:pt idx="10">
                  <c:v>18416.0</c:v>
                </c:pt>
                <c:pt idx="11">
                  <c:v>16673.0</c:v>
                </c:pt>
                <c:pt idx="12">
                  <c:v>15208.0</c:v>
                </c:pt>
                <c:pt idx="13">
                  <c:v>13601.0</c:v>
                </c:pt>
                <c:pt idx="14">
                  <c:v>12379.0</c:v>
                </c:pt>
                <c:pt idx="15">
                  <c:v>11130.0</c:v>
                </c:pt>
                <c:pt idx="16">
                  <c:v>9655.0</c:v>
                </c:pt>
                <c:pt idx="17">
                  <c:v>8689.0</c:v>
                </c:pt>
                <c:pt idx="18">
                  <c:v>7709.0</c:v>
                </c:pt>
                <c:pt idx="19">
                  <c:v>6860.0</c:v>
                </c:pt>
                <c:pt idx="20">
                  <c:v>5907.0</c:v>
                </c:pt>
                <c:pt idx="21">
                  <c:v>5334.0</c:v>
                </c:pt>
                <c:pt idx="22">
                  <c:v>4820.0</c:v>
                </c:pt>
                <c:pt idx="23">
                  <c:v>4145.0</c:v>
                </c:pt>
                <c:pt idx="24">
                  <c:v>3766.0</c:v>
                </c:pt>
                <c:pt idx="25">
                  <c:v>3391.0</c:v>
                </c:pt>
                <c:pt idx="26">
                  <c:v>3112.0</c:v>
                </c:pt>
                <c:pt idx="27">
                  <c:v>2960.0</c:v>
                </c:pt>
                <c:pt idx="28">
                  <c:v>2514.0</c:v>
                </c:pt>
                <c:pt idx="29">
                  <c:v>2232.0</c:v>
                </c:pt>
                <c:pt idx="30">
                  <c:v>2122.0</c:v>
                </c:pt>
                <c:pt idx="31">
                  <c:v>1918.0</c:v>
                </c:pt>
                <c:pt idx="32">
                  <c:v>1853.0</c:v>
                </c:pt>
                <c:pt idx="33">
                  <c:v>1710.0</c:v>
                </c:pt>
                <c:pt idx="34">
                  <c:v>1558.0</c:v>
                </c:pt>
                <c:pt idx="35">
                  <c:v>1484.0</c:v>
                </c:pt>
                <c:pt idx="36">
                  <c:v>1451.0</c:v>
                </c:pt>
                <c:pt idx="37">
                  <c:v>1339.0</c:v>
                </c:pt>
                <c:pt idx="38">
                  <c:v>1249.0</c:v>
                </c:pt>
                <c:pt idx="39">
                  <c:v>1110.0</c:v>
                </c:pt>
                <c:pt idx="40">
                  <c:v>1071.0</c:v>
                </c:pt>
                <c:pt idx="41">
                  <c:v>1044.0</c:v>
                </c:pt>
                <c:pt idx="42">
                  <c:v>1023.0</c:v>
                </c:pt>
                <c:pt idx="43">
                  <c:v>954.0</c:v>
                </c:pt>
                <c:pt idx="44">
                  <c:v>931.0</c:v>
                </c:pt>
                <c:pt idx="45">
                  <c:v>868.0</c:v>
                </c:pt>
                <c:pt idx="46">
                  <c:v>888.0</c:v>
                </c:pt>
                <c:pt idx="47">
                  <c:v>833.0</c:v>
                </c:pt>
                <c:pt idx="48">
                  <c:v>804.0</c:v>
                </c:pt>
                <c:pt idx="49">
                  <c:v>761.0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F3FB-4F68-90DE-FD4F00EDAA40}"/>
            </c:ext>
          </c:extLst>
        </c:ser>
        <c:ser>
          <c:idx val="7"/>
          <c:order val="1"/>
          <c:tx>
            <c:v>Kaons</c:v>
          </c:tx>
          <c:spPr>
            <a:ln w="25400">
              <a:noFill/>
            </a:ln>
          </c:spPr>
          <c:marker>
            <c:symbol val="circle"/>
            <c:size val="5"/>
          </c:marker>
          <c:dPt>
            <c:idx val="8"/>
            <c:marker>
              <c:spPr>
                <a:ln>
                  <a:solidFill>
                    <a:srgbClr val="FF000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B-4F68-90DE-FD4F00EDAA40}"/>
              </c:ext>
            </c:extLst>
          </c:dPt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Sheet1!$R$56:$R$105</c:f>
              <c:numCache>
                <c:formatCode>General</c:formatCode>
                <c:ptCount val="50"/>
                <c:pt idx="0">
                  <c:v>10463.0</c:v>
                </c:pt>
                <c:pt idx="1">
                  <c:v>20917.0</c:v>
                </c:pt>
                <c:pt idx="2">
                  <c:v>26351.0</c:v>
                </c:pt>
                <c:pt idx="3">
                  <c:v>28764.0</c:v>
                </c:pt>
                <c:pt idx="4">
                  <c:v>28688.0</c:v>
                </c:pt>
                <c:pt idx="5">
                  <c:v>27146.0</c:v>
                </c:pt>
                <c:pt idx="6">
                  <c:v>25312.0</c:v>
                </c:pt>
                <c:pt idx="7">
                  <c:v>22865.0</c:v>
                </c:pt>
                <c:pt idx="8">
                  <c:v>20461.0</c:v>
                </c:pt>
                <c:pt idx="9">
                  <c:v>17720.0</c:v>
                </c:pt>
                <c:pt idx="10">
                  <c:v>15828.0</c:v>
                </c:pt>
                <c:pt idx="11">
                  <c:v>13718.0</c:v>
                </c:pt>
                <c:pt idx="12">
                  <c:v>12075.0</c:v>
                </c:pt>
                <c:pt idx="13">
                  <c:v>10252.0</c:v>
                </c:pt>
                <c:pt idx="14">
                  <c:v>8897.0</c:v>
                </c:pt>
                <c:pt idx="15">
                  <c:v>7877.0</c:v>
                </c:pt>
                <c:pt idx="16">
                  <c:v>6935.0</c:v>
                </c:pt>
                <c:pt idx="17">
                  <c:v>5939.0</c:v>
                </c:pt>
                <c:pt idx="18">
                  <c:v>5168.0</c:v>
                </c:pt>
                <c:pt idx="19">
                  <c:v>4614.0</c:v>
                </c:pt>
                <c:pt idx="20">
                  <c:v>4221.0</c:v>
                </c:pt>
                <c:pt idx="21">
                  <c:v>3822.0</c:v>
                </c:pt>
                <c:pt idx="22">
                  <c:v>3414.0</c:v>
                </c:pt>
                <c:pt idx="23">
                  <c:v>3041.0</c:v>
                </c:pt>
                <c:pt idx="24">
                  <c:v>2694.0</c:v>
                </c:pt>
                <c:pt idx="25">
                  <c:v>2478.0</c:v>
                </c:pt>
                <c:pt idx="26">
                  <c:v>2306.0</c:v>
                </c:pt>
                <c:pt idx="27">
                  <c:v>2116.0</c:v>
                </c:pt>
                <c:pt idx="28">
                  <c:v>1928.0</c:v>
                </c:pt>
                <c:pt idx="29">
                  <c:v>1778.0</c:v>
                </c:pt>
                <c:pt idx="30">
                  <c:v>1709.0</c:v>
                </c:pt>
                <c:pt idx="31">
                  <c:v>1620.0</c:v>
                </c:pt>
                <c:pt idx="32">
                  <c:v>1515.0</c:v>
                </c:pt>
                <c:pt idx="33">
                  <c:v>1449.0</c:v>
                </c:pt>
                <c:pt idx="34">
                  <c:v>1370.0</c:v>
                </c:pt>
                <c:pt idx="35">
                  <c:v>1281.0</c:v>
                </c:pt>
                <c:pt idx="36">
                  <c:v>1228.0</c:v>
                </c:pt>
                <c:pt idx="37">
                  <c:v>1148.0</c:v>
                </c:pt>
                <c:pt idx="38">
                  <c:v>1159.0</c:v>
                </c:pt>
                <c:pt idx="39">
                  <c:v>1070.0</c:v>
                </c:pt>
                <c:pt idx="40">
                  <c:v>1015.0</c:v>
                </c:pt>
                <c:pt idx="41">
                  <c:v>977.0</c:v>
                </c:pt>
                <c:pt idx="42">
                  <c:v>813.0</c:v>
                </c:pt>
                <c:pt idx="43">
                  <c:v>881.0</c:v>
                </c:pt>
                <c:pt idx="44">
                  <c:v>823.0</c:v>
                </c:pt>
                <c:pt idx="45">
                  <c:v>770.0</c:v>
                </c:pt>
                <c:pt idx="46">
                  <c:v>739.0</c:v>
                </c:pt>
                <c:pt idx="47">
                  <c:v>691.0</c:v>
                </c:pt>
                <c:pt idx="48">
                  <c:v>689.0</c:v>
                </c:pt>
                <c:pt idx="49">
                  <c:v>661.0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F3FB-4F68-90DE-FD4F00EDAA40}"/>
            </c:ext>
          </c:extLst>
        </c:ser>
        <c:ser>
          <c:idx val="11"/>
          <c:order val="2"/>
          <c:tx>
            <c:v>Protons</c:v>
          </c:tx>
          <c:spPr>
            <a:ln w="19050">
              <a:noFill/>
            </a:ln>
          </c:spPr>
          <c:marker>
            <c:symbol val="circle"/>
            <c:size val="5"/>
            <c:spPr>
              <a:ln>
                <a:solidFill>
                  <a:srgbClr val="0070C0"/>
                </a:solidFill>
              </a:ln>
            </c:spPr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Sheet1!$S$56:$S$105</c:f>
              <c:numCache>
                <c:formatCode>General</c:formatCode>
                <c:ptCount val="50"/>
                <c:pt idx="0">
                  <c:v>7582.0</c:v>
                </c:pt>
                <c:pt idx="1">
                  <c:v>15597.0</c:v>
                </c:pt>
                <c:pt idx="2">
                  <c:v>21417.0</c:v>
                </c:pt>
                <c:pt idx="3">
                  <c:v>24482.0</c:v>
                </c:pt>
                <c:pt idx="4">
                  <c:v>25696.0</c:v>
                </c:pt>
                <c:pt idx="5">
                  <c:v>25426.0</c:v>
                </c:pt>
                <c:pt idx="6">
                  <c:v>24632.0</c:v>
                </c:pt>
                <c:pt idx="7">
                  <c:v>23130.0</c:v>
                </c:pt>
                <c:pt idx="8">
                  <c:v>21265.0</c:v>
                </c:pt>
                <c:pt idx="9">
                  <c:v>19298.0</c:v>
                </c:pt>
                <c:pt idx="10">
                  <c:v>17292.0</c:v>
                </c:pt>
                <c:pt idx="11">
                  <c:v>15467.0</c:v>
                </c:pt>
                <c:pt idx="12">
                  <c:v>13710.0</c:v>
                </c:pt>
                <c:pt idx="13">
                  <c:v>12153.0</c:v>
                </c:pt>
                <c:pt idx="14">
                  <c:v>10777.0</c:v>
                </c:pt>
                <c:pt idx="15">
                  <c:v>9284.0</c:v>
                </c:pt>
                <c:pt idx="16">
                  <c:v>8092.0</c:v>
                </c:pt>
                <c:pt idx="17">
                  <c:v>7077.0</c:v>
                </c:pt>
                <c:pt idx="18">
                  <c:v>6346.0</c:v>
                </c:pt>
                <c:pt idx="19">
                  <c:v>5695.0</c:v>
                </c:pt>
                <c:pt idx="20">
                  <c:v>4870.0</c:v>
                </c:pt>
                <c:pt idx="21">
                  <c:v>4376.0</c:v>
                </c:pt>
                <c:pt idx="22">
                  <c:v>3892.0</c:v>
                </c:pt>
                <c:pt idx="23">
                  <c:v>3503.0</c:v>
                </c:pt>
                <c:pt idx="24">
                  <c:v>3186.0</c:v>
                </c:pt>
                <c:pt idx="25">
                  <c:v>2760.0</c:v>
                </c:pt>
                <c:pt idx="26">
                  <c:v>2605.0</c:v>
                </c:pt>
                <c:pt idx="27">
                  <c:v>2463.0</c:v>
                </c:pt>
                <c:pt idx="28">
                  <c:v>2159.0</c:v>
                </c:pt>
                <c:pt idx="29">
                  <c:v>2124.0</c:v>
                </c:pt>
                <c:pt idx="30">
                  <c:v>1851.0</c:v>
                </c:pt>
                <c:pt idx="31">
                  <c:v>1811.0</c:v>
                </c:pt>
                <c:pt idx="32">
                  <c:v>1572.0</c:v>
                </c:pt>
                <c:pt idx="33">
                  <c:v>1518.0</c:v>
                </c:pt>
                <c:pt idx="34">
                  <c:v>1458.0</c:v>
                </c:pt>
                <c:pt idx="35">
                  <c:v>1370.0</c:v>
                </c:pt>
                <c:pt idx="36">
                  <c:v>1296.0</c:v>
                </c:pt>
                <c:pt idx="37">
                  <c:v>1170.0</c:v>
                </c:pt>
                <c:pt idx="38">
                  <c:v>1208.0</c:v>
                </c:pt>
                <c:pt idx="39">
                  <c:v>1088.0</c:v>
                </c:pt>
                <c:pt idx="40">
                  <c:v>976.0</c:v>
                </c:pt>
                <c:pt idx="41">
                  <c:v>931.0</c:v>
                </c:pt>
                <c:pt idx="42">
                  <c:v>915.0</c:v>
                </c:pt>
                <c:pt idx="43">
                  <c:v>875.0</c:v>
                </c:pt>
                <c:pt idx="44">
                  <c:v>863.0</c:v>
                </c:pt>
                <c:pt idx="45">
                  <c:v>834.0</c:v>
                </c:pt>
                <c:pt idx="46">
                  <c:v>782.0</c:v>
                </c:pt>
                <c:pt idx="47">
                  <c:v>752.0</c:v>
                </c:pt>
                <c:pt idx="48">
                  <c:v>742.0</c:v>
                </c:pt>
                <c:pt idx="49">
                  <c:v>696.0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F3FB-4F68-90DE-FD4F00EDAA40}"/>
            </c:ext>
          </c:extLst>
        </c:ser>
        <c:dLbls/>
        <c:axId val="316866888"/>
        <c:axId val="362201688"/>
      </c:scatterChart>
      <c:valAx>
        <c:axId val="316866888"/>
        <c:scaling>
          <c:orientation val="minMax"/>
          <c:max val="300.0"/>
          <c:min val="1.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2201688"/>
        <c:crosses val="autoZero"/>
        <c:crossBetween val="midCat"/>
      </c:valAx>
      <c:valAx>
        <c:axId val="362201688"/>
        <c:scaling>
          <c:orientation val="minMax"/>
          <c:max val="30000.0"/>
          <c:min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866888"/>
        <c:crosses val="autoZero"/>
        <c:crossBetween val="midCat"/>
      </c:valAx>
    </c:plotArea>
    <c:plotVisOnly val="1"/>
    <c:dispBlanksAs val="gap"/>
  </c:chart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 TeV Pi, K, p - Sum of Compton detectors</a:t>
            </a:r>
          </a:p>
        </c:rich>
      </c:tx>
      <c:layout>
        <c:manualLayout>
          <c:xMode val="edge"/>
          <c:yMode val="edge"/>
          <c:x val="0.186951224846894"/>
          <c:y val="0.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91426071741"/>
          <c:y val="0.176342592592593"/>
          <c:w val="0.845863517060367"/>
          <c:h val="0.720887649460484"/>
        </c:manualLayout>
      </c:layout>
      <c:scatterChart>
        <c:scatterStyle val="lineMarker"/>
        <c:ser>
          <c:idx val="6"/>
          <c:order val="0"/>
          <c:tx>
            <c:v>Pions</c:v>
          </c:tx>
          <c:spPr>
            <a:ln w="19050">
              <a:noFill/>
            </a:ln>
          </c:spPr>
          <c:marker>
            <c:symbol val="circle"/>
            <c:size val="5"/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Sheet1!$Q$56:$Q$105</c:f>
              <c:numCache>
                <c:formatCode>General</c:formatCode>
                <c:ptCount val="50"/>
                <c:pt idx="0">
                  <c:v>5096.0</c:v>
                </c:pt>
                <c:pt idx="1">
                  <c:v>11403.0</c:v>
                </c:pt>
                <c:pt idx="2">
                  <c:v>16265.0</c:v>
                </c:pt>
                <c:pt idx="3">
                  <c:v>19795.0</c:v>
                </c:pt>
                <c:pt idx="4">
                  <c:v>21917.0</c:v>
                </c:pt>
                <c:pt idx="5">
                  <c:v>22448.0</c:v>
                </c:pt>
                <c:pt idx="6">
                  <c:v>22584.0</c:v>
                </c:pt>
                <c:pt idx="7">
                  <c:v>22136.0</c:v>
                </c:pt>
                <c:pt idx="8">
                  <c:v>21271.0</c:v>
                </c:pt>
                <c:pt idx="9">
                  <c:v>19708.0</c:v>
                </c:pt>
                <c:pt idx="10">
                  <c:v>18140.0</c:v>
                </c:pt>
                <c:pt idx="11">
                  <c:v>16822.0</c:v>
                </c:pt>
                <c:pt idx="12">
                  <c:v>15608.0</c:v>
                </c:pt>
                <c:pt idx="13">
                  <c:v>13909.0</c:v>
                </c:pt>
                <c:pt idx="14">
                  <c:v>12295.0</c:v>
                </c:pt>
                <c:pt idx="15">
                  <c:v>11239.0</c:v>
                </c:pt>
                <c:pt idx="16">
                  <c:v>9922.0</c:v>
                </c:pt>
                <c:pt idx="17">
                  <c:v>8657.0</c:v>
                </c:pt>
                <c:pt idx="18">
                  <c:v>7844.0</c:v>
                </c:pt>
                <c:pt idx="19">
                  <c:v>6865.0</c:v>
                </c:pt>
                <c:pt idx="20">
                  <c:v>6163.0</c:v>
                </c:pt>
                <c:pt idx="21">
                  <c:v>5342.0</c:v>
                </c:pt>
                <c:pt idx="22">
                  <c:v>4969.0</c:v>
                </c:pt>
                <c:pt idx="23">
                  <c:v>4274.0</c:v>
                </c:pt>
                <c:pt idx="24">
                  <c:v>3773.0</c:v>
                </c:pt>
                <c:pt idx="25">
                  <c:v>3552.0</c:v>
                </c:pt>
                <c:pt idx="26">
                  <c:v>3134.0</c:v>
                </c:pt>
                <c:pt idx="27">
                  <c:v>2978.0</c:v>
                </c:pt>
                <c:pt idx="28">
                  <c:v>2596.0</c:v>
                </c:pt>
                <c:pt idx="29">
                  <c:v>2386.0</c:v>
                </c:pt>
                <c:pt idx="30">
                  <c:v>2138.0</c:v>
                </c:pt>
                <c:pt idx="31">
                  <c:v>2031.0</c:v>
                </c:pt>
                <c:pt idx="32">
                  <c:v>1902.0</c:v>
                </c:pt>
                <c:pt idx="33">
                  <c:v>1606.0</c:v>
                </c:pt>
                <c:pt idx="34">
                  <c:v>1609.0</c:v>
                </c:pt>
                <c:pt idx="35">
                  <c:v>1511.0</c:v>
                </c:pt>
                <c:pt idx="36">
                  <c:v>1412.0</c:v>
                </c:pt>
                <c:pt idx="37">
                  <c:v>1285.0</c:v>
                </c:pt>
                <c:pt idx="38">
                  <c:v>1229.0</c:v>
                </c:pt>
                <c:pt idx="39">
                  <c:v>1192.0</c:v>
                </c:pt>
                <c:pt idx="40">
                  <c:v>1127.0</c:v>
                </c:pt>
                <c:pt idx="41">
                  <c:v>1030.0</c:v>
                </c:pt>
                <c:pt idx="42">
                  <c:v>961.0</c:v>
                </c:pt>
                <c:pt idx="43">
                  <c:v>959.0</c:v>
                </c:pt>
                <c:pt idx="44">
                  <c:v>940.0</c:v>
                </c:pt>
                <c:pt idx="45">
                  <c:v>863.0</c:v>
                </c:pt>
                <c:pt idx="46">
                  <c:v>826.0</c:v>
                </c:pt>
                <c:pt idx="47">
                  <c:v>787.0</c:v>
                </c:pt>
                <c:pt idx="48">
                  <c:v>809.0</c:v>
                </c:pt>
                <c:pt idx="49">
                  <c:v>738.0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646C-4FBB-BADE-CC2687358005}"/>
            </c:ext>
          </c:extLst>
        </c:ser>
        <c:ser>
          <c:idx val="7"/>
          <c:order val="1"/>
          <c:tx>
            <c:v>Kaons</c:v>
          </c:tx>
          <c:spPr>
            <a:ln w="25400">
              <a:noFill/>
            </a:ln>
          </c:spPr>
          <c:marker>
            <c:symbol val="circle"/>
            <c:size val="5"/>
          </c:marker>
          <c:dPt>
            <c:idx val="8"/>
            <c:marker>
              <c:spPr>
                <a:ln>
                  <a:solidFill>
                    <a:srgbClr val="FF000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646C-4FBB-BADE-CC2687358005}"/>
              </c:ext>
            </c:extLst>
          </c:dPt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Sheet1!$R$56:$R$105</c:f>
              <c:numCache>
                <c:formatCode>General</c:formatCode>
                <c:ptCount val="50"/>
                <c:pt idx="0">
                  <c:v>7400.0</c:v>
                </c:pt>
                <c:pt idx="1">
                  <c:v>15370.0</c:v>
                </c:pt>
                <c:pt idx="2">
                  <c:v>20824.0</c:v>
                </c:pt>
                <c:pt idx="3">
                  <c:v>24091.0</c:v>
                </c:pt>
                <c:pt idx="4">
                  <c:v>25132.0</c:v>
                </c:pt>
                <c:pt idx="5">
                  <c:v>25594.0</c:v>
                </c:pt>
                <c:pt idx="6">
                  <c:v>24488.0</c:v>
                </c:pt>
                <c:pt idx="7">
                  <c:v>23094.0</c:v>
                </c:pt>
                <c:pt idx="8">
                  <c:v>21340.0</c:v>
                </c:pt>
                <c:pt idx="9">
                  <c:v>19465.0</c:v>
                </c:pt>
                <c:pt idx="10">
                  <c:v>17225.0</c:v>
                </c:pt>
                <c:pt idx="11">
                  <c:v>15446.0</c:v>
                </c:pt>
                <c:pt idx="12">
                  <c:v>14083.0</c:v>
                </c:pt>
                <c:pt idx="13">
                  <c:v>12179.0</c:v>
                </c:pt>
                <c:pt idx="14">
                  <c:v>10731.0</c:v>
                </c:pt>
                <c:pt idx="15">
                  <c:v>9443.0</c:v>
                </c:pt>
                <c:pt idx="16">
                  <c:v>8219.0</c:v>
                </c:pt>
                <c:pt idx="17">
                  <c:v>7256.0</c:v>
                </c:pt>
                <c:pt idx="18">
                  <c:v>6395.0</c:v>
                </c:pt>
                <c:pt idx="19">
                  <c:v>5519.0</c:v>
                </c:pt>
                <c:pt idx="20">
                  <c:v>4976.0</c:v>
                </c:pt>
                <c:pt idx="21">
                  <c:v>4560.0</c:v>
                </c:pt>
                <c:pt idx="22">
                  <c:v>4005.0</c:v>
                </c:pt>
                <c:pt idx="23">
                  <c:v>3589.0</c:v>
                </c:pt>
                <c:pt idx="24">
                  <c:v>3199.0</c:v>
                </c:pt>
                <c:pt idx="25">
                  <c:v>2857.0</c:v>
                </c:pt>
                <c:pt idx="26">
                  <c:v>2658.0</c:v>
                </c:pt>
                <c:pt idx="27">
                  <c:v>2422.0</c:v>
                </c:pt>
                <c:pt idx="28">
                  <c:v>2200.0</c:v>
                </c:pt>
                <c:pt idx="29">
                  <c:v>2164.0</c:v>
                </c:pt>
                <c:pt idx="30">
                  <c:v>1918.0</c:v>
                </c:pt>
                <c:pt idx="31">
                  <c:v>1781.0</c:v>
                </c:pt>
                <c:pt idx="32">
                  <c:v>1592.0</c:v>
                </c:pt>
                <c:pt idx="33">
                  <c:v>1531.0</c:v>
                </c:pt>
                <c:pt idx="34">
                  <c:v>1470.0</c:v>
                </c:pt>
                <c:pt idx="35">
                  <c:v>1380.0</c:v>
                </c:pt>
                <c:pt idx="36">
                  <c:v>1257.0</c:v>
                </c:pt>
                <c:pt idx="37">
                  <c:v>1194.0</c:v>
                </c:pt>
                <c:pt idx="38">
                  <c:v>1136.0</c:v>
                </c:pt>
                <c:pt idx="39">
                  <c:v>1131.0</c:v>
                </c:pt>
                <c:pt idx="40">
                  <c:v>1056.0</c:v>
                </c:pt>
                <c:pt idx="41">
                  <c:v>1026.0</c:v>
                </c:pt>
                <c:pt idx="42">
                  <c:v>961.0</c:v>
                </c:pt>
                <c:pt idx="43">
                  <c:v>886.0</c:v>
                </c:pt>
                <c:pt idx="44">
                  <c:v>855.0</c:v>
                </c:pt>
                <c:pt idx="45">
                  <c:v>826.0</c:v>
                </c:pt>
                <c:pt idx="46">
                  <c:v>785.0</c:v>
                </c:pt>
                <c:pt idx="47">
                  <c:v>750.0</c:v>
                </c:pt>
                <c:pt idx="48">
                  <c:v>695.0</c:v>
                </c:pt>
                <c:pt idx="49">
                  <c:v>674.0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646C-4FBB-BADE-CC2687358005}"/>
            </c:ext>
          </c:extLst>
        </c:ser>
        <c:ser>
          <c:idx val="11"/>
          <c:order val="2"/>
          <c:tx>
            <c:v>Protons</c:v>
          </c:tx>
          <c:spPr>
            <a:ln w="19050">
              <a:noFill/>
            </a:ln>
          </c:spPr>
          <c:marker>
            <c:symbol val="circle"/>
            <c:size val="5"/>
            <c:spPr>
              <a:ln>
                <a:solidFill>
                  <a:srgbClr val="0070C0"/>
                </a:solidFill>
              </a:ln>
            </c:spPr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Sheet1!$S$56:$S$105</c:f>
              <c:numCache>
                <c:formatCode>General</c:formatCode>
                <c:ptCount val="50"/>
                <c:pt idx="0">
                  <c:v>5727.0</c:v>
                </c:pt>
                <c:pt idx="1">
                  <c:v>12285.0</c:v>
                </c:pt>
                <c:pt idx="2">
                  <c:v>17207.0</c:v>
                </c:pt>
                <c:pt idx="3">
                  <c:v>20939.0</c:v>
                </c:pt>
                <c:pt idx="4">
                  <c:v>22848.0</c:v>
                </c:pt>
                <c:pt idx="5">
                  <c:v>23232.0</c:v>
                </c:pt>
                <c:pt idx="6">
                  <c:v>23080.0</c:v>
                </c:pt>
                <c:pt idx="7">
                  <c:v>22361.0</c:v>
                </c:pt>
                <c:pt idx="8">
                  <c:v>21273.0</c:v>
                </c:pt>
                <c:pt idx="9">
                  <c:v>20013.0</c:v>
                </c:pt>
                <c:pt idx="10">
                  <c:v>18090.0</c:v>
                </c:pt>
                <c:pt idx="11">
                  <c:v>16326.0</c:v>
                </c:pt>
                <c:pt idx="12">
                  <c:v>15097.0</c:v>
                </c:pt>
                <c:pt idx="13">
                  <c:v>13279.0</c:v>
                </c:pt>
                <c:pt idx="14">
                  <c:v>12108.0</c:v>
                </c:pt>
                <c:pt idx="15">
                  <c:v>10711.0</c:v>
                </c:pt>
                <c:pt idx="16">
                  <c:v>9489.0</c:v>
                </c:pt>
                <c:pt idx="17">
                  <c:v>8336.0</c:v>
                </c:pt>
                <c:pt idx="18">
                  <c:v>7320.0</c:v>
                </c:pt>
                <c:pt idx="19">
                  <c:v>6619.0</c:v>
                </c:pt>
                <c:pt idx="20">
                  <c:v>5829.0</c:v>
                </c:pt>
                <c:pt idx="21">
                  <c:v>5220.0</c:v>
                </c:pt>
                <c:pt idx="22">
                  <c:v>4543.0</c:v>
                </c:pt>
                <c:pt idx="23">
                  <c:v>4079.0</c:v>
                </c:pt>
                <c:pt idx="24">
                  <c:v>3843.0</c:v>
                </c:pt>
                <c:pt idx="25">
                  <c:v>3288.0</c:v>
                </c:pt>
                <c:pt idx="26">
                  <c:v>3012.0</c:v>
                </c:pt>
                <c:pt idx="27">
                  <c:v>2630.0</c:v>
                </c:pt>
                <c:pt idx="28">
                  <c:v>2499.0</c:v>
                </c:pt>
                <c:pt idx="29">
                  <c:v>2188.0</c:v>
                </c:pt>
                <c:pt idx="30">
                  <c:v>2032.0</c:v>
                </c:pt>
                <c:pt idx="31">
                  <c:v>1970.0</c:v>
                </c:pt>
                <c:pt idx="32">
                  <c:v>1788.0</c:v>
                </c:pt>
                <c:pt idx="33">
                  <c:v>1649.0</c:v>
                </c:pt>
                <c:pt idx="34">
                  <c:v>1551.0</c:v>
                </c:pt>
                <c:pt idx="35">
                  <c:v>1434.0</c:v>
                </c:pt>
                <c:pt idx="36">
                  <c:v>1370.0</c:v>
                </c:pt>
                <c:pt idx="37">
                  <c:v>1258.0</c:v>
                </c:pt>
                <c:pt idx="38">
                  <c:v>1240.0</c:v>
                </c:pt>
                <c:pt idx="39">
                  <c:v>1131.0</c:v>
                </c:pt>
                <c:pt idx="40">
                  <c:v>1140.0</c:v>
                </c:pt>
                <c:pt idx="41">
                  <c:v>1055.0</c:v>
                </c:pt>
                <c:pt idx="42">
                  <c:v>1007.0</c:v>
                </c:pt>
                <c:pt idx="43">
                  <c:v>919.0</c:v>
                </c:pt>
                <c:pt idx="44">
                  <c:v>886.0</c:v>
                </c:pt>
                <c:pt idx="45">
                  <c:v>875.0</c:v>
                </c:pt>
                <c:pt idx="46">
                  <c:v>827.0</c:v>
                </c:pt>
                <c:pt idx="47">
                  <c:v>757.0</c:v>
                </c:pt>
                <c:pt idx="48">
                  <c:v>740.0</c:v>
                </c:pt>
                <c:pt idx="49">
                  <c:v>759.0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646C-4FBB-BADE-CC2687358005}"/>
            </c:ext>
          </c:extLst>
        </c:ser>
        <c:dLbls/>
        <c:axId val="580669144"/>
        <c:axId val="362297352"/>
      </c:scatterChart>
      <c:valAx>
        <c:axId val="580669144"/>
        <c:scaling>
          <c:orientation val="minMax"/>
          <c:max val="300.0"/>
          <c:min val="1.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2297352"/>
        <c:crosses val="autoZero"/>
        <c:crossBetween val="midCat"/>
      </c:valAx>
      <c:valAx>
        <c:axId val="362297352"/>
        <c:scaling>
          <c:orientation val="minMax"/>
          <c:max val="40000.0"/>
          <c:min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669144"/>
        <c:crosses val="autoZero"/>
        <c:crossBetween val="midCat"/>
      </c:valAx>
    </c:plotArea>
    <c:plotVisOnly val="1"/>
    <c:dispBlanksAs val="gap"/>
  </c:chart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 TeV Pi, K, p - Sum of Compton detectors</a:t>
            </a:r>
          </a:p>
        </c:rich>
      </c:tx>
      <c:layout>
        <c:manualLayout>
          <c:xMode val="edge"/>
          <c:yMode val="edge"/>
          <c:x val="0.220284558180228"/>
          <c:y val="0.0277777777777778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91426071741"/>
          <c:y val="0.176342592592593"/>
          <c:w val="0.845863517060367"/>
          <c:h val="0.720887649460484"/>
        </c:manualLayout>
      </c:layout>
      <c:scatterChart>
        <c:scatterStyle val="lineMarker"/>
        <c:ser>
          <c:idx val="6"/>
          <c:order val="0"/>
          <c:tx>
            <c:v>Pions</c:v>
          </c:tx>
          <c:spPr>
            <a:ln w="19050">
              <a:noFill/>
            </a:ln>
          </c:spPr>
          <c:marker>
            <c:symbol val="circle"/>
            <c:size val="5"/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Sheet1!$Q$56:$Q$105</c:f>
              <c:numCache>
                <c:formatCode>General</c:formatCode>
                <c:ptCount val="50"/>
                <c:pt idx="0">
                  <c:v>8168.0</c:v>
                </c:pt>
                <c:pt idx="1">
                  <c:v>16736.0</c:v>
                </c:pt>
                <c:pt idx="2">
                  <c:v>22758.0</c:v>
                </c:pt>
                <c:pt idx="3">
                  <c:v>25634.0</c:v>
                </c:pt>
                <c:pt idx="4">
                  <c:v>26610.0</c:v>
                </c:pt>
                <c:pt idx="5">
                  <c:v>26071.0</c:v>
                </c:pt>
                <c:pt idx="6">
                  <c:v>25173.0</c:v>
                </c:pt>
                <c:pt idx="7">
                  <c:v>22997.0</c:v>
                </c:pt>
                <c:pt idx="8">
                  <c:v>21101.0</c:v>
                </c:pt>
                <c:pt idx="9">
                  <c:v>18967.0</c:v>
                </c:pt>
                <c:pt idx="10">
                  <c:v>16811.0</c:v>
                </c:pt>
                <c:pt idx="11">
                  <c:v>15183.0</c:v>
                </c:pt>
                <c:pt idx="12">
                  <c:v>13375.0</c:v>
                </c:pt>
                <c:pt idx="13">
                  <c:v>11556.0</c:v>
                </c:pt>
                <c:pt idx="14">
                  <c:v>10319.0</c:v>
                </c:pt>
                <c:pt idx="15">
                  <c:v>8910.0</c:v>
                </c:pt>
                <c:pt idx="16">
                  <c:v>7832.0</c:v>
                </c:pt>
                <c:pt idx="17">
                  <c:v>6980.0</c:v>
                </c:pt>
                <c:pt idx="18">
                  <c:v>6031.0</c:v>
                </c:pt>
                <c:pt idx="19">
                  <c:v>5352.0</c:v>
                </c:pt>
                <c:pt idx="20">
                  <c:v>4607.0</c:v>
                </c:pt>
                <c:pt idx="21">
                  <c:v>4257.0</c:v>
                </c:pt>
                <c:pt idx="22">
                  <c:v>3718.0</c:v>
                </c:pt>
                <c:pt idx="23">
                  <c:v>3411.0</c:v>
                </c:pt>
                <c:pt idx="24">
                  <c:v>3116.0</c:v>
                </c:pt>
                <c:pt idx="25">
                  <c:v>2761.0</c:v>
                </c:pt>
                <c:pt idx="26">
                  <c:v>2483.0</c:v>
                </c:pt>
                <c:pt idx="27">
                  <c:v>2344.0</c:v>
                </c:pt>
                <c:pt idx="28">
                  <c:v>2017.0</c:v>
                </c:pt>
                <c:pt idx="29">
                  <c:v>1960.0</c:v>
                </c:pt>
                <c:pt idx="30">
                  <c:v>1831.0</c:v>
                </c:pt>
                <c:pt idx="31">
                  <c:v>1694.0</c:v>
                </c:pt>
                <c:pt idx="32">
                  <c:v>1509.0</c:v>
                </c:pt>
                <c:pt idx="33">
                  <c:v>1523.0</c:v>
                </c:pt>
                <c:pt idx="34">
                  <c:v>1367.0</c:v>
                </c:pt>
                <c:pt idx="35">
                  <c:v>1314.0</c:v>
                </c:pt>
                <c:pt idx="36">
                  <c:v>1228.0</c:v>
                </c:pt>
                <c:pt idx="37">
                  <c:v>1186.0</c:v>
                </c:pt>
                <c:pt idx="38">
                  <c:v>1132.0</c:v>
                </c:pt>
                <c:pt idx="39">
                  <c:v>1009.0</c:v>
                </c:pt>
                <c:pt idx="40">
                  <c:v>1005.0</c:v>
                </c:pt>
                <c:pt idx="41">
                  <c:v>966.0</c:v>
                </c:pt>
                <c:pt idx="42">
                  <c:v>877.0</c:v>
                </c:pt>
                <c:pt idx="43">
                  <c:v>899.0</c:v>
                </c:pt>
                <c:pt idx="44">
                  <c:v>828.0</c:v>
                </c:pt>
                <c:pt idx="45">
                  <c:v>799.0</c:v>
                </c:pt>
                <c:pt idx="46">
                  <c:v>824.0</c:v>
                </c:pt>
                <c:pt idx="47">
                  <c:v>698.0</c:v>
                </c:pt>
                <c:pt idx="48">
                  <c:v>691.0</c:v>
                </c:pt>
                <c:pt idx="49">
                  <c:v>666.0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23F5-45CC-A507-98994E034761}"/>
            </c:ext>
          </c:extLst>
        </c:ser>
        <c:ser>
          <c:idx val="7"/>
          <c:order val="1"/>
          <c:tx>
            <c:v>Kaons</c:v>
          </c:tx>
          <c:spPr>
            <a:ln w="25400">
              <a:noFill/>
            </a:ln>
          </c:spPr>
          <c:marker>
            <c:symbol val="circle"/>
            <c:size val="5"/>
          </c:marker>
          <c:dPt>
            <c:idx val="8"/>
            <c:marker>
              <c:spPr>
                <a:ln>
                  <a:solidFill>
                    <a:srgbClr val="FF000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23F5-45CC-A507-98994E034761}"/>
              </c:ext>
            </c:extLst>
          </c:dPt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Sheet1!$R$56:$R$105</c:f>
              <c:numCache>
                <c:formatCode>General</c:formatCode>
                <c:ptCount val="50"/>
                <c:pt idx="0">
                  <c:v>16903.0</c:v>
                </c:pt>
                <c:pt idx="1">
                  <c:v>29482.0</c:v>
                </c:pt>
                <c:pt idx="2">
                  <c:v>34554.0</c:v>
                </c:pt>
                <c:pt idx="3">
                  <c:v>34940.0</c:v>
                </c:pt>
                <c:pt idx="4">
                  <c:v>32167.0</c:v>
                </c:pt>
                <c:pt idx="5">
                  <c:v>28307.0</c:v>
                </c:pt>
                <c:pt idx="6">
                  <c:v>24633.0</c:v>
                </c:pt>
                <c:pt idx="7">
                  <c:v>21227.0</c:v>
                </c:pt>
                <c:pt idx="8">
                  <c:v>18082.0</c:v>
                </c:pt>
                <c:pt idx="9">
                  <c:v>14970.0</c:v>
                </c:pt>
                <c:pt idx="10">
                  <c:v>12730.0</c:v>
                </c:pt>
                <c:pt idx="11">
                  <c:v>11030.0</c:v>
                </c:pt>
                <c:pt idx="12">
                  <c:v>9250.0</c:v>
                </c:pt>
                <c:pt idx="13">
                  <c:v>8039.0</c:v>
                </c:pt>
                <c:pt idx="14">
                  <c:v>6813.0</c:v>
                </c:pt>
                <c:pt idx="15">
                  <c:v>6032.0</c:v>
                </c:pt>
                <c:pt idx="16">
                  <c:v>5361.0</c:v>
                </c:pt>
                <c:pt idx="17">
                  <c:v>4686.0</c:v>
                </c:pt>
                <c:pt idx="18">
                  <c:v>4246.0</c:v>
                </c:pt>
                <c:pt idx="19">
                  <c:v>3658.0</c:v>
                </c:pt>
                <c:pt idx="20">
                  <c:v>3424.0</c:v>
                </c:pt>
                <c:pt idx="21">
                  <c:v>2974.0</c:v>
                </c:pt>
                <c:pt idx="22">
                  <c:v>2787.0</c:v>
                </c:pt>
                <c:pt idx="23">
                  <c:v>2484.0</c:v>
                </c:pt>
                <c:pt idx="24">
                  <c:v>2290.0</c:v>
                </c:pt>
                <c:pt idx="25">
                  <c:v>2223.0</c:v>
                </c:pt>
                <c:pt idx="26">
                  <c:v>1961.0</c:v>
                </c:pt>
                <c:pt idx="27">
                  <c:v>1835.0</c:v>
                </c:pt>
                <c:pt idx="28">
                  <c:v>1805.0</c:v>
                </c:pt>
                <c:pt idx="29">
                  <c:v>1611.0</c:v>
                </c:pt>
                <c:pt idx="30">
                  <c:v>1557.0</c:v>
                </c:pt>
                <c:pt idx="31">
                  <c:v>1364.0</c:v>
                </c:pt>
                <c:pt idx="32">
                  <c:v>1362.0</c:v>
                </c:pt>
                <c:pt idx="33">
                  <c:v>1270.0</c:v>
                </c:pt>
                <c:pt idx="34">
                  <c:v>1213.0</c:v>
                </c:pt>
                <c:pt idx="35">
                  <c:v>1154.0</c:v>
                </c:pt>
                <c:pt idx="36">
                  <c:v>1116.0</c:v>
                </c:pt>
                <c:pt idx="37">
                  <c:v>1043.0</c:v>
                </c:pt>
                <c:pt idx="38">
                  <c:v>1007.0</c:v>
                </c:pt>
                <c:pt idx="39">
                  <c:v>932.0</c:v>
                </c:pt>
                <c:pt idx="40">
                  <c:v>925.0</c:v>
                </c:pt>
                <c:pt idx="41">
                  <c:v>930.0</c:v>
                </c:pt>
                <c:pt idx="42">
                  <c:v>837.0</c:v>
                </c:pt>
                <c:pt idx="43">
                  <c:v>835.0</c:v>
                </c:pt>
                <c:pt idx="44">
                  <c:v>770.0</c:v>
                </c:pt>
                <c:pt idx="45">
                  <c:v>784.0</c:v>
                </c:pt>
                <c:pt idx="46">
                  <c:v>704.0</c:v>
                </c:pt>
                <c:pt idx="47">
                  <c:v>679.0</c:v>
                </c:pt>
                <c:pt idx="48">
                  <c:v>643.0</c:v>
                </c:pt>
                <c:pt idx="49">
                  <c:v>661.0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23F5-45CC-A507-98994E034761}"/>
            </c:ext>
          </c:extLst>
        </c:ser>
        <c:ser>
          <c:idx val="11"/>
          <c:order val="2"/>
          <c:tx>
            <c:v>Protons</c:v>
          </c:tx>
          <c:spPr>
            <a:ln w="19050">
              <a:noFill/>
            </a:ln>
          </c:spPr>
          <c:marker>
            <c:symbol val="circle"/>
            <c:size val="5"/>
            <c:spPr>
              <a:ln>
                <a:solidFill>
                  <a:srgbClr val="0070C0"/>
                </a:solidFill>
              </a:ln>
            </c:spPr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Sheet1!$S$56:$S$105</c:f>
              <c:numCache>
                <c:formatCode>General</c:formatCode>
                <c:ptCount val="50"/>
                <c:pt idx="0">
                  <c:v>14602.0</c:v>
                </c:pt>
                <c:pt idx="1">
                  <c:v>26532.0</c:v>
                </c:pt>
                <c:pt idx="2">
                  <c:v>31678.0</c:v>
                </c:pt>
                <c:pt idx="3">
                  <c:v>32818.0</c:v>
                </c:pt>
                <c:pt idx="4">
                  <c:v>31290.0</c:v>
                </c:pt>
                <c:pt idx="5">
                  <c:v>28699.0</c:v>
                </c:pt>
                <c:pt idx="6">
                  <c:v>25153.0</c:v>
                </c:pt>
                <c:pt idx="7">
                  <c:v>22223.0</c:v>
                </c:pt>
                <c:pt idx="8">
                  <c:v>18733.0</c:v>
                </c:pt>
                <c:pt idx="9">
                  <c:v>16013.0</c:v>
                </c:pt>
                <c:pt idx="10">
                  <c:v>13789.0</c:v>
                </c:pt>
                <c:pt idx="11">
                  <c:v>11913.0</c:v>
                </c:pt>
                <c:pt idx="12">
                  <c:v>10112.0</c:v>
                </c:pt>
                <c:pt idx="13">
                  <c:v>8770.0</c:v>
                </c:pt>
                <c:pt idx="14">
                  <c:v>7601.0</c:v>
                </c:pt>
                <c:pt idx="15">
                  <c:v>6539.0</c:v>
                </c:pt>
                <c:pt idx="16">
                  <c:v>5711.0</c:v>
                </c:pt>
                <c:pt idx="17">
                  <c:v>5206.0</c:v>
                </c:pt>
                <c:pt idx="18">
                  <c:v>4440.0</c:v>
                </c:pt>
                <c:pt idx="19">
                  <c:v>3935.0</c:v>
                </c:pt>
                <c:pt idx="20">
                  <c:v>3596.0</c:v>
                </c:pt>
                <c:pt idx="21">
                  <c:v>3123.0</c:v>
                </c:pt>
                <c:pt idx="22">
                  <c:v>2858.0</c:v>
                </c:pt>
                <c:pt idx="23">
                  <c:v>2656.0</c:v>
                </c:pt>
                <c:pt idx="24">
                  <c:v>2465.0</c:v>
                </c:pt>
                <c:pt idx="25">
                  <c:v>2194.0</c:v>
                </c:pt>
                <c:pt idx="26">
                  <c:v>2047.0</c:v>
                </c:pt>
                <c:pt idx="27">
                  <c:v>1911.0</c:v>
                </c:pt>
                <c:pt idx="28">
                  <c:v>1719.0</c:v>
                </c:pt>
                <c:pt idx="29">
                  <c:v>1650.0</c:v>
                </c:pt>
                <c:pt idx="30">
                  <c:v>1560.0</c:v>
                </c:pt>
                <c:pt idx="31">
                  <c:v>1406.0</c:v>
                </c:pt>
                <c:pt idx="32">
                  <c:v>1423.0</c:v>
                </c:pt>
                <c:pt idx="33">
                  <c:v>1311.0</c:v>
                </c:pt>
                <c:pt idx="34">
                  <c:v>1243.0</c:v>
                </c:pt>
                <c:pt idx="35">
                  <c:v>1211.0</c:v>
                </c:pt>
                <c:pt idx="36">
                  <c:v>1077.0</c:v>
                </c:pt>
                <c:pt idx="37">
                  <c:v>1099.0</c:v>
                </c:pt>
                <c:pt idx="38">
                  <c:v>1013.0</c:v>
                </c:pt>
                <c:pt idx="39">
                  <c:v>986.0</c:v>
                </c:pt>
                <c:pt idx="40">
                  <c:v>946.0</c:v>
                </c:pt>
                <c:pt idx="41">
                  <c:v>885.0</c:v>
                </c:pt>
                <c:pt idx="42">
                  <c:v>813.0</c:v>
                </c:pt>
                <c:pt idx="43">
                  <c:v>873.0</c:v>
                </c:pt>
                <c:pt idx="44">
                  <c:v>805.0</c:v>
                </c:pt>
                <c:pt idx="45">
                  <c:v>767.0</c:v>
                </c:pt>
                <c:pt idx="46">
                  <c:v>687.0</c:v>
                </c:pt>
                <c:pt idx="47">
                  <c:v>718.0</c:v>
                </c:pt>
                <c:pt idx="48">
                  <c:v>649.0</c:v>
                </c:pt>
                <c:pt idx="49">
                  <c:v>651.0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23F5-45CC-A507-98994E034761}"/>
            </c:ext>
          </c:extLst>
        </c:ser>
        <c:dLbls/>
        <c:axId val="580750664"/>
        <c:axId val="305263848"/>
      </c:scatterChart>
      <c:valAx>
        <c:axId val="580750664"/>
        <c:scaling>
          <c:orientation val="minMax"/>
          <c:max val="300.0"/>
          <c:min val="1.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05263848"/>
        <c:crosses val="autoZero"/>
        <c:crossBetween val="midCat"/>
      </c:valAx>
      <c:valAx>
        <c:axId val="305263848"/>
        <c:scaling>
          <c:orientation val="minMax"/>
          <c:max val="40000.0"/>
          <c:min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750664"/>
        <c:crosses val="autoZero"/>
        <c:crossBetween val="midCat"/>
      </c:valAx>
    </c:plotArea>
    <c:plotVisOnly val="1"/>
    <c:dispBlanksAs val="gap"/>
  </c:chart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 TeV Pi, K, p - Sum of Compton detectors</a:t>
            </a:r>
          </a:p>
        </c:rich>
      </c:tx>
      <c:layout>
        <c:manualLayout>
          <c:xMode val="edge"/>
          <c:yMode val="edge"/>
          <c:x val="0.220284558180228"/>
          <c:y val="0.0277777777777778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91432012509"/>
          <c:y val="0.178919914825069"/>
          <c:w val="0.845863517060367"/>
          <c:h val="0.720887649460484"/>
        </c:manualLayout>
      </c:layout>
      <c:scatterChart>
        <c:scatterStyle val="lineMarker"/>
        <c:ser>
          <c:idx val="6"/>
          <c:order val="0"/>
          <c:tx>
            <c:v>Pions</c:v>
          </c:tx>
          <c:spPr>
            <a:ln w="19050">
              <a:noFill/>
            </a:ln>
          </c:spPr>
          <c:marker>
            <c:symbol val="circle"/>
            <c:size val="5"/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Sheet1!$Q$56:$Q$105</c:f>
              <c:numCache>
                <c:formatCode>General</c:formatCode>
                <c:ptCount val="50"/>
                <c:pt idx="0">
                  <c:v>262.0</c:v>
                </c:pt>
                <c:pt idx="1">
                  <c:v>486.0</c:v>
                </c:pt>
                <c:pt idx="2">
                  <c:v>629.0</c:v>
                </c:pt>
                <c:pt idx="3">
                  <c:v>804.0</c:v>
                </c:pt>
                <c:pt idx="4">
                  <c:v>944.0</c:v>
                </c:pt>
                <c:pt idx="5">
                  <c:v>975.0</c:v>
                </c:pt>
                <c:pt idx="6">
                  <c:v>1071.0</c:v>
                </c:pt>
                <c:pt idx="7">
                  <c:v>1133.0</c:v>
                </c:pt>
                <c:pt idx="8">
                  <c:v>1213.0</c:v>
                </c:pt>
                <c:pt idx="9">
                  <c:v>1329.0</c:v>
                </c:pt>
                <c:pt idx="10">
                  <c:v>1328.0</c:v>
                </c:pt>
                <c:pt idx="11">
                  <c:v>1272.0</c:v>
                </c:pt>
                <c:pt idx="12">
                  <c:v>1335.0</c:v>
                </c:pt>
                <c:pt idx="13">
                  <c:v>1351.0</c:v>
                </c:pt>
                <c:pt idx="14">
                  <c:v>1287.0</c:v>
                </c:pt>
                <c:pt idx="15">
                  <c:v>1203.0</c:v>
                </c:pt>
                <c:pt idx="16">
                  <c:v>1221.0</c:v>
                </c:pt>
                <c:pt idx="17">
                  <c:v>1172.0</c:v>
                </c:pt>
                <c:pt idx="18">
                  <c:v>1026.0</c:v>
                </c:pt>
                <c:pt idx="19">
                  <c:v>1014.0</c:v>
                </c:pt>
                <c:pt idx="20">
                  <c:v>1043.0</c:v>
                </c:pt>
                <c:pt idx="21">
                  <c:v>892.0</c:v>
                </c:pt>
                <c:pt idx="22">
                  <c:v>823.0</c:v>
                </c:pt>
                <c:pt idx="23">
                  <c:v>815.0</c:v>
                </c:pt>
                <c:pt idx="24">
                  <c:v>745.0</c:v>
                </c:pt>
                <c:pt idx="25">
                  <c:v>725.0</c:v>
                </c:pt>
                <c:pt idx="26">
                  <c:v>655.0</c:v>
                </c:pt>
                <c:pt idx="27">
                  <c:v>617.0</c:v>
                </c:pt>
                <c:pt idx="28">
                  <c:v>561.0</c:v>
                </c:pt>
                <c:pt idx="29">
                  <c:v>515.0</c:v>
                </c:pt>
                <c:pt idx="30">
                  <c:v>483.0</c:v>
                </c:pt>
                <c:pt idx="31">
                  <c:v>452.0</c:v>
                </c:pt>
                <c:pt idx="32">
                  <c:v>450.0</c:v>
                </c:pt>
                <c:pt idx="33">
                  <c:v>406.0</c:v>
                </c:pt>
                <c:pt idx="34">
                  <c:v>351.0</c:v>
                </c:pt>
                <c:pt idx="35">
                  <c:v>354.0</c:v>
                </c:pt>
                <c:pt idx="36">
                  <c:v>310.0</c:v>
                </c:pt>
                <c:pt idx="37">
                  <c:v>283.0</c:v>
                </c:pt>
                <c:pt idx="38">
                  <c:v>266.0</c:v>
                </c:pt>
                <c:pt idx="39">
                  <c:v>248.0</c:v>
                </c:pt>
                <c:pt idx="40">
                  <c:v>251.0</c:v>
                </c:pt>
                <c:pt idx="41">
                  <c:v>194.0</c:v>
                </c:pt>
                <c:pt idx="42">
                  <c:v>207.0</c:v>
                </c:pt>
                <c:pt idx="43">
                  <c:v>215.0</c:v>
                </c:pt>
                <c:pt idx="44">
                  <c:v>170.0</c:v>
                </c:pt>
                <c:pt idx="45">
                  <c:v>164.0</c:v>
                </c:pt>
                <c:pt idx="46">
                  <c:v>168.0</c:v>
                </c:pt>
                <c:pt idx="47">
                  <c:v>162.0</c:v>
                </c:pt>
                <c:pt idx="48">
                  <c:v>158.0</c:v>
                </c:pt>
                <c:pt idx="49">
                  <c:v>149.0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A598-46D7-B5E6-500D2EEC3909}"/>
            </c:ext>
          </c:extLst>
        </c:ser>
        <c:ser>
          <c:idx val="7"/>
          <c:order val="1"/>
          <c:tx>
            <c:v>Kaons</c:v>
          </c:tx>
          <c:spPr>
            <a:ln w="25400">
              <a:noFill/>
            </a:ln>
          </c:spPr>
          <c:marker>
            <c:symbol val="circle"/>
            <c:size val="5"/>
          </c:marker>
          <c:dPt>
            <c:idx val="8"/>
            <c:marker>
              <c:spPr>
                <a:ln>
                  <a:solidFill>
                    <a:srgbClr val="FF000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A598-46D7-B5E6-500D2EEC3909}"/>
              </c:ext>
            </c:extLst>
          </c:dPt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Sheet1!$R$56:$R$105</c:f>
              <c:numCache>
                <c:formatCode>General</c:formatCode>
                <c:ptCount val="50"/>
                <c:pt idx="0">
                  <c:v>751.0</c:v>
                </c:pt>
                <c:pt idx="1">
                  <c:v>1009.0</c:v>
                </c:pt>
                <c:pt idx="2">
                  <c:v>1306.0</c:v>
                </c:pt>
                <c:pt idx="3">
                  <c:v>1458.0</c:v>
                </c:pt>
                <c:pt idx="4">
                  <c:v>1558.0</c:v>
                </c:pt>
                <c:pt idx="5">
                  <c:v>1540.0</c:v>
                </c:pt>
                <c:pt idx="6">
                  <c:v>1626.0</c:v>
                </c:pt>
                <c:pt idx="7">
                  <c:v>1606.0</c:v>
                </c:pt>
                <c:pt idx="8">
                  <c:v>1567.0</c:v>
                </c:pt>
                <c:pt idx="9">
                  <c:v>1627.0</c:v>
                </c:pt>
                <c:pt idx="10">
                  <c:v>1538.0</c:v>
                </c:pt>
                <c:pt idx="11">
                  <c:v>1471.0</c:v>
                </c:pt>
                <c:pt idx="12">
                  <c:v>1361.0</c:v>
                </c:pt>
                <c:pt idx="13">
                  <c:v>1247.0</c:v>
                </c:pt>
                <c:pt idx="14">
                  <c:v>1198.0</c:v>
                </c:pt>
                <c:pt idx="15">
                  <c:v>1066.0</c:v>
                </c:pt>
                <c:pt idx="16">
                  <c:v>997.0</c:v>
                </c:pt>
                <c:pt idx="17">
                  <c:v>968.0</c:v>
                </c:pt>
                <c:pt idx="18">
                  <c:v>832.0</c:v>
                </c:pt>
                <c:pt idx="19">
                  <c:v>813.0</c:v>
                </c:pt>
                <c:pt idx="20">
                  <c:v>693.0</c:v>
                </c:pt>
                <c:pt idx="21">
                  <c:v>677.0</c:v>
                </c:pt>
                <c:pt idx="22">
                  <c:v>558.0</c:v>
                </c:pt>
                <c:pt idx="23">
                  <c:v>553.0</c:v>
                </c:pt>
                <c:pt idx="24">
                  <c:v>555.0</c:v>
                </c:pt>
                <c:pt idx="25">
                  <c:v>462.0</c:v>
                </c:pt>
                <c:pt idx="26">
                  <c:v>420.0</c:v>
                </c:pt>
                <c:pt idx="27">
                  <c:v>386.0</c:v>
                </c:pt>
                <c:pt idx="28">
                  <c:v>360.0</c:v>
                </c:pt>
                <c:pt idx="29">
                  <c:v>353.0</c:v>
                </c:pt>
                <c:pt idx="30">
                  <c:v>339.0</c:v>
                </c:pt>
                <c:pt idx="31">
                  <c:v>295.0</c:v>
                </c:pt>
                <c:pt idx="32">
                  <c:v>272.0</c:v>
                </c:pt>
                <c:pt idx="33">
                  <c:v>262.0</c:v>
                </c:pt>
                <c:pt idx="34">
                  <c:v>262.0</c:v>
                </c:pt>
                <c:pt idx="35">
                  <c:v>221.0</c:v>
                </c:pt>
                <c:pt idx="36">
                  <c:v>217.0</c:v>
                </c:pt>
                <c:pt idx="37">
                  <c:v>233.0</c:v>
                </c:pt>
                <c:pt idx="38">
                  <c:v>232.0</c:v>
                </c:pt>
                <c:pt idx="39">
                  <c:v>207.0</c:v>
                </c:pt>
                <c:pt idx="40">
                  <c:v>177.0</c:v>
                </c:pt>
                <c:pt idx="41">
                  <c:v>185.0</c:v>
                </c:pt>
                <c:pt idx="42">
                  <c:v>130.0</c:v>
                </c:pt>
                <c:pt idx="43">
                  <c:v>178.0</c:v>
                </c:pt>
                <c:pt idx="44">
                  <c:v>154.0</c:v>
                </c:pt>
                <c:pt idx="45">
                  <c:v>153.0</c:v>
                </c:pt>
                <c:pt idx="46">
                  <c:v>127.0</c:v>
                </c:pt>
                <c:pt idx="47">
                  <c:v>115.0</c:v>
                </c:pt>
                <c:pt idx="48">
                  <c:v>113.0</c:v>
                </c:pt>
                <c:pt idx="49">
                  <c:v>117.0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A598-46D7-B5E6-500D2EEC3909}"/>
            </c:ext>
          </c:extLst>
        </c:ser>
        <c:ser>
          <c:idx val="11"/>
          <c:order val="2"/>
          <c:tx>
            <c:v>Protons</c:v>
          </c:tx>
          <c:spPr>
            <a:ln w="19050">
              <a:noFill/>
            </a:ln>
          </c:spPr>
          <c:marker>
            <c:symbol val="circle"/>
            <c:size val="5"/>
            <c:spPr>
              <a:ln>
                <a:solidFill>
                  <a:srgbClr val="0070C0"/>
                </a:solidFill>
              </a:ln>
            </c:spPr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Sheet1!$S$56:$S$105</c:f>
              <c:numCache>
                <c:formatCode>General</c:formatCode>
                <c:ptCount val="50"/>
                <c:pt idx="0">
                  <c:v>396.0</c:v>
                </c:pt>
                <c:pt idx="1">
                  <c:v>610.0</c:v>
                </c:pt>
                <c:pt idx="2">
                  <c:v>810.0</c:v>
                </c:pt>
                <c:pt idx="3">
                  <c:v>949.0</c:v>
                </c:pt>
                <c:pt idx="4">
                  <c:v>1088.0</c:v>
                </c:pt>
                <c:pt idx="5">
                  <c:v>1154.0</c:v>
                </c:pt>
                <c:pt idx="6">
                  <c:v>1233.0</c:v>
                </c:pt>
                <c:pt idx="7">
                  <c:v>1407.0</c:v>
                </c:pt>
                <c:pt idx="8">
                  <c:v>1384.0</c:v>
                </c:pt>
                <c:pt idx="9">
                  <c:v>1409.0</c:v>
                </c:pt>
                <c:pt idx="10">
                  <c:v>1454.0</c:v>
                </c:pt>
                <c:pt idx="11">
                  <c:v>1444.0</c:v>
                </c:pt>
                <c:pt idx="12">
                  <c:v>1353.0</c:v>
                </c:pt>
                <c:pt idx="13">
                  <c:v>1359.0</c:v>
                </c:pt>
                <c:pt idx="14">
                  <c:v>1250.0</c:v>
                </c:pt>
                <c:pt idx="15">
                  <c:v>1155.0</c:v>
                </c:pt>
                <c:pt idx="16">
                  <c:v>1152.0</c:v>
                </c:pt>
                <c:pt idx="17">
                  <c:v>1106.0</c:v>
                </c:pt>
                <c:pt idx="18">
                  <c:v>937.0</c:v>
                </c:pt>
                <c:pt idx="19">
                  <c:v>1004.0</c:v>
                </c:pt>
                <c:pt idx="20">
                  <c:v>901.0</c:v>
                </c:pt>
                <c:pt idx="21">
                  <c:v>865.0</c:v>
                </c:pt>
                <c:pt idx="22">
                  <c:v>788.0</c:v>
                </c:pt>
                <c:pt idx="23">
                  <c:v>720.0</c:v>
                </c:pt>
                <c:pt idx="24">
                  <c:v>660.0</c:v>
                </c:pt>
                <c:pt idx="25">
                  <c:v>615.0</c:v>
                </c:pt>
                <c:pt idx="26">
                  <c:v>558.0</c:v>
                </c:pt>
                <c:pt idx="27">
                  <c:v>539.0</c:v>
                </c:pt>
                <c:pt idx="28">
                  <c:v>493.0</c:v>
                </c:pt>
                <c:pt idx="29">
                  <c:v>450.0</c:v>
                </c:pt>
                <c:pt idx="30">
                  <c:v>436.0</c:v>
                </c:pt>
                <c:pt idx="31">
                  <c:v>404.0</c:v>
                </c:pt>
                <c:pt idx="32">
                  <c:v>338.0</c:v>
                </c:pt>
                <c:pt idx="33">
                  <c:v>339.0</c:v>
                </c:pt>
                <c:pt idx="34">
                  <c:v>336.0</c:v>
                </c:pt>
                <c:pt idx="35">
                  <c:v>299.0</c:v>
                </c:pt>
                <c:pt idx="36">
                  <c:v>289.0</c:v>
                </c:pt>
                <c:pt idx="37">
                  <c:v>271.0</c:v>
                </c:pt>
                <c:pt idx="38">
                  <c:v>235.0</c:v>
                </c:pt>
                <c:pt idx="39">
                  <c:v>230.0</c:v>
                </c:pt>
                <c:pt idx="40">
                  <c:v>224.0</c:v>
                </c:pt>
                <c:pt idx="41">
                  <c:v>233.0</c:v>
                </c:pt>
                <c:pt idx="42">
                  <c:v>207.0</c:v>
                </c:pt>
                <c:pt idx="43">
                  <c:v>179.0</c:v>
                </c:pt>
                <c:pt idx="44">
                  <c:v>182.0</c:v>
                </c:pt>
                <c:pt idx="45">
                  <c:v>191.0</c:v>
                </c:pt>
                <c:pt idx="46">
                  <c:v>159.0</c:v>
                </c:pt>
                <c:pt idx="47">
                  <c:v>144.0</c:v>
                </c:pt>
                <c:pt idx="48">
                  <c:v>129.0</c:v>
                </c:pt>
                <c:pt idx="49">
                  <c:v>127.0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A598-46D7-B5E6-500D2EEC3909}"/>
            </c:ext>
          </c:extLst>
        </c:ser>
        <c:dLbls/>
        <c:axId val="305303848"/>
        <c:axId val="305630600"/>
      </c:scatterChart>
      <c:valAx>
        <c:axId val="305303848"/>
        <c:scaling>
          <c:orientation val="minMax"/>
          <c:max val="500.0"/>
          <c:min val="1.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05630600"/>
        <c:crosses val="autoZero"/>
        <c:crossBetween val="midCat"/>
      </c:valAx>
      <c:valAx>
        <c:axId val="305630600"/>
        <c:scaling>
          <c:orientation val="minMax"/>
          <c:max val="1800.0"/>
          <c:min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303848"/>
        <c:crosses val="autoZero"/>
        <c:crossBetween val="midCat"/>
      </c:valAx>
    </c:plotArea>
    <c:plotVisOnly val="1"/>
    <c:dispBlanksAs val="gap"/>
  </c:chart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 TeV Pi, K, p - Sum of Compton detectors</a:t>
            </a:r>
          </a:p>
        </c:rich>
      </c:tx>
      <c:layout>
        <c:manualLayout>
          <c:xMode val="edge"/>
          <c:yMode val="edge"/>
          <c:x val="0.220284558180228"/>
          <c:y val="0.0277777777777778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91426071741"/>
          <c:y val="0.176342592592593"/>
          <c:w val="0.845863517060367"/>
          <c:h val="0.720887649460484"/>
        </c:manualLayout>
      </c:layout>
      <c:scatterChart>
        <c:scatterStyle val="lineMarker"/>
        <c:ser>
          <c:idx val="6"/>
          <c:order val="0"/>
          <c:tx>
            <c:v>Pions</c:v>
          </c:tx>
          <c:spPr>
            <a:ln w="19050">
              <a:noFill/>
            </a:ln>
          </c:spPr>
          <c:marker>
            <c:symbol val="circle"/>
            <c:size val="5"/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Sheet1!$Q$56:$Q$105</c:f>
              <c:numCache>
                <c:formatCode>General</c:formatCode>
                <c:ptCount val="50"/>
                <c:pt idx="0">
                  <c:v>35643.0</c:v>
                </c:pt>
                <c:pt idx="1">
                  <c:v>27768.0</c:v>
                </c:pt>
                <c:pt idx="2">
                  <c:v>27491.0</c:v>
                </c:pt>
                <c:pt idx="3">
                  <c:v>26046.0</c:v>
                </c:pt>
                <c:pt idx="4">
                  <c:v>23899.0</c:v>
                </c:pt>
                <c:pt idx="5">
                  <c:v>22007.0</c:v>
                </c:pt>
                <c:pt idx="6">
                  <c:v>20254.0</c:v>
                </c:pt>
                <c:pt idx="7">
                  <c:v>18305.0</c:v>
                </c:pt>
                <c:pt idx="8">
                  <c:v>16582.0</c:v>
                </c:pt>
                <c:pt idx="9">
                  <c:v>14955.0</c:v>
                </c:pt>
                <c:pt idx="10">
                  <c:v>13345.0</c:v>
                </c:pt>
                <c:pt idx="11">
                  <c:v>11773.0</c:v>
                </c:pt>
                <c:pt idx="12">
                  <c:v>10600.0</c:v>
                </c:pt>
                <c:pt idx="13">
                  <c:v>9453.0</c:v>
                </c:pt>
                <c:pt idx="14">
                  <c:v>8267.0</c:v>
                </c:pt>
                <c:pt idx="15">
                  <c:v>7509.0</c:v>
                </c:pt>
                <c:pt idx="16">
                  <c:v>6601.0</c:v>
                </c:pt>
                <c:pt idx="17">
                  <c:v>5949.0</c:v>
                </c:pt>
                <c:pt idx="18">
                  <c:v>5483.0</c:v>
                </c:pt>
                <c:pt idx="19">
                  <c:v>4777.0</c:v>
                </c:pt>
                <c:pt idx="20">
                  <c:v>4270.0</c:v>
                </c:pt>
                <c:pt idx="21">
                  <c:v>3828.0</c:v>
                </c:pt>
                <c:pt idx="22">
                  <c:v>3457.0</c:v>
                </c:pt>
                <c:pt idx="23">
                  <c:v>3081.0</c:v>
                </c:pt>
                <c:pt idx="24">
                  <c:v>2927.0</c:v>
                </c:pt>
                <c:pt idx="25">
                  <c:v>2611.0</c:v>
                </c:pt>
                <c:pt idx="26">
                  <c:v>2395.0</c:v>
                </c:pt>
                <c:pt idx="27">
                  <c:v>2248.0</c:v>
                </c:pt>
                <c:pt idx="28">
                  <c:v>2085.0</c:v>
                </c:pt>
                <c:pt idx="29">
                  <c:v>1949.0</c:v>
                </c:pt>
                <c:pt idx="30">
                  <c:v>1734.0</c:v>
                </c:pt>
                <c:pt idx="31">
                  <c:v>1733.0</c:v>
                </c:pt>
                <c:pt idx="32">
                  <c:v>1512.0</c:v>
                </c:pt>
                <c:pt idx="33">
                  <c:v>1479.0</c:v>
                </c:pt>
                <c:pt idx="34">
                  <c:v>1385.0</c:v>
                </c:pt>
                <c:pt idx="35">
                  <c:v>1234.0</c:v>
                </c:pt>
                <c:pt idx="36">
                  <c:v>1243.0</c:v>
                </c:pt>
                <c:pt idx="37">
                  <c:v>1092.0</c:v>
                </c:pt>
                <c:pt idx="38">
                  <c:v>1073.0</c:v>
                </c:pt>
                <c:pt idx="39">
                  <c:v>975.0</c:v>
                </c:pt>
                <c:pt idx="40">
                  <c:v>989.0</c:v>
                </c:pt>
                <c:pt idx="41">
                  <c:v>992.0</c:v>
                </c:pt>
                <c:pt idx="42">
                  <c:v>936.0</c:v>
                </c:pt>
                <c:pt idx="43">
                  <c:v>864.0</c:v>
                </c:pt>
                <c:pt idx="44">
                  <c:v>774.0</c:v>
                </c:pt>
                <c:pt idx="45">
                  <c:v>765.0</c:v>
                </c:pt>
                <c:pt idx="46">
                  <c:v>760.0</c:v>
                </c:pt>
                <c:pt idx="47">
                  <c:v>690.0</c:v>
                </c:pt>
                <c:pt idx="48">
                  <c:v>675.0</c:v>
                </c:pt>
                <c:pt idx="49">
                  <c:v>664.0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C772-4650-B485-04322B6392D2}"/>
            </c:ext>
          </c:extLst>
        </c:ser>
        <c:ser>
          <c:idx val="7"/>
          <c:order val="1"/>
          <c:tx>
            <c:v>Kaons</c:v>
          </c:tx>
          <c:spPr>
            <a:ln w="25400">
              <a:noFill/>
            </a:ln>
          </c:spPr>
          <c:marker>
            <c:symbol val="circle"/>
            <c:size val="5"/>
          </c:marker>
          <c:dPt>
            <c:idx val="8"/>
            <c:marker>
              <c:spPr>
                <a:ln>
                  <a:solidFill>
                    <a:srgbClr val="FF000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C772-4650-B485-04322B6392D2}"/>
              </c:ext>
            </c:extLst>
          </c:dPt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Sheet1!$R$56:$R$105</c:f>
              <c:numCache>
                <c:formatCode>General</c:formatCode>
                <c:ptCount val="50"/>
                <c:pt idx="0">
                  <c:v>47338.0</c:v>
                </c:pt>
                <c:pt idx="1">
                  <c:v>34039.0</c:v>
                </c:pt>
                <c:pt idx="2">
                  <c:v>32395.0</c:v>
                </c:pt>
                <c:pt idx="3">
                  <c:v>29640.0</c:v>
                </c:pt>
                <c:pt idx="4">
                  <c:v>25955.0</c:v>
                </c:pt>
                <c:pt idx="5">
                  <c:v>22714.0</c:v>
                </c:pt>
                <c:pt idx="6">
                  <c:v>19603.0</c:v>
                </c:pt>
                <c:pt idx="7">
                  <c:v>17391.0</c:v>
                </c:pt>
                <c:pt idx="8">
                  <c:v>14437.0</c:v>
                </c:pt>
                <c:pt idx="9">
                  <c:v>12623.0</c:v>
                </c:pt>
                <c:pt idx="10">
                  <c:v>11074.0</c:v>
                </c:pt>
                <c:pt idx="11">
                  <c:v>9852.0</c:v>
                </c:pt>
                <c:pt idx="12">
                  <c:v>8378.0</c:v>
                </c:pt>
                <c:pt idx="13">
                  <c:v>7631.0</c:v>
                </c:pt>
                <c:pt idx="14">
                  <c:v>6601.0</c:v>
                </c:pt>
                <c:pt idx="15">
                  <c:v>5930.0</c:v>
                </c:pt>
                <c:pt idx="16">
                  <c:v>5321.0</c:v>
                </c:pt>
                <c:pt idx="17">
                  <c:v>4633.0</c:v>
                </c:pt>
                <c:pt idx="18">
                  <c:v>4221.0</c:v>
                </c:pt>
                <c:pt idx="19">
                  <c:v>3971.0</c:v>
                </c:pt>
                <c:pt idx="20">
                  <c:v>3421.0</c:v>
                </c:pt>
                <c:pt idx="21">
                  <c:v>3221.0</c:v>
                </c:pt>
                <c:pt idx="22">
                  <c:v>2989.0</c:v>
                </c:pt>
                <c:pt idx="23">
                  <c:v>2666.0</c:v>
                </c:pt>
                <c:pt idx="24">
                  <c:v>2407.0</c:v>
                </c:pt>
                <c:pt idx="25">
                  <c:v>2191.0</c:v>
                </c:pt>
                <c:pt idx="26">
                  <c:v>2142.0</c:v>
                </c:pt>
                <c:pt idx="27">
                  <c:v>1896.0</c:v>
                </c:pt>
                <c:pt idx="28">
                  <c:v>1873.0</c:v>
                </c:pt>
                <c:pt idx="29">
                  <c:v>1664.0</c:v>
                </c:pt>
                <c:pt idx="30">
                  <c:v>1566.0</c:v>
                </c:pt>
                <c:pt idx="31">
                  <c:v>1461.0</c:v>
                </c:pt>
                <c:pt idx="32">
                  <c:v>1427.0</c:v>
                </c:pt>
                <c:pt idx="33">
                  <c:v>1335.0</c:v>
                </c:pt>
                <c:pt idx="34">
                  <c:v>1263.0</c:v>
                </c:pt>
                <c:pt idx="35">
                  <c:v>1099.0</c:v>
                </c:pt>
                <c:pt idx="36">
                  <c:v>1106.0</c:v>
                </c:pt>
                <c:pt idx="37">
                  <c:v>1095.0</c:v>
                </c:pt>
                <c:pt idx="38">
                  <c:v>1053.0</c:v>
                </c:pt>
                <c:pt idx="39">
                  <c:v>954.0</c:v>
                </c:pt>
                <c:pt idx="40">
                  <c:v>833.0</c:v>
                </c:pt>
                <c:pt idx="41">
                  <c:v>862.0</c:v>
                </c:pt>
                <c:pt idx="42">
                  <c:v>805.0</c:v>
                </c:pt>
                <c:pt idx="43">
                  <c:v>762.0</c:v>
                </c:pt>
                <c:pt idx="44">
                  <c:v>771.0</c:v>
                </c:pt>
                <c:pt idx="45">
                  <c:v>739.0</c:v>
                </c:pt>
                <c:pt idx="46">
                  <c:v>672.0</c:v>
                </c:pt>
                <c:pt idx="47">
                  <c:v>680.0</c:v>
                </c:pt>
                <c:pt idx="48">
                  <c:v>641.0</c:v>
                </c:pt>
                <c:pt idx="49">
                  <c:v>560.0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C772-4650-B485-04322B6392D2}"/>
            </c:ext>
          </c:extLst>
        </c:ser>
        <c:ser>
          <c:idx val="11"/>
          <c:order val="2"/>
          <c:tx>
            <c:v>Protons</c:v>
          </c:tx>
          <c:spPr>
            <a:ln w="19050">
              <a:noFill/>
            </a:ln>
          </c:spPr>
          <c:marker>
            <c:symbol val="circle"/>
            <c:size val="5"/>
            <c:spPr>
              <a:ln>
                <a:solidFill>
                  <a:srgbClr val="0070C0"/>
                </a:solidFill>
              </a:ln>
            </c:spPr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Sheet1!$S$56:$S$105</c:f>
              <c:numCache>
                <c:formatCode>General</c:formatCode>
                <c:ptCount val="50"/>
                <c:pt idx="0">
                  <c:v>46584.0</c:v>
                </c:pt>
                <c:pt idx="1">
                  <c:v>33972.0</c:v>
                </c:pt>
                <c:pt idx="2">
                  <c:v>32163.0</c:v>
                </c:pt>
                <c:pt idx="3">
                  <c:v>29450.0</c:v>
                </c:pt>
                <c:pt idx="4">
                  <c:v>26134.0</c:v>
                </c:pt>
                <c:pt idx="5">
                  <c:v>22720.0</c:v>
                </c:pt>
                <c:pt idx="6">
                  <c:v>19579.0</c:v>
                </c:pt>
                <c:pt idx="7">
                  <c:v>17368.0</c:v>
                </c:pt>
                <c:pt idx="8">
                  <c:v>14785.0</c:v>
                </c:pt>
                <c:pt idx="9">
                  <c:v>12795.0</c:v>
                </c:pt>
                <c:pt idx="10">
                  <c:v>11110.0</c:v>
                </c:pt>
                <c:pt idx="11">
                  <c:v>9672.0</c:v>
                </c:pt>
                <c:pt idx="12">
                  <c:v>8570.0</c:v>
                </c:pt>
                <c:pt idx="13">
                  <c:v>7519.0</c:v>
                </c:pt>
                <c:pt idx="14">
                  <c:v>6685.0</c:v>
                </c:pt>
                <c:pt idx="15">
                  <c:v>5949.0</c:v>
                </c:pt>
                <c:pt idx="16">
                  <c:v>5339.0</c:v>
                </c:pt>
                <c:pt idx="17">
                  <c:v>4806.0</c:v>
                </c:pt>
                <c:pt idx="18">
                  <c:v>4247.0</c:v>
                </c:pt>
                <c:pt idx="19">
                  <c:v>3831.0</c:v>
                </c:pt>
                <c:pt idx="20">
                  <c:v>3527.0</c:v>
                </c:pt>
                <c:pt idx="21">
                  <c:v>3144.0</c:v>
                </c:pt>
                <c:pt idx="22">
                  <c:v>2948.0</c:v>
                </c:pt>
                <c:pt idx="23">
                  <c:v>2703.0</c:v>
                </c:pt>
                <c:pt idx="24">
                  <c:v>2475.0</c:v>
                </c:pt>
                <c:pt idx="25">
                  <c:v>2281.0</c:v>
                </c:pt>
                <c:pt idx="26">
                  <c:v>2126.0</c:v>
                </c:pt>
                <c:pt idx="27">
                  <c:v>1934.0</c:v>
                </c:pt>
                <c:pt idx="28">
                  <c:v>1830.0</c:v>
                </c:pt>
                <c:pt idx="29">
                  <c:v>1667.0</c:v>
                </c:pt>
                <c:pt idx="30">
                  <c:v>1592.0</c:v>
                </c:pt>
                <c:pt idx="31">
                  <c:v>1507.0</c:v>
                </c:pt>
                <c:pt idx="32">
                  <c:v>1434.0</c:v>
                </c:pt>
                <c:pt idx="33">
                  <c:v>1315.0</c:v>
                </c:pt>
                <c:pt idx="34">
                  <c:v>1223.0</c:v>
                </c:pt>
                <c:pt idx="35">
                  <c:v>1103.0</c:v>
                </c:pt>
                <c:pt idx="36">
                  <c:v>1159.0</c:v>
                </c:pt>
                <c:pt idx="37">
                  <c:v>1029.0</c:v>
                </c:pt>
                <c:pt idx="38">
                  <c:v>1048.0</c:v>
                </c:pt>
                <c:pt idx="39">
                  <c:v>974.0</c:v>
                </c:pt>
                <c:pt idx="40">
                  <c:v>922.0</c:v>
                </c:pt>
                <c:pt idx="41">
                  <c:v>851.0</c:v>
                </c:pt>
                <c:pt idx="42">
                  <c:v>845.0</c:v>
                </c:pt>
                <c:pt idx="43">
                  <c:v>736.0</c:v>
                </c:pt>
                <c:pt idx="44">
                  <c:v>717.0</c:v>
                </c:pt>
                <c:pt idx="45">
                  <c:v>709.0</c:v>
                </c:pt>
                <c:pt idx="46">
                  <c:v>715.0</c:v>
                </c:pt>
                <c:pt idx="47">
                  <c:v>695.0</c:v>
                </c:pt>
                <c:pt idx="48">
                  <c:v>617.0</c:v>
                </c:pt>
                <c:pt idx="49">
                  <c:v>634.0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C772-4650-B485-04322B6392D2}"/>
            </c:ext>
          </c:extLst>
        </c:ser>
        <c:dLbls/>
        <c:axId val="572679416"/>
        <c:axId val="572870184"/>
      </c:scatterChart>
      <c:valAx>
        <c:axId val="572679416"/>
        <c:scaling>
          <c:orientation val="minMax"/>
          <c:max val="300.0"/>
          <c:min val="1.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72870184"/>
        <c:crosses val="autoZero"/>
        <c:crossBetween val="midCat"/>
      </c:valAx>
      <c:valAx>
        <c:axId val="572870184"/>
        <c:scaling>
          <c:orientation val="minMax"/>
          <c:max val="40000.0"/>
          <c:min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679416"/>
        <c:crosses val="autoZero"/>
        <c:crossBetween val="midCat"/>
      </c:valAx>
    </c:plotArea>
    <c:plotVisOnly val="1"/>
    <c:dispBlanksAs val="gap"/>
  </c:chart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 TeV Pi, K, p - Sum of Compton detectors</a:t>
            </a:r>
          </a:p>
        </c:rich>
      </c:tx>
      <c:layout>
        <c:manualLayout>
          <c:xMode val="edge"/>
          <c:yMode val="edge"/>
          <c:x val="0.220284558180227"/>
          <c:y val="0.0277777777777778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91426071741"/>
          <c:y val="0.176342592592593"/>
          <c:w val="0.845863517060367"/>
          <c:h val="0.720887649460484"/>
        </c:manualLayout>
      </c:layout>
      <c:scatterChart>
        <c:scatterStyle val="lineMarker"/>
        <c:ser>
          <c:idx val="6"/>
          <c:order val="0"/>
          <c:tx>
            <c:v>Pions</c:v>
          </c:tx>
          <c:spPr>
            <a:ln w="19050">
              <a:noFill/>
            </a:ln>
          </c:spPr>
          <c:marker>
            <c:symbol val="circle"/>
            <c:size val="5"/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Sheet1!$Q$56:$Q$105</c:f>
              <c:numCache>
                <c:formatCode>General</c:formatCode>
                <c:ptCount val="50"/>
                <c:pt idx="0">
                  <c:v>21431.0</c:v>
                </c:pt>
                <c:pt idx="1">
                  <c:v>19034.0</c:v>
                </c:pt>
                <c:pt idx="2">
                  <c:v>20032.0</c:v>
                </c:pt>
                <c:pt idx="3">
                  <c:v>20173.0</c:v>
                </c:pt>
                <c:pt idx="4">
                  <c:v>19789.0</c:v>
                </c:pt>
                <c:pt idx="5">
                  <c:v>19430.0</c:v>
                </c:pt>
                <c:pt idx="6">
                  <c:v>18831.0</c:v>
                </c:pt>
                <c:pt idx="7">
                  <c:v>18071.0</c:v>
                </c:pt>
                <c:pt idx="8">
                  <c:v>17583.0</c:v>
                </c:pt>
                <c:pt idx="9">
                  <c:v>16939.0</c:v>
                </c:pt>
                <c:pt idx="10">
                  <c:v>15571.0</c:v>
                </c:pt>
                <c:pt idx="11">
                  <c:v>14517.0</c:v>
                </c:pt>
                <c:pt idx="12">
                  <c:v>13248.0</c:v>
                </c:pt>
                <c:pt idx="13">
                  <c:v>11926.0</c:v>
                </c:pt>
                <c:pt idx="14">
                  <c:v>11007.0</c:v>
                </c:pt>
                <c:pt idx="15">
                  <c:v>10019.0</c:v>
                </c:pt>
                <c:pt idx="16">
                  <c:v>9091.0</c:v>
                </c:pt>
                <c:pt idx="17">
                  <c:v>8219.0</c:v>
                </c:pt>
                <c:pt idx="18">
                  <c:v>7478.0</c:v>
                </c:pt>
                <c:pt idx="19">
                  <c:v>6644.0</c:v>
                </c:pt>
                <c:pt idx="20">
                  <c:v>5935.0</c:v>
                </c:pt>
                <c:pt idx="21">
                  <c:v>5277.0</c:v>
                </c:pt>
                <c:pt idx="22">
                  <c:v>4856.0</c:v>
                </c:pt>
                <c:pt idx="23">
                  <c:v>4427.0</c:v>
                </c:pt>
                <c:pt idx="24">
                  <c:v>4061.0</c:v>
                </c:pt>
                <c:pt idx="25">
                  <c:v>3715.0</c:v>
                </c:pt>
                <c:pt idx="26">
                  <c:v>3326.0</c:v>
                </c:pt>
                <c:pt idx="27">
                  <c:v>2986.0</c:v>
                </c:pt>
                <c:pt idx="28">
                  <c:v>2706.0</c:v>
                </c:pt>
                <c:pt idx="29">
                  <c:v>2560.0</c:v>
                </c:pt>
                <c:pt idx="30">
                  <c:v>2364.0</c:v>
                </c:pt>
                <c:pt idx="31">
                  <c:v>2188.0</c:v>
                </c:pt>
                <c:pt idx="32">
                  <c:v>2061.0</c:v>
                </c:pt>
                <c:pt idx="33">
                  <c:v>1912.0</c:v>
                </c:pt>
                <c:pt idx="34">
                  <c:v>1654.0</c:v>
                </c:pt>
                <c:pt idx="35">
                  <c:v>1673.0</c:v>
                </c:pt>
                <c:pt idx="36">
                  <c:v>1555.0</c:v>
                </c:pt>
                <c:pt idx="37">
                  <c:v>1369.0</c:v>
                </c:pt>
                <c:pt idx="38">
                  <c:v>1312.0</c:v>
                </c:pt>
                <c:pt idx="39">
                  <c:v>1246.0</c:v>
                </c:pt>
                <c:pt idx="40">
                  <c:v>1197.0</c:v>
                </c:pt>
                <c:pt idx="41">
                  <c:v>1052.0</c:v>
                </c:pt>
                <c:pt idx="42">
                  <c:v>987.0</c:v>
                </c:pt>
                <c:pt idx="43">
                  <c:v>979.0</c:v>
                </c:pt>
                <c:pt idx="44">
                  <c:v>877.0</c:v>
                </c:pt>
                <c:pt idx="45">
                  <c:v>880.0</c:v>
                </c:pt>
                <c:pt idx="46">
                  <c:v>826.0</c:v>
                </c:pt>
                <c:pt idx="47">
                  <c:v>864.0</c:v>
                </c:pt>
                <c:pt idx="48">
                  <c:v>757.0</c:v>
                </c:pt>
                <c:pt idx="49">
                  <c:v>753.0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50E5-4080-91F9-AB3A569FF0EE}"/>
            </c:ext>
          </c:extLst>
        </c:ser>
        <c:ser>
          <c:idx val="7"/>
          <c:order val="1"/>
          <c:tx>
            <c:v>Kaons</c:v>
          </c:tx>
          <c:spPr>
            <a:ln w="25400">
              <a:noFill/>
            </a:ln>
          </c:spPr>
          <c:marker>
            <c:symbol val="circle"/>
            <c:size val="5"/>
          </c:marker>
          <c:dPt>
            <c:idx val="8"/>
            <c:marker>
              <c:spPr>
                <a:ln>
                  <a:solidFill>
                    <a:srgbClr val="FF000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50E5-4080-91F9-AB3A569FF0EE}"/>
              </c:ext>
            </c:extLst>
          </c:dPt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Sheet1!$R$56:$R$105</c:f>
              <c:numCache>
                <c:formatCode>General</c:formatCode>
                <c:ptCount val="50"/>
                <c:pt idx="0">
                  <c:v>33370.0</c:v>
                </c:pt>
                <c:pt idx="1">
                  <c:v>26929.0</c:v>
                </c:pt>
                <c:pt idx="2">
                  <c:v>26798.0</c:v>
                </c:pt>
                <c:pt idx="3">
                  <c:v>25457.0</c:v>
                </c:pt>
                <c:pt idx="4">
                  <c:v>23593.0</c:v>
                </c:pt>
                <c:pt idx="5">
                  <c:v>21774.0</c:v>
                </c:pt>
                <c:pt idx="6">
                  <c:v>20228.0</c:v>
                </c:pt>
                <c:pt idx="7">
                  <c:v>18541.0</c:v>
                </c:pt>
                <c:pt idx="8">
                  <c:v>16727.0</c:v>
                </c:pt>
                <c:pt idx="9">
                  <c:v>15462.0</c:v>
                </c:pt>
                <c:pt idx="10">
                  <c:v>13808.0</c:v>
                </c:pt>
                <c:pt idx="11">
                  <c:v>12537.0</c:v>
                </c:pt>
                <c:pt idx="12">
                  <c:v>10957.0</c:v>
                </c:pt>
                <c:pt idx="13">
                  <c:v>9666.0</c:v>
                </c:pt>
                <c:pt idx="14">
                  <c:v>8580.0</c:v>
                </c:pt>
                <c:pt idx="15">
                  <c:v>7738.0</c:v>
                </c:pt>
                <c:pt idx="16">
                  <c:v>6875.0</c:v>
                </c:pt>
                <c:pt idx="17">
                  <c:v>6101.0</c:v>
                </c:pt>
                <c:pt idx="18">
                  <c:v>5321.0</c:v>
                </c:pt>
                <c:pt idx="19">
                  <c:v>4970.0</c:v>
                </c:pt>
                <c:pt idx="20">
                  <c:v>4487.0</c:v>
                </c:pt>
                <c:pt idx="21">
                  <c:v>3947.0</c:v>
                </c:pt>
                <c:pt idx="22">
                  <c:v>3662.0</c:v>
                </c:pt>
                <c:pt idx="23">
                  <c:v>3332.0</c:v>
                </c:pt>
                <c:pt idx="24">
                  <c:v>2931.0</c:v>
                </c:pt>
                <c:pt idx="25">
                  <c:v>2697.0</c:v>
                </c:pt>
                <c:pt idx="26">
                  <c:v>2464.0</c:v>
                </c:pt>
                <c:pt idx="27">
                  <c:v>2323.0</c:v>
                </c:pt>
                <c:pt idx="28">
                  <c:v>2035.0</c:v>
                </c:pt>
                <c:pt idx="29">
                  <c:v>1983.0</c:v>
                </c:pt>
                <c:pt idx="30">
                  <c:v>1744.0</c:v>
                </c:pt>
                <c:pt idx="31">
                  <c:v>1656.0</c:v>
                </c:pt>
                <c:pt idx="32">
                  <c:v>1623.0</c:v>
                </c:pt>
                <c:pt idx="33">
                  <c:v>1458.0</c:v>
                </c:pt>
                <c:pt idx="34">
                  <c:v>1379.0</c:v>
                </c:pt>
                <c:pt idx="35">
                  <c:v>1310.0</c:v>
                </c:pt>
                <c:pt idx="36">
                  <c:v>1219.0</c:v>
                </c:pt>
                <c:pt idx="37">
                  <c:v>1178.0</c:v>
                </c:pt>
                <c:pt idx="38">
                  <c:v>1162.0</c:v>
                </c:pt>
                <c:pt idx="39">
                  <c:v>1026.0</c:v>
                </c:pt>
                <c:pt idx="40">
                  <c:v>963.0</c:v>
                </c:pt>
                <c:pt idx="41">
                  <c:v>935.0</c:v>
                </c:pt>
                <c:pt idx="42">
                  <c:v>914.0</c:v>
                </c:pt>
                <c:pt idx="43">
                  <c:v>859.0</c:v>
                </c:pt>
                <c:pt idx="44">
                  <c:v>785.0</c:v>
                </c:pt>
                <c:pt idx="45">
                  <c:v>794.0</c:v>
                </c:pt>
                <c:pt idx="46">
                  <c:v>763.0</c:v>
                </c:pt>
                <c:pt idx="47">
                  <c:v>748.0</c:v>
                </c:pt>
                <c:pt idx="48">
                  <c:v>712.0</c:v>
                </c:pt>
                <c:pt idx="49">
                  <c:v>692.0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50E5-4080-91F9-AB3A569FF0EE}"/>
            </c:ext>
          </c:extLst>
        </c:ser>
        <c:ser>
          <c:idx val="11"/>
          <c:order val="2"/>
          <c:tx>
            <c:v>Protons</c:v>
          </c:tx>
          <c:spPr>
            <a:ln w="19050">
              <a:noFill/>
            </a:ln>
          </c:spPr>
          <c:marker>
            <c:symbol val="circle"/>
            <c:size val="5"/>
            <c:spPr>
              <a:ln>
                <a:solidFill>
                  <a:srgbClr val="0070C0"/>
                </a:solidFill>
              </a:ln>
            </c:spPr>
          </c:marker>
          <c:xVal>
            <c:numRef>
              <c:f>Sheet1!$A$56:$A$105</c:f>
              <c:numCache>
                <c:formatCode>General</c:formatCode>
                <c:ptCount val="50"/>
                <c:pt idx="0">
                  <c:v>7.5</c:v>
                </c:pt>
                <c:pt idx="1">
                  <c:v>15.0</c:v>
                </c:pt>
                <c:pt idx="2">
                  <c:v>22.5</c:v>
                </c:pt>
                <c:pt idx="3">
                  <c:v>30.0</c:v>
                </c:pt>
                <c:pt idx="4">
                  <c:v>37.5</c:v>
                </c:pt>
                <c:pt idx="5">
                  <c:v>45.0</c:v>
                </c:pt>
                <c:pt idx="6">
                  <c:v>52.5</c:v>
                </c:pt>
                <c:pt idx="7">
                  <c:v>60.0</c:v>
                </c:pt>
                <c:pt idx="8">
                  <c:v>67.5</c:v>
                </c:pt>
                <c:pt idx="9">
                  <c:v>75.0</c:v>
                </c:pt>
                <c:pt idx="10">
                  <c:v>82.5</c:v>
                </c:pt>
                <c:pt idx="11">
                  <c:v>90.0</c:v>
                </c:pt>
                <c:pt idx="12">
                  <c:v>97.5</c:v>
                </c:pt>
                <c:pt idx="13">
                  <c:v>105.0</c:v>
                </c:pt>
                <c:pt idx="14">
                  <c:v>112.5</c:v>
                </c:pt>
                <c:pt idx="15">
                  <c:v>120.0</c:v>
                </c:pt>
                <c:pt idx="16">
                  <c:v>127.5</c:v>
                </c:pt>
                <c:pt idx="17">
                  <c:v>135.0</c:v>
                </c:pt>
                <c:pt idx="18">
                  <c:v>142.5</c:v>
                </c:pt>
                <c:pt idx="19">
                  <c:v>150.0</c:v>
                </c:pt>
                <c:pt idx="20">
                  <c:v>157.5</c:v>
                </c:pt>
                <c:pt idx="21">
                  <c:v>165.0</c:v>
                </c:pt>
                <c:pt idx="22">
                  <c:v>172.5</c:v>
                </c:pt>
                <c:pt idx="23">
                  <c:v>180.0</c:v>
                </c:pt>
                <c:pt idx="24">
                  <c:v>187.5</c:v>
                </c:pt>
                <c:pt idx="25">
                  <c:v>195.0</c:v>
                </c:pt>
                <c:pt idx="26">
                  <c:v>202.5</c:v>
                </c:pt>
                <c:pt idx="27">
                  <c:v>210.0</c:v>
                </c:pt>
                <c:pt idx="28">
                  <c:v>217.5</c:v>
                </c:pt>
                <c:pt idx="29">
                  <c:v>225.0</c:v>
                </c:pt>
                <c:pt idx="30">
                  <c:v>232.5</c:v>
                </c:pt>
                <c:pt idx="31">
                  <c:v>240.0</c:v>
                </c:pt>
                <c:pt idx="32">
                  <c:v>247.5</c:v>
                </c:pt>
                <c:pt idx="33">
                  <c:v>255.0</c:v>
                </c:pt>
                <c:pt idx="34">
                  <c:v>262.5</c:v>
                </c:pt>
                <c:pt idx="35">
                  <c:v>270.0</c:v>
                </c:pt>
                <c:pt idx="36">
                  <c:v>277.5</c:v>
                </c:pt>
                <c:pt idx="37">
                  <c:v>285.0</c:v>
                </c:pt>
                <c:pt idx="38">
                  <c:v>292.5</c:v>
                </c:pt>
                <c:pt idx="39">
                  <c:v>300.0</c:v>
                </c:pt>
                <c:pt idx="40">
                  <c:v>307.5</c:v>
                </c:pt>
                <c:pt idx="41">
                  <c:v>315.0</c:v>
                </c:pt>
                <c:pt idx="42">
                  <c:v>322.5</c:v>
                </c:pt>
                <c:pt idx="43">
                  <c:v>330.0</c:v>
                </c:pt>
                <c:pt idx="44">
                  <c:v>337.5</c:v>
                </c:pt>
                <c:pt idx="45">
                  <c:v>345.0</c:v>
                </c:pt>
                <c:pt idx="46">
                  <c:v>352.5</c:v>
                </c:pt>
                <c:pt idx="47">
                  <c:v>360.0</c:v>
                </c:pt>
                <c:pt idx="48">
                  <c:v>367.5</c:v>
                </c:pt>
                <c:pt idx="49">
                  <c:v>375.0</c:v>
                </c:pt>
              </c:numCache>
            </c:numRef>
          </c:xVal>
          <c:yVal>
            <c:numRef>
              <c:f>Sheet1!$S$56:$S$105</c:f>
              <c:numCache>
                <c:formatCode>General</c:formatCode>
                <c:ptCount val="50"/>
                <c:pt idx="0">
                  <c:v>25876.0</c:v>
                </c:pt>
                <c:pt idx="1">
                  <c:v>21990.0</c:v>
                </c:pt>
                <c:pt idx="2">
                  <c:v>22434.0</c:v>
                </c:pt>
                <c:pt idx="3">
                  <c:v>22338.0</c:v>
                </c:pt>
                <c:pt idx="4">
                  <c:v>21424.0</c:v>
                </c:pt>
                <c:pt idx="5">
                  <c:v>20679.0</c:v>
                </c:pt>
                <c:pt idx="6">
                  <c:v>19446.0</c:v>
                </c:pt>
                <c:pt idx="7">
                  <c:v>18484.0</c:v>
                </c:pt>
                <c:pt idx="8">
                  <c:v>17676.0</c:v>
                </c:pt>
                <c:pt idx="9">
                  <c:v>16283.0</c:v>
                </c:pt>
                <c:pt idx="10">
                  <c:v>15431.0</c:v>
                </c:pt>
                <c:pt idx="11">
                  <c:v>13946.0</c:v>
                </c:pt>
                <c:pt idx="12">
                  <c:v>12543.0</c:v>
                </c:pt>
                <c:pt idx="13">
                  <c:v>11162.0</c:v>
                </c:pt>
                <c:pt idx="14">
                  <c:v>10126.0</c:v>
                </c:pt>
                <c:pt idx="15">
                  <c:v>9099.0</c:v>
                </c:pt>
                <c:pt idx="16">
                  <c:v>8216.0</c:v>
                </c:pt>
                <c:pt idx="17">
                  <c:v>7331.0</c:v>
                </c:pt>
                <c:pt idx="18">
                  <c:v>6557.0</c:v>
                </c:pt>
                <c:pt idx="19">
                  <c:v>5905.0</c:v>
                </c:pt>
                <c:pt idx="20">
                  <c:v>5245.0</c:v>
                </c:pt>
                <c:pt idx="21">
                  <c:v>4845.0</c:v>
                </c:pt>
                <c:pt idx="22">
                  <c:v>4366.0</c:v>
                </c:pt>
                <c:pt idx="23">
                  <c:v>3953.0</c:v>
                </c:pt>
                <c:pt idx="24">
                  <c:v>3447.0</c:v>
                </c:pt>
                <c:pt idx="25">
                  <c:v>3213.0</c:v>
                </c:pt>
                <c:pt idx="26">
                  <c:v>2933.0</c:v>
                </c:pt>
                <c:pt idx="27">
                  <c:v>2713.0</c:v>
                </c:pt>
                <c:pt idx="28">
                  <c:v>2377.0</c:v>
                </c:pt>
                <c:pt idx="29">
                  <c:v>2215.0</c:v>
                </c:pt>
                <c:pt idx="30">
                  <c:v>2116.0</c:v>
                </c:pt>
                <c:pt idx="31">
                  <c:v>1956.0</c:v>
                </c:pt>
                <c:pt idx="32">
                  <c:v>1765.0</c:v>
                </c:pt>
                <c:pt idx="33">
                  <c:v>1637.0</c:v>
                </c:pt>
                <c:pt idx="34">
                  <c:v>1562.0</c:v>
                </c:pt>
                <c:pt idx="35">
                  <c:v>1486.0</c:v>
                </c:pt>
                <c:pt idx="36">
                  <c:v>1346.0</c:v>
                </c:pt>
                <c:pt idx="37">
                  <c:v>1222.0</c:v>
                </c:pt>
                <c:pt idx="38">
                  <c:v>1147.0</c:v>
                </c:pt>
                <c:pt idx="39">
                  <c:v>1136.0</c:v>
                </c:pt>
                <c:pt idx="40">
                  <c:v>1072.0</c:v>
                </c:pt>
                <c:pt idx="41">
                  <c:v>1031.0</c:v>
                </c:pt>
                <c:pt idx="42">
                  <c:v>980.0</c:v>
                </c:pt>
                <c:pt idx="43">
                  <c:v>923.0</c:v>
                </c:pt>
                <c:pt idx="44">
                  <c:v>881.0</c:v>
                </c:pt>
                <c:pt idx="45">
                  <c:v>835.0</c:v>
                </c:pt>
                <c:pt idx="46">
                  <c:v>828.0</c:v>
                </c:pt>
                <c:pt idx="47">
                  <c:v>731.0</c:v>
                </c:pt>
                <c:pt idx="48">
                  <c:v>738.0</c:v>
                </c:pt>
                <c:pt idx="49">
                  <c:v>689.0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50E5-4080-91F9-AB3A569FF0EE}"/>
            </c:ext>
          </c:extLst>
        </c:ser>
        <c:dLbls/>
        <c:axId val="691256504"/>
        <c:axId val="691434056"/>
      </c:scatterChart>
      <c:valAx>
        <c:axId val="691256504"/>
        <c:scaling>
          <c:orientation val="minMax"/>
          <c:max val="300.0"/>
          <c:min val="1.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91434056"/>
        <c:crosses val="autoZero"/>
        <c:crossBetween val="midCat"/>
      </c:valAx>
      <c:valAx>
        <c:axId val="691434056"/>
        <c:scaling>
          <c:orientation val="minMax"/>
          <c:max val="40000.0"/>
          <c:min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256504"/>
        <c:crosses val="autoZero"/>
        <c:crossBetween val="midCat"/>
      </c:valAx>
    </c:plotArea>
    <c:plotVisOnly val="1"/>
    <c:dispBlanksAs val="gap"/>
  </c:chart>
  <c:txPr>
    <a:bodyPr/>
    <a:lstStyle/>
    <a:p>
      <a:pPr>
        <a:defRPr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292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796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19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555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083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972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20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660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120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4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578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C6789-0666-43F0-BB74-556071DBA0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3E690-F77D-4CEC-A2FC-64AB98BBC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687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80435" y="621341"/>
            <a:ext cx="6280228" cy="5519450"/>
          </a:xfrm>
        </p:spPr>
      </p:pic>
      <p:sp>
        <p:nvSpPr>
          <p:cNvPr id="5" name="TextBox 4"/>
          <p:cNvSpPr txBox="1"/>
          <p:nvPr/>
        </p:nvSpPr>
        <p:spPr>
          <a:xfrm>
            <a:off x="61707" y="1492210"/>
            <a:ext cx="50187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Basic approach: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Use saturation gamma </a:t>
            </a:r>
            <a:r>
              <a:rPr lang="en-US" sz="2400" dirty="0" err="1" smtClean="0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 ~ 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r>
              <a:rPr lang="en-US" sz="2400" baseline="-25000" dirty="0"/>
              <a:t>1 </a:t>
            </a:r>
            <a:r>
              <a:rPr lang="en-US" sz="2400" dirty="0" smtClean="0"/>
              <a:t>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</a:t>
            </a:r>
          </a:p>
          <a:p>
            <a:endParaRPr lang="en-US" sz="2400" baseline="30000" dirty="0"/>
          </a:p>
          <a:p>
            <a:r>
              <a:rPr lang="en-US" sz="2400" baseline="30000" dirty="0" smtClean="0"/>
              <a:t>   </a:t>
            </a:r>
            <a:r>
              <a:rPr lang="en-US" sz="2400" dirty="0" smtClean="0"/>
              <a:t>Constraints: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Total </a:t>
            </a:r>
            <a:r>
              <a:rPr lang="en-US" sz="2400" dirty="0" err="1" smtClean="0"/>
              <a:t>grammage</a:t>
            </a:r>
            <a:r>
              <a:rPr lang="en-US" sz="2400" dirty="0" smtClean="0"/>
              <a:t> &lt;&lt; 100 g/cm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Total length &lt; 4 m  </a:t>
            </a:r>
          </a:p>
          <a:p>
            <a:endParaRPr lang="en-US" sz="2400" dirty="0"/>
          </a:p>
          <a:p>
            <a:r>
              <a:rPr lang="en-US" sz="2400" dirty="0" smtClean="0"/>
              <a:t>Because high </a:t>
            </a:r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/>
              <a:t>s</a:t>
            </a:r>
            <a:r>
              <a:rPr lang="en-US" sz="2400" baseline="-25000" dirty="0"/>
              <a:t> 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 high frequencies, </a:t>
            </a:r>
          </a:p>
          <a:p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high </a:t>
            </a:r>
            <a:r>
              <a:rPr lang="en-US" sz="2400" dirty="0">
                <a:latin typeface="Symbol" panose="05050102010706020507" pitchFamily="18" charset="2"/>
              </a:rPr>
              <a:t>w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Wingdings" panose="05000000000000000000" pitchFamily="2" charset="2"/>
              </a:rPr>
              <a:t>, high </a:t>
            </a:r>
            <a:r>
              <a:rPr lang="en-US" sz="2400" dirty="0" err="1" smtClean="0">
                <a:sym typeface="Wingdings" panose="05000000000000000000" pitchFamily="2" charset="2"/>
              </a:rPr>
              <a:t>grammage</a:t>
            </a:r>
            <a:r>
              <a:rPr lang="en-US" sz="2400" dirty="0" smtClean="0">
                <a:sym typeface="Wingdings" panose="05000000000000000000" pitchFamily="2" charset="2"/>
              </a:rPr>
              <a:t>, look at</a:t>
            </a:r>
          </a:p>
          <a:p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Compton scattering to the side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019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29" y="11526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>
            <a:stCxn id="8" idx="1"/>
          </p:cNvCxnSpPr>
          <p:nvPr/>
        </p:nvCxnSpPr>
        <p:spPr>
          <a:xfrm flipH="1">
            <a:off x="442686" y="3951912"/>
            <a:ext cx="10799105" cy="4938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41791" y="3721079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Beam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8115" y="3544094"/>
            <a:ext cx="1095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Radiator 10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724606" y="3470835"/>
            <a:ext cx="1095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Radiator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44462" y="3410183"/>
            <a:ext cx="660400" cy="1316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cm </a:t>
            </a:r>
            <a:r>
              <a:rPr lang="en-US" dirty="0" err="1" smtClean="0"/>
              <a:t>Xe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81105" y="3345826"/>
            <a:ext cx="660400" cy="1316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cm </a:t>
            </a:r>
            <a:r>
              <a:rPr lang="en-US" dirty="0" err="1" smtClean="0"/>
              <a:t>Xe</a:t>
            </a:r>
            <a:r>
              <a:rPr lang="en-US" dirty="0" smtClean="0"/>
              <a:t> #10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023063" y="4474170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604862" y="4347553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35913" y="2968430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604862" y="2934186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5329" y="3345826"/>
            <a:ext cx="660400" cy="1316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cm </a:t>
            </a:r>
            <a:r>
              <a:rPr lang="en-US" dirty="0" err="1" smtClean="0"/>
              <a:t>Xe</a:t>
            </a:r>
            <a:r>
              <a:rPr lang="en-US" dirty="0" smtClean="0"/>
              <a:t> #10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893657" y="3500162"/>
            <a:ext cx="1095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Radiator 10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703208" y="4490385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72698" y="4416372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69727" y="3328280"/>
            <a:ext cx="660400" cy="1316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cm </a:t>
            </a:r>
            <a:r>
              <a:rPr lang="en-US" dirty="0" err="1" smtClean="0"/>
              <a:t>Xe</a:t>
            </a:r>
            <a:r>
              <a:rPr lang="en-US" dirty="0" smtClean="0"/>
              <a:t> #10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136868" y="3357133"/>
            <a:ext cx="660400" cy="1316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cm </a:t>
            </a:r>
            <a:r>
              <a:rPr lang="en-US" dirty="0" err="1" smtClean="0"/>
              <a:t>Xe</a:t>
            </a:r>
            <a:r>
              <a:rPr lang="en-US" dirty="0" smtClean="0"/>
              <a:t> #10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032217" y="3500162"/>
            <a:ext cx="1095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Radiator 10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802410" y="3529155"/>
            <a:ext cx="107627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Radiator 1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939980" y="2941036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919586" y="4406786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748025" y="2957686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42168" y="2936145"/>
            <a:ext cx="1335315" cy="537029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1″ BGO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8216" y="1116904"/>
            <a:ext cx="4989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identical modules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Radiator + </a:t>
            </a:r>
            <a:r>
              <a:rPr lang="en-US" sz="2400" dirty="0" err="1" smtClean="0"/>
              <a:t>Xe</a:t>
            </a:r>
            <a:r>
              <a:rPr lang="en-US" sz="2400" dirty="0" smtClean="0"/>
              <a:t> + Compton scintillators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757714" y="1959500"/>
            <a:ext cx="2692401" cy="854499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724400" y="1959500"/>
            <a:ext cx="1237440" cy="84785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440355" y="1936172"/>
            <a:ext cx="0" cy="832732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865257" y="1915670"/>
            <a:ext cx="1074057" cy="89197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171204" y="1915670"/>
            <a:ext cx="2908967" cy="86200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107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51357" cy="1325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10 modules, N=400 Teflon foils, 20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>
                <a:latin typeface="+mn-lt"/>
              </a:rPr>
              <a:t>m/3 mm</a:t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</a:t>
            </a:r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>
                <a:latin typeface="+mn-lt"/>
              </a:rPr>
              <a:t>s</a:t>
            </a:r>
            <a:r>
              <a:rPr lang="en-US" sz="2400" dirty="0" smtClean="0">
                <a:latin typeface="+mn-lt"/>
              </a:rPr>
              <a:t> = 2.1 x 10</a:t>
            </a:r>
            <a:r>
              <a:rPr lang="en-US" sz="2400" baseline="30000" dirty="0" smtClean="0">
                <a:latin typeface="+mn-lt"/>
              </a:rPr>
              <a:t>4    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 smtClean="0">
                <a:latin typeface="+mn-lt"/>
              </a:rPr>
              <a:t>     </a:t>
            </a:r>
            <a:r>
              <a:rPr lang="en-US" sz="2400" dirty="0" err="1" smtClean="0">
                <a:latin typeface="+mn-lt"/>
              </a:rPr>
              <a:t>Grammage</a:t>
            </a:r>
            <a:r>
              <a:rPr lang="en-US" sz="2400" dirty="0" smtClean="0">
                <a:latin typeface="+mn-lt"/>
              </a:rPr>
              <a:t> = 17 g/cm</a:t>
            </a:r>
            <a:r>
              <a:rPr lang="en-US" sz="2400" baseline="30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   Length = 12 m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846467"/>
              </p:ext>
            </p:extLst>
          </p:nvPr>
        </p:nvGraphicFramePr>
        <p:xfrm>
          <a:off x="7014507" y="6022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1744643"/>
              </p:ext>
            </p:extLst>
          </p:nvPr>
        </p:nvGraphicFramePr>
        <p:xfrm>
          <a:off x="7058310" y="36712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478414"/>
              </p:ext>
            </p:extLst>
          </p:nvPr>
        </p:nvGraphicFramePr>
        <p:xfrm>
          <a:off x="931442" y="36712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4419731"/>
              </p:ext>
            </p:extLst>
          </p:nvPr>
        </p:nvGraphicFramePr>
        <p:xfrm>
          <a:off x="931442" y="1779521"/>
          <a:ext cx="5091988" cy="170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680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73770296"/>
                    </a:ext>
                  </a:extLst>
                </a:gridCol>
                <a:gridCol w="103557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358801285"/>
                    </a:ext>
                  </a:extLst>
                </a:gridCol>
                <a:gridCol w="103557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11050664"/>
                    </a:ext>
                  </a:extLst>
                </a:gridCol>
                <a:gridCol w="103557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636073434"/>
                    </a:ext>
                  </a:extLst>
                </a:gridCol>
                <a:gridCol w="103557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439927157"/>
                    </a:ext>
                  </a:extLst>
                </a:gridCol>
              </a:tblGrid>
              <a:tr h="349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E (</a:t>
                      </a:r>
                      <a:r>
                        <a:rPr lang="en-US" sz="1800" u="none" strike="noStrike" dirty="0" err="1">
                          <a:effectLst/>
                        </a:rPr>
                        <a:t>TeV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1800" u="none" strike="noStrike" baseline="-25000" dirty="0" err="1">
                          <a:effectLst/>
                        </a:rPr>
                        <a:t>s,p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 smtClean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1800" u="none" strike="noStrike" baseline="-25000" dirty="0" err="1" smtClean="0">
                          <a:effectLst/>
                        </a:rPr>
                        <a:t>s,K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 smtClean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1800" u="none" strike="noStrike" baseline="-25000" dirty="0" err="1" smtClean="0">
                          <a:effectLst/>
                        </a:rPr>
                        <a:t>s,</a:t>
                      </a:r>
                      <a:r>
                        <a:rPr lang="en-US" sz="1800" u="none" strike="noStrike" baseline="-25000" dirty="0" err="1" smtClean="0">
                          <a:effectLst/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1800" u="none" strike="noStrike" dirty="0">
                          <a:effectLst/>
                        </a:rPr>
                        <a:t>±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 smtClean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1800" u="none" strike="noStrike" baseline="-25000" dirty="0" err="1" smtClean="0">
                          <a:effectLst/>
                        </a:rPr>
                        <a:t>s,</a:t>
                      </a:r>
                      <a:r>
                        <a:rPr lang="en-US" sz="1800" u="none" strike="noStrike" baseline="-25000" dirty="0" err="1" smtClean="0">
                          <a:effectLst/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21972884"/>
                  </a:ext>
                </a:extLst>
              </a:tr>
              <a:tr h="3648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1.07E+03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2.02E+03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7.16E+03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7.41E+03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82400391"/>
                  </a:ext>
                </a:extLst>
              </a:tr>
              <a:tr h="330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2.13E+03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4.05E+03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1.43E+04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1.48E+04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593187388"/>
                  </a:ext>
                </a:extLst>
              </a:tr>
              <a:tr h="330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4.26E+03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8.10E+03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2.87E+04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2.96E+04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53607022"/>
                  </a:ext>
                </a:extLst>
              </a:tr>
              <a:tr h="330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8.53E+03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1.62E+04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5.73E+04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5.93E+04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1227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142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758179"/>
              </p:ext>
            </p:extLst>
          </p:nvPr>
        </p:nvGraphicFramePr>
        <p:xfrm>
          <a:off x="2239459" y="1659223"/>
          <a:ext cx="6981196" cy="492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75960" y="513877"/>
            <a:ext cx="81822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 </a:t>
            </a:r>
            <a:r>
              <a:rPr lang="en-US" sz="2400" dirty="0" err="1" smtClean="0"/>
              <a:t>TeV</a:t>
            </a:r>
            <a:r>
              <a:rPr lang="en-US" sz="2400" dirty="0" smtClean="0"/>
              <a:t> Teflon – 10 modules, 200 foils, 50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/>
              <a:t>m/3 mm, 2.54 cm BGO</a:t>
            </a:r>
          </a:p>
          <a:p>
            <a:r>
              <a:rPr lang="en-US" sz="2400" dirty="0" smtClean="0"/>
              <a:t>   Last detector only.</a:t>
            </a:r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55992" y="2162240"/>
            <a:ext cx="3443602" cy="13255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>
                <a:latin typeface="+mn-lt"/>
              </a:rPr>
              <a:t>s</a:t>
            </a:r>
            <a:r>
              <a:rPr lang="en-US" sz="2400" dirty="0" smtClean="0">
                <a:latin typeface="+mn-lt"/>
              </a:rPr>
              <a:t> = 3.4 x 10</a:t>
            </a:r>
            <a:r>
              <a:rPr lang="en-US" sz="2400" baseline="30000" dirty="0" smtClean="0">
                <a:latin typeface="+mn-lt"/>
              </a:rPr>
              <a:t>4    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 smtClean="0">
                <a:latin typeface="+mn-lt"/>
              </a:rPr>
              <a:t>     </a:t>
            </a:r>
            <a:r>
              <a:rPr lang="en-US" sz="2400" dirty="0" err="1" smtClean="0">
                <a:latin typeface="+mn-lt"/>
              </a:rPr>
              <a:t>Grammage</a:t>
            </a:r>
            <a:r>
              <a:rPr lang="en-US" sz="2400" dirty="0" smtClean="0">
                <a:latin typeface="+mn-lt"/>
              </a:rPr>
              <a:t> = 22 g/cm</a:t>
            </a:r>
            <a:r>
              <a:rPr lang="en-US" sz="2400" baseline="30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   </a:t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Length = 6 m</a:t>
            </a:r>
            <a:endParaRPr lang="en-US" sz="24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5829" y="1714206"/>
            <a:ext cx="3529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084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9843219"/>
              </p:ext>
            </p:extLst>
          </p:nvPr>
        </p:nvGraphicFramePr>
        <p:xfrm>
          <a:off x="190733" y="1951749"/>
          <a:ext cx="5828600" cy="359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6952258"/>
              </p:ext>
            </p:extLst>
          </p:nvPr>
        </p:nvGraphicFramePr>
        <p:xfrm>
          <a:off x="6251203" y="1951749"/>
          <a:ext cx="5220869" cy="359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034542" y="314636"/>
            <a:ext cx="5951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+mn-lt"/>
              </a:rPr>
              <a:t>10 modules, N=200 Al foils, 40 </a:t>
            </a:r>
            <a:r>
              <a:rPr lang="en-US" sz="2400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>
                <a:latin typeface="+mn-lt"/>
              </a:rPr>
              <a:t>m/4 mm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</a:t>
            </a:r>
            <a:r>
              <a:rPr lang="en-US" sz="2400" dirty="0" err="1" smtClean="0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>
                <a:latin typeface="+mn-lt"/>
              </a:rPr>
              <a:t>s</a:t>
            </a:r>
            <a:r>
              <a:rPr lang="en-US" sz="2400" dirty="0" smtClean="0">
                <a:latin typeface="+mn-lt"/>
              </a:rPr>
              <a:t> = 4 x 10</a:t>
            </a:r>
            <a:r>
              <a:rPr lang="en-US" sz="2400" baseline="30000" dirty="0" smtClean="0">
                <a:latin typeface="+mn-lt"/>
              </a:rPr>
              <a:t>4   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</a:t>
            </a:r>
            <a:r>
              <a:rPr lang="en-US" sz="2400" dirty="0" err="1" smtClean="0">
                <a:latin typeface="+mn-lt"/>
              </a:rPr>
              <a:t>Grammage</a:t>
            </a:r>
            <a:r>
              <a:rPr lang="en-US" sz="2400" dirty="0" smtClean="0">
                <a:latin typeface="+mn-lt"/>
              </a:rPr>
              <a:t> = 22 g/cm</a:t>
            </a:r>
            <a:r>
              <a:rPr lang="en-US" sz="2400" baseline="30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   Length = 8 m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767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386</Words>
  <Application>Microsoft Macintosh PowerPoint</Application>
  <PresentationFormat>Custom</PresentationFormat>
  <Paragraphs>73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10 modules, N=400 Teflon foils, 20 mm/3 mm      gs = 2.1 x 104          Grammage = 17 g/cm2    Length = 12 m</vt:lpstr>
      <vt:lpstr>gs = 3.4 x 104          Grammage = 22 g/cm2          Length = 6 m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</dc:creator>
  <cp:lastModifiedBy>Anatoli Romaniouk</cp:lastModifiedBy>
  <cp:revision>12</cp:revision>
  <dcterms:created xsi:type="dcterms:W3CDTF">2017-01-18T14:44:21Z</dcterms:created>
  <dcterms:modified xsi:type="dcterms:W3CDTF">2017-01-18T14:44:54Z</dcterms:modified>
</cp:coreProperties>
</file>