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5" r:id="rId7"/>
    <p:sldId id="267" r:id="rId8"/>
    <p:sldId id="261" r:id="rId9"/>
    <p:sldId id="262" r:id="rId10"/>
    <p:sldId id="266" r:id="rId11"/>
    <p:sldId id="263" r:id="rId12"/>
    <p:sldId id="269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61057-4C89-4264-B1F2-2DCED6D6E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C89B3D-D696-4473-851D-CDE554CB3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033A3-327E-4CF3-9E3B-EAE5F7C1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1B953E-F42F-4372-AC3E-81B07129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CDF303-06EC-457C-9727-09DCAB034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29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79AE-D778-484F-A685-7B10C4559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BE76FC-F3E9-4AE9-9FAE-D423CF1AF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66D18-5DAE-4FCC-A6EF-AEF97E15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B34B0-C86B-4BB7-AA32-974A63CF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1AACD4-4026-425A-9423-45D517B2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2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50F2FF-A848-49C7-8B6F-D376BB75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AE843-E0C2-496C-B198-8E92DFF1B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238C4-57FD-47CD-ADC6-15B1E475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21BA6-7F36-4268-832B-03B157BF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D1633-D3CF-4E7C-9F8D-02F6F5318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231BB-FDB2-4A94-BD0F-3FDF84DF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E17F9-DEDA-4900-9513-3B03848B1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FAD33-3CCE-49FC-816F-CE6FE8E9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328BA2-2E4B-453B-B5EC-FC65C97A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7B080D-9F7C-49AB-8B75-0D156B1E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4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90C15-0AA5-4C4A-87BD-DEAB7505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7A0361-F70A-4AD3-B9B9-0AB887892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7DB1D-885F-4F96-8441-7FCABFEE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7E216-E030-4BC1-90B3-395102631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2A830-DE76-464E-8C2D-597CBC87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46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391CE-2C98-4AB7-A9D0-8B9D98C7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A146B-59B3-49E8-8872-94975DE13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44CAC-4BF1-4CEA-9694-57A29B232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8D6416-D520-4B33-A583-8E84E72F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B5DDBA-D629-4FF8-8F60-C28AD968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4A9F0D-9CE5-47F7-8A9C-5E6F6DE7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11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237C-4005-4751-A237-26BA7467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C68E8-BDDB-49CC-8EC6-54562E82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DB55EC-6903-45AF-ADA6-3BBAF4074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4F1B5F-6ED5-42D1-9546-914660397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62EBBB-2108-4E98-B719-B8F0009D4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0157CA-6133-4716-A633-DFF76750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0E74BE-7DF5-4865-90C0-E2B9EEDB6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0B308B-89BA-42E4-BB1A-693F42E7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1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EC4AA-0DB7-4701-9712-FD2EF0A9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05D5B7-4B8A-4D40-BAC4-E15F9AAE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FF00FA-8A47-4E0C-B095-5025D676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1327ED-6929-4B79-BFE0-39116896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5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2D6160-2CBB-4B4A-8281-61114A75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6CE016-CE0F-44A4-9F76-12D76A8A2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673DF7-99FC-468D-B096-56588745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77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4F4D4-D324-40AA-88E0-56B351CF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D888C-134E-4E91-B25A-E3D8C64C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6E70B8-A913-4C0E-B2BE-0CCB1C44E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50743C-96C2-421F-8BDB-A3A3D5EC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765489-B463-4672-903A-88DA98DA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6F8B28-4F44-4CAB-B2E7-BA2441DD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4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EF116-0DE9-402A-9698-B1710490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1A7D38-270C-4C0B-A4F6-F550C9B3E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4C9B10-0044-4E1E-AA23-31F87646B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1686E9-B1E7-4F23-AF38-89BCB018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56BA26-CC14-4502-97F4-D9C3C6BB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3EF466-275B-4F69-AFBD-1084BD71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4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14987-3578-4757-B754-07040D60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C3F715-0C05-4713-97A8-7EDCB35EE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03FF58-53CA-41FC-9D2F-A0C69CE99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2F449-B637-4EA6-89F3-FCF2543294C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F470F-DC20-41EB-8F3E-296C5CF41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BDBF2-4B79-4515-B18C-023457F31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6ADB-A9E5-4F1D-87FB-9B686C229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4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C9F1C-1DEA-4193-A55A-E73162A38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88" y="434206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НАУЧНО-ИССЛЕДОВАТЕЛЬСК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Калибровка энергетической шкалы детектора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DarkSide-Proto</a:t>
            </a:r>
            <a:br>
              <a:rPr lang="ru-R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4B150B-3034-4979-85EB-67C1B2CBC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903" y="5079689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студент гр. М20-115 Чмыхало Д.А.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старший преподаватель Мачулин И.Н.</a:t>
            </a:r>
          </a:p>
        </p:txBody>
      </p:sp>
    </p:spTree>
    <p:extLst>
      <p:ext uri="{BB962C8B-B14F-4D97-AF65-F5344CB8AC3E}">
        <p14:creationId xmlns:p14="http://schemas.microsoft.com/office/powerpoint/2010/main" val="147890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5B424-D2AE-4041-8905-78387ABE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8536A2-D7CB-4E3C-BA61-75DB4C05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153" y="59833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спектр нейтронов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1071AE-F468-4159-A55F-C57EA27E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36" y="681037"/>
            <a:ext cx="10445124" cy="1419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A0C8E9-3A83-4494-BC07-7299CEBDDC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78" y="1859705"/>
            <a:ext cx="5773684" cy="3920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B859C6-2C0D-48BE-B509-F3FB34171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1693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8192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FE96-24A9-41D9-AF36-64DEC2C9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155"/>
            <a:ext cx="4262748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 err="1"/>
              <a:t>Полученны</a:t>
            </a:r>
            <a:r>
              <a:rPr lang="ru-RU" sz="3600" b="1" dirty="0"/>
              <a:t>й</a:t>
            </a:r>
            <a:r>
              <a:rPr lang="en-US" sz="3600" b="1" dirty="0"/>
              <a:t> в Geant4 спектр </a:t>
            </a:r>
            <a:r>
              <a:rPr lang="en-US" sz="3600" b="1" dirty="0" err="1"/>
              <a:t>AmBe</a:t>
            </a:r>
            <a:r>
              <a:rPr lang="en-US" sz="3600" b="1" dirty="0"/>
              <a:t> </a:t>
            </a:r>
            <a:r>
              <a:rPr lang="en-US" sz="3600" b="1" dirty="0" err="1"/>
              <a:t>источникa</a:t>
            </a:r>
            <a:endParaRPr lang="en-US" sz="36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F32E4D4A-1E71-47B4-9F2F-B424524A2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3" r="244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9568D82-2C78-4359-829D-B68C7579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ru-RU" altLang="ru-RU" sz="1693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75831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9B24-ED1B-4C6C-AC35-1F6C4639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30E5C8-6A8A-4C95-A749-61511A53B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ходе работы были изучены существующие модели темной материи;</a:t>
            </a:r>
          </a:p>
          <a:p>
            <a:r>
              <a:rPr lang="ru-RU" dirty="0"/>
              <a:t>Рассмотрены особенности эксперимента </a:t>
            </a:r>
            <a:r>
              <a:rPr lang="en-US" dirty="0" err="1"/>
              <a:t>DarkSide</a:t>
            </a:r>
            <a:r>
              <a:rPr lang="ru-RU" dirty="0"/>
              <a:t>;</a:t>
            </a:r>
          </a:p>
          <a:p>
            <a:r>
              <a:rPr lang="ru-RU" dirty="0" err="1"/>
              <a:t>Оснвоены</a:t>
            </a:r>
            <a:r>
              <a:rPr lang="ru-RU" dirty="0"/>
              <a:t> навыки работы в </a:t>
            </a:r>
            <a:r>
              <a:rPr lang="en-US" dirty="0"/>
              <a:t>Geant4</a:t>
            </a:r>
            <a:r>
              <a:rPr lang="ru-RU" dirty="0"/>
              <a:t>;</a:t>
            </a:r>
          </a:p>
          <a:p>
            <a:r>
              <a:rPr lang="ru-RU" dirty="0"/>
              <a:t>Смоделирована установку по обнаружению </a:t>
            </a:r>
            <a:r>
              <a:rPr lang="en-US" dirty="0" err="1"/>
              <a:t>AmBe</a:t>
            </a:r>
            <a:r>
              <a:rPr lang="en-US" dirty="0"/>
              <a:t> </a:t>
            </a:r>
            <a:r>
              <a:rPr lang="ru-RU" dirty="0"/>
              <a:t>источника в </a:t>
            </a:r>
            <a:r>
              <a:rPr lang="en-US" dirty="0" err="1"/>
              <a:t>NaI</a:t>
            </a:r>
            <a:r>
              <a:rPr lang="en-US" dirty="0"/>
              <a:t>(Tl)</a:t>
            </a:r>
            <a:r>
              <a:rPr lang="ru-RU" dirty="0"/>
              <a:t>, где в результате был он и был зарегистрирован.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9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F1049-BB11-447B-AD2C-D5B7280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076" y="2297619"/>
            <a:ext cx="10515600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071B38-8CD8-47A3-B301-E79900A45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4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8E3EB-F322-49C6-9489-871E2C2A5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178" y="56106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Вселенной в рамках модели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ΛCDM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28EE1-A8DB-4A29-9315-7DE729E4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EF49F4-31B6-4F79-8D35-0DBFF2399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098" y="1142525"/>
            <a:ext cx="6206146" cy="457295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EAC47B6-15A0-4915-A79F-8BB47F57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93" dirty="0"/>
              <a:t>2</a:t>
            </a:r>
            <a:endParaRPr lang="ru-RU" altLang="ru-RU" sz="1693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ABA9AB5-88D4-4AD7-90C8-B8CF3EB44AA2}"/>
              </a:ext>
            </a:extLst>
          </p:cNvPr>
          <p:cNvSpPr txBox="1">
            <a:spLocks/>
          </p:cNvSpPr>
          <p:nvPr/>
        </p:nvSpPr>
        <p:spPr>
          <a:xfrm>
            <a:off x="838200" y="828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76937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E5821-3209-4D7B-A4CB-BF4F8D9EE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2ACB9-A037-4E80-8EDA-27F216B03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Цель работы: моделирование установки в </a:t>
            </a:r>
            <a:r>
              <a:rPr lang="en-US" dirty="0"/>
              <a:t>Geant4 </a:t>
            </a:r>
            <a:r>
              <a:rPr lang="ru-RU" dirty="0"/>
              <a:t>для калибровки энергетической шкалы детектора </a:t>
            </a:r>
            <a:r>
              <a:rPr lang="en-US" dirty="0"/>
              <a:t>Proto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/>
              <a:t>Задачи</a:t>
            </a:r>
            <a:r>
              <a:rPr lang="en-US" dirty="0"/>
              <a:t> </a:t>
            </a:r>
            <a:r>
              <a:rPr lang="ru-RU" dirty="0"/>
              <a:t>работы</a:t>
            </a:r>
            <a:r>
              <a:rPr lang="en-US" dirty="0"/>
              <a:t>: </a:t>
            </a:r>
          </a:p>
          <a:p>
            <a:r>
              <a:rPr lang="ru-RU" dirty="0"/>
              <a:t>Изучить существующие модели темной материи</a:t>
            </a:r>
          </a:p>
          <a:p>
            <a:r>
              <a:rPr lang="ru-RU" dirty="0"/>
              <a:t>Рассмотреть особенности эксперимента </a:t>
            </a:r>
            <a:r>
              <a:rPr lang="en-US" dirty="0" err="1"/>
              <a:t>DarkSide</a:t>
            </a:r>
            <a:endParaRPr lang="en-US" dirty="0"/>
          </a:p>
          <a:p>
            <a:r>
              <a:rPr lang="ru-RU" dirty="0"/>
              <a:t>Овладеть основами работы в </a:t>
            </a:r>
            <a:r>
              <a:rPr lang="en-US" dirty="0"/>
              <a:t>Geant4</a:t>
            </a:r>
          </a:p>
          <a:p>
            <a:r>
              <a:rPr lang="ru-RU" dirty="0"/>
              <a:t>Смоделировать установку по обнаружению </a:t>
            </a:r>
            <a:r>
              <a:rPr lang="en-US" dirty="0" err="1"/>
              <a:t>AmBe</a:t>
            </a:r>
            <a:r>
              <a:rPr lang="en-US" dirty="0"/>
              <a:t> </a:t>
            </a:r>
            <a:r>
              <a:rPr lang="ru-RU" dirty="0"/>
              <a:t>источника в </a:t>
            </a:r>
            <a:r>
              <a:rPr lang="en-US" dirty="0" err="1"/>
              <a:t>NaI</a:t>
            </a:r>
            <a:r>
              <a:rPr lang="en-US" dirty="0"/>
              <a:t>(Tl)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22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97F03-3122-480D-A435-A0BE8165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296" y="584563"/>
            <a:ext cx="5257800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DarkSide</a:t>
            </a:r>
            <a:r>
              <a:rPr lang="ru-RU" b="1" dirty="0"/>
              <a:t>-</a:t>
            </a:r>
            <a:r>
              <a:rPr lang="en-US" b="1" dirty="0"/>
              <a:t>50</a:t>
            </a:r>
            <a:endParaRPr lang="ru-RU" b="1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C1FF00-301F-42B0-9821-90A305F0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93" dirty="0"/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EF0D4-C85D-4FC1-87AE-F69E5B425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1708"/>
            <a:ext cx="4315293" cy="5861729"/>
          </a:xfrm>
          <a:prstGeom prst="rect">
            <a:avLst/>
          </a:prstGeom>
        </p:spPr>
      </p:pic>
      <p:sp>
        <p:nvSpPr>
          <p:cNvPr id="9" name="Объект 8">
            <a:extLst>
              <a:ext uri="{FF2B5EF4-FFF2-40B4-BE49-F238E27FC236}">
                <a16:creationId xmlns:a16="http://schemas.microsoft.com/office/drawing/2014/main" id="{26332B9A-355F-49CE-800B-64D82932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296" y="2082981"/>
            <a:ext cx="357354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DS-50 (2014–present) 46 kg active Conventional TPC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33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609CB-DE8C-49E1-A97D-7F0E65A3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E05BB1-43D3-4FF9-8CB7-6C3F4704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2B1A76-7FEA-4FEE-84F7-50AF470FD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93" dirty="0"/>
              <a:t>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38F80A-50D0-4D05-B02A-073D88042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02" y="590355"/>
            <a:ext cx="9696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2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42BA2-D5E5-424A-88D8-70B2FBEB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Взаимодействие </a:t>
            </a:r>
            <a:r>
              <a:rPr lang="en-US" b="1" dirty="0"/>
              <a:t>WIMP c</a:t>
            </a:r>
            <a:r>
              <a:rPr lang="ru-RU" b="1" dirty="0"/>
              <a:t> ядром мишени</a:t>
            </a:r>
          </a:p>
        </p:txBody>
      </p:sp>
      <p:pic>
        <p:nvPicPr>
          <p:cNvPr id="2050" name="Picture 2" descr="Kinematics of a WIMP-nucleus elastic scattering. | Download Scientific  Diagram">
            <a:extLst>
              <a:ext uri="{FF2B5EF4-FFF2-40B4-BE49-F238E27FC236}">
                <a16:creationId xmlns:a16="http://schemas.microsoft.com/office/drawing/2014/main" id="{0FDA8750-9929-4B01-9BC1-8D3EAC06A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06" y="1522208"/>
            <a:ext cx="7602851" cy="39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AFFFF1-B321-401B-A25D-F745E4AA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84" y="4552305"/>
            <a:ext cx="5154245" cy="9625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2AA73E-0F12-4D5F-9EC3-7196E31D9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84" y="5514844"/>
            <a:ext cx="8873453" cy="1201637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85CB37F-AB02-48BE-B0EF-DB661CF2D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93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952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721AF-2579-4C94-9376-EB4250934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2" y="754232"/>
            <a:ext cx="10515600" cy="1325563"/>
          </a:xfrm>
        </p:spPr>
        <p:txBody>
          <a:bodyPr/>
          <a:lstStyle/>
          <a:p>
            <a:r>
              <a:rPr lang="ru-RU" b="1" dirty="0"/>
              <a:t>Принцип работы </a:t>
            </a:r>
            <a:r>
              <a:rPr lang="en-US" b="1" dirty="0"/>
              <a:t>TPC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0BC6EC-4BFD-4D2B-AD5F-7506D39B4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572" y="904523"/>
            <a:ext cx="5122869" cy="5749095"/>
          </a:xfr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A581ED9-6DA3-4EE2-9A63-DB5F6BBF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177" y="6273437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93" dirty="0"/>
              <a:t>6</a:t>
            </a:r>
            <a:endParaRPr lang="ru-RU" altLang="ru-RU" sz="1693" dirty="0"/>
          </a:p>
        </p:txBody>
      </p:sp>
    </p:spTree>
    <p:extLst>
      <p:ext uri="{BB962C8B-B14F-4D97-AF65-F5344CB8AC3E}">
        <p14:creationId xmlns:p14="http://schemas.microsoft.com/office/powerpoint/2010/main" val="150349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35469-CAB7-4394-B8AA-E1E16DB5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74" y="808185"/>
            <a:ext cx="5015845" cy="1325563"/>
          </a:xfrm>
        </p:spPr>
        <p:txBody>
          <a:bodyPr/>
          <a:lstStyle/>
          <a:p>
            <a:r>
              <a:rPr lang="ru-RU" b="1" dirty="0"/>
              <a:t>Общий вид детектора </a:t>
            </a:r>
            <a:r>
              <a:rPr lang="en-US" b="1" dirty="0"/>
              <a:t>Proto-1T</a:t>
            </a:r>
            <a:endParaRPr lang="ru-RU" b="1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9CA9228-00D6-42DC-A860-1521DF126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3582" y="574653"/>
            <a:ext cx="4117049" cy="570869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698144-6EFD-415C-9F1D-258CAE8E0751}"/>
              </a:ext>
            </a:extLst>
          </p:cNvPr>
          <p:cNvSpPr txBox="1"/>
          <p:nvPr/>
        </p:nvSpPr>
        <p:spPr>
          <a:xfrm>
            <a:off x="1417056" y="3296728"/>
            <a:ext cx="4541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DS-Proto-1T</a:t>
            </a:r>
          </a:p>
          <a:p>
            <a:r>
              <a:rPr lang="en-US" sz="2400" dirty="0"/>
              <a:t>175 kg </a:t>
            </a:r>
            <a:r>
              <a:rPr lang="en-US" sz="2400" dirty="0" err="1"/>
              <a:t>LAr</a:t>
            </a:r>
            <a:r>
              <a:rPr lang="en-US" sz="2400" dirty="0"/>
              <a:t> </a:t>
            </a:r>
          </a:p>
          <a:p>
            <a:r>
              <a:rPr lang="en-US" sz="2400" dirty="0"/>
              <a:t>active Scaled-down of DS-20k TPC</a:t>
            </a:r>
            <a:endParaRPr lang="ru-RU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68693-619B-4C20-A807-F7A3C15AB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798" y="6273436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93" dirty="0"/>
              <a:t>7</a:t>
            </a:r>
            <a:endParaRPr lang="ru-RU" altLang="ru-RU" sz="1693" dirty="0"/>
          </a:p>
        </p:txBody>
      </p:sp>
    </p:spTree>
    <p:extLst>
      <p:ext uri="{BB962C8B-B14F-4D97-AF65-F5344CB8AC3E}">
        <p14:creationId xmlns:p14="http://schemas.microsoft.com/office/powerpoint/2010/main" val="159699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F1FD6-A6A1-48E7-87DE-9E1A6F80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Расчетная модель </a:t>
            </a:r>
            <a:r>
              <a:rPr lang="en-US" b="1" dirty="0"/>
              <a:t>Geant4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3E373-1BF2-44F0-928B-31D29205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867C6A-FC06-420B-A844-74A2BD24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6"/>
          <a:stretch/>
        </p:blipFill>
        <p:spPr>
          <a:xfrm>
            <a:off x="3822971" y="1825625"/>
            <a:ext cx="7120647" cy="46399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5FE68B-D205-497E-99ED-535BBCBE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798" y="6273436"/>
            <a:ext cx="609202" cy="584564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1525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15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ru-RU" sz="1693" dirty="0"/>
              <a:t>8</a:t>
            </a:r>
            <a:endParaRPr lang="ru-RU" altLang="ru-RU" sz="1693"/>
          </a:p>
        </p:txBody>
      </p:sp>
    </p:spTree>
    <p:extLst>
      <p:ext uri="{BB962C8B-B14F-4D97-AF65-F5344CB8AC3E}">
        <p14:creationId xmlns:p14="http://schemas.microsoft.com/office/powerpoint/2010/main" val="24935787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188</Words>
  <Application>Microsoft Office PowerPoint</Application>
  <PresentationFormat>Широкоэкранный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НАУЧНО-ИССЛЕДОВАТЕЛЬСКАЯ РАБОТА  Калибровка энергетической шкалы детектора DarkSide-Proto </vt:lpstr>
      <vt:lpstr>Состав Вселенной в рамках модели ΛCDM</vt:lpstr>
      <vt:lpstr>Цели и задачи</vt:lpstr>
      <vt:lpstr>DarkSide-50</vt:lpstr>
      <vt:lpstr>Презентация PowerPoint</vt:lpstr>
      <vt:lpstr>Взаимодействие WIMP c ядром мишени</vt:lpstr>
      <vt:lpstr>Принцип работы TPC</vt:lpstr>
      <vt:lpstr>Общий вид детектора Proto-1T</vt:lpstr>
      <vt:lpstr>Расчетная модель Geant4</vt:lpstr>
      <vt:lpstr>Презентация PowerPoint</vt:lpstr>
      <vt:lpstr>Полученный в Geant4 спектр AmBe источникa</vt:lpstr>
      <vt:lpstr>Заключение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РАБОТА  Калибровка энергетической шкалы детектора DarkSide-Proto </dc:title>
  <dc:creator>Чмыхало Дмитрий cda015</dc:creator>
  <cp:lastModifiedBy>Чмыхало Дмитрий cda015</cp:lastModifiedBy>
  <cp:revision>8</cp:revision>
  <dcterms:created xsi:type="dcterms:W3CDTF">2020-12-29T06:21:45Z</dcterms:created>
  <dcterms:modified xsi:type="dcterms:W3CDTF">2020-12-29T07:37:14Z</dcterms:modified>
</cp:coreProperties>
</file>