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4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3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1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48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6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1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0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7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41A9-728A-4F1F-8869-63EC8D9801E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952F-7CA3-461E-9E1C-D7BF55CFA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35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3502325" y="1544128"/>
            <a:ext cx="3338422" cy="7236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579298"/>
            <a:ext cx="9144000" cy="2678502"/>
          </a:xfrm>
        </p:spPr>
        <p:txBody>
          <a:bodyPr/>
          <a:lstStyle/>
          <a:p>
            <a:r>
              <a:rPr lang="ru-RU" dirty="0" smtClean="0"/>
              <a:t>Научный Руководитель: </a:t>
            </a:r>
            <a:r>
              <a:rPr lang="ru-RU" dirty="0" err="1" smtClean="0"/>
              <a:t>Блау</a:t>
            </a:r>
            <a:r>
              <a:rPr lang="ru-RU" dirty="0" smtClean="0"/>
              <a:t> Д.С., Кандидат Ф.-М. наук</a:t>
            </a:r>
            <a:br>
              <a:rPr lang="ru-RU" dirty="0" smtClean="0"/>
            </a:br>
            <a:r>
              <a:rPr lang="ru-RU" dirty="0" smtClean="0"/>
              <a:t>Студент: Бахтин Павел Андреевич</a:t>
            </a:r>
            <a:br>
              <a:rPr lang="ru-RU" dirty="0" smtClean="0"/>
            </a:br>
            <a:r>
              <a:rPr lang="ru-RU" dirty="0" smtClean="0"/>
              <a:t>Тема: Построение алгоритма</a:t>
            </a:r>
            <a:r>
              <a:rPr lang="en-US" dirty="0" smtClean="0"/>
              <a:t> </a:t>
            </a:r>
            <a:r>
              <a:rPr lang="ru-RU" dirty="0" smtClean="0"/>
              <a:t>быстрого </a:t>
            </a:r>
            <a:r>
              <a:rPr lang="ru-RU" dirty="0" err="1" smtClean="0"/>
              <a:t>фитирования</a:t>
            </a:r>
            <a:r>
              <a:rPr lang="ru-RU" dirty="0" smtClean="0"/>
              <a:t> гистограмм, близких к </a:t>
            </a:r>
            <a:r>
              <a:rPr lang="ru-RU" dirty="0" err="1" smtClean="0"/>
              <a:t>максвелловским</a:t>
            </a:r>
            <a:r>
              <a:rPr lang="ru-RU" dirty="0" smtClean="0"/>
              <a:t> функциям.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7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Физический смысл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Сигнал от единичного фотона при оцифровывании имеет форму гистограммы, близкой к </a:t>
            </a:r>
            <a:r>
              <a:rPr lang="ru-RU" dirty="0" err="1" smtClean="0"/>
              <a:t>максвелловской</a:t>
            </a:r>
            <a:r>
              <a:rPr lang="ru-RU" dirty="0" smtClean="0"/>
              <a:t>. Ширина </a:t>
            </a:r>
            <a:r>
              <a:rPr lang="ru-RU" dirty="0" err="1" smtClean="0"/>
              <a:t>бина</a:t>
            </a:r>
            <a:r>
              <a:rPr lang="ru-RU" dirty="0" smtClean="0"/>
              <a:t> сигнала – 100 наносекунд. В исходном виде, сигнал – инвертирован, на данном слайде приведён пример. </a:t>
            </a:r>
          </a:p>
          <a:p>
            <a:r>
              <a:rPr lang="ru-RU" dirty="0" smtClean="0"/>
              <a:t>Задача состоит в том, чтобы </a:t>
            </a:r>
            <a:r>
              <a:rPr lang="ru-RU" dirty="0" err="1" smtClean="0"/>
              <a:t>фитировав</a:t>
            </a:r>
            <a:r>
              <a:rPr lang="ru-RU" dirty="0" smtClean="0"/>
              <a:t> сигнал, определить значение амплитуды сигнала А и времени регистрации Т0. </a:t>
            </a:r>
          </a:p>
          <a:p>
            <a:r>
              <a:rPr lang="ru-RU" dirty="0" smtClean="0"/>
              <a:t>Пример оцифрованного сигнала: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162" y="4307851"/>
            <a:ext cx="3426841" cy="224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6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моменты.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Необходимая точность определения Т0 = 500 </a:t>
            </a:r>
            <a:r>
              <a:rPr lang="ru-RU" dirty="0" err="1" smtClean="0"/>
              <a:t>пкс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Амплитуда и экспоненциальный показатель достаточно неплохо определяются с помощью </a:t>
            </a:r>
            <a:r>
              <a:rPr lang="ru-RU" dirty="0" err="1" smtClean="0"/>
              <a:t>фитирования</a:t>
            </a:r>
            <a:r>
              <a:rPr lang="ru-RU" dirty="0" smtClean="0"/>
              <a:t> вершины параболой, однако </a:t>
            </a:r>
            <a:r>
              <a:rPr lang="ru-RU" dirty="0" err="1" smtClean="0"/>
              <a:t>фитирование</a:t>
            </a:r>
            <a:r>
              <a:rPr lang="ru-RU" dirty="0" smtClean="0"/>
              <a:t> для определения времени сигнала менее точно, также иногда алгоритм вычисляет некорректное значение Т0.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898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Предложенное решение.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Было предложено прямое вычисление в ограниченной области вокруг </a:t>
            </a:r>
            <a:r>
              <a:rPr lang="ru-RU" dirty="0" err="1" smtClean="0"/>
              <a:t>бина</a:t>
            </a:r>
            <a:r>
              <a:rPr lang="ru-RU" dirty="0" smtClean="0"/>
              <a:t>, в </a:t>
            </a:r>
            <a:r>
              <a:rPr lang="ru-RU" dirty="0" err="1" smtClean="0"/>
              <a:t>котром</a:t>
            </a:r>
            <a:r>
              <a:rPr lang="ru-RU" dirty="0" smtClean="0"/>
              <a:t> впервые возникает сигнал, причём сначала предполагается к использованию крупный шаг, а впоследствии всё меньшие. </a:t>
            </a:r>
          </a:p>
          <a:p>
            <a:r>
              <a:rPr lang="ru-RU" dirty="0" smtClean="0"/>
              <a:t>Предполагается впоследствии также делать альтернативный вариант, с </a:t>
            </a:r>
            <a:r>
              <a:rPr lang="ru-RU" dirty="0" err="1" smtClean="0"/>
              <a:t>фитированием</a:t>
            </a:r>
            <a:r>
              <a:rPr lang="ru-RU" dirty="0" smtClean="0"/>
              <a:t> многочленом вида: </a:t>
            </a:r>
          </a:p>
          <a:p>
            <a:r>
              <a:rPr lang="ru-RU" dirty="0" smtClean="0"/>
              <a:t>Полезная формула, связывающая значение координаты вершины </a:t>
            </a:r>
            <a:r>
              <a:rPr lang="ru-RU" dirty="0" err="1" smtClean="0"/>
              <a:t>максвелловской</a:t>
            </a:r>
            <a:r>
              <a:rPr lang="ru-RU" dirty="0" smtClean="0"/>
              <a:t> функции и её экспоненциальный показатель:</a:t>
            </a:r>
          </a:p>
        </p:txBody>
      </p:sp>
    </p:spTree>
    <p:extLst>
      <p:ext uri="{BB962C8B-B14F-4D97-AF65-F5344CB8AC3E}">
        <p14:creationId xmlns:p14="http://schemas.microsoft.com/office/powerpoint/2010/main" val="13979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работы алгоритма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223" y="2877327"/>
            <a:ext cx="3976685" cy="25250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379" y="2878500"/>
            <a:ext cx="3423965" cy="2312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2344" y="3998401"/>
            <a:ext cx="3031521" cy="20343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2344" y="1891189"/>
            <a:ext cx="3002719" cy="19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606" y="215550"/>
            <a:ext cx="10515600" cy="1325563"/>
          </a:xfrm>
        </p:spPr>
        <p:txBody>
          <a:bodyPr/>
          <a:lstStyle/>
          <a:p>
            <a:r>
              <a:rPr lang="ru-RU" dirty="0" smtClean="0"/>
              <a:t>Статистика вычисления параметров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5140" y="3762790"/>
            <a:ext cx="3518050" cy="24019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125" y="1449238"/>
            <a:ext cx="3277887" cy="23409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2406" y="1632989"/>
            <a:ext cx="205719" cy="69663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0373" y="3762790"/>
            <a:ext cx="342819" cy="22071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9763" y="6164789"/>
            <a:ext cx="342819" cy="22071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8610" y="1205033"/>
            <a:ext cx="3491104" cy="24601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8610" y="3713925"/>
            <a:ext cx="3865675" cy="267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вычисления параметров (без </a:t>
            </a:r>
            <a:r>
              <a:rPr lang="ru-RU" dirty="0" err="1" smtClean="0"/>
              <a:t>искл</a:t>
            </a:r>
            <a:r>
              <a:rPr lang="ru-RU" dirty="0" smtClean="0"/>
              <a:t>. </a:t>
            </a:r>
            <a:r>
              <a:rPr lang="ru-RU" dirty="0"/>
              <a:t>н</a:t>
            </a:r>
            <a:r>
              <a:rPr lang="ru-RU" dirty="0" smtClean="0"/>
              <a:t>екорректной работы 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Обоснование утверждений о большей устойчивости к искажению формы сигнала.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206" y="3398825"/>
            <a:ext cx="3760738" cy="25028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25" y="3447472"/>
            <a:ext cx="3673796" cy="25231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2293" y="2317102"/>
            <a:ext cx="3684681" cy="23495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1460" y="4666665"/>
            <a:ext cx="3314785" cy="213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Среднее относительное отклонение параметров и корреляция.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Среднее  относительное отклонение амплитуды: 14</a:t>
            </a:r>
            <a:r>
              <a:rPr lang="ru-RU" sz="1400" dirty="0" smtClean="0"/>
              <a:t>%</a:t>
            </a:r>
            <a:r>
              <a:rPr lang="en-US" sz="1400" dirty="0" smtClean="0"/>
              <a:t>; </a:t>
            </a:r>
            <a:r>
              <a:rPr lang="ru-RU" sz="1400" dirty="0" smtClean="0"/>
              <a:t>Среднеквадратичное относительное отклонение от среднего: </a:t>
            </a:r>
            <a:r>
              <a:rPr lang="ru-RU" sz="1400" smtClean="0"/>
              <a:t>19%;</a:t>
            </a:r>
            <a:endParaRPr lang="ru-RU" sz="1400" dirty="0" smtClean="0"/>
          </a:p>
          <a:p>
            <a:r>
              <a:rPr lang="ru-RU" sz="1400" dirty="0" smtClean="0"/>
              <a:t>Среднее относительное отклонение времени приёма сигнала: </a:t>
            </a:r>
            <a:r>
              <a:rPr lang="ru-RU" sz="1400" dirty="0" smtClean="0"/>
              <a:t>1,2%; Среднеквадратичное: 18%;</a:t>
            </a:r>
            <a:endParaRPr lang="ru-RU" sz="1400" dirty="0" smtClean="0"/>
          </a:p>
          <a:p>
            <a:r>
              <a:rPr lang="ru-RU" sz="1400" dirty="0" smtClean="0"/>
              <a:t>Среднее относительное отклонение значения критерия Пирсона: 70% (т.е. втрое больше встроенного в среднем) 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43" y="2989640"/>
            <a:ext cx="4802050" cy="33965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634" y="2989640"/>
            <a:ext cx="4883987" cy="33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4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349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256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Физический смысл задачи</vt:lpstr>
      <vt:lpstr>Особые моменты.</vt:lpstr>
      <vt:lpstr>Предложенное решение.</vt:lpstr>
      <vt:lpstr>Примеры работы алгоритма</vt:lpstr>
      <vt:lpstr>Статистика вычисления параметров</vt:lpstr>
      <vt:lpstr>Статистика вычисления параметров (без искл. некорректной работы )</vt:lpstr>
      <vt:lpstr>Среднее относительное отклонение параметров и корреляция. 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Tyryo</dc:creator>
  <cp:lastModifiedBy>Tyryo</cp:lastModifiedBy>
  <cp:revision>18</cp:revision>
  <dcterms:created xsi:type="dcterms:W3CDTF">2021-06-01T12:12:31Z</dcterms:created>
  <dcterms:modified xsi:type="dcterms:W3CDTF">2021-06-02T06:03:09Z</dcterms:modified>
</cp:coreProperties>
</file>