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5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1" autoAdjust="0"/>
    <p:restoredTop sz="94660"/>
  </p:normalViewPr>
  <p:slideViewPr>
    <p:cSldViewPr snapToGrid="0">
      <p:cViewPr varScale="1">
        <p:scale>
          <a:sx n="74" d="100"/>
          <a:sy n="74" d="100"/>
        </p:scale>
        <p:origin x="91" y="3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892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757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8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8873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764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252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72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531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9276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6542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41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E3DBCF-018D-4BBA-8565-7D30262E09BA}" type="datetimeFigureOut">
              <a:rPr lang="ru-RU" smtClean="0"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20E9-3A38-43C0-9566-F2AEE024C7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2981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55343"/>
          </a:xfrm>
        </p:spPr>
        <p:txBody>
          <a:bodyPr>
            <a:normAutofit/>
          </a:bodyPr>
          <a:lstStyle/>
          <a:p>
            <a:r>
              <a:rPr lang="ru-RU" sz="4000" dirty="0" smtClean="0"/>
              <a:t>Взаимодействие ПЧД с звездным шаровым скоплением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312543"/>
            <a:ext cx="9144000" cy="1945257"/>
          </a:xfrm>
        </p:spPr>
        <p:txBody>
          <a:bodyPr/>
          <a:lstStyle/>
          <a:p>
            <a:pPr algn="l"/>
            <a:r>
              <a:rPr lang="ru-RU" dirty="0" smtClean="0"/>
              <a:t>Выполнил</a:t>
            </a:r>
            <a:r>
              <a:rPr lang="en-US" dirty="0" smtClean="0"/>
              <a:t>: </a:t>
            </a:r>
            <a:endParaRPr lang="ru-RU" dirty="0" smtClean="0"/>
          </a:p>
          <a:p>
            <a:pPr algn="l"/>
            <a:r>
              <a:rPr lang="ru-RU" dirty="0" smtClean="0"/>
              <a:t>Пугачев С.О.</a:t>
            </a:r>
          </a:p>
          <a:p>
            <a:pPr algn="l"/>
            <a:r>
              <a:rPr lang="ru-RU" dirty="0" smtClean="0"/>
              <a:t>Научный руководитель</a:t>
            </a:r>
            <a:r>
              <a:rPr lang="en-US" dirty="0" smtClean="0"/>
              <a:t>: </a:t>
            </a:r>
            <a:endParaRPr lang="ru-RU" dirty="0" smtClean="0"/>
          </a:p>
          <a:p>
            <a:pPr algn="l"/>
            <a:r>
              <a:rPr lang="ru-RU" dirty="0" smtClean="0"/>
              <a:t>к.ф.-м.н. </a:t>
            </a:r>
            <a:r>
              <a:rPr lang="ru-RU" dirty="0" err="1" smtClean="0"/>
              <a:t>Белоцкий</a:t>
            </a:r>
            <a:r>
              <a:rPr lang="ru-RU" dirty="0" smtClean="0"/>
              <a:t> К.М.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015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9704" y="394854"/>
            <a:ext cx="9571139" cy="541366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dirty="0" smtClean="0"/>
              <a:t>Введение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	Предполагается, что </a:t>
            </a:r>
            <a:r>
              <a:rPr lang="ru-RU" sz="3600" dirty="0"/>
              <a:t>часть ТМ может находиться в ядрах </a:t>
            </a:r>
            <a:r>
              <a:rPr lang="ru-RU" sz="3600" dirty="0" smtClean="0"/>
              <a:t>шаровых звездных скоплений(ШС). </a:t>
            </a:r>
            <a:r>
              <a:rPr lang="ru-RU" sz="3600" dirty="0"/>
              <a:t>Объясняя ТМ с помощью ПЧД, они </a:t>
            </a:r>
            <a:r>
              <a:rPr lang="ru-RU" sz="3600" dirty="0" smtClean="0"/>
              <a:t>могут быть </a:t>
            </a:r>
            <a:r>
              <a:rPr lang="ru-RU" sz="3600" dirty="0"/>
              <a:t>зародышами ШС либо должны захватываться ШС, таким </a:t>
            </a:r>
            <a:r>
              <a:rPr lang="ru-RU" sz="3600" dirty="0" smtClean="0"/>
              <a:t>образом оставаться в скоплении  </a:t>
            </a:r>
            <a:br>
              <a:rPr lang="ru-RU" sz="3600" dirty="0" smtClean="0"/>
            </a:br>
            <a:r>
              <a:rPr lang="ru-RU" sz="3600" dirty="0" smtClean="0"/>
              <a:t>	В данной работе, речь пойдет о захвате ПЧД в</a:t>
            </a:r>
            <a:br>
              <a:rPr lang="ru-RU" sz="3600" dirty="0" smtClean="0"/>
            </a:br>
            <a:r>
              <a:rPr lang="ru-RU" sz="3600" dirty="0" smtClean="0"/>
              <a:t>ШС, будет построена зависимость максимальной скорости на бесконечности при которой еще возможен захват ПЧД от её массы.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61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8499" y="217369"/>
            <a:ext cx="10515600" cy="1119725"/>
          </a:xfrm>
        </p:spPr>
        <p:txBody>
          <a:bodyPr/>
          <a:lstStyle/>
          <a:p>
            <a:pPr algn="ctr"/>
            <a:r>
              <a:rPr lang="ru-RU" dirty="0" smtClean="0"/>
              <a:t>Модель </a:t>
            </a:r>
            <a:r>
              <a:rPr lang="ru-RU" dirty="0" err="1" smtClean="0"/>
              <a:t>Пламмера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8499" y="1630392"/>
            <a:ext cx="10515600" cy="4344381"/>
          </a:xfrm>
        </p:spPr>
        <p:txBody>
          <a:bodyPr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Потенциал </a:t>
            </a:r>
            <a:r>
              <a:rPr lang="ru-RU" dirty="0" err="1" smtClean="0">
                <a:solidFill>
                  <a:schemeClr val="tx1"/>
                </a:solidFill>
                <a:latin typeface="+mj-lt"/>
              </a:rPr>
              <a:t>Пламмера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                                        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Распределение плотности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</a:t>
            </a:r>
          </a:p>
          <a:p>
            <a:endParaRPr lang="en-US" dirty="0">
              <a:solidFill>
                <a:schemeClr val="tx1"/>
              </a:solidFill>
            </a:endParaRPr>
          </a:p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Распределение массы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</a:t>
            </a:r>
          </a:p>
          <a:p>
            <a:endParaRPr lang="en-US" dirty="0">
              <a:solidFill>
                <a:schemeClr val="tx1"/>
              </a:solidFill>
              <a:latin typeface="+mj-lt"/>
            </a:endParaRPr>
          </a:p>
          <a:p>
            <a:endParaRPr lang="ru-RU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6617" y="3196440"/>
            <a:ext cx="2583404" cy="8458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418" y="1876097"/>
            <a:ext cx="2331922" cy="9678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5958" y="4505321"/>
            <a:ext cx="2423370" cy="9830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976" y="3196440"/>
            <a:ext cx="3132091" cy="98306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866" y="4486270"/>
            <a:ext cx="2240474" cy="102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22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450282"/>
            <a:ext cx="10515600" cy="140439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Шаровое звездное скопление по модели </a:t>
            </a:r>
            <a:r>
              <a:rPr lang="ru-RU" dirty="0" err="1" smtClean="0"/>
              <a:t>Пламмера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517" y="2196378"/>
            <a:ext cx="517207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959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346764"/>
            <a:ext cx="10515600" cy="1050715"/>
          </a:xfrm>
        </p:spPr>
        <p:txBody>
          <a:bodyPr/>
          <a:lstStyle/>
          <a:p>
            <a:pPr algn="ctr"/>
            <a:r>
              <a:rPr lang="ru-RU" dirty="0" smtClean="0"/>
              <a:t>Взаимодействие ПЧД с ШС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699405"/>
            <a:ext cx="10515600" cy="4390246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Уравнение движения ПЧД внутри ШС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</a:t>
            </a:r>
          </a:p>
          <a:p>
            <a:endParaRPr lang="ru-RU" dirty="0" smtClean="0">
              <a:solidFill>
                <a:schemeClr val="tx1"/>
              </a:solidFill>
              <a:latin typeface="+mj-lt"/>
            </a:endParaRPr>
          </a:p>
          <a:p>
            <a:r>
              <a:rPr lang="ru-RU" dirty="0">
                <a:solidFill>
                  <a:schemeClr val="tx1"/>
                </a:solidFill>
                <a:latin typeface="+mj-lt"/>
              </a:rPr>
              <a:t>г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де 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                                        ,,                                </a:t>
            </a:r>
          </a:p>
          <a:p>
            <a:endParaRPr lang="ru-RU" dirty="0">
              <a:solidFill>
                <a:schemeClr val="tx1"/>
              </a:solidFill>
              <a:latin typeface="+mj-lt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После подстановки, получаем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 </a:t>
            </a:r>
          </a:p>
          <a:p>
            <a:endParaRPr lang="en-US" dirty="0">
              <a:solidFill>
                <a:schemeClr val="tx1"/>
              </a:solidFill>
              <a:latin typeface="+mj-lt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Скорость на влете в ядро ШС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                                      ,</a:t>
            </a:r>
            <a:endParaRPr lang="en-US" dirty="0" smtClean="0">
              <a:solidFill>
                <a:schemeClr val="tx1"/>
              </a:solidFill>
              <a:latin typeface="+mj-lt"/>
            </a:endParaRPr>
          </a:p>
          <a:p>
            <a:endParaRPr lang="en-US" dirty="0">
              <a:solidFill>
                <a:schemeClr val="tx1"/>
              </a:solidFill>
              <a:latin typeface="+mj-lt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Размер скопления</a:t>
            </a:r>
            <a:r>
              <a:rPr lang="en-US" dirty="0" smtClean="0">
                <a:solidFill>
                  <a:schemeClr val="tx1"/>
                </a:solidFill>
                <a:latin typeface="+mj-lt"/>
              </a:rPr>
              <a:t>: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650" y="1337094"/>
            <a:ext cx="4084674" cy="9906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398" y="2327780"/>
            <a:ext cx="2789162" cy="88399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737" y="2388165"/>
            <a:ext cx="2331922" cy="9678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3768" y="3309477"/>
            <a:ext cx="4282811" cy="8992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602" y="4147635"/>
            <a:ext cx="2248095" cy="87637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624" y="5190412"/>
            <a:ext cx="1630821" cy="70110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4264" y="4510641"/>
            <a:ext cx="975445" cy="2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50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285595"/>
            <a:ext cx="10515600" cy="1438707"/>
          </a:xfrm>
        </p:spPr>
        <p:txBody>
          <a:bodyPr>
            <a:normAutofit/>
          </a:bodyPr>
          <a:lstStyle/>
          <a:p>
            <a:pPr algn="ctr"/>
            <a:r>
              <a:rPr lang="ru-RU" sz="4000" dirty="0"/>
              <a:t>Максимальная скорость на бесконечности для различных масс ПЧД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174" y="1724302"/>
            <a:ext cx="10058400" cy="489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23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722602"/>
            <a:ext cx="10515600" cy="1251671"/>
          </a:xfrm>
        </p:spPr>
        <p:txBody>
          <a:bodyPr/>
          <a:lstStyle/>
          <a:p>
            <a:pPr algn="ctr"/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2410691"/>
            <a:ext cx="10515600" cy="3678959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+mj-lt"/>
              </a:rPr>
              <a:t>	В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данной работе изучалось взаимодействие ПЧД с ШС. В ходе 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работы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получили зависимость максимальной скорости на бесконечности при которой ещё возможен захват ПЧД от её массы</a:t>
            </a:r>
            <a:r>
              <a:rPr lang="ru-RU" dirty="0" smtClean="0">
                <a:solidFill>
                  <a:schemeClr val="tx1"/>
                </a:solidFill>
                <a:latin typeface="+mj-lt"/>
              </a:rPr>
              <a:t>. </a:t>
            </a:r>
            <a:r>
              <a:rPr lang="ru-RU" dirty="0">
                <a:solidFill>
                  <a:schemeClr val="tx1"/>
                </a:solidFill>
                <a:latin typeface="+mj-lt"/>
              </a:rPr>
              <a:t>В дальнейшем требуется оценить вероятность такого события.</a:t>
            </a:r>
          </a:p>
        </p:txBody>
      </p:sp>
    </p:spTree>
    <p:extLst>
      <p:ext uri="{BB962C8B-B14F-4D97-AF65-F5344CB8AC3E}">
        <p14:creationId xmlns:p14="http://schemas.microsoft.com/office/powerpoint/2010/main" val="3612810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546" y="2723861"/>
            <a:ext cx="10515600" cy="132556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820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80</Words>
  <Application>Microsoft Office PowerPoint</Application>
  <PresentationFormat>Широкоэкранный</PresentationFormat>
  <Paragraphs>30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Взаимодействие ПЧД с звездным шаровым скоплением</vt:lpstr>
      <vt:lpstr>Введение   Предполагается, что часть ТМ может находиться в ядрах шаровых звездных скоплений(ШС). Объясняя ТМ с помощью ПЧД, они могут быть зародышами ШС либо должны захватываться ШС, таким образом оставаться в скоплении    В данной работе, речь пойдет о захвате ПЧД в ШС, будет построена зависимость максимальной скорости на бесконечности при которой еще возможен захват ПЧД от её массы.  </vt:lpstr>
      <vt:lpstr>Модель Пламмера</vt:lpstr>
      <vt:lpstr>Шаровое звездное скопление по модели Пламмера</vt:lpstr>
      <vt:lpstr>Взаимодействие ПЧД с ШС</vt:lpstr>
      <vt:lpstr>Максимальная скорость на бесконечности для различных масс ПЧД</vt:lpstr>
      <vt:lpstr>Заключение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Взаимодействие ПЧД с звездным шаровым скоплением</dc:title>
  <dc:creator>Станислав Пугачев</dc:creator>
  <cp:lastModifiedBy>Станислав Пугачев</cp:lastModifiedBy>
  <cp:revision>22</cp:revision>
  <dcterms:created xsi:type="dcterms:W3CDTF">2021-09-20T07:47:03Z</dcterms:created>
  <dcterms:modified xsi:type="dcterms:W3CDTF">2021-09-24T04:36:02Z</dcterms:modified>
</cp:coreProperties>
</file>