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17.xml" ContentType="application/vnd.openxmlformats-officedocument.themeOverride+xml"/>
  <Override PartName="/ppt/charts/chart22.xml" ContentType="application/vnd.openxmlformats-officedocument.drawingml.chart+xml"/>
  <Override PartName="/ppt/theme/themeOverride18.xml" ContentType="application/vnd.openxmlformats-officedocument.themeOverride+xml"/>
  <Override PartName="/ppt/charts/chart23.xml" ContentType="application/vnd.openxmlformats-officedocument.drawingml.chart+xml"/>
  <Override PartName="/ppt/theme/themeOverride19.xml" ContentType="application/vnd.openxmlformats-officedocument.themeOverride+xml"/>
  <Override PartName="/ppt/charts/chart24.xml" ContentType="application/vnd.openxmlformats-officedocument.drawingml.chart+xml"/>
  <Override PartName="/ppt/drawings/drawing3.xml" ContentType="application/vnd.openxmlformats-officedocument.drawingml.chartshapes+xml"/>
  <Override PartName="/ppt/charts/chart25.xml" ContentType="application/vnd.openxmlformats-officedocument.drawingml.chart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6.xml" ContentType="application/vnd.openxmlformats-officedocument.drawingml.chart+xml"/>
  <Override PartName="/ppt/drawings/drawing5.xml" ContentType="application/vnd.openxmlformats-officedocument.drawingml.chartshapes+xml"/>
  <Override PartName="/ppt/charts/chart27.xml" ContentType="application/vnd.openxmlformats-officedocument.drawingml.chart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8.xml" ContentType="application/vnd.openxmlformats-officedocument.drawingml.chart+xml"/>
  <Override PartName="/ppt/theme/themeOverride20.xml" ContentType="application/vnd.openxmlformats-officedocument.themeOverride+xml"/>
  <Override PartName="/ppt/drawings/drawing7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9.xml" ContentType="application/vnd.openxmlformats-officedocument.drawingml.chart+xml"/>
  <Override PartName="/ppt/theme/themeOverride21.xml" ContentType="application/vnd.openxmlformats-officedocument.themeOverride+xml"/>
  <Override PartName="/ppt/charts/chart30.xml" ContentType="application/vnd.openxmlformats-officedocument.drawingml.chart+xml"/>
  <Override PartName="/ppt/theme/themeOverride22.xml" ContentType="application/vnd.openxmlformats-officedocument.themeOverride+xml"/>
  <Override PartName="/ppt/drawings/drawing8.xml" ContentType="application/vnd.openxmlformats-officedocument.drawingml.chartshapes+xml"/>
  <Override PartName="/ppt/charts/chart31.xml" ContentType="application/vnd.openxmlformats-officedocument.drawingml.chart+xml"/>
  <Override PartName="/ppt/theme/themeOverride23.xml" ContentType="application/vnd.openxmlformats-officedocument.themeOverride+xml"/>
  <Override PartName="/ppt/drawings/drawing9.xml" ContentType="application/vnd.openxmlformats-officedocument.drawingml.chartshapes+xml"/>
  <Override PartName="/ppt/charts/chart32.xml" ContentType="application/vnd.openxmlformats-officedocument.drawingml.chart+xml"/>
  <Override PartName="/ppt/theme/themeOverride24.xml" ContentType="application/vnd.openxmlformats-officedocument.themeOverride+xml"/>
  <Override PartName="/ppt/drawings/drawing10.xml" ContentType="application/vnd.openxmlformats-officedocument.drawingml.chartshapes+xml"/>
  <Override PartName="/ppt/charts/chart33.xml" ContentType="application/vnd.openxmlformats-officedocument.drawingml.chart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8" r:id="rId3"/>
    <p:sldMasterId id="2147483710" r:id="rId4"/>
    <p:sldMasterId id="2147483722" r:id="rId5"/>
    <p:sldMasterId id="2147483734" r:id="rId6"/>
    <p:sldMasterId id="2147483746" r:id="rId7"/>
    <p:sldMasterId id="2147483770" r:id="rId8"/>
    <p:sldMasterId id="2147483782" r:id="rId9"/>
    <p:sldMasterId id="2147483795" r:id="rId10"/>
    <p:sldMasterId id="2147483807" r:id="rId11"/>
    <p:sldMasterId id="2147483819" r:id="rId12"/>
    <p:sldMasterId id="2147483831" r:id="rId13"/>
    <p:sldMasterId id="2147483843" r:id="rId14"/>
    <p:sldMasterId id="2147483856" r:id="rId15"/>
  </p:sldMasterIdLst>
  <p:notesMasterIdLst>
    <p:notesMasterId r:id="rId73"/>
  </p:notesMasterIdLst>
  <p:sldIdLst>
    <p:sldId id="269" r:id="rId16"/>
    <p:sldId id="282" r:id="rId17"/>
    <p:sldId id="284" r:id="rId18"/>
    <p:sldId id="305" r:id="rId19"/>
    <p:sldId id="306" r:id="rId20"/>
    <p:sldId id="308" r:id="rId21"/>
    <p:sldId id="299" r:id="rId22"/>
    <p:sldId id="283" r:id="rId23"/>
    <p:sldId id="310" r:id="rId24"/>
    <p:sldId id="307" r:id="rId25"/>
    <p:sldId id="285" r:id="rId26"/>
    <p:sldId id="286" r:id="rId27"/>
    <p:sldId id="311" r:id="rId28"/>
    <p:sldId id="287" r:id="rId29"/>
    <p:sldId id="277" r:id="rId30"/>
    <p:sldId id="278" r:id="rId31"/>
    <p:sldId id="271" r:id="rId32"/>
    <p:sldId id="258" r:id="rId33"/>
    <p:sldId id="257" r:id="rId34"/>
    <p:sldId id="259" r:id="rId35"/>
    <p:sldId id="260" r:id="rId36"/>
    <p:sldId id="261" r:id="rId37"/>
    <p:sldId id="262" r:id="rId38"/>
    <p:sldId id="266" r:id="rId39"/>
    <p:sldId id="267" r:id="rId40"/>
    <p:sldId id="316" r:id="rId41"/>
    <p:sldId id="317" r:id="rId42"/>
    <p:sldId id="318" r:id="rId43"/>
    <p:sldId id="320" r:id="rId44"/>
    <p:sldId id="321" r:id="rId45"/>
    <p:sldId id="272" r:id="rId46"/>
    <p:sldId id="322" r:id="rId47"/>
    <p:sldId id="323" r:id="rId48"/>
    <p:sldId id="324" r:id="rId49"/>
    <p:sldId id="325" r:id="rId50"/>
    <p:sldId id="326" r:id="rId51"/>
    <p:sldId id="327" r:id="rId52"/>
    <p:sldId id="333" r:id="rId53"/>
    <p:sldId id="341" r:id="rId54"/>
    <p:sldId id="338" r:id="rId55"/>
    <p:sldId id="328" r:id="rId56"/>
    <p:sldId id="330" r:id="rId57"/>
    <p:sldId id="331" r:id="rId58"/>
    <p:sldId id="329" r:id="rId59"/>
    <p:sldId id="332" r:id="rId60"/>
    <p:sldId id="334" r:id="rId61"/>
    <p:sldId id="335" r:id="rId62"/>
    <p:sldId id="336" r:id="rId63"/>
    <p:sldId id="319" r:id="rId64"/>
    <p:sldId id="280" r:id="rId65"/>
    <p:sldId id="337" r:id="rId66"/>
    <p:sldId id="339" r:id="rId67"/>
    <p:sldId id="340" r:id="rId68"/>
    <p:sldId id="302" r:id="rId69"/>
    <p:sldId id="309" r:id="rId70"/>
    <p:sldId id="301" r:id="rId71"/>
    <p:sldId id="304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BD1D840-50BF-4868-BBA7-95E0B2A6A9B4}">
          <p14:sldIdLst>
            <p14:sldId id="269"/>
            <p14:sldId id="282"/>
            <p14:sldId id="284"/>
            <p14:sldId id="305"/>
            <p14:sldId id="306"/>
            <p14:sldId id="308"/>
            <p14:sldId id="299"/>
            <p14:sldId id="283"/>
            <p14:sldId id="310"/>
            <p14:sldId id="307"/>
            <p14:sldId id="285"/>
            <p14:sldId id="286"/>
            <p14:sldId id="311"/>
            <p14:sldId id="287"/>
            <p14:sldId id="277"/>
            <p14:sldId id="278"/>
            <p14:sldId id="271"/>
            <p14:sldId id="258"/>
            <p14:sldId id="257"/>
            <p14:sldId id="259"/>
            <p14:sldId id="260"/>
            <p14:sldId id="261"/>
            <p14:sldId id="262"/>
            <p14:sldId id="266"/>
            <p14:sldId id="267"/>
            <p14:sldId id="316"/>
            <p14:sldId id="317"/>
            <p14:sldId id="318"/>
            <p14:sldId id="320"/>
            <p14:sldId id="321"/>
            <p14:sldId id="272"/>
            <p14:sldId id="322"/>
            <p14:sldId id="323"/>
            <p14:sldId id="324"/>
            <p14:sldId id="325"/>
            <p14:sldId id="326"/>
            <p14:sldId id="327"/>
            <p14:sldId id="333"/>
            <p14:sldId id="341"/>
            <p14:sldId id="338"/>
            <p14:sldId id="328"/>
            <p14:sldId id="330"/>
            <p14:sldId id="331"/>
            <p14:sldId id="329"/>
            <p14:sldId id="332"/>
            <p14:sldId id="334"/>
            <p14:sldId id="335"/>
            <p14:sldId id="336"/>
            <p14:sldId id="319"/>
            <p14:sldId id="280"/>
            <p14:sldId id="337"/>
          </p14:sldIdLst>
        </p14:section>
        <p14:section name="Раздел без заголовка" id="{5F3CCB73-F837-42C1-ADCC-E01998DDE458}">
          <p14:sldIdLst>
            <p14:sldId id="339"/>
            <p14:sldId id="340"/>
            <p14:sldId id="302"/>
            <p14:sldId id="309"/>
            <p14:sldId id="301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2" d="100"/>
        <a:sy n="32" d="100"/>
      </p:scale>
      <p:origin x="0" y="1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16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M_SOLAR\PAM-24%20CYCLE\July_2012\July_2012_time_profile.xls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AM_SOLAR\PAM_24_14\Fitting\fit\FI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AM_SOLAR\PAM_24_14\Fitting\fit\FIT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M_SOLAR\PAM_24_14\Fitting\fit\FIT.xlsx" TargetMode="External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M_SOLAR\PAM_24_14\Fitting\fit\FIT.xlsx" TargetMode="External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AM_SOLAR\PAM_24_14\Fitting\fit\Xsq_spe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M_SOLAR\GLE70\NM\Ap_GOES__Dec_09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AM_SOLAR\PAM_24_14\Fitting\fit\Xsq_spec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7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8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9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PAM_SOLAR\PAM_24_14\Fitting\fit\20061213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PAM_SOLAR\PAM_24_14\Fitting\fit\20061213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PAM_SOLAR\PAM_24_14\Fitting\fit\20120517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../embeddings/oleObject2.bin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20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PAM_SOLAR\GLE70\NM\Ap_GOES__Dec_09.xls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2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23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24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2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en-US"/>
              <a:t>COSMIC  RAY  INTEGRAL ENERGY  SPECTRA</a:t>
            </a:r>
          </a:p>
        </c:rich>
      </c:tx>
      <c:layout>
        <c:manualLayout>
          <c:xMode val="edge"/>
          <c:yMode val="edge"/>
          <c:x val="0.21183206106870228"/>
          <c:y val="4.31309637697157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190839694656486"/>
          <c:y val="0.12619808306709265"/>
          <c:w val="0.64885496183206104"/>
          <c:h val="0.68530351437699677"/>
        </c:manualLayout>
      </c:layout>
      <c:scatterChart>
        <c:scatterStyle val="lineMarker"/>
        <c:varyColors val="0"/>
        <c:ser>
          <c:idx val="9"/>
          <c:order val="0"/>
          <c:tx>
            <c:v>GCR</c:v>
          </c:tx>
          <c:spPr>
            <a:ln w="254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'int spec'!$A$75:$A$84</c:f>
              <c:numCache>
                <c:formatCode>0.00E+00</c:formatCode>
                <c:ptCount val="10"/>
                <c:pt idx="0">
                  <c:v>30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10000</c:v>
                </c:pt>
                <c:pt idx="9">
                  <c:v>100000</c:v>
                </c:pt>
              </c:numCache>
            </c:numRef>
          </c:xVal>
          <c:yVal>
            <c:numRef>
              <c:f>'int spec'!$C$75:$C$84</c:f>
              <c:numCache>
                <c:formatCode>0.00E+00</c:formatCode>
                <c:ptCount val="10"/>
                <c:pt idx="0">
                  <c:v>0.123</c:v>
                </c:pt>
                <c:pt idx="1">
                  <c:v>0.123</c:v>
                </c:pt>
                <c:pt idx="2">
                  <c:v>0.123</c:v>
                </c:pt>
                <c:pt idx="3">
                  <c:v>0.121</c:v>
                </c:pt>
                <c:pt idx="4">
                  <c:v>0.111</c:v>
                </c:pt>
                <c:pt idx="5">
                  <c:v>9.1800000000000007E-2</c:v>
                </c:pt>
                <c:pt idx="6">
                  <c:v>0.06</c:v>
                </c:pt>
                <c:pt idx="7">
                  <c:v>2.8299999999999999E-2</c:v>
                </c:pt>
                <c:pt idx="8">
                  <c:v>1.3899999999999999E-2</c:v>
                </c:pt>
                <c:pt idx="9">
                  <c:v>3.1E-4</c:v>
                </c:pt>
              </c:numCache>
            </c:numRef>
          </c:yVal>
          <c:smooth val="0"/>
        </c:ser>
        <c:ser>
          <c:idx val="1"/>
          <c:order val="1"/>
          <c:spPr>
            <a:ln w="25400">
              <a:solidFill>
                <a:srgbClr val="339933"/>
              </a:solidFill>
              <a:prstDash val="solid"/>
            </a:ln>
          </c:spPr>
          <c:marker>
            <c:symbol val="none"/>
          </c:marker>
          <c:xVal>
            <c:numRef>
              <c:f>(Sheet3!$A$11:$A$12;Sheet3!$V$42;Sheet3!$V$42)</c:f>
              <c:numCache>
                <c:formatCode>General</c:formatCode>
                <c:ptCount val="4"/>
                <c:pt idx="0">
                  <c:v>1000</c:v>
                </c:pt>
                <c:pt idx="1">
                  <c:v>15000</c:v>
                </c:pt>
                <c:pt idx="2" formatCode="0.00E+00">
                  <c:v>1000000000000000</c:v>
                </c:pt>
                <c:pt idx="3" formatCode="0.00E+00">
                  <c:v>1000000000000000</c:v>
                </c:pt>
              </c:numCache>
            </c:numRef>
          </c:xVal>
          <c:yVal>
            <c:numRef>
              <c:f>Sheet3!$B$11:$B$12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</c:ser>
        <c:ser>
          <c:idx val="0"/>
          <c:order val="2"/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Sheet3!$A$5:$A$6</c:f>
              <c:numCache>
                <c:formatCode>General</c:formatCode>
                <c:ptCount val="2"/>
                <c:pt idx="0">
                  <c:v>10</c:v>
                </c:pt>
                <c:pt idx="1">
                  <c:v>100</c:v>
                </c:pt>
              </c:numCache>
            </c:numRef>
          </c:xVal>
          <c:yVal>
            <c:numRef>
              <c:f>Sheet3!$B$5:$B$6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yVal>
          <c:smooth val="0"/>
        </c:ser>
        <c:ser>
          <c:idx val="3"/>
          <c:order val="3"/>
          <c:spPr>
            <a:ln w="25400">
              <a:solidFill>
                <a:srgbClr val="996666"/>
              </a:solidFill>
              <a:prstDash val="solid"/>
            </a:ln>
          </c:spPr>
          <c:marker>
            <c:symbol val="none"/>
          </c:marker>
          <c:xVal>
            <c:numRef>
              <c:f>Sheet3!$A$8:$A$9</c:f>
              <c:numCache>
                <c:formatCode>General</c:formatCode>
                <c:ptCount val="2"/>
                <c:pt idx="0">
                  <c:v>100</c:v>
                </c:pt>
                <c:pt idx="1">
                  <c:v>700</c:v>
                </c:pt>
              </c:numCache>
            </c:numRef>
          </c:xVal>
          <c:yVal>
            <c:numRef>
              <c:f>Sheet3!$B$8:$B$9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yVal>
          <c:smooth val="0"/>
        </c:ser>
        <c:ser>
          <c:idx val="11"/>
          <c:order val="4"/>
          <c:tx>
            <c:v>SCR,big</c:v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Sheet3!$A$21:$A$24</c:f>
              <c:numCache>
                <c:formatCode>General</c:formatCode>
                <c:ptCount val="4"/>
                <c:pt idx="0">
                  <c:v>20</c:v>
                </c:pt>
                <c:pt idx="1">
                  <c:v>100</c:v>
                </c:pt>
                <c:pt idx="2">
                  <c:v>1000</c:v>
                </c:pt>
                <c:pt idx="3">
                  <c:v>10000</c:v>
                </c:pt>
              </c:numCache>
            </c:numRef>
          </c:xVal>
          <c:yVal>
            <c:numRef>
              <c:f>Sheet3!$B$21:$B$24</c:f>
              <c:numCache>
                <c:formatCode>General</c:formatCode>
                <c:ptCount val="4"/>
                <c:pt idx="0" formatCode="0.00E+00">
                  <c:v>4000</c:v>
                </c:pt>
                <c:pt idx="1">
                  <c:v>200</c:v>
                </c:pt>
                <c:pt idx="2">
                  <c:v>1</c:v>
                </c:pt>
                <c:pt idx="3">
                  <c:v>0.01</c:v>
                </c:pt>
              </c:numCache>
            </c:numRef>
          </c:yVal>
          <c:smooth val="0"/>
        </c:ser>
        <c:ser>
          <c:idx val="12"/>
          <c:order val="5"/>
          <c:tx>
            <c:v>SCR,med</c:v>
          </c:tx>
          <c:spPr>
            <a:ln w="38100">
              <a:solidFill>
                <a:srgbClr val="0000FF"/>
              </a:solidFill>
              <a:prstDash val="sysDash"/>
            </a:ln>
          </c:spPr>
          <c:marker>
            <c:symbol val="none"/>
          </c:marker>
          <c:xVal>
            <c:numRef>
              <c:f>Sheet3!$A$21:$A$24</c:f>
              <c:numCache>
                <c:formatCode>General</c:formatCode>
                <c:ptCount val="4"/>
                <c:pt idx="0">
                  <c:v>20</c:v>
                </c:pt>
                <c:pt idx="1">
                  <c:v>100</c:v>
                </c:pt>
                <c:pt idx="2">
                  <c:v>1000</c:v>
                </c:pt>
                <c:pt idx="3">
                  <c:v>10000</c:v>
                </c:pt>
              </c:numCache>
            </c:numRef>
          </c:xVal>
          <c:yVal>
            <c:numRef>
              <c:f>Sheet3!$C$21:$C$24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0.09</c:v>
                </c:pt>
              </c:numCache>
            </c:numRef>
          </c:yVal>
          <c:smooth val="0"/>
        </c:ser>
        <c:ser>
          <c:idx val="2"/>
          <c:order val="6"/>
          <c:spPr>
            <a:ln w="19050">
              <a:solidFill>
                <a:srgbClr val="3333CC">
                  <a:alpha val="42000"/>
                </a:srgbClr>
              </a:solidFill>
              <a:prstDash val="solid"/>
            </a:ln>
          </c:spPr>
          <c:marker>
            <c:symbol val="none"/>
          </c:marker>
          <c:xVal>
            <c:numRef>
              <c:f>Sheet3!$A$6:$A$7</c:f>
              <c:numCache>
                <c:formatCode>General</c:formatCode>
                <c:ptCount val="2"/>
                <c:pt idx="0">
                  <c:v>100</c:v>
                </c:pt>
                <c:pt idx="1">
                  <c:v>500</c:v>
                </c:pt>
              </c:numCache>
            </c:numRef>
          </c:xVal>
          <c:yVal>
            <c:numRef>
              <c:f>Sheet3!$B$6:$B$7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yVal>
          <c:smooth val="0"/>
        </c:ser>
        <c:ser>
          <c:idx val="4"/>
          <c:order val="7"/>
          <c:spPr>
            <a:ln w="25400">
              <a:solidFill>
                <a:srgbClr val="008000"/>
              </a:solidFill>
              <a:prstDash val="sysDash"/>
            </a:ln>
          </c:spPr>
          <c:marker>
            <c:symbol val="none"/>
          </c:marker>
          <c:xVal>
            <c:numRef>
              <c:f>Sheet3!$A$10:$A$11</c:f>
              <c:numCache>
                <c:formatCode>General</c:formatCode>
                <c:ptCount val="2"/>
                <c:pt idx="0">
                  <c:v>500</c:v>
                </c:pt>
                <c:pt idx="1">
                  <c:v>1000</c:v>
                </c:pt>
              </c:numCache>
            </c:numRef>
          </c:xVal>
          <c:yVal>
            <c:numRef>
              <c:f>Sheet3!$B$10:$B$11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</c:ser>
        <c:ser>
          <c:idx val="5"/>
          <c:order val="8"/>
          <c:tx>
            <c:v>PAMELA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Sheet3!$A$3:$A$4</c:f>
              <c:numCache>
                <c:formatCode>General</c:formatCode>
                <c:ptCount val="2"/>
                <c:pt idx="0">
                  <c:v>100</c:v>
                </c:pt>
                <c:pt idx="1">
                  <c:v>15000</c:v>
                </c:pt>
              </c:numCache>
            </c:numRef>
          </c:xVal>
          <c:yVal>
            <c:numRef>
              <c:f>Sheet3!$B$3:$B$4</c:f>
              <c:numCache>
                <c:formatCode>General</c:formatCode>
                <c:ptCount val="2"/>
                <c:pt idx="0">
                  <c:v>80</c:v>
                </c:pt>
                <c:pt idx="1">
                  <c:v>80</c:v>
                </c:pt>
              </c:numCache>
            </c:numRef>
          </c:yVal>
          <c:smooth val="0"/>
        </c:ser>
        <c:ser>
          <c:idx val="6"/>
          <c:order val="9"/>
          <c:tx>
            <c:v>ARINA</c:v>
          </c:tx>
          <c:marker>
            <c:symbol val="none"/>
          </c:marker>
          <c:xVal>
            <c:numRef>
              <c:f>Sheet3!$A$1:$A$2</c:f>
              <c:numCache>
                <c:formatCode>General</c:formatCode>
                <c:ptCount val="2"/>
                <c:pt idx="0">
                  <c:v>45</c:v>
                </c:pt>
                <c:pt idx="1">
                  <c:v>105</c:v>
                </c:pt>
              </c:numCache>
            </c:numRef>
          </c:xVal>
          <c:yVal>
            <c:numRef>
              <c:f>Sheet3!$B$1:$B$2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991232"/>
        <c:axId val="140991808"/>
      </c:scatterChart>
      <c:valAx>
        <c:axId val="140991232"/>
        <c:scaling>
          <c:logBase val="10"/>
          <c:orientation val="minMax"/>
          <c:max val="100000"/>
          <c:min val="1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Energy, MeV</a:t>
                </a:r>
              </a:p>
            </c:rich>
          </c:tx>
          <c:layout>
            <c:manualLayout>
              <c:xMode val="edge"/>
              <c:yMode val="edge"/>
              <c:x val="0.45229007633587787"/>
              <c:y val="0.89137374183367268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0991808"/>
        <c:crossesAt val="9.9999999999999991E-22"/>
        <c:crossBetween val="midCat"/>
        <c:majorUnit val="10"/>
        <c:minorUnit val="10"/>
      </c:valAx>
      <c:valAx>
        <c:axId val="140991808"/>
        <c:scaling>
          <c:logBase val="10"/>
          <c:orientation val="minMax"/>
          <c:min val="1E-3"/>
        </c:scaling>
        <c:delete val="0"/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 b="1" i="0" u="none" strike="noStrike" baseline="0">
                    <a:solidFill>
                      <a:srgbClr val="000000"/>
                    </a:solidFill>
                    <a:latin typeface="Arial Cyr"/>
                    <a:cs typeface="Arial Cyr"/>
                  </a:rPr>
                  <a:t>J(&gt;E), 1/cm</a:t>
                </a:r>
                <a:r>
                  <a:rPr lang="en-US" sz="1200" b="1" i="0" u="none" strike="noStrike" baseline="30000">
                    <a:solidFill>
                      <a:srgbClr val="000000"/>
                    </a:solidFill>
                    <a:latin typeface="Arial Cyr"/>
                    <a:cs typeface="Arial Cyr"/>
                  </a:rPr>
                  <a:t>2</a:t>
                </a:r>
                <a:r>
                  <a:rPr lang="en-US" sz="1200" b="1" i="0" u="none" strike="noStrike" baseline="0">
                    <a:solidFill>
                      <a:srgbClr val="000000"/>
                    </a:solidFill>
                    <a:latin typeface="Arial Cyr"/>
                    <a:cs typeface="Arial Cyr"/>
                  </a:rPr>
                  <a:t> s sr</a:t>
                </a:r>
              </a:p>
            </c:rich>
          </c:tx>
          <c:layout>
            <c:manualLayout>
              <c:xMode val="edge"/>
              <c:yMode val="edge"/>
              <c:x val="6.1068702290076333E-2"/>
              <c:y val="0.36741220431558208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0991232"/>
        <c:crossesAt val="10"/>
        <c:crossBetween val="midCat"/>
        <c:majorUnit val="10"/>
        <c:minorUnit val="10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7353689567430023"/>
          <c:y val="0.63099042526226279"/>
          <c:w val="0.19947887239285927"/>
          <c:h val="0.1722808480715611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aseline="0"/>
            </a:pPr>
            <a:r>
              <a:rPr lang="en-US" sz="1500" baseline="0"/>
              <a:t>20111104 06.28-07.35 UT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685236220472441"/>
          <c:y val="0.18067147856517934"/>
          <c:w val="0.54837817147856527"/>
          <c:h val="0.58523877223680376"/>
        </c:manualLayout>
      </c:layout>
      <c:scatterChart>
        <c:scatterStyle val="lineMarker"/>
        <c:varyColors val="0"/>
        <c:ser>
          <c:idx val="0"/>
          <c:order val="0"/>
          <c:tx>
            <c:v>CPF13</c:v>
          </c:tx>
          <c:spPr>
            <a:ln w="15875">
              <a:noFill/>
            </a:ln>
          </c:spPr>
          <c:marker>
            <c:symbol val="square"/>
            <c:size val="5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xVal>
            <c:numRef>
              <c:f>Spectr!$B$4:$B$8</c:f>
              <c:numCache>
                <c:formatCode>General</c:formatCode>
                <c:ptCount val="5"/>
                <c:pt idx="0">
                  <c:v>1.4999999999999999E-2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</c:v>
                </c:pt>
              </c:numCache>
            </c:numRef>
          </c:xVal>
          <c:yVal>
            <c:numRef>
              <c:f>Spectr!$C$4:$C$8</c:f>
              <c:numCache>
                <c:formatCode>General</c:formatCode>
                <c:ptCount val="5"/>
                <c:pt idx="0">
                  <c:v>26.44</c:v>
                </c:pt>
                <c:pt idx="1">
                  <c:v>22.16</c:v>
                </c:pt>
                <c:pt idx="2">
                  <c:v>9</c:v>
                </c:pt>
                <c:pt idx="3">
                  <c:v>6.6580000000000004</c:v>
                </c:pt>
                <c:pt idx="4">
                  <c:v>1.5009999999999999</c:v>
                </c:pt>
              </c:numCache>
            </c:numRef>
          </c:yVal>
          <c:smooth val="0"/>
        </c:ser>
        <c:ser>
          <c:idx val="1"/>
          <c:order val="1"/>
          <c:tx>
            <c:v>HEP13</c:v>
          </c:tx>
          <c:spPr>
            <a:ln w="15875">
              <a:noFill/>
            </a:ln>
          </c:spPr>
          <c:marker>
            <c:symbol val="triang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Spectr!$B$14:$B$16</c:f>
              <c:numCache>
                <c:formatCode>General</c:formatCode>
                <c:ptCount val="3"/>
                <c:pt idx="0">
                  <c:v>0.375</c:v>
                </c:pt>
                <c:pt idx="1">
                  <c:v>0.46500000000000002</c:v>
                </c:pt>
                <c:pt idx="2">
                  <c:v>0.60499999999999998</c:v>
                </c:pt>
              </c:numCache>
            </c:numRef>
          </c:xVal>
          <c:yVal>
            <c:numRef>
              <c:f>Spectr!$C$14:$C$16</c:f>
              <c:numCache>
                <c:formatCode>General</c:formatCode>
                <c:ptCount val="3"/>
                <c:pt idx="0">
                  <c:v>1.915</c:v>
                </c:pt>
                <c:pt idx="1">
                  <c:v>0.89429999999999998</c:v>
                </c:pt>
                <c:pt idx="2">
                  <c:v>0.54200000000000004</c:v>
                </c:pt>
              </c:numCache>
            </c:numRef>
          </c:yVal>
          <c:smooth val="0"/>
        </c:ser>
        <c:ser>
          <c:idx val="2"/>
          <c:order val="2"/>
          <c:tx>
            <c:v>Pew13</c:v>
          </c:tx>
          <c:spPr>
            <a:ln w="15875">
              <a:noFill/>
            </a:ln>
          </c:spPr>
          <c:marker>
            <c:symbol val="diamond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Spectr!$B$22:$B$26</c:f>
              <c:numCache>
                <c:formatCode>General</c:formatCode>
                <c:ptCount val="5"/>
                <c:pt idx="0">
                  <c:v>1.2E-2</c:v>
                </c:pt>
                <c:pt idx="1">
                  <c:v>3.1E-2</c:v>
                </c:pt>
                <c:pt idx="2">
                  <c:v>6.3E-2</c:v>
                </c:pt>
                <c:pt idx="3">
                  <c:v>0.16500000000000001</c:v>
                </c:pt>
                <c:pt idx="4">
                  <c:v>0.433</c:v>
                </c:pt>
              </c:numCache>
            </c:numRef>
          </c:xVal>
          <c:yVal>
            <c:numRef>
              <c:f>Spectr!$C$22:$C$26</c:f>
              <c:numCache>
                <c:formatCode>General</c:formatCode>
                <c:ptCount val="5"/>
                <c:pt idx="0">
                  <c:v>30.37</c:v>
                </c:pt>
                <c:pt idx="1">
                  <c:v>39.1</c:v>
                </c:pt>
                <c:pt idx="2">
                  <c:v>7.9039999999999999</c:v>
                </c:pt>
                <c:pt idx="3">
                  <c:v>0.82909999999999995</c:v>
                </c:pt>
                <c:pt idx="4">
                  <c:v>0.28010000000000002</c:v>
                </c:pt>
              </c:numCache>
            </c:numRef>
          </c:yVal>
          <c:smooth val="0"/>
        </c:ser>
        <c:ser>
          <c:idx val="3"/>
          <c:order val="3"/>
          <c:tx>
            <c:v>PAM</c:v>
          </c:tx>
          <c:spPr>
            <a:ln>
              <a:noFill/>
            </a:ln>
          </c:spPr>
          <c:marker>
            <c:symbol val="none"/>
          </c:marker>
          <c:xVal>
            <c:numRef>
              <c:f>Spectr!$B$46:$B$51</c:f>
              <c:numCache>
                <c:formatCode>General</c:formatCode>
                <c:ptCount val="6"/>
                <c:pt idx="0">
                  <c:v>8.5999999999999993E-2</c:v>
                </c:pt>
                <c:pt idx="1">
                  <c:v>0.11600000000000001</c:v>
                </c:pt>
                <c:pt idx="2">
                  <c:v>0.156</c:v>
                </c:pt>
                <c:pt idx="3">
                  <c:v>0.20799999999999999</c:v>
                </c:pt>
                <c:pt idx="4">
                  <c:v>0.27600000000000002</c:v>
                </c:pt>
                <c:pt idx="5">
                  <c:v>0.36199999999999999</c:v>
                </c:pt>
              </c:numCache>
            </c:numRef>
          </c:xVal>
          <c:yVal>
            <c:numRef>
              <c:f>Spectr!$C$46:$C$51</c:f>
              <c:numCache>
                <c:formatCode>General</c:formatCode>
                <c:ptCount val="6"/>
                <c:pt idx="0">
                  <c:v>2.3359999999999999</c:v>
                </c:pt>
                <c:pt idx="1">
                  <c:v>1.4930000000000001</c:v>
                </c:pt>
                <c:pt idx="2">
                  <c:v>0.56489999999999996</c:v>
                </c:pt>
                <c:pt idx="3">
                  <c:v>0.24540000000000001</c:v>
                </c:pt>
                <c:pt idx="4">
                  <c:v>0.15959999999999999</c:v>
                </c:pt>
                <c:pt idx="5">
                  <c:v>6.173E-2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625152"/>
        <c:axId val="157625728"/>
      </c:scatterChart>
      <c:valAx>
        <c:axId val="15762515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E, GeV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7625728"/>
        <c:crossesAt val="1.0000000000000002E-2"/>
        <c:crossBetween val="midCat"/>
      </c:valAx>
      <c:valAx>
        <c:axId val="157625728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J, cm</a:t>
                </a:r>
                <a:r>
                  <a:rPr lang="en-US" sz="1200" baseline="30000" dirty="0"/>
                  <a:t>-2</a:t>
                </a:r>
                <a:r>
                  <a:rPr lang="en-US" sz="1200" dirty="0"/>
                  <a:t> s-1 sr-1 GeV-1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in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7625152"/>
        <c:crossesAt val="1.0000000000000002E-2"/>
        <c:crossBetween val="midCat"/>
      </c:valAx>
    </c:plotArea>
    <c:legend>
      <c:legendPos val="r"/>
      <c:layout/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aseline="0"/>
            </a:pPr>
            <a:r>
              <a:rPr lang="en-US" sz="1500" baseline="0"/>
              <a:t>20111104 06.28-07.35 UT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685236220472441"/>
          <c:y val="0.18067147856517934"/>
          <c:w val="0.54837817147856527"/>
          <c:h val="0.58523877223680376"/>
        </c:manualLayout>
      </c:layout>
      <c:scatterChart>
        <c:scatterStyle val="lineMarker"/>
        <c:varyColors val="0"/>
        <c:ser>
          <c:idx val="0"/>
          <c:order val="0"/>
          <c:tx>
            <c:v>CPF13</c:v>
          </c:tx>
          <c:spPr>
            <a:ln w="15875">
              <a:noFill/>
            </a:ln>
          </c:spPr>
          <c:marker>
            <c:symbol val="square"/>
            <c:size val="5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xVal>
            <c:numRef>
              <c:f>Spectr!$B$4:$B$8</c:f>
              <c:numCache>
                <c:formatCode>General</c:formatCode>
                <c:ptCount val="5"/>
                <c:pt idx="0">
                  <c:v>1.4999999999999999E-2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</c:v>
                </c:pt>
              </c:numCache>
            </c:numRef>
          </c:xVal>
          <c:yVal>
            <c:numRef>
              <c:f>Spectr!$C$4:$C$8</c:f>
              <c:numCache>
                <c:formatCode>General</c:formatCode>
                <c:ptCount val="5"/>
                <c:pt idx="0">
                  <c:v>26.44</c:v>
                </c:pt>
                <c:pt idx="1">
                  <c:v>22.16</c:v>
                </c:pt>
                <c:pt idx="2">
                  <c:v>9</c:v>
                </c:pt>
                <c:pt idx="3">
                  <c:v>6.6580000000000004</c:v>
                </c:pt>
                <c:pt idx="4">
                  <c:v>1.5009999999999999</c:v>
                </c:pt>
              </c:numCache>
            </c:numRef>
          </c:yVal>
          <c:smooth val="0"/>
        </c:ser>
        <c:ser>
          <c:idx val="1"/>
          <c:order val="1"/>
          <c:tx>
            <c:v>HEP13</c:v>
          </c:tx>
          <c:spPr>
            <a:ln w="15875">
              <a:noFill/>
            </a:ln>
          </c:spPr>
          <c:marker>
            <c:symbol val="triang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Spectr!$B$14:$B$16</c:f>
              <c:numCache>
                <c:formatCode>General</c:formatCode>
                <c:ptCount val="3"/>
                <c:pt idx="0">
                  <c:v>0.375</c:v>
                </c:pt>
                <c:pt idx="1">
                  <c:v>0.46500000000000002</c:v>
                </c:pt>
                <c:pt idx="2">
                  <c:v>0.60499999999999998</c:v>
                </c:pt>
              </c:numCache>
            </c:numRef>
          </c:xVal>
          <c:yVal>
            <c:numRef>
              <c:f>Spectr!$C$14:$C$16</c:f>
              <c:numCache>
                <c:formatCode>General</c:formatCode>
                <c:ptCount val="3"/>
                <c:pt idx="0">
                  <c:v>1.915</c:v>
                </c:pt>
                <c:pt idx="1">
                  <c:v>0.89429999999999998</c:v>
                </c:pt>
                <c:pt idx="2">
                  <c:v>0.54200000000000004</c:v>
                </c:pt>
              </c:numCache>
            </c:numRef>
          </c:yVal>
          <c:smooth val="0"/>
        </c:ser>
        <c:ser>
          <c:idx val="2"/>
          <c:order val="2"/>
          <c:tx>
            <c:v>Pew13</c:v>
          </c:tx>
          <c:spPr>
            <a:ln w="15875">
              <a:noFill/>
            </a:ln>
          </c:spPr>
          <c:marker>
            <c:symbol val="diamond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Spectr!$B$22:$B$26</c:f>
              <c:numCache>
                <c:formatCode>General</c:formatCode>
                <c:ptCount val="5"/>
                <c:pt idx="0">
                  <c:v>1.2E-2</c:v>
                </c:pt>
                <c:pt idx="1">
                  <c:v>3.1E-2</c:v>
                </c:pt>
                <c:pt idx="2">
                  <c:v>6.3E-2</c:v>
                </c:pt>
                <c:pt idx="3">
                  <c:v>0.16500000000000001</c:v>
                </c:pt>
                <c:pt idx="4">
                  <c:v>0.433</c:v>
                </c:pt>
              </c:numCache>
            </c:numRef>
          </c:xVal>
          <c:yVal>
            <c:numRef>
              <c:f>Spectr!$C$22:$C$26</c:f>
              <c:numCache>
                <c:formatCode>General</c:formatCode>
                <c:ptCount val="5"/>
                <c:pt idx="0">
                  <c:v>30.37</c:v>
                </c:pt>
                <c:pt idx="1">
                  <c:v>39.1</c:v>
                </c:pt>
                <c:pt idx="2">
                  <c:v>7.9039999999999999</c:v>
                </c:pt>
                <c:pt idx="3">
                  <c:v>0.82909999999999995</c:v>
                </c:pt>
                <c:pt idx="4">
                  <c:v>0.28010000000000002</c:v>
                </c:pt>
              </c:numCache>
            </c:numRef>
          </c:yVal>
          <c:smooth val="0"/>
        </c:ser>
        <c:ser>
          <c:idx val="3"/>
          <c:order val="3"/>
          <c:tx>
            <c:v>PAM</c:v>
          </c:tx>
          <c:spPr>
            <a:ln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Spectr!$B$46:$B$51</c:f>
              <c:numCache>
                <c:formatCode>General</c:formatCode>
                <c:ptCount val="6"/>
                <c:pt idx="0">
                  <c:v>8.5999999999999993E-2</c:v>
                </c:pt>
                <c:pt idx="1">
                  <c:v>0.11600000000000001</c:v>
                </c:pt>
                <c:pt idx="2">
                  <c:v>0.156</c:v>
                </c:pt>
                <c:pt idx="3">
                  <c:v>0.20799999999999999</c:v>
                </c:pt>
                <c:pt idx="4">
                  <c:v>0.27600000000000002</c:v>
                </c:pt>
                <c:pt idx="5">
                  <c:v>0.36199999999999999</c:v>
                </c:pt>
              </c:numCache>
            </c:numRef>
          </c:xVal>
          <c:yVal>
            <c:numRef>
              <c:f>Spectr!$C$46:$C$51</c:f>
              <c:numCache>
                <c:formatCode>General</c:formatCode>
                <c:ptCount val="6"/>
                <c:pt idx="0">
                  <c:v>2.3359999999999999</c:v>
                </c:pt>
                <c:pt idx="1">
                  <c:v>1.4930000000000001</c:v>
                </c:pt>
                <c:pt idx="2">
                  <c:v>0.56489999999999996</c:v>
                </c:pt>
                <c:pt idx="3">
                  <c:v>0.24540000000000001</c:v>
                </c:pt>
                <c:pt idx="4">
                  <c:v>0.15959999999999999</c:v>
                </c:pt>
                <c:pt idx="5">
                  <c:v>6.173E-2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628032"/>
        <c:axId val="157628608"/>
      </c:scatterChart>
      <c:valAx>
        <c:axId val="15762803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E, GeV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7628608"/>
        <c:crossesAt val="1.0000000000000002E-2"/>
        <c:crossBetween val="midCat"/>
      </c:valAx>
      <c:valAx>
        <c:axId val="157628608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J, cm-2 s-1 sr-1 GeV-1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in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7628032"/>
        <c:crossesAt val="1.0000000000000002E-2"/>
        <c:crossBetween val="midCat"/>
      </c:valAx>
    </c:plotArea>
    <c:legend>
      <c:legendPos val="r"/>
      <c:layout/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20140106 10.18-10.39UT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032195975503061"/>
          <c:y val="0.1162153689122193"/>
          <c:w val="0.61498359580052497"/>
          <c:h val="0.68910104986876641"/>
        </c:manualLayout>
      </c:layout>
      <c:scatterChart>
        <c:scatterStyle val="lineMarker"/>
        <c:varyColors val="0"/>
        <c:ser>
          <c:idx val="0"/>
          <c:order val="0"/>
          <c:tx>
            <c:v>CPF</c:v>
          </c:tx>
          <c:spPr>
            <a:ln w="12700">
              <a:noFill/>
            </a:ln>
          </c:spPr>
          <c:marker>
            <c:symbol val="diamond"/>
            <c:size val="5"/>
          </c:marker>
          <c:xVal>
            <c:numRef>
              <c:f>SPEC!$B$4:$B$8</c:f>
              <c:numCache>
                <c:formatCode>General</c:formatCode>
                <c:ptCount val="5"/>
                <c:pt idx="0">
                  <c:v>1.4999999999999999E-2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</c:v>
                </c:pt>
              </c:numCache>
            </c:numRef>
          </c:xVal>
          <c:yVal>
            <c:numRef>
              <c:f>SPEC!$C$4:$C$8</c:f>
              <c:numCache>
                <c:formatCode>0.00E+00</c:formatCode>
                <c:ptCount val="5"/>
                <c:pt idx="0">
                  <c:v>326</c:v>
                </c:pt>
                <c:pt idx="1">
                  <c:v>242.9</c:v>
                </c:pt>
                <c:pt idx="2">
                  <c:v>129.9</c:v>
                </c:pt>
                <c:pt idx="3">
                  <c:v>108.4</c:v>
                </c:pt>
                <c:pt idx="4">
                  <c:v>38.270000000000003</c:v>
                </c:pt>
              </c:numCache>
            </c:numRef>
          </c:yVal>
          <c:smooth val="0"/>
        </c:ser>
        <c:ser>
          <c:idx val="1"/>
          <c:order val="1"/>
          <c:tx>
            <c:v>HEP</c:v>
          </c:tx>
          <c:spPr>
            <a:ln>
              <a:noFill/>
            </a:ln>
          </c:spPr>
          <c:marker>
            <c:symbol val="square"/>
            <c:size val="5"/>
          </c:marker>
          <c:xVal>
            <c:numRef>
              <c:f>SPEC!$B$20:$B$22</c:f>
              <c:numCache>
                <c:formatCode>General</c:formatCode>
                <c:ptCount val="3"/>
                <c:pt idx="0">
                  <c:v>0.375</c:v>
                </c:pt>
                <c:pt idx="1">
                  <c:v>0.46500000000000002</c:v>
                </c:pt>
                <c:pt idx="2">
                  <c:v>0.60499999999999998</c:v>
                </c:pt>
              </c:numCache>
            </c:numRef>
          </c:xVal>
          <c:yVal>
            <c:numRef>
              <c:f>SPEC!$C$20:$C$22</c:f>
              <c:numCache>
                <c:formatCode>0.00E+00</c:formatCode>
                <c:ptCount val="3"/>
                <c:pt idx="0">
                  <c:v>1.2050000000000001</c:v>
                </c:pt>
                <c:pt idx="1">
                  <c:v>0.4995</c:v>
                </c:pt>
                <c:pt idx="2">
                  <c:v>0.2792</c:v>
                </c:pt>
              </c:numCache>
            </c:numRef>
          </c:yVal>
          <c:smooth val="0"/>
        </c:ser>
        <c:ser>
          <c:idx val="2"/>
          <c:order val="2"/>
          <c:tx>
            <c:v>PEW</c:v>
          </c:tx>
          <c:spPr>
            <a:ln w="12700">
              <a:noFill/>
            </a:ln>
          </c:spPr>
          <c:marker>
            <c:symbol val="triangle"/>
            <c:size val="5"/>
          </c:marker>
          <c:xVal>
            <c:numRef>
              <c:f>SPEC!$B$32:$B$36</c:f>
              <c:numCache>
                <c:formatCode>General</c:formatCode>
                <c:ptCount val="5"/>
                <c:pt idx="0">
                  <c:v>1.2E-2</c:v>
                </c:pt>
                <c:pt idx="1">
                  <c:v>3.1E-2</c:v>
                </c:pt>
                <c:pt idx="2">
                  <c:v>6.3E-2</c:v>
                </c:pt>
                <c:pt idx="3">
                  <c:v>0.16500000000000001</c:v>
                </c:pt>
                <c:pt idx="4">
                  <c:v>0.433</c:v>
                </c:pt>
              </c:numCache>
            </c:numRef>
          </c:xVal>
          <c:yVal>
            <c:numRef>
              <c:f>SPEC!$C$32:$C$36</c:f>
              <c:numCache>
                <c:formatCode>0.00E+00</c:formatCode>
                <c:ptCount val="5"/>
                <c:pt idx="0">
                  <c:v>332.1</c:v>
                </c:pt>
                <c:pt idx="1">
                  <c:v>386.4</c:v>
                </c:pt>
                <c:pt idx="2">
                  <c:v>119.9</c:v>
                </c:pt>
                <c:pt idx="3">
                  <c:v>24.62</c:v>
                </c:pt>
                <c:pt idx="4">
                  <c:v>8.952</c:v>
                </c:pt>
              </c:numCache>
            </c:numRef>
          </c:yVal>
          <c:smooth val="0"/>
        </c:ser>
        <c:ser>
          <c:idx val="3"/>
          <c:order val="3"/>
          <c:tx>
            <c:v>PAM</c:v>
          </c:tx>
          <c:spPr>
            <a:ln w="12700">
              <a:noFill/>
            </a:ln>
          </c:spPr>
          <c:marker>
            <c:symbol val="none"/>
          </c:marker>
          <c:xVal>
            <c:numRef>
              <c:f>SPEC!$B$60:$B$71</c:f>
              <c:numCache>
                <c:formatCode>General</c:formatCode>
                <c:ptCount val="12"/>
                <c:pt idx="0">
                  <c:v>8.5999999999999993E-2</c:v>
                </c:pt>
                <c:pt idx="1">
                  <c:v>0.11600000000000001</c:v>
                </c:pt>
                <c:pt idx="2">
                  <c:v>0.156</c:v>
                </c:pt>
                <c:pt idx="3">
                  <c:v>0.20799999999999999</c:v>
                </c:pt>
                <c:pt idx="4">
                  <c:v>0.27600000000000002</c:v>
                </c:pt>
                <c:pt idx="5">
                  <c:v>0.36199999999999999</c:v>
                </c:pt>
                <c:pt idx="6">
                  <c:v>0.47299999999999998</c:v>
                </c:pt>
                <c:pt idx="7">
                  <c:v>0.61099999999999999</c:v>
                </c:pt>
                <c:pt idx="8">
                  <c:v>0.78300000000000003</c:v>
                </c:pt>
                <c:pt idx="9">
                  <c:v>0.99299999999999999</c:v>
                </c:pt>
                <c:pt idx="10">
                  <c:v>1.248</c:v>
                </c:pt>
                <c:pt idx="11">
                  <c:v>1.5549999999999999</c:v>
                </c:pt>
              </c:numCache>
            </c:numRef>
          </c:xVal>
          <c:yVal>
            <c:numRef>
              <c:f>SPEC!$C$60:$C$71</c:f>
              <c:numCache>
                <c:formatCode>0.00E+00</c:formatCode>
                <c:ptCount val="12"/>
                <c:pt idx="0">
                  <c:v>61.79</c:v>
                </c:pt>
                <c:pt idx="1">
                  <c:v>39.57</c:v>
                </c:pt>
                <c:pt idx="2">
                  <c:v>17.91</c:v>
                </c:pt>
                <c:pt idx="3">
                  <c:v>9.3390000000000004</c:v>
                </c:pt>
                <c:pt idx="4">
                  <c:v>3.7519999999999998</c:v>
                </c:pt>
                <c:pt idx="5">
                  <c:v>1.399</c:v>
                </c:pt>
                <c:pt idx="6">
                  <c:v>0.65429999999999999</c:v>
                </c:pt>
                <c:pt idx="7">
                  <c:v>0.17080000000000001</c:v>
                </c:pt>
                <c:pt idx="8">
                  <c:v>9.5920000000000005E-2</c:v>
                </c:pt>
                <c:pt idx="9">
                  <c:v>4.0550000000000003E-2</c:v>
                </c:pt>
                <c:pt idx="10">
                  <c:v>7.7009999999999995E-2</c:v>
                </c:pt>
                <c:pt idx="11">
                  <c:v>2.146E-2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88544"/>
        <c:axId val="40789120"/>
      </c:scatterChart>
      <c:valAx>
        <c:axId val="4078854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E, GeV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0789120"/>
        <c:crossesAt val="1.0000000000000002E-2"/>
        <c:crossBetween val="midCat"/>
      </c:valAx>
      <c:valAx>
        <c:axId val="40789120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cm-2 s-1 sr-1 GeV-1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0788544"/>
        <c:crossesAt val="1.0000000000000002E-2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20140106 10.18-10.39UT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032195975503061"/>
          <c:y val="0.1162153689122193"/>
          <c:w val="0.61498359580052497"/>
          <c:h val="0.68910104986876641"/>
        </c:manualLayout>
      </c:layout>
      <c:scatterChart>
        <c:scatterStyle val="lineMarker"/>
        <c:varyColors val="0"/>
        <c:ser>
          <c:idx val="0"/>
          <c:order val="0"/>
          <c:tx>
            <c:v>CPF</c:v>
          </c:tx>
          <c:spPr>
            <a:ln w="12700">
              <a:noFill/>
            </a:ln>
          </c:spPr>
          <c:marker>
            <c:symbol val="diamond"/>
            <c:size val="5"/>
          </c:marker>
          <c:xVal>
            <c:numRef>
              <c:f>SPEC!$B$4:$B$8</c:f>
              <c:numCache>
                <c:formatCode>General</c:formatCode>
                <c:ptCount val="5"/>
                <c:pt idx="0">
                  <c:v>1.4999999999999999E-2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</c:v>
                </c:pt>
              </c:numCache>
            </c:numRef>
          </c:xVal>
          <c:yVal>
            <c:numRef>
              <c:f>SPEC!$C$4:$C$8</c:f>
              <c:numCache>
                <c:formatCode>0.00E+00</c:formatCode>
                <c:ptCount val="5"/>
                <c:pt idx="0">
                  <c:v>326</c:v>
                </c:pt>
                <c:pt idx="1">
                  <c:v>242.9</c:v>
                </c:pt>
                <c:pt idx="2">
                  <c:v>129.9</c:v>
                </c:pt>
                <c:pt idx="3">
                  <c:v>108.4</c:v>
                </c:pt>
                <c:pt idx="4">
                  <c:v>38.270000000000003</c:v>
                </c:pt>
              </c:numCache>
            </c:numRef>
          </c:yVal>
          <c:smooth val="0"/>
        </c:ser>
        <c:ser>
          <c:idx val="1"/>
          <c:order val="1"/>
          <c:tx>
            <c:v>HEP</c:v>
          </c:tx>
          <c:spPr>
            <a:ln>
              <a:noFill/>
            </a:ln>
          </c:spPr>
          <c:marker>
            <c:symbol val="square"/>
            <c:size val="5"/>
          </c:marker>
          <c:xVal>
            <c:numRef>
              <c:f>SPEC!$B$20:$B$22</c:f>
              <c:numCache>
                <c:formatCode>General</c:formatCode>
                <c:ptCount val="3"/>
                <c:pt idx="0">
                  <c:v>0.375</c:v>
                </c:pt>
                <c:pt idx="1">
                  <c:v>0.46500000000000002</c:v>
                </c:pt>
                <c:pt idx="2">
                  <c:v>0.60499999999999998</c:v>
                </c:pt>
              </c:numCache>
            </c:numRef>
          </c:xVal>
          <c:yVal>
            <c:numRef>
              <c:f>SPEC!$C$20:$C$22</c:f>
              <c:numCache>
                <c:formatCode>0.00E+00</c:formatCode>
                <c:ptCount val="3"/>
                <c:pt idx="0">
                  <c:v>1.2050000000000001</c:v>
                </c:pt>
                <c:pt idx="1">
                  <c:v>0.4995</c:v>
                </c:pt>
                <c:pt idx="2">
                  <c:v>0.2792</c:v>
                </c:pt>
              </c:numCache>
            </c:numRef>
          </c:yVal>
          <c:smooth val="0"/>
        </c:ser>
        <c:ser>
          <c:idx val="2"/>
          <c:order val="2"/>
          <c:tx>
            <c:v>PEW</c:v>
          </c:tx>
          <c:spPr>
            <a:ln w="12700">
              <a:noFill/>
            </a:ln>
          </c:spPr>
          <c:marker>
            <c:symbol val="triangle"/>
            <c:size val="5"/>
          </c:marker>
          <c:xVal>
            <c:numRef>
              <c:f>SPEC!$B$32:$B$36</c:f>
              <c:numCache>
                <c:formatCode>General</c:formatCode>
                <c:ptCount val="5"/>
                <c:pt idx="0">
                  <c:v>1.2E-2</c:v>
                </c:pt>
                <c:pt idx="1">
                  <c:v>3.1E-2</c:v>
                </c:pt>
                <c:pt idx="2">
                  <c:v>6.3E-2</c:v>
                </c:pt>
                <c:pt idx="3">
                  <c:v>0.16500000000000001</c:v>
                </c:pt>
                <c:pt idx="4">
                  <c:v>0.433</c:v>
                </c:pt>
              </c:numCache>
            </c:numRef>
          </c:xVal>
          <c:yVal>
            <c:numRef>
              <c:f>SPEC!$C$32:$C$36</c:f>
              <c:numCache>
                <c:formatCode>0.00E+00</c:formatCode>
                <c:ptCount val="5"/>
                <c:pt idx="0">
                  <c:v>332.1</c:v>
                </c:pt>
                <c:pt idx="1">
                  <c:v>386.4</c:v>
                </c:pt>
                <c:pt idx="2">
                  <c:v>119.9</c:v>
                </c:pt>
                <c:pt idx="3">
                  <c:v>24.62</c:v>
                </c:pt>
                <c:pt idx="4">
                  <c:v>8.952</c:v>
                </c:pt>
              </c:numCache>
            </c:numRef>
          </c:yVal>
          <c:smooth val="0"/>
        </c:ser>
        <c:ser>
          <c:idx val="3"/>
          <c:order val="3"/>
          <c:tx>
            <c:v>PAM</c:v>
          </c:tx>
          <c:spPr>
            <a:ln w="12700"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SPEC!$B$60:$B$71</c:f>
              <c:numCache>
                <c:formatCode>General</c:formatCode>
                <c:ptCount val="12"/>
                <c:pt idx="0">
                  <c:v>8.5999999999999993E-2</c:v>
                </c:pt>
                <c:pt idx="1">
                  <c:v>0.11600000000000001</c:v>
                </c:pt>
                <c:pt idx="2">
                  <c:v>0.156</c:v>
                </c:pt>
                <c:pt idx="3">
                  <c:v>0.20799999999999999</c:v>
                </c:pt>
                <c:pt idx="4">
                  <c:v>0.27600000000000002</c:v>
                </c:pt>
                <c:pt idx="5">
                  <c:v>0.36199999999999999</c:v>
                </c:pt>
                <c:pt idx="6">
                  <c:v>0.47299999999999998</c:v>
                </c:pt>
                <c:pt idx="7">
                  <c:v>0.61099999999999999</c:v>
                </c:pt>
                <c:pt idx="8">
                  <c:v>0.78300000000000003</c:v>
                </c:pt>
                <c:pt idx="9">
                  <c:v>0.99299999999999999</c:v>
                </c:pt>
                <c:pt idx="10">
                  <c:v>1.248</c:v>
                </c:pt>
                <c:pt idx="11">
                  <c:v>1.5549999999999999</c:v>
                </c:pt>
              </c:numCache>
            </c:numRef>
          </c:xVal>
          <c:yVal>
            <c:numRef>
              <c:f>SPEC!$C$60:$C$71</c:f>
              <c:numCache>
                <c:formatCode>0.00E+00</c:formatCode>
                <c:ptCount val="12"/>
                <c:pt idx="0">
                  <c:v>61.79</c:v>
                </c:pt>
                <c:pt idx="1">
                  <c:v>39.57</c:v>
                </c:pt>
                <c:pt idx="2">
                  <c:v>17.91</c:v>
                </c:pt>
                <c:pt idx="3">
                  <c:v>9.3390000000000004</c:v>
                </c:pt>
                <c:pt idx="4">
                  <c:v>3.7519999999999998</c:v>
                </c:pt>
                <c:pt idx="5">
                  <c:v>1.399</c:v>
                </c:pt>
                <c:pt idx="6">
                  <c:v>0.65429999999999999</c:v>
                </c:pt>
                <c:pt idx="7">
                  <c:v>0.17080000000000001</c:v>
                </c:pt>
                <c:pt idx="8">
                  <c:v>9.5920000000000005E-2</c:v>
                </c:pt>
                <c:pt idx="9">
                  <c:v>4.0550000000000003E-2</c:v>
                </c:pt>
                <c:pt idx="10">
                  <c:v>7.7009999999999995E-2</c:v>
                </c:pt>
                <c:pt idx="11">
                  <c:v>2.146E-2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87968"/>
        <c:axId val="40792000"/>
      </c:scatterChart>
      <c:valAx>
        <c:axId val="4078796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E, GeV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0792000"/>
        <c:crossesAt val="1.0000000000000002E-2"/>
        <c:crossBetween val="midCat"/>
      </c:valAx>
      <c:valAx>
        <c:axId val="40792000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cm-2 s-1 sr-1 GeV-1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0787968"/>
        <c:crossesAt val="1.0000000000000002E-2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67169728783901"/>
          <c:y val="2.4002043992288575E-2"/>
          <c:w val="0.66993709752125385"/>
          <c:h val="0.78307109841358324"/>
        </c:manualLayout>
      </c:layout>
      <c:scatterChart>
        <c:scatterStyle val="lineMarker"/>
        <c:varyColors val="0"/>
        <c:ser>
          <c:idx val="0"/>
          <c:order val="0"/>
          <c:tx>
            <c:v>PAM 0.102 GeV</c:v>
          </c:tx>
          <c:spPr>
            <a:ln w="28575">
              <a:noFill/>
            </a:ln>
          </c:spPr>
          <c:marker>
            <c:symbol val="diamond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Pt>
            <c:idx val="84"/>
            <c:marker>
              <c:symbol val="none"/>
            </c:marker>
            <c:bubble3D val="0"/>
          </c:dPt>
          <c:dPt>
            <c:idx val="307"/>
            <c:marker>
              <c:symbol val="none"/>
            </c:marker>
            <c:bubble3D val="0"/>
          </c:dPt>
          <c:dPt>
            <c:idx val="309"/>
            <c:marker>
              <c:symbol val="none"/>
            </c:marker>
            <c:bubble3D val="0"/>
          </c:dPt>
          <c:dPt>
            <c:idx val="340"/>
            <c:marker>
              <c:symbol val="none"/>
            </c:marker>
            <c:bubble3D val="0"/>
          </c:dPt>
          <c:dPt>
            <c:idx val="403"/>
            <c:marker>
              <c:symbol val="none"/>
            </c:marker>
            <c:bubble3D val="0"/>
          </c:dPt>
          <c:dPt>
            <c:idx val="677"/>
            <c:marker>
              <c:symbol val="none"/>
            </c:marker>
            <c:bubble3D val="0"/>
          </c:dPt>
          <c:dPt>
            <c:idx val="726"/>
            <c:marker>
              <c:symbol val="none"/>
            </c:marker>
            <c:bubble3D val="0"/>
          </c:dPt>
          <c:dPt>
            <c:idx val="950"/>
            <c:marker>
              <c:symbol val="none"/>
            </c:marker>
            <c:bubble3D val="0"/>
          </c:dPt>
          <c:dPt>
            <c:idx val="1232"/>
            <c:marker>
              <c:symbol val="none"/>
            </c:marker>
            <c:bubble3D val="0"/>
          </c:dPt>
          <c:xVal>
            <c:numRef>
              <c:f>TIMESF!$G$371:$G$1731</c:f>
              <c:numCache>
                <c:formatCode>General</c:formatCode>
                <c:ptCount val="1361"/>
                <c:pt idx="0">
                  <c:v>6.0572900000000001</c:v>
                </c:pt>
                <c:pt idx="1">
                  <c:v>6.0593599999999999</c:v>
                </c:pt>
                <c:pt idx="2">
                  <c:v>6.1234500000000001</c:v>
                </c:pt>
                <c:pt idx="3">
                  <c:v>6.1252300000000002</c:v>
                </c:pt>
                <c:pt idx="4">
                  <c:v>6.1896399999999998</c:v>
                </c:pt>
                <c:pt idx="5">
                  <c:v>6.1915699999999996</c:v>
                </c:pt>
                <c:pt idx="6">
                  <c:v>6.2558499999999997</c:v>
                </c:pt>
                <c:pt idx="7">
                  <c:v>6.2580499999999999</c:v>
                </c:pt>
                <c:pt idx="8">
                  <c:v>6.2880799999999999</c:v>
                </c:pt>
                <c:pt idx="9">
                  <c:v>6.2882600000000002</c:v>
                </c:pt>
                <c:pt idx="10">
                  <c:v>6.3220099999999997</c:v>
                </c:pt>
                <c:pt idx="11">
                  <c:v>6.3238500000000002</c:v>
                </c:pt>
                <c:pt idx="12">
                  <c:v>6.3528900000000004</c:v>
                </c:pt>
                <c:pt idx="13">
                  <c:v>6.3558700000000004</c:v>
                </c:pt>
                <c:pt idx="14">
                  <c:v>6.3576499999999996</c:v>
                </c:pt>
                <c:pt idx="15">
                  <c:v>6.3879799999999998</c:v>
                </c:pt>
                <c:pt idx="16">
                  <c:v>6.3906299999999998</c:v>
                </c:pt>
                <c:pt idx="17">
                  <c:v>6.3926600000000002</c:v>
                </c:pt>
                <c:pt idx="18">
                  <c:v>6.4187599999999998</c:v>
                </c:pt>
                <c:pt idx="19">
                  <c:v>6.4218500000000001</c:v>
                </c:pt>
                <c:pt idx="20">
                  <c:v>6.4246100000000004</c:v>
                </c:pt>
                <c:pt idx="21">
                  <c:v>6.4536899999999999</c:v>
                </c:pt>
                <c:pt idx="22">
                  <c:v>6.4565700000000001</c:v>
                </c:pt>
                <c:pt idx="23">
                  <c:v>6.4591799999999999</c:v>
                </c:pt>
                <c:pt idx="24">
                  <c:v>6.4850599999999998</c:v>
                </c:pt>
                <c:pt idx="25">
                  <c:v>6.4878400000000003</c:v>
                </c:pt>
                <c:pt idx="26">
                  <c:v>6.49132</c:v>
                </c:pt>
                <c:pt idx="27">
                  <c:v>6.4932400000000001</c:v>
                </c:pt>
                <c:pt idx="28">
                  <c:v>6.5194900000000002</c:v>
                </c:pt>
                <c:pt idx="29">
                  <c:v>6.5223599999999999</c:v>
                </c:pt>
                <c:pt idx="30">
                  <c:v>6.52644</c:v>
                </c:pt>
                <c:pt idx="31">
                  <c:v>6.5515299999999996</c:v>
                </c:pt>
                <c:pt idx="32">
                  <c:v>6.55375</c:v>
                </c:pt>
                <c:pt idx="33">
                  <c:v>6.5571799999999998</c:v>
                </c:pt>
                <c:pt idx="34">
                  <c:v>6.5601000000000003</c:v>
                </c:pt>
                <c:pt idx="35">
                  <c:v>6.6526100000000001</c:v>
                </c:pt>
                <c:pt idx="36">
                  <c:v>6.6545100000000001</c:v>
                </c:pt>
                <c:pt idx="37">
                  <c:v>6.6579699999999997</c:v>
                </c:pt>
                <c:pt idx="38">
                  <c:v>6.6604900000000002</c:v>
                </c:pt>
                <c:pt idx="39">
                  <c:v>6.6868499999999997</c:v>
                </c:pt>
                <c:pt idx="40">
                  <c:v>6.6892399999999999</c:v>
                </c:pt>
                <c:pt idx="41">
                  <c:v>6.6927000000000003</c:v>
                </c:pt>
                <c:pt idx="42">
                  <c:v>6.6955799999999996</c:v>
                </c:pt>
                <c:pt idx="43">
                  <c:v>6.7211499999999997</c:v>
                </c:pt>
                <c:pt idx="44">
                  <c:v>6.7238899999999999</c:v>
                </c:pt>
                <c:pt idx="45">
                  <c:v>6.7271400000000003</c:v>
                </c:pt>
                <c:pt idx="46">
                  <c:v>6.7554800000000004</c:v>
                </c:pt>
                <c:pt idx="47">
                  <c:v>6.7586399999999998</c:v>
                </c:pt>
                <c:pt idx="48">
                  <c:v>6.7622299999999997</c:v>
                </c:pt>
                <c:pt idx="49">
                  <c:v>6.7641</c:v>
                </c:pt>
                <c:pt idx="50">
                  <c:v>6.7879100000000001</c:v>
                </c:pt>
                <c:pt idx="51">
                  <c:v>6.7899200000000004</c:v>
                </c:pt>
                <c:pt idx="52">
                  <c:v>6.7934000000000001</c:v>
                </c:pt>
                <c:pt idx="53">
                  <c:v>6.7957099999999997</c:v>
                </c:pt>
                <c:pt idx="54">
                  <c:v>6.8223500000000001</c:v>
                </c:pt>
                <c:pt idx="55">
                  <c:v>6.8246500000000001</c:v>
                </c:pt>
                <c:pt idx="56">
                  <c:v>6.8281299999999998</c:v>
                </c:pt>
                <c:pt idx="57">
                  <c:v>6.83047</c:v>
                </c:pt>
                <c:pt idx="58">
                  <c:v>6.8563599999999996</c:v>
                </c:pt>
                <c:pt idx="59">
                  <c:v>6.8593700000000002</c:v>
                </c:pt>
                <c:pt idx="60">
                  <c:v>6.8623399999999997</c:v>
                </c:pt>
                <c:pt idx="61">
                  <c:v>6.8909799999999999</c:v>
                </c:pt>
                <c:pt idx="62">
                  <c:v>6.8940900000000003</c:v>
                </c:pt>
                <c:pt idx="63">
                  <c:v>6.8967499999999999</c:v>
                </c:pt>
                <c:pt idx="64">
                  <c:v>6.9229900000000004</c:v>
                </c:pt>
                <c:pt idx="65">
                  <c:v>6.9252099999999999</c:v>
                </c:pt>
                <c:pt idx="66">
                  <c:v>6.92943</c:v>
                </c:pt>
                <c:pt idx="67">
                  <c:v>6.9579199999999997</c:v>
                </c:pt>
                <c:pt idx="68">
                  <c:v>6.96007</c:v>
                </c:pt>
                <c:pt idx="69">
                  <c:v>6.9623799999999996</c:v>
                </c:pt>
                <c:pt idx="70">
                  <c:v>6.9894999999999996</c:v>
                </c:pt>
                <c:pt idx="71">
                  <c:v>6.9913100000000004</c:v>
                </c:pt>
                <c:pt idx="72">
                  <c:v>6.9941399999999998</c:v>
                </c:pt>
                <c:pt idx="73">
                  <c:v>7.0575599999999996</c:v>
                </c:pt>
                <c:pt idx="74">
                  <c:v>7.0595699999999999</c:v>
                </c:pt>
                <c:pt idx="75">
                  <c:v>7.1237399999999997</c:v>
                </c:pt>
                <c:pt idx="76">
                  <c:v>7.1255699999999997</c:v>
                </c:pt>
                <c:pt idx="77">
                  <c:v>7.18994</c:v>
                </c:pt>
                <c:pt idx="78">
                  <c:v>7.1918899999999999</c:v>
                </c:pt>
                <c:pt idx="79">
                  <c:v>7.2561600000000004</c:v>
                </c:pt>
                <c:pt idx="80">
                  <c:v>7.2583700000000002</c:v>
                </c:pt>
                <c:pt idx="81">
                  <c:v>7.2878600000000002</c:v>
                </c:pt>
                <c:pt idx="82">
                  <c:v>7.2890899999999998</c:v>
                </c:pt>
                <c:pt idx="83">
                  <c:v>7.3222899999999997</c:v>
                </c:pt>
                <c:pt idx="84">
                  <c:v>7.3231099999999998</c:v>
                </c:pt>
                <c:pt idx="85">
                  <c:v>7.35311</c:v>
                </c:pt>
                <c:pt idx="86">
                  <c:v>7.3559000000000001</c:v>
                </c:pt>
                <c:pt idx="87">
                  <c:v>7.3580800000000002</c:v>
                </c:pt>
                <c:pt idx="88">
                  <c:v>7.3882300000000001</c:v>
                </c:pt>
                <c:pt idx="89">
                  <c:v>7.3906200000000002</c:v>
                </c:pt>
                <c:pt idx="90">
                  <c:v>7.3930100000000003</c:v>
                </c:pt>
                <c:pt idx="91">
                  <c:v>7.4190199999999997</c:v>
                </c:pt>
                <c:pt idx="92">
                  <c:v>7.4218500000000001</c:v>
                </c:pt>
                <c:pt idx="93">
                  <c:v>7.42502</c:v>
                </c:pt>
                <c:pt idx="94">
                  <c:v>7.4538799999999998</c:v>
                </c:pt>
                <c:pt idx="95">
                  <c:v>7.4565900000000003</c:v>
                </c:pt>
                <c:pt idx="96">
                  <c:v>7.45946</c:v>
                </c:pt>
                <c:pt idx="97">
                  <c:v>7.4853199999999998</c:v>
                </c:pt>
                <c:pt idx="98">
                  <c:v>7.4878400000000003</c:v>
                </c:pt>
                <c:pt idx="99">
                  <c:v>7.4913100000000004</c:v>
                </c:pt>
                <c:pt idx="100">
                  <c:v>7.4936499999999997</c:v>
                </c:pt>
                <c:pt idx="101">
                  <c:v>7.5197799999999999</c:v>
                </c:pt>
                <c:pt idx="102">
                  <c:v>7.5225600000000004</c:v>
                </c:pt>
                <c:pt idx="103">
                  <c:v>7.5259400000000003</c:v>
                </c:pt>
                <c:pt idx="104">
                  <c:v>7.5518900000000002</c:v>
                </c:pt>
                <c:pt idx="105">
                  <c:v>7.5538100000000004</c:v>
                </c:pt>
                <c:pt idx="106">
                  <c:v>7.5572699999999999</c:v>
                </c:pt>
                <c:pt idx="107">
                  <c:v>7.5605399999999996</c:v>
                </c:pt>
                <c:pt idx="108">
                  <c:v>7.5862600000000002</c:v>
                </c:pt>
                <c:pt idx="109">
                  <c:v>7.5885400000000001</c:v>
                </c:pt>
                <c:pt idx="110">
                  <c:v>7.5919999999999996</c:v>
                </c:pt>
                <c:pt idx="111">
                  <c:v>7.5942400000000001</c:v>
                </c:pt>
                <c:pt idx="112">
                  <c:v>7.6204000000000001</c:v>
                </c:pt>
                <c:pt idx="113">
                  <c:v>7.6232699999999998</c:v>
                </c:pt>
                <c:pt idx="114">
                  <c:v>7.6267300000000002</c:v>
                </c:pt>
                <c:pt idx="115">
                  <c:v>7.6291599999999997</c:v>
                </c:pt>
                <c:pt idx="116">
                  <c:v>7.6547499999999999</c:v>
                </c:pt>
                <c:pt idx="117">
                  <c:v>7.6579800000000002</c:v>
                </c:pt>
                <c:pt idx="118">
                  <c:v>7.6608700000000001</c:v>
                </c:pt>
                <c:pt idx="119">
                  <c:v>7.6872499999999997</c:v>
                </c:pt>
                <c:pt idx="120">
                  <c:v>7.6892199999999997</c:v>
                </c:pt>
                <c:pt idx="121">
                  <c:v>7.6927000000000003</c:v>
                </c:pt>
                <c:pt idx="122">
                  <c:v>7.6959600000000004</c:v>
                </c:pt>
                <c:pt idx="123">
                  <c:v>7.7215499999999997</c:v>
                </c:pt>
                <c:pt idx="124">
                  <c:v>7.7239500000000003</c:v>
                </c:pt>
                <c:pt idx="125">
                  <c:v>7.7274200000000004</c:v>
                </c:pt>
                <c:pt idx="126">
                  <c:v>7.72933</c:v>
                </c:pt>
                <c:pt idx="127">
                  <c:v>7.7559100000000001</c:v>
                </c:pt>
                <c:pt idx="128">
                  <c:v>7.75868</c:v>
                </c:pt>
                <c:pt idx="129">
                  <c:v>7.7621500000000001</c:v>
                </c:pt>
                <c:pt idx="130">
                  <c:v>7.7643599999999999</c:v>
                </c:pt>
                <c:pt idx="131">
                  <c:v>7.79</c:v>
                </c:pt>
                <c:pt idx="132">
                  <c:v>7.79338</c:v>
                </c:pt>
                <c:pt idx="133">
                  <c:v>7.7960900000000004</c:v>
                </c:pt>
                <c:pt idx="134">
                  <c:v>7.8227500000000001</c:v>
                </c:pt>
                <c:pt idx="135">
                  <c:v>7.8246399999999996</c:v>
                </c:pt>
                <c:pt idx="136">
                  <c:v>7.8281200000000002</c:v>
                </c:pt>
                <c:pt idx="137">
                  <c:v>7.8304099999999996</c:v>
                </c:pt>
                <c:pt idx="138">
                  <c:v>7.8567400000000003</c:v>
                </c:pt>
                <c:pt idx="139">
                  <c:v>7.8593799999999998</c:v>
                </c:pt>
                <c:pt idx="140">
                  <c:v>7.86273</c:v>
                </c:pt>
                <c:pt idx="141">
                  <c:v>7.8913700000000002</c:v>
                </c:pt>
                <c:pt idx="142">
                  <c:v>7.8940900000000003</c:v>
                </c:pt>
                <c:pt idx="143">
                  <c:v>7.8969199999999997</c:v>
                </c:pt>
                <c:pt idx="144">
                  <c:v>7.92333</c:v>
                </c:pt>
                <c:pt idx="145">
                  <c:v>7.9253400000000003</c:v>
                </c:pt>
                <c:pt idx="146">
                  <c:v>7.9287700000000001</c:v>
                </c:pt>
                <c:pt idx="147">
                  <c:v>7.9600999999999997</c:v>
                </c:pt>
                <c:pt idx="148">
                  <c:v>7.9625300000000001</c:v>
                </c:pt>
                <c:pt idx="149">
                  <c:v>7.9915500000000002</c:v>
                </c:pt>
                <c:pt idx="150">
                  <c:v>7.9942900000000003</c:v>
                </c:pt>
                <c:pt idx="151">
                  <c:v>8.0569500000000005</c:v>
                </c:pt>
                <c:pt idx="152">
                  <c:v>8.1240100000000002</c:v>
                </c:pt>
                <c:pt idx="153">
                  <c:v>8.1258499999999998</c:v>
                </c:pt>
                <c:pt idx="154">
                  <c:v>8.1902299999999997</c:v>
                </c:pt>
                <c:pt idx="155">
                  <c:v>8.1922499999999996</c:v>
                </c:pt>
                <c:pt idx="156">
                  <c:v>8.2564499999999992</c:v>
                </c:pt>
                <c:pt idx="157">
                  <c:v>8.2586700000000004</c:v>
                </c:pt>
                <c:pt idx="158">
                  <c:v>8.2604500000000005</c:v>
                </c:pt>
                <c:pt idx="159">
                  <c:v>8.2879299999999994</c:v>
                </c:pt>
                <c:pt idx="160">
                  <c:v>8.2896400000000003</c:v>
                </c:pt>
                <c:pt idx="161">
                  <c:v>8.3225800000000003</c:v>
                </c:pt>
                <c:pt idx="162">
                  <c:v>8.3246500000000001</c:v>
                </c:pt>
                <c:pt idx="163">
                  <c:v>8.3269000000000002</c:v>
                </c:pt>
                <c:pt idx="164">
                  <c:v>8.3533399999999993</c:v>
                </c:pt>
                <c:pt idx="165">
                  <c:v>8.3558900000000005</c:v>
                </c:pt>
                <c:pt idx="166">
                  <c:v>8.3585100000000008</c:v>
                </c:pt>
                <c:pt idx="167">
                  <c:v>8.3884699999999999</c:v>
                </c:pt>
                <c:pt idx="168">
                  <c:v>8.3905999999999992</c:v>
                </c:pt>
                <c:pt idx="169">
                  <c:v>8.3933300000000006</c:v>
                </c:pt>
                <c:pt idx="170">
                  <c:v>8.4193499999999997</c:v>
                </c:pt>
                <c:pt idx="171">
                  <c:v>8.4218899999999994</c:v>
                </c:pt>
                <c:pt idx="172">
                  <c:v>8.4253400000000003</c:v>
                </c:pt>
                <c:pt idx="173">
                  <c:v>8.4271499999999993</c:v>
                </c:pt>
                <c:pt idx="174">
                  <c:v>8.4541000000000004</c:v>
                </c:pt>
                <c:pt idx="175">
                  <c:v>8.4565900000000003</c:v>
                </c:pt>
                <c:pt idx="176">
                  <c:v>8.4597899999999999</c:v>
                </c:pt>
                <c:pt idx="177">
                  <c:v>8.4856499999999997</c:v>
                </c:pt>
                <c:pt idx="178">
                  <c:v>8.4878499999999999</c:v>
                </c:pt>
                <c:pt idx="179">
                  <c:v>8.4913100000000004</c:v>
                </c:pt>
                <c:pt idx="180">
                  <c:v>8.4940499999999997</c:v>
                </c:pt>
                <c:pt idx="181">
                  <c:v>8.5200800000000001</c:v>
                </c:pt>
                <c:pt idx="182">
                  <c:v>8.5225799999999996</c:v>
                </c:pt>
                <c:pt idx="183">
                  <c:v>8.5260200000000008</c:v>
                </c:pt>
                <c:pt idx="184">
                  <c:v>8.5280299999999993</c:v>
                </c:pt>
                <c:pt idx="185">
                  <c:v>8.5539699999999996</c:v>
                </c:pt>
                <c:pt idx="186">
                  <c:v>8.5572800000000004</c:v>
                </c:pt>
                <c:pt idx="187">
                  <c:v>8.5607600000000001</c:v>
                </c:pt>
                <c:pt idx="188">
                  <c:v>8.5626700000000007</c:v>
                </c:pt>
                <c:pt idx="189">
                  <c:v>8.5866199999999999</c:v>
                </c:pt>
                <c:pt idx="190">
                  <c:v>8.5885200000000008</c:v>
                </c:pt>
                <c:pt idx="191">
                  <c:v>8.5920100000000001</c:v>
                </c:pt>
                <c:pt idx="192">
                  <c:v>8.5945800000000006</c:v>
                </c:pt>
                <c:pt idx="193">
                  <c:v>8.6207899999999995</c:v>
                </c:pt>
                <c:pt idx="194">
                  <c:v>8.6232600000000001</c:v>
                </c:pt>
                <c:pt idx="195">
                  <c:v>8.6267399999999999</c:v>
                </c:pt>
                <c:pt idx="196">
                  <c:v>8.6295500000000001</c:v>
                </c:pt>
                <c:pt idx="197">
                  <c:v>8.6551399999999994</c:v>
                </c:pt>
                <c:pt idx="198">
                  <c:v>8.6579800000000002</c:v>
                </c:pt>
                <c:pt idx="199">
                  <c:v>8.6612399999999994</c:v>
                </c:pt>
                <c:pt idx="200">
                  <c:v>8.6893899999999995</c:v>
                </c:pt>
                <c:pt idx="201">
                  <c:v>8.6927000000000003</c:v>
                </c:pt>
                <c:pt idx="202">
                  <c:v>8.6961499999999994</c:v>
                </c:pt>
                <c:pt idx="203">
                  <c:v>8.6980799999999991</c:v>
                </c:pt>
                <c:pt idx="204">
                  <c:v>8.7219200000000008</c:v>
                </c:pt>
                <c:pt idx="205">
                  <c:v>8.7239400000000007</c:v>
                </c:pt>
                <c:pt idx="206">
                  <c:v>8.7273899999999998</c:v>
                </c:pt>
                <c:pt idx="207">
                  <c:v>8.7297899999999995</c:v>
                </c:pt>
                <c:pt idx="208">
                  <c:v>8.7562700000000007</c:v>
                </c:pt>
                <c:pt idx="209">
                  <c:v>8.75868</c:v>
                </c:pt>
                <c:pt idx="210">
                  <c:v>8.7621400000000005</c:v>
                </c:pt>
                <c:pt idx="211">
                  <c:v>8.7647200000000005</c:v>
                </c:pt>
                <c:pt idx="212">
                  <c:v>8.7904199999999992</c:v>
                </c:pt>
                <c:pt idx="213">
                  <c:v>8.7934000000000001</c:v>
                </c:pt>
                <c:pt idx="214">
                  <c:v>8.7964800000000007</c:v>
                </c:pt>
                <c:pt idx="215">
                  <c:v>8.8248899999999999</c:v>
                </c:pt>
                <c:pt idx="216">
                  <c:v>8.8280999999999992</c:v>
                </c:pt>
                <c:pt idx="217">
                  <c:v>8.8310999999999993</c:v>
                </c:pt>
                <c:pt idx="218">
                  <c:v>8.8570899999999995</c:v>
                </c:pt>
                <c:pt idx="219">
                  <c:v>8.8593600000000006</c:v>
                </c:pt>
                <c:pt idx="220">
                  <c:v>8.8628400000000003</c:v>
                </c:pt>
                <c:pt idx="221">
                  <c:v>8.86477</c:v>
                </c:pt>
                <c:pt idx="222">
                  <c:v>8.8918300000000006</c:v>
                </c:pt>
                <c:pt idx="223">
                  <c:v>8.8940199999999994</c:v>
                </c:pt>
                <c:pt idx="224">
                  <c:v>8.8971400000000003</c:v>
                </c:pt>
                <c:pt idx="225">
                  <c:v>8.9254200000000008</c:v>
                </c:pt>
                <c:pt idx="226">
                  <c:v>8.92882</c:v>
                </c:pt>
                <c:pt idx="227">
                  <c:v>8.9307499999999997</c:v>
                </c:pt>
                <c:pt idx="228">
                  <c:v>8.9605499999999996</c:v>
                </c:pt>
                <c:pt idx="229">
                  <c:v>8.9626699999999992</c:v>
                </c:pt>
                <c:pt idx="230">
                  <c:v>8.9918899999999997</c:v>
                </c:pt>
                <c:pt idx="231">
                  <c:v>8.9944600000000001</c:v>
                </c:pt>
                <c:pt idx="232">
                  <c:v>9.0581499999999995</c:v>
                </c:pt>
                <c:pt idx="233">
                  <c:v>9.0600199999999997</c:v>
                </c:pt>
                <c:pt idx="234">
                  <c:v>9.1905400000000004</c:v>
                </c:pt>
                <c:pt idx="235">
                  <c:v>9.1925799999999995</c:v>
                </c:pt>
                <c:pt idx="236">
                  <c:v>9.2567400000000006</c:v>
                </c:pt>
                <c:pt idx="237">
                  <c:v>9.2586700000000004</c:v>
                </c:pt>
                <c:pt idx="238">
                  <c:v>9.2607900000000001</c:v>
                </c:pt>
                <c:pt idx="239">
                  <c:v>9.2880299999999991</c:v>
                </c:pt>
                <c:pt idx="240">
                  <c:v>9.2899200000000004</c:v>
                </c:pt>
                <c:pt idx="241">
                  <c:v>9.2918500000000002</c:v>
                </c:pt>
                <c:pt idx="242">
                  <c:v>9.3228399999999993</c:v>
                </c:pt>
                <c:pt idx="243">
                  <c:v>9.3246500000000001</c:v>
                </c:pt>
                <c:pt idx="244">
                  <c:v>9.3272300000000001</c:v>
                </c:pt>
                <c:pt idx="245">
                  <c:v>9.3535900000000005</c:v>
                </c:pt>
                <c:pt idx="246">
                  <c:v>9.3559000000000001</c:v>
                </c:pt>
                <c:pt idx="247">
                  <c:v>9.3589199999999995</c:v>
                </c:pt>
                <c:pt idx="248">
                  <c:v>9.3886900000000004</c:v>
                </c:pt>
                <c:pt idx="249">
                  <c:v>9.3906200000000002</c:v>
                </c:pt>
                <c:pt idx="250">
                  <c:v>9.3936799999999998</c:v>
                </c:pt>
                <c:pt idx="251">
                  <c:v>9.4196299999999997</c:v>
                </c:pt>
                <c:pt idx="252">
                  <c:v>9.4218700000000002</c:v>
                </c:pt>
                <c:pt idx="253">
                  <c:v>9.4253400000000003</c:v>
                </c:pt>
                <c:pt idx="254">
                  <c:v>9.4275699999999993</c:v>
                </c:pt>
                <c:pt idx="255">
                  <c:v>9.4543400000000002</c:v>
                </c:pt>
                <c:pt idx="256">
                  <c:v>9.4564400000000006</c:v>
                </c:pt>
                <c:pt idx="257">
                  <c:v>9.46096</c:v>
                </c:pt>
                <c:pt idx="258">
                  <c:v>9.4618599999999997</c:v>
                </c:pt>
                <c:pt idx="259">
                  <c:v>9.4860100000000003</c:v>
                </c:pt>
                <c:pt idx="260">
                  <c:v>9.4878400000000003</c:v>
                </c:pt>
                <c:pt idx="261">
                  <c:v>9.4913299999999996</c:v>
                </c:pt>
                <c:pt idx="262">
                  <c:v>9.4944600000000001</c:v>
                </c:pt>
                <c:pt idx="263">
                  <c:v>9.5204000000000004</c:v>
                </c:pt>
                <c:pt idx="264">
                  <c:v>9.5225399999999993</c:v>
                </c:pt>
                <c:pt idx="265">
                  <c:v>9.5252099999999995</c:v>
                </c:pt>
                <c:pt idx="266">
                  <c:v>9.5285799999999998</c:v>
                </c:pt>
                <c:pt idx="267">
                  <c:v>9.5543999999999993</c:v>
                </c:pt>
                <c:pt idx="268">
                  <c:v>9.5572900000000001</c:v>
                </c:pt>
                <c:pt idx="269">
                  <c:v>9.5607600000000001</c:v>
                </c:pt>
                <c:pt idx="270">
                  <c:v>9.5630900000000008</c:v>
                </c:pt>
                <c:pt idx="271">
                  <c:v>9.5887399999999996</c:v>
                </c:pt>
                <c:pt idx="272">
                  <c:v>9.5920000000000005</c:v>
                </c:pt>
                <c:pt idx="273">
                  <c:v>9.5949600000000004</c:v>
                </c:pt>
                <c:pt idx="274">
                  <c:v>9.6212</c:v>
                </c:pt>
                <c:pt idx="275">
                  <c:v>9.6232600000000001</c:v>
                </c:pt>
                <c:pt idx="276">
                  <c:v>9.6267200000000006</c:v>
                </c:pt>
                <c:pt idx="277">
                  <c:v>9.6299600000000005</c:v>
                </c:pt>
                <c:pt idx="278">
                  <c:v>9.6555300000000006</c:v>
                </c:pt>
                <c:pt idx="279">
                  <c:v>9.6579800000000002</c:v>
                </c:pt>
                <c:pt idx="280">
                  <c:v>9.6614500000000003</c:v>
                </c:pt>
                <c:pt idx="281">
                  <c:v>9.6633999999999993</c:v>
                </c:pt>
                <c:pt idx="282">
                  <c:v>9.6897900000000003</c:v>
                </c:pt>
                <c:pt idx="283">
                  <c:v>9.6927000000000003</c:v>
                </c:pt>
                <c:pt idx="284">
                  <c:v>9.6961700000000004</c:v>
                </c:pt>
                <c:pt idx="285">
                  <c:v>9.6984499999999993</c:v>
                </c:pt>
                <c:pt idx="286">
                  <c:v>9.7240599999999997</c:v>
                </c:pt>
                <c:pt idx="287">
                  <c:v>9.72743</c:v>
                </c:pt>
                <c:pt idx="288">
                  <c:v>9.7301099999999998</c:v>
                </c:pt>
                <c:pt idx="289">
                  <c:v>9.7566699999999997</c:v>
                </c:pt>
                <c:pt idx="290">
                  <c:v>9.7586499999999994</c:v>
                </c:pt>
                <c:pt idx="291">
                  <c:v>9.7621500000000001</c:v>
                </c:pt>
                <c:pt idx="292">
                  <c:v>9.7650600000000001</c:v>
                </c:pt>
                <c:pt idx="293">
                  <c:v>9.7907899999999994</c:v>
                </c:pt>
                <c:pt idx="294">
                  <c:v>9.7934099999999997</c:v>
                </c:pt>
                <c:pt idx="295">
                  <c:v>9.7968499999999992</c:v>
                </c:pt>
                <c:pt idx="296">
                  <c:v>9.8252799999999993</c:v>
                </c:pt>
                <c:pt idx="297">
                  <c:v>9.8281399999999994</c:v>
                </c:pt>
                <c:pt idx="298">
                  <c:v>9.83141</c:v>
                </c:pt>
                <c:pt idx="299">
                  <c:v>9.8574599999999997</c:v>
                </c:pt>
                <c:pt idx="300">
                  <c:v>9.8593600000000006</c:v>
                </c:pt>
                <c:pt idx="301">
                  <c:v>9.8628400000000003</c:v>
                </c:pt>
                <c:pt idx="302">
                  <c:v>9.8651</c:v>
                </c:pt>
                <c:pt idx="303">
                  <c:v>9.8940400000000004</c:v>
                </c:pt>
                <c:pt idx="304">
                  <c:v>9.8973399999999998</c:v>
                </c:pt>
                <c:pt idx="305">
                  <c:v>9.9257899999999992</c:v>
                </c:pt>
                <c:pt idx="306">
                  <c:v>9.9288000000000007</c:v>
                </c:pt>
                <c:pt idx="307">
                  <c:v>9.9308700000000005</c:v>
                </c:pt>
                <c:pt idx="308">
                  <c:v>9.9610299999999992</c:v>
                </c:pt>
                <c:pt idx="309">
                  <c:v>9.96279</c:v>
                </c:pt>
                <c:pt idx="310">
                  <c:v>10.058439999999999</c:v>
                </c:pt>
                <c:pt idx="311">
                  <c:v>10.06029</c:v>
                </c:pt>
                <c:pt idx="312">
                  <c:v>10.12462</c:v>
                </c:pt>
                <c:pt idx="313">
                  <c:v>10.1265</c:v>
                </c:pt>
                <c:pt idx="314">
                  <c:v>10.19084</c:v>
                </c:pt>
                <c:pt idx="315">
                  <c:v>10.1927</c:v>
                </c:pt>
                <c:pt idx="316">
                  <c:v>10.194649999999999</c:v>
                </c:pt>
                <c:pt idx="317">
                  <c:v>10.25877</c:v>
                </c:pt>
                <c:pt idx="318">
                  <c:v>10.26111</c:v>
                </c:pt>
                <c:pt idx="319">
                  <c:v>10.288180000000001</c:v>
                </c:pt>
                <c:pt idx="320">
                  <c:v>10.28993</c:v>
                </c:pt>
                <c:pt idx="321">
                  <c:v>10.292299999999999</c:v>
                </c:pt>
                <c:pt idx="322">
                  <c:v>10.32484</c:v>
                </c:pt>
                <c:pt idx="323">
                  <c:v>10.32757</c:v>
                </c:pt>
                <c:pt idx="324">
                  <c:v>10.35383</c:v>
                </c:pt>
                <c:pt idx="325">
                  <c:v>10.35589</c:v>
                </c:pt>
                <c:pt idx="326">
                  <c:v>10.359389999999999</c:v>
                </c:pt>
                <c:pt idx="327">
                  <c:v>10.390650000000001</c:v>
                </c:pt>
                <c:pt idx="328">
                  <c:v>10.39401</c:v>
                </c:pt>
                <c:pt idx="329">
                  <c:v>10.419969999999999</c:v>
                </c:pt>
                <c:pt idx="330">
                  <c:v>10.42188</c:v>
                </c:pt>
                <c:pt idx="331">
                  <c:v>10.42535</c:v>
                </c:pt>
                <c:pt idx="332">
                  <c:v>10.42797</c:v>
                </c:pt>
                <c:pt idx="333">
                  <c:v>10.45457</c:v>
                </c:pt>
                <c:pt idx="334">
                  <c:v>10.45645</c:v>
                </c:pt>
                <c:pt idx="335">
                  <c:v>10.46095</c:v>
                </c:pt>
                <c:pt idx="336">
                  <c:v>10.462210000000001</c:v>
                </c:pt>
                <c:pt idx="337">
                  <c:v>10.48808</c:v>
                </c:pt>
                <c:pt idx="338">
                  <c:v>10.49131</c:v>
                </c:pt>
                <c:pt idx="339">
                  <c:v>10.49479</c:v>
                </c:pt>
                <c:pt idx="340">
                  <c:v>10.496600000000001</c:v>
                </c:pt>
                <c:pt idx="341">
                  <c:v>10.52211</c:v>
                </c:pt>
                <c:pt idx="342">
                  <c:v>10.525840000000001</c:v>
                </c:pt>
                <c:pt idx="343">
                  <c:v>10.528689999999999</c:v>
                </c:pt>
                <c:pt idx="344">
                  <c:v>10.55439</c:v>
                </c:pt>
                <c:pt idx="345">
                  <c:v>10.558199999999999</c:v>
                </c:pt>
                <c:pt idx="346">
                  <c:v>10.56067</c:v>
                </c:pt>
                <c:pt idx="347">
                  <c:v>10.564349999999999</c:v>
                </c:pt>
                <c:pt idx="348">
                  <c:v>10.58914</c:v>
                </c:pt>
                <c:pt idx="349">
                  <c:v>10.59201</c:v>
                </c:pt>
                <c:pt idx="350">
                  <c:v>10.59531</c:v>
                </c:pt>
                <c:pt idx="351">
                  <c:v>10.623329999999999</c:v>
                </c:pt>
                <c:pt idx="352">
                  <c:v>10.62674</c:v>
                </c:pt>
                <c:pt idx="353">
                  <c:v>10.629250000000001</c:v>
                </c:pt>
                <c:pt idx="354">
                  <c:v>10.65591</c:v>
                </c:pt>
                <c:pt idx="355">
                  <c:v>10.65799</c:v>
                </c:pt>
                <c:pt idx="356">
                  <c:v>10.66145</c:v>
                </c:pt>
                <c:pt idx="357">
                  <c:v>10.663740000000001</c:v>
                </c:pt>
                <c:pt idx="358">
                  <c:v>10.690200000000001</c:v>
                </c:pt>
                <c:pt idx="359">
                  <c:v>10.6927</c:v>
                </c:pt>
                <c:pt idx="360">
                  <c:v>10.696120000000001</c:v>
                </c:pt>
                <c:pt idx="361">
                  <c:v>10.698840000000001</c:v>
                </c:pt>
                <c:pt idx="362">
                  <c:v>10.72444</c:v>
                </c:pt>
                <c:pt idx="363">
                  <c:v>10.72742</c:v>
                </c:pt>
                <c:pt idx="364">
                  <c:v>10.73047</c:v>
                </c:pt>
                <c:pt idx="365">
                  <c:v>10.79116</c:v>
                </c:pt>
                <c:pt idx="366">
                  <c:v>10.7934</c:v>
                </c:pt>
                <c:pt idx="367">
                  <c:v>10.796889999999999</c:v>
                </c:pt>
                <c:pt idx="368">
                  <c:v>10.79895</c:v>
                </c:pt>
                <c:pt idx="369">
                  <c:v>10.82578</c:v>
                </c:pt>
                <c:pt idx="370">
                  <c:v>10.827529999999999</c:v>
                </c:pt>
                <c:pt idx="371">
                  <c:v>10.831440000000001</c:v>
                </c:pt>
                <c:pt idx="372">
                  <c:v>10.833500000000001</c:v>
                </c:pt>
                <c:pt idx="373">
                  <c:v>10.859540000000001</c:v>
                </c:pt>
                <c:pt idx="374">
                  <c:v>10.862830000000001</c:v>
                </c:pt>
                <c:pt idx="375">
                  <c:v>10.8653</c:v>
                </c:pt>
                <c:pt idx="376">
                  <c:v>10.89424</c:v>
                </c:pt>
                <c:pt idx="377">
                  <c:v>10.89747</c:v>
                </c:pt>
                <c:pt idx="378">
                  <c:v>10.96163</c:v>
                </c:pt>
                <c:pt idx="379">
                  <c:v>10.962870000000001</c:v>
                </c:pt>
                <c:pt idx="380">
                  <c:v>10.992509999999999</c:v>
                </c:pt>
                <c:pt idx="381">
                  <c:v>10.994820000000001</c:v>
                </c:pt>
                <c:pt idx="382">
                  <c:v>10.99653</c:v>
                </c:pt>
                <c:pt idx="383">
                  <c:v>11.058759999999999</c:v>
                </c:pt>
                <c:pt idx="384">
                  <c:v>11.060560000000001</c:v>
                </c:pt>
                <c:pt idx="385">
                  <c:v>11.124930000000001</c:v>
                </c:pt>
                <c:pt idx="386">
                  <c:v>11.126720000000001</c:v>
                </c:pt>
                <c:pt idx="387">
                  <c:v>11.12856</c:v>
                </c:pt>
                <c:pt idx="388">
                  <c:v>11.25909</c:v>
                </c:pt>
                <c:pt idx="389">
                  <c:v>11.26146</c:v>
                </c:pt>
                <c:pt idx="390">
                  <c:v>11.290089999999999</c:v>
                </c:pt>
                <c:pt idx="391">
                  <c:v>11.2928</c:v>
                </c:pt>
                <c:pt idx="392">
                  <c:v>11.32508</c:v>
                </c:pt>
                <c:pt idx="393">
                  <c:v>11.3279</c:v>
                </c:pt>
                <c:pt idx="394">
                  <c:v>11.354089999999999</c:v>
                </c:pt>
                <c:pt idx="395">
                  <c:v>11.3559</c:v>
                </c:pt>
                <c:pt idx="396">
                  <c:v>11.359360000000001</c:v>
                </c:pt>
                <c:pt idx="397">
                  <c:v>11.36148</c:v>
                </c:pt>
                <c:pt idx="398">
                  <c:v>11.3955</c:v>
                </c:pt>
                <c:pt idx="399">
                  <c:v>11.396050000000001</c:v>
                </c:pt>
                <c:pt idx="400">
                  <c:v>11.42198</c:v>
                </c:pt>
                <c:pt idx="401">
                  <c:v>11.42535</c:v>
                </c:pt>
                <c:pt idx="402">
                  <c:v>11.42839</c:v>
                </c:pt>
                <c:pt idx="403">
                  <c:v>11.454800000000001</c:v>
                </c:pt>
                <c:pt idx="404">
                  <c:v>11.45659</c:v>
                </c:pt>
                <c:pt idx="405">
                  <c:v>11.46008</c:v>
                </c:pt>
                <c:pt idx="406">
                  <c:v>11.462540000000001</c:v>
                </c:pt>
                <c:pt idx="407">
                  <c:v>11.488440000000001</c:v>
                </c:pt>
                <c:pt idx="408">
                  <c:v>11.491300000000001</c:v>
                </c:pt>
                <c:pt idx="409">
                  <c:v>11.4948</c:v>
                </c:pt>
                <c:pt idx="410">
                  <c:v>11.496969999999999</c:v>
                </c:pt>
                <c:pt idx="411">
                  <c:v>11.522819999999999</c:v>
                </c:pt>
                <c:pt idx="412">
                  <c:v>11.5259</c:v>
                </c:pt>
                <c:pt idx="413">
                  <c:v>11.52997</c:v>
                </c:pt>
                <c:pt idx="414">
                  <c:v>11.55514</c:v>
                </c:pt>
                <c:pt idx="415">
                  <c:v>11.55729</c:v>
                </c:pt>
                <c:pt idx="416">
                  <c:v>11.56076</c:v>
                </c:pt>
                <c:pt idx="417">
                  <c:v>11.563879999999999</c:v>
                </c:pt>
                <c:pt idx="418">
                  <c:v>11.589499999999999</c:v>
                </c:pt>
                <c:pt idx="419">
                  <c:v>11.592000000000001</c:v>
                </c:pt>
                <c:pt idx="420">
                  <c:v>11.59548</c:v>
                </c:pt>
                <c:pt idx="421">
                  <c:v>11.59742</c:v>
                </c:pt>
                <c:pt idx="422">
                  <c:v>11.62372</c:v>
                </c:pt>
                <c:pt idx="423">
                  <c:v>11.626720000000001</c:v>
                </c:pt>
                <c:pt idx="424">
                  <c:v>11.63021</c:v>
                </c:pt>
                <c:pt idx="425">
                  <c:v>11.63251</c:v>
                </c:pt>
                <c:pt idx="426">
                  <c:v>11.65804</c:v>
                </c:pt>
                <c:pt idx="427">
                  <c:v>11.66145</c:v>
                </c:pt>
                <c:pt idx="428">
                  <c:v>11.66413</c:v>
                </c:pt>
                <c:pt idx="429">
                  <c:v>11.690630000000001</c:v>
                </c:pt>
                <c:pt idx="430">
                  <c:v>11.6927</c:v>
                </c:pt>
                <c:pt idx="431">
                  <c:v>11.696160000000001</c:v>
                </c:pt>
                <c:pt idx="432">
                  <c:v>11.699199999999999</c:v>
                </c:pt>
                <c:pt idx="433">
                  <c:v>11.724830000000001</c:v>
                </c:pt>
                <c:pt idx="434">
                  <c:v>11.727410000000001</c:v>
                </c:pt>
                <c:pt idx="435">
                  <c:v>11.730869999999999</c:v>
                </c:pt>
                <c:pt idx="436">
                  <c:v>11.759209999999999</c:v>
                </c:pt>
                <c:pt idx="437">
                  <c:v>11.76214</c:v>
                </c:pt>
                <c:pt idx="438">
                  <c:v>11.76562</c:v>
                </c:pt>
                <c:pt idx="439">
                  <c:v>11.76745</c:v>
                </c:pt>
                <c:pt idx="440">
                  <c:v>11.79153</c:v>
                </c:pt>
                <c:pt idx="441">
                  <c:v>11.79341</c:v>
                </c:pt>
                <c:pt idx="442">
                  <c:v>11.796889999999999</c:v>
                </c:pt>
                <c:pt idx="443">
                  <c:v>11.799289999999999</c:v>
                </c:pt>
                <c:pt idx="444">
                  <c:v>11.826079999999999</c:v>
                </c:pt>
                <c:pt idx="445">
                  <c:v>11.82812</c:v>
                </c:pt>
                <c:pt idx="446">
                  <c:v>11.83159</c:v>
                </c:pt>
                <c:pt idx="447">
                  <c:v>11.833740000000001</c:v>
                </c:pt>
                <c:pt idx="448">
                  <c:v>11.85994</c:v>
                </c:pt>
                <c:pt idx="449">
                  <c:v>11.862819999999999</c:v>
                </c:pt>
                <c:pt idx="450">
                  <c:v>11.86565</c:v>
                </c:pt>
                <c:pt idx="451">
                  <c:v>11.89495</c:v>
                </c:pt>
                <c:pt idx="452">
                  <c:v>11.89734</c:v>
                </c:pt>
                <c:pt idx="453">
                  <c:v>11.899509999999999</c:v>
                </c:pt>
                <c:pt idx="454">
                  <c:v>11.926460000000001</c:v>
                </c:pt>
                <c:pt idx="455">
                  <c:v>11.92881</c:v>
                </c:pt>
                <c:pt idx="456">
                  <c:v>11.931340000000001</c:v>
                </c:pt>
                <c:pt idx="457">
                  <c:v>11.96321</c:v>
                </c:pt>
                <c:pt idx="458">
                  <c:v>11.992850000000001</c:v>
                </c:pt>
                <c:pt idx="459">
                  <c:v>11.99479</c:v>
                </c:pt>
                <c:pt idx="460">
                  <c:v>11.996740000000001</c:v>
                </c:pt>
                <c:pt idx="461">
                  <c:v>12.060779999999999</c:v>
                </c:pt>
                <c:pt idx="462">
                  <c:v>12.06256</c:v>
                </c:pt>
                <c:pt idx="463">
                  <c:v>12.12697</c:v>
                </c:pt>
                <c:pt idx="464">
                  <c:v>12.128880000000001</c:v>
                </c:pt>
                <c:pt idx="465">
                  <c:v>12.193350000000001</c:v>
                </c:pt>
                <c:pt idx="466">
                  <c:v>12.195209999999999</c:v>
                </c:pt>
                <c:pt idx="467">
                  <c:v>12.25935</c:v>
                </c:pt>
                <c:pt idx="468">
                  <c:v>12.26179</c:v>
                </c:pt>
                <c:pt idx="469">
                  <c:v>12.290319999999999</c:v>
                </c:pt>
                <c:pt idx="470">
                  <c:v>12.293200000000001</c:v>
                </c:pt>
                <c:pt idx="471">
                  <c:v>12.422330000000001</c:v>
                </c:pt>
                <c:pt idx="472">
                  <c:v>12.42535</c:v>
                </c:pt>
                <c:pt idx="473">
                  <c:v>12.428800000000001</c:v>
                </c:pt>
                <c:pt idx="474">
                  <c:v>12.45682</c:v>
                </c:pt>
                <c:pt idx="475">
                  <c:v>12.46008</c:v>
                </c:pt>
                <c:pt idx="476">
                  <c:v>12.46289</c:v>
                </c:pt>
                <c:pt idx="477">
                  <c:v>12.488810000000001</c:v>
                </c:pt>
                <c:pt idx="478">
                  <c:v>12.49131</c:v>
                </c:pt>
                <c:pt idx="479">
                  <c:v>12.494770000000001</c:v>
                </c:pt>
                <c:pt idx="480">
                  <c:v>12.497400000000001</c:v>
                </c:pt>
                <c:pt idx="481">
                  <c:v>12.52318</c:v>
                </c:pt>
                <c:pt idx="482">
                  <c:v>12.52603</c:v>
                </c:pt>
                <c:pt idx="483">
                  <c:v>12.529439999999999</c:v>
                </c:pt>
                <c:pt idx="484">
                  <c:v>12.555540000000001</c:v>
                </c:pt>
                <c:pt idx="485">
                  <c:v>12.55729</c:v>
                </c:pt>
                <c:pt idx="486">
                  <c:v>12.560750000000001</c:v>
                </c:pt>
                <c:pt idx="487">
                  <c:v>12.564249999999999</c:v>
                </c:pt>
                <c:pt idx="488">
                  <c:v>12.56606</c:v>
                </c:pt>
                <c:pt idx="489">
                  <c:v>12.5899</c:v>
                </c:pt>
                <c:pt idx="490">
                  <c:v>12.592000000000001</c:v>
                </c:pt>
                <c:pt idx="491">
                  <c:v>12.59548</c:v>
                </c:pt>
                <c:pt idx="492">
                  <c:v>12.597799999999999</c:v>
                </c:pt>
                <c:pt idx="493">
                  <c:v>12.62411</c:v>
                </c:pt>
                <c:pt idx="494">
                  <c:v>12.62673</c:v>
                </c:pt>
                <c:pt idx="495">
                  <c:v>12.63021</c:v>
                </c:pt>
                <c:pt idx="496">
                  <c:v>12.632860000000001</c:v>
                </c:pt>
                <c:pt idx="497">
                  <c:v>12.658429999999999</c:v>
                </c:pt>
                <c:pt idx="498">
                  <c:v>12.66145</c:v>
                </c:pt>
                <c:pt idx="499">
                  <c:v>12.6645</c:v>
                </c:pt>
                <c:pt idx="500">
                  <c:v>12.692769999999999</c:v>
                </c:pt>
                <c:pt idx="501">
                  <c:v>12.69617</c:v>
                </c:pt>
                <c:pt idx="502">
                  <c:v>12.69956</c:v>
                </c:pt>
                <c:pt idx="503">
                  <c:v>12.725199999999999</c:v>
                </c:pt>
                <c:pt idx="504">
                  <c:v>12.72742</c:v>
                </c:pt>
                <c:pt idx="505">
                  <c:v>12.73089</c:v>
                </c:pt>
                <c:pt idx="506">
                  <c:v>12.733029999999999</c:v>
                </c:pt>
                <c:pt idx="507">
                  <c:v>12.759650000000001</c:v>
                </c:pt>
                <c:pt idx="508">
                  <c:v>12.76216</c:v>
                </c:pt>
                <c:pt idx="509">
                  <c:v>12.76563</c:v>
                </c:pt>
                <c:pt idx="510">
                  <c:v>12.767799999999999</c:v>
                </c:pt>
                <c:pt idx="511">
                  <c:v>12.79365</c:v>
                </c:pt>
                <c:pt idx="512">
                  <c:v>12.796860000000001</c:v>
                </c:pt>
                <c:pt idx="513">
                  <c:v>12.799670000000001</c:v>
                </c:pt>
                <c:pt idx="514">
                  <c:v>12.82823</c:v>
                </c:pt>
                <c:pt idx="515">
                  <c:v>12.83159</c:v>
                </c:pt>
                <c:pt idx="516">
                  <c:v>12.834</c:v>
                </c:pt>
                <c:pt idx="517">
                  <c:v>12.86027</c:v>
                </c:pt>
                <c:pt idx="518">
                  <c:v>12.86284</c:v>
                </c:pt>
                <c:pt idx="519">
                  <c:v>12.8659</c:v>
                </c:pt>
                <c:pt idx="520">
                  <c:v>12.895289999999999</c:v>
                </c:pt>
                <c:pt idx="521">
                  <c:v>12.897550000000001</c:v>
                </c:pt>
                <c:pt idx="522">
                  <c:v>12.899760000000001</c:v>
                </c:pt>
                <c:pt idx="523">
                  <c:v>12.92681</c:v>
                </c:pt>
                <c:pt idx="524">
                  <c:v>12.92883</c:v>
                </c:pt>
                <c:pt idx="525">
                  <c:v>12.931509999999999</c:v>
                </c:pt>
                <c:pt idx="526">
                  <c:v>12.994859999999999</c:v>
                </c:pt>
                <c:pt idx="527">
                  <c:v>12.99695</c:v>
                </c:pt>
                <c:pt idx="528">
                  <c:v>13.061059999999999</c:v>
                </c:pt>
                <c:pt idx="529">
                  <c:v>13.062860000000001</c:v>
                </c:pt>
                <c:pt idx="530">
                  <c:v>13.12726</c:v>
                </c:pt>
                <c:pt idx="531">
                  <c:v>13.129189999999999</c:v>
                </c:pt>
                <c:pt idx="532">
                  <c:v>13.193479999999999</c:v>
                </c:pt>
                <c:pt idx="533">
                  <c:v>13.19567</c:v>
                </c:pt>
                <c:pt idx="534">
                  <c:v>13.25963</c:v>
                </c:pt>
                <c:pt idx="535">
                  <c:v>13.26211</c:v>
                </c:pt>
                <c:pt idx="536">
                  <c:v>13.290419999999999</c:v>
                </c:pt>
                <c:pt idx="537">
                  <c:v>13.2934</c:v>
                </c:pt>
                <c:pt idx="538">
                  <c:v>13.295349999999999</c:v>
                </c:pt>
                <c:pt idx="539">
                  <c:v>13.32558</c:v>
                </c:pt>
                <c:pt idx="540">
                  <c:v>13.327999999999999</c:v>
                </c:pt>
                <c:pt idx="541">
                  <c:v>13.35637</c:v>
                </c:pt>
                <c:pt idx="542">
                  <c:v>13.35937</c:v>
                </c:pt>
                <c:pt idx="543">
                  <c:v>13.36229</c:v>
                </c:pt>
                <c:pt idx="544">
                  <c:v>13.391260000000001</c:v>
                </c:pt>
                <c:pt idx="545">
                  <c:v>13.39409</c:v>
                </c:pt>
                <c:pt idx="546">
                  <c:v>13.39676</c:v>
                </c:pt>
                <c:pt idx="547">
                  <c:v>13.422639999999999</c:v>
                </c:pt>
                <c:pt idx="548">
                  <c:v>13.42529</c:v>
                </c:pt>
                <c:pt idx="549">
                  <c:v>13.42881</c:v>
                </c:pt>
                <c:pt idx="550">
                  <c:v>13.430910000000001</c:v>
                </c:pt>
                <c:pt idx="551">
                  <c:v>13.457000000000001</c:v>
                </c:pt>
                <c:pt idx="552">
                  <c:v>13.48916</c:v>
                </c:pt>
                <c:pt idx="553">
                  <c:v>13.49133</c:v>
                </c:pt>
                <c:pt idx="554">
                  <c:v>13.49478</c:v>
                </c:pt>
                <c:pt idx="555">
                  <c:v>13.497820000000001</c:v>
                </c:pt>
                <c:pt idx="556">
                  <c:v>13.52355</c:v>
                </c:pt>
                <c:pt idx="557">
                  <c:v>13.526020000000001</c:v>
                </c:pt>
                <c:pt idx="558">
                  <c:v>13.52951</c:v>
                </c:pt>
                <c:pt idx="559">
                  <c:v>13.53153</c:v>
                </c:pt>
                <c:pt idx="560">
                  <c:v>13.55767</c:v>
                </c:pt>
                <c:pt idx="561">
                  <c:v>13.56076</c:v>
                </c:pt>
                <c:pt idx="562">
                  <c:v>13.56424</c:v>
                </c:pt>
                <c:pt idx="563">
                  <c:v>13.56643</c:v>
                </c:pt>
                <c:pt idx="564">
                  <c:v>13.592029999999999</c:v>
                </c:pt>
                <c:pt idx="565">
                  <c:v>13.59548</c:v>
                </c:pt>
                <c:pt idx="566">
                  <c:v>13.59815</c:v>
                </c:pt>
                <c:pt idx="567">
                  <c:v>13.62453</c:v>
                </c:pt>
                <c:pt idx="568">
                  <c:v>13.62673</c:v>
                </c:pt>
                <c:pt idx="569">
                  <c:v>13.6302</c:v>
                </c:pt>
                <c:pt idx="570">
                  <c:v>13.633279999999999</c:v>
                </c:pt>
                <c:pt idx="571">
                  <c:v>13.65882</c:v>
                </c:pt>
                <c:pt idx="572">
                  <c:v>13.661440000000001</c:v>
                </c:pt>
                <c:pt idx="573">
                  <c:v>13.664870000000001</c:v>
                </c:pt>
                <c:pt idx="574">
                  <c:v>13.693149999999999</c:v>
                </c:pt>
                <c:pt idx="575">
                  <c:v>13.69617</c:v>
                </c:pt>
                <c:pt idx="576">
                  <c:v>13.69965</c:v>
                </c:pt>
                <c:pt idx="577">
                  <c:v>13.70168</c:v>
                </c:pt>
                <c:pt idx="578">
                  <c:v>13.7256</c:v>
                </c:pt>
                <c:pt idx="579">
                  <c:v>13.72742</c:v>
                </c:pt>
                <c:pt idx="580">
                  <c:v>13.73091</c:v>
                </c:pt>
                <c:pt idx="581">
                  <c:v>13.733359999999999</c:v>
                </c:pt>
                <c:pt idx="582">
                  <c:v>13.760020000000001</c:v>
                </c:pt>
                <c:pt idx="583">
                  <c:v>13.76215</c:v>
                </c:pt>
                <c:pt idx="584">
                  <c:v>13.76562</c:v>
                </c:pt>
                <c:pt idx="585">
                  <c:v>13.768090000000001</c:v>
                </c:pt>
                <c:pt idx="586">
                  <c:v>13.79402</c:v>
                </c:pt>
                <c:pt idx="587">
                  <c:v>13.796849999999999</c:v>
                </c:pt>
                <c:pt idx="588">
                  <c:v>13.80001</c:v>
                </c:pt>
                <c:pt idx="589">
                  <c:v>13.82865</c:v>
                </c:pt>
                <c:pt idx="590">
                  <c:v>13.831569999999999</c:v>
                </c:pt>
                <c:pt idx="591">
                  <c:v>13.83426</c:v>
                </c:pt>
                <c:pt idx="592">
                  <c:v>13.86063</c:v>
                </c:pt>
                <c:pt idx="593">
                  <c:v>13.86285</c:v>
                </c:pt>
                <c:pt idx="594">
                  <c:v>13.86614</c:v>
                </c:pt>
                <c:pt idx="595">
                  <c:v>13.89561</c:v>
                </c:pt>
                <c:pt idx="596">
                  <c:v>13.89756</c:v>
                </c:pt>
                <c:pt idx="597">
                  <c:v>13.89991</c:v>
                </c:pt>
                <c:pt idx="598">
                  <c:v>13.92887</c:v>
                </c:pt>
                <c:pt idx="599">
                  <c:v>13.931649999999999</c:v>
                </c:pt>
                <c:pt idx="600">
                  <c:v>13.99518</c:v>
                </c:pt>
                <c:pt idx="601">
                  <c:v>13.99713</c:v>
                </c:pt>
                <c:pt idx="602">
                  <c:v>14.06133</c:v>
                </c:pt>
                <c:pt idx="603">
                  <c:v>14.063190000000001</c:v>
                </c:pt>
                <c:pt idx="604">
                  <c:v>14.127079999999999</c:v>
                </c:pt>
                <c:pt idx="605">
                  <c:v>14.19378</c:v>
                </c:pt>
                <c:pt idx="606">
                  <c:v>14.196</c:v>
                </c:pt>
                <c:pt idx="607">
                  <c:v>14.25991</c:v>
                </c:pt>
                <c:pt idx="608">
                  <c:v>14.26216</c:v>
                </c:pt>
                <c:pt idx="609">
                  <c:v>14.264200000000001</c:v>
                </c:pt>
                <c:pt idx="610">
                  <c:v>14.29067</c:v>
                </c:pt>
                <c:pt idx="611">
                  <c:v>14.2934</c:v>
                </c:pt>
                <c:pt idx="612">
                  <c:v>14.295780000000001</c:v>
                </c:pt>
                <c:pt idx="613">
                  <c:v>14.32583</c:v>
                </c:pt>
                <c:pt idx="614">
                  <c:v>14.328139999999999</c:v>
                </c:pt>
                <c:pt idx="615">
                  <c:v>14.33065</c:v>
                </c:pt>
                <c:pt idx="616">
                  <c:v>14.356680000000001</c:v>
                </c:pt>
                <c:pt idx="617">
                  <c:v>14.35938</c:v>
                </c:pt>
                <c:pt idx="618">
                  <c:v>14.3627</c:v>
                </c:pt>
                <c:pt idx="619">
                  <c:v>14.39147</c:v>
                </c:pt>
                <c:pt idx="620">
                  <c:v>14.3941</c:v>
                </c:pt>
                <c:pt idx="621">
                  <c:v>14.39709</c:v>
                </c:pt>
                <c:pt idx="622">
                  <c:v>14.42295</c:v>
                </c:pt>
                <c:pt idx="623">
                  <c:v>14.42534</c:v>
                </c:pt>
                <c:pt idx="624">
                  <c:v>14.42881</c:v>
                </c:pt>
                <c:pt idx="625">
                  <c:v>14.431319999999999</c:v>
                </c:pt>
                <c:pt idx="626">
                  <c:v>14.45725</c:v>
                </c:pt>
                <c:pt idx="627">
                  <c:v>14.49118</c:v>
                </c:pt>
                <c:pt idx="628">
                  <c:v>14.4948</c:v>
                </c:pt>
                <c:pt idx="629">
                  <c:v>14.498150000000001</c:v>
                </c:pt>
                <c:pt idx="630">
                  <c:v>14.52392</c:v>
                </c:pt>
                <c:pt idx="631">
                  <c:v>14.52605</c:v>
                </c:pt>
                <c:pt idx="632">
                  <c:v>14.52937</c:v>
                </c:pt>
                <c:pt idx="633">
                  <c:v>14.55791</c:v>
                </c:pt>
                <c:pt idx="634">
                  <c:v>14.560750000000001</c:v>
                </c:pt>
                <c:pt idx="635">
                  <c:v>14.564260000000001</c:v>
                </c:pt>
                <c:pt idx="636">
                  <c:v>14.56683</c:v>
                </c:pt>
                <c:pt idx="637">
                  <c:v>14.592409999999999</c:v>
                </c:pt>
                <c:pt idx="638">
                  <c:v>14.59548</c:v>
                </c:pt>
                <c:pt idx="639">
                  <c:v>14.598520000000001</c:v>
                </c:pt>
                <c:pt idx="640">
                  <c:v>14.624919999999999</c:v>
                </c:pt>
                <c:pt idx="641">
                  <c:v>14.62674</c:v>
                </c:pt>
                <c:pt idx="642">
                  <c:v>14.6302</c:v>
                </c:pt>
                <c:pt idx="643">
                  <c:v>14.63363</c:v>
                </c:pt>
                <c:pt idx="644">
                  <c:v>14.6592</c:v>
                </c:pt>
                <c:pt idx="645">
                  <c:v>14.66147</c:v>
                </c:pt>
                <c:pt idx="646">
                  <c:v>14.66493</c:v>
                </c:pt>
                <c:pt idx="647">
                  <c:v>14.667</c:v>
                </c:pt>
                <c:pt idx="648">
                  <c:v>14.69354</c:v>
                </c:pt>
                <c:pt idx="649">
                  <c:v>14.69619</c:v>
                </c:pt>
                <c:pt idx="650">
                  <c:v>14.69964</c:v>
                </c:pt>
                <c:pt idx="651">
                  <c:v>14.702019999999999</c:v>
                </c:pt>
                <c:pt idx="652">
                  <c:v>14.7277</c:v>
                </c:pt>
                <c:pt idx="653">
                  <c:v>14.730880000000001</c:v>
                </c:pt>
                <c:pt idx="654">
                  <c:v>14.73376</c:v>
                </c:pt>
                <c:pt idx="655">
                  <c:v>14.76216</c:v>
                </c:pt>
                <c:pt idx="656">
                  <c:v>14.76563</c:v>
                </c:pt>
                <c:pt idx="657">
                  <c:v>14.768409999999999</c:v>
                </c:pt>
                <c:pt idx="658">
                  <c:v>14.794370000000001</c:v>
                </c:pt>
                <c:pt idx="659">
                  <c:v>14.79684</c:v>
                </c:pt>
                <c:pt idx="660">
                  <c:v>14.80035</c:v>
                </c:pt>
                <c:pt idx="661">
                  <c:v>14.829050000000001</c:v>
                </c:pt>
                <c:pt idx="662">
                  <c:v>14.83159</c:v>
                </c:pt>
                <c:pt idx="663">
                  <c:v>14.834519999999999</c:v>
                </c:pt>
                <c:pt idx="664">
                  <c:v>14.8978</c:v>
                </c:pt>
                <c:pt idx="665">
                  <c:v>14.900090000000001</c:v>
                </c:pt>
                <c:pt idx="666">
                  <c:v>14.92928</c:v>
                </c:pt>
                <c:pt idx="667">
                  <c:v>14.93183</c:v>
                </c:pt>
                <c:pt idx="668">
                  <c:v>14.99546</c:v>
                </c:pt>
                <c:pt idx="669">
                  <c:v>14.99736</c:v>
                </c:pt>
                <c:pt idx="670">
                  <c:v>15.06166</c:v>
                </c:pt>
                <c:pt idx="671">
                  <c:v>15.063499999999999</c:v>
                </c:pt>
                <c:pt idx="672">
                  <c:v>15.12786</c:v>
                </c:pt>
                <c:pt idx="673">
                  <c:v>15.12988</c:v>
                </c:pt>
                <c:pt idx="674">
                  <c:v>15.19406</c:v>
                </c:pt>
                <c:pt idx="675">
                  <c:v>15.19617</c:v>
                </c:pt>
                <c:pt idx="676">
                  <c:v>15.198079999999999</c:v>
                </c:pt>
                <c:pt idx="677">
                  <c:v>15.225429999999999</c:v>
                </c:pt>
                <c:pt idx="678">
                  <c:v>15.22734</c:v>
                </c:pt>
                <c:pt idx="679">
                  <c:v>15.26017</c:v>
                </c:pt>
                <c:pt idx="680">
                  <c:v>15.26215</c:v>
                </c:pt>
                <c:pt idx="681">
                  <c:v>15.264530000000001</c:v>
                </c:pt>
                <c:pt idx="682">
                  <c:v>15.290929999999999</c:v>
                </c:pt>
                <c:pt idx="683">
                  <c:v>15.29341</c:v>
                </c:pt>
                <c:pt idx="684">
                  <c:v>15.296239999999999</c:v>
                </c:pt>
                <c:pt idx="685">
                  <c:v>15.32605</c:v>
                </c:pt>
                <c:pt idx="686">
                  <c:v>15.32808</c:v>
                </c:pt>
                <c:pt idx="687">
                  <c:v>15.33006</c:v>
                </c:pt>
                <c:pt idx="688">
                  <c:v>15.356909999999999</c:v>
                </c:pt>
                <c:pt idx="689">
                  <c:v>15.359400000000001</c:v>
                </c:pt>
                <c:pt idx="690">
                  <c:v>15.362830000000001</c:v>
                </c:pt>
                <c:pt idx="691">
                  <c:v>15.364839999999999</c:v>
                </c:pt>
                <c:pt idx="692">
                  <c:v>15.392010000000001</c:v>
                </c:pt>
                <c:pt idx="693">
                  <c:v>15.3941</c:v>
                </c:pt>
                <c:pt idx="694">
                  <c:v>15.39744</c:v>
                </c:pt>
                <c:pt idx="695">
                  <c:v>15.423299999999999</c:v>
                </c:pt>
                <c:pt idx="696">
                  <c:v>15.425280000000001</c:v>
                </c:pt>
                <c:pt idx="697">
                  <c:v>15.428750000000001</c:v>
                </c:pt>
                <c:pt idx="698">
                  <c:v>15.431710000000001</c:v>
                </c:pt>
                <c:pt idx="699">
                  <c:v>15.457710000000001</c:v>
                </c:pt>
                <c:pt idx="700">
                  <c:v>15.46006</c:v>
                </c:pt>
                <c:pt idx="701">
                  <c:v>15.463520000000001</c:v>
                </c:pt>
                <c:pt idx="702">
                  <c:v>15.465669999999999</c:v>
                </c:pt>
                <c:pt idx="703">
                  <c:v>15.49166</c:v>
                </c:pt>
                <c:pt idx="704">
                  <c:v>15.49479</c:v>
                </c:pt>
                <c:pt idx="705">
                  <c:v>15.498239999999999</c:v>
                </c:pt>
                <c:pt idx="706">
                  <c:v>15.50034</c:v>
                </c:pt>
                <c:pt idx="707">
                  <c:v>15.524290000000001</c:v>
                </c:pt>
                <c:pt idx="708">
                  <c:v>15.52604</c:v>
                </c:pt>
                <c:pt idx="709">
                  <c:v>15.52951</c:v>
                </c:pt>
                <c:pt idx="710">
                  <c:v>15.53176</c:v>
                </c:pt>
                <c:pt idx="711">
                  <c:v>15.55847</c:v>
                </c:pt>
                <c:pt idx="712">
                  <c:v>15.560739999999999</c:v>
                </c:pt>
                <c:pt idx="713">
                  <c:v>15.564249999999999</c:v>
                </c:pt>
                <c:pt idx="714">
                  <c:v>15.5672</c:v>
                </c:pt>
                <c:pt idx="715">
                  <c:v>15.592790000000001</c:v>
                </c:pt>
                <c:pt idx="716">
                  <c:v>15.59548</c:v>
                </c:pt>
                <c:pt idx="717">
                  <c:v>15.59891</c:v>
                </c:pt>
                <c:pt idx="718">
                  <c:v>15.62707</c:v>
                </c:pt>
                <c:pt idx="719">
                  <c:v>15.63021</c:v>
                </c:pt>
                <c:pt idx="720">
                  <c:v>15.63369</c:v>
                </c:pt>
                <c:pt idx="721">
                  <c:v>15.63574</c:v>
                </c:pt>
                <c:pt idx="722">
                  <c:v>15.659599999999999</c:v>
                </c:pt>
                <c:pt idx="723">
                  <c:v>15.66146</c:v>
                </c:pt>
                <c:pt idx="724">
                  <c:v>15.66493</c:v>
                </c:pt>
                <c:pt idx="725">
                  <c:v>15.66738</c:v>
                </c:pt>
                <c:pt idx="726">
                  <c:v>15.69393</c:v>
                </c:pt>
                <c:pt idx="727">
                  <c:v>15.69619</c:v>
                </c:pt>
                <c:pt idx="728">
                  <c:v>15.699619999999999</c:v>
                </c:pt>
                <c:pt idx="729">
                  <c:v>15.70237</c:v>
                </c:pt>
                <c:pt idx="730">
                  <c:v>15.72808</c:v>
                </c:pt>
                <c:pt idx="731">
                  <c:v>15.73086</c:v>
                </c:pt>
                <c:pt idx="732">
                  <c:v>15.734120000000001</c:v>
                </c:pt>
                <c:pt idx="733">
                  <c:v>15.76252</c:v>
                </c:pt>
                <c:pt idx="734">
                  <c:v>15.765610000000001</c:v>
                </c:pt>
                <c:pt idx="735">
                  <c:v>15.76873</c:v>
                </c:pt>
                <c:pt idx="736">
                  <c:v>15.794750000000001</c:v>
                </c:pt>
                <c:pt idx="737">
                  <c:v>15.79687</c:v>
                </c:pt>
                <c:pt idx="738">
                  <c:v>15.80034</c:v>
                </c:pt>
                <c:pt idx="739">
                  <c:v>15.802379999999999</c:v>
                </c:pt>
                <c:pt idx="740">
                  <c:v>15.829470000000001</c:v>
                </c:pt>
                <c:pt idx="741">
                  <c:v>15.83062</c:v>
                </c:pt>
                <c:pt idx="742">
                  <c:v>15.835430000000001</c:v>
                </c:pt>
                <c:pt idx="743">
                  <c:v>15.863060000000001</c:v>
                </c:pt>
                <c:pt idx="744">
                  <c:v>15.86632</c:v>
                </c:pt>
                <c:pt idx="745">
                  <c:v>15.868320000000001</c:v>
                </c:pt>
                <c:pt idx="746">
                  <c:v>15.89828</c:v>
                </c:pt>
                <c:pt idx="747">
                  <c:v>15.9002</c:v>
                </c:pt>
                <c:pt idx="748">
                  <c:v>15.92956</c:v>
                </c:pt>
                <c:pt idx="749">
                  <c:v>15.93201</c:v>
                </c:pt>
                <c:pt idx="750">
                  <c:v>15.995760000000001</c:v>
                </c:pt>
                <c:pt idx="751">
                  <c:v>15.997629999999999</c:v>
                </c:pt>
                <c:pt idx="752">
                  <c:v>16.06195</c:v>
                </c:pt>
                <c:pt idx="753">
                  <c:v>16.063800000000001</c:v>
                </c:pt>
                <c:pt idx="754">
                  <c:v>16.128170000000001</c:v>
                </c:pt>
                <c:pt idx="755">
                  <c:v>16.130199999999999</c:v>
                </c:pt>
                <c:pt idx="756">
                  <c:v>16.131969999999999</c:v>
                </c:pt>
                <c:pt idx="757">
                  <c:v>16.19435</c:v>
                </c:pt>
                <c:pt idx="758">
                  <c:v>16.196169999999999</c:v>
                </c:pt>
                <c:pt idx="759">
                  <c:v>16.198409999999999</c:v>
                </c:pt>
                <c:pt idx="760">
                  <c:v>16.225570000000001</c:v>
                </c:pt>
                <c:pt idx="761">
                  <c:v>16.227419999999999</c:v>
                </c:pt>
                <c:pt idx="762">
                  <c:v>16.229569999999999</c:v>
                </c:pt>
                <c:pt idx="763">
                  <c:v>16.262180000000001</c:v>
                </c:pt>
                <c:pt idx="764">
                  <c:v>16.264869999999998</c:v>
                </c:pt>
                <c:pt idx="765">
                  <c:v>16.29119</c:v>
                </c:pt>
                <c:pt idx="766">
                  <c:v>16.293379999999999</c:v>
                </c:pt>
                <c:pt idx="767">
                  <c:v>16.296620000000001</c:v>
                </c:pt>
                <c:pt idx="768">
                  <c:v>16.326270000000001</c:v>
                </c:pt>
                <c:pt idx="769">
                  <c:v>16.328130000000002</c:v>
                </c:pt>
                <c:pt idx="770">
                  <c:v>16.331320000000002</c:v>
                </c:pt>
                <c:pt idx="771">
                  <c:v>16.35726</c:v>
                </c:pt>
                <c:pt idx="772">
                  <c:v>16.359349999999999</c:v>
                </c:pt>
                <c:pt idx="773">
                  <c:v>16.362850000000002</c:v>
                </c:pt>
                <c:pt idx="774">
                  <c:v>16.36523</c:v>
                </c:pt>
                <c:pt idx="775">
                  <c:v>16.3919</c:v>
                </c:pt>
                <c:pt idx="776">
                  <c:v>16.394089999999998</c:v>
                </c:pt>
                <c:pt idx="777">
                  <c:v>16.397559999999999</c:v>
                </c:pt>
                <c:pt idx="778">
                  <c:v>16.399519999999999</c:v>
                </c:pt>
                <c:pt idx="779">
                  <c:v>16.42539</c:v>
                </c:pt>
                <c:pt idx="780">
                  <c:v>16.428809999999999</c:v>
                </c:pt>
                <c:pt idx="781">
                  <c:v>16.432130000000001</c:v>
                </c:pt>
                <c:pt idx="782">
                  <c:v>16.458069999999999</c:v>
                </c:pt>
                <c:pt idx="783">
                  <c:v>16.459980000000002</c:v>
                </c:pt>
                <c:pt idx="784">
                  <c:v>16.463529999999999</c:v>
                </c:pt>
                <c:pt idx="785">
                  <c:v>16.465979999999998</c:v>
                </c:pt>
                <c:pt idx="786">
                  <c:v>16.492039999999999</c:v>
                </c:pt>
                <c:pt idx="787">
                  <c:v>16.494800000000001</c:v>
                </c:pt>
                <c:pt idx="788">
                  <c:v>16.498249999999999</c:v>
                </c:pt>
                <c:pt idx="789">
                  <c:v>16.50076</c:v>
                </c:pt>
                <c:pt idx="790">
                  <c:v>16.526409999999998</c:v>
                </c:pt>
                <c:pt idx="791">
                  <c:v>16.529489999999999</c:v>
                </c:pt>
                <c:pt idx="792">
                  <c:v>16.532620000000001</c:v>
                </c:pt>
                <c:pt idx="793">
                  <c:v>16.55885</c:v>
                </c:pt>
                <c:pt idx="794">
                  <c:v>16.560759999999998</c:v>
                </c:pt>
                <c:pt idx="795">
                  <c:v>16.564240000000002</c:v>
                </c:pt>
                <c:pt idx="796">
                  <c:v>16.567599999999999</c:v>
                </c:pt>
                <c:pt idx="797">
                  <c:v>16.593209999999999</c:v>
                </c:pt>
                <c:pt idx="798">
                  <c:v>16.595490000000002</c:v>
                </c:pt>
                <c:pt idx="799">
                  <c:v>16.598949999999999</c:v>
                </c:pt>
                <c:pt idx="800">
                  <c:v>16.601019999999998</c:v>
                </c:pt>
                <c:pt idx="801">
                  <c:v>16.627469999999999</c:v>
                </c:pt>
                <c:pt idx="802">
                  <c:v>16.630189999999999</c:v>
                </c:pt>
                <c:pt idx="803">
                  <c:v>16.633679999999998</c:v>
                </c:pt>
                <c:pt idx="804">
                  <c:v>16.636140000000001</c:v>
                </c:pt>
                <c:pt idx="805">
                  <c:v>16.661709999999999</c:v>
                </c:pt>
                <c:pt idx="806">
                  <c:v>16.664940000000001</c:v>
                </c:pt>
                <c:pt idx="807">
                  <c:v>16.66778</c:v>
                </c:pt>
                <c:pt idx="808">
                  <c:v>16.69435</c:v>
                </c:pt>
                <c:pt idx="809">
                  <c:v>16.696190000000001</c:v>
                </c:pt>
                <c:pt idx="810">
                  <c:v>16.699649999999998</c:v>
                </c:pt>
                <c:pt idx="811">
                  <c:v>16.7027</c:v>
                </c:pt>
                <c:pt idx="812">
                  <c:v>16.728449999999999</c:v>
                </c:pt>
                <c:pt idx="813">
                  <c:v>16.730879999999999</c:v>
                </c:pt>
                <c:pt idx="814">
                  <c:v>16.734359999999999</c:v>
                </c:pt>
                <c:pt idx="815">
                  <c:v>16.736239999999999</c:v>
                </c:pt>
                <c:pt idx="816">
                  <c:v>16.795110000000001</c:v>
                </c:pt>
                <c:pt idx="817">
                  <c:v>16.796869999999998</c:v>
                </c:pt>
                <c:pt idx="818">
                  <c:v>16.800339999999998</c:v>
                </c:pt>
                <c:pt idx="819">
                  <c:v>16.802679999999999</c:v>
                </c:pt>
                <c:pt idx="820">
                  <c:v>16.863399999999999</c:v>
                </c:pt>
                <c:pt idx="821">
                  <c:v>16.866309999999999</c:v>
                </c:pt>
                <c:pt idx="822">
                  <c:v>16.86852</c:v>
                </c:pt>
                <c:pt idx="823">
                  <c:v>16.898759999999999</c:v>
                </c:pt>
                <c:pt idx="824">
                  <c:v>16.900269999999999</c:v>
                </c:pt>
                <c:pt idx="825">
                  <c:v>16.929829999999999</c:v>
                </c:pt>
                <c:pt idx="826">
                  <c:v>16.93216</c:v>
                </c:pt>
                <c:pt idx="827">
                  <c:v>16.996089999999999</c:v>
                </c:pt>
                <c:pt idx="828">
                  <c:v>16.996790000000001</c:v>
                </c:pt>
                <c:pt idx="829">
                  <c:v>17.062249999999999</c:v>
                </c:pt>
                <c:pt idx="830">
                  <c:v>17.064119999999999</c:v>
                </c:pt>
                <c:pt idx="831">
                  <c:v>17.130210000000002</c:v>
                </c:pt>
                <c:pt idx="832">
                  <c:v>17.132280000000002</c:v>
                </c:pt>
                <c:pt idx="833">
                  <c:v>17.196390000000001</c:v>
                </c:pt>
                <c:pt idx="834">
                  <c:v>17.19876</c:v>
                </c:pt>
                <c:pt idx="835">
                  <c:v>17.227450000000001</c:v>
                </c:pt>
                <c:pt idx="836">
                  <c:v>17.230029999999999</c:v>
                </c:pt>
                <c:pt idx="837">
                  <c:v>17.262450000000001</c:v>
                </c:pt>
                <c:pt idx="838">
                  <c:v>17.26521</c:v>
                </c:pt>
                <c:pt idx="839">
                  <c:v>17.291440000000001</c:v>
                </c:pt>
                <c:pt idx="840">
                  <c:v>17.293379999999999</c:v>
                </c:pt>
                <c:pt idx="841">
                  <c:v>17.296890000000001</c:v>
                </c:pt>
                <c:pt idx="842">
                  <c:v>17.298760000000001</c:v>
                </c:pt>
                <c:pt idx="843">
                  <c:v>17.328199999999999</c:v>
                </c:pt>
                <c:pt idx="844">
                  <c:v>17.33146</c:v>
                </c:pt>
                <c:pt idx="845">
                  <c:v>17.357569999999999</c:v>
                </c:pt>
                <c:pt idx="846">
                  <c:v>17.359380000000002</c:v>
                </c:pt>
                <c:pt idx="847">
                  <c:v>17.362829999999999</c:v>
                </c:pt>
                <c:pt idx="848">
                  <c:v>17.365649999999999</c:v>
                </c:pt>
                <c:pt idx="849">
                  <c:v>17.392160000000001</c:v>
                </c:pt>
                <c:pt idx="850">
                  <c:v>17.394069999999999</c:v>
                </c:pt>
                <c:pt idx="851">
                  <c:v>17.397559999999999</c:v>
                </c:pt>
                <c:pt idx="852">
                  <c:v>17.399840000000001</c:v>
                </c:pt>
                <c:pt idx="853">
                  <c:v>17.425719999999998</c:v>
                </c:pt>
                <c:pt idx="854">
                  <c:v>17.428809999999999</c:v>
                </c:pt>
                <c:pt idx="855">
                  <c:v>17.432289999999998</c:v>
                </c:pt>
                <c:pt idx="856">
                  <c:v>17.434270000000001</c:v>
                </c:pt>
                <c:pt idx="857">
                  <c:v>17.49241</c:v>
                </c:pt>
                <c:pt idx="858">
                  <c:v>17.494779999999999</c:v>
                </c:pt>
                <c:pt idx="859">
                  <c:v>17.498259999999998</c:v>
                </c:pt>
                <c:pt idx="860">
                  <c:v>17.501159999999999</c:v>
                </c:pt>
                <c:pt idx="861">
                  <c:v>17.526810000000001</c:v>
                </c:pt>
                <c:pt idx="862">
                  <c:v>17.529509999999998</c:v>
                </c:pt>
                <c:pt idx="863">
                  <c:v>17.532969999999999</c:v>
                </c:pt>
                <c:pt idx="864">
                  <c:v>17.561</c:v>
                </c:pt>
                <c:pt idx="865">
                  <c:v>17.564260000000001</c:v>
                </c:pt>
                <c:pt idx="866">
                  <c:v>17.567689999999999</c:v>
                </c:pt>
                <c:pt idx="867">
                  <c:v>17.569749999999999</c:v>
                </c:pt>
                <c:pt idx="868">
                  <c:v>17.593589999999999</c:v>
                </c:pt>
                <c:pt idx="869">
                  <c:v>17.595479999999998</c:v>
                </c:pt>
                <c:pt idx="870">
                  <c:v>17.598870000000002</c:v>
                </c:pt>
                <c:pt idx="871">
                  <c:v>17.601410000000001</c:v>
                </c:pt>
                <c:pt idx="872">
                  <c:v>17.627870000000001</c:v>
                </c:pt>
                <c:pt idx="873">
                  <c:v>17.630199999999999</c:v>
                </c:pt>
                <c:pt idx="874">
                  <c:v>17.633669999999999</c:v>
                </c:pt>
                <c:pt idx="875">
                  <c:v>17.636320000000001</c:v>
                </c:pt>
                <c:pt idx="876">
                  <c:v>17.662089999999999</c:v>
                </c:pt>
                <c:pt idx="877">
                  <c:v>17.664940000000001</c:v>
                </c:pt>
                <c:pt idx="878">
                  <c:v>17.66816</c:v>
                </c:pt>
                <c:pt idx="879">
                  <c:v>17.696449999999999</c:v>
                </c:pt>
                <c:pt idx="880">
                  <c:v>17.699649999999998</c:v>
                </c:pt>
                <c:pt idx="881">
                  <c:v>17.703019999999999</c:v>
                </c:pt>
                <c:pt idx="882">
                  <c:v>17.728819999999999</c:v>
                </c:pt>
                <c:pt idx="883">
                  <c:v>17.730879999999999</c:v>
                </c:pt>
                <c:pt idx="884">
                  <c:v>17.734359999999999</c:v>
                </c:pt>
                <c:pt idx="885">
                  <c:v>17.736599999999999</c:v>
                </c:pt>
                <c:pt idx="886">
                  <c:v>17.763369999999998</c:v>
                </c:pt>
                <c:pt idx="887">
                  <c:v>17.765609999999999</c:v>
                </c:pt>
                <c:pt idx="888">
                  <c:v>17.769079999999999</c:v>
                </c:pt>
                <c:pt idx="889">
                  <c:v>17.771049999999999</c:v>
                </c:pt>
                <c:pt idx="890">
                  <c:v>17.79721</c:v>
                </c:pt>
                <c:pt idx="891">
                  <c:v>17.800339999999998</c:v>
                </c:pt>
                <c:pt idx="892">
                  <c:v>17.802969999999998</c:v>
                </c:pt>
                <c:pt idx="893">
                  <c:v>17.832260000000002</c:v>
                </c:pt>
                <c:pt idx="894">
                  <c:v>17.835059999999999</c:v>
                </c:pt>
                <c:pt idx="895">
                  <c:v>17.836929999999999</c:v>
                </c:pt>
                <c:pt idx="896">
                  <c:v>17.863759999999999</c:v>
                </c:pt>
                <c:pt idx="897">
                  <c:v>17.866299999999999</c:v>
                </c:pt>
                <c:pt idx="898">
                  <c:v>17.868690000000001</c:v>
                </c:pt>
                <c:pt idx="899">
                  <c:v>17.900549999999999</c:v>
                </c:pt>
                <c:pt idx="900">
                  <c:v>17.930150000000001</c:v>
                </c:pt>
                <c:pt idx="901">
                  <c:v>17.932259999999999</c:v>
                </c:pt>
                <c:pt idx="902">
                  <c:v>17.934090000000001</c:v>
                </c:pt>
                <c:pt idx="903">
                  <c:v>17.99635</c:v>
                </c:pt>
                <c:pt idx="904">
                  <c:v>17.998159999999999</c:v>
                </c:pt>
                <c:pt idx="905">
                  <c:v>18.06427</c:v>
                </c:pt>
                <c:pt idx="906">
                  <c:v>18.066179999999999</c:v>
                </c:pt>
                <c:pt idx="907">
                  <c:v>18.130479999999999</c:v>
                </c:pt>
                <c:pt idx="908">
                  <c:v>18.1326</c:v>
                </c:pt>
                <c:pt idx="909">
                  <c:v>18.196670000000001</c:v>
                </c:pt>
                <c:pt idx="910">
                  <c:v>18.199069999999999</c:v>
                </c:pt>
                <c:pt idx="911">
                  <c:v>18.227620000000002</c:v>
                </c:pt>
                <c:pt idx="912">
                  <c:v>18.230460000000001</c:v>
                </c:pt>
                <c:pt idx="913">
                  <c:v>18.263680000000001</c:v>
                </c:pt>
                <c:pt idx="914">
                  <c:v>18.265429999999999</c:v>
                </c:pt>
                <c:pt idx="915">
                  <c:v>18.293369999999999</c:v>
                </c:pt>
                <c:pt idx="916">
                  <c:v>18.296720000000001</c:v>
                </c:pt>
                <c:pt idx="917">
                  <c:v>18.29909</c:v>
                </c:pt>
                <c:pt idx="918">
                  <c:v>18.3596</c:v>
                </c:pt>
                <c:pt idx="919">
                  <c:v>18.362839999999998</c:v>
                </c:pt>
                <c:pt idx="920">
                  <c:v>18.366019999999999</c:v>
                </c:pt>
                <c:pt idx="921">
                  <c:v>18.394159999999999</c:v>
                </c:pt>
                <c:pt idx="922">
                  <c:v>18.397559999999999</c:v>
                </c:pt>
                <c:pt idx="923">
                  <c:v>18.400169999999999</c:v>
                </c:pt>
                <c:pt idx="924">
                  <c:v>18.426079999999999</c:v>
                </c:pt>
                <c:pt idx="925">
                  <c:v>18.428799999999999</c:v>
                </c:pt>
                <c:pt idx="926">
                  <c:v>18.432279999999999</c:v>
                </c:pt>
                <c:pt idx="927">
                  <c:v>18.43468</c:v>
                </c:pt>
                <c:pt idx="928">
                  <c:v>18.492799999999999</c:v>
                </c:pt>
                <c:pt idx="929">
                  <c:v>18.494789999999998</c:v>
                </c:pt>
                <c:pt idx="930">
                  <c:v>18.498259999999998</c:v>
                </c:pt>
                <c:pt idx="931">
                  <c:v>18.501629999999999</c:v>
                </c:pt>
                <c:pt idx="932">
                  <c:v>18.527170000000002</c:v>
                </c:pt>
                <c:pt idx="933">
                  <c:v>18.529499999999999</c:v>
                </c:pt>
                <c:pt idx="934">
                  <c:v>18.532979999999998</c:v>
                </c:pt>
                <c:pt idx="935">
                  <c:v>18.535070000000001</c:v>
                </c:pt>
                <c:pt idx="936">
                  <c:v>18.56138</c:v>
                </c:pt>
                <c:pt idx="937">
                  <c:v>18.564219999999999</c:v>
                </c:pt>
                <c:pt idx="938">
                  <c:v>18.567689999999999</c:v>
                </c:pt>
                <c:pt idx="939">
                  <c:v>18.570129999999999</c:v>
                </c:pt>
                <c:pt idx="940">
                  <c:v>18.59571</c:v>
                </c:pt>
                <c:pt idx="941">
                  <c:v>18.598960000000002</c:v>
                </c:pt>
                <c:pt idx="942">
                  <c:v>18.601790000000001</c:v>
                </c:pt>
                <c:pt idx="943">
                  <c:v>18.628260000000001</c:v>
                </c:pt>
                <c:pt idx="944">
                  <c:v>18.630189999999999</c:v>
                </c:pt>
                <c:pt idx="945">
                  <c:v>18.633679999999998</c:v>
                </c:pt>
                <c:pt idx="946">
                  <c:v>18.636289999999999</c:v>
                </c:pt>
                <c:pt idx="947">
                  <c:v>18.662520000000001</c:v>
                </c:pt>
                <c:pt idx="948">
                  <c:v>18.664919999999999</c:v>
                </c:pt>
                <c:pt idx="949">
                  <c:v>18.668420000000001</c:v>
                </c:pt>
                <c:pt idx="950">
                  <c:v>18.670280000000002</c:v>
                </c:pt>
                <c:pt idx="951">
                  <c:v>18.696860000000001</c:v>
                </c:pt>
                <c:pt idx="952">
                  <c:v>18.699649999999998</c:v>
                </c:pt>
                <c:pt idx="953">
                  <c:v>18.703119999999998</c:v>
                </c:pt>
                <c:pt idx="954">
                  <c:v>18.705089999999998</c:v>
                </c:pt>
                <c:pt idx="955">
                  <c:v>18.73094</c:v>
                </c:pt>
                <c:pt idx="956">
                  <c:v>18.734400000000001</c:v>
                </c:pt>
                <c:pt idx="957">
                  <c:v>18.73668</c:v>
                </c:pt>
                <c:pt idx="958">
                  <c:v>18.76568</c:v>
                </c:pt>
                <c:pt idx="959">
                  <c:v>18.76906</c:v>
                </c:pt>
                <c:pt idx="960">
                  <c:v>18.771090000000001</c:v>
                </c:pt>
                <c:pt idx="961">
                  <c:v>18.79757</c:v>
                </c:pt>
                <c:pt idx="962">
                  <c:v>18.800319999999999</c:v>
                </c:pt>
                <c:pt idx="963">
                  <c:v>18.803249999999998</c:v>
                </c:pt>
                <c:pt idx="964">
                  <c:v>18.832439999999998</c:v>
                </c:pt>
                <c:pt idx="965">
                  <c:v>18.835059999999999</c:v>
                </c:pt>
                <c:pt idx="966">
                  <c:v>18.837009999999999</c:v>
                </c:pt>
                <c:pt idx="967">
                  <c:v>18.864080000000001</c:v>
                </c:pt>
                <c:pt idx="968">
                  <c:v>18.866309999999999</c:v>
                </c:pt>
                <c:pt idx="969">
                  <c:v>18.868880000000001</c:v>
                </c:pt>
                <c:pt idx="970">
                  <c:v>18.93045</c:v>
                </c:pt>
                <c:pt idx="971">
                  <c:v>18.932130000000001</c:v>
                </c:pt>
                <c:pt idx="972">
                  <c:v>18.998380000000001</c:v>
                </c:pt>
                <c:pt idx="973">
                  <c:v>19.000209999999999</c:v>
                </c:pt>
                <c:pt idx="974">
                  <c:v>19.06457</c:v>
                </c:pt>
                <c:pt idx="975">
                  <c:v>19.066549999999999</c:v>
                </c:pt>
                <c:pt idx="976">
                  <c:v>19.130780000000001</c:v>
                </c:pt>
                <c:pt idx="977">
                  <c:v>19.132960000000001</c:v>
                </c:pt>
                <c:pt idx="978">
                  <c:v>19.162929999999999</c:v>
                </c:pt>
                <c:pt idx="979">
                  <c:v>19.163309999999999</c:v>
                </c:pt>
                <c:pt idx="980">
                  <c:v>19.196950000000001</c:v>
                </c:pt>
                <c:pt idx="981">
                  <c:v>19.19942</c:v>
                </c:pt>
                <c:pt idx="982">
                  <c:v>19.227830000000001</c:v>
                </c:pt>
                <c:pt idx="983">
                  <c:v>19.230879999999999</c:v>
                </c:pt>
                <c:pt idx="984">
                  <c:v>19.262930000000001</c:v>
                </c:pt>
                <c:pt idx="985">
                  <c:v>19.265599999999999</c:v>
                </c:pt>
                <c:pt idx="986">
                  <c:v>19.267600000000002</c:v>
                </c:pt>
                <c:pt idx="987">
                  <c:v>19.293700000000001</c:v>
                </c:pt>
                <c:pt idx="988">
                  <c:v>19.296880000000002</c:v>
                </c:pt>
                <c:pt idx="989">
                  <c:v>19.29956</c:v>
                </c:pt>
                <c:pt idx="990">
                  <c:v>19.328620000000001</c:v>
                </c:pt>
                <c:pt idx="991">
                  <c:v>19.331569999999999</c:v>
                </c:pt>
                <c:pt idx="992">
                  <c:v>19.334029999999998</c:v>
                </c:pt>
                <c:pt idx="993">
                  <c:v>19.359929999999999</c:v>
                </c:pt>
                <c:pt idx="994">
                  <c:v>19.362829999999999</c:v>
                </c:pt>
                <c:pt idx="995">
                  <c:v>19.366309999999999</c:v>
                </c:pt>
                <c:pt idx="996">
                  <c:v>19.368179999999999</c:v>
                </c:pt>
                <c:pt idx="997">
                  <c:v>19.39442</c:v>
                </c:pt>
                <c:pt idx="998">
                  <c:v>19.397559999999999</c:v>
                </c:pt>
                <c:pt idx="999">
                  <c:v>19.40053</c:v>
                </c:pt>
                <c:pt idx="1000">
                  <c:v>19.426449999999999</c:v>
                </c:pt>
                <c:pt idx="1001">
                  <c:v>19.428809999999999</c:v>
                </c:pt>
                <c:pt idx="1002">
                  <c:v>19.432289999999998</c:v>
                </c:pt>
                <c:pt idx="1003">
                  <c:v>19.435079999999999</c:v>
                </c:pt>
                <c:pt idx="1004">
                  <c:v>19.460840000000001</c:v>
                </c:pt>
                <c:pt idx="1005">
                  <c:v>19.463539999999998</c:v>
                </c:pt>
                <c:pt idx="1006">
                  <c:v>19.467009999999998</c:v>
                </c:pt>
                <c:pt idx="1007">
                  <c:v>19.468810000000001</c:v>
                </c:pt>
                <c:pt idx="1008">
                  <c:v>19.49493</c:v>
                </c:pt>
                <c:pt idx="1009">
                  <c:v>19.498259999999998</c:v>
                </c:pt>
                <c:pt idx="1010">
                  <c:v>19.501729999999998</c:v>
                </c:pt>
                <c:pt idx="1011">
                  <c:v>19.503689999999999</c:v>
                </c:pt>
                <c:pt idx="1012">
                  <c:v>19.527560000000001</c:v>
                </c:pt>
                <c:pt idx="1013">
                  <c:v>19.529509999999998</c:v>
                </c:pt>
                <c:pt idx="1014">
                  <c:v>19.532979999999998</c:v>
                </c:pt>
                <c:pt idx="1015">
                  <c:v>19.535440000000001</c:v>
                </c:pt>
                <c:pt idx="1016">
                  <c:v>19.561789999999998</c:v>
                </c:pt>
                <c:pt idx="1017">
                  <c:v>19.564229999999998</c:v>
                </c:pt>
                <c:pt idx="1018">
                  <c:v>19.567699999999999</c:v>
                </c:pt>
                <c:pt idx="1019">
                  <c:v>19.570499999999999</c:v>
                </c:pt>
                <c:pt idx="1020">
                  <c:v>19.59609</c:v>
                </c:pt>
                <c:pt idx="1021">
                  <c:v>19.598949999999999</c:v>
                </c:pt>
                <c:pt idx="1022">
                  <c:v>19.602150000000002</c:v>
                </c:pt>
                <c:pt idx="1023">
                  <c:v>19.630210000000002</c:v>
                </c:pt>
                <c:pt idx="1024">
                  <c:v>19.63409</c:v>
                </c:pt>
                <c:pt idx="1025">
                  <c:v>19.662849999999999</c:v>
                </c:pt>
                <c:pt idx="1026">
                  <c:v>19.664929999999998</c:v>
                </c:pt>
                <c:pt idx="1027">
                  <c:v>19.668389999999999</c:v>
                </c:pt>
                <c:pt idx="1028">
                  <c:v>19.670639999999999</c:v>
                </c:pt>
                <c:pt idx="1029">
                  <c:v>19.69726</c:v>
                </c:pt>
                <c:pt idx="1030">
                  <c:v>19.699649999999998</c:v>
                </c:pt>
                <c:pt idx="1031">
                  <c:v>19.703099999999999</c:v>
                </c:pt>
                <c:pt idx="1032">
                  <c:v>19.70542</c:v>
                </c:pt>
                <c:pt idx="1033">
                  <c:v>19.731290000000001</c:v>
                </c:pt>
                <c:pt idx="1034">
                  <c:v>19.734369999999998</c:v>
                </c:pt>
                <c:pt idx="1035">
                  <c:v>19.73668</c:v>
                </c:pt>
                <c:pt idx="1036">
                  <c:v>19.765889999999999</c:v>
                </c:pt>
                <c:pt idx="1037">
                  <c:v>19.769110000000001</c:v>
                </c:pt>
                <c:pt idx="1038">
                  <c:v>19.771599999999999</c:v>
                </c:pt>
                <c:pt idx="1039">
                  <c:v>19.797910000000002</c:v>
                </c:pt>
                <c:pt idx="1040">
                  <c:v>19.800329999999999</c:v>
                </c:pt>
                <c:pt idx="1041">
                  <c:v>19.80349</c:v>
                </c:pt>
                <c:pt idx="1042">
                  <c:v>19.83286</c:v>
                </c:pt>
                <c:pt idx="1043">
                  <c:v>19.834129999999998</c:v>
                </c:pt>
                <c:pt idx="1044">
                  <c:v>19.83736</c:v>
                </c:pt>
                <c:pt idx="1045">
                  <c:v>19.866620000000001</c:v>
                </c:pt>
                <c:pt idx="1046">
                  <c:v>19.869430000000001</c:v>
                </c:pt>
                <c:pt idx="1047">
                  <c:v>19.998670000000001</c:v>
                </c:pt>
                <c:pt idx="1048">
                  <c:v>20.000499999999999</c:v>
                </c:pt>
                <c:pt idx="1049">
                  <c:v>20.064869999999999</c:v>
                </c:pt>
                <c:pt idx="1050">
                  <c:v>20.066839999999999</c:v>
                </c:pt>
                <c:pt idx="1051">
                  <c:v>20.1311</c:v>
                </c:pt>
                <c:pt idx="1052">
                  <c:v>20.133299999999998</c:v>
                </c:pt>
                <c:pt idx="1053">
                  <c:v>20.162780000000001</c:v>
                </c:pt>
                <c:pt idx="1054">
                  <c:v>20.16405</c:v>
                </c:pt>
                <c:pt idx="1055">
                  <c:v>20.197220000000002</c:v>
                </c:pt>
                <c:pt idx="1056">
                  <c:v>20.199649999999998</c:v>
                </c:pt>
                <c:pt idx="1057">
                  <c:v>20.201499999999999</c:v>
                </c:pt>
                <c:pt idx="1058">
                  <c:v>20.22805</c:v>
                </c:pt>
                <c:pt idx="1059">
                  <c:v>20.230899999999998</c:v>
                </c:pt>
                <c:pt idx="1060">
                  <c:v>20.23302</c:v>
                </c:pt>
                <c:pt idx="1061">
                  <c:v>20.263190000000002</c:v>
                </c:pt>
                <c:pt idx="1062">
                  <c:v>20.265609999999999</c:v>
                </c:pt>
                <c:pt idx="1063">
                  <c:v>20.267959999999999</c:v>
                </c:pt>
                <c:pt idx="1064">
                  <c:v>20.29372</c:v>
                </c:pt>
                <c:pt idx="1065">
                  <c:v>20.296009999999999</c:v>
                </c:pt>
                <c:pt idx="1066">
                  <c:v>20.298729999999999</c:v>
                </c:pt>
                <c:pt idx="1067">
                  <c:v>20.328790000000001</c:v>
                </c:pt>
                <c:pt idx="1068">
                  <c:v>20.33146</c:v>
                </c:pt>
                <c:pt idx="1069">
                  <c:v>20.335290000000001</c:v>
                </c:pt>
                <c:pt idx="1070">
                  <c:v>20.360250000000001</c:v>
                </c:pt>
                <c:pt idx="1071">
                  <c:v>20.362860000000001</c:v>
                </c:pt>
                <c:pt idx="1072">
                  <c:v>20.366309999999999</c:v>
                </c:pt>
                <c:pt idx="1073">
                  <c:v>20.368590000000001</c:v>
                </c:pt>
                <c:pt idx="1074">
                  <c:v>20.394729999999999</c:v>
                </c:pt>
                <c:pt idx="1075">
                  <c:v>20.397559999999999</c:v>
                </c:pt>
                <c:pt idx="1076">
                  <c:v>20.4009</c:v>
                </c:pt>
                <c:pt idx="1077">
                  <c:v>20.42679</c:v>
                </c:pt>
                <c:pt idx="1078">
                  <c:v>20.428830000000001</c:v>
                </c:pt>
                <c:pt idx="1079">
                  <c:v>20.432289999999998</c:v>
                </c:pt>
                <c:pt idx="1080">
                  <c:v>20.435490000000001</c:v>
                </c:pt>
                <c:pt idx="1081">
                  <c:v>20.461179999999999</c:v>
                </c:pt>
                <c:pt idx="1082">
                  <c:v>20.463519999999999</c:v>
                </c:pt>
                <c:pt idx="1083">
                  <c:v>20.467009999999998</c:v>
                </c:pt>
                <c:pt idx="1084">
                  <c:v>20.469149999999999</c:v>
                </c:pt>
                <c:pt idx="1085">
                  <c:v>20.49532</c:v>
                </c:pt>
                <c:pt idx="1086">
                  <c:v>20.498249999999999</c:v>
                </c:pt>
                <c:pt idx="1087">
                  <c:v>20.501740000000002</c:v>
                </c:pt>
                <c:pt idx="1088">
                  <c:v>20.504090000000001</c:v>
                </c:pt>
                <c:pt idx="1089">
                  <c:v>20.529689999999999</c:v>
                </c:pt>
                <c:pt idx="1090">
                  <c:v>20.532969999999999</c:v>
                </c:pt>
                <c:pt idx="1091">
                  <c:v>20.535810000000001</c:v>
                </c:pt>
                <c:pt idx="1092">
                  <c:v>20.562190000000001</c:v>
                </c:pt>
                <c:pt idx="1093">
                  <c:v>20.564240000000002</c:v>
                </c:pt>
                <c:pt idx="1094">
                  <c:v>20.567699999999999</c:v>
                </c:pt>
                <c:pt idx="1095">
                  <c:v>20.570930000000001</c:v>
                </c:pt>
                <c:pt idx="1096">
                  <c:v>20.59648</c:v>
                </c:pt>
                <c:pt idx="1097">
                  <c:v>20.598939999999999</c:v>
                </c:pt>
                <c:pt idx="1098">
                  <c:v>20.602419999999999</c:v>
                </c:pt>
                <c:pt idx="1099">
                  <c:v>20.60427</c:v>
                </c:pt>
                <c:pt idx="1100">
                  <c:v>20.630790000000001</c:v>
                </c:pt>
                <c:pt idx="1101">
                  <c:v>20.633669999999999</c:v>
                </c:pt>
                <c:pt idx="1102">
                  <c:v>20.636299999999999</c:v>
                </c:pt>
                <c:pt idx="1103">
                  <c:v>20.639489999999999</c:v>
                </c:pt>
                <c:pt idx="1104">
                  <c:v>20.66498</c:v>
                </c:pt>
                <c:pt idx="1105">
                  <c:v>20.668420000000001</c:v>
                </c:pt>
                <c:pt idx="1106">
                  <c:v>20.671019999999999</c:v>
                </c:pt>
                <c:pt idx="1107">
                  <c:v>20.697679999999998</c:v>
                </c:pt>
                <c:pt idx="1108">
                  <c:v>20.699670000000001</c:v>
                </c:pt>
                <c:pt idx="1109">
                  <c:v>20.703109999999999</c:v>
                </c:pt>
                <c:pt idx="1110">
                  <c:v>20.705729999999999</c:v>
                </c:pt>
                <c:pt idx="1111">
                  <c:v>20.731660000000002</c:v>
                </c:pt>
                <c:pt idx="1112">
                  <c:v>20.734369999999998</c:v>
                </c:pt>
                <c:pt idx="1113">
                  <c:v>20.73667</c:v>
                </c:pt>
                <c:pt idx="1114">
                  <c:v>20.766310000000001</c:v>
                </c:pt>
                <c:pt idx="1115">
                  <c:v>20.769079999999999</c:v>
                </c:pt>
                <c:pt idx="1116">
                  <c:v>20.771840000000001</c:v>
                </c:pt>
                <c:pt idx="1117">
                  <c:v>20.798259999999999</c:v>
                </c:pt>
                <c:pt idx="1118">
                  <c:v>20.800329999999999</c:v>
                </c:pt>
                <c:pt idx="1119">
                  <c:v>20.80369</c:v>
                </c:pt>
                <c:pt idx="1120">
                  <c:v>20.833290000000002</c:v>
                </c:pt>
                <c:pt idx="1121">
                  <c:v>20.835059999999999</c:v>
                </c:pt>
                <c:pt idx="1122">
                  <c:v>20.83746</c:v>
                </c:pt>
                <c:pt idx="1123">
                  <c:v>20.866489999999999</c:v>
                </c:pt>
                <c:pt idx="1124">
                  <c:v>20.869209999999999</c:v>
                </c:pt>
                <c:pt idx="1125">
                  <c:v>20.932780000000001</c:v>
                </c:pt>
                <c:pt idx="1126">
                  <c:v>20.934709999999999</c:v>
                </c:pt>
                <c:pt idx="1127">
                  <c:v>20.99896</c:v>
                </c:pt>
                <c:pt idx="1128">
                  <c:v>21.000789999999999</c:v>
                </c:pt>
                <c:pt idx="1129">
                  <c:v>21.065169999999998</c:v>
                </c:pt>
                <c:pt idx="1130">
                  <c:v>21.06718</c:v>
                </c:pt>
                <c:pt idx="1131">
                  <c:v>21.13138</c:v>
                </c:pt>
                <c:pt idx="1132">
                  <c:v>21.133620000000001</c:v>
                </c:pt>
                <c:pt idx="1133">
                  <c:v>21.162839999999999</c:v>
                </c:pt>
                <c:pt idx="1134">
                  <c:v>21.164439999999999</c:v>
                </c:pt>
                <c:pt idx="1135">
                  <c:v>21.197510000000001</c:v>
                </c:pt>
                <c:pt idx="1136">
                  <c:v>21.199649999999998</c:v>
                </c:pt>
                <c:pt idx="1137">
                  <c:v>21.201820000000001</c:v>
                </c:pt>
                <c:pt idx="1138">
                  <c:v>21.228259999999999</c:v>
                </c:pt>
                <c:pt idx="1139">
                  <c:v>21.230879999999999</c:v>
                </c:pt>
                <c:pt idx="1140">
                  <c:v>21.233450000000001</c:v>
                </c:pt>
                <c:pt idx="1141">
                  <c:v>21.26343</c:v>
                </c:pt>
                <c:pt idx="1142">
                  <c:v>21.265650000000001</c:v>
                </c:pt>
                <c:pt idx="1143">
                  <c:v>21.268280000000001</c:v>
                </c:pt>
                <c:pt idx="1144">
                  <c:v>21.294260000000001</c:v>
                </c:pt>
                <c:pt idx="1145">
                  <c:v>21.296880000000002</c:v>
                </c:pt>
                <c:pt idx="1146">
                  <c:v>21.300329999999999</c:v>
                </c:pt>
                <c:pt idx="1147">
                  <c:v>21.30209</c:v>
                </c:pt>
                <c:pt idx="1148">
                  <c:v>21.329029999999999</c:v>
                </c:pt>
                <c:pt idx="1149">
                  <c:v>21.331600000000002</c:v>
                </c:pt>
                <c:pt idx="1150">
                  <c:v>21.334710000000001</c:v>
                </c:pt>
                <c:pt idx="1151">
                  <c:v>21.360589999999998</c:v>
                </c:pt>
                <c:pt idx="1152">
                  <c:v>21.362839999999998</c:v>
                </c:pt>
                <c:pt idx="1153">
                  <c:v>21.366289999999999</c:v>
                </c:pt>
                <c:pt idx="1154">
                  <c:v>21.368950000000002</c:v>
                </c:pt>
                <c:pt idx="1155">
                  <c:v>21.395</c:v>
                </c:pt>
                <c:pt idx="1156">
                  <c:v>21.397559999999999</c:v>
                </c:pt>
                <c:pt idx="1157">
                  <c:v>21.401039999999998</c:v>
                </c:pt>
                <c:pt idx="1158">
                  <c:v>21.402979999999999</c:v>
                </c:pt>
                <c:pt idx="1159">
                  <c:v>21.428940000000001</c:v>
                </c:pt>
                <c:pt idx="1160">
                  <c:v>21.432300000000001</c:v>
                </c:pt>
                <c:pt idx="1161">
                  <c:v>21.435749999999999</c:v>
                </c:pt>
                <c:pt idx="1162">
                  <c:v>21.4376</c:v>
                </c:pt>
                <c:pt idx="1163">
                  <c:v>21.461539999999999</c:v>
                </c:pt>
                <c:pt idx="1164">
                  <c:v>21.46358</c:v>
                </c:pt>
                <c:pt idx="1165">
                  <c:v>21.466999999999999</c:v>
                </c:pt>
                <c:pt idx="1166">
                  <c:v>21.469529999999999</c:v>
                </c:pt>
                <c:pt idx="1167">
                  <c:v>21.495709999999999</c:v>
                </c:pt>
                <c:pt idx="1168">
                  <c:v>21.498249999999999</c:v>
                </c:pt>
                <c:pt idx="1169">
                  <c:v>21.501719999999999</c:v>
                </c:pt>
                <c:pt idx="1170">
                  <c:v>21.504449999999999</c:v>
                </c:pt>
                <c:pt idx="1171">
                  <c:v>21.530049999999999</c:v>
                </c:pt>
                <c:pt idx="1172">
                  <c:v>21.532969999999999</c:v>
                </c:pt>
                <c:pt idx="1173">
                  <c:v>21.536180000000002</c:v>
                </c:pt>
                <c:pt idx="1174">
                  <c:v>21.564319999999999</c:v>
                </c:pt>
                <c:pt idx="1175">
                  <c:v>21.567689999999999</c:v>
                </c:pt>
                <c:pt idx="1176">
                  <c:v>21.571149999999999</c:v>
                </c:pt>
                <c:pt idx="1177">
                  <c:v>21.573</c:v>
                </c:pt>
                <c:pt idx="1178">
                  <c:v>21.59686</c:v>
                </c:pt>
                <c:pt idx="1179">
                  <c:v>21.598949999999999</c:v>
                </c:pt>
                <c:pt idx="1180">
                  <c:v>21.602419999999999</c:v>
                </c:pt>
                <c:pt idx="1181">
                  <c:v>21.60464</c:v>
                </c:pt>
                <c:pt idx="1182">
                  <c:v>21.631160000000001</c:v>
                </c:pt>
                <c:pt idx="1183">
                  <c:v>21.633690000000001</c:v>
                </c:pt>
                <c:pt idx="1184">
                  <c:v>21.636310000000002</c:v>
                </c:pt>
                <c:pt idx="1185">
                  <c:v>21.66535</c:v>
                </c:pt>
                <c:pt idx="1186">
                  <c:v>21.668410000000002</c:v>
                </c:pt>
                <c:pt idx="1187">
                  <c:v>21.671399999999998</c:v>
                </c:pt>
                <c:pt idx="1188">
                  <c:v>21.699819999999999</c:v>
                </c:pt>
                <c:pt idx="1189">
                  <c:v>21.703130000000002</c:v>
                </c:pt>
                <c:pt idx="1190">
                  <c:v>21.706040000000002</c:v>
                </c:pt>
                <c:pt idx="1191">
                  <c:v>21.732040000000001</c:v>
                </c:pt>
                <c:pt idx="1192">
                  <c:v>21.734359999999999</c:v>
                </c:pt>
                <c:pt idx="1193">
                  <c:v>21.737829999999999</c:v>
                </c:pt>
                <c:pt idx="1194">
                  <c:v>21.739709999999999</c:v>
                </c:pt>
                <c:pt idx="1195">
                  <c:v>21.76671</c:v>
                </c:pt>
                <c:pt idx="1196">
                  <c:v>21.769100000000002</c:v>
                </c:pt>
                <c:pt idx="1197">
                  <c:v>21.772079999999999</c:v>
                </c:pt>
                <c:pt idx="1198">
                  <c:v>21.800350000000002</c:v>
                </c:pt>
                <c:pt idx="1199">
                  <c:v>21.803830000000001</c:v>
                </c:pt>
                <c:pt idx="1200">
                  <c:v>21.80566</c:v>
                </c:pt>
                <c:pt idx="1201">
                  <c:v>21.83549</c:v>
                </c:pt>
                <c:pt idx="1202">
                  <c:v>21.837</c:v>
                </c:pt>
                <c:pt idx="1203">
                  <c:v>21.866800000000001</c:v>
                </c:pt>
                <c:pt idx="1204">
                  <c:v>21.86936</c:v>
                </c:pt>
                <c:pt idx="1205">
                  <c:v>21.933070000000001</c:v>
                </c:pt>
                <c:pt idx="1206">
                  <c:v>21.93497</c:v>
                </c:pt>
                <c:pt idx="1207">
                  <c:v>21.999289999999998</c:v>
                </c:pt>
                <c:pt idx="1208">
                  <c:v>22.00112</c:v>
                </c:pt>
                <c:pt idx="1209">
                  <c:v>22.065480000000001</c:v>
                </c:pt>
                <c:pt idx="1210">
                  <c:v>22.067499999999999</c:v>
                </c:pt>
                <c:pt idx="1211">
                  <c:v>22.131679999999999</c:v>
                </c:pt>
                <c:pt idx="1212">
                  <c:v>22.13353</c:v>
                </c:pt>
                <c:pt idx="1213">
                  <c:v>22.162939999999999</c:v>
                </c:pt>
                <c:pt idx="1214">
                  <c:v>22.164919999999999</c:v>
                </c:pt>
                <c:pt idx="1215">
                  <c:v>22.166799999999999</c:v>
                </c:pt>
                <c:pt idx="1216">
                  <c:v>22.197759999999999</c:v>
                </c:pt>
                <c:pt idx="1217">
                  <c:v>22.199649999999998</c:v>
                </c:pt>
                <c:pt idx="1218">
                  <c:v>22.202179999999998</c:v>
                </c:pt>
                <c:pt idx="1219">
                  <c:v>22.228480000000001</c:v>
                </c:pt>
                <c:pt idx="1220">
                  <c:v>22.230910000000002</c:v>
                </c:pt>
                <c:pt idx="1221">
                  <c:v>22.233889999999999</c:v>
                </c:pt>
                <c:pt idx="1222">
                  <c:v>22.2636</c:v>
                </c:pt>
                <c:pt idx="1223">
                  <c:v>22.265619999999998</c:v>
                </c:pt>
                <c:pt idx="1224">
                  <c:v>22.268609999999999</c:v>
                </c:pt>
                <c:pt idx="1225">
                  <c:v>22.294530000000002</c:v>
                </c:pt>
                <c:pt idx="1226">
                  <c:v>22.29674</c:v>
                </c:pt>
                <c:pt idx="1227">
                  <c:v>22.300370000000001</c:v>
                </c:pt>
                <c:pt idx="1228">
                  <c:v>22.302579999999999</c:v>
                </c:pt>
                <c:pt idx="1229">
                  <c:v>22.329219999999999</c:v>
                </c:pt>
                <c:pt idx="1230">
                  <c:v>22.331579999999999</c:v>
                </c:pt>
                <c:pt idx="1231">
                  <c:v>22.335090000000001</c:v>
                </c:pt>
                <c:pt idx="1232">
                  <c:v>22.36093</c:v>
                </c:pt>
                <c:pt idx="1233">
                  <c:v>22.362850000000002</c:v>
                </c:pt>
                <c:pt idx="1234">
                  <c:v>22.366309999999999</c:v>
                </c:pt>
                <c:pt idx="1235">
                  <c:v>22.369389999999999</c:v>
                </c:pt>
                <c:pt idx="1236">
                  <c:v>22.395320000000002</c:v>
                </c:pt>
                <c:pt idx="1237">
                  <c:v>22.397570000000002</c:v>
                </c:pt>
                <c:pt idx="1238">
                  <c:v>22.401039999999998</c:v>
                </c:pt>
                <c:pt idx="1239">
                  <c:v>22.403300000000002</c:v>
                </c:pt>
                <c:pt idx="1240">
                  <c:v>22.429320000000001</c:v>
                </c:pt>
                <c:pt idx="1241">
                  <c:v>22.432269999999999</c:v>
                </c:pt>
                <c:pt idx="1242">
                  <c:v>22.435759999999998</c:v>
                </c:pt>
                <c:pt idx="1243">
                  <c:v>22.438009999999998</c:v>
                </c:pt>
                <c:pt idx="1244">
                  <c:v>22.46367</c:v>
                </c:pt>
                <c:pt idx="1245">
                  <c:v>22.466999999999999</c:v>
                </c:pt>
                <c:pt idx="1246">
                  <c:v>22.469899999999999</c:v>
                </c:pt>
                <c:pt idx="1247">
                  <c:v>22.49614</c:v>
                </c:pt>
                <c:pt idx="1248">
                  <c:v>22.498259999999998</c:v>
                </c:pt>
                <c:pt idx="1249">
                  <c:v>22.501729999999998</c:v>
                </c:pt>
                <c:pt idx="1250">
                  <c:v>22.50487</c:v>
                </c:pt>
                <c:pt idx="1251">
                  <c:v>22.530460000000001</c:v>
                </c:pt>
                <c:pt idx="1252">
                  <c:v>22.532969999999999</c:v>
                </c:pt>
                <c:pt idx="1253">
                  <c:v>22.53594</c:v>
                </c:pt>
                <c:pt idx="1254">
                  <c:v>22.564720000000001</c:v>
                </c:pt>
                <c:pt idx="1255">
                  <c:v>22.567730000000001</c:v>
                </c:pt>
                <c:pt idx="1256">
                  <c:v>22.571169999999999</c:v>
                </c:pt>
                <c:pt idx="1257">
                  <c:v>22.57338</c:v>
                </c:pt>
                <c:pt idx="1258">
                  <c:v>22.598980000000001</c:v>
                </c:pt>
                <c:pt idx="1259">
                  <c:v>22.602409999999999</c:v>
                </c:pt>
                <c:pt idx="1260">
                  <c:v>22.605029999999999</c:v>
                </c:pt>
                <c:pt idx="1261">
                  <c:v>22.631599999999999</c:v>
                </c:pt>
                <c:pt idx="1262">
                  <c:v>22.633669999999999</c:v>
                </c:pt>
                <c:pt idx="1263">
                  <c:v>22.636320000000001</c:v>
                </c:pt>
                <c:pt idx="1264">
                  <c:v>22.640180000000001</c:v>
                </c:pt>
                <c:pt idx="1265">
                  <c:v>22.66572</c:v>
                </c:pt>
                <c:pt idx="1266">
                  <c:v>22.668420000000001</c:v>
                </c:pt>
                <c:pt idx="1267">
                  <c:v>22.671779999999998</c:v>
                </c:pt>
                <c:pt idx="1268">
                  <c:v>22.70026</c:v>
                </c:pt>
                <c:pt idx="1269">
                  <c:v>22.703119999999998</c:v>
                </c:pt>
                <c:pt idx="1270">
                  <c:v>22.706330000000001</c:v>
                </c:pt>
                <c:pt idx="1271">
                  <c:v>22.732389999999999</c:v>
                </c:pt>
                <c:pt idx="1272">
                  <c:v>22.734369999999998</c:v>
                </c:pt>
                <c:pt idx="1273">
                  <c:v>22.737839999999998</c:v>
                </c:pt>
                <c:pt idx="1274">
                  <c:v>22.739979999999999</c:v>
                </c:pt>
                <c:pt idx="1275">
                  <c:v>22.773289999999999</c:v>
                </c:pt>
                <c:pt idx="1276">
                  <c:v>22.800699999999999</c:v>
                </c:pt>
                <c:pt idx="1277">
                  <c:v>22.803809999999999</c:v>
                </c:pt>
                <c:pt idx="1278">
                  <c:v>22.805859999999999</c:v>
                </c:pt>
                <c:pt idx="1279">
                  <c:v>22.83595</c:v>
                </c:pt>
                <c:pt idx="1280">
                  <c:v>22.837019999999999</c:v>
                </c:pt>
                <c:pt idx="1281">
                  <c:v>22.86713</c:v>
                </c:pt>
                <c:pt idx="1282">
                  <c:v>22.869540000000001</c:v>
                </c:pt>
                <c:pt idx="1283">
                  <c:v>22.933389999999999</c:v>
                </c:pt>
                <c:pt idx="1284">
                  <c:v>22.935210000000001</c:v>
                </c:pt>
                <c:pt idx="1285">
                  <c:v>22.99954</c:v>
                </c:pt>
                <c:pt idx="1286">
                  <c:v>23.00142</c:v>
                </c:pt>
                <c:pt idx="1287">
                  <c:v>23.065750000000001</c:v>
                </c:pt>
                <c:pt idx="1288">
                  <c:v>23.067699999999999</c:v>
                </c:pt>
                <c:pt idx="1289">
                  <c:v>23.069569999999999</c:v>
                </c:pt>
                <c:pt idx="1290">
                  <c:v>23.133690000000001</c:v>
                </c:pt>
                <c:pt idx="1291">
                  <c:v>23.136019999999998</c:v>
                </c:pt>
                <c:pt idx="1292">
                  <c:v>23.16309</c:v>
                </c:pt>
                <c:pt idx="1293">
                  <c:v>23.164909999999999</c:v>
                </c:pt>
                <c:pt idx="1294">
                  <c:v>23.167369999999998</c:v>
                </c:pt>
                <c:pt idx="1295">
                  <c:v>23.199760000000001</c:v>
                </c:pt>
                <c:pt idx="1296">
                  <c:v>23.202490000000001</c:v>
                </c:pt>
                <c:pt idx="1297">
                  <c:v>23.263809999999999</c:v>
                </c:pt>
                <c:pt idx="1298">
                  <c:v>23.265609999999999</c:v>
                </c:pt>
                <c:pt idx="1299">
                  <c:v>23.268910000000002</c:v>
                </c:pt>
                <c:pt idx="1300">
                  <c:v>23.29485</c:v>
                </c:pt>
                <c:pt idx="1301">
                  <c:v>23.296869999999998</c:v>
                </c:pt>
                <c:pt idx="1302">
                  <c:v>23.300339999999998</c:v>
                </c:pt>
                <c:pt idx="1303">
                  <c:v>23.302890000000001</c:v>
                </c:pt>
                <c:pt idx="1304">
                  <c:v>23.329470000000001</c:v>
                </c:pt>
                <c:pt idx="1305">
                  <c:v>23.33146</c:v>
                </c:pt>
                <c:pt idx="1306">
                  <c:v>23.363009999999999</c:v>
                </c:pt>
                <c:pt idx="1307">
                  <c:v>23.366309999999999</c:v>
                </c:pt>
                <c:pt idx="1308">
                  <c:v>23.369789999999998</c:v>
                </c:pt>
                <c:pt idx="1309">
                  <c:v>23.39565</c:v>
                </c:pt>
                <c:pt idx="1310">
                  <c:v>23.397580000000001</c:v>
                </c:pt>
                <c:pt idx="1311">
                  <c:v>23.401039999999998</c:v>
                </c:pt>
                <c:pt idx="1312">
                  <c:v>23.403639999999999</c:v>
                </c:pt>
                <c:pt idx="1313">
                  <c:v>23.429690000000001</c:v>
                </c:pt>
                <c:pt idx="1314">
                  <c:v>23.432289999999998</c:v>
                </c:pt>
                <c:pt idx="1315">
                  <c:v>23.43563</c:v>
                </c:pt>
                <c:pt idx="1316">
                  <c:v>23.439309999999999</c:v>
                </c:pt>
                <c:pt idx="1317">
                  <c:v>23.464040000000001</c:v>
                </c:pt>
                <c:pt idx="1318">
                  <c:v>23.467009999999998</c:v>
                </c:pt>
                <c:pt idx="1319">
                  <c:v>23.47024</c:v>
                </c:pt>
                <c:pt idx="1320">
                  <c:v>23.496490000000001</c:v>
                </c:pt>
                <c:pt idx="1321">
                  <c:v>23.498259999999998</c:v>
                </c:pt>
                <c:pt idx="1322">
                  <c:v>23.501729999999998</c:v>
                </c:pt>
                <c:pt idx="1323">
                  <c:v>23.505199999999999</c:v>
                </c:pt>
                <c:pt idx="1324">
                  <c:v>23.507010000000001</c:v>
                </c:pt>
                <c:pt idx="1325">
                  <c:v>23.530840000000001</c:v>
                </c:pt>
                <c:pt idx="1326">
                  <c:v>23.532969999999999</c:v>
                </c:pt>
                <c:pt idx="1327">
                  <c:v>23.535979999999999</c:v>
                </c:pt>
                <c:pt idx="1328">
                  <c:v>23.56512</c:v>
                </c:pt>
                <c:pt idx="1329">
                  <c:v>23.567699999999999</c:v>
                </c:pt>
                <c:pt idx="1330">
                  <c:v>23.571169999999999</c:v>
                </c:pt>
                <c:pt idx="1331">
                  <c:v>23.57376</c:v>
                </c:pt>
                <c:pt idx="1332">
                  <c:v>23.599350000000001</c:v>
                </c:pt>
                <c:pt idx="1333">
                  <c:v>23.602419999999999</c:v>
                </c:pt>
                <c:pt idx="1334">
                  <c:v>23.605409999999999</c:v>
                </c:pt>
                <c:pt idx="1335">
                  <c:v>23.63373</c:v>
                </c:pt>
                <c:pt idx="1336">
                  <c:v>23.636320000000001</c:v>
                </c:pt>
                <c:pt idx="1337">
                  <c:v>23.66611</c:v>
                </c:pt>
                <c:pt idx="1338">
                  <c:v>23.668399999999998</c:v>
                </c:pt>
                <c:pt idx="1339">
                  <c:v>23.671869999999998</c:v>
                </c:pt>
                <c:pt idx="1340">
                  <c:v>23.67388</c:v>
                </c:pt>
                <c:pt idx="1341">
                  <c:v>23.700600000000001</c:v>
                </c:pt>
                <c:pt idx="1342">
                  <c:v>23.703099999999999</c:v>
                </c:pt>
                <c:pt idx="1343">
                  <c:v>23.706589999999998</c:v>
                </c:pt>
                <c:pt idx="1344">
                  <c:v>23.708359999999999</c:v>
                </c:pt>
                <c:pt idx="1345">
                  <c:v>23.734480000000001</c:v>
                </c:pt>
                <c:pt idx="1346">
                  <c:v>23.737839999999998</c:v>
                </c:pt>
                <c:pt idx="1347">
                  <c:v>23.740279999999998</c:v>
                </c:pt>
                <c:pt idx="1348">
                  <c:v>23.80104</c:v>
                </c:pt>
                <c:pt idx="1349">
                  <c:v>23.803809999999999</c:v>
                </c:pt>
                <c:pt idx="1350">
                  <c:v>23.806049999999999</c:v>
                </c:pt>
                <c:pt idx="1351">
                  <c:v>23.836469999999998</c:v>
                </c:pt>
                <c:pt idx="1352">
                  <c:v>23.83775</c:v>
                </c:pt>
                <c:pt idx="1353">
                  <c:v>23.867450000000002</c:v>
                </c:pt>
                <c:pt idx="1354">
                  <c:v>23.869710000000001</c:v>
                </c:pt>
                <c:pt idx="1355">
                  <c:v>23.93366</c:v>
                </c:pt>
                <c:pt idx="1356">
                  <c:v>23.935469999999999</c:v>
                </c:pt>
                <c:pt idx="1357">
                  <c:v>23.999839999999999</c:v>
                </c:pt>
                <c:pt idx="1358">
                  <c:v>24.001740000000002</c:v>
                </c:pt>
                <c:pt idx="1359">
                  <c:v>24.067789999999999</c:v>
                </c:pt>
                <c:pt idx="1360">
                  <c:v>24.06991</c:v>
                </c:pt>
              </c:numCache>
            </c:numRef>
          </c:xVal>
          <c:yVal>
            <c:numRef>
              <c:f>TIMESF!$H$371:$H$1731</c:f>
              <c:numCache>
                <c:formatCode>General</c:formatCode>
                <c:ptCount val="1361"/>
                <c:pt idx="0" formatCode="0.00E+00">
                  <c:v>0.1133</c:v>
                </c:pt>
                <c:pt idx="6" formatCode="0.00E+00">
                  <c:v>0.17710000000000001</c:v>
                </c:pt>
                <c:pt idx="13" formatCode="0.00E+00">
                  <c:v>0.13669999999999999</c:v>
                </c:pt>
                <c:pt idx="16" formatCode="0.00E+00">
                  <c:v>0.12820000000000001</c:v>
                </c:pt>
                <c:pt idx="22" formatCode="0.00E+00">
                  <c:v>0.26050000000000001</c:v>
                </c:pt>
                <c:pt idx="24" formatCode="0.00E+00">
                  <c:v>0.20569999999999999</c:v>
                </c:pt>
                <c:pt idx="29" formatCode="0.00E+00">
                  <c:v>0.1356</c:v>
                </c:pt>
                <c:pt idx="36" formatCode="0.00E+00">
                  <c:v>0.21290000000000001</c:v>
                </c:pt>
                <c:pt idx="40" formatCode="0.00E+00">
                  <c:v>0.122</c:v>
                </c:pt>
                <c:pt idx="42" formatCode="0.00E+00">
                  <c:v>0.15740000000000001</c:v>
                </c:pt>
                <c:pt idx="44" formatCode="0.00E+00">
                  <c:v>0.48039999999999999</c:v>
                </c:pt>
                <c:pt idx="55" formatCode="0.00E+00">
                  <c:v>0.11459999999999999</c:v>
                </c:pt>
                <c:pt idx="57" formatCode="0.00E+00">
                  <c:v>0.29480000000000001</c:v>
                </c:pt>
                <c:pt idx="58" formatCode="0.00E+00">
                  <c:v>0.29039999999999999</c:v>
                </c:pt>
                <c:pt idx="61" formatCode="0.00E+00">
                  <c:v>0.34710000000000002</c:v>
                </c:pt>
                <c:pt idx="65" formatCode="0.00E+00">
                  <c:v>0.1111</c:v>
                </c:pt>
                <c:pt idx="68" formatCode="0.00E+00">
                  <c:v>0.34560000000000002</c:v>
                </c:pt>
                <c:pt idx="71" formatCode="0.00E+00">
                  <c:v>0.23549999999999999</c:v>
                </c:pt>
                <c:pt idx="73" formatCode="0.00E+00">
                  <c:v>1.046</c:v>
                </c:pt>
                <c:pt idx="74" formatCode="0.00E+00">
                  <c:v>0.80989999999999995</c:v>
                </c:pt>
                <c:pt idx="75" formatCode="0.00E+00">
                  <c:v>5.0019999999999998</c:v>
                </c:pt>
                <c:pt idx="76" formatCode="0.00E+00">
                  <c:v>5.3</c:v>
                </c:pt>
                <c:pt idx="77" formatCode="0.00E+00">
                  <c:v>5.101</c:v>
                </c:pt>
                <c:pt idx="78" formatCode="0.00E+00">
                  <c:v>5.1520000000000001</c:v>
                </c:pt>
                <c:pt idx="79" formatCode="0.00E+00">
                  <c:v>4.2060000000000004</c:v>
                </c:pt>
                <c:pt idx="80" formatCode="0.00E+00">
                  <c:v>4.1879999999999997</c:v>
                </c:pt>
                <c:pt idx="81" formatCode="0.00E+00">
                  <c:v>1.5569999999999999</c:v>
                </c:pt>
                <c:pt idx="82" formatCode="0.00E+00">
                  <c:v>4.3289999999999997</c:v>
                </c:pt>
                <c:pt idx="83" formatCode="0.00E+00">
                  <c:v>6.0140000000000002</c:v>
                </c:pt>
                <c:pt idx="84" formatCode="0.00E+00">
                  <c:v>9.1530000000000005</c:v>
                </c:pt>
                <c:pt idx="85" formatCode="0.00E+00">
                  <c:v>3.7160000000000002</c:v>
                </c:pt>
                <c:pt idx="86" formatCode="0.00E+00">
                  <c:v>2.9740000000000002</c:v>
                </c:pt>
                <c:pt idx="87" formatCode="0.00E+00">
                  <c:v>2.024</c:v>
                </c:pt>
                <c:pt idx="88" formatCode="0.00E+00">
                  <c:v>3.032</c:v>
                </c:pt>
                <c:pt idx="89" formatCode="0.00E+00">
                  <c:v>2.8740000000000001</c:v>
                </c:pt>
                <c:pt idx="90" formatCode="0.00E+00">
                  <c:v>3.1160000000000001</c:v>
                </c:pt>
                <c:pt idx="91" formatCode="0.00E+00">
                  <c:v>2.2229999999999999</c:v>
                </c:pt>
                <c:pt idx="92" formatCode="0.00E+00">
                  <c:v>1.776</c:v>
                </c:pt>
                <c:pt idx="93" formatCode="0.00E+00">
                  <c:v>2.0859999999999999</c:v>
                </c:pt>
                <c:pt idx="94" formatCode="0.00E+00">
                  <c:v>1.593</c:v>
                </c:pt>
                <c:pt idx="95" formatCode="0.00E+00">
                  <c:v>1.7589999999999999</c:v>
                </c:pt>
                <c:pt idx="96" formatCode="0.00E+00">
                  <c:v>2.391</c:v>
                </c:pt>
                <c:pt idx="97" formatCode="0.00E+00">
                  <c:v>1.9370000000000001</c:v>
                </c:pt>
                <c:pt idx="98" formatCode="0.00E+00">
                  <c:v>0.92179999999999995</c:v>
                </c:pt>
                <c:pt idx="99" formatCode="0.00E+00">
                  <c:v>1.0649999999999999</c:v>
                </c:pt>
                <c:pt idx="100" formatCode="0.00E+00">
                  <c:v>1.881</c:v>
                </c:pt>
                <c:pt idx="101" formatCode="0.00E+00">
                  <c:v>0.56010000000000004</c:v>
                </c:pt>
                <c:pt idx="102" formatCode="0.00E+00">
                  <c:v>1.7869999999999999</c:v>
                </c:pt>
                <c:pt idx="103" formatCode="0.00E+00">
                  <c:v>1.323</c:v>
                </c:pt>
                <c:pt idx="104" formatCode="0.00E+00">
                  <c:v>1.0489999999999999</c:v>
                </c:pt>
                <c:pt idx="105" formatCode="0.00E+00">
                  <c:v>1.5429999999999999</c:v>
                </c:pt>
                <c:pt idx="106" formatCode="0.00E+00">
                  <c:v>1.552</c:v>
                </c:pt>
                <c:pt idx="107" formatCode="0.00E+00">
                  <c:v>1.9350000000000001</c:v>
                </c:pt>
                <c:pt idx="108" formatCode="0.00E+00">
                  <c:v>1.343</c:v>
                </c:pt>
                <c:pt idx="109" formatCode="0.00E+00">
                  <c:v>1.5640000000000001</c:v>
                </c:pt>
                <c:pt idx="110" formatCode="0.00E+00">
                  <c:v>0.83340000000000003</c:v>
                </c:pt>
                <c:pt idx="111" formatCode="0.00E+00">
                  <c:v>0.9073</c:v>
                </c:pt>
                <c:pt idx="112" formatCode="0.00E+00">
                  <c:v>0.67059999999999997</c:v>
                </c:pt>
                <c:pt idx="113" formatCode="0.00E+00">
                  <c:v>0.59570000000000001</c:v>
                </c:pt>
                <c:pt idx="114" formatCode="0.00E+00">
                  <c:v>1.242</c:v>
                </c:pt>
                <c:pt idx="115" formatCode="0.00E+00">
                  <c:v>1.7989999999999999</c:v>
                </c:pt>
                <c:pt idx="116" formatCode="0.00E+00">
                  <c:v>0.67169999999999996</c:v>
                </c:pt>
                <c:pt idx="117" formatCode="0.00E+00">
                  <c:v>1.8220000000000001</c:v>
                </c:pt>
                <c:pt idx="118" formatCode="0.00E+00">
                  <c:v>1.0840000000000001</c:v>
                </c:pt>
                <c:pt idx="119" formatCode="0.00E+00">
                  <c:v>1.181</c:v>
                </c:pt>
                <c:pt idx="120" formatCode="0.00E+00">
                  <c:v>0.50939999999999996</c:v>
                </c:pt>
                <c:pt idx="121" formatCode="0.00E+00">
                  <c:v>0.89629999999999999</c:v>
                </c:pt>
                <c:pt idx="122" formatCode="0.00E+00">
                  <c:v>0.77700000000000002</c:v>
                </c:pt>
                <c:pt idx="123" formatCode="0.00E+00">
                  <c:v>1.0669999999999999</c:v>
                </c:pt>
                <c:pt idx="124" formatCode="0.00E+00">
                  <c:v>0.91579999999999995</c:v>
                </c:pt>
                <c:pt idx="125" formatCode="0.00E+00">
                  <c:v>0.91400000000000003</c:v>
                </c:pt>
                <c:pt idx="126" formatCode="0.00E+00">
                  <c:v>1.29</c:v>
                </c:pt>
                <c:pt idx="127" formatCode="0.00E+00">
                  <c:v>0.47949999999999998</c:v>
                </c:pt>
                <c:pt idx="128" formatCode="0.00E+00">
                  <c:v>1.05</c:v>
                </c:pt>
                <c:pt idx="129" formatCode="0.00E+00">
                  <c:v>0.40560000000000002</c:v>
                </c:pt>
                <c:pt idx="130" formatCode="0.00E+00">
                  <c:v>0.84870000000000001</c:v>
                </c:pt>
                <c:pt idx="131" formatCode="0.00E+00">
                  <c:v>0.57650000000000001</c:v>
                </c:pt>
                <c:pt idx="132" formatCode="0.00E+00">
                  <c:v>0.86890000000000001</c:v>
                </c:pt>
                <c:pt idx="133" formatCode="0.00E+00">
                  <c:v>1.169</c:v>
                </c:pt>
                <c:pt idx="135" formatCode="0.00E+00">
                  <c:v>0.58130000000000004</c:v>
                </c:pt>
                <c:pt idx="136" formatCode="0.00E+00">
                  <c:v>0.57820000000000005</c:v>
                </c:pt>
                <c:pt idx="137" formatCode="0.00E+00">
                  <c:v>0.43049999999999999</c:v>
                </c:pt>
                <c:pt idx="138" formatCode="0.00E+00">
                  <c:v>0.30030000000000001</c:v>
                </c:pt>
                <c:pt idx="139" formatCode="0.00E+00">
                  <c:v>0.12590000000000001</c:v>
                </c:pt>
                <c:pt idx="140" formatCode="0.00E+00">
                  <c:v>0.24529999999999999</c:v>
                </c:pt>
                <c:pt idx="141" formatCode="0.00E+00">
                  <c:v>0.74819999999999998</c:v>
                </c:pt>
                <c:pt idx="142" formatCode="0.00E+00">
                  <c:v>0.48370000000000002</c:v>
                </c:pt>
                <c:pt idx="143" formatCode="0.00E+00">
                  <c:v>0.374</c:v>
                </c:pt>
                <c:pt idx="145" formatCode="0.00E+00">
                  <c:v>0.31219999999999998</c:v>
                </c:pt>
                <c:pt idx="146" formatCode="0.00E+00">
                  <c:v>0.34989999999999999</c:v>
                </c:pt>
                <c:pt idx="147" formatCode="0.00E+00">
                  <c:v>0.1246</c:v>
                </c:pt>
                <c:pt idx="148" formatCode="0.00E+00">
                  <c:v>0.36990000000000001</c:v>
                </c:pt>
                <c:pt idx="149" formatCode="0.00E+00">
                  <c:v>0.56689999999999996</c:v>
                </c:pt>
                <c:pt idx="152" formatCode="0.00E+00">
                  <c:v>0.18729999999999999</c:v>
                </c:pt>
                <c:pt idx="155" formatCode="0.00E+00">
                  <c:v>0.1547</c:v>
                </c:pt>
                <c:pt idx="160" formatCode="0.00E+00">
                  <c:v>0.14729999999999999</c:v>
                </c:pt>
                <c:pt idx="164" formatCode="0.00E+00">
                  <c:v>0.22220000000000001</c:v>
                </c:pt>
                <c:pt idx="165" formatCode="0.00E+00">
                  <c:v>0.30259999999999998</c:v>
                </c:pt>
                <c:pt idx="166" formatCode="0.00E+00">
                  <c:v>0.59240000000000004</c:v>
                </c:pt>
                <c:pt idx="168" formatCode="0.00E+00">
                  <c:v>0.55010000000000003</c:v>
                </c:pt>
                <c:pt idx="171" formatCode="0.00E+00">
                  <c:v>0.45679999999999998</c:v>
                </c:pt>
                <c:pt idx="172" formatCode="0.00E+00">
                  <c:v>0.25559999999999999</c:v>
                </c:pt>
                <c:pt idx="175" formatCode="0.00E+00">
                  <c:v>0.27789999999999998</c:v>
                </c:pt>
                <c:pt idx="176" formatCode="0.00E+00">
                  <c:v>0.252</c:v>
                </c:pt>
                <c:pt idx="177" formatCode="0.00E+00">
                  <c:v>0.54090000000000005</c:v>
                </c:pt>
                <c:pt idx="180" formatCode="0.00E+00">
                  <c:v>0.2016</c:v>
                </c:pt>
                <c:pt idx="183" formatCode="0.00E+00">
                  <c:v>0.30630000000000002</c:v>
                </c:pt>
                <c:pt idx="185" formatCode="0.00E+00">
                  <c:v>0.2757</c:v>
                </c:pt>
                <c:pt idx="186" formatCode="0.00E+00">
                  <c:v>0.26150000000000001</c:v>
                </c:pt>
                <c:pt idx="189" formatCode="0.00E+00">
                  <c:v>1.1879999999999999</c:v>
                </c:pt>
                <c:pt idx="190" formatCode="0.00E+00">
                  <c:v>0.2787</c:v>
                </c:pt>
                <c:pt idx="192" formatCode="0.00E+00">
                  <c:v>0.24149999999999999</c:v>
                </c:pt>
                <c:pt idx="193" formatCode="0.00E+00">
                  <c:v>0.62739999999999996</c:v>
                </c:pt>
                <c:pt idx="195" formatCode="0.00E+00">
                  <c:v>0.29349999999999998</c:v>
                </c:pt>
                <c:pt idx="196" formatCode="0.00E+00">
                  <c:v>0.17780000000000001</c:v>
                </c:pt>
                <c:pt idx="198" formatCode="0.00E+00">
                  <c:v>0.30809999999999998</c:v>
                </c:pt>
                <c:pt idx="199" formatCode="0.00E+00">
                  <c:v>0.1699</c:v>
                </c:pt>
                <c:pt idx="200" formatCode="0.00E+00">
                  <c:v>0.14249999999999999</c:v>
                </c:pt>
                <c:pt idx="201" formatCode="0.00E+00">
                  <c:v>0.13469999999999999</c:v>
                </c:pt>
                <c:pt idx="202" formatCode="0.00E+00">
                  <c:v>0.11550000000000001</c:v>
                </c:pt>
                <c:pt idx="205" formatCode="0.00E+00">
                  <c:v>0.11890000000000001</c:v>
                </c:pt>
                <c:pt idx="208" formatCode="0.00E+00">
                  <c:v>0.50239999999999996</c:v>
                </c:pt>
                <c:pt idx="209" formatCode="0.00E+00">
                  <c:v>0.38679999999999998</c:v>
                </c:pt>
                <c:pt idx="210" formatCode="0.00E+00">
                  <c:v>1.115</c:v>
                </c:pt>
                <c:pt idx="211" formatCode="0.00E+00">
                  <c:v>1.365</c:v>
                </c:pt>
                <c:pt idx="212" formatCode="0.00E+00">
                  <c:v>1.82</c:v>
                </c:pt>
                <c:pt idx="213" formatCode="0.00E+00">
                  <c:v>2.08</c:v>
                </c:pt>
                <c:pt idx="214" formatCode="0.00E+00">
                  <c:v>2.2120000000000002</c:v>
                </c:pt>
                <c:pt idx="215" formatCode="0.00E+00">
                  <c:v>2.6320000000000001</c:v>
                </c:pt>
                <c:pt idx="216" formatCode="0.00E+00">
                  <c:v>3.2759999999999998</c:v>
                </c:pt>
                <c:pt idx="217" formatCode="0.00E+00">
                  <c:v>2.391</c:v>
                </c:pt>
                <c:pt idx="218" formatCode="0.00E+00">
                  <c:v>4.93</c:v>
                </c:pt>
                <c:pt idx="219" formatCode="0.00E+00">
                  <c:v>3.2519999999999998</c:v>
                </c:pt>
                <c:pt idx="220" formatCode="0.00E+00">
                  <c:v>3.81</c:v>
                </c:pt>
                <c:pt idx="221" formatCode="0.00E+00">
                  <c:v>3.621</c:v>
                </c:pt>
                <c:pt idx="223" formatCode="0.00E+00">
                  <c:v>0.66610000000000003</c:v>
                </c:pt>
                <c:pt idx="224" formatCode="0.00E+00">
                  <c:v>0.64670000000000005</c:v>
                </c:pt>
                <c:pt idx="225" formatCode="0.00E+00">
                  <c:v>4.5620000000000003</c:v>
                </c:pt>
                <c:pt idx="226" formatCode="0.00E+00">
                  <c:v>4.9470000000000001</c:v>
                </c:pt>
                <c:pt idx="228" formatCode="0.00E+00">
                  <c:v>3.8069999999999999</c:v>
                </c:pt>
                <c:pt idx="229" formatCode="0.00E+00">
                  <c:v>6.6040000000000001</c:v>
                </c:pt>
                <c:pt idx="230" formatCode="0.00E+00">
                  <c:v>6.9649999999999999</c:v>
                </c:pt>
                <c:pt idx="231" formatCode="0.00E+00">
                  <c:v>5.5380000000000003</c:v>
                </c:pt>
                <c:pt idx="232" formatCode="0.00E+00">
                  <c:v>6.3890000000000002</c:v>
                </c:pt>
                <c:pt idx="233" formatCode="0.00E+00">
                  <c:v>7.5369999999999999</c:v>
                </c:pt>
                <c:pt idx="234" formatCode="0.00E+00">
                  <c:v>10.59</c:v>
                </c:pt>
                <c:pt idx="235" formatCode="0.00E+00">
                  <c:v>5.9930000000000003</c:v>
                </c:pt>
                <c:pt idx="236" formatCode="0.00E+00">
                  <c:v>7.1669999999999998</c:v>
                </c:pt>
                <c:pt idx="237" formatCode="0.00E+00">
                  <c:v>6.508</c:v>
                </c:pt>
                <c:pt idx="238" formatCode="0.00E+00">
                  <c:v>4.26</c:v>
                </c:pt>
                <c:pt idx="239" formatCode="0.00E+00">
                  <c:v>6.8819999999999997</c:v>
                </c:pt>
                <c:pt idx="240" formatCode="0.00E+00">
                  <c:v>4.7389999999999999</c:v>
                </c:pt>
                <c:pt idx="241" formatCode="0.00E+00">
                  <c:v>12.79</c:v>
                </c:pt>
                <c:pt idx="242" formatCode="0.00E+00">
                  <c:v>5.8730000000000002</c:v>
                </c:pt>
                <c:pt idx="243" formatCode="0.00E+00">
                  <c:v>4.6349999999999998</c:v>
                </c:pt>
                <c:pt idx="244" formatCode="0.00E+00">
                  <c:v>2.827</c:v>
                </c:pt>
                <c:pt idx="245" formatCode="0.00E+00">
                  <c:v>2.044</c:v>
                </c:pt>
                <c:pt idx="246" formatCode="0.00E+00">
                  <c:v>4.4720000000000004</c:v>
                </c:pt>
                <c:pt idx="247" formatCode="0.00E+00">
                  <c:v>5.7190000000000003</c:v>
                </c:pt>
                <c:pt idx="249" formatCode="0.00E+00">
                  <c:v>4.38</c:v>
                </c:pt>
                <c:pt idx="250" formatCode="0.00E+00">
                  <c:v>4.9770000000000003</c:v>
                </c:pt>
                <c:pt idx="251" formatCode="0.00E+00">
                  <c:v>3.3050000000000002</c:v>
                </c:pt>
                <c:pt idx="252" formatCode="0.00E+00">
                  <c:v>3.2959999999999998</c:v>
                </c:pt>
                <c:pt idx="253" formatCode="0.00E+00">
                  <c:v>4.1139999999999999</c:v>
                </c:pt>
                <c:pt idx="254" formatCode="0.00E+00">
                  <c:v>5.19</c:v>
                </c:pt>
                <c:pt idx="255" formatCode="0.00E+00">
                  <c:v>3.6259999999999999</c:v>
                </c:pt>
                <c:pt idx="256" formatCode="0.00E+00">
                  <c:v>2.052</c:v>
                </c:pt>
                <c:pt idx="257" formatCode="0.00E+00">
                  <c:v>3.181</c:v>
                </c:pt>
                <c:pt idx="258" formatCode="0.00E+00">
                  <c:v>9.7509999999999994</c:v>
                </c:pt>
                <c:pt idx="259" formatCode="0.00E+00">
                  <c:v>6.3860000000000001</c:v>
                </c:pt>
                <c:pt idx="260" formatCode="0.00E+00">
                  <c:v>1.78</c:v>
                </c:pt>
                <c:pt idx="261" formatCode="0.00E+00">
                  <c:v>3.87</c:v>
                </c:pt>
                <c:pt idx="262" formatCode="0.00E+00">
                  <c:v>2.2869999999999999</c:v>
                </c:pt>
                <c:pt idx="263" formatCode="0.00E+00">
                  <c:v>2.2410000000000001</c:v>
                </c:pt>
                <c:pt idx="264" formatCode="0.00E+00">
                  <c:v>1.839</c:v>
                </c:pt>
                <c:pt idx="265" formatCode="0.00E+00">
                  <c:v>0.62949999999999995</c:v>
                </c:pt>
                <c:pt idx="266" formatCode="0.00E+00">
                  <c:v>3.97</c:v>
                </c:pt>
                <c:pt idx="267" formatCode="0.00E+00">
                  <c:v>3.8170000000000002</c:v>
                </c:pt>
                <c:pt idx="268" formatCode="0.00E+00">
                  <c:v>2.8410000000000002</c:v>
                </c:pt>
                <c:pt idx="269" formatCode="0.00E+00">
                  <c:v>2.7629999999999999</c:v>
                </c:pt>
                <c:pt idx="270" formatCode="0.00E+00">
                  <c:v>2.7429999999999999</c:v>
                </c:pt>
                <c:pt idx="271" formatCode="0.00E+00">
                  <c:v>1.8480000000000001</c:v>
                </c:pt>
                <c:pt idx="272" formatCode="0.00E+00">
                  <c:v>2.181</c:v>
                </c:pt>
                <c:pt idx="273" formatCode="0.00E+00">
                  <c:v>2.3490000000000002</c:v>
                </c:pt>
                <c:pt idx="274" formatCode="0.00E+00">
                  <c:v>0.64339999999999997</c:v>
                </c:pt>
                <c:pt idx="275" formatCode="0.00E+00">
                  <c:v>1.7509999999999999</c:v>
                </c:pt>
                <c:pt idx="276" formatCode="0.00E+00">
                  <c:v>1.68</c:v>
                </c:pt>
                <c:pt idx="277" formatCode="0.00E+00">
                  <c:v>0.94189999999999996</c:v>
                </c:pt>
                <c:pt idx="278" formatCode="0.00E+00">
                  <c:v>0.88329999999999997</c:v>
                </c:pt>
                <c:pt idx="279" formatCode="0.00E+00">
                  <c:v>0.69889999999999997</c:v>
                </c:pt>
                <c:pt idx="280" formatCode="0.00E+00">
                  <c:v>1.0620000000000001</c:v>
                </c:pt>
                <c:pt idx="281" formatCode="0.00E+00">
                  <c:v>1.115</c:v>
                </c:pt>
                <c:pt idx="282" formatCode="0.00E+00">
                  <c:v>1.468</c:v>
                </c:pt>
                <c:pt idx="283" formatCode="0.00E+00">
                  <c:v>0.73880000000000001</c:v>
                </c:pt>
                <c:pt idx="284" formatCode="0.00E+00">
                  <c:v>0.53939999999999999</c:v>
                </c:pt>
                <c:pt idx="285" formatCode="0.00E+00">
                  <c:v>1.1679999999999999</c:v>
                </c:pt>
                <c:pt idx="286" formatCode="0.00E+00">
                  <c:v>1.0429999999999999</c:v>
                </c:pt>
                <c:pt idx="287" formatCode="0.00E+00">
                  <c:v>1.504</c:v>
                </c:pt>
                <c:pt idx="288" formatCode="0.00E+00">
                  <c:v>1.423</c:v>
                </c:pt>
                <c:pt idx="289" formatCode="0.00E+00">
                  <c:v>1.494</c:v>
                </c:pt>
                <c:pt idx="290" formatCode="0.00E+00">
                  <c:v>0.93300000000000005</c:v>
                </c:pt>
                <c:pt idx="291" formatCode="0.00E+00">
                  <c:v>0.65439999999999998</c:v>
                </c:pt>
                <c:pt idx="292" formatCode="0.00E+00">
                  <c:v>1.7949999999999999</c:v>
                </c:pt>
                <c:pt idx="293" formatCode="0.00E+00">
                  <c:v>1.5649999999999999</c:v>
                </c:pt>
                <c:pt idx="294" formatCode="0.00E+00">
                  <c:v>1.0840000000000001</c:v>
                </c:pt>
                <c:pt idx="295" formatCode="0.00E+00">
                  <c:v>0.87390000000000001</c:v>
                </c:pt>
                <c:pt idx="296" formatCode="0.00E+00">
                  <c:v>1.3959999999999999</c:v>
                </c:pt>
                <c:pt idx="297" formatCode="0.00E+00">
                  <c:v>1.0089999999999999</c:v>
                </c:pt>
                <c:pt idx="298" formatCode="0.00E+00">
                  <c:v>1.129</c:v>
                </c:pt>
                <c:pt idx="300" formatCode="0.00E+00">
                  <c:v>0.57979999999999998</c:v>
                </c:pt>
                <c:pt idx="301" formatCode="0.00E+00">
                  <c:v>0.64190000000000003</c:v>
                </c:pt>
                <c:pt idx="302" formatCode="0.00E+00">
                  <c:v>0.96430000000000005</c:v>
                </c:pt>
                <c:pt idx="305" formatCode="0.00E+00">
                  <c:v>0.72840000000000005</c:v>
                </c:pt>
                <c:pt idx="306" formatCode="0.00E+00">
                  <c:v>0.96240000000000003</c:v>
                </c:pt>
                <c:pt idx="307" formatCode="0.00E+00">
                  <c:v>2.923</c:v>
                </c:pt>
                <c:pt idx="308" formatCode="0.00E+00">
                  <c:v>0.2354</c:v>
                </c:pt>
                <c:pt idx="309" formatCode="0.00E+00">
                  <c:v>1.716</c:v>
                </c:pt>
                <c:pt idx="311" formatCode="0.00E+00">
                  <c:v>0.78800000000000003</c:v>
                </c:pt>
                <c:pt idx="312" formatCode="0.00E+00">
                  <c:v>0.55249999999999999</c:v>
                </c:pt>
                <c:pt idx="313" formatCode="0.00E+00">
                  <c:v>0.79179999999999995</c:v>
                </c:pt>
                <c:pt idx="315" formatCode="0.00E+00">
                  <c:v>0.1258</c:v>
                </c:pt>
                <c:pt idx="317" formatCode="0.00E+00">
                  <c:v>0.22070000000000001</c:v>
                </c:pt>
                <c:pt idx="318" formatCode="0.00E+00">
                  <c:v>0.39710000000000001</c:v>
                </c:pt>
                <c:pt idx="320" formatCode="0.00E+00">
                  <c:v>0.12529999999999999</c:v>
                </c:pt>
                <c:pt idx="322" formatCode="0.00E+00">
                  <c:v>0.1208</c:v>
                </c:pt>
                <c:pt idx="325" formatCode="0.00E+00">
                  <c:v>0.1162</c:v>
                </c:pt>
                <c:pt idx="326" formatCode="0.00E+00">
                  <c:v>0.27410000000000001</c:v>
                </c:pt>
                <c:pt idx="327" formatCode="0.00E+00">
                  <c:v>0.12470000000000001</c:v>
                </c:pt>
                <c:pt idx="328" formatCode="0.00E+00">
                  <c:v>0.1283</c:v>
                </c:pt>
                <c:pt idx="330" formatCode="0.00E+00">
                  <c:v>0.50390000000000001</c:v>
                </c:pt>
                <c:pt idx="331" formatCode="0.00E+00">
                  <c:v>0.21229999999999999</c:v>
                </c:pt>
                <c:pt idx="332" formatCode="0.00E+00">
                  <c:v>0.4289</c:v>
                </c:pt>
                <c:pt idx="334" formatCode="0.00E+00">
                  <c:v>0.1545</c:v>
                </c:pt>
                <c:pt idx="335" formatCode="0.00E+00">
                  <c:v>0.27489999999999998</c:v>
                </c:pt>
                <c:pt idx="337" formatCode="0.00E+00">
                  <c:v>0.35349999999999998</c:v>
                </c:pt>
                <c:pt idx="338" formatCode="0.00E+00">
                  <c:v>0.34139999999999998</c:v>
                </c:pt>
                <c:pt idx="339" formatCode="0.00E+00">
                  <c:v>0.14430000000000001</c:v>
                </c:pt>
                <c:pt idx="350" formatCode="0.00E+00">
                  <c:v>0.31280000000000002</c:v>
                </c:pt>
                <c:pt idx="352" formatCode="0.00E+00">
                  <c:v>0.1197</c:v>
                </c:pt>
                <c:pt idx="353" formatCode="0.00E+00">
                  <c:v>0.24329999999999999</c:v>
                </c:pt>
                <c:pt idx="355" formatCode="0.00E+00">
                  <c:v>0.41010000000000002</c:v>
                </c:pt>
                <c:pt idx="356" formatCode="0.00E+00">
                  <c:v>0.21279999999999999</c:v>
                </c:pt>
                <c:pt idx="359" formatCode="0.00E+00">
                  <c:v>0.24809999999999999</c:v>
                </c:pt>
                <c:pt idx="360" formatCode="0.00E+00">
                  <c:v>0.46910000000000002</c:v>
                </c:pt>
                <c:pt idx="363" formatCode="0.00E+00">
                  <c:v>0.3362</c:v>
                </c:pt>
                <c:pt idx="365" formatCode="0.00E+00">
                  <c:v>0.38319999999999999</c:v>
                </c:pt>
                <c:pt idx="366" formatCode="0.00E+00">
                  <c:v>0.29559999999999997</c:v>
                </c:pt>
                <c:pt idx="367" formatCode="0.00E+00">
                  <c:v>0.65980000000000005</c:v>
                </c:pt>
                <c:pt idx="373" formatCode="0.00E+00">
                  <c:v>0.36349999999999999</c:v>
                </c:pt>
                <c:pt idx="374" formatCode="0.00E+00">
                  <c:v>0.30330000000000001</c:v>
                </c:pt>
                <c:pt idx="379" formatCode="0.00E+00">
                  <c:v>0.18790000000000001</c:v>
                </c:pt>
                <c:pt idx="384" formatCode="0.00E+00">
                  <c:v>0.28050000000000003</c:v>
                </c:pt>
                <c:pt idx="386" formatCode="0.00E+00">
                  <c:v>0.18379999999999999</c:v>
                </c:pt>
                <c:pt idx="388" formatCode="0.00E+00">
                  <c:v>0.26700000000000002</c:v>
                </c:pt>
                <c:pt idx="389" formatCode="0.00E+00">
                  <c:v>0.25069999999999998</c:v>
                </c:pt>
                <c:pt idx="390" formatCode="0.00E+00">
                  <c:v>0.24859999999999999</c:v>
                </c:pt>
                <c:pt idx="393" formatCode="0.00E+00">
                  <c:v>0.2752</c:v>
                </c:pt>
                <c:pt idx="396" formatCode="0.00E+00">
                  <c:v>9.7780000000000006E-2</c:v>
                </c:pt>
                <c:pt idx="400" formatCode="0.00E+00">
                  <c:v>0.13150000000000001</c:v>
                </c:pt>
                <c:pt idx="407" formatCode="0.00E+00">
                  <c:v>0.19500000000000001</c:v>
                </c:pt>
                <c:pt idx="408" formatCode="0.00E+00">
                  <c:v>0.247</c:v>
                </c:pt>
                <c:pt idx="411" formatCode="0.00E+00">
                  <c:v>0.58799999999999997</c:v>
                </c:pt>
                <c:pt idx="412" formatCode="0.00E+00">
                  <c:v>0.3407</c:v>
                </c:pt>
                <c:pt idx="415" formatCode="0.00E+00">
                  <c:v>0.2452</c:v>
                </c:pt>
                <c:pt idx="416" formatCode="0.00E+00">
                  <c:v>0.121</c:v>
                </c:pt>
                <c:pt idx="419" formatCode="0.00E+00">
                  <c:v>0.30599999999999999</c:v>
                </c:pt>
                <c:pt idx="420" formatCode="0.00E+00">
                  <c:v>0.13450000000000001</c:v>
                </c:pt>
                <c:pt idx="423" formatCode="0.00E+00">
                  <c:v>0.1192</c:v>
                </c:pt>
                <c:pt idx="424" formatCode="0.00E+00">
                  <c:v>0.1414</c:v>
                </c:pt>
                <c:pt idx="425" formatCode="0.00E+00">
                  <c:v>0.41660000000000003</c:v>
                </c:pt>
                <c:pt idx="427" formatCode="0.00E+00">
                  <c:v>0.13320000000000001</c:v>
                </c:pt>
                <c:pt idx="428" formatCode="0.00E+00">
                  <c:v>0.2215</c:v>
                </c:pt>
                <c:pt idx="430" formatCode="0.00E+00">
                  <c:v>0.12330000000000001</c:v>
                </c:pt>
                <c:pt idx="432" formatCode="0.00E+00">
                  <c:v>0.1386</c:v>
                </c:pt>
                <c:pt idx="434" formatCode="0.00E+00">
                  <c:v>0.1067</c:v>
                </c:pt>
                <c:pt idx="445" formatCode="0.00E+00">
                  <c:v>0.22009999999999999</c:v>
                </c:pt>
                <c:pt idx="446" formatCode="0.00E+00">
                  <c:v>0.1157</c:v>
                </c:pt>
                <c:pt idx="448" formatCode="0.00E+00">
                  <c:v>0.19309999999999999</c:v>
                </c:pt>
                <c:pt idx="450" formatCode="0.00E+00">
                  <c:v>0.3553</c:v>
                </c:pt>
                <c:pt idx="452" formatCode="0.00E+00">
                  <c:v>0.62490000000000001</c:v>
                </c:pt>
                <c:pt idx="454" formatCode="0.00E+00">
                  <c:v>0.64300000000000002</c:v>
                </c:pt>
                <c:pt idx="456" formatCode="0.00E+00">
                  <c:v>0.31</c:v>
                </c:pt>
                <c:pt idx="457" formatCode="0.00E+00">
                  <c:v>0.37930000000000003</c:v>
                </c:pt>
                <c:pt idx="459" formatCode="0.00E+00">
                  <c:v>0.1206</c:v>
                </c:pt>
                <c:pt idx="463" formatCode="0.00E+00">
                  <c:v>0.13420000000000001</c:v>
                </c:pt>
                <c:pt idx="467" formatCode="0.00E+00">
                  <c:v>0.20899999999999999</c:v>
                </c:pt>
                <c:pt idx="468" formatCode="0.00E+00">
                  <c:v>0.1552</c:v>
                </c:pt>
                <c:pt idx="472" formatCode="0.00E+00">
                  <c:v>0.1118</c:v>
                </c:pt>
                <c:pt idx="474" formatCode="0.00E+00">
                  <c:v>0.13320000000000001</c:v>
                </c:pt>
                <c:pt idx="475" formatCode="0.00E+00">
                  <c:v>0.2616</c:v>
                </c:pt>
                <c:pt idx="479" formatCode="0.00E+00">
                  <c:v>0.1205</c:v>
                </c:pt>
                <c:pt idx="482" formatCode="0.00E+00">
                  <c:v>0.18970000000000001</c:v>
                </c:pt>
                <c:pt idx="485" formatCode="0.00E+00">
                  <c:v>0.105</c:v>
                </c:pt>
                <c:pt idx="486" formatCode="0.00E+00">
                  <c:v>0.1091</c:v>
                </c:pt>
                <c:pt idx="489" formatCode="0.00E+00">
                  <c:v>0.55820000000000003</c:v>
                </c:pt>
                <c:pt idx="493" formatCode="0.00E+00">
                  <c:v>0.23580000000000001</c:v>
                </c:pt>
                <c:pt idx="497" formatCode="0.00E+00">
                  <c:v>0.81940000000000002</c:v>
                </c:pt>
                <c:pt idx="498" formatCode="0.00E+00">
                  <c:v>0.1002</c:v>
                </c:pt>
                <c:pt idx="499" formatCode="0.00E+00">
                  <c:v>0.16250000000000001</c:v>
                </c:pt>
                <c:pt idx="503" formatCode="0.00E+00">
                  <c:v>1.4279999999999999</c:v>
                </c:pt>
                <c:pt idx="504" formatCode="0.00E+00">
                  <c:v>0.35849999999999999</c:v>
                </c:pt>
                <c:pt idx="505" formatCode="0.00E+00">
                  <c:v>1.3740000000000001</c:v>
                </c:pt>
                <c:pt idx="506" formatCode="0.00E+00">
                  <c:v>1.1180000000000001</c:v>
                </c:pt>
                <c:pt idx="507" formatCode="0.00E+00">
                  <c:v>0.55100000000000005</c:v>
                </c:pt>
                <c:pt idx="508" formatCode="0.00E+00">
                  <c:v>1.609</c:v>
                </c:pt>
                <c:pt idx="509" formatCode="0.00E+00">
                  <c:v>0.12239999999999999</c:v>
                </c:pt>
                <c:pt idx="511" formatCode="0.00E+00">
                  <c:v>0.85199999999999998</c:v>
                </c:pt>
                <c:pt idx="512" formatCode="0.00E+00">
                  <c:v>2.516</c:v>
                </c:pt>
                <c:pt idx="513" formatCode="0.00E+00">
                  <c:v>0.98440000000000005</c:v>
                </c:pt>
                <c:pt idx="514" formatCode="0.00E+00">
                  <c:v>0.2437</c:v>
                </c:pt>
                <c:pt idx="515" formatCode="0.00E+00">
                  <c:v>0.33910000000000001</c:v>
                </c:pt>
                <c:pt idx="516" formatCode="0.00E+00">
                  <c:v>0.31130000000000002</c:v>
                </c:pt>
                <c:pt idx="518" formatCode="0.00E+00">
                  <c:v>0.3614</c:v>
                </c:pt>
                <c:pt idx="519" formatCode="0.00E+00">
                  <c:v>0.26869999999999999</c:v>
                </c:pt>
                <c:pt idx="523" formatCode="0.00E+00">
                  <c:v>0.49419999999999997</c:v>
                </c:pt>
                <c:pt idx="525" formatCode="0.00E+00">
                  <c:v>0.17599999999999999</c:v>
                </c:pt>
                <c:pt idx="526" formatCode="0.00E+00">
                  <c:v>0.46510000000000001</c:v>
                </c:pt>
                <c:pt idx="528" formatCode="0.00E+00">
                  <c:v>0.25629999999999997</c:v>
                </c:pt>
                <c:pt idx="529" formatCode="0.00E+00">
                  <c:v>0.4854</c:v>
                </c:pt>
                <c:pt idx="531" formatCode="0.00E+00">
                  <c:v>0.33079999999999998</c:v>
                </c:pt>
                <c:pt idx="534" formatCode="0.00E+00">
                  <c:v>0.3039</c:v>
                </c:pt>
                <c:pt idx="535" formatCode="0.00E+00">
                  <c:v>0.1056</c:v>
                </c:pt>
                <c:pt idx="537" formatCode="0.00E+00">
                  <c:v>0.10050000000000001</c:v>
                </c:pt>
                <c:pt idx="540" formatCode="0.00E+00">
                  <c:v>0.1084</c:v>
                </c:pt>
                <c:pt idx="541" formatCode="0.00E+00">
                  <c:v>0.30930000000000002</c:v>
                </c:pt>
                <c:pt idx="542" formatCode="0.00E+00">
                  <c:v>0.31569999999999998</c:v>
                </c:pt>
                <c:pt idx="543" formatCode="0.00E+00">
                  <c:v>0.17499999999999999</c:v>
                </c:pt>
                <c:pt idx="544" formatCode="0.00E+00">
                  <c:v>0.18279999999999999</c:v>
                </c:pt>
                <c:pt idx="547" formatCode="0.00E+00">
                  <c:v>0.19389999999999999</c:v>
                </c:pt>
                <c:pt idx="548" formatCode="0.00E+00">
                  <c:v>0.23719999999999999</c:v>
                </c:pt>
                <c:pt idx="549" formatCode="0.00E+00">
                  <c:v>0.23599999999999999</c:v>
                </c:pt>
                <c:pt idx="552" formatCode="0.00E+00">
                  <c:v>0.57069999999999999</c:v>
                </c:pt>
                <c:pt idx="553" formatCode="0.00E+00">
                  <c:v>0.11550000000000001</c:v>
                </c:pt>
                <c:pt idx="554" formatCode="0.00E+00">
                  <c:v>0.1065</c:v>
                </c:pt>
                <c:pt idx="555" formatCode="0.00E+00">
                  <c:v>0.30790000000000001</c:v>
                </c:pt>
                <c:pt idx="557" formatCode="0.00E+00">
                  <c:v>0.1009</c:v>
                </c:pt>
                <c:pt idx="558" formatCode="0.00E+00">
                  <c:v>0.33019999999999999</c:v>
                </c:pt>
                <c:pt idx="560" formatCode="0.00E+00">
                  <c:v>0.12570000000000001</c:v>
                </c:pt>
                <c:pt idx="561" formatCode="0.00E+00">
                  <c:v>0.22189999999999999</c:v>
                </c:pt>
                <c:pt idx="562" formatCode="0.00E+00">
                  <c:v>0.10879999999999999</c:v>
                </c:pt>
                <c:pt idx="564" formatCode="0.00E+00">
                  <c:v>0.27210000000000001</c:v>
                </c:pt>
                <c:pt idx="565" formatCode="0.00E+00">
                  <c:v>0.13469999999999999</c:v>
                </c:pt>
                <c:pt idx="566" formatCode="0.00E+00">
                  <c:v>0.21959999999999999</c:v>
                </c:pt>
                <c:pt idx="568" formatCode="0.00E+00">
                  <c:v>0.11600000000000001</c:v>
                </c:pt>
                <c:pt idx="572" formatCode="0.00E+00">
                  <c:v>0.13519999999999999</c:v>
                </c:pt>
                <c:pt idx="573" formatCode="0.00E+00">
                  <c:v>0.107</c:v>
                </c:pt>
                <c:pt idx="575" formatCode="0.00E+00">
                  <c:v>0.12859999999999999</c:v>
                </c:pt>
                <c:pt idx="579" formatCode="0.00E+00">
                  <c:v>0.2291</c:v>
                </c:pt>
                <c:pt idx="581" formatCode="0.00E+00">
                  <c:v>0.19819999999999999</c:v>
                </c:pt>
                <c:pt idx="584" formatCode="0.00E+00">
                  <c:v>9.3950000000000006E-2</c:v>
                </c:pt>
                <c:pt idx="587" formatCode="0.00E+00">
                  <c:v>0.1094</c:v>
                </c:pt>
                <c:pt idx="589" formatCode="0.00E+00">
                  <c:v>0.33900000000000002</c:v>
                </c:pt>
                <c:pt idx="593" formatCode="0.00E+00">
                  <c:v>0.1075</c:v>
                </c:pt>
                <c:pt idx="596" formatCode="0.00E+00">
                  <c:v>0.22509999999999999</c:v>
                </c:pt>
                <c:pt idx="601" formatCode="0.00E+00">
                  <c:v>0.26329999999999998</c:v>
                </c:pt>
                <c:pt idx="602" formatCode="0.00E+00">
                  <c:v>0.35870000000000002</c:v>
                </c:pt>
                <c:pt idx="604" formatCode="0.00E+00">
                  <c:v>0.43859999999999999</c:v>
                </c:pt>
                <c:pt idx="606" formatCode="0.00E+00">
                  <c:v>0.1699</c:v>
                </c:pt>
                <c:pt idx="608" formatCode="0.00E+00">
                  <c:v>0.2298</c:v>
                </c:pt>
                <c:pt idx="614" formatCode="0.00E+00">
                  <c:v>0.1144</c:v>
                </c:pt>
                <c:pt idx="617" formatCode="0.00E+00">
                  <c:v>0.10390000000000001</c:v>
                </c:pt>
                <c:pt idx="618" formatCode="0.00E+00">
                  <c:v>0.11650000000000001</c:v>
                </c:pt>
                <c:pt idx="620" formatCode="0.00E+00">
                  <c:v>0.34439999999999998</c:v>
                </c:pt>
                <c:pt idx="621" formatCode="0.00E+00">
                  <c:v>0.2923</c:v>
                </c:pt>
                <c:pt idx="623" formatCode="0.00E+00">
                  <c:v>0.32129999999999997</c:v>
                </c:pt>
                <c:pt idx="624" formatCode="0.00E+00">
                  <c:v>0.24479999999999999</c:v>
                </c:pt>
                <c:pt idx="632" formatCode="0.00E+00">
                  <c:v>0.14299999999999999</c:v>
                </c:pt>
                <c:pt idx="636" formatCode="0.00E+00">
                  <c:v>0.52959999999999996</c:v>
                </c:pt>
                <c:pt idx="641" formatCode="0.00E+00">
                  <c:v>0.20860000000000001</c:v>
                </c:pt>
                <c:pt idx="642" formatCode="0.00E+00">
                  <c:v>0.47660000000000002</c:v>
                </c:pt>
                <c:pt idx="645" formatCode="0.00E+00">
                  <c:v>0.1278</c:v>
                </c:pt>
                <c:pt idx="646" formatCode="0.00E+00">
                  <c:v>0.1124</c:v>
                </c:pt>
                <c:pt idx="649" formatCode="0.00E+00">
                  <c:v>9.9760000000000001E-2</c:v>
                </c:pt>
                <c:pt idx="652" formatCode="0.00E+00">
                  <c:v>0.12609999999999999</c:v>
                </c:pt>
                <c:pt idx="656" formatCode="0.00E+00">
                  <c:v>0.20569999999999999</c:v>
                </c:pt>
                <c:pt idx="657" formatCode="0.00E+00">
                  <c:v>0.1721</c:v>
                </c:pt>
                <c:pt idx="660" formatCode="0.00E+00">
                  <c:v>0.1187</c:v>
                </c:pt>
                <c:pt idx="664" formatCode="0.00E+00">
                  <c:v>0.27310000000000001</c:v>
                </c:pt>
                <c:pt idx="665" formatCode="0.00E+00">
                  <c:v>0.24399999999999999</c:v>
                </c:pt>
                <c:pt idx="667" formatCode="0.00E+00">
                  <c:v>0.15</c:v>
                </c:pt>
                <c:pt idx="668" formatCode="0.00E+00">
                  <c:v>0.2407</c:v>
                </c:pt>
                <c:pt idx="674" formatCode="0.00E+00">
                  <c:v>0.49619999999999997</c:v>
                </c:pt>
                <c:pt idx="675" formatCode="0.00E+00">
                  <c:v>0.34289999999999998</c:v>
                </c:pt>
                <c:pt idx="677" formatCode="0.00E+00">
                  <c:v>0.72070000000000001</c:v>
                </c:pt>
                <c:pt idx="680" formatCode="0.00E+00">
                  <c:v>0.14169999999999999</c:v>
                </c:pt>
                <c:pt idx="682" formatCode="0.00E+00">
                  <c:v>0.21990000000000001</c:v>
                </c:pt>
                <c:pt idx="683" formatCode="0.00E+00">
                  <c:v>0.13250000000000001</c:v>
                </c:pt>
                <c:pt idx="686" formatCode="0.00E+00">
                  <c:v>0.14069999999999999</c:v>
                </c:pt>
                <c:pt idx="689" formatCode="0.00E+00">
                  <c:v>0.13539999999999999</c:v>
                </c:pt>
                <c:pt idx="697" formatCode="0.00E+00">
                  <c:v>0.13730000000000001</c:v>
                </c:pt>
                <c:pt idx="698" formatCode="0.00E+00">
                  <c:v>0.22700000000000001</c:v>
                </c:pt>
                <c:pt idx="704" formatCode="0.00E+00">
                  <c:v>0.11070000000000001</c:v>
                </c:pt>
                <c:pt idx="705" formatCode="0.00E+00">
                  <c:v>0.1305</c:v>
                </c:pt>
                <c:pt idx="712" formatCode="0.00E+00">
                  <c:v>0.10340000000000001</c:v>
                </c:pt>
                <c:pt idx="713" formatCode="0.00E+00">
                  <c:v>0.2311</c:v>
                </c:pt>
                <c:pt idx="715" formatCode="0.00E+00">
                  <c:v>0.20300000000000001</c:v>
                </c:pt>
                <c:pt idx="716" formatCode="0.00E+00">
                  <c:v>9.9540000000000003E-2</c:v>
                </c:pt>
                <c:pt idx="717" formatCode="0.00E+00">
                  <c:v>0.31940000000000002</c:v>
                </c:pt>
                <c:pt idx="718" formatCode="0.00E+00">
                  <c:v>0.2281</c:v>
                </c:pt>
                <c:pt idx="719" formatCode="0.00E+00">
                  <c:v>0.1016</c:v>
                </c:pt>
                <c:pt idx="723" formatCode="0.00E+00">
                  <c:v>0.24179999999999999</c:v>
                </c:pt>
                <c:pt idx="726" formatCode="0.00E+00">
                  <c:v>0.82250000000000001</c:v>
                </c:pt>
                <c:pt idx="727" formatCode="0.00E+00">
                  <c:v>0.20130000000000001</c:v>
                </c:pt>
                <c:pt idx="729" formatCode="0.00E+00">
                  <c:v>0.38550000000000001</c:v>
                </c:pt>
                <c:pt idx="735" formatCode="0.00E+00">
                  <c:v>0.1651</c:v>
                </c:pt>
                <c:pt idx="737" formatCode="0.00E+00">
                  <c:v>0.23930000000000001</c:v>
                </c:pt>
                <c:pt idx="738" formatCode="0.00E+00">
                  <c:v>0.20810000000000001</c:v>
                </c:pt>
                <c:pt idx="744" formatCode="0.00E+00">
                  <c:v>0.221</c:v>
                </c:pt>
                <c:pt idx="746" formatCode="0.00E+00">
                  <c:v>0.3468</c:v>
                </c:pt>
                <c:pt idx="747" formatCode="0.00E+00">
                  <c:v>0.18260000000000001</c:v>
                </c:pt>
                <c:pt idx="748" formatCode="0.00E+00">
                  <c:v>0.17699999999999999</c:v>
                </c:pt>
                <c:pt idx="749" formatCode="0.00E+00">
                  <c:v>0.16</c:v>
                </c:pt>
                <c:pt idx="752" formatCode="0.00E+00">
                  <c:v>0.28470000000000001</c:v>
                </c:pt>
                <c:pt idx="755" formatCode="0.00E+00">
                  <c:v>0.1333</c:v>
                </c:pt>
                <c:pt idx="761" formatCode="0.00E+00">
                  <c:v>0.2651</c:v>
                </c:pt>
                <c:pt idx="766" formatCode="0.00E+00">
                  <c:v>0.1138</c:v>
                </c:pt>
                <c:pt idx="772" formatCode="0.00E+00">
                  <c:v>0.13650000000000001</c:v>
                </c:pt>
                <c:pt idx="773" formatCode="0.00E+00">
                  <c:v>0.1171</c:v>
                </c:pt>
                <c:pt idx="775" formatCode="0.00E+00">
                  <c:v>0.42909999999999998</c:v>
                </c:pt>
                <c:pt idx="776" formatCode="0.00E+00">
                  <c:v>0.1084</c:v>
                </c:pt>
                <c:pt idx="779" formatCode="0.00E+00">
                  <c:v>0.27250000000000002</c:v>
                </c:pt>
                <c:pt idx="780" formatCode="0.00E+00">
                  <c:v>0.11509999999999999</c:v>
                </c:pt>
                <c:pt idx="781" formatCode="0.00E+00">
                  <c:v>0.1188</c:v>
                </c:pt>
                <c:pt idx="788" formatCode="0.00E+00">
                  <c:v>0.3478</c:v>
                </c:pt>
                <c:pt idx="790" formatCode="0.00E+00">
                  <c:v>0.1191</c:v>
                </c:pt>
                <c:pt idx="791" formatCode="0.00E+00">
                  <c:v>0.22770000000000001</c:v>
                </c:pt>
                <c:pt idx="795" formatCode="0.00E+00">
                  <c:v>9.5369999999999996E-2</c:v>
                </c:pt>
                <c:pt idx="796" formatCode="0.00E+00">
                  <c:v>0.20580000000000001</c:v>
                </c:pt>
                <c:pt idx="797" formatCode="0.00E+00">
                  <c:v>0.36940000000000001</c:v>
                </c:pt>
                <c:pt idx="798" formatCode="0.00E+00">
                  <c:v>0.1128</c:v>
                </c:pt>
                <c:pt idx="800" formatCode="0.00E+00">
                  <c:v>0.71060000000000001</c:v>
                </c:pt>
                <c:pt idx="803" formatCode="0.00E+00">
                  <c:v>0.1095</c:v>
                </c:pt>
                <c:pt idx="806" formatCode="0.00E+00">
                  <c:v>0.216</c:v>
                </c:pt>
                <c:pt idx="807" formatCode="0.00E+00">
                  <c:v>0.17219999999999999</c:v>
                </c:pt>
                <c:pt idx="810" formatCode="0.00E+00">
                  <c:v>0.2102</c:v>
                </c:pt>
                <c:pt idx="814" formatCode="0.00E+00">
                  <c:v>0.14580000000000001</c:v>
                </c:pt>
                <c:pt idx="820" formatCode="0.00E+00">
                  <c:v>0.15540000000000001</c:v>
                </c:pt>
                <c:pt idx="821" formatCode="0.00E+00">
                  <c:v>0.1176</c:v>
                </c:pt>
                <c:pt idx="822" formatCode="0.00E+00">
                  <c:v>0.44929999999999998</c:v>
                </c:pt>
                <c:pt idx="826" formatCode="0.00E+00">
                  <c:v>0.22090000000000001</c:v>
                </c:pt>
                <c:pt idx="830" formatCode="0.00E+00">
                  <c:v>0.22339999999999999</c:v>
                </c:pt>
                <c:pt idx="833" formatCode="0.00E+00">
                  <c:v>0.3745</c:v>
                </c:pt>
                <c:pt idx="834" formatCode="0.00E+00">
                  <c:v>0.22670000000000001</c:v>
                </c:pt>
                <c:pt idx="836" formatCode="0.00E+00">
                  <c:v>0.24740000000000001</c:v>
                </c:pt>
                <c:pt idx="837" formatCode="0.00E+00">
                  <c:v>0.13700000000000001</c:v>
                </c:pt>
                <c:pt idx="838" formatCode="0.00E+00">
                  <c:v>0.13769999999999999</c:v>
                </c:pt>
                <c:pt idx="840" formatCode="0.00E+00">
                  <c:v>0.10970000000000001</c:v>
                </c:pt>
                <c:pt idx="841" formatCode="0.00E+00">
                  <c:v>0.27639999999999998</c:v>
                </c:pt>
                <c:pt idx="843" formatCode="0.00E+00">
                  <c:v>0.1158</c:v>
                </c:pt>
                <c:pt idx="854" formatCode="0.00E+00">
                  <c:v>0.10290000000000001</c:v>
                </c:pt>
                <c:pt idx="857" formatCode="0.00E+00">
                  <c:v>0.2913</c:v>
                </c:pt>
                <c:pt idx="858" formatCode="0.00E+00">
                  <c:v>0.22209999999999999</c:v>
                </c:pt>
                <c:pt idx="860" formatCode="0.00E+00">
                  <c:v>0.187</c:v>
                </c:pt>
                <c:pt idx="861" formatCode="0.00E+00">
                  <c:v>0.1938</c:v>
                </c:pt>
                <c:pt idx="863" formatCode="0.00E+00">
                  <c:v>0.10390000000000001</c:v>
                </c:pt>
                <c:pt idx="864" formatCode="0.00E+00">
                  <c:v>0.1666</c:v>
                </c:pt>
                <c:pt idx="873" formatCode="0.00E+00">
                  <c:v>0.1598</c:v>
                </c:pt>
                <c:pt idx="876" formatCode="0.00E+00">
                  <c:v>0.36940000000000001</c:v>
                </c:pt>
                <c:pt idx="878" formatCode="0.00E+00">
                  <c:v>0.1099</c:v>
                </c:pt>
                <c:pt idx="879" formatCode="0.00E+00">
                  <c:v>0.34150000000000003</c:v>
                </c:pt>
                <c:pt idx="880" formatCode="0.00E+00">
                  <c:v>0.29110000000000003</c:v>
                </c:pt>
                <c:pt idx="881" formatCode="0.00E+00">
                  <c:v>0.41260000000000002</c:v>
                </c:pt>
                <c:pt idx="883" formatCode="0.00E+00">
                  <c:v>0.79659999999999997</c:v>
                </c:pt>
                <c:pt idx="884" formatCode="0.00E+00">
                  <c:v>0.27879999999999999</c:v>
                </c:pt>
                <c:pt idx="886" formatCode="0.00E+00">
                  <c:v>0.44900000000000001</c:v>
                </c:pt>
                <c:pt idx="887" formatCode="0.00E+00">
                  <c:v>0.19670000000000001</c:v>
                </c:pt>
                <c:pt idx="888" formatCode="0.00E+00">
                  <c:v>0.3569</c:v>
                </c:pt>
                <c:pt idx="890" formatCode="0.00E+00">
                  <c:v>0.28070000000000001</c:v>
                </c:pt>
                <c:pt idx="891" formatCode="0.00E+00">
                  <c:v>0.1313</c:v>
                </c:pt>
                <c:pt idx="892" formatCode="0.00E+00">
                  <c:v>0.216</c:v>
                </c:pt>
                <c:pt idx="894" formatCode="0.00E+00">
                  <c:v>0.22819999999999999</c:v>
                </c:pt>
                <c:pt idx="896" formatCode="0.00E+00">
                  <c:v>0.2492</c:v>
                </c:pt>
                <c:pt idx="904" formatCode="0.00E+00">
                  <c:v>0.25440000000000002</c:v>
                </c:pt>
                <c:pt idx="905" formatCode="0.00E+00">
                  <c:v>0.2626</c:v>
                </c:pt>
                <c:pt idx="907" formatCode="0.00E+00">
                  <c:v>0.183</c:v>
                </c:pt>
                <c:pt idx="908" formatCode="0.00E+00">
                  <c:v>0.56899999999999995</c:v>
                </c:pt>
                <c:pt idx="910" formatCode="0.00E+00">
                  <c:v>0.2112</c:v>
                </c:pt>
                <c:pt idx="912" formatCode="0.00E+00">
                  <c:v>0.1797</c:v>
                </c:pt>
                <c:pt idx="919" formatCode="0.00E+00">
                  <c:v>0.1239</c:v>
                </c:pt>
                <c:pt idx="920" formatCode="0.00E+00">
                  <c:v>0.32590000000000002</c:v>
                </c:pt>
                <c:pt idx="921" formatCode="0.00E+00">
                  <c:v>0.28810000000000002</c:v>
                </c:pt>
                <c:pt idx="922" formatCode="0.00E+00">
                  <c:v>0.36509999999999998</c:v>
                </c:pt>
                <c:pt idx="923" formatCode="0.00E+00">
                  <c:v>0.42170000000000002</c:v>
                </c:pt>
                <c:pt idx="924" formatCode="0.00E+00">
                  <c:v>0.6623</c:v>
                </c:pt>
                <c:pt idx="926" formatCode="0.00E+00">
                  <c:v>0.1166</c:v>
                </c:pt>
                <c:pt idx="927" formatCode="0.00E+00">
                  <c:v>0.3649</c:v>
                </c:pt>
                <c:pt idx="928" formatCode="0.00E+00">
                  <c:v>0.56059999999999999</c:v>
                </c:pt>
                <c:pt idx="930" formatCode="0.00E+00">
                  <c:v>0.2427</c:v>
                </c:pt>
                <c:pt idx="931" formatCode="0.00E+00">
                  <c:v>0.1265</c:v>
                </c:pt>
                <c:pt idx="938" formatCode="0.00E+00">
                  <c:v>0.1167</c:v>
                </c:pt>
                <c:pt idx="941" formatCode="0.00E+00">
                  <c:v>0.1166</c:v>
                </c:pt>
                <c:pt idx="944" formatCode="0.00E+00">
                  <c:v>0.1103</c:v>
                </c:pt>
                <c:pt idx="945" formatCode="0.00E+00">
                  <c:v>0.12470000000000001</c:v>
                </c:pt>
                <c:pt idx="946" formatCode="0.00E+00">
                  <c:v>0.26279999999999998</c:v>
                </c:pt>
                <c:pt idx="950" formatCode="0.00E+00">
                  <c:v>1.923</c:v>
                </c:pt>
                <c:pt idx="951" formatCode="0.00E+00">
                  <c:v>0.22450000000000001</c:v>
                </c:pt>
                <c:pt idx="952" formatCode="0.00E+00">
                  <c:v>0.1231</c:v>
                </c:pt>
                <c:pt idx="956" formatCode="0.00E+00">
                  <c:v>0.1137</c:v>
                </c:pt>
                <c:pt idx="961" formatCode="0.00E+00">
                  <c:v>0.1709</c:v>
                </c:pt>
                <c:pt idx="966" formatCode="0.00E+00">
                  <c:v>0.97019999999999995</c:v>
                </c:pt>
                <c:pt idx="971" formatCode="0.00E+00">
                  <c:v>0.1363</c:v>
                </c:pt>
                <c:pt idx="972" formatCode="0.00E+00">
                  <c:v>0.1159</c:v>
                </c:pt>
                <c:pt idx="974" formatCode="0.00E+00">
                  <c:v>0.45629999999999998</c:v>
                </c:pt>
                <c:pt idx="977" formatCode="0.00E+00">
                  <c:v>0.2056</c:v>
                </c:pt>
                <c:pt idx="981" formatCode="0.00E+00">
                  <c:v>0.14369999999999999</c:v>
                </c:pt>
                <c:pt idx="983" formatCode="0.00E+00">
                  <c:v>0.1179</c:v>
                </c:pt>
                <c:pt idx="987" formatCode="0.00E+00">
                  <c:v>0.55889999999999995</c:v>
                </c:pt>
                <c:pt idx="988" formatCode="0.00E+00">
                  <c:v>1.8620000000000001</c:v>
                </c:pt>
                <c:pt idx="989" formatCode="0.00E+00">
                  <c:v>2.0539999999999998</c:v>
                </c:pt>
                <c:pt idx="990" formatCode="0.00E+00">
                  <c:v>3.2050000000000001</c:v>
                </c:pt>
                <c:pt idx="991" formatCode="0.00E+00">
                  <c:v>3.9</c:v>
                </c:pt>
                <c:pt idx="992" formatCode="0.00E+00">
                  <c:v>7.4809999999999999</c:v>
                </c:pt>
                <c:pt idx="993" formatCode="0.00E+00">
                  <c:v>5.5949999999999998</c:v>
                </c:pt>
                <c:pt idx="994" formatCode="0.00E+00">
                  <c:v>5.7110000000000003</c:v>
                </c:pt>
                <c:pt idx="995" formatCode="0.00E+00">
                  <c:v>8.4640000000000004</c:v>
                </c:pt>
                <c:pt idx="996" formatCode="0.00E+00">
                  <c:v>31.03</c:v>
                </c:pt>
                <c:pt idx="997" formatCode="0.00E+00">
                  <c:v>18.43</c:v>
                </c:pt>
                <c:pt idx="998" formatCode="0.00E+00">
                  <c:v>18.420000000000002</c:v>
                </c:pt>
                <c:pt idx="999" formatCode="0.00E+00">
                  <c:v>12.55</c:v>
                </c:pt>
                <c:pt idx="1000" formatCode="0.00E+00">
                  <c:v>17.55</c:v>
                </c:pt>
                <c:pt idx="1001" formatCode="0.00E+00">
                  <c:v>8.9670000000000005</c:v>
                </c:pt>
                <c:pt idx="1002" formatCode="0.00E+00">
                  <c:v>10.94</c:v>
                </c:pt>
                <c:pt idx="1003" formatCode="0.00E+00">
                  <c:v>10.5</c:v>
                </c:pt>
                <c:pt idx="1004" formatCode="0.00E+00">
                  <c:v>14.21</c:v>
                </c:pt>
                <c:pt idx="1005" formatCode="0.00E+00">
                  <c:v>17.11</c:v>
                </c:pt>
                <c:pt idx="1006" formatCode="0.00E+00">
                  <c:v>13.21</c:v>
                </c:pt>
                <c:pt idx="1007" formatCode="0.00E+00">
                  <c:v>17.45</c:v>
                </c:pt>
                <c:pt idx="1008" formatCode="0.00E+00">
                  <c:v>7.734</c:v>
                </c:pt>
                <c:pt idx="1009" formatCode="0.00E+00">
                  <c:v>12.21</c:v>
                </c:pt>
                <c:pt idx="1010" formatCode="0.00E+00">
                  <c:v>11.8</c:v>
                </c:pt>
                <c:pt idx="1011" formatCode="0.00E+00">
                  <c:v>10.45</c:v>
                </c:pt>
                <c:pt idx="1012" formatCode="0.00E+00">
                  <c:v>14.14</c:v>
                </c:pt>
                <c:pt idx="1013" formatCode="0.00E+00">
                  <c:v>8.1120000000000001</c:v>
                </c:pt>
                <c:pt idx="1014" formatCode="0.00E+00">
                  <c:v>14.15</c:v>
                </c:pt>
                <c:pt idx="1015" formatCode="0.00E+00">
                  <c:v>10.93</c:v>
                </c:pt>
                <c:pt idx="1016" formatCode="0.00E+00">
                  <c:v>9.36</c:v>
                </c:pt>
                <c:pt idx="1017" formatCode="0.00E+00">
                  <c:v>5.7190000000000003</c:v>
                </c:pt>
                <c:pt idx="1018" formatCode="0.00E+00">
                  <c:v>6.7080000000000002</c:v>
                </c:pt>
                <c:pt idx="1019" formatCode="0.00E+00">
                  <c:v>8.8070000000000004</c:v>
                </c:pt>
                <c:pt idx="1020" formatCode="0.00E+00">
                  <c:v>10.130000000000001</c:v>
                </c:pt>
                <c:pt idx="1021" formatCode="0.00E+00">
                  <c:v>13.25</c:v>
                </c:pt>
                <c:pt idx="1022" formatCode="0.00E+00">
                  <c:v>8.9860000000000007</c:v>
                </c:pt>
                <c:pt idx="1024" formatCode="0.00E+00">
                  <c:v>0.49099999999999999</c:v>
                </c:pt>
                <c:pt idx="1025" formatCode="0.00E+00">
                  <c:v>8.4030000000000005</c:v>
                </c:pt>
                <c:pt idx="1026" formatCode="0.00E+00">
                  <c:v>6.8019999999999996</c:v>
                </c:pt>
                <c:pt idx="1027" formatCode="0.00E+00">
                  <c:v>4.0030000000000001</c:v>
                </c:pt>
                <c:pt idx="1028" formatCode="0.00E+00">
                  <c:v>7.9370000000000003</c:v>
                </c:pt>
                <c:pt idx="1029" formatCode="0.00E+00">
                  <c:v>5.9950000000000001</c:v>
                </c:pt>
                <c:pt idx="1030" formatCode="0.00E+00">
                  <c:v>4.5460000000000003</c:v>
                </c:pt>
                <c:pt idx="1031" formatCode="0.00E+00">
                  <c:v>4.3810000000000002</c:v>
                </c:pt>
                <c:pt idx="1032" formatCode="0.00E+00">
                  <c:v>2.2320000000000002</c:v>
                </c:pt>
                <c:pt idx="1033" formatCode="0.00E+00">
                  <c:v>2.496</c:v>
                </c:pt>
                <c:pt idx="1034" formatCode="0.00E+00">
                  <c:v>4.9320000000000004</c:v>
                </c:pt>
                <c:pt idx="1035" formatCode="0.00E+00">
                  <c:v>2.6120000000000001</c:v>
                </c:pt>
                <c:pt idx="1036" formatCode="0.00E+00">
                  <c:v>2.04</c:v>
                </c:pt>
                <c:pt idx="1037" formatCode="0.00E+00">
                  <c:v>2.4580000000000002</c:v>
                </c:pt>
                <c:pt idx="1038" formatCode="0.00E+00">
                  <c:v>5.0069999999999997</c:v>
                </c:pt>
                <c:pt idx="1039" formatCode="0.00E+00">
                  <c:v>2.714</c:v>
                </c:pt>
                <c:pt idx="1040" formatCode="0.00E+00">
                  <c:v>4.2649999999999997</c:v>
                </c:pt>
                <c:pt idx="1041" formatCode="0.00E+00">
                  <c:v>2.7879999999999998</c:v>
                </c:pt>
                <c:pt idx="1042" formatCode="0.00E+00">
                  <c:v>2.008</c:v>
                </c:pt>
                <c:pt idx="1043" formatCode="0.00E+00">
                  <c:v>2.4260000000000002</c:v>
                </c:pt>
                <c:pt idx="1044" formatCode="0.00E+00">
                  <c:v>2.8340000000000001</c:v>
                </c:pt>
                <c:pt idx="1047" formatCode="0.00E+00">
                  <c:v>1.0049999999999999</c:v>
                </c:pt>
                <c:pt idx="1048" formatCode="0.00E+00">
                  <c:v>1.2470000000000001</c:v>
                </c:pt>
                <c:pt idx="1049" formatCode="0.00E+00">
                  <c:v>1.8169999999999999</c:v>
                </c:pt>
                <c:pt idx="1050" formatCode="0.00E+00">
                  <c:v>0.57669999999999999</c:v>
                </c:pt>
                <c:pt idx="1051" formatCode="0.00E+00">
                  <c:v>0.6</c:v>
                </c:pt>
                <c:pt idx="1052" formatCode="0.00E+00">
                  <c:v>1.048</c:v>
                </c:pt>
                <c:pt idx="1053" formatCode="0.00E+00">
                  <c:v>1.3109999999999999</c:v>
                </c:pt>
                <c:pt idx="1054" formatCode="0.00E+00">
                  <c:v>0.8518</c:v>
                </c:pt>
                <c:pt idx="1055" formatCode="0.00E+00">
                  <c:v>0.59079999999999999</c:v>
                </c:pt>
                <c:pt idx="1056" formatCode="0.00E+00">
                  <c:v>1.149</c:v>
                </c:pt>
                <c:pt idx="1058" formatCode="0.00E+00">
                  <c:v>0.39140000000000003</c:v>
                </c:pt>
                <c:pt idx="1059" formatCode="0.00E+00">
                  <c:v>0.6179</c:v>
                </c:pt>
                <c:pt idx="1060" formatCode="0.00E+00">
                  <c:v>0.48049999999999998</c:v>
                </c:pt>
                <c:pt idx="1061" formatCode="0.00E+00">
                  <c:v>0.57809999999999995</c:v>
                </c:pt>
                <c:pt idx="1062" formatCode="0.00E+00">
                  <c:v>0.55079999999999996</c:v>
                </c:pt>
                <c:pt idx="1063" formatCode="0.00E+00">
                  <c:v>0.38619999999999999</c:v>
                </c:pt>
                <c:pt idx="1064" formatCode="0.00E+00">
                  <c:v>0.2959</c:v>
                </c:pt>
                <c:pt idx="1067" formatCode="0.00E+00">
                  <c:v>0.6764</c:v>
                </c:pt>
                <c:pt idx="1068" formatCode="0.00E+00">
                  <c:v>0.61990000000000001</c:v>
                </c:pt>
                <c:pt idx="1071" formatCode="0.00E+00">
                  <c:v>0.67059999999999997</c:v>
                </c:pt>
                <c:pt idx="1072" formatCode="0.00E+00">
                  <c:v>1.069</c:v>
                </c:pt>
                <c:pt idx="1074" formatCode="0.00E+00">
                  <c:v>0.60170000000000001</c:v>
                </c:pt>
                <c:pt idx="1075" formatCode="0.00E+00">
                  <c:v>0.73870000000000002</c:v>
                </c:pt>
                <c:pt idx="1076" formatCode="0.00E+00">
                  <c:v>0.13109999999999999</c:v>
                </c:pt>
                <c:pt idx="1078" formatCode="0.00E+00">
                  <c:v>0.3901</c:v>
                </c:pt>
                <c:pt idx="1079" formatCode="0.00E+00">
                  <c:v>0.24579999999999999</c:v>
                </c:pt>
                <c:pt idx="1080" formatCode="0.00E+00">
                  <c:v>0.36620000000000003</c:v>
                </c:pt>
                <c:pt idx="1082" formatCode="0.00E+00">
                  <c:v>0.2944</c:v>
                </c:pt>
                <c:pt idx="1083" formatCode="0.00E+00">
                  <c:v>0.64749999999999996</c:v>
                </c:pt>
                <c:pt idx="1084" formatCode="0.00E+00">
                  <c:v>1.524</c:v>
                </c:pt>
                <c:pt idx="1085" formatCode="0.00E+00">
                  <c:v>0.40689999999999998</c:v>
                </c:pt>
                <c:pt idx="1086" formatCode="0.00E+00">
                  <c:v>0.2422</c:v>
                </c:pt>
                <c:pt idx="1087" formatCode="0.00E+00">
                  <c:v>0.34010000000000001</c:v>
                </c:pt>
                <c:pt idx="1088" formatCode="0.00E+00">
                  <c:v>0.35039999999999999</c:v>
                </c:pt>
                <c:pt idx="1089" formatCode="0.00E+00">
                  <c:v>0.42049999999999998</c:v>
                </c:pt>
                <c:pt idx="1090" formatCode="0.00E+00">
                  <c:v>0.34560000000000002</c:v>
                </c:pt>
                <c:pt idx="1091" formatCode="0.00E+00">
                  <c:v>0.18290000000000001</c:v>
                </c:pt>
                <c:pt idx="1094" formatCode="0.00E+00">
                  <c:v>0.1163</c:v>
                </c:pt>
                <c:pt idx="1095" formatCode="0.00E+00">
                  <c:v>0.78349999999999997</c:v>
                </c:pt>
                <c:pt idx="1097" formatCode="0.00E+00">
                  <c:v>0.22550000000000001</c:v>
                </c:pt>
                <c:pt idx="1098" formatCode="0.00E+00">
                  <c:v>0.36809999999999998</c:v>
                </c:pt>
                <c:pt idx="1100" formatCode="0.00E+00">
                  <c:v>0.19819999999999999</c:v>
                </c:pt>
                <c:pt idx="1101" formatCode="0.00E+00">
                  <c:v>0.2311</c:v>
                </c:pt>
                <c:pt idx="1102" formatCode="0.00E+00">
                  <c:v>0.50390000000000001</c:v>
                </c:pt>
                <c:pt idx="1104" formatCode="0.00E+00">
                  <c:v>0.33779999999999999</c:v>
                </c:pt>
                <c:pt idx="1105" formatCode="0.00E+00">
                  <c:v>0.6996</c:v>
                </c:pt>
                <c:pt idx="1108" formatCode="0.00E+00">
                  <c:v>0.3866</c:v>
                </c:pt>
                <c:pt idx="1111" formatCode="0.00E+00">
                  <c:v>0.22189999999999999</c:v>
                </c:pt>
                <c:pt idx="1112" formatCode="0.00E+00">
                  <c:v>0.36630000000000001</c:v>
                </c:pt>
                <c:pt idx="1113" formatCode="0.00E+00">
                  <c:v>0.54310000000000003</c:v>
                </c:pt>
                <c:pt idx="1114" formatCode="0.00E+00">
                  <c:v>0.1845</c:v>
                </c:pt>
                <c:pt idx="1116" formatCode="0.00E+00">
                  <c:v>0.36370000000000002</c:v>
                </c:pt>
                <c:pt idx="1117" formatCode="0.00E+00">
                  <c:v>0.65790000000000004</c:v>
                </c:pt>
                <c:pt idx="1118" formatCode="0.00E+00">
                  <c:v>0.11890000000000001</c:v>
                </c:pt>
                <c:pt idx="1121" formatCode="0.00E+00">
                  <c:v>0.44969999999999999</c:v>
                </c:pt>
                <c:pt idx="1122" formatCode="0.00E+00">
                  <c:v>0.23760000000000001</c:v>
                </c:pt>
                <c:pt idx="1123" formatCode="0.00E+00">
                  <c:v>0.25269999999999998</c:v>
                </c:pt>
                <c:pt idx="1124" formatCode="0.00E+00">
                  <c:v>0.2099</c:v>
                </c:pt>
                <c:pt idx="1127" formatCode="0.00E+00">
                  <c:v>0.38040000000000002</c:v>
                </c:pt>
                <c:pt idx="1130" formatCode="0.00E+00">
                  <c:v>0.1754</c:v>
                </c:pt>
                <c:pt idx="1134" formatCode="0.00E+00">
                  <c:v>0.16020000000000001</c:v>
                </c:pt>
                <c:pt idx="1136" formatCode="0.00E+00">
                  <c:v>0.22539999999999999</c:v>
                </c:pt>
                <c:pt idx="1138" formatCode="0.00E+00">
                  <c:v>0.42299999999999999</c:v>
                </c:pt>
                <c:pt idx="1141" formatCode="0.00E+00">
                  <c:v>0.7107</c:v>
                </c:pt>
                <c:pt idx="1144" formatCode="0.00E+00">
                  <c:v>0.63629999999999998</c:v>
                </c:pt>
                <c:pt idx="1145" formatCode="0.00E+00">
                  <c:v>0.12429999999999999</c:v>
                </c:pt>
                <c:pt idx="1146" formatCode="0.00E+00">
                  <c:v>0.10349999999999999</c:v>
                </c:pt>
                <c:pt idx="1148" formatCode="0.00E+00">
                  <c:v>0.2482</c:v>
                </c:pt>
                <c:pt idx="1149" formatCode="0.00E+00">
                  <c:v>0.25769999999999998</c:v>
                </c:pt>
                <c:pt idx="1150" formatCode="0.00E+00">
                  <c:v>0.28000000000000003</c:v>
                </c:pt>
                <c:pt idx="1154" formatCode="0.00E+00">
                  <c:v>0.43659999999999999</c:v>
                </c:pt>
                <c:pt idx="1156" formatCode="0.00E+00">
                  <c:v>0.11990000000000001</c:v>
                </c:pt>
                <c:pt idx="1159" formatCode="0.00E+00">
                  <c:v>0.15609999999999999</c:v>
                </c:pt>
                <c:pt idx="1165" formatCode="0.00E+00">
                  <c:v>0.1162</c:v>
                </c:pt>
                <c:pt idx="1166" formatCode="0.00E+00">
                  <c:v>0.27539999999999998</c:v>
                </c:pt>
                <c:pt idx="1167" formatCode="0.00E+00">
                  <c:v>0.3357</c:v>
                </c:pt>
                <c:pt idx="1168" formatCode="0.00E+00">
                  <c:v>0.1202</c:v>
                </c:pt>
                <c:pt idx="1169" formatCode="0.00E+00">
                  <c:v>0.1032</c:v>
                </c:pt>
                <c:pt idx="1171" formatCode="0.00E+00">
                  <c:v>0.20269999999999999</c:v>
                </c:pt>
                <c:pt idx="1172" formatCode="0.00E+00">
                  <c:v>9.2969999999999997E-2</c:v>
                </c:pt>
                <c:pt idx="1173" formatCode="0.00E+00">
                  <c:v>0.11119999999999999</c:v>
                </c:pt>
                <c:pt idx="1174" formatCode="0.00E+00">
                  <c:v>0.1308</c:v>
                </c:pt>
                <c:pt idx="1176" formatCode="0.00E+00">
                  <c:v>0.25609999999999999</c:v>
                </c:pt>
                <c:pt idx="1179" formatCode="0.00E+00">
                  <c:v>0.2364</c:v>
                </c:pt>
                <c:pt idx="1180" formatCode="0.00E+00">
                  <c:v>0.21529999999999999</c:v>
                </c:pt>
                <c:pt idx="1182" formatCode="0.00E+00">
                  <c:v>0.56100000000000005</c:v>
                </c:pt>
                <c:pt idx="1183" formatCode="0.00E+00">
                  <c:v>0.1162</c:v>
                </c:pt>
                <c:pt idx="1185" formatCode="0.00E+00">
                  <c:v>0.29780000000000001</c:v>
                </c:pt>
                <c:pt idx="1186" formatCode="0.00E+00">
                  <c:v>0.40160000000000001</c:v>
                </c:pt>
                <c:pt idx="1187" formatCode="0.00E+00">
                  <c:v>0.28310000000000002</c:v>
                </c:pt>
                <c:pt idx="1189" formatCode="0.00E+00">
                  <c:v>0.23319999999999999</c:v>
                </c:pt>
                <c:pt idx="1190" formatCode="0.00E+00">
                  <c:v>0.1578</c:v>
                </c:pt>
                <c:pt idx="1192" formatCode="0.00E+00">
                  <c:v>0.1053</c:v>
                </c:pt>
                <c:pt idx="1197" formatCode="0.00E+00">
                  <c:v>0.14530000000000001</c:v>
                </c:pt>
                <c:pt idx="1201" formatCode="0.00E+00">
                  <c:v>0.15690000000000001</c:v>
                </c:pt>
                <c:pt idx="1205" formatCode="0.00E+00">
                  <c:v>0.18990000000000001</c:v>
                </c:pt>
                <c:pt idx="1210" formatCode="0.00E+00">
                  <c:v>0.11409999999999999</c:v>
                </c:pt>
                <c:pt idx="1212" formatCode="0.00E+00">
                  <c:v>0.12690000000000001</c:v>
                </c:pt>
                <c:pt idx="1217" formatCode="0.00E+00">
                  <c:v>0.13739999999999999</c:v>
                </c:pt>
                <c:pt idx="1220" formatCode="0.00E+00">
                  <c:v>0.13109999999999999</c:v>
                </c:pt>
                <c:pt idx="1223" formatCode="0.00E+00">
                  <c:v>0.21870000000000001</c:v>
                </c:pt>
                <c:pt idx="1231" formatCode="0.00E+00">
                  <c:v>0.1232</c:v>
                </c:pt>
                <c:pt idx="1232" formatCode="0.00E+00">
                  <c:v>1.8460000000000001</c:v>
                </c:pt>
                <c:pt idx="1233" formatCode="0.00E+00">
                  <c:v>0.1066</c:v>
                </c:pt>
                <c:pt idx="1237" formatCode="0.00E+00">
                  <c:v>0.28799999999999998</c:v>
                </c:pt>
                <c:pt idx="1238" formatCode="0.00E+00">
                  <c:v>9.0359999999999996E-2</c:v>
                </c:pt>
                <c:pt idx="1239" formatCode="0.00E+00">
                  <c:v>0.3372</c:v>
                </c:pt>
                <c:pt idx="1240" formatCode="0.00E+00">
                  <c:v>0.19120000000000001</c:v>
                </c:pt>
                <c:pt idx="1241" formatCode="0.00E+00">
                  <c:v>0.11799999999999999</c:v>
                </c:pt>
                <c:pt idx="1246" formatCode="0.00E+00">
                  <c:v>0.14729999999999999</c:v>
                </c:pt>
                <c:pt idx="1248" formatCode="0.00E+00">
                  <c:v>0.1041</c:v>
                </c:pt>
                <c:pt idx="1251" formatCode="0.00E+00">
                  <c:v>0.19209999999999999</c:v>
                </c:pt>
                <c:pt idx="1252" formatCode="0.00E+00">
                  <c:v>0.18</c:v>
                </c:pt>
                <c:pt idx="1253" formatCode="0.00E+00">
                  <c:v>0.34250000000000003</c:v>
                </c:pt>
                <c:pt idx="1256" formatCode="0.00E+00">
                  <c:v>0.23860000000000001</c:v>
                </c:pt>
                <c:pt idx="1258" formatCode="0.00E+00">
                  <c:v>0.12230000000000001</c:v>
                </c:pt>
                <c:pt idx="1259" formatCode="0.00E+00">
                  <c:v>0.1036</c:v>
                </c:pt>
                <c:pt idx="1262" formatCode="0.00E+00">
                  <c:v>0.114</c:v>
                </c:pt>
                <c:pt idx="1266" formatCode="0.00E+00">
                  <c:v>0.2394</c:v>
                </c:pt>
                <c:pt idx="1267" formatCode="0.00E+00">
                  <c:v>0.1474</c:v>
                </c:pt>
                <c:pt idx="1269" formatCode="0.00E+00">
                  <c:v>0.1051</c:v>
                </c:pt>
                <c:pt idx="1270" formatCode="0.00E+00">
                  <c:v>0.1116</c:v>
                </c:pt>
                <c:pt idx="1274" formatCode="0.00E+00">
                  <c:v>0.53810000000000002</c:v>
                </c:pt>
                <c:pt idx="1276" formatCode="0.00E+00">
                  <c:v>0.18060000000000001</c:v>
                </c:pt>
                <c:pt idx="1279" formatCode="0.00E+00">
                  <c:v>0.24060000000000001</c:v>
                </c:pt>
                <c:pt idx="1290" formatCode="0.00E+00">
                  <c:v>0.1125</c:v>
                </c:pt>
                <c:pt idx="1301" formatCode="0.00E+00">
                  <c:v>0.12540000000000001</c:v>
                </c:pt>
                <c:pt idx="1302" formatCode="0.00E+00">
                  <c:v>0.2198</c:v>
                </c:pt>
                <c:pt idx="1303" formatCode="0.00E+00">
                  <c:v>0.2074</c:v>
                </c:pt>
                <c:pt idx="1304" formatCode="0.00E+00">
                  <c:v>0.44379999999999997</c:v>
                </c:pt>
                <c:pt idx="1305" formatCode="0.00E+00">
                  <c:v>0.43840000000000001</c:v>
                </c:pt>
                <c:pt idx="1306" formatCode="0.00E+00">
                  <c:v>1.252</c:v>
                </c:pt>
                <c:pt idx="1307" formatCode="0.00E+00">
                  <c:v>0.93679999999999997</c:v>
                </c:pt>
                <c:pt idx="1308" formatCode="0.00E+00">
                  <c:v>1.198</c:v>
                </c:pt>
                <c:pt idx="1309" formatCode="0.00E+00">
                  <c:v>1.1830000000000001</c:v>
                </c:pt>
                <c:pt idx="1310" formatCode="0.00E+00">
                  <c:v>2.214</c:v>
                </c:pt>
                <c:pt idx="1311" formatCode="0.00E+00">
                  <c:v>2.2829999999999999</c:v>
                </c:pt>
                <c:pt idx="1312" formatCode="0.00E+00">
                  <c:v>1.7609999999999999</c:v>
                </c:pt>
                <c:pt idx="1313" formatCode="0.00E+00">
                  <c:v>5.8010000000000002</c:v>
                </c:pt>
                <c:pt idx="1314" formatCode="0.00E+00">
                  <c:v>4.9180000000000001</c:v>
                </c:pt>
                <c:pt idx="1315" formatCode="0.00E+00">
                  <c:v>5.4450000000000003</c:v>
                </c:pt>
                <c:pt idx="1316" formatCode="0.00E+00">
                  <c:v>20.079999999999998</c:v>
                </c:pt>
                <c:pt idx="1317" formatCode="0.00E+00">
                  <c:v>6.8540000000000001</c:v>
                </c:pt>
                <c:pt idx="1318" formatCode="0.00E+00">
                  <c:v>6.8650000000000002</c:v>
                </c:pt>
                <c:pt idx="1319" formatCode="0.00E+00">
                  <c:v>7.367</c:v>
                </c:pt>
                <c:pt idx="1321" formatCode="0.00E+00">
                  <c:v>5.2169999999999996</c:v>
                </c:pt>
                <c:pt idx="1322" formatCode="0.00E+00">
                  <c:v>9.1170000000000009</c:v>
                </c:pt>
                <c:pt idx="1323" formatCode="0.00E+00">
                  <c:v>9.8859999999999992</c:v>
                </c:pt>
                <c:pt idx="1324" formatCode="0.00E+00">
                  <c:v>10.33</c:v>
                </c:pt>
                <c:pt idx="1325" formatCode="0.00E+00">
                  <c:v>7.5010000000000003</c:v>
                </c:pt>
                <c:pt idx="1326" formatCode="0.00E+00">
                  <c:v>8.0530000000000008</c:v>
                </c:pt>
                <c:pt idx="1327" formatCode="0.00E+00">
                  <c:v>9.7029999999999994</c:v>
                </c:pt>
                <c:pt idx="1328" formatCode="0.00E+00">
                  <c:v>10.26</c:v>
                </c:pt>
                <c:pt idx="1329" formatCode="0.00E+00">
                  <c:v>9.093</c:v>
                </c:pt>
                <c:pt idx="1330" formatCode="0.00E+00">
                  <c:v>10.15</c:v>
                </c:pt>
                <c:pt idx="1331" formatCode="0.00E+00">
                  <c:v>10.52</c:v>
                </c:pt>
                <c:pt idx="1332" formatCode="0.00E+00">
                  <c:v>12.68</c:v>
                </c:pt>
                <c:pt idx="1333" formatCode="0.00E+00">
                  <c:v>8.7439999999999998</c:v>
                </c:pt>
                <c:pt idx="1334" formatCode="0.00E+00">
                  <c:v>13.34</c:v>
                </c:pt>
                <c:pt idx="1335" formatCode="0.00E+00">
                  <c:v>13.01</c:v>
                </c:pt>
                <c:pt idx="1336" formatCode="0.00E+00">
                  <c:v>12.42</c:v>
                </c:pt>
                <c:pt idx="1337" formatCode="0.00E+00">
                  <c:v>10.65</c:v>
                </c:pt>
                <c:pt idx="1338" formatCode="0.00E+00">
                  <c:v>9.7579999999999991</c:v>
                </c:pt>
                <c:pt idx="1339" formatCode="0.00E+00">
                  <c:v>12.71</c:v>
                </c:pt>
                <c:pt idx="1340" formatCode="0.00E+00">
                  <c:v>13.19</c:v>
                </c:pt>
                <c:pt idx="1341" formatCode="0.00E+00">
                  <c:v>15.13</c:v>
                </c:pt>
                <c:pt idx="1342" formatCode="0.00E+00">
                  <c:v>14.12</c:v>
                </c:pt>
                <c:pt idx="1343" formatCode="0.00E+00">
                  <c:v>12.58</c:v>
                </c:pt>
                <c:pt idx="1344" formatCode="0.00E+00">
                  <c:v>28.9</c:v>
                </c:pt>
                <c:pt idx="1345" formatCode="0.00E+00">
                  <c:v>14.27</c:v>
                </c:pt>
                <c:pt idx="1346" formatCode="0.00E+00">
                  <c:v>15.22</c:v>
                </c:pt>
                <c:pt idx="1347" formatCode="0.00E+00">
                  <c:v>12.82</c:v>
                </c:pt>
                <c:pt idx="1348" formatCode="0.00E+00">
                  <c:v>13.6</c:v>
                </c:pt>
                <c:pt idx="1349" formatCode="0.00E+00">
                  <c:v>13.3</c:v>
                </c:pt>
                <c:pt idx="1350" formatCode="0.00E+00">
                  <c:v>11.59</c:v>
                </c:pt>
                <c:pt idx="1351" formatCode="0.00E+00">
                  <c:v>15.11</c:v>
                </c:pt>
                <c:pt idx="1352" formatCode="0.00E+00">
                  <c:v>13.28</c:v>
                </c:pt>
                <c:pt idx="1353" formatCode="0.00E+00">
                  <c:v>17.190000000000001</c:v>
                </c:pt>
                <c:pt idx="1354" formatCode="0.00E+00">
                  <c:v>14.19</c:v>
                </c:pt>
                <c:pt idx="1355" formatCode="0.00E+00">
                  <c:v>9.5090000000000003</c:v>
                </c:pt>
                <c:pt idx="1356" formatCode="0.00E+00">
                  <c:v>17.59</c:v>
                </c:pt>
                <c:pt idx="1357" formatCode="0.00E+00">
                  <c:v>15.62</c:v>
                </c:pt>
                <c:pt idx="1358" formatCode="0.00E+00">
                  <c:v>14.28</c:v>
                </c:pt>
                <c:pt idx="1359" formatCode="0.00E+00">
                  <c:v>12.17</c:v>
                </c:pt>
                <c:pt idx="1360" formatCode="0.00E+00">
                  <c:v>8.734</c:v>
                </c:pt>
              </c:numCache>
            </c:numRef>
          </c:yVal>
          <c:smooth val="0"/>
        </c:ser>
        <c:ser>
          <c:idx val="2"/>
          <c:order val="1"/>
          <c:tx>
            <c:v>PAM 0.112-0.144 GeV</c:v>
          </c:tx>
          <c:spPr>
            <a:ln w="28575">
              <a:noFill/>
            </a:ln>
          </c:spPr>
          <c:marker>
            <c:symbol val="triangle"/>
            <c:size val="3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dPt>
            <c:idx val="778"/>
            <c:marker>
              <c:symbol val="none"/>
            </c:marker>
            <c:bubble3D val="0"/>
          </c:dPt>
          <c:dPt>
            <c:idx val="808"/>
            <c:marker>
              <c:symbol val="none"/>
            </c:marker>
            <c:bubble3D val="0"/>
          </c:dPt>
          <c:xVal>
            <c:numRef>
              <c:f>TIMESF!$G$371:$G$1731</c:f>
              <c:numCache>
                <c:formatCode>General</c:formatCode>
                <c:ptCount val="1361"/>
                <c:pt idx="0">
                  <c:v>6.0572900000000001</c:v>
                </c:pt>
                <c:pt idx="1">
                  <c:v>6.0593599999999999</c:v>
                </c:pt>
                <c:pt idx="2">
                  <c:v>6.1234500000000001</c:v>
                </c:pt>
                <c:pt idx="3">
                  <c:v>6.1252300000000002</c:v>
                </c:pt>
                <c:pt idx="4">
                  <c:v>6.1896399999999998</c:v>
                </c:pt>
                <c:pt idx="5">
                  <c:v>6.1915699999999996</c:v>
                </c:pt>
                <c:pt idx="6">
                  <c:v>6.2558499999999997</c:v>
                </c:pt>
                <c:pt idx="7">
                  <c:v>6.2580499999999999</c:v>
                </c:pt>
                <c:pt idx="8">
                  <c:v>6.2880799999999999</c:v>
                </c:pt>
                <c:pt idx="9">
                  <c:v>6.2882600000000002</c:v>
                </c:pt>
                <c:pt idx="10">
                  <c:v>6.3220099999999997</c:v>
                </c:pt>
                <c:pt idx="11">
                  <c:v>6.3238500000000002</c:v>
                </c:pt>
                <c:pt idx="12">
                  <c:v>6.3528900000000004</c:v>
                </c:pt>
                <c:pt idx="13">
                  <c:v>6.3558700000000004</c:v>
                </c:pt>
                <c:pt idx="14">
                  <c:v>6.3576499999999996</c:v>
                </c:pt>
                <c:pt idx="15">
                  <c:v>6.3879799999999998</c:v>
                </c:pt>
                <c:pt idx="16">
                  <c:v>6.3906299999999998</c:v>
                </c:pt>
                <c:pt idx="17">
                  <c:v>6.3926600000000002</c:v>
                </c:pt>
                <c:pt idx="18">
                  <c:v>6.4187599999999998</c:v>
                </c:pt>
                <c:pt idx="19">
                  <c:v>6.4218500000000001</c:v>
                </c:pt>
                <c:pt idx="20">
                  <c:v>6.4246100000000004</c:v>
                </c:pt>
                <c:pt idx="21">
                  <c:v>6.4536899999999999</c:v>
                </c:pt>
                <c:pt idx="22">
                  <c:v>6.4565700000000001</c:v>
                </c:pt>
                <c:pt idx="23">
                  <c:v>6.4591799999999999</c:v>
                </c:pt>
                <c:pt idx="24">
                  <c:v>6.4850599999999998</c:v>
                </c:pt>
                <c:pt idx="25">
                  <c:v>6.4878400000000003</c:v>
                </c:pt>
                <c:pt idx="26">
                  <c:v>6.49132</c:v>
                </c:pt>
                <c:pt idx="27">
                  <c:v>6.4932400000000001</c:v>
                </c:pt>
                <c:pt idx="28">
                  <c:v>6.5194900000000002</c:v>
                </c:pt>
                <c:pt idx="29">
                  <c:v>6.5223599999999999</c:v>
                </c:pt>
                <c:pt idx="30">
                  <c:v>6.52644</c:v>
                </c:pt>
                <c:pt idx="31">
                  <c:v>6.5515299999999996</c:v>
                </c:pt>
                <c:pt idx="32">
                  <c:v>6.55375</c:v>
                </c:pt>
                <c:pt idx="33">
                  <c:v>6.5571799999999998</c:v>
                </c:pt>
                <c:pt idx="34">
                  <c:v>6.5601000000000003</c:v>
                </c:pt>
                <c:pt idx="35">
                  <c:v>6.6526100000000001</c:v>
                </c:pt>
                <c:pt idx="36">
                  <c:v>6.6545100000000001</c:v>
                </c:pt>
                <c:pt idx="37">
                  <c:v>6.6579699999999997</c:v>
                </c:pt>
                <c:pt idx="38">
                  <c:v>6.6604900000000002</c:v>
                </c:pt>
                <c:pt idx="39">
                  <c:v>6.6868499999999997</c:v>
                </c:pt>
                <c:pt idx="40">
                  <c:v>6.6892399999999999</c:v>
                </c:pt>
                <c:pt idx="41">
                  <c:v>6.6927000000000003</c:v>
                </c:pt>
                <c:pt idx="42">
                  <c:v>6.6955799999999996</c:v>
                </c:pt>
                <c:pt idx="43">
                  <c:v>6.7211499999999997</c:v>
                </c:pt>
                <c:pt idx="44">
                  <c:v>6.7238899999999999</c:v>
                </c:pt>
                <c:pt idx="45">
                  <c:v>6.7271400000000003</c:v>
                </c:pt>
                <c:pt idx="46">
                  <c:v>6.7554800000000004</c:v>
                </c:pt>
                <c:pt idx="47">
                  <c:v>6.7586399999999998</c:v>
                </c:pt>
                <c:pt idx="48">
                  <c:v>6.7622299999999997</c:v>
                </c:pt>
                <c:pt idx="49">
                  <c:v>6.7641</c:v>
                </c:pt>
                <c:pt idx="50">
                  <c:v>6.7879100000000001</c:v>
                </c:pt>
                <c:pt idx="51">
                  <c:v>6.7899200000000004</c:v>
                </c:pt>
                <c:pt idx="52">
                  <c:v>6.7934000000000001</c:v>
                </c:pt>
                <c:pt idx="53">
                  <c:v>6.7957099999999997</c:v>
                </c:pt>
                <c:pt idx="54">
                  <c:v>6.8223500000000001</c:v>
                </c:pt>
                <c:pt idx="55">
                  <c:v>6.8246500000000001</c:v>
                </c:pt>
                <c:pt idx="56">
                  <c:v>6.8281299999999998</c:v>
                </c:pt>
                <c:pt idx="57">
                  <c:v>6.83047</c:v>
                </c:pt>
                <c:pt idx="58">
                  <c:v>6.8563599999999996</c:v>
                </c:pt>
                <c:pt idx="59">
                  <c:v>6.8593700000000002</c:v>
                </c:pt>
                <c:pt idx="60">
                  <c:v>6.8623399999999997</c:v>
                </c:pt>
                <c:pt idx="61">
                  <c:v>6.8909799999999999</c:v>
                </c:pt>
                <c:pt idx="62">
                  <c:v>6.8940900000000003</c:v>
                </c:pt>
                <c:pt idx="63">
                  <c:v>6.8967499999999999</c:v>
                </c:pt>
                <c:pt idx="64">
                  <c:v>6.9229900000000004</c:v>
                </c:pt>
                <c:pt idx="65">
                  <c:v>6.9252099999999999</c:v>
                </c:pt>
                <c:pt idx="66">
                  <c:v>6.92943</c:v>
                </c:pt>
                <c:pt idx="67">
                  <c:v>6.9579199999999997</c:v>
                </c:pt>
                <c:pt idx="68">
                  <c:v>6.96007</c:v>
                </c:pt>
                <c:pt idx="69">
                  <c:v>6.9623799999999996</c:v>
                </c:pt>
                <c:pt idx="70">
                  <c:v>6.9894999999999996</c:v>
                </c:pt>
                <c:pt idx="71">
                  <c:v>6.9913100000000004</c:v>
                </c:pt>
                <c:pt idx="72">
                  <c:v>6.9941399999999998</c:v>
                </c:pt>
                <c:pt idx="73">
                  <c:v>7.0575599999999996</c:v>
                </c:pt>
                <c:pt idx="74">
                  <c:v>7.0595699999999999</c:v>
                </c:pt>
                <c:pt idx="75">
                  <c:v>7.1237399999999997</c:v>
                </c:pt>
                <c:pt idx="76">
                  <c:v>7.1255699999999997</c:v>
                </c:pt>
                <c:pt idx="77">
                  <c:v>7.18994</c:v>
                </c:pt>
                <c:pt idx="78">
                  <c:v>7.1918899999999999</c:v>
                </c:pt>
                <c:pt idx="79">
                  <c:v>7.2561600000000004</c:v>
                </c:pt>
                <c:pt idx="80">
                  <c:v>7.2583700000000002</c:v>
                </c:pt>
                <c:pt idx="81">
                  <c:v>7.2878600000000002</c:v>
                </c:pt>
                <c:pt idx="82">
                  <c:v>7.2890899999999998</c:v>
                </c:pt>
                <c:pt idx="83">
                  <c:v>7.3222899999999997</c:v>
                </c:pt>
                <c:pt idx="84">
                  <c:v>7.3231099999999998</c:v>
                </c:pt>
                <c:pt idx="85">
                  <c:v>7.35311</c:v>
                </c:pt>
                <c:pt idx="86">
                  <c:v>7.3559000000000001</c:v>
                </c:pt>
                <c:pt idx="87">
                  <c:v>7.3580800000000002</c:v>
                </c:pt>
                <c:pt idx="88">
                  <c:v>7.3882300000000001</c:v>
                </c:pt>
                <c:pt idx="89">
                  <c:v>7.3906200000000002</c:v>
                </c:pt>
                <c:pt idx="90">
                  <c:v>7.3930100000000003</c:v>
                </c:pt>
                <c:pt idx="91">
                  <c:v>7.4190199999999997</c:v>
                </c:pt>
                <c:pt idx="92">
                  <c:v>7.4218500000000001</c:v>
                </c:pt>
                <c:pt idx="93">
                  <c:v>7.42502</c:v>
                </c:pt>
                <c:pt idx="94">
                  <c:v>7.4538799999999998</c:v>
                </c:pt>
                <c:pt idx="95">
                  <c:v>7.4565900000000003</c:v>
                </c:pt>
                <c:pt idx="96">
                  <c:v>7.45946</c:v>
                </c:pt>
                <c:pt idx="97">
                  <c:v>7.4853199999999998</c:v>
                </c:pt>
                <c:pt idx="98">
                  <c:v>7.4878400000000003</c:v>
                </c:pt>
                <c:pt idx="99">
                  <c:v>7.4913100000000004</c:v>
                </c:pt>
                <c:pt idx="100">
                  <c:v>7.4936499999999997</c:v>
                </c:pt>
                <c:pt idx="101">
                  <c:v>7.5197799999999999</c:v>
                </c:pt>
                <c:pt idx="102">
                  <c:v>7.5225600000000004</c:v>
                </c:pt>
                <c:pt idx="103">
                  <c:v>7.5259400000000003</c:v>
                </c:pt>
                <c:pt idx="104">
                  <c:v>7.5518900000000002</c:v>
                </c:pt>
                <c:pt idx="105">
                  <c:v>7.5538100000000004</c:v>
                </c:pt>
                <c:pt idx="106">
                  <c:v>7.5572699999999999</c:v>
                </c:pt>
                <c:pt idx="107">
                  <c:v>7.5605399999999996</c:v>
                </c:pt>
                <c:pt idx="108">
                  <c:v>7.5862600000000002</c:v>
                </c:pt>
                <c:pt idx="109">
                  <c:v>7.5885400000000001</c:v>
                </c:pt>
                <c:pt idx="110">
                  <c:v>7.5919999999999996</c:v>
                </c:pt>
                <c:pt idx="111">
                  <c:v>7.5942400000000001</c:v>
                </c:pt>
                <c:pt idx="112">
                  <c:v>7.6204000000000001</c:v>
                </c:pt>
                <c:pt idx="113">
                  <c:v>7.6232699999999998</c:v>
                </c:pt>
                <c:pt idx="114">
                  <c:v>7.6267300000000002</c:v>
                </c:pt>
                <c:pt idx="115">
                  <c:v>7.6291599999999997</c:v>
                </c:pt>
                <c:pt idx="116">
                  <c:v>7.6547499999999999</c:v>
                </c:pt>
                <c:pt idx="117">
                  <c:v>7.6579800000000002</c:v>
                </c:pt>
                <c:pt idx="118">
                  <c:v>7.6608700000000001</c:v>
                </c:pt>
                <c:pt idx="119">
                  <c:v>7.6872499999999997</c:v>
                </c:pt>
                <c:pt idx="120">
                  <c:v>7.6892199999999997</c:v>
                </c:pt>
                <c:pt idx="121">
                  <c:v>7.6927000000000003</c:v>
                </c:pt>
                <c:pt idx="122">
                  <c:v>7.6959600000000004</c:v>
                </c:pt>
                <c:pt idx="123">
                  <c:v>7.7215499999999997</c:v>
                </c:pt>
                <c:pt idx="124">
                  <c:v>7.7239500000000003</c:v>
                </c:pt>
                <c:pt idx="125">
                  <c:v>7.7274200000000004</c:v>
                </c:pt>
                <c:pt idx="126">
                  <c:v>7.72933</c:v>
                </c:pt>
                <c:pt idx="127">
                  <c:v>7.7559100000000001</c:v>
                </c:pt>
                <c:pt idx="128">
                  <c:v>7.75868</c:v>
                </c:pt>
                <c:pt idx="129">
                  <c:v>7.7621500000000001</c:v>
                </c:pt>
                <c:pt idx="130">
                  <c:v>7.7643599999999999</c:v>
                </c:pt>
                <c:pt idx="131">
                  <c:v>7.79</c:v>
                </c:pt>
                <c:pt idx="132">
                  <c:v>7.79338</c:v>
                </c:pt>
                <c:pt idx="133">
                  <c:v>7.7960900000000004</c:v>
                </c:pt>
                <c:pt idx="134">
                  <c:v>7.8227500000000001</c:v>
                </c:pt>
                <c:pt idx="135">
                  <c:v>7.8246399999999996</c:v>
                </c:pt>
                <c:pt idx="136">
                  <c:v>7.8281200000000002</c:v>
                </c:pt>
                <c:pt idx="137">
                  <c:v>7.8304099999999996</c:v>
                </c:pt>
                <c:pt idx="138">
                  <c:v>7.8567400000000003</c:v>
                </c:pt>
                <c:pt idx="139">
                  <c:v>7.8593799999999998</c:v>
                </c:pt>
                <c:pt idx="140">
                  <c:v>7.86273</c:v>
                </c:pt>
                <c:pt idx="141">
                  <c:v>7.8913700000000002</c:v>
                </c:pt>
                <c:pt idx="142">
                  <c:v>7.8940900000000003</c:v>
                </c:pt>
                <c:pt idx="143">
                  <c:v>7.8969199999999997</c:v>
                </c:pt>
                <c:pt idx="144">
                  <c:v>7.92333</c:v>
                </c:pt>
                <c:pt idx="145">
                  <c:v>7.9253400000000003</c:v>
                </c:pt>
                <c:pt idx="146">
                  <c:v>7.9287700000000001</c:v>
                </c:pt>
                <c:pt idx="147">
                  <c:v>7.9600999999999997</c:v>
                </c:pt>
                <c:pt idx="148">
                  <c:v>7.9625300000000001</c:v>
                </c:pt>
                <c:pt idx="149">
                  <c:v>7.9915500000000002</c:v>
                </c:pt>
                <c:pt idx="150">
                  <c:v>7.9942900000000003</c:v>
                </c:pt>
                <c:pt idx="151">
                  <c:v>8.0569500000000005</c:v>
                </c:pt>
                <c:pt idx="152">
                  <c:v>8.1240100000000002</c:v>
                </c:pt>
                <c:pt idx="153">
                  <c:v>8.1258499999999998</c:v>
                </c:pt>
                <c:pt idx="154">
                  <c:v>8.1902299999999997</c:v>
                </c:pt>
                <c:pt idx="155">
                  <c:v>8.1922499999999996</c:v>
                </c:pt>
                <c:pt idx="156">
                  <c:v>8.2564499999999992</c:v>
                </c:pt>
                <c:pt idx="157">
                  <c:v>8.2586700000000004</c:v>
                </c:pt>
                <c:pt idx="158">
                  <c:v>8.2604500000000005</c:v>
                </c:pt>
                <c:pt idx="159">
                  <c:v>8.2879299999999994</c:v>
                </c:pt>
                <c:pt idx="160">
                  <c:v>8.2896400000000003</c:v>
                </c:pt>
                <c:pt idx="161">
                  <c:v>8.3225800000000003</c:v>
                </c:pt>
                <c:pt idx="162">
                  <c:v>8.3246500000000001</c:v>
                </c:pt>
                <c:pt idx="163">
                  <c:v>8.3269000000000002</c:v>
                </c:pt>
                <c:pt idx="164">
                  <c:v>8.3533399999999993</c:v>
                </c:pt>
                <c:pt idx="165">
                  <c:v>8.3558900000000005</c:v>
                </c:pt>
                <c:pt idx="166">
                  <c:v>8.3585100000000008</c:v>
                </c:pt>
                <c:pt idx="167">
                  <c:v>8.3884699999999999</c:v>
                </c:pt>
                <c:pt idx="168">
                  <c:v>8.3905999999999992</c:v>
                </c:pt>
                <c:pt idx="169">
                  <c:v>8.3933300000000006</c:v>
                </c:pt>
                <c:pt idx="170">
                  <c:v>8.4193499999999997</c:v>
                </c:pt>
                <c:pt idx="171">
                  <c:v>8.4218899999999994</c:v>
                </c:pt>
                <c:pt idx="172">
                  <c:v>8.4253400000000003</c:v>
                </c:pt>
                <c:pt idx="173">
                  <c:v>8.4271499999999993</c:v>
                </c:pt>
                <c:pt idx="174">
                  <c:v>8.4541000000000004</c:v>
                </c:pt>
                <c:pt idx="175">
                  <c:v>8.4565900000000003</c:v>
                </c:pt>
                <c:pt idx="176">
                  <c:v>8.4597899999999999</c:v>
                </c:pt>
                <c:pt idx="177">
                  <c:v>8.4856499999999997</c:v>
                </c:pt>
                <c:pt idx="178">
                  <c:v>8.4878499999999999</c:v>
                </c:pt>
                <c:pt idx="179">
                  <c:v>8.4913100000000004</c:v>
                </c:pt>
                <c:pt idx="180">
                  <c:v>8.4940499999999997</c:v>
                </c:pt>
                <c:pt idx="181">
                  <c:v>8.5200800000000001</c:v>
                </c:pt>
                <c:pt idx="182">
                  <c:v>8.5225799999999996</c:v>
                </c:pt>
                <c:pt idx="183">
                  <c:v>8.5260200000000008</c:v>
                </c:pt>
                <c:pt idx="184">
                  <c:v>8.5280299999999993</c:v>
                </c:pt>
                <c:pt idx="185">
                  <c:v>8.5539699999999996</c:v>
                </c:pt>
                <c:pt idx="186">
                  <c:v>8.5572800000000004</c:v>
                </c:pt>
                <c:pt idx="187">
                  <c:v>8.5607600000000001</c:v>
                </c:pt>
                <c:pt idx="188">
                  <c:v>8.5626700000000007</c:v>
                </c:pt>
                <c:pt idx="189">
                  <c:v>8.5866199999999999</c:v>
                </c:pt>
                <c:pt idx="190">
                  <c:v>8.5885200000000008</c:v>
                </c:pt>
                <c:pt idx="191">
                  <c:v>8.5920100000000001</c:v>
                </c:pt>
                <c:pt idx="192">
                  <c:v>8.5945800000000006</c:v>
                </c:pt>
                <c:pt idx="193">
                  <c:v>8.6207899999999995</c:v>
                </c:pt>
                <c:pt idx="194">
                  <c:v>8.6232600000000001</c:v>
                </c:pt>
                <c:pt idx="195">
                  <c:v>8.6267399999999999</c:v>
                </c:pt>
                <c:pt idx="196">
                  <c:v>8.6295500000000001</c:v>
                </c:pt>
                <c:pt idx="197">
                  <c:v>8.6551399999999994</c:v>
                </c:pt>
                <c:pt idx="198">
                  <c:v>8.6579800000000002</c:v>
                </c:pt>
                <c:pt idx="199">
                  <c:v>8.6612399999999994</c:v>
                </c:pt>
                <c:pt idx="200">
                  <c:v>8.6893899999999995</c:v>
                </c:pt>
                <c:pt idx="201">
                  <c:v>8.6927000000000003</c:v>
                </c:pt>
                <c:pt idx="202">
                  <c:v>8.6961499999999994</c:v>
                </c:pt>
                <c:pt idx="203">
                  <c:v>8.6980799999999991</c:v>
                </c:pt>
                <c:pt idx="204">
                  <c:v>8.7219200000000008</c:v>
                </c:pt>
                <c:pt idx="205">
                  <c:v>8.7239400000000007</c:v>
                </c:pt>
                <c:pt idx="206">
                  <c:v>8.7273899999999998</c:v>
                </c:pt>
                <c:pt idx="207">
                  <c:v>8.7297899999999995</c:v>
                </c:pt>
                <c:pt idx="208">
                  <c:v>8.7562700000000007</c:v>
                </c:pt>
                <c:pt idx="209">
                  <c:v>8.75868</c:v>
                </c:pt>
                <c:pt idx="210">
                  <c:v>8.7621400000000005</c:v>
                </c:pt>
                <c:pt idx="211">
                  <c:v>8.7647200000000005</c:v>
                </c:pt>
                <c:pt idx="212">
                  <c:v>8.7904199999999992</c:v>
                </c:pt>
                <c:pt idx="213">
                  <c:v>8.7934000000000001</c:v>
                </c:pt>
                <c:pt idx="214">
                  <c:v>8.7964800000000007</c:v>
                </c:pt>
                <c:pt idx="215">
                  <c:v>8.8248899999999999</c:v>
                </c:pt>
                <c:pt idx="216">
                  <c:v>8.8280999999999992</c:v>
                </c:pt>
                <c:pt idx="217">
                  <c:v>8.8310999999999993</c:v>
                </c:pt>
                <c:pt idx="218">
                  <c:v>8.8570899999999995</c:v>
                </c:pt>
                <c:pt idx="219">
                  <c:v>8.8593600000000006</c:v>
                </c:pt>
                <c:pt idx="220">
                  <c:v>8.8628400000000003</c:v>
                </c:pt>
                <c:pt idx="221">
                  <c:v>8.86477</c:v>
                </c:pt>
                <c:pt idx="222">
                  <c:v>8.8918300000000006</c:v>
                </c:pt>
                <c:pt idx="223">
                  <c:v>8.8940199999999994</c:v>
                </c:pt>
                <c:pt idx="224">
                  <c:v>8.8971400000000003</c:v>
                </c:pt>
                <c:pt idx="225">
                  <c:v>8.9254200000000008</c:v>
                </c:pt>
                <c:pt idx="226">
                  <c:v>8.92882</c:v>
                </c:pt>
                <c:pt idx="227">
                  <c:v>8.9307499999999997</c:v>
                </c:pt>
                <c:pt idx="228">
                  <c:v>8.9605499999999996</c:v>
                </c:pt>
                <c:pt idx="229">
                  <c:v>8.9626699999999992</c:v>
                </c:pt>
                <c:pt idx="230">
                  <c:v>8.9918899999999997</c:v>
                </c:pt>
                <c:pt idx="231">
                  <c:v>8.9944600000000001</c:v>
                </c:pt>
                <c:pt idx="232">
                  <c:v>9.0581499999999995</c:v>
                </c:pt>
                <c:pt idx="233">
                  <c:v>9.0600199999999997</c:v>
                </c:pt>
                <c:pt idx="234">
                  <c:v>9.1905400000000004</c:v>
                </c:pt>
                <c:pt idx="235">
                  <c:v>9.1925799999999995</c:v>
                </c:pt>
                <c:pt idx="236">
                  <c:v>9.2567400000000006</c:v>
                </c:pt>
                <c:pt idx="237">
                  <c:v>9.2586700000000004</c:v>
                </c:pt>
                <c:pt idx="238">
                  <c:v>9.2607900000000001</c:v>
                </c:pt>
                <c:pt idx="239">
                  <c:v>9.2880299999999991</c:v>
                </c:pt>
                <c:pt idx="240">
                  <c:v>9.2899200000000004</c:v>
                </c:pt>
                <c:pt idx="241">
                  <c:v>9.2918500000000002</c:v>
                </c:pt>
                <c:pt idx="242">
                  <c:v>9.3228399999999993</c:v>
                </c:pt>
                <c:pt idx="243">
                  <c:v>9.3246500000000001</c:v>
                </c:pt>
                <c:pt idx="244">
                  <c:v>9.3272300000000001</c:v>
                </c:pt>
                <c:pt idx="245">
                  <c:v>9.3535900000000005</c:v>
                </c:pt>
                <c:pt idx="246">
                  <c:v>9.3559000000000001</c:v>
                </c:pt>
                <c:pt idx="247">
                  <c:v>9.3589199999999995</c:v>
                </c:pt>
                <c:pt idx="248">
                  <c:v>9.3886900000000004</c:v>
                </c:pt>
                <c:pt idx="249">
                  <c:v>9.3906200000000002</c:v>
                </c:pt>
                <c:pt idx="250">
                  <c:v>9.3936799999999998</c:v>
                </c:pt>
                <c:pt idx="251">
                  <c:v>9.4196299999999997</c:v>
                </c:pt>
                <c:pt idx="252">
                  <c:v>9.4218700000000002</c:v>
                </c:pt>
                <c:pt idx="253">
                  <c:v>9.4253400000000003</c:v>
                </c:pt>
                <c:pt idx="254">
                  <c:v>9.4275699999999993</c:v>
                </c:pt>
                <c:pt idx="255">
                  <c:v>9.4543400000000002</c:v>
                </c:pt>
                <c:pt idx="256">
                  <c:v>9.4564400000000006</c:v>
                </c:pt>
                <c:pt idx="257">
                  <c:v>9.46096</c:v>
                </c:pt>
                <c:pt idx="258">
                  <c:v>9.4618599999999997</c:v>
                </c:pt>
                <c:pt idx="259">
                  <c:v>9.4860100000000003</c:v>
                </c:pt>
                <c:pt idx="260">
                  <c:v>9.4878400000000003</c:v>
                </c:pt>
                <c:pt idx="261">
                  <c:v>9.4913299999999996</c:v>
                </c:pt>
                <c:pt idx="262">
                  <c:v>9.4944600000000001</c:v>
                </c:pt>
                <c:pt idx="263">
                  <c:v>9.5204000000000004</c:v>
                </c:pt>
                <c:pt idx="264">
                  <c:v>9.5225399999999993</c:v>
                </c:pt>
                <c:pt idx="265">
                  <c:v>9.5252099999999995</c:v>
                </c:pt>
                <c:pt idx="266">
                  <c:v>9.5285799999999998</c:v>
                </c:pt>
                <c:pt idx="267">
                  <c:v>9.5543999999999993</c:v>
                </c:pt>
                <c:pt idx="268">
                  <c:v>9.5572900000000001</c:v>
                </c:pt>
                <c:pt idx="269">
                  <c:v>9.5607600000000001</c:v>
                </c:pt>
                <c:pt idx="270">
                  <c:v>9.5630900000000008</c:v>
                </c:pt>
                <c:pt idx="271">
                  <c:v>9.5887399999999996</c:v>
                </c:pt>
                <c:pt idx="272">
                  <c:v>9.5920000000000005</c:v>
                </c:pt>
                <c:pt idx="273">
                  <c:v>9.5949600000000004</c:v>
                </c:pt>
                <c:pt idx="274">
                  <c:v>9.6212</c:v>
                </c:pt>
                <c:pt idx="275">
                  <c:v>9.6232600000000001</c:v>
                </c:pt>
                <c:pt idx="276">
                  <c:v>9.6267200000000006</c:v>
                </c:pt>
                <c:pt idx="277">
                  <c:v>9.6299600000000005</c:v>
                </c:pt>
                <c:pt idx="278">
                  <c:v>9.6555300000000006</c:v>
                </c:pt>
                <c:pt idx="279">
                  <c:v>9.6579800000000002</c:v>
                </c:pt>
                <c:pt idx="280">
                  <c:v>9.6614500000000003</c:v>
                </c:pt>
                <c:pt idx="281">
                  <c:v>9.6633999999999993</c:v>
                </c:pt>
                <c:pt idx="282">
                  <c:v>9.6897900000000003</c:v>
                </c:pt>
                <c:pt idx="283">
                  <c:v>9.6927000000000003</c:v>
                </c:pt>
                <c:pt idx="284">
                  <c:v>9.6961700000000004</c:v>
                </c:pt>
                <c:pt idx="285">
                  <c:v>9.6984499999999993</c:v>
                </c:pt>
                <c:pt idx="286">
                  <c:v>9.7240599999999997</c:v>
                </c:pt>
                <c:pt idx="287">
                  <c:v>9.72743</c:v>
                </c:pt>
                <c:pt idx="288">
                  <c:v>9.7301099999999998</c:v>
                </c:pt>
                <c:pt idx="289">
                  <c:v>9.7566699999999997</c:v>
                </c:pt>
                <c:pt idx="290">
                  <c:v>9.7586499999999994</c:v>
                </c:pt>
                <c:pt idx="291">
                  <c:v>9.7621500000000001</c:v>
                </c:pt>
                <c:pt idx="292">
                  <c:v>9.7650600000000001</c:v>
                </c:pt>
                <c:pt idx="293">
                  <c:v>9.7907899999999994</c:v>
                </c:pt>
                <c:pt idx="294">
                  <c:v>9.7934099999999997</c:v>
                </c:pt>
                <c:pt idx="295">
                  <c:v>9.7968499999999992</c:v>
                </c:pt>
                <c:pt idx="296">
                  <c:v>9.8252799999999993</c:v>
                </c:pt>
                <c:pt idx="297">
                  <c:v>9.8281399999999994</c:v>
                </c:pt>
                <c:pt idx="298">
                  <c:v>9.83141</c:v>
                </c:pt>
                <c:pt idx="299">
                  <c:v>9.8574599999999997</c:v>
                </c:pt>
                <c:pt idx="300">
                  <c:v>9.8593600000000006</c:v>
                </c:pt>
                <c:pt idx="301">
                  <c:v>9.8628400000000003</c:v>
                </c:pt>
                <c:pt idx="302">
                  <c:v>9.8651</c:v>
                </c:pt>
                <c:pt idx="303">
                  <c:v>9.8940400000000004</c:v>
                </c:pt>
                <c:pt idx="304">
                  <c:v>9.8973399999999998</c:v>
                </c:pt>
                <c:pt idx="305">
                  <c:v>9.9257899999999992</c:v>
                </c:pt>
                <c:pt idx="306">
                  <c:v>9.9288000000000007</c:v>
                </c:pt>
                <c:pt idx="307">
                  <c:v>9.9308700000000005</c:v>
                </c:pt>
                <c:pt idx="308">
                  <c:v>9.9610299999999992</c:v>
                </c:pt>
                <c:pt idx="309">
                  <c:v>9.96279</c:v>
                </c:pt>
                <c:pt idx="310">
                  <c:v>10.058439999999999</c:v>
                </c:pt>
                <c:pt idx="311">
                  <c:v>10.06029</c:v>
                </c:pt>
                <c:pt idx="312">
                  <c:v>10.12462</c:v>
                </c:pt>
                <c:pt idx="313">
                  <c:v>10.1265</c:v>
                </c:pt>
                <c:pt idx="314">
                  <c:v>10.19084</c:v>
                </c:pt>
                <c:pt idx="315">
                  <c:v>10.1927</c:v>
                </c:pt>
                <c:pt idx="316">
                  <c:v>10.194649999999999</c:v>
                </c:pt>
                <c:pt idx="317">
                  <c:v>10.25877</c:v>
                </c:pt>
                <c:pt idx="318">
                  <c:v>10.26111</c:v>
                </c:pt>
                <c:pt idx="319">
                  <c:v>10.288180000000001</c:v>
                </c:pt>
                <c:pt idx="320">
                  <c:v>10.28993</c:v>
                </c:pt>
                <c:pt idx="321">
                  <c:v>10.292299999999999</c:v>
                </c:pt>
                <c:pt idx="322">
                  <c:v>10.32484</c:v>
                </c:pt>
                <c:pt idx="323">
                  <c:v>10.32757</c:v>
                </c:pt>
                <c:pt idx="324">
                  <c:v>10.35383</c:v>
                </c:pt>
                <c:pt idx="325">
                  <c:v>10.35589</c:v>
                </c:pt>
                <c:pt idx="326">
                  <c:v>10.359389999999999</c:v>
                </c:pt>
                <c:pt idx="327">
                  <c:v>10.390650000000001</c:v>
                </c:pt>
                <c:pt idx="328">
                  <c:v>10.39401</c:v>
                </c:pt>
                <c:pt idx="329">
                  <c:v>10.419969999999999</c:v>
                </c:pt>
                <c:pt idx="330">
                  <c:v>10.42188</c:v>
                </c:pt>
                <c:pt idx="331">
                  <c:v>10.42535</c:v>
                </c:pt>
                <c:pt idx="332">
                  <c:v>10.42797</c:v>
                </c:pt>
                <c:pt idx="333">
                  <c:v>10.45457</c:v>
                </c:pt>
                <c:pt idx="334">
                  <c:v>10.45645</c:v>
                </c:pt>
                <c:pt idx="335">
                  <c:v>10.46095</c:v>
                </c:pt>
                <c:pt idx="336">
                  <c:v>10.462210000000001</c:v>
                </c:pt>
                <c:pt idx="337">
                  <c:v>10.48808</c:v>
                </c:pt>
                <c:pt idx="338">
                  <c:v>10.49131</c:v>
                </c:pt>
                <c:pt idx="339">
                  <c:v>10.49479</c:v>
                </c:pt>
                <c:pt idx="340">
                  <c:v>10.496600000000001</c:v>
                </c:pt>
                <c:pt idx="341">
                  <c:v>10.52211</c:v>
                </c:pt>
                <c:pt idx="342">
                  <c:v>10.525840000000001</c:v>
                </c:pt>
                <c:pt idx="343">
                  <c:v>10.528689999999999</c:v>
                </c:pt>
                <c:pt idx="344">
                  <c:v>10.55439</c:v>
                </c:pt>
                <c:pt idx="345">
                  <c:v>10.558199999999999</c:v>
                </c:pt>
                <c:pt idx="346">
                  <c:v>10.56067</c:v>
                </c:pt>
                <c:pt idx="347">
                  <c:v>10.564349999999999</c:v>
                </c:pt>
                <c:pt idx="348">
                  <c:v>10.58914</c:v>
                </c:pt>
                <c:pt idx="349">
                  <c:v>10.59201</c:v>
                </c:pt>
                <c:pt idx="350">
                  <c:v>10.59531</c:v>
                </c:pt>
                <c:pt idx="351">
                  <c:v>10.623329999999999</c:v>
                </c:pt>
                <c:pt idx="352">
                  <c:v>10.62674</c:v>
                </c:pt>
                <c:pt idx="353">
                  <c:v>10.629250000000001</c:v>
                </c:pt>
                <c:pt idx="354">
                  <c:v>10.65591</c:v>
                </c:pt>
                <c:pt idx="355">
                  <c:v>10.65799</c:v>
                </c:pt>
                <c:pt idx="356">
                  <c:v>10.66145</c:v>
                </c:pt>
                <c:pt idx="357">
                  <c:v>10.663740000000001</c:v>
                </c:pt>
                <c:pt idx="358">
                  <c:v>10.690200000000001</c:v>
                </c:pt>
                <c:pt idx="359">
                  <c:v>10.6927</c:v>
                </c:pt>
                <c:pt idx="360">
                  <c:v>10.696120000000001</c:v>
                </c:pt>
                <c:pt idx="361">
                  <c:v>10.698840000000001</c:v>
                </c:pt>
                <c:pt idx="362">
                  <c:v>10.72444</c:v>
                </c:pt>
                <c:pt idx="363">
                  <c:v>10.72742</c:v>
                </c:pt>
                <c:pt idx="364">
                  <c:v>10.73047</c:v>
                </c:pt>
                <c:pt idx="365">
                  <c:v>10.79116</c:v>
                </c:pt>
                <c:pt idx="366">
                  <c:v>10.7934</c:v>
                </c:pt>
                <c:pt idx="367">
                  <c:v>10.796889999999999</c:v>
                </c:pt>
                <c:pt idx="368">
                  <c:v>10.79895</c:v>
                </c:pt>
                <c:pt idx="369">
                  <c:v>10.82578</c:v>
                </c:pt>
                <c:pt idx="370">
                  <c:v>10.827529999999999</c:v>
                </c:pt>
                <c:pt idx="371">
                  <c:v>10.831440000000001</c:v>
                </c:pt>
                <c:pt idx="372">
                  <c:v>10.833500000000001</c:v>
                </c:pt>
                <c:pt idx="373">
                  <c:v>10.859540000000001</c:v>
                </c:pt>
                <c:pt idx="374">
                  <c:v>10.862830000000001</c:v>
                </c:pt>
                <c:pt idx="375">
                  <c:v>10.8653</c:v>
                </c:pt>
                <c:pt idx="376">
                  <c:v>10.89424</c:v>
                </c:pt>
                <c:pt idx="377">
                  <c:v>10.89747</c:v>
                </c:pt>
                <c:pt idx="378">
                  <c:v>10.96163</c:v>
                </c:pt>
                <c:pt idx="379">
                  <c:v>10.962870000000001</c:v>
                </c:pt>
                <c:pt idx="380">
                  <c:v>10.992509999999999</c:v>
                </c:pt>
                <c:pt idx="381">
                  <c:v>10.994820000000001</c:v>
                </c:pt>
                <c:pt idx="382">
                  <c:v>10.99653</c:v>
                </c:pt>
                <c:pt idx="383">
                  <c:v>11.058759999999999</c:v>
                </c:pt>
                <c:pt idx="384">
                  <c:v>11.060560000000001</c:v>
                </c:pt>
                <c:pt idx="385">
                  <c:v>11.124930000000001</c:v>
                </c:pt>
                <c:pt idx="386">
                  <c:v>11.126720000000001</c:v>
                </c:pt>
                <c:pt idx="387">
                  <c:v>11.12856</c:v>
                </c:pt>
                <c:pt idx="388">
                  <c:v>11.25909</c:v>
                </c:pt>
                <c:pt idx="389">
                  <c:v>11.26146</c:v>
                </c:pt>
                <c:pt idx="390">
                  <c:v>11.290089999999999</c:v>
                </c:pt>
                <c:pt idx="391">
                  <c:v>11.2928</c:v>
                </c:pt>
                <c:pt idx="392">
                  <c:v>11.32508</c:v>
                </c:pt>
                <c:pt idx="393">
                  <c:v>11.3279</c:v>
                </c:pt>
                <c:pt idx="394">
                  <c:v>11.354089999999999</c:v>
                </c:pt>
                <c:pt idx="395">
                  <c:v>11.3559</c:v>
                </c:pt>
                <c:pt idx="396">
                  <c:v>11.359360000000001</c:v>
                </c:pt>
                <c:pt idx="397">
                  <c:v>11.36148</c:v>
                </c:pt>
                <c:pt idx="398">
                  <c:v>11.3955</c:v>
                </c:pt>
                <c:pt idx="399">
                  <c:v>11.396050000000001</c:v>
                </c:pt>
                <c:pt idx="400">
                  <c:v>11.42198</c:v>
                </c:pt>
                <c:pt idx="401">
                  <c:v>11.42535</c:v>
                </c:pt>
                <c:pt idx="402">
                  <c:v>11.42839</c:v>
                </c:pt>
                <c:pt idx="403">
                  <c:v>11.454800000000001</c:v>
                </c:pt>
                <c:pt idx="404">
                  <c:v>11.45659</c:v>
                </c:pt>
                <c:pt idx="405">
                  <c:v>11.46008</c:v>
                </c:pt>
                <c:pt idx="406">
                  <c:v>11.462540000000001</c:v>
                </c:pt>
                <c:pt idx="407">
                  <c:v>11.488440000000001</c:v>
                </c:pt>
                <c:pt idx="408">
                  <c:v>11.491300000000001</c:v>
                </c:pt>
                <c:pt idx="409">
                  <c:v>11.4948</c:v>
                </c:pt>
                <c:pt idx="410">
                  <c:v>11.496969999999999</c:v>
                </c:pt>
                <c:pt idx="411">
                  <c:v>11.522819999999999</c:v>
                </c:pt>
                <c:pt idx="412">
                  <c:v>11.5259</c:v>
                </c:pt>
                <c:pt idx="413">
                  <c:v>11.52997</c:v>
                </c:pt>
                <c:pt idx="414">
                  <c:v>11.55514</c:v>
                </c:pt>
                <c:pt idx="415">
                  <c:v>11.55729</c:v>
                </c:pt>
                <c:pt idx="416">
                  <c:v>11.56076</c:v>
                </c:pt>
                <c:pt idx="417">
                  <c:v>11.563879999999999</c:v>
                </c:pt>
                <c:pt idx="418">
                  <c:v>11.589499999999999</c:v>
                </c:pt>
                <c:pt idx="419">
                  <c:v>11.592000000000001</c:v>
                </c:pt>
                <c:pt idx="420">
                  <c:v>11.59548</c:v>
                </c:pt>
                <c:pt idx="421">
                  <c:v>11.59742</c:v>
                </c:pt>
                <c:pt idx="422">
                  <c:v>11.62372</c:v>
                </c:pt>
                <c:pt idx="423">
                  <c:v>11.626720000000001</c:v>
                </c:pt>
                <c:pt idx="424">
                  <c:v>11.63021</c:v>
                </c:pt>
                <c:pt idx="425">
                  <c:v>11.63251</c:v>
                </c:pt>
                <c:pt idx="426">
                  <c:v>11.65804</c:v>
                </c:pt>
                <c:pt idx="427">
                  <c:v>11.66145</c:v>
                </c:pt>
                <c:pt idx="428">
                  <c:v>11.66413</c:v>
                </c:pt>
                <c:pt idx="429">
                  <c:v>11.690630000000001</c:v>
                </c:pt>
                <c:pt idx="430">
                  <c:v>11.6927</c:v>
                </c:pt>
                <c:pt idx="431">
                  <c:v>11.696160000000001</c:v>
                </c:pt>
                <c:pt idx="432">
                  <c:v>11.699199999999999</c:v>
                </c:pt>
                <c:pt idx="433">
                  <c:v>11.724830000000001</c:v>
                </c:pt>
                <c:pt idx="434">
                  <c:v>11.727410000000001</c:v>
                </c:pt>
                <c:pt idx="435">
                  <c:v>11.730869999999999</c:v>
                </c:pt>
                <c:pt idx="436">
                  <c:v>11.759209999999999</c:v>
                </c:pt>
                <c:pt idx="437">
                  <c:v>11.76214</c:v>
                </c:pt>
                <c:pt idx="438">
                  <c:v>11.76562</c:v>
                </c:pt>
                <c:pt idx="439">
                  <c:v>11.76745</c:v>
                </c:pt>
                <c:pt idx="440">
                  <c:v>11.79153</c:v>
                </c:pt>
                <c:pt idx="441">
                  <c:v>11.79341</c:v>
                </c:pt>
                <c:pt idx="442">
                  <c:v>11.796889999999999</c:v>
                </c:pt>
                <c:pt idx="443">
                  <c:v>11.799289999999999</c:v>
                </c:pt>
                <c:pt idx="444">
                  <c:v>11.826079999999999</c:v>
                </c:pt>
                <c:pt idx="445">
                  <c:v>11.82812</c:v>
                </c:pt>
                <c:pt idx="446">
                  <c:v>11.83159</c:v>
                </c:pt>
                <c:pt idx="447">
                  <c:v>11.833740000000001</c:v>
                </c:pt>
                <c:pt idx="448">
                  <c:v>11.85994</c:v>
                </c:pt>
                <c:pt idx="449">
                  <c:v>11.862819999999999</c:v>
                </c:pt>
                <c:pt idx="450">
                  <c:v>11.86565</c:v>
                </c:pt>
                <c:pt idx="451">
                  <c:v>11.89495</c:v>
                </c:pt>
                <c:pt idx="452">
                  <c:v>11.89734</c:v>
                </c:pt>
                <c:pt idx="453">
                  <c:v>11.899509999999999</c:v>
                </c:pt>
                <c:pt idx="454">
                  <c:v>11.926460000000001</c:v>
                </c:pt>
                <c:pt idx="455">
                  <c:v>11.92881</c:v>
                </c:pt>
                <c:pt idx="456">
                  <c:v>11.931340000000001</c:v>
                </c:pt>
                <c:pt idx="457">
                  <c:v>11.96321</c:v>
                </c:pt>
                <c:pt idx="458">
                  <c:v>11.992850000000001</c:v>
                </c:pt>
                <c:pt idx="459">
                  <c:v>11.99479</c:v>
                </c:pt>
                <c:pt idx="460">
                  <c:v>11.996740000000001</c:v>
                </c:pt>
                <c:pt idx="461">
                  <c:v>12.060779999999999</c:v>
                </c:pt>
                <c:pt idx="462">
                  <c:v>12.06256</c:v>
                </c:pt>
                <c:pt idx="463">
                  <c:v>12.12697</c:v>
                </c:pt>
                <c:pt idx="464">
                  <c:v>12.128880000000001</c:v>
                </c:pt>
                <c:pt idx="465">
                  <c:v>12.193350000000001</c:v>
                </c:pt>
                <c:pt idx="466">
                  <c:v>12.195209999999999</c:v>
                </c:pt>
                <c:pt idx="467">
                  <c:v>12.25935</c:v>
                </c:pt>
                <c:pt idx="468">
                  <c:v>12.26179</c:v>
                </c:pt>
                <c:pt idx="469">
                  <c:v>12.290319999999999</c:v>
                </c:pt>
                <c:pt idx="470">
                  <c:v>12.293200000000001</c:v>
                </c:pt>
                <c:pt idx="471">
                  <c:v>12.422330000000001</c:v>
                </c:pt>
                <c:pt idx="472">
                  <c:v>12.42535</c:v>
                </c:pt>
                <c:pt idx="473">
                  <c:v>12.428800000000001</c:v>
                </c:pt>
                <c:pt idx="474">
                  <c:v>12.45682</c:v>
                </c:pt>
                <c:pt idx="475">
                  <c:v>12.46008</c:v>
                </c:pt>
                <c:pt idx="476">
                  <c:v>12.46289</c:v>
                </c:pt>
                <c:pt idx="477">
                  <c:v>12.488810000000001</c:v>
                </c:pt>
                <c:pt idx="478">
                  <c:v>12.49131</c:v>
                </c:pt>
                <c:pt idx="479">
                  <c:v>12.494770000000001</c:v>
                </c:pt>
                <c:pt idx="480">
                  <c:v>12.497400000000001</c:v>
                </c:pt>
                <c:pt idx="481">
                  <c:v>12.52318</c:v>
                </c:pt>
                <c:pt idx="482">
                  <c:v>12.52603</c:v>
                </c:pt>
                <c:pt idx="483">
                  <c:v>12.529439999999999</c:v>
                </c:pt>
                <c:pt idx="484">
                  <c:v>12.555540000000001</c:v>
                </c:pt>
                <c:pt idx="485">
                  <c:v>12.55729</c:v>
                </c:pt>
                <c:pt idx="486">
                  <c:v>12.560750000000001</c:v>
                </c:pt>
                <c:pt idx="487">
                  <c:v>12.564249999999999</c:v>
                </c:pt>
                <c:pt idx="488">
                  <c:v>12.56606</c:v>
                </c:pt>
                <c:pt idx="489">
                  <c:v>12.5899</c:v>
                </c:pt>
                <c:pt idx="490">
                  <c:v>12.592000000000001</c:v>
                </c:pt>
                <c:pt idx="491">
                  <c:v>12.59548</c:v>
                </c:pt>
                <c:pt idx="492">
                  <c:v>12.597799999999999</c:v>
                </c:pt>
                <c:pt idx="493">
                  <c:v>12.62411</c:v>
                </c:pt>
                <c:pt idx="494">
                  <c:v>12.62673</c:v>
                </c:pt>
                <c:pt idx="495">
                  <c:v>12.63021</c:v>
                </c:pt>
                <c:pt idx="496">
                  <c:v>12.632860000000001</c:v>
                </c:pt>
                <c:pt idx="497">
                  <c:v>12.658429999999999</c:v>
                </c:pt>
                <c:pt idx="498">
                  <c:v>12.66145</c:v>
                </c:pt>
                <c:pt idx="499">
                  <c:v>12.6645</c:v>
                </c:pt>
                <c:pt idx="500">
                  <c:v>12.692769999999999</c:v>
                </c:pt>
                <c:pt idx="501">
                  <c:v>12.69617</c:v>
                </c:pt>
                <c:pt idx="502">
                  <c:v>12.69956</c:v>
                </c:pt>
                <c:pt idx="503">
                  <c:v>12.725199999999999</c:v>
                </c:pt>
                <c:pt idx="504">
                  <c:v>12.72742</c:v>
                </c:pt>
                <c:pt idx="505">
                  <c:v>12.73089</c:v>
                </c:pt>
                <c:pt idx="506">
                  <c:v>12.733029999999999</c:v>
                </c:pt>
                <c:pt idx="507">
                  <c:v>12.759650000000001</c:v>
                </c:pt>
                <c:pt idx="508">
                  <c:v>12.76216</c:v>
                </c:pt>
                <c:pt idx="509">
                  <c:v>12.76563</c:v>
                </c:pt>
                <c:pt idx="510">
                  <c:v>12.767799999999999</c:v>
                </c:pt>
                <c:pt idx="511">
                  <c:v>12.79365</c:v>
                </c:pt>
                <c:pt idx="512">
                  <c:v>12.796860000000001</c:v>
                </c:pt>
                <c:pt idx="513">
                  <c:v>12.799670000000001</c:v>
                </c:pt>
                <c:pt idx="514">
                  <c:v>12.82823</c:v>
                </c:pt>
                <c:pt idx="515">
                  <c:v>12.83159</c:v>
                </c:pt>
                <c:pt idx="516">
                  <c:v>12.834</c:v>
                </c:pt>
                <c:pt idx="517">
                  <c:v>12.86027</c:v>
                </c:pt>
                <c:pt idx="518">
                  <c:v>12.86284</c:v>
                </c:pt>
                <c:pt idx="519">
                  <c:v>12.8659</c:v>
                </c:pt>
                <c:pt idx="520">
                  <c:v>12.895289999999999</c:v>
                </c:pt>
                <c:pt idx="521">
                  <c:v>12.897550000000001</c:v>
                </c:pt>
                <c:pt idx="522">
                  <c:v>12.899760000000001</c:v>
                </c:pt>
                <c:pt idx="523">
                  <c:v>12.92681</c:v>
                </c:pt>
                <c:pt idx="524">
                  <c:v>12.92883</c:v>
                </c:pt>
                <c:pt idx="525">
                  <c:v>12.931509999999999</c:v>
                </c:pt>
                <c:pt idx="526">
                  <c:v>12.994859999999999</c:v>
                </c:pt>
                <c:pt idx="527">
                  <c:v>12.99695</c:v>
                </c:pt>
                <c:pt idx="528">
                  <c:v>13.061059999999999</c:v>
                </c:pt>
                <c:pt idx="529">
                  <c:v>13.062860000000001</c:v>
                </c:pt>
                <c:pt idx="530">
                  <c:v>13.12726</c:v>
                </c:pt>
                <c:pt idx="531">
                  <c:v>13.129189999999999</c:v>
                </c:pt>
                <c:pt idx="532">
                  <c:v>13.193479999999999</c:v>
                </c:pt>
                <c:pt idx="533">
                  <c:v>13.19567</c:v>
                </c:pt>
                <c:pt idx="534">
                  <c:v>13.25963</c:v>
                </c:pt>
                <c:pt idx="535">
                  <c:v>13.26211</c:v>
                </c:pt>
                <c:pt idx="536">
                  <c:v>13.290419999999999</c:v>
                </c:pt>
                <c:pt idx="537">
                  <c:v>13.2934</c:v>
                </c:pt>
                <c:pt idx="538">
                  <c:v>13.295349999999999</c:v>
                </c:pt>
                <c:pt idx="539">
                  <c:v>13.32558</c:v>
                </c:pt>
                <c:pt idx="540">
                  <c:v>13.327999999999999</c:v>
                </c:pt>
                <c:pt idx="541">
                  <c:v>13.35637</c:v>
                </c:pt>
                <c:pt idx="542">
                  <c:v>13.35937</c:v>
                </c:pt>
                <c:pt idx="543">
                  <c:v>13.36229</c:v>
                </c:pt>
                <c:pt idx="544">
                  <c:v>13.391260000000001</c:v>
                </c:pt>
                <c:pt idx="545">
                  <c:v>13.39409</c:v>
                </c:pt>
                <c:pt idx="546">
                  <c:v>13.39676</c:v>
                </c:pt>
                <c:pt idx="547">
                  <c:v>13.422639999999999</c:v>
                </c:pt>
                <c:pt idx="548">
                  <c:v>13.42529</c:v>
                </c:pt>
                <c:pt idx="549">
                  <c:v>13.42881</c:v>
                </c:pt>
                <c:pt idx="550">
                  <c:v>13.430910000000001</c:v>
                </c:pt>
                <c:pt idx="551">
                  <c:v>13.457000000000001</c:v>
                </c:pt>
                <c:pt idx="552">
                  <c:v>13.48916</c:v>
                </c:pt>
                <c:pt idx="553">
                  <c:v>13.49133</c:v>
                </c:pt>
                <c:pt idx="554">
                  <c:v>13.49478</c:v>
                </c:pt>
                <c:pt idx="555">
                  <c:v>13.497820000000001</c:v>
                </c:pt>
                <c:pt idx="556">
                  <c:v>13.52355</c:v>
                </c:pt>
                <c:pt idx="557">
                  <c:v>13.526020000000001</c:v>
                </c:pt>
                <c:pt idx="558">
                  <c:v>13.52951</c:v>
                </c:pt>
                <c:pt idx="559">
                  <c:v>13.53153</c:v>
                </c:pt>
                <c:pt idx="560">
                  <c:v>13.55767</c:v>
                </c:pt>
                <c:pt idx="561">
                  <c:v>13.56076</c:v>
                </c:pt>
                <c:pt idx="562">
                  <c:v>13.56424</c:v>
                </c:pt>
                <c:pt idx="563">
                  <c:v>13.56643</c:v>
                </c:pt>
                <c:pt idx="564">
                  <c:v>13.592029999999999</c:v>
                </c:pt>
                <c:pt idx="565">
                  <c:v>13.59548</c:v>
                </c:pt>
                <c:pt idx="566">
                  <c:v>13.59815</c:v>
                </c:pt>
                <c:pt idx="567">
                  <c:v>13.62453</c:v>
                </c:pt>
                <c:pt idx="568">
                  <c:v>13.62673</c:v>
                </c:pt>
                <c:pt idx="569">
                  <c:v>13.6302</c:v>
                </c:pt>
                <c:pt idx="570">
                  <c:v>13.633279999999999</c:v>
                </c:pt>
                <c:pt idx="571">
                  <c:v>13.65882</c:v>
                </c:pt>
                <c:pt idx="572">
                  <c:v>13.661440000000001</c:v>
                </c:pt>
                <c:pt idx="573">
                  <c:v>13.664870000000001</c:v>
                </c:pt>
                <c:pt idx="574">
                  <c:v>13.693149999999999</c:v>
                </c:pt>
                <c:pt idx="575">
                  <c:v>13.69617</c:v>
                </c:pt>
                <c:pt idx="576">
                  <c:v>13.69965</c:v>
                </c:pt>
                <c:pt idx="577">
                  <c:v>13.70168</c:v>
                </c:pt>
                <c:pt idx="578">
                  <c:v>13.7256</c:v>
                </c:pt>
                <c:pt idx="579">
                  <c:v>13.72742</c:v>
                </c:pt>
                <c:pt idx="580">
                  <c:v>13.73091</c:v>
                </c:pt>
                <c:pt idx="581">
                  <c:v>13.733359999999999</c:v>
                </c:pt>
                <c:pt idx="582">
                  <c:v>13.760020000000001</c:v>
                </c:pt>
                <c:pt idx="583">
                  <c:v>13.76215</c:v>
                </c:pt>
                <c:pt idx="584">
                  <c:v>13.76562</c:v>
                </c:pt>
                <c:pt idx="585">
                  <c:v>13.768090000000001</c:v>
                </c:pt>
                <c:pt idx="586">
                  <c:v>13.79402</c:v>
                </c:pt>
                <c:pt idx="587">
                  <c:v>13.796849999999999</c:v>
                </c:pt>
                <c:pt idx="588">
                  <c:v>13.80001</c:v>
                </c:pt>
                <c:pt idx="589">
                  <c:v>13.82865</c:v>
                </c:pt>
                <c:pt idx="590">
                  <c:v>13.831569999999999</c:v>
                </c:pt>
                <c:pt idx="591">
                  <c:v>13.83426</c:v>
                </c:pt>
                <c:pt idx="592">
                  <c:v>13.86063</c:v>
                </c:pt>
                <c:pt idx="593">
                  <c:v>13.86285</c:v>
                </c:pt>
                <c:pt idx="594">
                  <c:v>13.86614</c:v>
                </c:pt>
                <c:pt idx="595">
                  <c:v>13.89561</c:v>
                </c:pt>
                <c:pt idx="596">
                  <c:v>13.89756</c:v>
                </c:pt>
                <c:pt idx="597">
                  <c:v>13.89991</c:v>
                </c:pt>
                <c:pt idx="598">
                  <c:v>13.92887</c:v>
                </c:pt>
                <c:pt idx="599">
                  <c:v>13.931649999999999</c:v>
                </c:pt>
                <c:pt idx="600">
                  <c:v>13.99518</c:v>
                </c:pt>
                <c:pt idx="601">
                  <c:v>13.99713</c:v>
                </c:pt>
                <c:pt idx="602">
                  <c:v>14.06133</c:v>
                </c:pt>
                <c:pt idx="603">
                  <c:v>14.063190000000001</c:v>
                </c:pt>
                <c:pt idx="604">
                  <c:v>14.127079999999999</c:v>
                </c:pt>
                <c:pt idx="605">
                  <c:v>14.19378</c:v>
                </c:pt>
                <c:pt idx="606">
                  <c:v>14.196</c:v>
                </c:pt>
                <c:pt idx="607">
                  <c:v>14.25991</c:v>
                </c:pt>
                <c:pt idx="608">
                  <c:v>14.26216</c:v>
                </c:pt>
                <c:pt idx="609">
                  <c:v>14.264200000000001</c:v>
                </c:pt>
                <c:pt idx="610">
                  <c:v>14.29067</c:v>
                </c:pt>
                <c:pt idx="611">
                  <c:v>14.2934</c:v>
                </c:pt>
                <c:pt idx="612">
                  <c:v>14.295780000000001</c:v>
                </c:pt>
                <c:pt idx="613">
                  <c:v>14.32583</c:v>
                </c:pt>
                <c:pt idx="614">
                  <c:v>14.328139999999999</c:v>
                </c:pt>
                <c:pt idx="615">
                  <c:v>14.33065</c:v>
                </c:pt>
                <c:pt idx="616">
                  <c:v>14.356680000000001</c:v>
                </c:pt>
                <c:pt idx="617">
                  <c:v>14.35938</c:v>
                </c:pt>
                <c:pt idx="618">
                  <c:v>14.3627</c:v>
                </c:pt>
                <c:pt idx="619">
                  <c:v>14.39147</c:v>
                </c:pt>
                <c:pt idx="620">
                  <c:v>14.3941</c:v>
                </c:pt>
                <c:pt idx="621">
                  <c:v>14.39709</c:v>
                </c:pt>
                <c:pt idx="622">
                  <c:v>14.42295</c:v>
                </c:pt>
                <c:pt idx="623">
                  <c:v>14.42534</c:v>
                </c:pt>
                <c:pt idx="624">
                  <c:v>14.42881</c:v>
                </c:pt>
                <c:pt idx="625">
                  <c:v>14.431319999999999</c:v>
                </c:pt>
                <c:pt idx="626">
                  <c:v>14.45725</c:v>
                </c:pt>
                <c:pt idx="627">
                  <c:v>14.49118</c:v>
                </c:pt>
                <c:pt idx="628">
                  <c:v>14.4948</c:v>
                </c:pt>
                <c:pt idx="629">
                  <c:v>14.498150000000001</c:v>
                </c:pt>
                <c:pt idx="630">
                  <c:v>14.52392</c:v>
                </c:pt>
                <c:pt idx="631">
                  <c:v>14.52605</c:v>
                </c:pt>
                <c:pt idx="632">
                  <c:v>14.52937</c:v>
                </c:pt>
                <c:pt idx="633">
                  <c:v>14.55791</c:v>
                </c:pt>
                <c:pt idx="634">
                  <c:v>14.560750000000001</c:v>
                </c:pt>
                <c:pt idx="635">
                  <c:v>14.564260000000001</c:v>
                </c:pt>
                <c:pt idx="636">
                  <c:v>14.56683</c:v>
                </c:pt>
                <c:pt idx="637">
                  <c:v>14.592409999999999</c:v>
                </c:pt>
                <c:pt idx="638">
                  <c:v>14.59548</c:v>
                </c:pt>
                <c:pt idx="639">
                  <c:v>14.598520000000001</c:v>
                </c:pt>
                <c:pt idx="640">
                  <c:v>14.624919999999999</c:v>
                </c:pt>
                <c:pt idx="641">
                  <c:v>14.62674</c:v>
                </c:pt>
                <c:pt idx="642">
                  <c:v>14.6302</c:v>
                </c:pt>
                <c:pt idx="643">
                  <c:v>14.63363</c:v>
                </c:pt>
                <c:pt idx="644">
                  <c:v>14.6592</c:v>
                </c:pt>
                <c:pt idx="645">
                  <c:v>14.66147</c:v>
                </c:pt>
                <c:pt idx="646">
                  <c:v>14.66493</c:v>
                </c:pt>
                <c:pt idx="647">
                  <c:v>14.667</c:v>
                </c:pt>
                <c:pt idx="648">
                  <c:v>14.69354</c:v>
                </c:pt>
                <c:pt idx="649">
                  <c:v>14.69619</c:v>
                </c:pt>
                <c:pt idx="650">
                  <c:v>14.69964</c:v>
                </c:pt>
                <c:pt idx="651">
                  <c:v>14.702019999999999</c:v>
                </c:pt>
                <c:pt idx="652">
                  <c:v>14.7277</c:v>
                </c:pt>
                <c:pt idx="653">
                  <c:v>14.730880000000001</c:v>
                </c:pt>
                <c:pt idx="654">
                  <c:v>14.73376</c:v>
                </c:pt>
                <c:pt idx="655">
                  <c:v>14.76216</c:v>
                </c:pt>
                <c:pt idx="656">
                  <c:v>14.76563</c:v>
                </c:pt>
                <c:pt idx="657">
                  <c:v>14.768409999999999</c:v>
                </c:pt>
                <c:pt idx="658">
                  <c:v>14.794370000000001</c:v>
                </c:pt>
                <c:pt idx="659">
                  <c:v>14.79684</c:v>
                </c:pt>
                <c:pt idx="660">
                  <c:v>14.80035</c:v>
                </c:pt>
                <c:pt idx="661">
                  <c:v>14.829050000000001</c:v>
                </c:pt>
                <c:pt idx="662">
                  <c:v>14.83159</c:v>
                </c:pt>
                <c:pt idx="663">
                  <c:v>14.834519999999999</c:v>
                </c:pt>
                <c:pt idx="664">
                  <c:v>14.8978</c:v>
                </c:pt>
                <c:pt idx="665">
                  <c:v>14.900090000000001</c:v>
                </c:pt>
                <c:pt idx="666">
                  <c:v>14.92928</c:v>
                </c:pt>
                <c:pt idx="667">
                  <c:v>14.93183</c:v>
                </c:pt>
                <c:pt idx="668">
                  <c:v>14.99546</c:v>
                </c:pt>
                <c:pt idx="669">
                  <c:v>14.99736</c:v>
                </c:pt>
                <c:pt idx="670">
                  <c:v>15.06166</c:v>
                </c:pt>
                <c:pt idx="671">
                  <c:v>15.063499999999999</c:v>
                </c:pt>
                <c:pt idx="672">
                  <c:v>15.12786</c:v>
                </c:pt>
                <c:pt idx="673">
                  <c:v>15.12988</c:v>
                </c:pt>
                <c:pt idx="674">
                  <c:v>15.19406</c:v>
                </c:pt>
                <c:pt idx="675">
                  <c:v>15.19617</c:v>
                </c:pt>
                <c:pt idx="676">
                  <c:v>15.198079999999999</c:v>
                </c:pt>
                <c:pt idx="677">
                  <c:v>15.225429999999999</c:v>
                </c:pt>
                <c:pt idx="678">
                  <c:v>15.22734</c:v>
                </c:pt>
                <c:pt idx="679">
                  <c:v>15.26017</c:v>
                </c:pt>
                <c:pt idx="680">
                  <c:v>15.26215</c:v>
                </c:pt>
                <c:pt idx="681">
                  <c:v>15.264530000000001</c:v>
                </c:pt>
                <c:pt idx="682">
                  <c:v>15.290929999999999</c:v>
                </c:pt>
                <c:pt idx="683">
                  <c:v>15.29341</c:v>
                </c:pt>
                <c:pt idx="684">
                  <c:v>15.296239999999999</c:v>
                </c:pt>
                <c:pt idx="685">
                  <c:v>15.32605</c:v>
                </c:pt>
                <c:pt idx="686">
                  <c:v>15.32808</c:v>
                </c:pt>
                <c:pt idx="687">
                  <c:v>15.33006</c:v>
                </c:pt>
                <c:pt idx="688">
                  <c:v>15.356909999999999</c:v>
                </c:pt>
                <c:pt idx="689">
                  <c:v>15.359400000000001</c:v>
                </c:pt>
                <c:pt idx="690">
                  <c:v>15.362830000000001</c:v>
                </c:pt>
                <c:pt idx="691">
                  <c:v>15.364839999999999</c:v>
                </c:pt>
                <c:pt idx="692">
                  <c:v>15.392010000000001</c:v>
                </c:pt>
                <c:pt idx="693">
                  <c:v>15.3941</c:v>
                </c:pt>
                <c:pt idx="694">
                  <c:v>15.39744</c:v>
                </c:pt>
                <c:pt idx="695">
                  <c:v>15.423299999999999</c:v>
                </c:pt>
                <c:pt idx="696">
                  <c:v>15.425280000000001</c:v>
                </c:pt>
                <c:pt idx="697">
                  <c:v>15.428750000000001</c:v>
                </c:pt>
                <c:pt idx="698">
                  <c:v>15.431710000000001</c:v>
                </c:pt>
                <c:pt idx="699">
                  <c:v>15.457710000000001</c:v>
                </c:pt>
                <c:pt idx="700">
                  <c:v>15.46006</c:v>
                </c:pt>
                <c:pt idx="701">
                  <c:v>15.463520000000001</c:v>
                </c:pt>
                <c:pt idx="702">
                  <c:v>15.465669999999999</c:v>
                </c:pt>
                <c:pt idx="703">
                  <c:v>15.49166</c:v>
                </c:pt>
                <c:pt idx="704">
                  <c:v>15.49479</c:v>
                </c:pt>
                <c:pt idx="705">
                  <c:v>15.498239999999999</c:v>
                </c:pt>
                <c:pt idx="706">
                  <c:v>15.50034</c:v>
                </c:pt>
                <c:pt idx="707">
                  <c:v>15.524290000000001</c:v>
                </c:pt>
                <c:pt idx="708">
                  <c:v>15.52604</c:v>
                </c:pt>
                <c:pt idx="709">
                  <c:v>15.52951</c:v>
                </c:pt>
                <c:pt idx="710">
                  <c:v>15.53176</c:v>
                </c:pt>
                <c:pt idx="711">
                  <c:v>15.55847</c:v>
                </c:pt>
                <c:pt idx="712">
                  <c:v>15.560739999999999</c:v>
                </c:pt>
                <c:pt idx="713">
                  <c:v>15.564249999999999</c:v>
                </c:pt>
                <c:pt idx="714">
                  <c:v>15.5672</c:v>
                </c:pt>
                <c:pt idx="715">
                  <c:v>15.592790000000001</c:v>
                </c:pt>
                <c:pt idx="716">
                  <c:v>15.59548</c:v>
                </c:pt>
                <c:pt idx="717">
                  <c:v>15.59891</c:v>
                </c:pt>
                <c:pt idx="718">
                  <c:v>15.62707</c:v>
                </c:pt>
                <c:pt idx="719">
                  <c:v>15.63021</c:v>
                </c:pt>
                <c:pt idx="720">
                  <c:v>15.63369</c:v>
                </c:pt>
                <c:pt idx="721">
                  <c:v>15.63574</c:v>
                </c:pt>
                <c:pt idx="722">
                  <c:v>15.659599999999999</c:v>
                </c:pt>
                <c:pt idx="723">
                  <c:v>15.66146</c:v>
                </c:pt>
                <c:pt idx="724">
                  <c:v>15.66493</c:v>
                </c:pt>
                <c:pt idx="725">
                  <c:v>15.66738</c:v>
                </c:pt>
                <c:pt idx="726">
                  <c:v>15.69393</c:v>
                </c:pt>
                <c:pt idx="727">
                  <c:v>15.69619</c:v>
                </c:pt>
                <c:pt idx="728">
                  <c:v>15.699619999999999</c:v>
                </c:pt>
                <c:pt idx="729">
                  <c:v>15.70237</c:v>
                </c:pt>
                <c:pt idx="730">
                  <c:v>15.72808</c:v>
                </c:pt>
                <c:pt idx="731">
                  <c:v>15.73086</c:v>
                </c:pt>
                <c:pt idx="732">
                  <c:v>15.734120000000001</c:v>
                </c:pt>
                <c:pt idx="733">
                  <c:v>15.76252</c:v>
                </c:pt>
                <c:pt idx="734">
                  <c:v>15.765610000000001</c:v>
                </c:pt>
                <c:pt idx="735">
                  <c:v>15.76873</c:v>
                </c:pt>
                <c:pt idx="736">
                  <c:v>15.794750000000001</c:v>
                </c:pt>
                <c:pt idx="737">
                  <c:v>15.79687</c:v>
                </c:pt>
                <c:pt idx="738">
                  <c:v>15.80034</c:v>
                </c:pt>
                <c:pt idx="739">
                  <c:v>15.802379999999999</c:v>
                </c:pt>
                <c:pt idx="740">
                  <c:v>15.829470000000001</c:v>
                </c:pt>
                <c:pt idx="741">
                  <c:v>15.83062</c:v>
                </c:pt>
                <c:pt idx="742">
                  <c:v>15.835430000000001</c:v>
                </c:pt>
                <c:pt idx="743">
                  <c:v>15.863060000000001</c:v>
                </c:pt>
                <c:pt idx="744">
                  <c:v>15.86632</c:v>
                </c:pt>
                <c:pt idx="745">
                  <c:v>15.868320000000001</c:v>
                </c:pt>
                <c:pt idx="746">
                  <c:v>15.89828</c:v>
                </c:pt>
                <c:pt idx="747">
                  <c:v>15.9002</c:v>
                </c:pt>
                <c:pt idx="748">
                  <c:v>15.92956</c:v>
                </c:pt>
                <c:pt idx="749">
                  <c:v>15.93201</c:v>
                </c:pt>
                <c:pt idx="750">
                  <c:v>15.995760000000001</c:v>
                </c:pt>
                <c:pt idx="751">
                  <c:v>15.997629999999999</c:v>
                </c:pt>
                <c:pt idx="752">
                  <c:v>16.06195</c:v>
                </c:pt>
                <c:pt idx="753">
                  <c:v>16.063800000000001</c:v>
                </c:pt>
                <c:pt idx="754">
                  <c:v>16.128170000000001</c:v>
                </c:pt>
                <c:pt idx="755">
                  <c:v>16.130199999999999</c:v>
                </c:pt>
                <c:pt idx="756">
                  <c:v>16.131969999999999</c:v>
                </c:pt>
                <c:pt idx="757">
                  <c:v>16.19435</c:v>
                </c:pt>
                <c:pt idx="758">
                  <c:v>16.196169999999999</c:v>
                </c:pt>
                <c:pt idx="759">
                  <c:v>16.198409999999999</c:v>
                </c:pt>
                <c:pt idx="760">
                  <c:v>16.225570000000001</c:v>
                </c:pt>
                <c:pt idx="761">
                  <c:v>16.227419999999999</c:v>
                </c:pt>
                <c:pt idx="762">
                  <c:v>16.229569999999999</c:v>
                </c:pt>
                <c:pt idx="763">
                  <c:v>16.262180000000001</c:v>
                </c:pt>
                <c:pt idx="764">
                  <c:v>16.264869999999998</c:v>
                </c:pt>
                <c:pt idx="765">
                  <c:v>16.29119</c:v>
                </c:pt>
                <c:pt idx="766">
                  <c:v>16.293379999999999</c:v>
                </c:pt>
                <c:pt idx="767">
                  <c:v>16.296620000000001</c:v>
                </c:pt>
                <c:pt idx="768">
                  <c:v>16.326270000000001</c:v>
                </c:pt>
                <c:pt idx="769">
                  <c:v>16.328130000000002</c:v>
                </c:pt>
                <c:pt idx="770">
                  <c:v>16.331320000000002</c:v>
                </c:pt>
                <c:pt idx="771">
                  <c:v>16.35726</c:v>
                </c:pt>
                <c:pt idx="772">
                  <c:v>16.359349999999999</c:v>
                </c:pt>
                <c:pt idx="773">
                  <c:v>16.362850000000002</c:v>
                </c:pt>
                <c:pt idx="774">
                  <c:v>16.36523</c:v>
                </c:pt>
                <c:pt idx="775">
                  <c:v>16.3919</c:v>
                </c:pt>
                <c:pt idx="776">
                  <c:v>16.394089999999998</c:v>
                </c:pt>
                <c:pt idx="777">
                  <c:v>16.397559999999999</c:v>
                </c:pt>
                <c:pt idx="778">
                  <c:v>16.399519999999999</c:v>
                </c:pt>
                <c:pt idx="779">
                  <c:v>16.42539</c:v>
                </c:pt>
                <c:pt idx="780">
                  <c:v>16.428809999999999</c:v>
                </c:pt>
                <c:pt idx="781">
                  <c:v>16.432130000000001</c:v>
                </c:pt>
                <c:pt idx="782">
                  <c:v>16.458069999999999</c:v>
                </c:pt>
                <c:pt idx="783">
                  <c:v>16.459980000000002</c:v>
                </c:pt>
                <c:pt idx="784">
                  <c:v>16.463529999999999</c:v>
                </c:pt>
                <c:pt idx="785">
                  <c:v>16.465979999999998</c:v>
                </c:pt>
                <c:pt idx="786">
                  <c:v>16.492039999999999</c:v>
                </c:pt>
                <c:pt idx="787">
                  <c:v>16.494800000000001</c:v>
                </c:pt>
                <c:pt idx="788">
                  <c:v>16.498249999999999</c:v>
                </c:pt>
                <c:pt idx="789">
                  <c:v>16.50076</c:v>
                </c:pt>
                <c:pt idx="790">
                  <c:v>16.526409999999998</c:v>
                </c:pt>
                <c:pt idx="791">
                  <c:v>16.529489999999999</c:v>
                </c:pt>
                <c:pt idx="792">
                  <c:v>16.532620000000001</c:v>
                </c:pt>
                <c:pt idx="793">
                  <c:v>16.55885</c:v>
                </c:pt>
                <c:pt idx="794">
                  <c:v>16.560759999999998</c:v>
                </c:pt>
                <c:pt idx="795">
                  <c:v>16.564240000000002</c:v>
                </c:pt>
                <c:pt idx="796">
                  <c:v>16.567599999999999</c:v>
                </c:pt>
                <c:pt idx="797">
                  <c:v>16.593209999999999</c:v>
                </c:pt>
                <c:pt idx="798">
                  <c:v>16.595490000000002</c:v>
                </c:pt>
                <c:pt idx="799">
                  <c:v>16.598949999999999</c:v>
                </c:pt>
                <c:pt idx="800">
                  <c:v>16.601019999999998</c:v>
                </c:pt>
                <c:pt idx="801">
                  <c:v>16.627469999999999</c:v>
                </c:pt>
                <c:pt idx="802">
                  <c:v>16.630189999999999</c:v>
                </c:pt>
                <c:pt idx="803">
                  <c:v>16.633679999999998</c:v>
                </c:pt>
                <c:pt idx="804">
                  <c:v>16.636140000000001</c:v>
                </c:pt>
                <c:pt idx="805">
                  <c:v>16.661709999999999</c:v>
                </c:pt>
                <c:pt idx="806">
                  <c:v>16.664940000000001</c:v>
                </c:pt>
                <c:pt idx="807">
                  <c:v>16.66778</c:v>
                </c:pt>
                <c:pt idx="808">
                  <c:v>16.69435</c:v>
                </c:pt>
                <c:pt idx="809">
                  <c:v>16.696190000000001</c:v>
                </c:pt>
                <c:pt idx="810">
                  <c:v>16.699649999999998</c:v>
                </c:pt>
                <c:pt idx="811">
                  <c:v>16.7027</c:v>
                </c:pt>
                <c:pt idx="812">
                  <c:v>16.728449999999999</c:v>
                </c:pt>
                <c:pt idx="813">
                  <c:v>16.730879999999999</c:v>
                </c:pt>
                <c:pt idx="814">
                  <c:v>16.734359999999999</c:v>
                </c:pt>
                <c:pt idx="815">
                  <c:v>16.736239999999999</c:v>
                </c:pt>
                <c:pt idx="816">
                  <c:v>16.795110000000001</c:v>
                </c:pt>
                <c:pt idx="817">
                  <c:v>16.796869999999998</c:v>
                </c:pt>
                <c:pt idx="818">
                  <c:v>16.800339999999998</c:v>
                </c:pt>
                <c:pt idx="819">
                  <c:v>16.802679999999999</c:v>
                </c:pt>
                <c:pt idx="820">
                  <c:v>16.863399999999999</c:v>
                </c:pt>
                <c:pt idx="821">
                  <c:v>16.866309999999999</c:v>
                </c:pt>
                <c:pt idx="822">
                  <c:v>16.86852</c:v>
                </c:pt>
                <c:pt idx="823">
                  <c:v>16.898759999999999</c:v>
                </c:pt>
                <c:pt idx="824">
                  <c:v>16.900269999999999</c:v>
                </c:pt>
                <c:pt idx="825">
                  <c:v>16.929829999999999</c:v>
                </c:pt>
                <c:pt idx="826">
                  <c:v>16.93216</c:v>
                </c:pt>
                <c:pt idx="827">
                  <c:v>16.996089999999999</c:v>
                </c:pt>
                <c:pt idx="828">
                  <c:v>16.996790000000001</c:v>
                </c:pt>
                <c:pt idx="829">
                  <c:v>17.062249999999999</c:v>
                </c:pt>
                <c:pt idx="830">
                  <c:v>17.064119999999999</c:v>
                </c:pt>
                <c:pt idx="831">
                  <c:v>17.130210000000002</c:v>
                </c:pt>
                <c:pt idx="832">
                  <c:v>17.132280000000002</c:v>
                </c:pt>
                <c:pt idx="833">
                  <c:v>17.196390000000001</c:v>
                </c:pt>
                <c:pt idx="834">
                  <c:v>17.19876</c:v>
                </c:pt>
                <c:pt idx="835">
                  <c:v>17.227450000000001</c:v>
                </c:pt>
                <c:pt idx="836">
                  <c:v>17.230029999999999</c:v>
                </c:pt>
                <c:pt idx="837">
                  <c:v>17.262450000000001</c:v>
                </c:pt>
                <c:pt idx="838">
                  <c:v>17.26521</c:v>
                </c:pt>
                <c:pt idx="839">
                  <c:v>17.291440000000001</c:v>
                </c:pt>
                <c:pt idx="840">
                  <c:v>17.293379999999999</c:v>
                </c:pt>
                <c:pt idx="841">
                  <c:v>17.296890000000001</c:v>
                </c:pt>
                <c:pt idx="842">
                  <c:v>17.298760000000001</c:v>
                </c:pt>
                <c:pt idx="843">
                  <c:v>17.328199999999999</c:v>
                </c:pt>
                <c:pt idx="844">
                  <c:v>17.33146</c:v>
                </c:pt>
                <c:pt idx="845">
                  <c:v>17.357569999999999</c:v>
                </c:pt>
                <c:pt idx="846">
                  <c:v>17.359380000000002</c:v>
                </c:pt>
                <c:pt idx="847">
                  <c:v>17.362829999999999</c:v>
                </c:pt>
                <c:pt idx="848">
                  <c:v>17.365649999999999</c:v>
                </c:pt>
                <c:pt idx="849">
                  <c:v>17.392160000000001</c:v>
                </c:pt>
                <c:pt idx="850">
                  <c:v>17.394069999999999</c:v>
                </c:pt>
                <c:pt idx="851">
                  <c:v>17.397559999999999</c:v>
                </c:pt>
                <c:pt idx="852">
                  <c:v>17.399840000000001</c:v>
                </c:pt>
                <c:pt idx="853">
                  <c:v>17.425719999999998</c:v>
                </c:pt>
                <c:pt idx="854">
                  <c:v>17.428809999999999</c:v>
                </c:pt>
                <c:pt idx="855">
                  <c:v>17.432289999999998</c:v>
                </c:pt>
                <c:pt idx="856">
                  <c:v>17.434270000000001</c:v>
                </c:pt>
                <c:pt idx="857">
                  <c:v>17.49241</c:v>
                </c:pt>
                <c:pt idx="858">
                  <c:v>17.494779999999999</c:v>
                </c:pt>
                <c:pt idx="859">
                  <c:v>17.498259999999998</c:v>
                </c:pt>
                <c:pt idx="860">
                  <c:v>17.501159999999999</c:v>
                </c:pt>
                <c:pt idx="861">
                  <c:v>17.526810000000001</c:v>
                </c:pt>
                <c:pt idx="862">
                  <c:v>17.529509999999998</c:v>
                </c:pt>
                <c:pt idx="863">
                  <c:v>17.532969999999999</c:v>
                </c:pt>
                <c:pt idx="864">
                  <c:v>17.561</c:v>
                </c:pt>
                <c:pt idx="865">
                  <c:v>17.564260000000001</c:v>
                </c:pt>
                <c:pt idx="866">
                  <c:v>17.567689999999999</c:v>
                </c:pt>
                <c:pt idx="867">
                  <c:v>17.569749999999999</c:v>
                </c:pt>
                <c:pt idx="868">
                  <c:v>17.593589999999999</c:v>
                </c:pt>
                <c:pt idx="869">
                  <c:v>17.595479999999998</c:v>
                </c:pt>
                <c:pt idx="870">
                  <c:v>17.598870000000002</c:v>
                </c:pt>
                <c:pt idx="871">
                  <c:v>17.601410000000001</c:v>
                </c:pt>
                <c:pt idx="872">
                  <c:v>17.627870000000001</c:v>
                </c:pt>
                <c:pt idx="873">
                  <c:v>17.630199999999999</c:v>
                </c:pt>
                <c:pt idx="874">
                  <c:v>17.633669999999999</c:v>
                </c:pt>
                <c:pt idx="875">
                  <c:v>17.636320000000001</c:v>
                </c:pt>
                <c:pt idx="876">
                  <c:v>17.662089999999999</c:v>
                </c:pt>
                <c:pt idx="877">
                  <c:v>17.664940000000001</c:v>
                </c:pt>
                <c:pt idx="878">
                  <c:v>17.66816</c:v>
                </c:pt>
                <c:pt idx="879">
                  <c:v>17.696449999999999</c:v>
                </c:pt>
                <c:pt idx="880">
                  <c:v>17.699649999999998</c:v>
                </c:pt>
                <c:pt idx="881">
                  <c:v>17.703019999999999</c:v>
                </c:pt>
                <c:pt idx="882">
                  <c:v>17.728819999999999</c:v>
                </c:pt>
                <c:pt idx="883">
                  <c:v>17.730879999999999</c:v>
                </c:pt>
                <c:pt idx="884">
                  <c:v>17.734359999999999</c:v>
                </c:pt>
                <c:pt idx="885">
                  <c:v>17.736599999999999</c:v>
                </c:pt>
                <c:pt idx="886">
                  <c:v>17.763369999999998</c:v>
                </c:pt>
                <c:pt idx="887">
                  <c:v>17.765609999999999</c:v>
                </c:pt>
                <c:pt idx="888">
                  <c:v>17.769079999999999</c:v>
                </c:pt>
                <c:pt idx="889">
                  <c:v>17.771049999999999</c:v>
                </c:pt>
                <c:pt idx="890">
                  <c:v>17.79721</c:v>
                </c:pt>
                <c:pt idx="891">
                  <c:v>17.800339999999998</c:v>
                </c:pt>
                <c:pt idx="892">
                  <c:v>17.802969999999998</c:v>
                </c:pt>
                <c:pt idx="893">
                  <c:v>17.832260000000002</c:v>
                </c:pt>
                <c:pt idx="894">
                  <c:v>17.835059999999999</c:v>
                </c:pt>
                <c:pt idx="895">
                  <c:v>17.836929999999999</c:v>
                </c:pt>
                <c:pt idx="896">
                  <c:v>17.863759999999999</c:v>
                </c:pt>
                <c:pt idx="897">
                  <c:v>17.866299999999999</c:v>
                </c:pt>
                <c:pt idx="898">
                  <c:v>17.868690000000001</c:v>
                </c:pt>
                <c:pt idx="899">
                  <c:v>17.900549999999999</c:v>
                </c:pt>
                <c:pt idx="900">
                  <c:v>17.930150000000001</c:v>
                </c:pt>
                <c:pt idx="901">
                  <c:v>17.932259999999999</c:v>
                </c:pt>
                <c:pt idx="902">
                  <c:v>17.934090000000001</c:v>
                </c:pt>
                <c:pt idx="903">
                  <c:v>17.99635</c:v>
                </c:pt>
                <c:pt idx="904">
                  <c:v>17.998159999999999</c:v>
                </c:pt>
                <c:pt idx="905">
                  <c:v>18.06427</c:v>
                </c:pt>
                <c:pt idx="906">
                  <c:v>18.066179999999999</c:v>
                </c:pt>
                <c:pt idx="907">
                  <c:v>18.130479999999999</c:v>
                </c:pt>
                <c:pt idx="908">
                  <c:v>18.1326</c:v>
                </c:pt>
                <c:pt idx="909">
                  <c:v>18.196670000000001</c:v>
                </c:pt>
                <c:pt idx="910">
                  <c:v>18.199069999999999</c:v>
                </c:pt>
                <c:pt idx="911">
                  <c:v>18.227620000000002</c:v>
                </c:pt>
                <c:pt idx="912">
                  <c:v>18.230460000000001</c:v>
                </c:pt>
                <c:pt idx="913">
                  <c:v>18.263680000000001</c:v>
                </c:pt>
                <c:pt idx="914">
                  <c:v>18.265429999999999</c:v>
                </c:pt>
                <c:pt idx="915">
                  <c:v>18.293369999999999</c:v>
                </c:pt>
                <c:pt idx="916">
                  <c:v>18.296720000000001</c:v>
                </c:pt>
                <c:pt idx="917">
                  <c:v>18.29909</c:v>
                </c:pt>
                <c:pt idx="918">
                  <c:v>18.3596</c:v>
                </c:pt>
                <c:pt idx="919">
                  <c:v>18.362839999999998</c:v>
                </c:pt>
                <c:pt idx="920">
                  <c:v>18.366019999999999</c:v>
                </c:pt>
                <c:pt idx="921">
                  <c:v>18.394159999999999</c:v>
                </c:pt>
                <c:pt idx="922">
                  <c:v>18.397559999999999</c:v>
                </c:pt>
                <c:pt idx="923">
                  <c:v>18.400169999999999</c:v>
                </c:pt>
                <c:pt idx="924">
                  <c:v>18.426079999999999</c:v>
                </c:pt>
                <c:pt idx="925">
                  <c:v>18.428799999999999</c:v>
                </c:pt>
                <c:pt idx="926">
                  <c:v>18.432279999999999</c:v>
                </c:pt>
                <c:pt idx="927">
                  <c:v>18.43468</c:v>
                </c:pt>
                <c:pt idx="928">
                  <c:v>18.492799999999999</c:v>
                </c:pt>
                <c:pt idx="929">
                  <c:v>18.494789999999998</c:v>
                </c:pt>
                <c:pt idx="930">
                  <c:v>18.498259999999998</c:v>
                </c:pt>
                <c:pt idx="931">
                  <c:v>18.501629999999999</c:v>
                </c:pt>
                <c:pt idx="932">
                  <c:v>18.527170000000002</c:v>
                </c:pt>
                <c:pt idx="933">
                  <c:v>18.529499999999999</c:v>
                </c:pt>
                <c:pt idx="934">
                  <c:v>18.532979999999998</c:v>
                </c:pt>
                <c:pt idx="935">
                  <c:v>18.535070000000001</c:v>
                </c:pt>
                <c:pt idx="936">
                  <c:v>18.56138</c:v>
                </c:pt>
                <c:pt idx="937">
                  <c:v>18.564219999999999</c:v>
                </c:pt>
                <c:pt idx="938">
                  <c:v>18.567689999999999</c:v>
                </c:pt>
                <c:pt idx="939">
                  <c:v>18.570129999999999</c:v>
                </c:pt>
                <c:pt idx="940">
                  <c:v>18.59571</c:v>
                </c:pt>
                <c:pt idx="941">
                  <c:v>18.598960000000002</c:v>
                </c:pt>
                <c:pt idx="942">
                  <c:v>18.601790000000001</c:v>
                </c:pt>
                <c:pt idx="943">
                  <c:v>18.628260000000001</c:v>
                </c:pt>
                <c:pt idx="944">
                  <c:v>18.630189999999999</c:v>
                </c:pt>
                <c:pt idx="945">
                  <c:v>18.633679999999998</c:v>
                </c:pt>
                <c:pt idx="946">
                  <c:v>18.636289999999999</c:v>
                </c:pt>
                <c:pt idx="947">
                  <c:v>18.662520000000001</c:v>
                </c:pt>
                <c:pt idx="948">
                  <c:v>18.664919999999999</c:v>
                </c:pt>
                <c:pt idx="949">
                  <c:v>18.668420000000001</c:v>
                </c:pt>
                <c:pt idx="950">
                  <c:v>18.670280000000002</c:v>
                </c:pt>
                <c:pt idx="951">
                  <c:v>18.696860000000001</c:v>
                </c:pt>
                <c:pt idx="952">
                  <c:v>18.699649999999998</c:v>
                </c:pt>
                <c:pt idx="953">
                  <c:v>18.703119999999998</c:v>
                </c:pt>
                <c:pt idx="954">
                  <c:v>18.705089999999998</c:v>
                </c:pt>
                <c:pt idx="955">
                  <c:v>18.73094</c:v>
                </c:pt>
                <c:pt idx="956">
                  <c:v>18.734400000000001</c:v>
                </c:pt>
                <c:pt idx="957">
                  <c:v>18.73668</c:v>
                </c:pt>
                <c:pt idx="958">
                  <c:v>18.76568</c:v>
                </c:pt>
                <c:pt idx="959">
                  <c:v>18.76906</c:v>
                </c:pt>
                <c:pt idx="960">
                  <c:v>18.771090000000001</c:v>
                </c:pt>
                <c:pt idx="961">
                  <c:v>18.79757</c:v>
                </c:pt>
                <c:pt idx="962">
                  <c:v>18.800319999999999</c:v>
                </c:pt>
                <c:pt idx="963">
                  <c:v>18.803249999999998</c:v>
                </c:pt>
                <c:pt idx="964">
                  <c:v>18.832439999999998</c:v>
                </c:pt>
                <c:pt idx="965">
                  <c:v>18.835059999999999</c:v>
                </c:pt>
                <c:pt idx="966">
                  <c:v>18.837009999999999</c:v>
                </c:pt>
                <c:pt idx="967">
                  <c:v>18.864080000000001</c:v>
                </c:pt>
                <c:pt idx="968">
                  <c:v>18.866309999999999</c:v>
                </c:pt>
                <c:pt idx="969">
                  <c:v>18.868880000000001</c:v>
                </c:pt>
                <c:pt idx="970">
                  <c:v>18.93045</c:v>
                </c:pt>
                <c:pt idx="971">
                  <c:v>18.932130000000001</c:v>
                </c:pt>
                <c:pt idx="972">
                  <c:v>18.998380000000001</c:v>
                </c:pt>
                <c:pt idx="973">
                  <c:v>19.000209999999999</c:v>
                </c:pt>
                <c:pt idx="974">
                  <c:v>19.06457</c:v>
                </c:pt>
                <c:pt idx="975">
                  <c:v>19.066549999999999</c:v>
                </c:pt>
                <c:pt idx="976">
                  <c:v>19.130780000000001</c:v>
                </c:pt>
                <c:pt idx="977">
                  <c:v>19.132960000000001</c:v>
                </c:pt>
                <c:pt idx="978">
                  <c:v>19.162929999999999</c:v>
                </c:pt>
                <c:pt idx="979">
                  <c:v>19.163309999999999</c:v>
                </c:pt>
                <c:pt idx="980">
                  <c:v>19.196950000000001</c:v>
                </c:pt>
                <c:pt idx="981">
                  <c:v>19.19942</c:v>
                </c:pt>
                <c:pt idx="982">
                  <c:v>19.227830000000001</c:v>
                </c:pt>
                <c:pt idx="983">
                  <c:v>19.230879999999999</c:v>
                </c:pt>
                <c:pt idx="984">
                  <c:v>19.262930000000001</c:v>
                </c:pt>
                <c:pt idx="985">
                  <c:v>19.265599999999999</c:v>
                </c:pt>
                <c:pt idx="986">
                  <c:v>19.267600000000002</c:v>
                </c:pt>
                <c:pt idx="987">
                  <c:v>19.293700000000001</c:v>
                </c:pt>
                <c:pt idx="988">
                  <c:v>19.296880000000002</c:v>
                </c:pt>
                <c:pt idx="989">
                  <c:v>19.29956</c:v>
                </c:pt>
                <c:pt idx="990">
                  <c:v>19.328620000000001</c:v>
                </c:pt>
                <c:pt idx="991">
                  <c:v>19.331569999999999</c:v>
                </c:pt>
                <c:pt idx="992">
                  <c:v>19.334029999999998</c:v>
                </c:pt>
                <c:pt idx="993">
                  <c:v>19.359929999999999</c:v>
                </c:pt>
                <c:pt idx="994">
                  <c:v>19.362829999999999</c:v>
                </c:pt>
                <c:pt idx="995">
                  <c:v>19.366309999999999</c:v>
                </c:pt>
                <c:pt idx="996">
                  <c:v>19.368179999999999</c:v>
                </c:pt>
                <c:pt idx="997">
                  <c:v>19.39442</c:v>
                </c:pt>
                <c:pt idx="998">
                  <c:v>19.397559999999999</c:v>
                </c:pt>
                <c:pt idx="999">
                  <c:v>19.40053</c:v>
                </c:pt>
                <c:pt idx="1000">
                  <c:v>19.426449999999999</c:v>
                </c:pt>
                <c:pt idx="1001">
                  <c:v>19.428809999999999</c:v>
                </c:pt>
                <c:pt idx="1002">
                  <c:v>19.432289999999998</c:v>
                </c:pt>
                <c:pt idx="1003">
                  <c:v>19.435079999999999</c:v>
                </c:pt>
                <c:pt idx="1004">
                  <c:v>19.460840000000001</c:v>
                </c:pt>
                <c:pt idx="1005">
                  <c:v>19.463539999999998</c:v>
                </c:pt>
                <c:pt idx="1006">
                  <c:v>19.467009999999998</c:v>
                </c:pt>
                <c:pt idx="1007">
                  <c:v>19.468810000000001</c:v>
                </c:pt>
                <c:pt idx="1008">
                  <c:v>19.49493</c:v>
                </c:pt>
                <c:pt idx="1009">
                  <c:v>19.498259999999998</c:v>
                </c:pt>
                <c:pt idx="1010">
                  <c:v>19.501729999999998</c:v>
                </c:pt>
                <c:pt idx="1011">
                  <c:v>19.503689999999999</c:v>
                </c:pt>
                <c:pt idx="1012">
                  <c:v>19.527560000000001</c:v>
                </c:pt>
                <c:pt idx="1013">
                  <c:v>19.529509999999998</c:v>
                </c:pt>
                <c:pt idx="1014">
                  <c:v>19.532979999999998</c:v>
                </c:pt>
                <c:pt idx="1015">
                  <c:v>19.535440000000001</c:v>
                </c:pt>
                <c:pt idx="1016">
                  <c:v>19.561789999999998</c:v>
                </c:pt>
                <c:pt idx="1017">
                  <c:v>19.564229999999998</c:v>
                </c:pt>
                <c:pt idx="1018">
                  <c:v>19.567699999999999</c:v>
                </c:pt>
                <c:pt idx="1019">
                  <c:v>19.570499999999999</c:v>
                </c:pt>
                <c:pt idx="1020">
                  <c:v>19.59609</c:v>
                </c:pt>
                <c:pt idx="1021">
                  <c:v>19.598949999999999</c:v>
                </c:pt>
                <c:pt idx="1022">
                  <c:v>19.602150000000002</c:v>
                </c:pt>
                <c:pt idx="1023">
                  <c:v>19.630210000000002</c:v>
                </c:pt>
                <c:pt idx="1024">
                  <c:v>19.63409</c:v>
                </c:pt>
                <c:pt idx="1025">
                  <c:v>19.662849999999999</c:v>
                </c:pt>
                <c:pt idx="1026">
                  <c:v>19.664929999999998</c:v>
                </c:pt>
                <c:pt idx="1027">
                  <c:v>19.668389999999999</c:v>
                </c:pt>
                <c:pt idx="1028">
                  <c:v>19.670639999999999</c:v>
                </c:pt>
                <c:pt idx="1029">
                  <c:v>19.69726</c:v>
                </c:pt>
                <c:pt idx="1030">
                  <c:v>19.699649999999998</c:v>
                </c:pt>
                <c:pt idx="1031">
                  <c:v>19.703099999999999</c:v>
                </c:pt>
                <c:pt idx="1032">
                  <c:v>19.70542</c:v>
                </c:pt>
                <c:pt idx="1033">
                  <c:v>19.731290000000001</c:v>
                </c:pt>
                <c:pt idx="1034">
                  <c:v>19.734369999999998</c:v>
                </c:pt>
                <c:pt idx="1035">
                  <c:v>19.73668</c:v>
                </c:pt>
                <c:pt idx="1036">
                  <c:v>19.765889999999999</c:v>
                </c:pt>
                <c:pt idx="1037">
                  <c:v>19.769110000000001</c:v>
                </c:pt>
                <c:pt idx="1038">
                  <c:v>19.771599999999999</c:v>
                </c:pt>
                <c:pt idx="1039">
                  <c:v>19.797910000000002</c:v>
                </c:pt>
                <c:pt idx="1040">
                  <c:v>19.800329999999999</c:v>
                </c:pt>
                <c:pt idx="1041">
                  <c:v>19.80349</c:v>
                </c:pt>
                <c:pt idx="1042">
                  <c:v>19.83286</c:v>
                </c:pt>
                <c:pt idx="1043">
                  <c:v>19.834129999999998</c:v>
                </c:pt>
                <c:pt idx="1044">
                  <c:v>19.83736</c:v>
                </c:pt>
                <c:pt idx="1045">
                  <c:v>19.866620000000001</c:v>
                </c:pt>
                <c:pt idx="1046">
                  <c:v>19.869430000000001</c:v>
                </c:pt>
                <c:pt idx="1047">
                  <c:v>19.998670000000001</c:v>
                </c:pt>
                <c:pt idx="1048">
                  <c:v>20.000499999999999</c:v>
                </c:pt>
                <c:pt idx="1049">
                  <c:v>20.064869999999999</c:v>
                </c:pt>
                <c:pt idx="1050">
                  <c:v>20.066839999999999</c:v>
                </c:pt>
                <c:pt idx="1051">
                  <c:v>20.1311</c:v>
                </c:pt>
                <c:pt idx="1052">
                  <c:v>20.133299999999998</c:v>
                </c:pt>
                <c:pt idx="1053">
                  <c:v>20.162780000000001</c:v>
                </c:pt>
                <c:pt idx="1054">
                  <c:v>20.16405</c:v>
                </c:pt>
                <c:pt idx="1055">
                  <c:v>20.197220000000002</c:v>
                </c:pt>
                <c:pt idx="1056">
                  <c:v>20.199649999999998</c:v>
                </c:pt>
                <c:pt idx="1057">
                  <c:v>20.201499999999999</c:v>
                </c:pt>
                <c:pt idx="1058">
                  <c:v>20.22805</c:v>
                </c:pt>
                <c:pt idx="1059">
                  <c:v>20.230899999999998</c:v>
                </c:pt>
                <c:pt idx="1060">
                  <c:v>20.23302</c:v>
                </c:pt>
                <c:pt idx="1061">
                  <c:v>20.263190000000002</c:v>
                </c:pt>
                <c:pt idx="1062">
                  <c:v>20.265609999999999</c:v>
                </c:pt>
                <c:pt idx="1063">
                  <c:v>20.267959999999999</c:v>
                </c:pt>
                <c:pt idx="1064">
                  <c:v>20.29372</c:v>
                </c:pt>
                <c:pt idx="1065">
                  <c:v>20.296009999999999</c:v>
                </c:pt>
                <c:pt idx="1066">
                  <c:v>20.298729999999999</c:v>
                </c:pt>
                <c:pt idx="1067">
                  <c:v>20.328790000000001</c:v>
                </c:pt>
                <c:pt idx="1068">
                  <c:v>20.33146</c:v>
                </c:pt>
                <c:pt idx="1069">
                  <c:v>20.335290000000001</c:v>
                </c:pt>
                <c:pt idx="1070">
                  <c:v>20.360250000000001</c:v>
                </c:pt>
                <c:pt idx="1071">
                  <c:v>20.362860000000001</c:v>
                </c:pt>
                <c:pt idx="1072">
                  <c:v>20.366309999999999</c:v>
                </c:pt>
                <c:pt idx="1073">
                  <c:v>20.368590000000001</c:v>
                </c:pt>
                <c:pt idx="1074">
                  <c:v>20.394729999999999</c:v>
                </c:pt>
                <c:pt idx="1075">
                  <c:v>20.397559999999999</c:v>
                </c:pt>
                <c:pt idx="1076">
                  <c:v>20.4009</c:v>
                </c:pt>
                <c:pt idx="1077">
                  <c:v>20.42679</c:v>
                </c:pt>
                <c:pt idx="1078">
                  <c:v>20.428830000000001</c:v>
                </c:pt>
                <c:pt idx="1079">
                  <c:v>20.432289999999998</c:v>
                </c:pt>
                <c:pt idx="1080">
                  <c:v>20.435490000000001</c:v>
                </c:pt>
                <c:pt idx="1081">
                  <c:v>20.461179999999999</c:v>
                </c:pt>
                <c:pt idx="1082">
                  <c:v>20.463519999999999</c:v>
                </c:pt>
                <c:pt idx="1083">
                  <c:v>20.467009999999998</c:v>
                </c:pt>
                <c:pt idx="1084">
                  <c:v>20.469149999999999</c:v>
                </c:pt>
                <c:pt idx="1085">
                  <c:v>20.49532</c:v>
                </c:pt>
                <c:pt idx="1086">
                  <c:v>20.498249999999999</c:v>
                </c:pt>
                <c:pt idx="1087">
                  <c:v>20.501740000000002</c:v>
                </c:pt>
                <c:pt idx="1088">
                  <c:v>20.504090000000001</c:v>
                </c:pt>
                <c:pt idx="1089">
                  <c:v>20.529689999999999</c:v>
                </c:pt>
                <c:pt idx="1090">
                  <c:v>20.532969999999999</c:v>
                </c:pt>
                <c:pt idx="1091">
                  <c:v>20.535810000000001</c:v>
                </c:pt>
                <c:pt idx="1092">
                  <c:v>20.562190000000001</c:v>
                </c:pt>
                <c:pt idx="1093">
                  <c:v>20.564240000000002</c:v>
                </c:pt>
                <c:pt idx="1094">
                  <c:v>20.567699999999999</c:v>
                </c:pt>
                <c:pt idx="1095">
                  <c:v>20.570930000000001</c:v>
                </c:pt>
                <c:pt idx="1096">
                  <c:v>20.59648</c:v>
                </c:pt>
                <c:pt idx="1097">
                  <c:v>20.598939999999999</c:v>
                </c:pt>
                <c:pt idx="1098">
                  <c:v>20.602419999999999</c:v>
                </c:pt>
                <c:pt idx="1099">
                  <c:v>20.60427</c:v>
                </c:pt>
                <c:pt idx="1100">
                  <c:v>20.630790000000001</c:v>
                </c:pt>
                <c:pt idx="1101">
                  <c:v>20.633669999999999</c:v>
                </c:pt>
                <c:pt idx="1102">
                  <c:v>20.636299999999999</c:v>
                </c:pt>
                <c:pt idx="1103">
                  <c:v>20.639489999999999</c:v>
                </c:pt>
                <c:pt idx="1104">
                  <c:v>20.66498</c:v>
                </c:pt>
                <c:pt idx="1105">
                  <c:v>20.668420000000001</c:v>
                </c:pt>
                <c:pt idx="1106">
                  <c:v>20.671019999999999</c:v>
                </c:pt>
                <c:pt idx="1107">
                  <c:v>20.697679999999998</c:v>
                </c:pt>
                <c:pt idx="1108">
                  <c:v>20.699670000000001</c:v>
                </c:pt>
                <c:pt idx="1109">
                  <c:v>20.703109999999999</c:v>
                </c:pt>
                <c:pt idx="1110">
                  <c:v>20.705729999999999</c:v>
                </c:pt>
                <c:pt idx="1111">
                  <c:v>20.731660000000002</c:v>
                </c:pt>
                <c:pt idx="1112">
                  <c:v>20.734369999999998</c:v>
                </c:pt>
                <c:pt idx="1113">
                  <c:v>20.73667</c:v>
                </c:pt>
                <c:pt idx="1114">
                  <c:v>20.766310000000001</c:v>
                </c:pt>
                <c:pt idx="1115">
                  <c:v>20.769079999999999</c:v>
                </c:pt>
                <c:pt idx="1116">
                  <c:v>20.771840000000001</c:v>
                </c:pt>
                <c:pt idx="1117">
                  <c:v>20.798259999999999</c:v>
                </c:pt>
                <c:pt idx="1118">
                  <c:v>20.800329999999999</c:v>
                </c:pt>
                <c:pt idx="1119">
                  <c:v>20.80369</c:v>
                </c:pt>
                <c:pt idx="1120">
                  <c:v>20.833290000000002</c:v>
                </c:pt>
                <c:pt idx="1121">
                  <c:v>20.835059999999999</c:v>
                </c:pt>
                <c:pt idx="1122">
                  <c:v>20.83746</c:v>
                </c:pt>
                <c:pt idx="1123">
                  <c:v>20.866489999999999</c:v>
                </c:pt>
                <c:pt idx="1124">
                  <c:v>20.869209999999999</c:v>
                </c:pt>
                <c:pt idx="1125">
                  <c:v>20.932780000000001</c:v>
                </c:pt>
                <c:pt idx="1126">
                  <c:v>20.934709999999999</c:v>
                </c:pt>
                <c:pt idx="1127">
                  <c:v>20.99896</c:v>
                </c:pt>
                <c:pt idx="1128">
                  <c:v>21.000789999999999</c:v>
                </c:pt>
                <c:pt idx="1129">
                  <c:v>21.065169999999998</c:v>
                </c:pt>
                <c:pt idx="1130">
                  <c:v>21.06718</c:v>
                </c:pt>
                <c:pt idx="1131">
                  <c:v>21.13138</c:v>
                </c:pt>
                <c:pt idx="1132">
                  <c:v>21.133620000000001</c:v>
                </c:pt>
                <c:pt idx="1133">
                  <c:v>21.162839999999999</c:v>
                </c:pt>
                <c:pt idx="1134">
                  <c:v>21.164439999999999</c:v>
                </c:pt>
                <c:pt idx="1135">
                  <c:v>21.197510000000001</c:v>
                </c:pt>
                <c:pt idx="1136">
                  <c:v>21.199649999999998</c:v>
                </c:pt>
                <c:pt idx="1137">
                  <c:v>21.201820000000001</c:v>
                </c:pt>
                <c:pt idx="1138">
                  <c:v>21.228259999999999</c:v>
                </c:pt>
                <c:pt idx="1139">
                  <c:v>21.230879999999999</c:v>
                </c:pt>
                <c:pt idx="1140">
                  <c:v>21.233450000000001</c:v>
                </c:pt>
                <c:pt idx="1141">
                  <c:v>21.26343</c:v>
                </c:pt>
                <c:pt idx="1142">
                  <c:v>21.265650000000001</c:v>
                </c:pt>
                <c:pt idx="1143">
                  <c:v>21.268280000000001</c:v>
                </c:pt>
                <c:pt idx="1144">
                  <c:v>21.294260000000001</c:v>
                </c:pt>
                <c:pt idx="1145">
                  <c:v>21.296880000000002</c:v>
                </c:pt>
                <c:pt idx="1146">
                  <c:v>21.300329999999999</c:v>
                </c:pt>
                <c:pt idx="1147">
                  <c:v>21.30209</c:v>
                </c:pt>
                <c:pt idx="1148">
                  <c:v>21.329029999999999</c:v>
                </c:pt>
                <c:pt idx="1149">
                  <c:v>21.331600000000002</c:v>
                </c:pt>
                <c:pt idx="1150">
                  <c:v>21.334710000000001</c:v>
                </c:pt>
                <c:pt idx="1151">
                  <c:v>21.360589999999998</c:v>
                </c:pt>
                <c:pt idx="1152">
                  <c:v>21.362839999999998</c:v>
                </c:pt>
                <c:pt idx="1153">
                  <c:v>21.366289999999999</c:v>
                </c:pt>
                <c:pt idx="1154">
                  <c:v>21.368950000000002</c:v>
                </c:pt>
                <c:pt idx="1155">
                  <c:v>21.395</c:v>
                </c:pt>
                <c:pt idx="1156">
                  <c:v>21.397559999999999</c:v>
                </c:pt>
                <c:pt idx="1157">
                  <c:v>21.401039999999998</c:v>
                </c:pt>
                <c:pt idx="1158">
                  <c:v>21.402979999999999</c:v>
                </c:pt>
                <c:pt idx="1159">
                  <c:v>21.428940000000001</c:v>
                </c:pt>
                <c:pt idx="1160">
                  <c:v>21.432300000000001</c:v>
                </c:pt>
                <c:pt idx="1161">
                  <c:v>21.435749999999999</c:v>
                </c:pt>
                <c:pt idx="1162">
                  <c:v>21.4376</c:v>
                </c:pt>
                <c:pt idx="1163">
                  <c:v>21.461539999999999</c:v>
                </c:pt>
                <c:pt idx="1164">
                  <c:v>21.46358</c:v>
                </c:pt>
                <c:pt idx="1165">
                  <c:v>21.466999999999999</c:v>
                </c:pt>
                <c:pt idx="1166">
                  <c:v>21.469529999999999</c:v>
                </c:pt>
                <c:pt idx="1167">
                  <c:v>21.495709999999999</c:v>
                </c:pt>
                <c:pt idx="1168">
                  <c:v>21.498249999999999</c:v>
                </c:pt>
                <c:pt idx="1169">
                  <c:v>21.501719999999999</c:v>
                </c:pt>
                <c:pt idx="1170">
                  <c:v>21.504449999999999</c:v>
                </c:pt>
                <c:pt idx="1171">
                  <c:v>21.530049999999999</c:v>
                </c:pt>
                <c:pt idx="1172">
                  <c:v>21.532969999999999</c:v>
                </c:pt>
                <c:pt idx="1173">
                  <c:v>21.536180000000002</c:v>
                </c:pt>
                <c:pt idx="1174">
                  <c:v>21.564319999999999</c:v>
                </c:pt>
                <c:pt idx="1175">
                  <c:v>21.567689999999999</c:v>
                </c:pt>
                <c:pt idx="1176">
                  <c:v>21.571149999999999</c:v>
                </c:pt>
                <c:pt idx="1177">
                  <c:v>21.573</c:v>
                </c:pt>
                <c:pt idx="1178">
                  <c:v>21.59686</c:v>
                </c:pt>
                <c:pt idx="1179">
                  <c:v>21.598949999999999</c:v>
                </c:pt>
                <c:pt idx="1180">
                  <c:v>21.602419999999999</c:v>
                </c:pt>
                <c:pt idx="1181">
                  <c:v>21.60464</c:v>
                </c:pt>
                <c:pt idx="1182">
                  <c:v>21.631160000000001</c:v>
                </c:pt>
                <c:pt idx="1183">
                  <c:v>21.633690000000001</c:v>
                </c:pt>
                <c:pt idx="1184">
                  <c:v>21.636310000000002</c:v>
                </c:pt>
                <c:pt idx="1185">
                  <c:v>21.66535</c:v>
                </c:pt>
                <c:pt idx="1186">
                  <c:v>21.668410000000002</c:v>
                </c:pt>
                <c:pt idx="1187">
                  <c:v>21.671399999999998</c:v>
                </c:pt>
                <c:pt idx="1188">
                  <c:v>21.699819999999999</c:v>
                </c:pt>
                <c:pt idx="1189">
                  <c:v>21.703130000000002</c:v>
                </c:pt>
                <c:pt idx="1190">
                  <c:v>21.706040000000002</c:v>
                </c:pt>
                <c:pt idx="1191">
                  <c:v>21.732040000000001</c:v>
                </c:pt>
                <c:pt idx="1192">
                  <c:v>21.734359999999999</c:v>
                </c:pt>
                <c:pt idx="1193">
                  <c:v>21.737829999999999</c:v>
                </c:pt>
                <c:pt idx="1194">
                  <c:v>21.739709999999999</c:v>
                </c:pt>
                <c:pt idx="1195">
                  <c:v>21.76671</c:v>
                </c:pt>
                <c:pt idx="1196">
                  <c:v>21.769100000000002</c:v>
                </c:pt>
                <c:pt idx="1197">
                  <c:v>21.772079999999999</c:v>
                </c:pt>
                <c:pt idx="1198">
                  <c:v>21.800350000000002</c:v>
                </c:pt>
                <c:pt idx="1199">
                  <c:v>21.803830000000001</c:v>
                </c:pt>
                <c:pt idx="1200">
                  <c:v>21.80566</c:v>
                </c:pt>
                <c:pt idx="1201">
                  <c:v>21.83549</c:v>
                </c:pt>
                <c:pt idx="1202">
                  <c:v>21.837</c:v>
                </c:pt>
                <c:pt idx="1203">
                  <c:v>21.866800000000001</c:v>
                </c:pt>
                <c:pt idx="1204">
                  <c:v>21.86936</c:v>
                </c:pt>
                <c:pt idx="1205">
                  <c:v>21.933070000000001</c:v>
                </c:pt>
                <c:pt idx="1206">
                  <c:v>21.93497</c:v>
                </c:pt>
                <c:pt idx="1207">
                  <c:v>21.999289999999998</c:v>
                </c:pt>
                <c:pt idx="1208">
                  <c:v>22.00112</c:v>
                </c:pt>
                <c:pt idx="1209">
                  <c:v>22.065480000000001</c:v>
                </c:pt>
                <c:pt idx="1210">
                  <c:v>22.067499999999999</c:v>
                </c:pt>
                <c:pt idx="1211">
                  <c:v>22.131679999999999</c:v>
                </c:pt>
                <c:pt idx="1212">
                  <c:v>22.13353</c:v>
                </c:pt>
                <c:pt idx="1213">
                  <c:v>22.162939999999999</c:v>
                </c:pt>
                <c:pt idx="1214">
                  <c:v>22.164919999999999</c:v>
                </c:pt>
                <c:pt idx="1215">
                  <c:v>22.166799999999999</c:v>
                </c:pt>
                <c:pt idx="1216">
                  <c:v>22.197759999999999</c:v>
                </c:pt>
                <c:pt idx="1217">
                  <c:v>22.199649999999998</c:v>
                </c:pt>
                <c:pt idx="1218">
                  <c:v>22.202179999999998</c:v>
                </c:pt>
                <c:pt idx="1219">
                  <c:v>22.228480000000001</c:v>
                </c:pt>
                <c:pt idx="1220">
                  <c:v>22.230910000000002</c:v>
                </c:pt>
                <c:pt idx="1221">
                  <c:v>22.233889999999999</c:v>
                </c:pt>
                <c:pt idx="1222">
                  <c:v>22.2636</c:v>
                </c:pt>
                <c:pt idx="1223">
                  <c:v>22.265619999999998</c:v>
                </c:pt>
                <c:pt idx="1224">
                  <c:v>22.268609999999999</c:v>
                </c:pt>
                <c:pt idx="1225">
                  <c:v>22.294530000000002</c:v>
                </c:pt>
                <c:pt idx="1226">
                  <c:v>22.29674</c:v>
                </c:pt>
                <c:pt idx="1227">
                  <c:v>22.300370000000001</c:v>
                </c:pt>
                <c:pt idx="1228">
                  <c:v>22.302579999999999</c:v>
                </c:pt>
                <c:pt idx="1229">
                  <c:v>22.329219999999999</c:v>
                </c:pt>
                <c:pt idx="1230">
                  <c:v>22.331579999999999</c:v>
                </c:pt>
                <c:pt idx="1231">
                  <c:v>22.335090000000001</c:v>
                </c:pt>
                <c:pt idx="1232">
                  <c:v>22.36093</c:v>
                </c:pt>
                <c:pt idx="1233">
                  <c:v>22.362850000000002</c:v>
                </c:pt>
                <c:pt idx="1234">
                  <c:v>22.366309999999999</c:v>
                </c:pt>
                <c:pt idx="1235">
                  <c:v>22.369389999999999</c:v>
                </c:pt>
                <c:pt idx="1236">
                  <c:v>22.395320000000002</c:v>
                </c:pt>
                <c:pt idx="1237">
                  <c:v>22.397570000000002</c:v>
                </c:pt>
                <c:pt idx="1238">
                  <c:v>22.401039999999998</c:v>
                </c:pt>
                <c:pt idx="1239">
                  <c:v>22.403300000000002</c:v>
                </c:pt>
                <c:pt idx="1240">
                  <c:v>22.429320000000001</c:v>
                </c:pt>
                <c:pt idx="1241">
                  <c:v>22.432269999999999</c:v>
                </c:pt>
                <c:pt idx="1242">
                  <c:v>22.435759999999998</c:v>
                </c:pt>
                <c:pt idx="1243">
                  <c:v>22.438009999999998</c:v>
                </c:pt>
                <c:pt idx="1244">
                  <c:v>22.46367</c:v>
                </c:pt>
                <c:pt idx="1245">
                  <c:v>22.466999999999999</c:v>
                </c:pt>
                <c:pt idx="1246">
                  <c:v>22.469899999999999</c:v>
                </c:pt>
                <c:pt idx="1247">
                  <c:v>22.49614</c:v>
                </c:pt>
                <c:pt idx="1248">
                  <c:v>22.498259999999998</c:v>
                </c:pt>
                <c:pt idx="1249">
                  <c:v>22.501729999999998</c:v>
                </c:pt>
                <c:pt idx="1250">
                  <c:v>22.50487</c:v>
                </c:pt>
                <c:pt idx="1251">
                  <c:v>22.530460000000001</c:v>
                </c:pt>
                <c:pt idx="1252">
                  <c:v>22.532969999999999</c:v>
                </c:pt>
                <c:pt idx="1253">
                  <c:v>22.53594</c:v>
                </c:pt>
                <c:pt idx="1254">
                  <c:v>22.564720000000001</c:v>
                </c:pt>
                <c:pt idx="1255">
                  <c:v>22.567730000000001</c:v>
                </c:pt>
                <c:pt idx="1256">
                  <c:v>22.571169999999999</c:v>
                </c:pt>
                <c:pt idx="1257">
                  <c:v>22.57338</c:v>
                </c:pt>
                <c:pt idx="1258">
                  <c:v>22.598980000000001</c:v>
                </c:pt>
                <c:pt idx="1259">
                  <c:v>22.602409999999999</c:v>
                </c:pt>
                <c:pt idx="1260">
                  <c:v>22.605029999999999</c:v>
                </c:pt>
                <c:pt idx="1261">
                  <c:v>22.631599999999999</c:v>
                </c:pt>
                <c:pt idx="1262">
                  <c:v>22.633669999999999</c:v>
                </c:pt>
                <c:pt idx="1263">
                  <c:v>22.636320000000001</c:v>
                </c:pt>
                <c:pt idx="1264">
                  <c:v>22.640180000000001</c:v>
                </c:pt>
                <c:pt idx="1265">
                  <c:v>22.66572</c:v>
                </c:pt>
                <c:pt idx="1266">
                  <c:v>22.668420000000001</c:v>
                </c:pt>
                <c:pt idx="1267">
                  <c:v>22.671779999999998</c:v>
                </c:pt>
                <c:pt idx="1268">
                  <c:v>22.70026</c:v>
                </c:pt>
                <c:pt idx="1269">
                  <c:v>22.703119999999998</c:v>
                </c:pt>
                <c:pt idx="1270">
                  <c:v>22.706330000000001</c:v>
                </c:pt>
                <c:pt idx="1271">
                  <c:v>22.732389999999999</c:v>
                </c:pt>
                <c:pt idx="1272">
                  <c:v>22.734369999999998</c:v>
                </c:pt>
                <c:pt idx="1273">
                  <c:v>22.737839999999998</c:v>
                </c:pt>
                <c:pt idx="1274">
                  <c:v>22.739979999999999</c:v>
                </c:pt>
                <c:pt idx="1275">
                  <c:v>22.773289999999999</c:v>
                </c:pt>
                <c:pt idx="1276">
                  <c:v>22.800699999999999</c:v>
                </c:pt>
                <c:pt idx="1277">
                  <c:v>22.803809999999999</c:v>
                </c:pt>
                <c:pt idx="1278">
                  <c:v>22.805859999999999</c:v>
                </c:pt>
                <c:pt idx="1279">
                  <c:v>22.83595</c:v>
                </c:pt>
                <c:pt idx="1280">
                  <c:v>22.837019999999999</c:v>
                </c:pt>
                <c:pt idx="1281">
                  <c:v>22.86713</c:v>
                </c:pt>
                <c:pt idx="1282">
                  <c:v>22.869540000000001</c:v>
                </c:pt>
                <c:pt idx="1283">
                  <c:v>22.933389999999999</c:v>
                </c:pt>
                <c:pt idx="1284">
                  <c:v>22.935210000000001</c:v>
                </c:pt>
                <c:pt idx="1285">
                  <c:v>22.99954</c:v>
                </c:pt>
                <c:pt idx="1286">
                  <c:v>23.00142</c:v>
                </c:pt>
                <c:pt idx="1287">
                  <c:v>23.065750000000001</c:v>
                </c:pt>
                <c:pt idx="1288">
                  <c:v>23.067699999999999</c:v>
                </c:pt>
                <c:pt idx="1289">
                  <c:v>23.069569999999999</c:v>
                </c:pt>
                <c:pt idx="1290">
                  <c:v>23.133690000000001</c:v>
                </c:pt>
                <c:pt idx="1291">
                  <c:v>23.136019999999998</c:v>
                </c:pt>
                <c:pt idx="1292">
                  <c:v>23.16309</c:v>
                </c:pt>
                <c:pt idx="1293">
                  <c:v>23.164909999999999</c:v>
                </c:pt>
                <c:pt idx="1294">
                  <c:v>23.167369999999998</c:v>
                </c:pt>
                <c:pt idx="1295">
                  <c:v>23.199760000000001</c:v>
                </c:pt>
                <c:pt idx="1296">
                  <c:v>23.202490000000001</c:v>
                </c:pt>
                <c:pt idx="1297">
                  <c:v>23.263809999999999</c:v>
                </c:pt>
                <c:pt idx="1298">
                  <c:v>23.265609999999999</c:v>
                </c:pt>
                <c:pt idx="1299">
                  <c:v>23.268910000000002</c:v>
                </c:pt>
                <c:pt idx="1300">
                  <c:v>23.29485</c:v>
                </c:pt>
                <c:pt idx="1301">
                  <c:v>23.296869999999998</c:v>
                </c:pt>
                <c:pt idx="1302">
                  <c:v>23.300339999999998</c:v>
                </c:pt>
                <c:pt idx="1303">
                  <c:v>23.302890000000001</c:v>
                </c:pt>
                <c:pt idx="1304">
                  <c:v>23.329470000000001</c:v>
                </c:pt>
                <c:pt idx="1305">
                  <c:v>23.33146</c:v>
                </c:pt>
                <c:pt idx="1306">
                  <c:v>23.363009999999999</c:v>
                </c:pt>
                <c:pt idx="1307">
                  <c:v>23.366309999999999</c:v>
                </c:pt>
                <c:pt idx="1308">
                  <c:v>23.369789999999998</c:v>
                </c:pt>
                <c:pt idx="1309">
                  <c:v>23.39565</c:v>
                </c:pt>
                <c:pt idx="1310">
                  <c:v>23.397580000000001</c:v>
                </c:pt>
                <c:pt idx="1311">
                  <c:v>23.401039999999998</c:v>
                </c:pt>
                <c:pt idx="1312">
                  <c:v>23.403639999999999</c:v>
                </c:pt>
                <c:pt idx="1313">
                  <c:v>23.429690000000001</c:v>
                </c:pt>
                <c:pt idx="1314">
                  <c:v>23.432289999999998</c:v>
                </c:pt>
                <c:pt idx="1315">
                  <c:v>23.43563</c:v>
                </c:pt>
                <c:pt idx="1316">
                  <c:v>23.439309999999999</c:v>
                </c:pt>
                <c:pt idx="1317">
                  <c:v>23.464040000000001</c:v>
                </c:pt>
                <c:pt idx="1318">
                  <c:v>23.467009999999998</c:v>
                </c:pt>
                <c:pt idx="1319">
                  <c:v>23.47024</c:v>
                </c:pt>
                <c:pt idx="1320">
                  <c:v>23.496490000000001</c:v>
                </c:pt>
                <c:pt idx="1321">
                  <c:v>23.498259999999998</c:v>
                </c:pt>
                <c:pt idx="1322">
                  <c:v>23.501729999999998</c:v>
                </c:pt>
                <c:pt idx="1323">
                  <c:v>23.505199999999999</c:v>
                </c:pt>
                <c:pt idx="1324">
                  <c:v>23.507010000000001</c:v>
                </c:pt>
                <c:pt idx="1325">
                  <c:v>23.530840000000001</c:v>
                </c:pt>
                <c:pt idx="1326">
                  <c:v>23.532969999999999</c:v>
                </c:pt>
                <c:pt idx="1327">
                  <c:v>23.535979999999999</c:v>
                </c:pt>
                <c:pt idx="1328">
                  <c:v>23.56512</c:v>
                </c:pt>
                <c:pt idx="1329">
                  <c:v>23.567699999999999</c:v>
                </c:pt>
                <c:pt idx="1330">
                  <c:v>23.571169999999999</c:v>
                </c:pt>
                <c:pt idx="1331">
                  <c:v>23.57376</c:v>
                </c:pt>
                <c:pt idx="1332">
                  <c:v>23.599350000000001</c:v>
                </c:pt>
                <c:pt idx="1333">
                  <c:v>23.602419999999999</c:v>
                </c:pt>
                <c:pt idx="1334">
                  <c:v>23.605409999999999</c:v>
                </c:pt>
                <c:pt idx="1335">
                  <c:v>23.63373</c:v>
                </c:pt>
                <c:pt idx="1336">
                  <c:v>23.636320000000001</c:v>
                </c:pt>
                <c:pt idx="1337">
                  <c:v>23.66611</c:v>
                </c:pt>
                <c:pt idx="1338">
                  <c:v>23.668399999999998</c:v>
                </c:pt>
                <c:pt idx="1339">
                  <c:v>23.671869999999998</c:v>
                </c:pt>
                <c:pt idx="1340">
                  <c:v>23.67388</c:v>
                </c:pt>
                <c:pt idx="1341">
                  <c:v>23.700600000000001</c:v>
                </c:pt>
                <c:pt idx="1342">
                  <c:v>23.703099999999999</c:v>
                </c:pt>
                <c:pt idx="1343">
                  <c:v>23.706589999999998</c:v>
                </c:pt>
                <c:pt idx="1344">
                  <c:v>23.708359999999999</c:v>
                </c:pt>
                <c:pt idx="1345">
                  <c:v>23.734480000000001</c:v>
                </c:pt>
                <c:pt idx="1346">
                  <c:v>23.737839999999998</c:v>
                </c:pt>
                <c:pt idx="1347">
                  <c:v>23.740279999999998</c:v>
                </c:pt>
                <c:pt idx="1348">
                  <c:v>23.80104</c:v>
                </c:pt>
                <c:pt idx="1349">
                  <c:v>23.803809999999999</c:v>
                </c:pt>
                <c:pt idx="1350">
                  <c:v>23.806049999999999</c:v>
                </c:pt>
                <c:pt idx="1351">
                  <c:v>23.836469999999998</c:v>
                </c:pt>
                <c:pt idx="1352">
                  <c:v>23.83775</c:v>
                </c:pt>
                <c:pt idx="1353">
                  <c:v>23.867450000000002</c:v>
                </c:pt>
                <c:pt idx="1354">
                  <c:v>23.869710000000001</c:v>
                </c:pt>
                <c:pt idx="1355">
                  <c:v>23.93366</c:v>
                </c:pt>
                <c:pt idx="1356">
                  <c:v>23.935469999999999</c:v>
                </c:pt>
                <c:pt idx="1357">
                  <c:v>23.999839999999999</c:v>
                </c:pt>
                <c:pt idx="1358">
                  <c:v>24.001740000000002</c:v>
                </c:pt>
                <c:pt idx="1359">
                  <c:v>24.067789999999999</c:v>
                </c:pt>
                <c:pt idx="1360">
                  <c:v>24.06991</c:v>
                </c:pt>
              </c:numCache>
            </c:numRef>
          </c:xVal>
          <c:yVal>
            <c:numRef>
              <c:f>TIMESF!$J$371:$J$1731</c:f>
              <c:numCache>
                <c:formatCode>General</c:formatCode>
                <c:ptCount val="1361"/>
                <c:pt idx="0" formatCode="0.00E+00">
                  <c:v>0.1182</c:v>
                </c:pt>
                <c:pt idx="2" formatCode="0.00E+00">
                  <c:v>0.1258</c:v>
                </c:pt>
                <c:pt idx="4" formatCode="0.00E+00">
                  <c:v>7.0870000000000002E-2</c:v>
                </c:pt>
                <c:pt idx="5" formatCode="0.00E+00">
                  <c:v>0.18709999999999999</c:v>
                </c:pt>
                <c:pt idx="6" formatCode="0.00E+00">
                  <c:v>7.8289999999999998E-2</c:v>
                </c:pt>
                <c:pt idx="7" formatCode="0.00E+00">
                  <c:v>0.2306</c:v>
                </c:pt>
                <c:pt idx="10" formatCode="0.00E+00">
                  <c:v>0.1033</c:v>
                </c:pt>
                <c:pt idx="11" formatCode="0.00E+00">
                  <c:v>0.18149999999999999</c:v>
                </c:pt>
                <c:pt idx="12" formatCode="0.00E+00">
                  <c:v>0.19700000000000001</c:v>
                </c:pt>
                <c:pt idx="13" formatCode="0.00E+00">
                  <c:v>6.5839999999999996E-2</c:v>
                </c:pt>
                <c:pt idx="15" formatCode="0.00E+00">
                  <c:v>0.2142</c:v>
                </c:pt>
                <c:pt idx="16" formatCode="0.00E+00">
                  <c:v>0.1235</c:v>
                </c:pt>
                <c:pt idx="17" formatCode="0.00E+00">
                  <c:v>0.33360000000000001</c:v>
                </c:pt>
                <c:pt idx="18" formatCode="0.00E+00">
                  <c:v>7.6319999999999999E-2</c:v>
                </c:pt>
                <c:pt idx="19" formatCode="0.00E+00">
                  <c:v>5.8209999999999998E-2</c:v>
                </c:pt>
                <c:pt idx="20" formatCode="0.00E+00">
                  <c:v>7.6550000000000007E-2</c:v>
                </c:pt>
                <c:pt idx="22" formatCode="0.00E+00">
                  <c:v>6.2770000000000006E-2</c:v>
                </c:pt>
                <c:pt idx="23" formatCode="0.00E+00">
                  <c:v>0.1361</c:v>
                </c:pt>
                <c:pt idx="26" formatCode="0.00E+00">
                  <c:v>6.9290000000000004E-2</c:v>
                </c:pt>
                <c:pt idx="28" formatCode="0.00E+00">
                  <c:v>0.1802</c:v>
                </c:pt>
                <c:pt idx="29" formatCode="0.00E+00">
                  <c:v>0.13070000000000001</c:v>
                </c:pt>
                <c:pt idx="36" formatCode="0.00E+00">
                  <c:v>0.14960000000000001</c:v>
                </c:pt>
                <c:pt idx="37" formatCode="0.00E+00">
                  <c:v>0.21110000000000001</c:v>
                </c:pt>
                <c:pt idx="38" formatCode="0.00E+00">
                  <c:v>0.104</c:v>
                </c:pt>
                <c:pt idx="39" formatCode="0.00E+00">
                  <c:v>0.1176</c:v>
                </c:pt>
                <c:pt idx="40" formatCode="0.00E+00">
                  <c:v>6.3640000000000002E-2</c:v>
                </c:pt>
                <c:pt idx="41" formatCode="0.00E+00">
                  <c:v>0.15890000000000001</c:v>
                </c:pt>
                <c:pt idx="43" formatCode="0.00E+00">
                  <c:v>0.11269999999999999</c:v>
                </c:pt>
                <c:pt idx="45" formatCode="0.00E+00">
                  <c:v>0.1149</c:v>
                </c:pt>
                <c:pt idx="46" formatCode="0.00E+00">
                  <c:v>0.1338</c:v>
                </c:pt>
                <c:pt idx="50" formatCode="0.00E+00">
                  <c:v>0.43159999999999998</c:v>
                </c:pt>
                <c:pt idx="51" formatCode="0.00E+00">
                  <c:v>0.1014</c:v>
                </c:pt>
                <c:pt idx="52" formatCode="0.00E+00">
                  <c:v>0.1308</c:v>
                </c:pt>
                <c:pt idx="54" formatCode="0.00E+00">
                  <c:v>0.39800000000000002</c:v>
                </c:pt>
                <c:pt idx="55" formatCode="0.00E+00">
                  <c:v>8.5089999999999999E-2</c:v>
                </c:pt>
                <c:pt idx="56" formatCode="0.00E+00">
                  <c:v>0.1137</c:v>
                </c:pt>
                <c:pt idx="57" formatCode="0.00E+00">
                  <c:v>0.3075</c:v>
                </c:pt>
                <c:pt idx="58" formatCode="0.00E+00">
                  <c:v>6.9970000000000004E-2</c:v>
                </c:pt>
                <c:pt idx="59" formatCode="0.00E+00">
                  <c:v>0.1099</c:v>
                </c:pt>
                <c:pt idx="60" formatCode="0.00E+00">
                  <c:v>0.15809999999999999</c:v>
                </c:pt>
                <c:pt idx="64" formatCode="0.00E+00">
                  <c:v>0.26290000000000002</c:v>
                </c:pt>
                <c:pt idx="65" formatCode="0.00E+00">
                  <c:v>0.12720000000000001</c:v>
                </c:pt>
                <c:pt idx="66" formatCode="0.00E+00">
                  <c:v>0.1648</c:v>
                </c:pt>
                <c:pt idx="68" formatCode="0.00E+00">
                  <c:v>0.1411</c:v>
                </c:pt>
                <c:pt idx="69" formatCode="0.00E+00">
                  <c:v>0.16259999999999999</c:v>
                </c:pt>
                <c:pt idx="71" formatCode="0.00E+00">
                  <c:v>8.276E-2</c:v>
                </c:pt>
                <c:pt idx="72" formatCode="0.00E+00">
                  <c:v>0.1706</c:v>
                </c:pt>
                <c:pt idx="73" formatCode="0.00E+00">
                  <c:v>1.3169999999999999</c:v>
                </c:pt>
                <c:pt idx="74" formatCode="0.00E+00">
                  <c:v>1.6830000000000001</c:v>
                </c:pt>
                <c:pt idx="75" formatCode="0.00E+00">
                  <c:v>2.5179999999999998</c:v>
                </c:pt>
                <c:pt idx="76" formatCode="0.00E+00">
                  <c:v>2.0209999999999999</c:v>
                </c:pt>
                <c:pt idx="77" formatCode="0.00E+00">
                  <c:v>3.4380000000000002</c:v>
                </c:pt>
                <c:pt idx="78" formatCode="0.00E+00">
                  <c:v>3.1509999999999998</c:v>
                </c:pt>
                <c:pt idx="79" formatCode="0.00E+00">
                  <c:v>2.528</c:v>
                </c:pt>
                <c:pt idx="80" formatCode="0.00E+00">
                  <c:v>2.15</c:v>
                </c:pt>
                <c:pt idx="81" formatCode="0.00E+00">
                  <c:v>2.7490000000000001</c:v>
                </c:pt>
                <c:pt idx="82" formatCode="0.00E+00">
                  <c:v>2.198</c:v>
                </c:pt>
                <c:pt idx="83" formatCode="0.00E+00">
                  <c:v>2.508</c:v>
                </c:pt>
                <c:pt idx="84" formatCode="0.00E+00">
                  <c:v>2.5030000000000001</c:v>
                </c:pt>
                <c:pt idx="85" formatCode="0.00E+00">
                  <c:v>2.0070000000000001</c:v>
                </c:pt>
                <c:pt idx="86" formatCode="0.00E+00">
                  <c:v>1.7410000000000001</c:v>
                </c:pt>
                <c:pt idx="87" formatCode="0.00E+00">
                  <c:v>1.877</c:v>
                </c:pt>
                <c:pt idx="88" formatCode="0.00E+00">
                  <c:v>1.089</c:v>
                </c:pt>
                <c:pt idx="89" formatCode="0.00E+00">
                  <c:v>1.484</c:v>
                </c:pt>
                <c:pt idx="90" formatCode="0.00E+00">
                  <c:v>1.272</c:v>
                </c:pt>
                <c:pt idx="91" formatCode="0.00E+00">
                  <c:v>1.8029999999999999</c:v>
                </c:pt>
                <c:pt idx="92" formatCode="0.00E+00">
                  <c:v>1.0209999999999999</c:v>
                </c:pt>
                <c:pt idx="93" formatCode="0.00E+00">
                  <c:v>1.427</c:v>
                </c:pt>
                <c:pt idx="94" formatCode="0.00E+00">
                  <c:v>1.028</c:v>
                </c:pt>
                <c:pt idx="95" formatCode="0.00E+00">
                  <c:v>1.573</c:v>
                </c:pt>
                <c:pt idx="96" formatCode="0.00E+00">
                  <c:v>1.0629999999999999</c:v>
                </c:pt>
                <c:pt idx="97" formatCode="0.00E+00">
                  <c:v>1.0449999999999999</c:v>
                </c:pt>
                <c:pt idx="98" formatCode="0.00E+00">
                  <c:v>1.069</c:v>
                </c:pt>
                <c:pt idx="99" formatCode="0.00E+00">
                  <c:v>1.345</c:v>
                </c:pt>
                <c:pt idx="100" formatCode="0.00E+00">
                  <c:v>1.196</c:v>
                </c:pt>
                <c:pt idx="101" formatCode="0.00E+00">
                  <c:v>0.64449999999999996</c:v>
                </c:pt>
                <c:pt idx="102" formatCode="0.00E+00">
                  <c:v>0.98419999999999996</c:v>
                </c:pt>
                <c:pt idx="103" formatCode="0.00E+00">
                  <c:v>1.1240000000000001</c:v>
                </c:pt>
                <c:pt idx="104" formatCode="0.00E+00">
                  <c:v>1.641</c:v>
                </c:pt>
                <c:pt idx="105" formatCode="0.00E+00">
                  <c:v>0.86250000000000004</c:v>
                </c:pt>
                <c:pt idx="106" formatCode="0.00E+00">
                  <c:v>0.76339999999999997</c:v>
                </c:pt>
                <c:pt idx="107" formatCode="0.00E+00">
                  <c:v>0.90090000000000003</c:v>
                </c:pt>
                <c:pt idx="108" formatCode="0.00E+00">
                  <c:v>0.79569999999999996</c:v>
                </c:pt>
                <c:pt idx="109" formatCode="0.00E+00">
                  <c:v>0.84499999999999997</c:v>
                </c:pt>
                <c:pt idx="110" formatCode="0.00E+00">
                  <c:v>0.80989999999999995</c:v>
                </c:pt>
                <c:pt idx="111" formatCode="0.00E+00">
                  <c:v>0.45519999999999999</c:v>
                </c:pt>
                <c:pt idx="112" formatCode="0.00E+00">
                  <c:v>0.92879999999999996</c:v>
                </c:pt>
                <c:pt idx="113" formatCode="0.00E+00">
                  <c:v>0.75039999999999996</c:v>
                </c:pt>
                <c:pt idx="114" formatCode="0.00E+00">
                  <c:v>0.81969999999999998</c:v>
                </c:pt>
                <c:pt idx="115" formatCode="0.00E+00">
                  <c:v>1.1919999999999999</c:v>
                </c:pt>
                <c:pt idx="116" formatCode="0.00E+00">
                  <c:v>0.64729999999999999</c:v>
                </c:pt>
                <c:pt idx="117" formatCode="0.00E+00">
                  <c:v>0.67520000000000002</c:v>
                </c:pt>
                <c:pt idx="118" formatCode="0.00E+00">
                  <c:v>0.74350000000000005</c:v>
                </c:pt>
                <c:pt idx="119" formatCode="0.00E+00">
                  <c:v>1.232</c:v>
                </c:pt>
                <c:pt idx="120" formatCode="0.00E+00">
                  <c:v>0.51390000000000002</c:v>
                </c:pt>
                <c:pt idx="121" formatCode="0.00E+00">
                  <c:v>0.42049999999999998</c:v>
                </c:pt>
                <c:pt idx="122" formatCode="0.00E+00">
                  <c:v>0.46160000000000001</c:v>
                </c:pt>
                <c:pt idx="123" formatCode="0.00E+00">
                  <c:v>0.78210000000000002</c:v>
                </c:pt>
                <c:pt idx="124" formatCode="0.00E+00">
                  <c:v>0.47110000000000002</c:v>
                </c:pt>
                <c:pt idx="125" formatCode="0.00E+00">
                  <c:v>0.33029999999999998</c:v>
                </c:pt>
                <c:pt idx="126" formatCode="0.00E+00">
                  <c:v>0.57020000000000004</c:v>
                </c:pt>
                <c:pt idx="127" formatCode="0.00E+00">
                  <c:v>0.29349999999999998</c:v>
                </c:pt>
                <c:pt idx="128" formatCode="0.00E+00">
                  <c:v>0.50580000000000003</c:v>
                </c:pt>
                <c:pt idx="129" formatCode="0.00E+00">
                  <c:v>0.49659999999999999</c:v>
                </c:pt>
                <c:pt idx="130" formatCode="0.00E+00">
                  <c:v>0.51959999999999995</c:v>
                </c:pt>
                <c:pt idx="131" formatCode="0.00E+00">
                  <c:v>0.437</c:v>
                </c:pt>
                <c:pt idx="132" formatCode="0.00E+00">
                  <c:v>0.6431</c:v>
                </c:pt>
                <c:pt idx="133" formatCode="0.00E+00">
                  <c:v>0.62439999999999996</c:v>
                </c:pt>
                <c:pt idx="134" formatCode="0.00E+00">
                  <c:v>0.72270000000000001</c:v>
                </c:pt>
                <c:pt idx="135" formatCode="0.00E+00">
                  <c:v>0.27539999999999998</c:v>
                </c:pt>
                <c:pt idx="136" formatCode="0.00E+00">
                  <c:v>0.499</c:v>
                </c:pt>
                <c:pt idx="137" formatCode="0.00E+00">
                  <c:v>0.3977</c:v>
                </c:pt>
                <c:pt idx="138" formatCode="0.00E+00">
                  <c:v>0.35580000000000001</c:v>
                </c:pt>
                <c:pt idx="139" formatCode="0.00E+00">
                  <c:v>0.55620000000000003</c:v>
                </c:pt>
                <c:pt idx="140" formatCode="0.00E+00">
                  <c:v>0.45050000000000001</c:v>
                </c:pt>
                <c:pt idx="141" formatCode="0.00E+00">
                  <c:v>0.25019999999999998</c:v>
                </c:pt>
                <c:pt idx="142" formatCode="0.00E+00">
                  <c:v>0.26939999999999997</c:v>
                </c:pt>
                <c:pt idx="143" formatCode="0.00E+00">
                  <c:v>0.39019999999999999</c:v>
                </c:pt>
                <c:pt idx="144" formatCode="0.00E+00">
                  <c:v>1.24</c:v>
                </c:pt>
                <c:pt idx="145" formatCode="0.00E+00">
                  <c:v>0.12740000000000001</c:v>
                </c:pt>
                <c:pt idx="146" formatCode="0.00E+00">
                  <c:v>0.37219999999999998</c:v>
                </c:pt>
                <c:pt idx="147" formatCode="0.00E+00">
                  <c:v>0.2402</c:v>
                </c:pt>
                <c:pt idx="148" formatCode="0.00E+00">
                  <c:v>0.16350000000000001</c:v>
                </c:pt>
                <c:pt idx="149" formatCode="0.00E+00">
                  <c:v>0.28749999999999998</c:v>
                </c:pt>
                <c:pt idx="150" formatCode="0.00E+00">
                  <c:v>0.3755</c:v>
                </c:pt>
                <c:pt idx="151" formatCode="0.00E+00">
                  <c:v>0.11799999999999999</c:v>
                </c:pt>
                <c:pt idx="152" formatCode="0.00E+00">
                  <c:v>0.13159999999999999</c:v>
                </c:pt>
                <c:pt idx="153" formatCode="0.00E+00">
                  <c:v>0.31319999999999998</c:v>
                </c:pt>
                <c:pt idx="154" formatCode="0.00E+00">
                  <c:v>0.1086</c:v>
                </c:pt>
                <c:pt idx="155" formatCode="0.00E+00">
                  <c:v>0.3105</c:v>
                </c:pt>
                <c:pt idx="156" formatCode="0.00E+00">
                  <c:v>0.1444</c:v>
                </c:pt>
                <c:pt idx="157" formatCode="0.00E+00">
                  <c:v>0.31740000000000002</c:v>
                </c:pt>
                <c:pt idx="159" formatCode="0.00E+00">
                  <c:v>0.4859</c:v>
                </c:pt>
                <c:pt idx="160" formatCode="0.00E+00">
                  <c:v>0.33389999999999997</c:v>
                </c:pt>
                <c:pt idx="161" formatCode="0.00E+00">
                  <c:v>0.34110000000000001</c:v>
                </c:pt>
                <c:pt idx="162" formatCode="0.00E+00">
                  <c:v>0.26989999999999997</c:v>
                </c:pt>
                <c:pt idx="163" formatCode="0.00E+00">
                  <c:v>0.2092</c:v>
                </c:pt>
                <c:pt idx="164" formatCode="0.00E+00">
                  <c:v>0.4637</c:v>
                </c:pt>
                <c:pt idx="165" formatCode="0.00E+00">
                  <c:v>0.19839999999999999</c:v>
                </c:pt>
                <c:pt idx="166" formatCode="0.00E+00">
                  <c:v>0.20599999999999999</c:v>
                </c:pt>
                <c:pt idx="167" formatCode="0.00E+00">
                  <c:v>0.2165</c:v>
                </c:pt>
                <c:pt idx="168" formatCode="0.00E+00">
                  <c:v>0.2276</c:v>
                </c:pt>
                <c:pt idx="169" formatCode="0.00E+00">
                  <c:v>0.24360000000000001</c:v>
                </c:pt>
                <c:pt idx="170" formatCode="0.00E+00">
                  <c:v>0.22850000000000001</c:v>
                </c:pt>
                <c:pt idx="171" formatCode="0.00E+00">
                  <c:v>0.18579999999999999</c:v>
                </c:pt>
                <c:pt idx="172" formatCode="0.00E+00">
                  <c:v>0.1231</c:v>
                </c:pt>
                <c:pt idx="175" formatCode="0.00E+00">
                  <c:v>0.24260000000000001</c:v>
                </c:pt>
                <c:pt idx="176" formatCode="0.00E+00">
                  <c:v>0.26290000000000002</c:v>
                </c:pt>
                <c:pt idx="177" formatCode="0.00E+00">
                  <c:v>0.71730000000000005</c:v>
                </c:pt>
                <c:pt idx="178" formatCode="0.00E+00">
                  <c:v>0.14899999999999999</c:v>
                </c:pt>
                <c:pt idx="179" formatCode="0.00E+00">
                  <c:v>0.19470000000000001</c:v>
                </c:pt>
                <c:pt idx="180" formatCode="0.00E+00">
                  <c:v>0.26729999999999998</c:v>
                </c:pt>
                <c:pt idx="181" formatCode="0.00E+00">
                  <c:v>0.24909999999999999</c:v>
                </c:pt>
                <c:pt idx="182" formatCode="0.00E+00">
                  <c:v>0.21809999999999999</c:v>
                </c:pt>
                <c:pt idx="183" formatCode="0.00E+00">
                  <c:v>0.21529999999999999</c:v>
                </c:pt>
                <c:pt idx="185" formatCode="0.00E+00">
                  <c:v>0.2157</c:v>
                </c:pt>
                <c:pt idx="186" formatCode="0.00E+00">
                  <c:v>0.126</c:v>
                </c:pt>
                <c:pt idx="187" formatCode="0.00E+00">
                  <c:v>6.4740000000000006E-2</c:v>
                </c:pt>
                <c:pt idx="190" formatCode="0.00E+00">
                  <c:v>0.2014</c:v>
                </c:pt>
                <c:pt idx="191" formatCode="0.00E+00">
                  <c:v>0.11360000000000001</c:v>
                </c:pt>
                <c:pt idx="193" formatCode="0.00E+00">
                  <c:v>0.2205</c:v>
                </c:pt>
                <c:pt idx="194" formatCode="0.00E+00">
                  <c:v>0.1235</c:v>
                </c:pt>
                <c:pt idx="195" formatCode="0.00E+00">
                  <c:v>0.12970000000000001</c:v>
                </c:pt>
                <c:pt idx="196" formatCode="0.00E+00">
                  <c:v>0.125</c:v>
                </c:pt>
                <c:pt idx="197" formatCode="0.00E+00">
                  <c:v>0.11459999999999999</c:v>
                </c:pt>
                <c:pt idx="198" formatCode="0.00E+00">
                  <c:v>0.12570000000000001</c:v>
                </c:pt>
                <c:pt idx="199" formatCode="0.00E+00">
                  <c:v>0.21479999999999999</c:v>
                </c:pt>
                <c:pt idx="200" formatCode="0.00E+00">
                  <c:v>0.1002</c:v>
                </c:pt>
                <c:pt idx="201" formatCode="0.00E+00">
                  <c:v>0.1542</c:v>
                </c:pt>
                <c:pt idx="202" formatCode="0.00E+00">
                  <c:v>0.13220000000000001</c:v>
                </c:pt>
                <c:pt idx="204" formatCode="0.00E+00">
                  <c:v>0.30890000000000001</c:v>
                </c:pt>
                <c:pt idx="205" formatCode="0.00E+00">
                  <c:v>0.14560000000000001</c:v>
                </c:pt>
                <c:pt idx="206" formatCode="0.00E+00">
                  <c:v>0.11119999999999999</c:v>
                </c:pt>
                <c:pt idx="207" formatCode="0.00E+00">
                  <c:v>0.18540000000000001</c:v>
                </c:pt>
                <c:pt idx="208" formatCode="0.00E+00">
                  <c:v>0.93279999999999996</c:v>
                </c:pt>
                <c:pt idx="209" formatCode="0.00E+00">
                  <c:v>0.41149999999999998</c:v>
                </c:pt>
                <c:pt idx="210" formatCode="0.00E+00">
                  <c:v>1.2110000000000001</c:v>
                </c:pt>
                <c:pt idx="211" formatCode="0.00E+00">
                  <c:v>0.86050000000000004</c:v>
                </c:pt>
                <c:pt idx="212" formatCode="0.00E+00">
                  <c:v>1.68</c:v>
                </c:pt>
                <c:pt idx="213" formatCode="0.00E+00">
                  <c:v>1.571</c:v>
                </c:pt>
                <c:pt idx="214" formatCode="0.00E+00">
                  <c:v>2.3439999999999999</c:v>
                </c:pt>
                <c:pt idx="215" formatCode="0.00E+00">
                  <c:v>1.512</c:v>
                </c:pt>
                <c:pt idx="216" formatCode="0.00E+00">
                  <c:v>2.2919999999999998</c:v>
                </c:pt>
                <c:pt idx="217" formatCode="0.00E+00">
                  <c:v>2.1150000000000002</c:v>
                </c:pt>
                <c:pt idx="218" formatCode="0.00E+00">
                  <c:v>2.665</c:v>
                </c:pt>
                <c:pt idx="219" formatCode="0.00E+00">
                  <c:v>2.3420000000000001</c:v>
                </c:pt>
                <c:pt idx="220" formatCode="0.00E+00">
                  <c:v>3.0449999999999999</c:v>
                </c:pt>
                <c:pt idx="221" formatCode="0.00E+00">
                  <c:v>2.0590000000000002</c:v>
                </c:pt>
                <c:pt idx="222" formatCode="0.00E+00">
                  <c:v>1.0049999999999999</c:v>
                </c:pt>
                <c:pt idx="223" formatCode="0.00E+00">
                  <c:v>1.1499999999999999</c:v>
                </c:pt>
                <c:pt idx="224" formatCode="0.00E+00">
                  <c:v>0.8175</c:v>
                </c:pt>
                <c:pt idx="225" formatCode="0.00E+00">
                  <c:v>3.694</c:v>
                </c:pt>
                <c:pt idx="226" formatCode="0.00E+00">
                  <c:v>4.3380000000000001</c:v>
                </c:pt>
                <c:pt idx="227" formatCode="0.00E+00">
                  <c:v>4.9980000000000002</c:v>
                </c:pt>
                <c:pt idx="228" formatCode="0.00E+00">
                  <c:v>4.3170000000000002</c:v>
                </c:pt>
                <c:pt idx="229" formatCode="0.00E+00">
                  <c:v>4.9290000000000003</c:v>
                </c:pt>
                <c:pt idx="230" formatCode="0.00E+00">
                  <c:v>4.8949999999999996</c:v>
                </c:pt>
                <c:pt idx="231" formatCode="0.00E+00">
                  <c:v>4.4539999999999997</c:v>
                </c:pt>
                <c:pt idx="232" formatCode="0.00E+00">
                  <c:v>5.8929999999999998</c:v>
                </c:pt>
                <c:pt idx="233" formatCode="0.00E+00">
                  <c:v>5.0279999999999996</c:v>
                </c:pt>
                <c:pt idx="234" formatCode="0.00E+00">
                  <c:v>4.9729999999999999</c:v>
                </c:pt>
                <c:pt idx="235" formatCode="0.00E+00">
                  <c:v>5.4219999999999997</c:v>
                </c:pt>
                <c:pt idx="236" formatCode="0.00E+00">
                  <c:v>2.548</c:v>
                </c:pt>
                <c:pt idx="237" formatCode="0.00E+00">
                  <c:v>4.806</c:v>
                </c:pt>
                <c:pt idx="238" formatCode="0.00E+00">
                  <c:v>2.3220000000000001</c:v>
                </c:pt>
                <c:pt idx="239" formatCode="0.00E+00">
                  <c:v>1.9570000000000001</c:v>
                </c:pt>
                <c:pt idx="240" formatCode="0.00E+00">
                  <c:v>3.0840000000000001</c:v>
                </c:pt>
                <c:pt idx="241" formatCode="0.00E+00">
                  <c:v>4.1399999999999997</c:v>
                </c:pt>
                <c:pt idx="242" formatCode="0.00E+00">
                  <c:v>3.7120000000000002</c:v>
                </c:pt>
                <c:pt idx="243" formatCode="0.00E+00">
                  <c:v>3.1349999999999998</c:v>
                </c:pt>
                <c:pt idx="244" formatCode="0.00E+00">
                  <c:v>3.4689999999999999</c:v>
                </c:pt>
                <c:pt idx="245" formatCode="0.00E+00">
                  <c:v>0.95240000000000002</c:v>
                </c:pt>
                <c:pt idx="246" formatCode="0.00E+00">
                  <c:v>2.8450000000000002</c:v>
                </c:pt>
                <c:pt idx="247" formatCode="0.00E+00">
                  <c:v>3.2879999999999998</c:v>
                </c:pt>
                <c:pt idx="248" formatCode="0.00E+00">
                  <c:v>1.7849999999999999</c:v>
                </c:pt>
                <c:pt idx="249" formatCode="0.00E+00">
                  <c:v>2.234</c:v>
                </c:pt>
                <c:pt idx="250" formatCode="0.00E+00">
                  <c:v>2.6829999999999998</c:v>
                </c:pt>
                <c:pt idx="251" formatCode="0.00E+00">
                  <c:v>1.4690000000000001</c:v>
                </c:pt>
                <c:pt idx="252" formatCode="0.00E+00">
                  <c:v>2.1019999999999999</c:v>
                </c:pt>
                <c:pt idx="253" formatCode="0.00E+00">
                  <c:v>2.5510000000000002</c:v>
                </c:pt>
                <c:pt idx="254" formatCode="0.00E+00">
                  <c:v>2.3879999999999999</c:v>
                </c:pt>
                <c:pt idx="255" formatCode="0.00E+00">
                  <c:v>2.1829999999999998</c:v>
                </c:pt>
                <c:pt idx="256" formatCode="0.00E+00">
                  <c:v>1.587</c:v>
                </c:pt>
                <c:pt idx="257" formatCode="0.00E+00">
                  <c:v>2.2160000000000002</c:v>
                </c:pt>
                <c:pt idx="258" formatCode="0.00E+00">
                  <c:v>4.5039999999999996</c:v>
                </c:pt>
                <c:pt idx="259" formatCode="0.00E+00">
                  <c:v>2.823</c:v>
                </c:pt>
                <c:pt idx="260" formatCode="0.00E+00">
                  <c:v>1.6919999999999999</c:v>
                </c:pt>
                <c:pt idx="261" formatCode="0.00E+00">
                  <c:v>2.0750000000000002</c:v>
                </c:pt>
                <c:pt idx="262" formatCode="0.00E+00">
                  <c:v>2.0129999999999999</c:v>
                </c:pt>
                <c:pt idx="263" formatCode="0.00E+00">
                  <c:v>2.036</c:v>
                </c:pt>
                <c:pt idx="264" formatCode="0.00E+00">
                  <c:v>1.6120000000000001</c:v>
                </c:pt>
                <c:pt idx="265" formatCode="0.00E+00">
                  <c:v>1.1839999999999999</c:v>
                </c:pt>
                <c:pt idx="266" formatCode="0.00E+00">
                  <c:v>1.1759999999999999</c:v>
                </c:pt>
                <c:pt idx="267" formatCode="0.00E+00">
                  <c:v>1.494</c:v>
                </c:pt>
                <c:pt idx="268" formatCode="0.00E+00">
                  <c:v>1.4490000000000001</c:v>
                </c:pt>
                <c:pt idx="269" formatCode="0.00E+00">
                  <c:v>1.6379999999999999</c:v>
                </c:pt>
                <c:pt idx="270" formatCode="0.00E+00">
                  <c:v>2.4700000000000002</c:v>
                </c:pt>
                <c:pt idx="271" formatCode="0.00E+00">
                  <c:v>1.4419999999999999</c:v>
                </c:pt>
                <c:pt idx="272" formatCode="0.00E+00">
                  <c:v>0.75019999999999998</c:v>
                </c:pt>
                <c:pt idx="273" formatCode="0.00E+00">
                  <c:v>0.87780000000000002</c:v>
                </c:pt>
                <c:pt idx="274" formatCode="0.00E+00">
                  <c:v>1.8859999999999999</c:v>
                </c:pt>
                <c:pt idx="275" formatCode="0.00E+00">
                  <c:v>0.93500000000000005</c:v>
                </c:pt>
                <c:pt idx="276" formatCode="0.00E+00">
                  <c:v>1.5669999999999999</c:v>
                </c:pt>
                <c:pt idx="277" formatCode="0.00E+00">
                  <c:v>1.5029999999999999</c:v>
                </c:pt>
                <c:pt idx="278" formatCode="0.00E+00">
                  <c:v>1.1120000000000001</c:v>
                </c:pt>
                <c:pt idx="279" formatCode="0.00E+00">
                  <c:v>1.123</c:v>
                </c:pt>
                <c:pt idx="280" formatCode="0.00E+00">
                  <c:v>0.95909999999999995</c:v>
                </c:pt>
                <c:pt idx="281" formatCode="0.00E+00">
                  <c:v>0.82799999999999996</c:v>
                </c:pt>
                <c:pt idx="282" formatCode="0.00E+00">
                  <c:v>0.76239999999999997</c:v>
                </c:pt>
                <c:pt idx="283" formatCode="0.00E+00">
                  <c:v>0.87250000000000005</c:v>
                </c:pt>
                <c:pt idx="284" formatCode="0.00E+00">
                  <c:v>0.68489999999999995</c:v>
                </c:pt>
                <c:pt idx="285" formatCode="0.00E+00">
                  <c:v>0.63319999999999999</c:v>
                </c:pt>
                <c:pt idx="286" formatCode="0.00E+00">
                  <c:v>0.80859999999999999</c:v>
                </c:pt>
                <c:pt idx="287" formatCode="0.00E+00">
                  <c:v>0.80430000000000001</c:v>
                </c:pt>
                <c:pt idx="288" formatCode="0.00E+00">
                  <c:v>0.67410000000000003</c:v>
                </c:pt>
                <c:pt idx="289" formatCode="0.00E+00">
                  <c:v>0.55489999999999995</c:v>
                </c:pt>
                <c:pt idx="290" formatCode="0.00E+00">
                  <c:v>0.78669999999999995</c:v>
                </c:pt>
                <c:pt idx="291" formatCode="0.00E+00">
                  <c:v>0.67210000000000003</c:v>
                </c:pt>
                <c:pt idx="292" formatCode="0.00E+00">
                  <c:v>0.74839999999999995</c:v>
                </c:pt>
                <c:pt idx="293" formatCode="0.00E+00">
                  <c:v>0.63890000000000002</c:v>
                </c:pt>
                <c:pt idx="294" formatCode="0.00E+00">
                  <c:v>0.68820000000000003</c:v>
                </c:pt>
                <c:pt idx="295" formatCode="0.00E+00">
                  <c:v>0.86970000000000003</c:v>
                </c:pt>
                <c:pt idx="296" formatCode="0.00E+00">
                  <c:v>0.54849999999999999</c:v>
                </c:pt>
                <c:pt idx="297" formatCode="0.00E+00">
                  <c:v>0.65549999999999997</c:v>
                </c:pt>
                <c:pt idx="298" formatCode="0.00E+00">
                  <c:v>0.6573</c:v>
                </c:pt>
                <c:pt idx="299" formatCode="0.00E+00">
                  <c:v>0.44900000000000001</c:v>
                </c:pt>
                <c:pt idx="300" formatCode="0.00E+00">
                  <c:v>0.77759999999999996</c:v>
                </c:pt>
                <c:pt idx="301" formatCode="0.00E+00">
                  <c:v>0.63560000000000005</c:v>
                </c:pt>
                <c:pt idx="302" formatCode="0.00E+00">
                  <c:v>0.33889999999999998</c:v>
                </c:pt>
                <c:pt idx="304" formatCode="0.00E+00">
                  <c:v>0.26119999999999999</c:v>
                </c:pt>
                <c:pt idx="305" formatCode="0.00E+00">
                  <c:v>0.31069999999999998</c:v>
                </c:pt>
                <c:pt idx="306" formatCode="0.00E+00">
                  <c:v>0.67100000000000004</c:v>
                </c:pt>
                <c:pt idx="307" formatCode="0.00E+00">
                  <c:v>0.70420000000000005</c:v>
                </c:pt>
                <c:pt idx="308" formatCode="0.00E+00">
                  <c:v>0.5484</c:v>
                </c:pt>
                <c:pt idx="309" formatCode="0.00E+00">
                  <c:v>0.57089999999999996</c:v>
                </c:pt>
                <c:pt idx="310" formatCode="0.00E+00">
                  <c:v>0.49230000000000002</c:v>
                </c:pt>
                <c:pt idx="311" formatCode="0.00E+00">
                  <c:v>0.29120000000000001</c:v>
                </c:pt>
                <c:pt idx="312" formatCode="0.00E+00">
                  <c:v>0.51039999999999996</c:v>
                </c:pt>
                <c:pt idx="313" formatCode="0.00E+00">
                  <c:v>0.38150000000000001</c:v>
                </c:pt>
                <c:pt idx="314" formatCode="0.00E+00">
                  <c:v>0.69869999999999999</c:v>
                </c:pt>
                <c:pt idx="315" formatCode="0.00E+00">
                  <c:v>0.42949999999999999</c:v>
                </c:pt>
                <c:pt idx="317" formatCode="0.00E+00">
                  <c:v>0.34339999999999998</c:v>
                </c:pt>
                <c:pt idx="318" formatCode="0.00E+00">
                  <c:v>0.1913</c:v>
                </c:pt>
                <c:pt idx="320" formatCode="0.00E+00">
                  <c:v>0.1812</c:v>
                </c:pt>
                <c:pt idx="321" formatCode="0.00E+00">
                  <c:v>0.1792</c:v>
                </c:pt>
                <c:pt idx="322" formatCode="0.00E+00">
                  <c:v>0.23760000000000001</c:v>
                </c:pt>
                <c:pt idx="323" formatCode="0.00E+00">
                  <c:v>0.121</c:v>
                </c:pt>
                <c:pt idx="325" formatCode="0.00E+00">
                  <c:v>0.21929999999999999</c:v>
                </c:pt>
                <c:pt idx="326" formatCode="0.00E+00">
                  <c:v>0.20349999999999999</c:v>
                </c:pt>
                <c:pt idx="327" formatCode="0.00E+00">
                  <c:v>0.23549999999999999</c:v>
                </c:pt>
                <c:pt idx="328" formatCode="0.00E+00">
                  <c:v>0.15190000000000001</c:v>
                </c:pt>
                <c:pt idx="330" formatCode="0.00E+00">
                  <c:v>0.3085</c:v>
                </c:pt>
                <c:pt idx="331" formatCode="0.00E+00">
                  <c:v>0.19620000000000001</c:v>
                </c:pt>
                <c:pt idx="332" formatCode="0.00E+00">
                  <c:v>0.31</c:v>
                </c:pt>
                <c:pt idx="334" formatCode="0.00E+00">
                  <c:v>0.29170000000000001</c:v>
                </c:pt>
                <c:pt idx="335" formatCode="0.00E+00">
                  <c:v>0.24299999999999999</c:v>
                </c:pt>
                <c:pt idx="337" formatCode="0.00E+00">
                  <c:v>0.1633</c:v>
                </c:pt>
                <c:pt idx="338" formatCode="0.00E+00">
                  <c:v>0.21929999999999999</c:v>
                </c:pt>
                <c:pt idx="339" formatCode="0.00E+00">
                  <c:v>0.1014</c:v>
                </c:pt>
                <c:pt idx="343" formatCode="0.00E+00">
                  <c:v>0.1837</c:v>
                </c:pt>
                <c:pt idx="348" formatCode="0.00E+00">
                  <c:v>0.18779999999999999</c:v>
                </c:pt>
                <c:pt idx="349" formatCode="0.00E+00">
                  <c:v>0.1757</c:v>
                </c:pt>
                <c:pt idx="350" formatCode="0.00E+00">
                  <c:v>0.15690000000000001</c:v>
                </c:pt>
                <c:pt idx="351" formatCode="0.00E+00">
                  <c:v>0.2172</c:v>
                </c:pt>
                <c:pt idx="352" formatCode="0.00E+00">
                  <c:v>0.22589999999999999</c:v>
                </c:pt>
                <c:pt idx="353" formatCode="0.00E+00">
                  <c:v>0.1807</c:v>
                </c:pt>
                <c:pt idx="355" formatCode="0.00E+00">
                  <c:v>0.29909999999999998</c:v>
                </c:pt>
                <c:pt idx="356" formatCode="0.00E+00">
                  <c:v>0.20930000000000001</c:v>
                </c:pt>
                <c:pt idx="357" formatCode="0.00E+00">
                  <c:v>0.37730000000000002</c:v>
                </c:pt>
                <c:pt idx="358" formatCode="0.00E+00">
                  <c:v>0.34179999999999999</c:v>
                </c:pt>
                <c:pt idx="359" formatCode="0.00E+00">
                  <c:v>0.2341</c:v>
                </c:pt>
                <c:pt idx="360" formatCode="0.00E+00">
                  <c:v>0.2074</c:v>
                </c:pt>
                <c:pt idx="361" formatCode="0.00E+00">
                  <c:v>0.27989999999999998</c:v>
                </c:pt>
                <c:pt idx="362" formatCode="0.00E+00">
                  <c:v>0.27879999999999999</c:v>
                </c:pt>
                <c:pt idx="363" formatCode="0.00E+00">
                  <c:v>0.19570000000000001</c:v>
                </c:pt>
                <c:pt idx="364" formatCode="0.00E+00">
                  <c:v>0.19800000000000001</c:v>
                </c:pt>
                <c:pt idx="365" formatCode="0.00E+00">
                  <c:v>0.18459999999999999</c:v>
                </c:pt>
                <c:pt idx="366" formatCode="0.00E+00">
                  <c:v>0.17510000000000001</c:v>
                </c:pt>
                <c:pt idx="367" formatCode="0.00E+00">
                  <c:v>0.16159999999999999</c:v>
                </c:pt>
                <c:pt idx="369" formatCode="0.00E+00">
                  <c:v>0.39910000000000001</c:v>
                </c:pt>
                <c:pt idx="371" formatCode="0.00E+00">
                  <c:v>0.21429999999999999</c:v>
                </c:pt>
                <c:pt idx="373" formatCode="0.00E+00">
                  <c:v>0.23350000000000001</c:v>
                </c:pt>
                <c:pt idx="374" formatCode="0.00E+00">
                  <c:v>0.1055</c:v>
                </c:pt>
                <c:pt idx="376" formatCode="0.00E+00">
                  <c:v>0.25280000000000002</c:v>
                </c:pt>
                <c:pt idx="377" formatCode="0.00E+00">
                  <c:v>0.1542</c:v>
                </c:pt>
                <c:pt idx="379" formatCode="0.00E+00">
                  <c:v>0.13950000000000001</c:v>
                </c:pt>
                <c:pt idx="380" formatCode="0.00E+00">
                  <c:v>0.44490000000000002</c:v>
                </c:pt>
                <c:pt idx="381" formatCode="0.00E+00">
                  <c:v>0.1615</c:v>
                </c:pt>
                <c:pt idx="384" formatCode="0.00E+00">
                  <c:v>0.34350000000000003</c:v>
                </c:pt>
                <c:pt idx="386" formatCode="0.00E+00">
                  <c:v>8.8550000000000004E-2</c:v>
                </c:pt>
                <c:pt idx="388" formatCode="0.00E+00">
                  <c:v>6.4310000000000006E-2</c:v>
                </c:pt>
                <c:pt idx="389" formatCode="0.00E+00">
                  <c:v>0.1308</c:v>
                </c:pt>
                <c:pt idx="390" formatCode="0.00E+00">
                  <c:v>0.14230000000000001</c:v>
                </c:pt>
                <c:pt idx="391" formatCode="0.00E+00">
                  <c:v>0.39629999999999999</c:v>
                </c:pt>
                <c:pt idx="392" formatCode="0.00E+00">
                  <c:v>0.1825</c:v>
                </c:pt>
                <c:pt idx="393" formatCode="0.00E+00">
                  <c:v>0.19339999999999999</c:v>
                </c:pt>
                <c:pt idx="395" formatCode="0.00E+00">
                  <c:v>8.4540000000000004E-2</c:v>
                </c:pt>
                <c:pt idx="396" formatCode="0.00E+00">
                  <c:v>9.8110000000000003E-2</c:v>
                </c:pt>
                <c:pt idx="399" formatCode="0.00E+00">
                  <c:v>0.41510000000000002</c:v>
                </c:pt>
                <c:pt idx="400" formatCode="0.00E+00">
                  <c:v>0.17960000000000001</c:v>
                </c:pt>
                <c:pt idx="402" formatCode="0.00E+00">
                  <c:v>0.16520000000000001</c:v>
                </c:pt>
                <c:pt idx="404" formatCode="0.00E+00">
                  <c:v>0.10340000000000001</c:v>
                </c:pt>
                <c:pt idx="405" formatCode="0.00E+00">
                  <c:v>0.20130000000000001</c:v>
                </c:pt>
                <c:pt idx="407" formatCode="0.00E+00">
                  <c:v>0.40689999999999998</c:v>
                </c:pt>
                <c:pt idx="408" formatCode="0.00E+00">
                  <c:v>5.9499999999999997E-2</c:v>
                </c:pt>
                <c:pt idx="409" formatCode="0.00E+00">
                  <c:v>0.1221</c:v>
                </c:pt>
                <c:pt idx="411" formatCode="0.00E+00">
                  <c:v>0.19489999999999999</c:v>
                </c:pt>
                <c:pt idx="412" formatCode="0.00E+00">
                  <c:v>0.18920000000000001</c:v>
                </c:pt>
                <c:pt idx="413" formatCode="0.00E+00">
                  <c:v>0.1731</c:v>
                </c:pt>
                <c:pt idx="415" formatCode="0.00E+00">
                  <c:v>0.1452</c:v>
                </c:pt>
                <c:pt idx="416" formatCode="0.00E+00">
                  <c:v>0.1118</c:v>
                </c:pt>
                <c:pt idx="417" formatCode="0.00E+00">
                  <c:v>0.19570000000000001</c:v>
                </c:pt>
                <c:pt idx="418" formatCode="0.00E+00">
                  <c:v>0.13689999999999999</c:v>
                </c:pt>
                <c:pt idx="419" formatCode="0.00E+00">
                  <c:v>0.27060000000000001</c:v>
                </c:pt>
                <c:pt idx="420" formatCode="0.00E+00">
                  <c:v>0.21870000000000001</c:v>
                </c:pt>
                <c:pt idx="421" formatCode="0.00E+00">
                  <c:v>0.74280000000000002</c:v>
                </c:pt>
                <c:pt idx="422" formatCode="0.00E+00">
                  <c:v>7.5660000000000005E-2</c:v>
                </c:pt>
                <c:pt idx="423" formatCode="0.00E+00">
                  <c:v>0.1101</c:v>
                </c:pt>
                <c:pt idx="424" formatCode="0.00E+00">
                  <c:v>0.13059999999999999</c:v>
                </c:pt>
                <c:pt idx="426" formatCode="0.00E+00">
                  <c:v>6.1879999999999998E-2</c:v>
                </c:pt>
                <c:pt idx="427" formatCode="0.00E+00">
                  <c:v>9.3600000000000003E-2</c:v>
                </c:pt>
                <c:pt idx="428" formatCode="0.00E+00">
                  <c:v>0.1958</c:v>
                </c:pt>
                <c:pt idx="430" formatCode="0.00E+00">
                  <c:v>0.14610000000000001</c:v>
                </c:pt>
                <c:pt idx="431" formatCode="0.00E+00">
                  <c:v>9.4240000000000004E-2</c:v>
                </c:pt>
                <c:pt idx="432" formatCode="0.00E+00">
                  <c:v>6.1280000000000001E-2</c:v>
                </c:pt>
                <c:pt idx="433" formatCode="0.00E+00">
                  <c:v>0.15359999999999999</c:v>
                </c:pt>
                <c:pt idx="434" formatCode="0.00E+00">
                  <c:v>0.1222</c:v>
                </c:pt>
                <c:pt idx="436" formatCode="0.00E+00">
                  <c:v>0.2044</c:v>
                </c:pt>
                <c:pt idx="437" formatCode="0.00E+00">
                  <c:v>0.11990000000000001</c:v>
                </c:pt>
                <c:pt idx="438" formatCode="0.00E+00">
                  <c:v>0.1234</c:v>
                </c:pt>
                <c:pt idx="441" formatCode="0.00E+00">
                  <c:v>6.5320000000000003E-2</c:v>
                </c:pt>
                <c:pt idx="442" formatCode="0.00E+00">
                  <c:v>0.1149</c:v>
                </c:pt>
                <c:pt idx="443" formatCode="0.00E+00">
                  <c:v>0.1447</c:v>
                </c:pt>
                <c:pt idx="444" formatCode="0.00E+00">
                  <c:v>0.30969999999999998</c:v>
                </c:pt>
                <c:pt idx="445" formatCode="0.00E+00">
                  <c:v>8.1710000000000005E-2</c:v>
                </c:pt>
                <c:pt idx="446" formatCode="0.00E+00">
                  <c:v>0.1371</c:v>
                </c:pt>
                <c:pt idx="448" formatCode="0.00E+00">
                  <c:v>0.1434</c:v>
                </c:pt>
                <c:pt idx="449" formatCode="0.00E+00">
                  <c:v>0.21129999999999999</c:v>
                </c:pt>
                <c:pt idx="450" formatCode="0.00E+00">
                  <c:v>0.1249</c:v>
                </c:pt>
                <c:pt idx="454" formatCode="0.00E+00">
                  <c:v>0.28420000000000001</c:v>
                </c:pt>
                <c:pt idx="455" formatCode="0.00E+00">
                  <c:v>0.19719999999999999</c:v>
                </c:pt>
                <c:pt idx="457" formatCode="0.00E+00">
                  <c:v>0.1827</c:v>
                </c:pt>
                <c:pt idx="458" formatCode="0.00E+00">
                  <c:v>0.4224</c:v>
                </c:pt>
                <c:pt idx="459" formatCode="0.00E+00">
                  <c:v>6.293E-2</c:v>
                </c:pt>
                <c:pt idx="461" formatCode="0.00E+00">
                  <c:v>0.1615</c:v>
                </c:pt>
                <c:pt idx="463" formatCode="0.00E+00">
                  <c:v>0.21</c:v>
                </c:pt>
                <c:pt idx="467" formatCode="0.00E+00">
                  <c:v>9.2410000000000006E-2</c:v>
                </c:pt>
                <c:pt idx="468" formatCode="0.00E+00">
                  <c:v>0.15579999999999999</c:v>
                </c:pt>
                <c:pt idx="469" formatCode="0.00E+00">
                  <c:v>7.1349999999999997E-2</c:v>
                </c:pt>
                <c:pt idx="470" formatCode="0.00E+00">
                  <c:v>0.129</c:v>
                </c:pt>
                <c:pt idx="471" formatCode="0.00E+00">
                  <c:v>0.1067</c:v>
                </c:pt>
                <c:pt idx="472" formatCode="0.00E+00">
                  <c:v>7.8600000000000003E-2</c:v>
                </c:pt>
                <c:pt idx="473" formatCode="0.00E+00">
                  <c:v>0.157</c:v>
                </c:pt>
                <c:pt idx="474" formatCode="0.00E+00">
                  <c:v>6.4199999999999993E-2</c:v>
                </c:pt>
                <c:pt idx="475" formatCode="0.00E+00">
                  <c:v>0.1157</c:v>
                </c:pt>
                <c:pt idx="476" formatCode="0.00E+00">
                  <c:v>0.16309999999999999</c:v>
                </c:pt>
                <c:pt idx="477" formatCode="0.00E+00">
                  <c:v>0.13109999999999999</c:v>
                </c:pt>
                <c:pt idx="478" formatCode="0.00E+00">
                  <c:v>0.1197</c:v>
                </c:pt>
                <c:pt idx="479" formatCode="0.00E+00">
                  <c:v>0.20569999999999999</c:v>
                </c:pt>
                <c:pt idx="480" formatCode="0.00E+00">
                  <c:v>0.11890000000000001</c:v>
                </c:pt>
                <c:pt idx="481" formatCode="0.00E+00">
                  <c:v>0.19950000000000001</c:v>
                </c:pt>
                <c:pt idx="482" formatCode="0.00E+00">
                  <c:v>4.5699999999999998E-2</c:v>
                </c:pt>
                <c:pt idx="483" formatCode="0.00E+00">
                  <c:v>0.28110000000000002</c:v>
                </c:pt>
                <c:pt idx="485" formatCode="0.00E+00">
                  <c:v>9.2810000000000004E-2</c:v>
                </c:pt>
                <c:pt idx="486" formatCode="0.00E+00">
                  <c:v>0.17749999999999999</c:v>
                </c:pt>
                <c:pt idx="487" formatCode="0.00E+00">
                  <c:v>7.5439999999999993E-2</c:v>
                </c:pt>
                <c:pt idx="489" formatCode="0.00E+00">
                  <c:v>0.29120000000000001</c:v>
                </c:pt>
                <c:pt idx="490" formatCode="0.00E+00">
                  <c:v>0.1207</c:v>
                </c:pt>
                <c:pt idx="491" formatCode="0.00E+00">
                  <c:v>0.10059999999999999</c:v>
                </c:pt>
                <c:pt idx="493" formatCode="0.00E+00">
                  <c:v>0.123</c:v>
                </c:pt>
                <c:pt idx="494" formatCode="0.00E+00">
                  <c:v>0.1237</c:v>
                </c:pt>
                <c:pt idx="495" formatCode="0.00E+00">
                  <c:v>5.3580000000000003E-2</c:v>
                </c:pt>
                <c:pt idx="496" formatCode="0.00E+00">
                  <c:v>0.1115</c:v>
                </c:pt>
                <c:pt idx="497" formatCode="0.00E+00">
                  <c:v>9.8710000000000006E-2</c:v>
                </c:pt>
                <c:pt idx="498" formatCode="0.00E+00">
                  <c:v>0.1045</c:v>
                </c:pt>
                <c:pt idx="499" formatCode="0.00E+00">
                  <c:v>0.2054</c:v>
                </c:pt>
                <c:pt idx="500" formatCode="0.00E+00">
                  <c:v>0.12590000000000001</c:v>
                </c:pt>
                <c:pt idx="501" formatCode="0.00E+00">
                  <c:v>0.16830000000000001</c:v>
                </c:pt>
                <c:pt idx="502" formatCode="0.00E+00">
                  <c:v>9.0990000000000001E-2</c:v>
                </c:pt>
                <c:pt idx="503" formatCode="0.00E+00">
                  <c:v>1.873</c:v>
                </c:pt>
                <c:pt idx="504" formatCode="0.00E+00">
                  <c:v>0.42470000000000002</c:v>
                </c:pt>
                <c:pt idx="505" formatCode="0.00E+00">
                  <c:v>1.2709999999999999</c:v>
                </c:pt>
                <c:pt idx="506" formatCode="0.00E+00">
                  <c:v>0.39279999999999998</c:v>
                </c:pt>
                <c:pt idx="507" formatCode="0.00E+00">
                  <c:v>0.33729999999999999</c:v>
                </c:pt>
                <c:pt idx="508" formatCode="0.00E+00">
                  <c:v>0.73340000000000005</c:v>
                </c:pt>
                <c:pt idx="509" formatCode="0.00E+00">
                  <c:v>0.32179999999999997</c:v>
                </c:pt>
                <c:pt idx="510" formatCode="0.00E+00">
                  <c:v>1.204</c:v>
                </c:pt>
                <c:pt idx="511" formatCode="0.00E+00">
                  <c:v>1.2110000000000001</c:v>
                </c:pt>
                <c:pt idx="512" formatCode="0.00E+00">
                  <c:v>1.704</c:v>
                </c:pt>
                <c:pt idx="513" formatCode="0.00E+00">
                  <c:v>0.62050000000000005</c:v>
                </c:pt>
                <c:pt idx="514" formatCode="0.00E+00">
                  <c:v>0.2984</c:v>
                </c:pt>
                <c:pt idx="515" formatCode="0.00E+00">
                  <c:v>0.31330000000000002</c:v>
                </c:pt>
                <c:pt idx="516" formatCode="0.00E+00">
                  <c:v>0.28760000000000002</c:v>
                </c:pt>
                <c:pt idx="517" formatCode="0.00E+00">
                  <c:v>0.31580000000000003</c:v>
                </c:pt>
                <c:pt idx="518" formatCode="0.00E+00">
                  <c:v>0.3579</c:v>
                </c:pt>
                <c:pt idx="519" formatCode="0.00E+00">
                  <c:v>0.27489999999999998</c:v>
                </c:pt>
                <c:pt idx="521" formatCode="0.00E+00">
                  <c:v>0.14399999999999999</c:v>
                </c:pt>
                <c:pt idx="523" formatCode="0.00E+00">
                  <c:v>0.23810000000000001</c:v>
                </c:pt>
                <c:pt idx="524" formatCode="0.00E+00">
                  <c:v>0.1079</c:v>
                </c:pt>
                <c:pt idx="525" formatCode="0.00E+00">
                  <c:v>0.1696</c:v>
                </c:pt>
                <c:pt idx="526" formatCode="0.00E+00">
                  <c:v>0.17730000000000001</c:v>
                </c:pt>
                <c:pt idx="527" formatCode="0.00E+00">
                  <c:v>0.25519999999999998</c:v>
                </c:pt>
                <c:pt idx="528" formatCode="0.00E+00">
                  <c:v>0.1467</c:v>
                </c:pt>
                <c:pt idx="530" formatCode="0.00E+00">
                  <c:v>0.1229</c:v>
                </c:pt>
                <c:pt idx="531" formatCode="0.00E+00">
                  <c:v>0.23250000000000001</c:v>
                </c:pt>
                <c:pt idx="532" formatCode="0.00E+00">
                  <c:v>0.1041</c:v>
                </c:pt>
                <c:pt idx="533" formatCode="0.00E+00">
                  <c:v>0.15</c:v>
                </c:pt>
                <c:pt idx="535" formatCode="0.00E+00">
                  <c:v>0.17599999999999999</c:v>
                </c:pt>
                <c:pt idx="536" formatCode="0.00E+00">
                  <c:v>0.1338</c:v>
                </c:pt>
                <c:pt idx="537" formatCode="0.00E+00">
                  <c:v>0.1048</c:v>
                </c:pt>
                <c:pt idx="538" formatCode="0.00E+00">
                  <c:v>0.33050000000000002</c:v>
                </c:pt>
                <c:pt idx="539" formatCode="0.00E+00">
                  <c:v>0.2475</c:v>
                </c:pt>
                <c:pt idx="540" formatCode="0.00E+00">
                  <c:v>0.15229999999999999</c:v>
                </c:pt>
                <c:pt idx="541" formatCode="0.00E+00">
                  <c:v>0.1613</c:v>
                </c:pt>
                <c:pt idx="542" formatCode="0.00E+00">
                  <c:v>0.13300000000000001</c:v>
                </c:pt>
                <c:pt idx="543" formatCode="0.00E+00">
                  <c:v>0.16170000000000001</c:v>
                </c:pt>
                <c:pt idx="544" formatCode="0.00E+00">
                  <c:v>8.8080000000000006E-2</c:v>
                </c:pt>
                <c:pt idx="545" formatCode="0.00E+00">
                  <c:v>9.3590000000000007E-2</c:v>
                </c:pt>
                <c:pt idx="546" formatCode="0.00E+00">
                  <c:v>9.1579999999999995E-2</c:v>
                </c:pt>
                <c:pt idx="547" formatCode="0.00E+00">
                  <c:v>0.2374</c:v>
                </c:pt>
                <c:pt idx="548" formatCode="0.00E+00">
                  <c:v>0.29770000000000002</c:v>
                </c:pt>
                <c:pt idx="549" formatCode="0.00E+00">
                  <c:v>0.1043</c:v>
                </c:pt>
                <c:pt idx="550" formatCode="0.00E+00">
                  <c:v>0.30730000000000002</c:v>
                </c:pt>
                <c:pt idx="551" formatCode="0.00E+00">
                  <c:v>0.128</c:v>
                </c:pt>
                <c:pt idx="553" formatCode="0.00E+00">
                  <c:v>0.14599999999999999</c:v>
                </c:pt>
                <c:pt idx="554" formatCode="0.00E+00">
                  <c:v>7.9060000000000005E-2</c:v>
                </c:pt>
                <c:pt idx="555" formatCode="0.00E+00">
                  <c:v>0.16059999999999999</c:v>
                </c:pt>
                <c:pt idx="556" formatCode="0.00E+00">
                  <c:v>0.18329999999999999</c:v>
                </c:pt>
                <c:pt idx="557" formatCode="0.00E+00">
                  <c:v>7.4950000000000003E-2</c:v>
                </c:pt>
                <c:pt idx="558" formatCode="0.00E+00">
                  <c:v>5.3030000000000001E-2</c:v>
                </c:pt>
                <c:pt idx="560" formatCode="0.00E+00">
                  <c:v>0.26989999999999997</c:v>
                </c:pt>
                <c:pt idx="561" formatCode="0.00E+00">
                  <c:v>0.10249999999999999</c:v>
                </c:pt>
                <c:pt idx="562" formatCode="0.00E+00">
                  <c:v>0.15720000000000001</c:v>
                </c:pt>
                <c:pt idx="563" formatCode="0.00E+00">
                  <c:v>0.39410000000000001</c:v>
                </c:pt>
                <c:pt idx="564" formatCode="0.00E+00">
                  <c:v>0.23760000000000001</c:v>
                </c:pt>
                <c:pt idx="565" formatCode="0.00E+00">
                  <c:v>9.4640000000000002E-2</c:v>
                </c:pt>
                <c:pt idx="566" formatCode="0.00E+00">
                  <c:v>9.708E-2</c:v>
                </c:pt>
                <c:pt idx="568" formatCode="0.00E+00">
                  <c:v>0.13739999999999999</c:v>
                </c:pt>
                <c:pt idx="569" formatCode="0.00E+00">
                  <c:v>6.8680000000000005E-2</c:v>
                </c:pt>
                <c:pt idx="570" formatCode="0.00E+00">
                  <c:v>0.1653</c:v>
                </c:pt>
                <c:pt idx="571" formatCode="0.00E+00">
                  <c:v>0.11459999999999999</c:v>
                </c:pt>
                <c:pt idx="572" formatCode="0.00E+00">
                  <c:v>0.1792</c:v>
                </c:pt>
                <c:pt idx="573" formatCode="0.00E+00">
                  <c:v>0.1225</c:v>
                </c:pt>
                <c:pt idx="574" formatCode="0.00E+00">
                  <c:v>0.10390000000000001</c:v>
                </c:pt>
                <c:pt idx="575" formatCode="0.00E+00">
                  <c:v>9.5530000000000004E-2</c:v>
                </c:pt>
                <c:pt idx="576" formatCode="0.00E+00">
                  <c:v>0.17480000000000001</c:v>
                </c:pt>
                <c:pt idx="577" formatCode="0.00E+00">
                  <c:v>0.56910000000000005</c:v>
                </c:pt>
                <c:pt idx="579" formatCode="0.00E+00">
                  <c:v>0.15190000000000001</c:v>
                </c:pt>
                <c:pt idx="580" formatCode="0.00E+00">
                  <c:v>0.25480000000000003</c:v>
                </c:pt>
                <c:pt idx="581" formatCode="0.00E+00">
                  <c:v>8.7609999999999993E-2</c:v>
                </c:pt>
                <c:pt idx="583" formatCode="0.00E+00">
                  <c:v>0.2576</c:v>
                </c:pt>
                <c:pt idx="584" formatCode="0.00E+00">
                  <c:v>0.1188</c:v>
                </c:pt>
                <c:pt idx="585" formatCode="0.00E+00">
                  <c:v>0.1807</c:v>
                </c:pt>
                <c:pt idx="586" formatCode="0.00E+00">
                  <c:v>8.5349999999999995E-2</c:v>
                </c:pt>
                <c:pt idx="587" formatCode="0.00E+00">
                  <c:v>0.19350000000000001</c:v>
                </c:pt>
                <c:pt idx="588" formatCode="0.00E+00">
                  <c:v>0.32140000000000002</c:v>
                </c:pt>
                <c:pt idx="589" formatCode="0.00E+00">
                  <c:v>0.1701</c:v>
                </c:pt>
                <c:pt idx="590" formatCode="0.00E+00">
                  <c:v>0.12540000000000001</c:v>
                </c:pt>
                <c:pt idx="591" formatCode="0.00E+00">
                  <c:v>9.35E-2</c:v>
                </c:pt>
                <c:pt idx="592" formatCode="0.00E+00">
                  <c:v>0.45889999999999997</c:v>
                </c:pt>
                <c:pt idx="593" formatCode="0.00E+00">
                  <c:v>9.9339999999999998E-2</c:v>
                </c:pt>
                <c:pt idx="594" formatCode="0.00E+00">
                  <c:v>0.25929999999999997</c:v>
                </c:pt>
                <c:pt idx="595" formatCode="0.00E+00">
                  <c:v>0.44280000000000003</c:v>
                </c:pt>
                <c:pt idx="596" formatCode="0.00E+00">
                  <c:v>0.1129</c:v>
                </c:pt>
                <c:pt idx="597" formatCode="0.00E+00">
                  <c:v>0.14419999999999999</c:v>
                </c:pt>
                <c:pt idx="598" formatCode="0.00E+00">
                  <c:v>0.15210000000000001</c:v>
                </c:pt>
                <c:pt idx="599" formatCode="0.00E+00">
                  <c:v>0.1726</c:v>
                </c:pt>
                <c:pt idx="600" formatCode="0.00E+00">
                  <c:v>0.1249</c:v>
                </c:pt>
                <c:pt idx="602" formatCode="0.00E+00">
                  <c:v>0.13320000000000001</c:v>
                </c:pt>
                <c:pt idx="603" formatCode="0.00E+00">
                  <c:v>0.16500000000000001</c:v>
                </c:pt>
                <c:pt idx="605" formatCode="0.00E+00">
                  <c:v>0.1484</c:v>
                </c:pt>
                <c:pt idx="606" formatCode="0.00E+00">
                  <c:v>7.5090000000000004E-2</c:v>
                </c:pt>
                <c:pt idx="608" formatCode="0.00E+00">
                  <c:v>0.1062</c:v>
                </c:pt>
                <c:pt idx="609" formatCode="0.00E+00">
                  <c:v>0.58909999999999996</c:v>
                </c:pt>
                <c:pt idx="610" formatCode="0.00E+00">
                  <c:v>0.2094</c:v>
                </c:pt>
                <c:pt idx="611" formatCode="0.00E+00">
                  <c:v>8.4400000000000003E-2</c:v>
                </c:pt>
                <c:pt idx="612" formatCode="0.00E+00">
                  <c:v>0.19059999999999999</c:v>
                </c:pt>
                <c:pt idx="613" formatCode="0.00E+00">
                  <c:v>0.15840000000000001</c:v>
                </c:pt>
                <c:pt idx="614" formatCode="0.00E+00">
                  <c:v>0.16089999999999999</c:v>
                </c:pt>
                <c:pt idx="615" formatCode="0.00E+00">
                  <c:v>0.11559999999999999</c:v>
                </c:pt>
                <c:pt idx="616" formatCode="0.00E+00">
                  <c:v>0.24160000000000001</c:v>
                </c:pt>
                <c:pt idx="617" formatCode="0.00E+00">
                  <c:v>0.15429999999999999</c:v>
                </c:pt>
                <c:pt idx="618" formatCode="0.00E+00">
                  <c:v>5.1499999999999997E-2</c:v>
                </c:pt>
                <c:pt idx="620" formatCode="0.00E+00">
                  <c:v>0.14510000000000001</c:v>
                </c:pt>
                <c:pt idx="622" formatCode="0.00E+00">
                  <c:v>0.2384</c:v>
                </c:pt>
                <c:pt idx="623" formatCode="0.00E+00">
                  <c:v>5.586E-2</c:v>
                </c:pt>
                <c:pt idx="624" formatCode="0.00E+00">
                  <c:v>5.4109999999999998E-2</c:v>
                </c:pt>
                <c:pt idx="625" formatCode="0.00E+00">
                  <c:v>0.27229999999999999</c:v>
                </c:pt>
                <c:pt idx="629" formatCode="0.00E+00">
                  <c:v>0.1331</c:v>
                </c:pt>
                <c:pt idx="630" formatCode="0.00E+00">
                  <c:v>0.2555</c:v>
                </c:pt>
                <c:pt idx="631" formatCode="0.00E+00">
                  <c:v>0.20599999999999999</c:v>
                </c:pt>
                <c:pt idx="632" formatCode="0.00E+00">
                  <c:v>0.20100000000000001</c:v>
                </c:pt>
                <c:pt idx="633" formatCode="0.00E+00">
                  <c:v>0.1109</c:v>
                </c:pt>
                <c:pt idx="634" formatCode="0.00E+00">
                  <c:v>0.1452</c:v>
                </c:pt>
                <c:pt idx="635" formatCode="0.00E+00">
                  <c:v>5.8700000000000002E-2</c:v>
                </c:pt>
                <c:pt idx="636" formatCode="0.00E+00">
                  <c:v>0.19670000000000001</c:v>
                </c:pt>
                <c:pt idx="637" formatCode="0.00E+00">
                  <c:v>5.806E-2</c:v>
                </c:pt>
                <c:pt idx="638" formatCode="0.00E+00">
                  <c:v>0.14549999999999999</c:v>
                </c:pt>
                <c:pt idx="639" formatCode="0.00E+00">
                  <c:v>0.17979999999999999</c:v>
                </c:pt>
                <c:pt idx="641" formatCode="0.00E+00">
                  <c:v>0.12770000000000001</c:v>
                </c:pt>
                <c:pt idx="642" formatCode="0.00E+00">
                  <c:v>0.1195</c:v>
                </c:pt>
                <c:pt idx="643" formatCode="0.00E+00">
                  <c:v>0.1129</c:v>
                </c:pt>
                <c:pt idx="645" formatCode="0.00E+00">
                  <c:v>0.16950000000000001</c:v>
                </c:pt>
                <c:pt idx="646" formatCode="0.00E+00">
                  <c:v>0.16250000000000001</c:v>
                </c:pt>
                <c:pt idx="648" formatCode="0.00E+00">
                  <c:v>0.14630000000000001</c:v>
                </c:pt>
                <c:pt idx="649" formatCode="0.00E+00">
                  <c:v>9.6140000000000003E-2</c:v>
                </c:pt>
                <c:pt idx="650" formatCode="0.00E+00">
                  <c:v>0.13109999999999999</c:v>
                </c:pt>
                <c:pt idx="651" formatCode="0.00E+00">
                  <c:v>0.32079999999999997</c:v>
                </c:pt>
                <c:pt idx="652" formatCode="0.00E+00">
                  <c:v>0.24299999999999999</c:v>
                </c:pt>
                <c:pt idx="653" formatCode="0.00E+00">
                  <c:v>0.12559999999999999</c:v>
                </c:pt>
                <c:pt idx="654" formatCode="0.00E+00">
                  <c:v>0.13489999999999999</c:v>
                </c:pt>
                <c:pt idx="655" formatCode="0.00E+00">
                  <c:v>9.9790000000000004E-2</c:v>
                </c:pt>
                <c:pt idx="656" formatCode="0.00E+00">
                  <c:v>7.2270000000000001E-2</c:v>
                </c:pt>
                <c:pt idx="657" formatCode="0.00E+00">
                  <c:v>0.1278</c:v>
                </c:pt>
                <c:pt idx="658" formatCode="0.00E+00">
                  <c:v>0.38369999999999999</c:v>
                </c:pt>
                <c:pt idx="659" formatCode="0.00E+00">
                  <c:v>0.12509999999999999</c:v>
                </c:pt>
                <c:pt idx="660" formatCode="0.00E+00">
                  <c:v>0.16209999999999999</c:v>
                </c:pt>
                <c:pt idx="661" formatCode="0.00E+00">
                  <c:v>0.1404</c:v>
                </c:pt>
                <c:pt idx="662" formatCode="0.00E+00">
                  <c:v>8.1710000000000005E-2</c:v>
                </c:pt>
                <c:pt idx="663" formatCode="0.00E+00">
                  <c:v>8.208E-2</c:v>
                </c:pt>
                <c:pt idx="664" formatCode="0.00E+00">
                  <c:v>0.16170000000000001</c:v>
                </c:pt>
                <c:pt idx="665" formatCode="0.00E+00">
                  <c:v>0.1273</c:v>
                </c:pt>
                <c:pt idx="666" formatCode="0.00E+00">
                  <c:v>0.224</c:v>
                </c:pt>
                <c:pt idx="667" formatCode="0.00E+00">
                  <c:v>0.19900000000000001</c:v>
                </c:pt>
                <c:pt idx="668" formatCode="0.00E+00">
                  <c:v>0.37669999999999998</c:v>
                </c:pt>
                <c:pt idx="669" formatCode="0.00E+00">
                  <c:v>0.23760000000000001</c:v>
                </c:pt>
                <c:pt idx="670" formatCode="0.00E+00">
                  <c:v>0.36320000000000002</c:v>
                </c:pt>
                <c:pt idx="671" formatCode="0.00E+00">
                  <c:v>0.16650000000000001</c:v>
                </c:pt>
                <c:pt idx="672" formatCode="0.00E+00">
                  <c:v>0.1226</c:v>
                </c:pt>
                <c:pt idx="673" formatCode="0.00E+00">
                  <c:v>6.3530000000000003E-2</c:v>
                </c:pt>
                <c:pt idx="674" formatCode="0.00E+00">
                  <c:v>0.36849999999999999</c:v>
                </c:pt>
                <c:pt idx="675" formatCode="0.00E+00">
                  <c:v>0.25259999999999999</c:v>
                </c:pt>
                <c:pt idx="678" formatCode="0.00E+00">
                  <c:v>8.3589999999999998E-2</c:v>
                </c:pt>
                <c:pt idx="680" formatCode="0.00E+00">
                  <c:v>0.14779999999999999</c:v>
                </c:pt>
                <c:pt idx="681" formatCode="0.00E+00">
                  <c:v>0.13950000000000001</c:v>
                </c:pt>
                <c:pt idx="682" formatCode="0.00E+00">
                  <c:v>0.1147</c:v>
                </c:pt>
                <c:pt idx="683" formatCode="0.00E+00">
                  <c:v>6.9099999999999995E-2</c:v>
                </c:pt>
                <c:pt idx="684" formatCode="0.00E+00">
                  <c:v>0.1288</c:v>
                </c:pt>
                <c:pt idx="685" formatCode="0.00E+00">
                  <c:v>0.31030000000000002</c:v>
                </c:pt>
                <c:pt idx="686" formatCode="0.00E+00">
                  <c:v>0.1244</c:v>
                </c:pt>
                <c:pt idx="687" formatCode="0.00E+00">
                  <c:v>0.56079999999999997</c:v>
                </c:pt>
                <c:pt idx="688" formatCode="0.00E+00">
                  <c:v>0.1789</c:v>
                </c:pt>
                <c:pt idx="689" formatCode="0.00E+00">
                  <c:v>6.5250000000000002E-2</c:v>
                </c:pt>
                <c:pt idx="690" formatCode="0.00E+00">
                  <c:v>9.3030000000000002E-2</c:v>
                </c:pt>
                <c:pt idx="692" formatCode="0.00E+00">
                  <c:v>0.41099999999999998</c:v>
                </c:pt>
                <c:pt idx="693" formatCode="0.00E+00">
                  <c:v>7.9210000000000003E-2</c:v>
                </c:pt>
                <c:pt idx="694" formatCode="0.00E+00">
                  <c:v>0.15579999999999999</c:v>
                </c:pt>
                <c:pt idx="696" formatCode="0.00E+00">
                  <c:v>0.1396</c:v>
                </c:pt>
                <c:pt idx="697" formatCode="0.00E+00">
                  <c:v>0.21479999999999999</c:v>
                </c:pt>
                <c:pt idx="699" formatCode="0.00E+00">
                  <c:v>0.36709999999999998</c:v>
                </c:pt>
                <c:pt idx="700" formatCode="0.00E+00">
                  <c:v>8.0269999999999994E-2</c:v>
                </c:pt>
                <c:pt idx="701" formatCode="0.00E+00">
                  <c:v>6.8379999999999996E-2</c:v>
                </c:pt>
                <c:pt idx="702" formatCode="0.00E+00">
                  <c:v>0.26679999999999998</c:v>
                </c:pt>
                <c:pt idx="704" formatCode="0.00E+00">
                  <c:v>7.7829999999999996E-2</c:v>
                </c:pt>
                <c:pt idx="705" formatCode="0.00E+00">
                  <c:v>9.1749999999999998E-2</c:v>
                </c:pt>
                <c:pt idx="706" formatCode="0.00E+00">
                  <c:v>0.1694</c:v>
                </c:pt>
                <c:pt idx="708" formatCode="0.00E+00">
                  <c:v>9.8180000000000003E-2</c:v>
                </c:pt>
                <c:pt idx="709" formatCode="0.00E+00">
                  <c:v>5.1909999999999998E-2</c:v>
                </c:pt>
                <c:pt idx="710" formatCode="0.00E+00">
                  <c:v>0.31630000000000003</c:v>
                </c:pt>
                <c:pt idx="711" formatCode="0.00E+00">
                  <c:v>0.16700000000000001</c:v>
                </c:pt>
                <c:pt idx="712" formatCode="0.00E+00">
                  <c:v>0.12239999999999999</c:v>
                </c:pt>
                <c:pt idx="713" formatCode="0.00E+00">
                  <c:v>5.108E-2</c:v>
                </c:pt>
                <c:pt idx="714" formatCode="0.00E+00">
                  <c:v>0.1288</c:v>
                </c:pt>
                <c:pt idx="715" formatCode="0.00E+00">
                  <c:v>0.1794</c:v>
                </c:pt>
                <c:pt idx="716" formatCode="0.00E+00">
                  <c:v>8.7999999999999995E-2</c:v>
                </c:pt>
                <c:pt idx="717" formatCode="0.00E+00">
                  <c:v>8.3290000000000003E-2</c:v>
                </c:pt>
                <c:pt idx="718" formatCode="0.00E+00">
                  <c:v>0.1099</c:v>
                </c:pt>
                <c:pt idx="719" formatCode="0.00E+00">
                  <c:v>0.1163</c:v>
                </c:pt>
                <c:pt idx="720" formatCode="0.00E+00">
                  <c:v>0.1181</c:v>
                </c:pt>
                <c:pt idx="721" formatCode="0.00E+00">
                  <c:v>0.29160000000000003</c:v>
                </c:pt>
                <c:pt idx="723" formatCode="0.00E+00">
                  <c:v>0.12609999999999999</c:v>
                </c:pt>
                <c:pt idx="724" formatCode="0.00E+00">
                  <c:v>0.12509999999999999</c:v>
                </c:pt>
                <c:pt idx="725" formatCode="0.00E+00">
                  <c:v>0.2823</c:v>
                </c:pt>
                <c:pt idx="727" formatCode="0.00E+00">
                  <c:v>9.3009999999999995E-2</c:v>
                </c:pt>
                <c:pt idx="729" formatCode="0.00E+00">
                  <c:v>0.14319999999999999</c:v>
                </c:pt>
                <c:pt idx="730" formatCode="0.00E+00">
                  <c:v>8.8039999999999993E-2</c:v>
                </c:pt>
                <c:pt idx="731" formatCode="0.00E+00">
                  <c:v>0.21840000000000001</c:v>
                </c:pt>
                <c:pt idx="733" formatCode="0.00E+00">
                  <c:v>0.1241</c:v>
                </c:pt>
                <c:pt idx="734" formatCode="0.00E+00">
                  <c:v>0.1143</c:v>
                </c:pt>
                <c:pt idx="737" formatCode="0.00E+00">
                  <c:v>0.1105</c:v>
                </c:pt>
                <c:pt idx="738" formatCode="0.00E+00">
                  <c:v>4.5990000000000003E-2</c:v>
                </c:pt>
                <c:pt idx="739" formatCode="0.00E+00">
                  <c:v>0.36099999999999999</c:v>
                </c:pt>
                <c:pt idx="743" formatCode="0.00E+00">
                  <c:v>7.6130000000000003E-2</c:v>
                </c:pt>
                <c:pt idx="744" formatCode="0.00E+00">
                  <c:v>0.1153</c:v>
                </c:pt>
                <c:pt idx="746" formatCode="0.00E+00">
                  <c:v>7.6649999999999996E-2</c:v>
                </c:pt>
                <c:pt idx="747" formatCode="0.00E+00">
                  <c:v>8.0699999999999994E-2</c:v>
                </c:pt>
                <c:pt idx="748" formatCode="0.00E+00">
                  <c:v>0.23469999999999999</c:v>
                </c:pt>
                <c:pt idx="749" formatCode="0.00E+00">
                  <c:v>0.1832</c:v>
                </c:pt>
                <c:pt idx="750" formatCode="0.00E+00">
                  <c:v>9.2039999999999997E-2</c:v>
                </c:pt>
                <c:pt idx="752" formatCode="0.00E+00">
                  <c:v>0.12590000000000001</c:v>
                </c:pt>
                <c:pt idx="754" formatCode="0.00E+00">
                  <c:v>0.2722</c:v>
                </c:pt>
                <c:pt idx="755" formatCode="0.00E+00">
                  <c:v>6.4250000000000002E-2</c:v>
                </c:pt>
                <c:pt idx="758" formatCode="0.00E+00">
                  <c:v>5.901E-2</c:v>
                </c:pt>
                <c:pt idx="763" formatCode="0.00E+00">
                  <c:v>0.1178</c:v>
                </c:pt>
                <c:pt idx="764" formatCode="0.00E+00">
                  <c:v>0.1069</c:v>
                </c:pt>
                <c:pt idx="765" formatCode="0.00E+00">
                  <c:v>0.17680000000000001</c:v>
                </c:pt>
                <c:pt idx="766" formatCode="0.00E+00">
                  <c:v>5.4850000000000003E-2</c:v>
                </c:pt>
                <c:pt idx="767" formatCode="0.00E+00">
                  <c:v>0.1067</c:v>
                </c:pt>
                <c:pt idx="770" formatCode="0.00E+00">
                  <c:v>9.5880000000000007E-2</c:v>
                </c:pt>
                <c:pt idx="771" formatCode="0.00E+00">
                  <c:v>0.56120000000000003</c:v>
                </c:pt>
                <c:pt idx="772" formatCode="0.00E+00">
                  <c:v>0.1671</c:v>
                </c:pt>
                <c:pt idx="773" formatCode="0.00E+00">
                  <c:v>5.176E-2</c:v>
                </c:pt>
                <c:pt idx="776" formatCode="0.00E+00">
                  <c:v>0.1045</c:v>
                </c:pt>
                <c:pt idx="777" formatCode="0.00E+00">
                  <c:v>7.6450000000000004E-2</c:v>
                </c:pt>
                <c:pt idx="778" formatCode="0.00E+00">
                  <c:v>2.4470000000000001</c:v>
                </c:pt>
                <c:pt idx="779" formatCode="0.00E+00">
                  <c:v>9.5769999999999994E-2</c:v>
                </c:pt>
                <c:pt idx="780" formatCode="0.00E+00">
                  <c:v>8.0860000000000001E-2</c:v>
                </c:pt>
                <c:pt idx="781" formatCode="0.00E+00">
                  <c:v>6.198E-2</c:v>
                </c:pt>
                <c:pt idx="782" formatCode="0.00E+00">
                  <c:v>0.4294</c:v>
                </c:pt>
                <c:pt idx="783" formatCode="0.00E+00">
                  <c:v>9.622E-2</c:v>
                </c:pt>
                <c:pt idx="787" formatCode="0.00E+00">
                  <c:v>9.0490000000000001E-2</c:v>
                </c:pt>
                <c:pt idx="788" formatCode="0.00E+00">
                  <c:v>5.1240000000000001E-2</c:v>
                </c:pt>
                <c:pt idx="789" formatCode="0.00E+00">
                  <c:v>0.1356</c:v>
                </c:pt>
                <c:pt idx="790" formatCode="0.00E+00">
                  <c:v>0.14580000000000001</c:v>
                </c:pt>
                <c:pt idx="791" formatCode="0.00E+00">
                  <c:v>5.033E-2</c:v>
                </c:pt>
                <c:pt idx="792" formatCode="0.00E+00">
                  <c:v>0.1225</c:v>
                </c:pt>
                <c:pt idx="794" formatCode="0.00E+00">
                  <c:v>6.4119999999999996E-2</c:v>
                </c:pt>
                <c:pt idx="795" formatCode="0.00E+00">
                  <c:v>0.1492</c:v>
                </c:pt>
                <c:pt idx="796" formatCode="0.00E+00">
                  <c:v>7.6399999999999996E-2</c:v>
                </c:pt>
                <c:pt idx="797" formatCode="0.00E+00">
                  <c:v>0.19270000000000001</c:v>
                </c:pt>
                <c:pt idx="798" formatCode="0.00E+00">
                  <c:v>5.4350000000000002E-2</c:v>
                </c:pt>
                <c:pt idx="799" formatCode="0.00E+00">
                  <c:v>7.8469999999999998E-2</c:v>
                </c:pt>
                <c:pt idx="801" formatCode="0.00E+00">
                  <c:v>9.3780000000000002E-2</c:v>
                </c:pt>
                <c:pt idx="802" formatCode="0.00E+00">
                  <c:v>0.22589999999999999</c:v>
                </c:pt>
                <c:pt idx="803" formatCode="0.00E+00">
                  <c:v>7.6939999999999995E-2</c:v>
                </c:pt>
                <c:pt idx="804" formatCode="0.00E+00">
                  <c:v>0.16969999999999999</c:v>
                </c:pt>
                <c:pt idx="805" formatCode="0.00E+00">
                  <c:v>0.16719999999999999</c:v>
                </c:pt>
                <c:pt idx="806" formatCode="0.00E+00">
                  <c:v>0.1041</c:v>
                </c:pt>
                <c:pt idx="807" formatCode="0.00E+00">
                  <c:v>8.9810000000000001E-2</c:v>
                </c:pt>
                <c:pt idx="808" formatCode="0.00E+00">
                  <c:v>1.1339999999999999</c:v>
                </c:pt>
                <c:pt idx="809" formatCode="0.00E+00">
                  <c:v>0.113</c:v>
                </c:pt>
                <c:pt idx="810" formatCode="0.00E+00">
                  <c:v>0.1013</c:v>
                </c:pt>
                <c:pt idx="811" formatCode="0.00E+00">
                  <c:v>6.173E-2</c:v>
                </c:pt>
                <c:pt idx="812" formatCode="0.00E+00">
                  <c:v>0.13120000000000001</c:v>
                </c:pt>
                <c:pt idx="813" formatCode="0.00E+00">
                  <c:v>5.0459999999999998E-2</c:v>
                </c:pt>
                <c:pt idx="814" formatCode="0.00E+00">
                  <c:v>0.14630000000000001</c:v>
                </c:pt>
                <c:pt idx="815" formatCode="0.00E+00">
                  <c:v>0.58750000000000002</c:v>
                </c:pt>
                <c:pt idx="817" formatCode="0.00E+00">
                  <c:v>7.4090000000000003E-2</c:v>
                </c:pt>
                <c:pt idx="818" formatCode="0.00E+00">
                  <c:v>6.3439999999999996E-2</c:v>
                </c:pt>
                <c:pt idx="820" formatCode="0.00E+00">
                  <c:v>0.2432</c:v>
                </c:pt>
                <c:pt idx="821" formatCode="0.00E+00">
                  <c:v>0.1227</c:v>
                </c:pt>
                <c:pt idx="822" formatCode="0.00E+00">
                  <c:v>0.1986</c:v>
                </c:pt>
                <c:pt idx="823" formatCode="0.00E+00">
                  <c:v>0.36969999999999997</c:v>
                </c:pt>
                <c:pt idx="826" formatCode="0.00E+00">
                  <c:v>4.8809999999999999E-2</c:v>
                </c:pt>
                <c:pt idx="827" formatCode="0.00E+00">
                  <c:v>0.24440000000000001</c:v>
                </c:pt>
                <c:pt idx="830" formatCode="0.00E+00">
                  <c:v>5.382E-2</c:v>
                </c:pt>
                <c:pt idx="831" formatCode="0.00E+00">
                  <c:v>9.1090000000000004E-2</c:v>
                </c:pt>
                <c:pt idx="833" formatCode="0.00E+00">
                  <c:v>5.5190000000000003E-2</c:v>
                </c:pt>
                <c:pt idx="834" formatCode="0.00E+00">
                  <c:v>0.28660000000000002</c:v>
                </c:pt>
                <c:pt idx="835" formatCode="0.00E+00">
                  <c:v>0.12239999999999999</c:v>
                </c:pt>
                <c:pt idx="836" formatCode="0.00E+00">
                  <c:v>0.3281</c:v>
                </c:pt>
                <c:pt idx="837" formatCode="0.00E+00">
                  <c:v>0.1429</c:v>
                </c:pt>
                <c:pt idx="838" formatCode="0.00E+00">
                  <c:v>9.6809999999999993E-2</c:v>
                </c:pt>
                <c:pt idx="839" formatCode="0.00E+00">
                  <c:v>0.28120000000000001</c:v>
                </c:pt>
                <c:pt idx="840" formatCode="0.00E+00">
                  <c:v>0.18720000000000001</c:v>
                </c:pt>
                <c:pt idx="841" formatCode="0.00E+00">
                  <c:v>0.2107</c:v>
                </c:pt>
                <c:pt idx="843" formatCode="0.00E+00">
                  <c:v>0.1208</c:v>
                </c:pt>
                <c:pt idx="844" formatCode="0.00E+00">
                  <c:v>0.1066</c:v>
                </c:pt>
                <c:pt idx="846" formatCode="0.00E+00">
                  <c:v>0.1108</c:v>
                </c:pt>
                <c:pt idx="847" formatCode="0.00E+00">
                  <c:v>0.1205</c:v>
                </c:pt>
                <c:pt idx="850" formatCode="0.00E+00">
                  <c:v>7.5689999999999993E-2</c:v>
                </c:pt>
                <c:pt idx="851" formatCode="0.00E+00">
                  <c:v>6.1559999999999997E-2</c:v>
                </c:pt>
                <c:pt idx="852" formatCode="0.00E+00">
                  <c:v>0.14249999999999999</c:v>
                </c:pt>
                <c:pt idx="853" formatCode="0.00E+00">
                  <c:v>7.7660000000000007E-2</c:v>
                </c:pt>
                <c:pt idx="854" formatCode="0.00E+00">
                  <c:v>4.9599999999999998E-2</c:v>
                </c:pt>
                <c:pt idx="855" formatCode="0.00E+00">
                  <c:v>0.12379999999999999</c:v>
                </c:pt>
                <c:pt idx="856" formatCode="0.00E+00">
                  <c:v>0.28520000000000001</c:v>
                </c:pt>
                <c:pt idx="858" formatCode="0.00E+00">
                  <c:v>0.14729999999999999</c:v>
                </c:pt>
                <c:pt idx="859" formatCode="0.00E+00">
                  <c:v>0.14349999999999999</c:v>
                </c:pt>
                <c:pt idx="861" formatCode="0.00E+00">
                  <c:v>9.3380000000000005E-2</c:v>
                </c:pt>
                <c:pt idx="862" formatCode="0.00E+00">
                  <c:v>5.1869999999999999E-2</c:v>
                </c:pt>
                <c:pt idx="863" formatCode="0.00E+00">
                  <c:v>0.1084</c:v>
                </c:pt>
                <c:pt idx="864" formatCode="0.00E+00">
                  <c:v>0.14729999999999999</c:v>
                </c:pt>
                <c:pt idx="865" formatCode="0.00E+00">
                  <c:v>8.0939999999999998E-2</c:v>
                </c:pt>
                <c:pt idx="866" formatCode="0.00E+00">
                  <c:v>0.1235</c:v>
                </c:pt>
                <c:pt idx="869" formatCode="0.00E+00">
                  <c:v>4.947E-2</c:v>
                </c:pt>
                <c:pt idx="870" formatCode="0.00E+00">
                  <c:v>0.1313</c:v>
                </c:pt>
                <c:pt idx="872" formatCode="0.00E+00">
                  <c:v>0.15690000000000001</c:v>
                </c:pt>
                <c:pt idx="873" formatCode="0.00E+00">
                  <c:v>0.19570000000000001</c:v>
                </c:pt>
                <c:pt idx="874" formatCode="0.00E+00">
                  <c:v>6.5549999999999997E-2</c:v>
                </c:pt>
                <c:pt idx="875" formatCode="0.00E+00">
                  <c:v>0.20710000000000001</c:v>
                </c:pt>
                <c:pt idx="876" formatCode="0.00E+00">
                  <c:v>0.17799999999999999</c:v>
                </c:pt>
                <c:pt idx="877" formatCode="0.00E+00">
                  <c:v>0.1358</c:v>
                </c:pt>
                <c:pt idx="878" formatCode="0.00E+00">
                  <c:v>8.1589999999999996E-2</c:v>
                </c:pt>
                <c:pt idx="879" formatCode="0.00E+00">
                  <c:v>0.4249</c:v>
                </c:pt>
                <c:pt idx="880" formatCode="0.00E+00">
                  <c:v>0.31840000000000002</c:v>
                </c:pt>
                <c:pt idx="881" formatCode="0.00E+00">
                  <c:v>0.20979999999999999</c:v>
                </c:pt>
                <c:pt idx="882" formatCode="0.00E+00">
                  <c:v>0.60699999999999998</c:v>
                </c:pt>
                <c:pt idx="883" formatCode="0.00E+00">
                  <c:v>0.19420000000000001</c:v>
                </c:pt>
                <c:pt idx="884" formatCode="0.00E+00">
                  <c:v>0.1454</c:v>
                </c:pt>
                <c:pt idx="885" formatCode="0.00E+00">
                  <c:v>0.1615</c:v>
                </c:pt>
                <c:pt idx="886" formatCode="0.00E+00">
                  <c:v>0.19850000000000001</c:v>
                </c:pt>
                <c:pt idx="887" formatCode="0.00E+00">
                  <c:v>0.16389999999999999</c:v>
                </c:pt>
                <c:pt idx="888" formatCode="0.00E+00">
                  <c:v>0.1983</c:v>
                </c:pt>
                <c:pt idx="889" formatCode="0.00E+00">
                  <c:v>0.39879999999999999</c:v>
                </c:pt>
                <c:pt idx="890" formatCode="0.00E+00">
                  <c:v>0.2084</c:v>
                </c:pt>
                <c:pt idx="891" formatCode="0.00E+00">
                  <c:v>0.16070000000000001</c:v>
                </c:pt>
                <c:pt idx="893" formatCode="0.00E+00">
                  <c:v>0.12659999999999999</c:v>
                </c:pt>
                <c:pt idx="894" formatCode="0.00E+00">
                  <c:v>0.16039999999999999</c:v>
                </c:pt>
                <c:pt idx="896" formatCode="0.00E+00">
                  <c:v>0.185</c:v>
                </c:pt>
                <c:pt idx="897" formatCode="0.00E+00">
                  <c:v>0.22409999999999999</c:v>
                </c:pt>
                <c:pt idx="898" formatCode="0.00E+00">
                  <c:v>0.1472</c:v>
                </c:pt>
                <c:pt idx="900" formatCode="0.00E+00">
                  <c:v>0.20319999999999999</c:v>
                </c:pt>
                <c:pt idx="901" formatCode="0.00E+00">
                  <c:v>0.1862</c:v>
                </c:pt>
                <c:pt idx="902" formatCode="0.00E+00">
                  <c:v>1.21</c:v>
                </c:pt>
                <c:pt idx="904" formatCode="0.00E+00">
                  <c:v>0.2069</c:v>
                </c:pt>
                <c:pt idx="905" formatCode="0.00E+00">
                  <c:v>0.29020000000000001</c:v>
                </c:pt>
                <c:pt idx="906" formatCode="0.00E+00">
                  <c:v>0.4597</c:v>
                </c:pt>
                <c:pt idx="907" formatCode="0.00E+00">
                  <c:v>0.13589999999999999</c:v>
                </c:pt>
                <c:pt idx="908" formatCode="0.00E+00">
                  <c:v>0.2515</c:v>
                </c:pt>
                <c:pt idx="909" formatCode="0.00E+00">
                  <c:v>0.1232</c:v>
                </c:pt>
                <c:pt idx="910" formatCode="0.00E+00">
                  <c:v>0.21199999999999999</c:v>
                </c:pt>
                <c:pt idx="911" formatCode="0.00E+00">
                  <c:v>0.1196</c:v>
                </c:pt>
                <c:pt idx="912" formatCode="0.00E+00">
                  <c:v>0.15890000000000001</c:v>
                </c:pt>
                <c:pt idx="914" formatCode="0.00E+00">
                  <c:v>0.21290000000000001</c:v>
                </c:pt>
                <c:pt idx="918" formatCode="0.00E+00">
                  <c:v>5.389E-2</c:v>
                </c:pt>
                <c:pt idx="919" formatCode="0.00E+00">
                  <c:v>5.9679999999999997E-2</c:v>
                </c:pt>
                <c:pt idx="921" formatCode="0.00E+00">
                  <c:v>0.17069999999999999</c:v>
                </c:pt>
                <c:pt idx="922" formatCode="0.00E+00">
                  <c:v>0.1221</c:v>
                </c:pt>
                <c:pt idx="923" formatCode="0.00E+00">
                  <c:v>0.18640000000000001</c:v>
                </c:pt>
                <c:pt idx="924" formatCode="0.00E+00">
                  <c:v>0.37669999999999998</c:v>
                </c:pt>
                <c:pt idx="925" formatCode="0.00E+00">
                  <c:v>0.25940000000000002</c:v>
                </c:pt>
                <c:pt idx="926" formatCode="0.00E+00">
                  <c:v>0.19900000000000001</c:v>
                </c:pt>
                <c:pt idx="927" formatCode="0.00E+00">
                  <c:v>0.17580000000000001</c:v>
                </c:pt>
                <c:pt idx="929" formatCode="0.00E+00">
                  <c:v>0.17599999999999999</c:v>
                </c:pt>
                <c:pt idx="930" formatCode="0.00E+00">
                  <c:v>0.18990000000000001</c:v>
                </c:pt>
                <c:pt idx="931" formatCode="0.00E+00">
                  <c:v>0.1118</c:v>
                </c:pt>
                <c:pt idx="932" formatCode="0.00E+00">
                  <c:v>0.30969999999999998</c:v>
                </c:pt>
                <c:pt idx="933" formatCode="0.00E+00">
                  <c:v>0.11550000000000001</c:v>
                </c:pt>
                <c:pt idx="934" formatCode="0.00E+00">
                  <c:v>7.5670000000000001E-2</c:v>
                </c:pt>
                <c:pt idx="935" formatCode="0.00E+00">
                  <c:v>0.65469999999999995</c:v>
                </c:pt>
                <c:pt idx="936" formatCode="0.00E+00">
                  <c:v>0.1782</c:v>
                </c:pt>
                <c:pt idx="937" formatCode="0.00E+00">
                  <c:v>0.1089</c:v>
                </c:pt>
                <c:pt idx="938" formatCode="0.00E+00">
                  <c:v>0.1429</c:v>
                </c:pt>
                <c:pt idx="939" formatCode="0.00E+00">
                  <c:v>0.1588</c:v>
                </c:pt>
                <c:pt idx="940" formatCode="0.00E+00">
                  <c:v>7.1429999999999993E-2</c:v>
                </c:pt>
                <c:pt idx="941" formatCode="0.00E+00">
                  <c:v>0.16850000000000001</c:v>
                </c:pt>
                <c:pt idx="944" formatCode="0.00E+00">
                  <c:v>0.1019</c:v>
                </c:pt>
                <c:pt idx="945" formatCode="0.00E+00">
                  <c:v>0.11020000000000001</c:v>
                </c:pt>
                <c:pt idx="947" formatCode="0.00E+00">
                  <c:v>0.12039999999999999</c:v>
                </c:pt>
                <c:pt idx="948" formatCode="0.00E+00">
                  <c:v>0.22259999999999999</c:v>
                </c:pt>
                <c:pt idx="949" formatCode="0.00E+00">
                  <c:v>0.27679999999999999</c:v>
                </c:pt>
                <c:pt idx="950" formatCode="0.00E+00">
                  <c:v>0.85019999999999996</c:v>
                </c:pt>
                <c:pt idx="951" formatCode="0.00E+00">
                  <c:v>0.1171</c:v>
                </c:pt>
                <c:pt idx="952" formatCode="0.00E+00">
                  <c:v>0.14099999999999999</c:v>
                </c:pt>
                <c:pt idx="953" formatCode="0.00E+00">
                  <c:v>0.12740000000000001</c:v>
                </c:pt>
                <c:pt idx="954" formatCode="0.00E+00">
                  <c:v>0.50970000000000004</c:v>
                </c:pt>
                <c:pt idx="955" formatCode="0.00E+00">
                  <c:v>0.1152</c:v>
                </c:pt>
                <c:pt idx="956" formatCode="0.00E+00">
                  <c:v>5.0259999999999999E-2</c:v>
                </c:pt>
                <c:pt idx="961" formatCode="0.00E+00">
                  <c:v>0.28470000000000001</c:v>
                </c:pt>
                <c:pt idx="962" formatCode="0.00E+00">
                  <c:v>0.17249999999999999</c:v>
                </c:pt>
                <c:pt idx="963" formatCode="0.00E+00">
                  <c:v>9.1759999999999994E-2</c:v>
                </c:pt>
                <c:pt idx="964" formatCode="0.00E+00">
                  <c:v>0.13250000000000001</c:v>
                </c:pt>
                <c:pt idx="965" formatCode="0.00E+00">
                  <c:v>0.22320000000000001</c:v>
                </c:pt>
                <c:pt idx="966" formatCode="0.00E+00">
                  <c:v>1.012</c:v>
                </c:pt>
                <c:pt idx="968" formatCode="0.00E+00">
                  <c:v>8.8450000000000001E-2</c:v>
                </c:pt>
                <c:pt idx="969" formatCode="0.00E+00">
                  <c:v>0.19739999999999999</c:v>
                </c:pt>
                <c:pt idx="972" formatCode="0.00E+00">
                  <c:v>0.1583</c:v>
                </c:pt>
                <c:pt idx="974" formatCode="0.00E+00">
                  <c:v>7.3289999999999994E-2</c:v>
                </c:pt>
                <c:pt idx="975" formatCode="0.00E+00">
                  <c:v>0.66549999999999998</c:v>
                </c:pt>
                <c:pt idx="976" formatCode="0.00E+00">
                  <c:v>8.3830000000000002E-2</c:v>
                </c:pt>
                <c:pt idx="977" formatCode="0.00E+00">
                  <c:v>9.0889999999999999E-2</c:v>
                </c:pt>
                <c:pt idx="978" formatCode="0.00E+00">
                  <c:v>0.37019999999999997</c:v>
                </c:pt>
                <c:pt idx="980" formatCode="0.00E+00">
                  <c:v>9.2039999999999997E-2</c:v>
                </c:pt>
                <c:pt idx="981" formatCode="0.00E+00">
                  <c:v>0.254</c:v>
                </c:pt>
                <c:pt idx="982" formatCode="0.00E+00">
                  <c:v>0.1386</c:v>
                </c:pt>
                <c:pt idx="983" formatCode="0.00E+00">
                  <c:v>0.1704</c:v>
                </c:pt>
                <c:pt idx="984" formatCode="0.00E+00">
                  <c:v>0.17630000000000001</c:v>
                </c:pt>
                <c:pt idx="985" formatCode="0.00E+00">
                  <c:v>0.21729999999999999</c:v>
                </c:pt>
                <c:pt idx="986" formatCode="0.00E+00">
                  <c:v>0.4299</c:v>
                </c:pt>
                <c:pt idx="987" formatCode="0.00E+00">
                  <c:v>0.4824</c:v>
                </c:pt>
                <c:pt idx="988" formatCode="0.00E+00">
                  <c:v>0.88349999999999995</c:v>
                </c:pt>
                <c:pt idx="989" formatCode="0.00E+00">
                  <c:v>1.53</c:v>
                </c:pt>
                <c:pt idx="990" formatCode="0.00E+00">
                  <c:v>2.2589999999999999</c:v>
                </c:pt>
                <c:pt idx="991" formatCode="0.00E+00">
                  <c:v>2.4220000000000002</c:v>
                </c:pt>
                <c:pt idx="992" formatCode="0.00E+00">
                  <c:v>4.2119999999999997</c:v>
                </c:pt>
                <c:pt idx="993" formatCode="0.00E+00">
                  <c:v>2.5609999999999999</c:v>
                </c:pt>
                <c:pt idx="994" formatCode="0.00E+00">
                  <c:v>4.5940000000000003</c:v>
                </c:pt>
                <c:pt idx="995" formatCode="0.00E+00">
                  <c:v>4.7539999999999996</c:v>
                </c:pt>
                <c:pt idx="996" formatCode="0.00E+00">
                  <c:v>8.1359999999999992</c:v>
                </c:pt>
                <c:pt idx="997" formatCode="0.00E+00">
                  <c:v>10.79</c:v>
                </c:pt>
                <c:pt idx="998" formatCode="0.00E+00">
                  <c:v>8.6669999999999998</c:v>
                </c:pt>
                <c:pt idx="999" formatCode="0.00E+00">
                  <c:v>6.8929999999999998</c:v>
                </c:pt>
                <c:pt idx="1000" formatCode="0.00E+00">
                  <c:v>6.7320000000000002</c:v>
                </c:pt>
                <c:pt idx="1001" formatCode="0.00E+00">
                  <c:v>5.4029999999999996</c:v>
                </c:pt>
                <c:pt idx="1002" formatCode="0.00E+00">
                  <c:v>6.4640000000000004</c:v>
                </c:pt>
                <c:pt idx="1003" formatCode="0.00E+00">
                  <c:v>7.3140000000000001</c:v>
                </c:pt>
                <c:pt idx="1004" formatCode="0.00E+00">
                  <c:v>7.032</c:v>
                </c:pt>
                <c:pt idx="1005" formatCode="0.00E+00">
                  <c:v>8.2270000000000003</c:v>
                </c:pt>
                <c:pt idx="1006" formatCode="0.00E+00">
                  <c:v>7.4909999999999997</c:v>
                </c:pt>
                <c:pt idx="1007" formatCode="0.00E+00">
                  <c:v>5.9969999999999999</c:v>
                </c:pt>
                <c:pt idx="1008" formatCode="0.00E+00">
                  <c:v>5.7480000000000002</c:v>
                </c:pt>
                <c:pt idx="1009" formatCode="0.00E+00">
                  <c:v>5.5949999999999998</c:v>
                </c:pt>
                <c:pt idx="1010" formatCode="0.00E+00">
                  <c:v>6.6619999999999999</c:v>
                </c:pt>
                <c:pt idx="1011" formatCode="0.00E+00">
                  <c:v>9.5809999999999995</c:v>
                </c:pt>
                <c:pt idx="1012" formatCode="0.00E+00">
                  <c:v>7.9770000000000003</c:v>
                </c:pt>
                <c:pt idx="1013" formatCode="0.00E+00">
                  <c:v>6.9109999999999996</c:v>
                </c:pt>
                <c:pt idx="1014" formatCode="0.00E+00">
                  <c:v>5.7709999999999999</c:v>
                </c:pt>
                <c:pt idx="1015" formatCode="0.00E+00">
                  <c:v>5.3760000000000003</c:v>
                </c:pt>
                <c:pt idx="1016" formatCode="0.00E+00">
                  <c:v>3.08</c:v>
                </c:pt>
                <c:pt idx="1017" formatCode="0.00E+00">
                  <c:v>3.1160000000000001</c:v>
                </c:pt>
                <c:pt idx="1018" formatCode="0.00E+00">
                  <c:v>3.9009999999999998</c:v>
                </c:pt>
                <c:pt idx="1019" formatCode="0.00E+00">
                  <c:v>3.831</c:v>
                </c:pt>
                <c:pt idx="1020" formatCode="0.00E+00">
                  <c:v>5.19</c:v>
                </c:pt>
                <c:pt idx="1021" formatCode="0.00E+00">
                  <c:v>4.5999999999999996</c:v>
                </c:pt>
                <c:pt idx="1022" formatCode="0.00E+00">
                  <c:v>4.4649999999999999</c:v>
                </c:pt>
                <c:pt idx="1023" formatCode="0.00E+00">
                  <c:v>0.33139999999999997</c:v>
                </c:pt>
                <c:pt idx="1025" formatCode="0.00E+00">
                  <c:v>2.1440000000000001</c:v>
                </c:pt>
                <c:pt idx="1026" formatCode="0.00E+00">
                  <c:v>4.1680000000000001</c:v>
                </c:pt>
                <c:pt idx="1027" formatCode="0.00E+00">
                  <c:v>3.1070000000000002</c:v>
                </c:pt>
                <c:pt idx="1028" formatCode="0.00E+00">
                  <c:v>2.8679999999999999</c:v>
                </c:pt>
                <c:pt idx="1029" formatCode="0.00E+00">
                  <c:v>3.851</c:v>
                </c:pt>
                <c:pt idx="1030" formatCode="0.00E+00">
                  <c:v>2.0790000000000002</c:v>
                </c:pt>
                <c:pt idx="1031" formatCode="0.00E+00">
                  <c:v>2.5910000000000002</c:v>
                </c:pt>
                <c:pt idx="1032" formatCode="0.00E+00">
                  <c:v>2.6539999999999999</c:v>
                </c:pt>
                <c:pt idx="1033" formatCode="0.00E+00">
                  <c:v>2.528</c:v>
                </c:pt>
                <c:pt idx="1034" formatCode="0.00E+00">
                  <c:v>2.6869999999999998</c:v>
                </c:pt>
                <c:pt idx="1035" formatCode="0.00E+00">
                  <c:v>2.274</c:v>
                </c:pt>
                <c:pt idx="1036" formatCode="0.00E+00">
                  <c:v>1.9590000000000001</c:v>
                </c:pt>
                <c:pt idx="1037" formatCode="0.00E+00">
                  <c:v>1.4430000000000001</c:v>
                </c:pt>
                <c:pt idx="1038" formatCode="0.00E+00">
                  <c:v>1.7370000000000001</c:v>
                </c:pt>
                <c:pt idx="1039" formatCode="0.00E+00">
                  <c:v>1.7430000000000001</c:v>
                </c:pt>
                <c:pt idx="1040" formatCode="0.00E+00">
                  <c:v>1.7030000000000001</c:v>
                </c:pt>
                <c:pt idx="1041" formatCode="0.00E+00">
                  <c:v>1.9059999999999999</c:v>
                </c:pt>
                <c:pt idx="1042" formatCode="0.00E+00">
                  <c:v>1.8129999999999999</c:v>
                </c:pt>
                <c:pt idx="1043" formatCode="0.00E+00">
                  <c:v>1.2949999999999999</c:v>
                </c:pt>
                <c:pt idx="1044" formatCode="0.00E+00">
                  <c:v>1.607</c:v>
                </c:pt>
                <c:pt idx="1045" formatCode="0.00E+00">
                  <c:v>0.3448</c:v>
                </c:pt>
                <c:pt idx="1046" formatCode="0.00E+00">
                  <c:v>0.71109999999999995</c:v>
                </c:pt>
                <c:pt idx="1047" formatCode="0.00E+00">
                  <c:v>0.50800000000000001</c:v>
                </c:pt>
                <c:pt idx="1048" formatCode="0.00E+00">
                  <c:v>0.86760000000000004</c:v>
                </c:pt>
                <c:pt idx="1049" formatCode="0.00E+00">
                  <c:v>0.38919999999999999</c:v>
                </c:pt>
                <c:pt idx="1050" formatCode="0.00E+00">
                  <c:v>0.55569999999999997</c:v>
                </c:pt>
                <c:pt idx="1051" formatCode="0.00E+00">
                  <c:v>0.4456</c:v>
                </c:pt>
                <c:pt idx="1052" formatCode="0.00E+00">
                  <c:v>0.71889999999999998</c:v>
                </c:pt>
                <c:pt idx="1053" formatCode="0.00E+00">
                  <c:v>0.80289999999999995</c:v>
                </c:pt>
                <c:pt idx="1054" formatCode="0.00E+00">
                  <c:v>0.56979999999999997</c:v>
                </c:pt>
                <c:pt idx="1055" formatCode="0.00E+00">
                  <c:v>0.2964</c:v>
                </c:pt>
                <c:pt idx="1056" formatCode="0.00E+00">
                  <c:v>0.46400000000000002</c:v>
                </c:pt>
                <c:pt idx="1057" formatCode="0.00E+00">
                  <c:v>0.72430000000000005</c:v>
                </c:pt>
                <c:pt idx="1058" formatCode="0.00E+00">
                  <c:v>0.37719999999999998</c:v>
                </c:pt>
                <c:pt idx="1059" formatCode="0.00E+00">
                  <c:v>0.57299999999999995</c:v>
                </c:pt>
                <c:pt idx="1060" formatCode="0.00E+00">
                  <c:v>0.50119999999999998</c:v>
                </c:pt>
                <c:pt idx="1061" formatCode="0.00E+00">
                  <c:v>0.55710000000000004</c:v>
                </c:pt>
                <c:pt idx="1062" formatCode="0.00E+00">
                  <c:v>0.35120000000000001</c:v>
                </c:pt>
                <c:pt idx="1063" formatCode="0.00E+00">
                  <c:v>0.27139999999999997</c:v>
                </c:pt>
                <c:pt idx="1064" formatCode="0.00E+00">
                  <c:v>0.2969</c:v>
                </c:pt>
                <c:pt idx="1067" formatCode="0.00E+00">
                  <c:v>0.21729999999999999</c:v>
                </c:pt>
                <c:pt idx="1068" formatCode="0.00E+00">
                  <c:v>0.43790000000000001</c:v>
                </c:pt>
                <c:pt idx="1070" formatCode="0.00E+00">
                  <c:v>0.3392</c:v>
                </c:pt>
                <c:pt idx="1071" formatCode="0.00E+00">
                  <c:v>0.3095</c:v>
                </c:pt>
                <c:pt idx="1072" formatCode="0.00E+00">
                  <c:v>0.23400000000000001</c:v>
                </c:pt>
                <c:pt idx="1073" formatCode="0.00E+00">
                  <c:v>0.45660000000000001</c:v>
                </c:pt>
                <c:pt idx="1074" formatCode="0.00E+00">
                  <c:v>0.24560000000000001</c:v>
                </c:pt>
                <c:pt idx="1075" formatCode="0.00E+00">
                  <c:v>0.37680000000000002</c:v>
                </c:pt>
                <c:pt idx="1076" formatCode="0.00E+00">
                  <c:v>0.31580000000000003</c:v>
                </c:pt>
                <c:pt idx="1078" formatCode="0.00E+00">
                  <c:v>0.33910000000000001</c:v>
                </c:pt>
                <c:pt idx="1079" formatCode="0.00E+00">
                  <c:v>0.31830000000000003</c:v>
                </c:pt>
                <c:pt idx="1080" formatCode="0.00E+00">
                  <c:v>0.26219999999999999</c:v>
                </c:pt>
                <c:pt idx="1081" formatCode="0.00E+00">
                  <c:v>0.54059999999999997</c:v>
                </c:pt>
                <c:pt idx="1082" formatCode="0.00E+00">
                  <c:v>0.1774</c:v>
                </c:pt>
                <c:pt idx="1083" formatCode="0.00E+00">
                  <c:v>0.1923</c:v>
                </c:pt>
                <c:pt idx="1084" formatCode="0.00E+00">
                  <c:v>0.39729999999999999</c:v>
                </c:pt>
                <c:pt idx="1085" formatCode="0.00E+00">
                  <c:v>0.15110000000000001</c:v>
                </c:pt>
                <c:pt idx="1086" formatCode="0.00E+00">
                  <c:v>0.35489999999999999</c:v>
                </c:pt>
                <c:pt idx="1087" formatCode="0.00E+00">
                  <c:v>0.38679999999999998</c:v>
                </c:pt>
                <c:pt idx="1089" formatCode="0.00E+00">
                  <c:v>6.7530000000000007E-2</c:v>
                </c:pt>
                <c:pt idx="1090" formatCode="0.00E+00">
                  <c:v>0.192</c:v>
                </c:pt>
                <c:pt idx="1091" formatCode="0.00E+00">
                  <c:v>0.16900000000000001</c:v>
                </c:pt>
                <c:pt idx="1093" formatCode="0.00E+00">
                  <c:v>0.13969999999999999</c:v>
                </c:pt>
                <c:pt idx="1094" formatCode="0.00E+00">
                  <c:v>0.1331</c:v>
                </c:pt>
                <c:pt idx="1095" formatCode="0.00E+00">
                  <c:v>0.29089999999999999</c:v>
                </c:pt>
                <c:pt idx="1096" formatCode="0.00E+00">
                  <c:v>0.33239999999999997</c:v>
                </c:pt>
                <c:pt idx="1097" formatCode="0.00E+00">
                  <c:v>0.18790000000000001</c:v>
                </c:pt>
                <c:pt idx="1098" formatCode="0.00E+00">
                  <c:v>0.1134</c:v>
                </c:pt>
                <c:pt idx="1099" formatCode="0.00E+00">
                  <c:v>0.59499999999999997</c:v>
                </c:pt>
                <c:pt idx="1100" formatCode="0.00E+00">
                  <c:v>0.38200000000000001</c:v>
                </c:pt>
                <c:pt idx="1101" formatCode="0.00E+00">
                  <c:v>0.32479999999999998</c:v>
                </c:pt>
                <c:pt idx="1102" formatCode="0.00E+00">
                  <c:v>0.24279999999999999</c:v>
                </c:pt>
                <c:pt idx="1103" formatCode="0.00E+00">
                  <c:v>0.52480000000000004</c:v>
                </c:pt>
                <c:pt idx="1104" formatCode="0.00E+00">
                  <c:v>0.1832</c:v>
                </c:pt>
                <c:pt idx="1105" formatCode="0.00E+00">
                  <c:v>0.29189999999999999</c:v>
                </c:pt>
                <c:pt idx="1106" formatCode="0.00E+00">
                  <c:v>0.50480000000000003</c:v>
                </c:pt>
                <c:pt idx="1108" formatCode="0.00E+00">
                  <c:v>0.18110000000000001</c:v>
                </c:pt>
                <c:pt idx="1109" formatCode="0.00E+00">
                  <c:v>0.2399</c:v>
                </c:pt>
                <c:pt idx="1110" formatCode="0.00E+00">
                  <c:v>0.12529999999999999</c:v>
                </c:pt>
                <c:pt idx="1111" formatCode="0.00E+00">
                  <c:v>0.21390000000000001</c:v>
                </c:pt>
                <c:pt idx="1112" formatCode="0.00E+00">
                  <c:v>9.0679999999999997E-2</c:v>
                </c:pt>
                <c:pt idx="1114" formatCode="0.00E+00">
                  <c:v>0.12970000000000001</c:v>
                </c:pt>
                <c:pt idx="1115" formatCode="0.00E+00">
                  <c:v>0.1205</c:v>
                </c:pt>
                <c:pt idx="1116" formatCode="0.00E+00">
                  <c:v>0.16800000000000001</c:v>
                </c:pt>
                <c:pt idx="1117" formatCode="0.00E+00">
                  <c:v>0.34320000000000001</c:v>
                </c:pt>
                <c:pt idx="1118" formatCode="0.00E+00">
                  <c:v>0.19339999999999999</c:v>
                </c:pt>
                <c:pt idx="1119" formatCode="0.00E+00">
                  <c:v>0.14219999999999999</c:v>
                </c:pt>
                <c:pt idx="1121" formatCode="0.00E+00">
                  <c:v>0.14910000000000001</c:v>
                </c:pt>
                <c:pt idx="1122" formatCode="0.00E+00">
                  <c:v>0.49559999999999998</c:v>
                </c:pt>
                <c:pt idx="1123" formatCode="0.00E+00">
                  <c:v>0.1167</c:v>
                </c:pt>
                <c:pt idx="1124" formatCode="0.00E+00">
                  <c:v>0.25700000000000001</c:v>
                </c:pt>
                <c:pt idx="1125" formatCode="0.00E+00">
                  <c:v>0.2114</c:v>
                </c:pt>
                <c:pt idx="1127" formatCode="0.00E+00">
                  <c:v>0.14119999999999999</c:v>
                </c:pt>
                <c:pt idx="1128" formatCode="0.00E+00">
                  <c:v>0.20599999999999999</c:v>
                </c:pt>
                <c:pt idx="1129" formatCode="0.00E+00">
                  <c:v>0.21049999999999999</c:v>
                </c:pt>
                <c:pt idx="1130" formatCode="0.00E+00">
                  <c:v>8.4529999999999994E-2</c:v>
                </c:pt>
                <c:pt idx="1131" formatCode="0.00E+00">
                  <c:v>0.1847</c:v>
                </c:pt>
                <c:pt idx="1132" formatCode="0.00E+00">
                  <c:v>0.188</c:v>
                </c:pt>
                <c:pt idx="1133" formatCode="0.00E+00">
                  <c:v>0.19719999999999999</c:v>
                </c:pt>
                <c:pt idx="1134" formatCode="0.00E+00">
                  <c:v>0.18970000000000001</c:v>
                </c:pt>
                <c:pt idx="1136" formatCode="0.00E+00">
                  <c:v>0.14940000000000001</c:v>
                </c:pt>
                <c:pt idx="1137" formatCode="0.00E+00">
                  <c:v>0.182</c:v>
                </c:pt>
                <c:pt idx="1138" formatCode="0.00E+00">
                  <c:v>0.1487</c:v>
                </c:pt>
                <c:pt idx="1139" formatCode="0.00E+00">
                  <c:v>0.17799999999999999</c:v>
                </c:pt>
                <c:pt idx="1140" formatCode="0.00E+00">
                  <c:v>9.0620000000000006E-2</c:v>
                </c:pt>
                <c:pt idx="1142" formatCode="0.00E+00">
                  <c:v>0.1615</c:v>
                </c:pt>
                <c:pt idx="1144" formatCode="0.00E+00">
                  <c:v>0.14910000000000001</c:v>
                </c:pt>
                <c:pt idx="1145" formatCode="0.00E+00">
                  <c:v>6.4860000000000001E-2</c:v>
                </c:pt>
                <c:pt idx="1146" formatCode="0.00E+00">
                  <c:v>0.1227</c:v>
                </c:pt>
                <c:pt idx="1148" formatCode="0.00E+00">
                  <c:v>0.1295</c:v>
                </c:pt>
                <c:pt idx="1149" formatCode="0.00E+00">
                  <c:v>6.2080000000000003E-2</c:v>
                </c:pt>
                <c:pt idx="1150" formatCode="0.00E+00">
                  <c:v>0.1293</c:v>
                </c:pt>
                <c:pt idx="1152" formatCode="0.00E+00">
                  <c:v>0.22040000000000001</c:v>
                </c:pt>
                <c:pt idx="1153" formatCode="0.00E+00">
                  <c:v>0.155</c:v>
                </c:pt>
                <c:pt idx="1154" formatCode="0.00E+00">
                  <c:v>0.1139</c:v>
                </c:pt>
                <c:pt idx="1155" formatCode="0.00E+00">
                  <c:v>0.12479999999999999</c:v>
                </c:pt>
                <c:pt idx="1156" formatCode="0.00E+00">
                  <c:v>5.7759999999999999E-2</c:v>
                </c:pt>
                <c:pt idx="1157" formatCode="0.00E+00">
                  <c:v>0.1694</c:v>
                </c:pt>
                <c:pt idx="1159" formatCode="0.00E+00">
                  <c:v>0.15040000000000001</c:v>
                </c:pt>
                <c:pt idx="1160" formatCode="0.00E+00">
                  <c:v>0.16669999999999999</c:v>
                </c:pt>
                <c:pt idx="1161" formatCode="0.00E+00">
                  <c:v>0.111</c:v>
                </c:pt>
                <c:pt idx="1162" formatCode="0.00E+00">
                  <c:v>0.56720000000000004</c:v>
                </c:pt>
                <c:pt idx="1163" formatCode="0.00E+00">
                  <c:v>0.79120000000000001</c:v>
                </c:pt>
                <c:pt idx="1164" formatCode="0.00E+00">
                  <c:v>7.0930000000000007E-2</c:v>
                </c:pt>
                <c:pt idx="1165" formatCode="0.00E+00">
                  <c:v>0.112</c:v>
                </c:pt>
                <c:pt idx="1166" formatCode="0.00E+00">
                  <c:v>0.19350000000000001</c:v>
                </c:pt>
                <c:pt idx="1167" formatCode="0.00E+00">
                  <c:v>0.1484</c:v>
                </c:pt>
                <c:pt idx="1168" formatCode="0.00E+00">
                  <c:v>5.3129999999999997E-2</c:v>
                </c:pt>
                <c:pt idx="1169" formatCode="0.00E+00">
                  <c:v>0.10349999999999999</c:v>
                </c:pt>
                <c:pt idx="1170" formatCode="0.00E+00">
                  <c:v>0.10580000000000001</c:v>
                </c:pt>
                <c:pt idx="1171" formatCode="0.00E+00">
                  <c:v>8.9590000000000003E-2</c:v>
                </c:pt>
                <c:pt idx="1172" formatCode="0.00E+00">
                  <c:v>4.48E-2</c:v>
                </c:pt>
                <c:pt idx="1173" formatCode="0.00E+00">
                  <c:v>0.18970000000000001</c:v>
                </c:pt>
                <c:pt idx="1174" formatCode="0.00E+00">
                  <c:v>9.1910000000000006E-2</c:v>
                </c:pt>
                <c:pt idx="1175" formatCode="0.00E+00">
                  <c:v>9.7530000000000006E-2</c:v>
                </c:pt>
                <c:pt idx="1179" formatCode="0.00E+00">
                  <c:v>0.1186</c:v>
                </c:pt>
                <c:pt idx="1180" formatCode="0.00E+00">
                  <c:v>0.1275</c:v>
                </c:pt>
                <c:pt idx="1181" formatCode="0.00E+00">
                  <c:v>0.1792</c:v>
                </c:pt>
                <c:pt idx="1184" formatCode="0.00E+00">
                  <c:v>0.1076</c:v>
                </c:pt>
                <c:pt idx="1186" formatCode="0.00E+00">
                  <c:v>0.129</c:v>
                </c:pt>
                <c:pt idx="1187" formatCode="0.00E+00">
                  <c:v>6.8199999999999997E-2</c:v>
                </c:pt>
                <c:pt idx="1188" formatCode="0.00E+00">
                  <c:v>0.12590000000000001</c:v>
                </c:pt>
                <c:pt idx="1189" formatCode="0.00E+00">
                  <c:v>0.1217</c:v>
                </c:pt>
                <c:pt idx="1190" formatCode="0.00E+00">
                  <c:v>0.13950000000000001</c:v>
                </c:pt>
                <c:pt idx="1191" formatCode="0.00E+00">
                  <c:v>0.17180000000000001</c:v>
                </c:pt>
                <c:pt idx="1192" formatCode="0.00E+00">
                  <c:v>7.8219999999999998E-2</c:v>
                </c:pt>
                <c:pt idx="1193" formatCode="0.00E+00">
                  <c:v>9.2090000000000005E-2</c:v>
                </c:pt>
                <c:pt idx="1195" formatCode="0.00E+00">
                  <c:v>0.11749999999999999</c:v>
                </c:pt>
                <c:pt idx="1196" formatCode="0.00E+00">
                  <c:v>5.6599999999999998E-2</c:v>
                </c:pt>
                <c:pt idx="1197" formatCode="0.00E+00">
                  <c:v>7.0019999999999999E-2</c:v>
                </c:pt>
                <c:pt idx="1198" formatCode="0.00E+00">
                  <c:v>0.12509999999999999</c:v>
                </c:pt>
                <c:pt idx="1199" formatCode="0.00E+00">
                  <c:v>9.3979999999999994E-2</c:v>
                </c:pt>
                <c:pt idx="1201" formatCode="0.00E+00">
                  <c:v>0.1449</c:v>
                </c:pt>
                <c:pt idx="1202" formatCode="0.00E+00">
                  <c:v>0.27700000000000002</c:v>
                </c:pt>
                <c:pt idx="1203" formatCode="0.00E+00">
                  <c:v>0.1615</c:v>
                </c:pt>
                <c:pt idx="1204" formatCode="0.00E+00">
                  <c:v>0.26719999999999999</c:v>
                </c:pt>
                <c:pt idx="1206" formatCode="0.00E+00">
                  <c:v>0.112</c:v>
                </c:pt>
                <c:pt idx="1207" formatCode="0.00E+00">
                  <c:v>0.1381</c:v>
                </c:pt>
                <c:pt idx="1208" formatCode="0.00E+00">
                  <c:v>0.1757</c:v>
                </c:pt>
                <c:pt idx="1210" formatCode="0.00E+00">
                  <c:v>8.4720000000000004E-2</c:v>
                </c:pt>
                <c:pt idx="1211" formatCode="0.00E+00">
                  <c:v>0.44590000000000002</c:v>
                </c:pt>
                <c:pt idx="1212" formatCode="0.00E+00">
                  <c:v>0.15029999999999999</c:v>
                </c:pt>
                <c:pt idx="1213" formatCode="0.00E+00">
                  <c:v>0.31230000000000002</c:v>
                </c:pt>
                <c:pt idx="1214" formatCode="0.00E+00">
                  <c:v>0.1754</c:v>
                </c:pt>
                <c:pt idx="1217" formatCode="0.00E+00">
                  <c:v>0.13789999999999999</c:v>
                </c:pt>
                <c:pt idx="1219" formatCode="0.00E+00">
                  <c:v>0.1605</c:v>
                </c:pt>
                <c:pt idx="1220" formatCode="0.00E+00">
                  <c:v>0.1739</c:v>
                </c:pt>
                <c:pt idx="1221" formatCode="0.00E+00">
                  <c:v>0.12470000000000001</c:v>
                </c:pt>
                <c:pt idx="1222" formatCode="0.00E+00">
                  <c:v>0.2868</c:v>
                </c:pt>
                <c:pt idx="1223" formatCode="0.00E+00">
                  <c:v>7.6850000000000002E-2</c:v>
                </c:pt>
                <c:pt idx="1224" formatCode="0.00E+00">
                  <c:v>0.30449999999999999</c:v>
                </c:pt>
                <c:pt idx="1225" formatCode="0.00E+00">
                  <c:v>0.33500000000000002</c:v>
                </c:pt>
                <c:pt idx="1226" formatCode="0.00E+00">
                  <c:v>6.633E-2</c:v>
                </c:pt>
                <c:pt idx="1227" formatCode="0.00E+00">
                  <c:v>9.0340000000000004E-2</c:v>
                </c:pt>
                <c:pt idx="1230" formatCode="0.00E+00">
                  <c:v>7.5630000000000003E-2</c:v>
                </c:pt>
                <c:pt idx="1233" formatCode="0.00E+00">
                  <c:v>0.14130000000000001</c:v>
                </c:pt>
                <c:pt idx="1234" formatCode="0.00E+00">
                  <c:v>0.28839999999999999</c:v>
                </c:pt>
                <c:pt idx="1235" formatCode="0.00E+00">
                  <c:v>7.6189999999999994E-2</c:v>
                </c:pt>
                <c:pt idx="1237" formatCode="0.00E+00">
                  <c:v>0.1986</c:v>
                </c:pt>
                <c:pt idx="1238" formatCode="0.00E+00">
                  <c:v>4.7129999999999998E-2</c:v>
                </c:pt>
                <c:pt idx="1240" formatCode="0.00E+00">
                  <c:v>8.4519999999999998E-2</c:v>
                </c:pt>
                <c:pt idx="1241" formatCode="0.00E+00">
                  <c:v>5.2139999999999999E-2</c:v>
                </c:pt>
                <c:pt idx="1242" formatCode="0.00E+00">
                  <c:v>0.11459999999999999</c:v>
                </c:pt>
                <c:pt idx="1244" formatCode="0.00E+00">
                  <c:v>0.152</c:v>
                </c:pt>
                <c:pt idx="1245" formatCode="0.00E+00">
                  <c:v>9.0399999999999994E-2</c:v>
                </c:pt>
                <c:pt idx="1246" formatCode="0.00E+00">
                  <c:v>0.1303</c:v>
                </c:pt>
                <c:pt idx="1248" formatCode="0.00E+00">
                  <c:v>5.0180000000000002E-2</c:v>
                </c:pt>
                <c:pt idx="1249" formatCode="0.00E+00">
                  <c:v>8.4580000000000002E-2</c:v>
                </c:pt>
                <c:pt idx="1251" formatCode="0.00E+00">
                  <c:v>0.1002</c:v>
                </c:pt>
                <c:pt idx="1252" formatCode="0.00E+00">
                  <c:v>0.14080000000000001</c:v>
                </c:pt>
                <c:pt idx="1253" formatCode="0.00E+00">
                  <c:v>8.2519999999999996E-2</c:v>
                </c:pt>
                <c:pt idx="1254" formatCode="0.00E+00">
                  <c:v>9.5159999999999995E-2</c:v>
                </c:pt>
                <c:pt idx="1255" formatCode="0.00E+00">
                  <c:v>7.4590000000000004E-2</c:v>
                </c:pt>
                <c:pt idx="1256" formatCode="0.00E+00">
                  <c:v>0.1245</c:v>
                </c:pt>
                <c:pt idx="1258" formatCode="0.00E+00">
                  <c:v>0.17199999999999999</c:v>
                </c:pt>
                <c:pt idx="1259" formatCode="0.00E+00">
                  <c:v>7.281E-2</c:v>
                </c:pt>
                <c:pt idx="1260" formatCode="0.00E+00">
                  <c:v>0.13200000000000001</c:v>
                </c:pt>
                <c:pt idx="1262" formatCode="0.00E+00">
                  <c:v>0.23569999999999999</c:v>
                </c:pt>
                <c:pt idx="1263" formatCode="0.00E+00">
                  <c:v>0.1144</c:v>
                </c:pt>
                <c:pt idx="1264" formatCode="0.00E+00">
                  <c:v>0.19650000000000001</c:v>
                </c:pt>
                <c:pt idx="1265" formatCode="0.00E+00">
                  <c:v>0.11459999999999999</c:v>
                </c:pt>
                <c:pt idx="1266" formatCode="0.00E+00">
                  <c:v>5.7669999999999999E-2</c:v>
                </c:pt>
                <c:pt idx="1267" formatCode="0.00E+00">
                  <c:v>6.5170000000000006E-2</c:v>
                </c:pt>
                <c:pt idx="1268" formatCode="0.00E+00">
                  <c:v>0.23480000000000001</c:v>
                </c:pt>
                <c:pt idx="1269" formatCode="0.00E+00">
                  <c:v>0.1055</c:v>
                </c:pt>
                <c:pt idx="1270" formatCode="0.00E+00">
                  <c:v>9.8629999999999995E-2</c:v>
                </c:pt>
                <c:pt idx="1271" formatCode="0.00E+00">
                  <c:v>0.4884</c:v>
                </c:pt>
                <c:pt idx="1272" formatCode="0.00E+00">
                  <c:v>0.11849999999999999</c:v>
                </c:pt>
                <c:pt idx="1273" formatCode="0.00E+00">
                  <c:v>0.1273</c:v>
                </c:pt>
                <c:pt idx="1276" formatCode="0.00E+00">
                  <c:v>8.702E-2</c:v>
                </c:pt>
                <c:pt idx="1281" formatCode="0.00E+00">
                  <c:v>0.13420000000000001</c:v>
                </c:pt>
                <c:pt idx="1282" formatCode="0.00E+00">
                  <c:v>5.6250000000000001E-2</c:v>
                </c:pt>
                <c:pt idx="1283" formatCode="0.00E+00">
                  <c:v>0.35310000000000002</c:v>
                </c:pt>
                <c:pt idx="1286" formatCode="0.00E+00">
                  <c:v>8.2070000000000004E-2</c:v>
                </c:pt>
                <c:pt idx="1288" formatCode="0.00E+00">
                  <c:v>0.13869999999999999</c:v>
                </c:pt>
                <c:pt idx="1290" formatCode="0.00E+00">
                  <c:v>5.4199999999999998E-2</c:v>
                </c:pt>
                <c:pt idx="1293" formatCode="0.00E+00">
                  <c:v>0.23710000000000001</c:v>
                </c:pt>
                <c:pt idx="1295" formatCode="0.00E+00">
                  <c:v>0.1181</c:v>
                </c:pt>
                <c:pt idx="1296" formatCode="0.00E+00">
                  <c:v>0.26119999999999999</c:v>
                </c:pt>
                <c:pt idx="1298" formatCode="0.00E+00">
                  <c:v>0.22470000000000001</c:v>
                </c:pt>
                <c:pt idx="1299" formatCode="0.00E+00">
                  <c:v>0.1802</c:v>
                </c:pt>
                <c:pt idx="1300" formatCode="0.00E+00">
                  <c:v>0.5554</c:v>
                </c:pt>
                <c:pt idx="1301" formatCode="0.00E+00">
                  <c:v>0.12089999999999999</c:v>
                </c:pt>
                <c:pt idx="1302" formatCode="0.00E+00">
                  <c:v>0.1545</c:v>
                </c:pt>
                <c:pt idx="1303" formatCode="0.00E+00">
                  <c:v>0.21629999999999999</c:v>
                </c:pt>
                <c:pt idx="1304" formatCode="0.00E+00">
                  <c:v>0.31190000000000001</c:v>
                </c:pt>
                <c:pt idx="1305" formatCode="0.00E+00">
                  <c:v>0.3498</c:v>
                </c:pt>
                <c:pt idx="1306" formatCode="0.00E+00">
                  <c:v>0.8821</c:v>
                </c:pt>
                <c:pt idx="1307" formatCode="0.00E+00">
                  <c:v>0.7631</c:v>
                </c:pt>
                <c:pt idx="1308" formatCode="0.00E+00">
                  <c:v>0.64280000000000004</c:v>
                </c:pt>
                <c:pt idx="1309" formatCode="0.00E+00">
                  <c:v>1.093</c:v>
                </c:pt>
                <c:pt idx="1310" formatCode="0.00E+00">
                  <c:v>1.633</c:v>
                </c:pt>
                <c:pt idx="1311" formatCode="0.00E+00">
                  <c:v>2.1389999999999998</c:v>
                </c:pt>
                <c:pt idx="1312" formatCode="0.00E+00">
                  <c:v>1.62</c:v>
                </c:pt>
                <c:pt idx="1313" formatCode="0.00E+00">
                  <c:v>2.2519999999999998</c:v>
                </c:pt>
                <c:pt idx="1314" formatCode="0.00E+00">
                  <c:v>2.726</c:v>
                </c:pt>
                <c:pt idx="1315" formatCode="0.00E+00">
                  <c:v>2.3370000000000002</c:v>
                </c:pt>
                <c:pt idx="1317" formatCode="0.00E+00">
                  <c:v>4.6849999999999996</c:v>
                </c:pt>
                <c:pt idx="1318" formatCode="0.00E+00">
                  <c:v>4.1050000000000004</c:v>
                </c:pt>
                <c:pt idx="1319" formatCode="0.00E+00">
                  <c:v>3.8540000000000001</c:v>
                </c:pt>
                <c:pt idx="1320" formatCode="0.00E+00">
                  <c:v>23.28</c:v>
                </c:pt>
                <c:pt idx="1321" formatCode="0.00E+00">
                  <c:v>4.7389999999999999</c:v>
                </c:pt>
                <c:pt idx="1322" formatCode="0.00E+00">
                  <c:v>6.6909999999999998</c:v>
                </c:pt>
                <c:pt idx="1323" formatCode="0.00E+00">
                  <c:v>4.9009999999999998</c:v>
                </c:pt>
                <c:pt idx="1324" formatCode="0.00E+00">
                  <c:v>3.3180000000000001</c:v>
                </c:pt>
                <c:pt idx="1325" formatCode="0.00E+00">
                  <c:v>4.9930000000000003</c:v>
                </c:pt>
                <c:pt idx="1326" formatCode="0.00E+00">
                  <c:v>5.8760000000000003</c:v>
                </c:pt>
                <c:pt idx="1327" formatCode="0.00E+00">
                  <c:v>5.524</c:v>
                </c:pt>
                <c:pt idx="1328" formatCode="0.00E+00">
                  <c:v>6.7939999999999996</c:v>
                </c:pt>
                <c:pt idx="1329" formatCode="0.00E+00">
                  <c:v>6.2089999999999996</c:v>
                </c:pt>
                <c:pt idx="1330" formatCode="0.00E+00">
                  <c:v>6.4269999999999996</c:v>
                </c:pt>
                <c:pt idx="1331" formatCode="0.00E+00">
                  <c:v>7.3739999999999997</c:v>
                </c:pt>
                <c:pt idx="1332" formatCode="0.00E+00">
                  <c:v>7.556</c:v>
                </c:pt>
                <c:pt idx="1333" formatCode="0.00E+00">
                  <c:v>6.8760000000000003</c:v>
                </c:pt>
                <c:pt idx="1334" formatCode="0.00E+00">
                  <c:v>7.6369999999999996</c:v>
                </c:pt>
                <c:pt idx="1335" formatCode="0.00E+00">
                  <c:v>7.34</c:v>
                </c:pt>
                <c:pt idx="1336" formatCode="0.00E+00">
                  <c:v>7.3730000000000002</c:v>
                </c:pt>
                <c:pt idx="1337" formatCode="0.00E+00">
                  <c:v>8.5449999999999999</c:v>
                </c:pt>
                <c:pt idx="1338" formatCode="0.00E+00">
                  <c:v>8.5510000000000002</c:v>
                </c:pt>
                <c:pt idx="1339" formatCode="0.00E+00">
                  <c:v>7.234</c:v>
                </c:pt>
                <c:pt idx="1340" formatCode="0.00E+00">
                  <c:v>7.2430000000000003</c:v>
                </c:pt>
                <c:pt idx="1341" formatCode="0.00E+00">
                  <c:v>8.09</c:v>
                </c:pt>
                <c:pt idx="1342" formatCode="0.00E+00">
                  <c:v>6.7880000000000003</c:v>
                </c:pt>
                <c:pt idx="1343" formatCode="0.00E+00">
                  <c:v>9.8870000000000005</c:v>
                </c:pt>
                <c:pt idx="1344" formatCode="0.00E+00">
                  <c:v>18.27</c:v>
                </c:pt>
                <c:pt idx="1345" formatCode="0.00E+00">
                  <c:v>10.45</c:v>
                </c:pt>
                <c:pt idx="1346" formatCode="0.00E+00">
                  <c:v>9.4600000000000009</c:v>
                </c:pt>
                <c:pt idx="1347" formatCode="0.00E+00">
                  <c:v>10.27</c:v>
                </c:pt>
                <c:pt idx="1348" formatCode="0.00E+00">
                  <c:v>8.76</c:v>
                </c:pt>
                <c:pt idx="1349" formatCode="0.00E+00">
                  <c:v>7.4710000000000001</c:v>
                </c:pt>
                <c:pt idx="1350" formatCode="0.00E+00">
                  <c:v>10.42</c:v>
                </c:pt>
                <c:pt idx="1351" formatCode="0.00E+00">
                  <c:v>10.92</c:v>
                </c:pt>
                <c:pt idx="1352" formatCode="0.00E+00">
                  <c:v>10.4</c:v>
                </c:pt>
                <c:pt idx="1353" formatCode="0.00E+00">
                  <c:v>9.7720000000000002</c:v>
                </c:pt>
                <c:pt idx="1354" formatCode="0.00E+00">
                  <c:v>8.9600000000000009</c:v>
                </c:pt>
                <c:pt idx="1355" formatCode="0.00E+00">
                  <c:v>9.9450000000000003</c:v>
                </c:pt>
                <c:pt idx="1356" formatCode="0.00E+00">
                  <c:v>9.4510000000000005</c:v>
                </c:pt>
                <c:pt idx="1357" formatCode="0.00E+00">
                  <c:v>6.3769999999999998</c:v>
                </c:pt>
                <c:pt idx="1358" formatCode="0.00E+00">
                  <c:v>7.6360000000000001</c:v>
                </c:pt>
                <c:pt idx="1359" formatCode="0.00E+00">
                  <c:v>6.5430000000000001</c:v>
                </c:pt>
                <c:pt idx="1360" formatCode="0.00E+00">
                  <c:v>6.641</c:v>
                </c:pt>
              </c:numCache>
            </c:numRef>
          </c:yVal>
          <c:smooth val="0"/>
        </c:ser>
        <c:ser>
          <c:idx val="4"/>
          <c:order val="2"/>
          <c:tx>
            <c:v>PAM 0.169-0.235 GeV</c:v>
          </c:tx>
          <c:spPr>
            <a:ln w="28575">
              <a:noFill/>
            </a:ln>
          </c:spPr>
          <c:marker>
            <c:symbol val="circle"/>
            <c:size val="2"/>
            <c:spPr>
              <a:solidFill>
                <a:srgbClr val="00B050"/>
              </a:solidFill>
            </c:spPr>
          </c:marker>
          <c:dPt>
            <c:idx val="676"/>
            <c:marker>
              <c:symbol val="none"/>
            </c:marker>
            <c:bubble3D val="0"/>
          </c:dPt>
          <c:dPt>
            <c:idx val="1055"/>
            <c:bubble3D val="0"/>
            <c:spPr>
              <a:ln w="12700">
                <a:noFill/>
              </a:ln>
            </c:spPr>
          </c:dPt>
          <c:xVal>
            <c:numRef>
              <c:f>TIMESF!$G$371:$G$1731</c:f>
              <c:numCache>
                <c:formatCode>General</c:formatCode>
                <c:ptCount val="1361"/>
                <c:pt idx="0">
                  <c:v>6.0572900000000001</c:v>
                </c:pt>
                <c:pt idx="1">
                  <c:v>6.0593599999999999</c:v>
                </c:pt>
                <c:pt idx="2">
                  <c:v>6.1234500000000001</c:v>
                </c:pt>
                <c:pt idx="3">
                  <c:v>6.1252300000000002</c:v>
                </c:pt>
                <c:pt idx="4">
                  <c:v>6.1896399999999998</c:v>
                </c:pt>
                <c:pt idx="5">
                  <c:v>6.1915699999999996</c:v>
                </c:pt>
                <c:pt idx="6">
                  <c:v>6.2558499999999997</c:v>
                </c:pt>
                <c:pt idx="7">
                  <c:v>6.2580499999999999</c:v>
                </c:pt>
                <c:pt idx="8">
                  <c:v>6.2880799999999999</c:v>
                </c:pt>
                <c:pt idx="9">
                  <c:v>6.2882600000000002</c:v>
                </c:pt>
                <c:pt idx="10">
                  <c:v>6.3220099999999997</c:v>
                </c:pt>
                <c:pt idx="11">
                  <c:v>6.3238500000000002</c:v>
                </c:pt>
                <c:pt idx="12">
                  <c:v>6.3528900000000004</c:v>
                </c:pt>
                <c:pt idx="13">
                  <c:v>6.3558700000000004</c:v>
                </c:pt>
                <c:pt idx="14">
                  <c:v>6.3576499999999996</c:v>
                </c:pt>
                <c:pt idx="15">
                  <c:v>6.3879799999999998</c:v>
                </c:pt>
                <c:pt idx="16">
                  <c:v>6.3906299999999998</c:v>
                </c:pt>
                <c:pt idx="17">
                  <c:v>6.3926600000000002</c:v>
                </c:pt>
                <c:pt idx="18">
                  <c:v>6.4187599999999998</c:v>
                </c:pt>
                <c:pt idx="19">
                  <c:v>6.4218500000000001</c:v>
                </c:pt>
                <c:pt idx="20">
                  <c:v>6.4246100000000004</c:v>
                </c:pt>
                <c:pt idx="21">
                  <c:v>6.4536899999999999</c:v>
                </c:pt>
                <c:pt idx="22">
                  <c:v>6.4565700000000001</c:v>
                </c:pt>
                <c:pt idx="23">
                  <c:v>6.4591799999999999</c:v>
                </c:pt>
                <c:pt idx="24">
                  <c:v>6.4850599999999998</c:v>
                </c:pt>
                <c:pt idx="25">
                  <c:v>6.4878400000000003</c:v>
                </c:pt>
                <c:pt idx="26">
                  <c:v>6.49132</c:v>
                </c:pt>
                <c:pt idx="27">
                  <c:v>6.4932400000000001</c:v>
                </c:pt>
                <c:pt idx="28">
                  <c:v>6.5194900000000002</c:v>
                </c:pt>
                <c:pt idx="29">
                  <c:v>6.5223599999999999</c:v>
                </c:pt>
                <c:pt idx="30">
                  <c:v>6.52644</c:v>
                </c:pt>
                <c:pt idx="31">
                  <c:v>6.5515299999999996</c:v>
                </c:pt>
                <c:pt idx="32">
                  <c:v>6.55375</c:v>
                </c:pt>
                <c:pt idx="33">
                  <c:v>6.5571799999999998</c:v>
                </c:pt>
                <c:pt idx="34">
                  <c:v>6.5601000000000003</c:v>
                </c:pt>
                <c:pt idx="35">
                  <c:v>6.6526100000000001</c:v>
                </c:pt>
                <c:pt idx="36">
                  <c:v>6.6545100000000001</c:v>
                </c:pt>
                <c:pt idx="37">
                  <c:v>6.6579699999999997</c:v>
                </c:pt>
                <c:pt idx="38">
                  <c:v>6.6604900000000002</c:v>
                </c:pt>
                <c:pt idx="39">
                  <c:v>6.6868499999999997</c:v>
                </c:pt>
                <c:pt idx="40">
                  <c:v>6.6892399999999999</c:v>
                </c:pt>
                <c:pt idx="41">
                  <c:v>6.6927000000000003</c:v>
                </c:pt>
                <c:pt idx="42">
                  <c:v>6.6955799999999996</c:v>
                </c:pt>
                <c:pt idx="43">
                  <c:v>6.7211499999999997</c:v>
                </c:pt>
                <c:pt idx="44">
                  <c:v>6.7238899999999999</c:v>
                </c:pt>
                <c:pt idx="45">
                  <c:v>6.7271400000000003</c:v>
                </c:pt>
                <c:pt idx="46">
                  <c:v>6.7554800000000004</c:v>
                </c:pt>
                <c:pt idx="47">
                  <c:v>6.7586399999999998</c:v>
                </c:pt>
                <c:pt idx="48">
                  <c:v>6.7622299999999997</c:v>
                </c:pt>
                <c:pt idx="49">
                  <c:v>6.7641</c:v>
                </c:pt>
                <c:pt idx="50">
                  <c:v>6.7879100000000001</c:v>
                </c:pt>
                <c:pt idx="51">
                  <c:v>6.7899200000000004</c:v>
                </c:pt>
                <c:pt idx="52">
                  <c:v>6.7934000000000001</c:v>
                </c:pt>
                <c:pt idx="53">
                  <c:v>6.7957099999999997</c:v>
                </c:pt>
                <c:pt idx="54">
                  <c:v>6.8223500000000001</c:v>
                </c:pt>
                <c:pt idx="55">
                  <c:v>6.8246500000000001</c:v>
                </c:pt>
                <c:pt idx="56">
                  <c:v>6.8281299999999998</c:v>
                </c:pt>
                <c:pt idx="57">
                  <c:v>6.83047</c:v>
                </c:pt>
                <c:pt idx="58">
                  <c:v>6.8563599999999996</c:v>
                </c:pt>
                <c:pt idx="59">
                  <c:v>6.8593700000000002</c:v>
                </c:pt>
                <c:pt idx="60">
                  <c:v>6.8623399999999997</c:v>
                </c:pt>
                <c:pt idx="61">
                  <c:v>6.8909799999999999</c:v>
                </c:pt>
                <c:pt idx="62">
                  <c:v>6.8940900000000003</c:v>
                </c:pt>
                <c:pt idx="63">
                  <c:v>6.8967499999999999</c:v>
                </c:pt>
                <c:pt idx="64">
                  <c:v>6.9229900000000004</c:v>
                </c:pt>
                <c:pt idx="65">
                  <c:v>6.9252099999999999</c:v>
                </c:pt>
                <c:pt idx="66">
                  <c:v>6.92943</c:v>
                </c:pt>
                <c:pt idx="67">
                  <c:v>6.9579199999999997</c:v>
                </c:pt>
                <c:pt idx="68">
                  <c:v>6.96007</c:v>
                </c:pt>
                <c:pt idx="69">
                  <c:v>6.9623799999999996</c:v>
                </c:pt>
                <c:pt idx="70">
                  <c:v>6.9894999999999996</c:v>
                </c:pt>
                <c:pt idx="71">
                  <c:v>6.9913100000000004</c:v>
                </c:pt>
                <c:pt idx="72">
                  <c:v>6.9941399999999998</c:v>
                </c:pt>
                <c:pt idx="73">
                  <c:v>7.0575599999999996</c:v>
                </c:pt>
                <c:pt idx="74">
                  <c:v>7.0595699999999999</c:v>
                </c:pt>
                <c:pt idx="75">
                  <c:v>7.1237399999999997</c:v>
                </c:pt>
                <c:pt idx="76">
                  <c:v>7.1255699999999997</c:v>
                </c:pt>
                <c:pt idx="77">
                  <c:v>7.18994</c:v>
                </c:pt>
                <c:pt idx="78">
                  <c:v>7.1918899999999999</c:v>
                </c:pt>
                <c:pt idx="79">
                  <c:v>7.2561600000000004</c:v>
                </c:pt>
                <c:pt idx="80">
                  <c:v>7.2583700000000002</c:v>
                </c:pt>
                <c:pt idx="81">
                  <c:v>7.2878600000000002</c:v>
                </c:pt>
                <c:pt idx="82">
                  <c:v>7.2890899999999998</c:v>
                </c:pt>
                <c:pt idx="83">
                  <c:v>7.3222899999999997</c:v>
                </c:pt>
                <c:pt idx="84">
                  <c:v>7.3231099999999998</c:v>
                </c:pt>
                <c:pt idx="85">
                  <c:v>7.35311</c:v>
                </c:pt>
                <c:pt idx="86">
                  <c:v>7.3559000000000001</c:v>
                </c:pt>
                <c:pt idx="87">
                  <c:v>7.3580800000000002</c:v>
                </c:pt>
                <c:pt idx="88">
                  <c:v>7.3882300000000001</c:v>
                </c:pt>
                <c:pt idx="89">
                  <c:v>7.3906200000000002</c:v>
                </c:pt>
                <c:pt idx="90">
                  <c:v>7.3930100000000003</c:v>
                </c:pt>
                <c:pt idx="91">
                  <c:v>7.4190199999999997</c:v>
                </c:pt>
                <c:pt idx="92">
                  <c:v>7.4218500000000001</c:v>
                </c:pt>
                <c:pt idx="93">
                  <c:v>7.42502</c:v>
                </c:pt>
                <c:pt idx="94">
                  <c:v>7.4538799999999998</c:v>
                </c:pt>
                <c:pt idx="95">
                  <c:v>7.4565900000000003</c:v>
                </c:pt>
                <c:pt idx="96">
                  <c:v>7.45946</c:v>
                </c:pt>
                <c:pt idx="97">
                  <c:v>7.4853199999999998</c:v>
                </c:pt>
                <c:pt idx="98">
                  <c:v>7.4878400000000003</c:v>
                </c:pt>
                <c:pt idx="99">
                  <c:v>7.4913100000000004</c:v>
                </c:pt>
                <c:pt idx="100">
                  <c:v>7.4936499999999997</c:v>
                </c:pt>
                <c:pt idx="101">
                  <c:v>7.5197799999999999</c:v>
                </c:pt>
                <c:pt idx="102">
                  <c:v>7.5225600000000004</c:v>
                </c:pt>
                <c:pt idx="103">
                  <c:v>7.5259400000000003</c:v>
                </c:pt>
                <c:pt idx="104">
                  <c:v>7.5518900000000002</c:v>
                </c:pt>
                <c:pt idx="105">
                  <c:v>7.5538100000000004</c:v>
                </c:pt>
                <c:pt idx="106">
                  <c:v>7.5572699999999999</c:v>
                </c:pt>
                <c:pt idx="107">
                  <c:v>7.5605399999999996</c:v>
                </c:pt>
                <c:pt idx="108">
                  <c:v>7.5862600000000002</c:v>
                </c:pt>
                <c:pt idx="109">
                  <c:v>7.5885400000000001</c:v>
                </c:pt>
                <c:pt idx="110">
                  <c:v>7.5919999999999996</c:v>
                </c:pt>
                <c:pt idx="111">
                  <c:v>7.5942400000000001</c:v>
                </c:pt>
                <c:pt idx="112">
                  <c:v>7.6204000000000001</c:v>
                </c:pt>
                <c:pt idx="113">
                  <c:v>7.6232699999999998</c:v>
                </c:pt>
                <c:pt idx="114">
                  <c:v>7.6267300000000002</c:v>
                </c:pt>
                <c:pt idx="115">
                  <c:v>7.6291599999999997</c:v>
                </c:pt>
                <c:pt idx="116">
                  <c:v>7.6547499999999999</c:v>
                </c:pt>
                <c:pt idx="117">
                  <c:v>7.6579800000000002</c:v>
                </c:pt>
                <c:pt idx="118">
                  <c:v>7.6608700000000001</c:v>
                </c:pt>
                <c:pt idx="119">
                  <c:v>7.6872499999999997</c:v>
                </c:pt>
                <c:pt idx="120">
                  <c:v>7.6892199999999997</c:v>
                </c:pt>
                <c:pt idx="121">
                  <c:v>7.6927000000000003</c:v>
                </c:pt>
                <c:pt idx="122">
                  <c:v>7.6959600000000004</c:v>
                </c:pt>
                <c:pt idx="123">
                  <c:v>7.7215499999999997</c:v>
                </c:pt>
                <c:pt idx="124">
                  <c:v>7.7239500000000003</c:v>
                </c:pt>
                <c:pt idx="125">
                  <c:v>7.7274200000000004</c:v>
                </c:pt>
                <c:pt idx="126">
                  <c:v>7.72933</c:v>
                </c:pt>
                <c:pt idx="127">
                  <c:v>7.7559100000000001</c:v>
                </c:pt>
                <c:pt idx="128">
                  <c:v>7.75868</c:v>
                </c:pt>
                <c:pt idx="129">
                  <c:v>7.7621500000000001</c:v>
                </c:pt>
                <c:pt idx="130">
                  <c:v>7.7643599999999999</c:v>
                </c:pt>
                <c:pt idx="131">
                  <c:v>7.79</c:v>
                </c:pt>
                <c:pt idx="132">
                  <c:v>7.79338</c:v>
                </c:pt>
                <c:pt idx="133">
                  <c:v>7.7960900000000004</c:v>
                </c:pt>
                <c:pt idx="134">
                  <c:v>7.8227500000000001</c:v>
                </c:pt>
                <c:pt idx="135">
                  <c:v>7.8246399999999996</c:v>
                </c:pt>
                <c:pt idx="136">
                  <c:v>7.8281200000000002</c:v>
                </c:pt>
                <c:pt idx="137">
                  <c:v>7.8304099999999996</c:v>
                </c:pt>
                <c:pt idx="138">
                  <c:v>7.8567400000000003</c:v>
                </c:pt>
                <c:pt idx="139">
                  <c:v>7.8593799999999998</c:v>
                </c:pt>
                <c:pt idx="140">
                  <c:v>7.86273</c:v>
                </c:pt>
                <c:pt idx="141">
                  <c:v>7.8913700000000002</c:v>
                </c:pt>
                <c:pt idx="142">
                  <c:v>7.8940900000000003</c:v>
                </c:pt>
                <c:pt idx="143">
                  <c:v>7.8969199999999997</c:v>
                </c:pt>
                <c:pt idx="144">
                  <c:v>7.92333</c:v>
                </c:pt>
                <c:pt idx="145">
                  <c:v>7.9253400000000003</c:v>
                </c:pt>
                <c:pt idx="146">
                  <c:v>7.9287700000000001</c:v>
                </c:pt>
                <c:pt idx="147">
                  <c:v>7.9600999999999997</c:v>
                </c:pt>
                <c:pt idx="148">
                  <c:v>7.9625300000000001</c:v>
                </c:pt>
                <c:pt idx="149">
                  <c:v>7.9915500000000002</c:v>
                </c:pt>
                <c:pt idx="150">
                  <c:v>7.9942900000000003</c:v>
                </c:pt>
                <c:pt idx="151">
                  <c:v>8.0569500000000005</c:v>
                </c:pt>
                <c:pt idx="152">
                  <c:v>8.1240100000000002</c:v>
                </c:pt>
                <c:pt idx="153">
                  <c:v>8.1258499999999998</c:v>
                </c:pt>
                <c:pt idx="154">
                  <c:v>8.1902299999999997</c:v>
                </c:pt>
                <c:pt idx="155">
                  <c:v>8.1922499999999996</c:v>
                </c:pt>
                <c:pt idx="156">
                  <c:v>8.2564499999999992</c:v>
                </c:pt>
                <c:pt idx="157">
                  <c:v>8.2586700000000004</c:v>
                </c:pt>
                <c:pt idx="158">
                  <c:v>8.2604500000000005</c:v>
                </c:pt>
                <c:pt idx="159">
                  <c:v>8.2879299999999994</c:v>
                </c:pt>
                <c:pt idx="160">
                  <c:v>8.2896400000000003</c:v>
                </c:pt>
                <c:pt idx="161">
                  <c:v>8.3225800000000003</c:v>
                </c:pt>
                <c:pt idx="162">
                  <c:v>8.3246500000000001</c:v>
                </c:pt>
                <c:pt idx="163">
                  <c:v>8.3269000000000002</c:v>
                </c:pt>
                <c:pt idx="164">
                  <c:v>8.3533399999999993</c:v>
                </c:pt>
                <c:pt idx="165">
                  <c:v>8.3558900000000005</c:v>
                </c:pt>
                <c:pt idx="166">
                  <c:v>8.3585100000000008</c:v>
                </c:pt>
                <c:pt idx="167">
                  <c:v>8.3884699999999999</c:v>
                </c:pt>
                <c:pt idx="168">
                  <c:v>8.3905999999999992</c:v>
                </c:pt>
                <c:pt idx="169">
                  <c:v>8.3933300000000006</c:v>
                </c:pt>
                <c:pt idx="170">
                  <c:v>8.4193499999999997</c:v>
                </c:pt>
                <c:pt idx="171">
                  <c:v>8.4218899999999994</c:v>
                </c:pt>
                <c:pt idx="172">
                  <c:v>8.4253400000000003</c:v>
                </c:pt>
                <c:pt idx="173">
                  <c:v>8.4271499999999993</c:v>
                </c:pt>
                <c:pt idx="174">
                  <c:v>8.4541000000000004</c:v>
                </c:pt>
                <c:pt idx="175">
                  <c:v>8.4565900000000003</c:v>
                </c:pt>
                <c:pt idx="176">
                  <c:v>8.4597899999999999</c:v>
                </c:pt>
                <c:pt idx="177">
                  <c:v>8.4856499999999997</c:v>
                </c:pt>
                <c:pt idx="178">
                  <c:v>8.4878499999999999</c:v>
                </c:pt>
                <c:pt idx="179">
                  <c:v>8.4913100000000004</c:v>
                </c:pt>
                <c:pt idx="180">
                  <c:v>8.4940499999999997</c:v>
                </c:pt>
                <c:pt idx="181">
                  <c:v>8.5200800000000001</c:v>
                </c:pt>
                <c:pt idx="182">
                  <c:v>8.5225799999999996</c:v>
                </c:pt>
                <c:pt idx="183">
                  <c:v>8.5260200000000008</c:v>
                </c:pt>
                <c:pt idx="184">
                  <c:v>8.5280299999999993</c:v>
                </c:pt>
                <c:pt idx="185">
                  <c:v>8.5539699999999996</c:v>
                </c:pt>
                <c:pt idx="186">
                  <c:v>8.5572800000000004</c:v>
                </c:pt>
                <c:pt idx="187">
                  <c:v>8.5607600000000001</c:v>
                </c:pt>
                <c:pt idx="188">
                  <c:v>8.5626700000000007</c:v>
                </c:pt>
                <c:pt idx="189">
                  <c:v>8.5866199999999999</c:v>
                </c:pt>
                <c:pt idx="190">
                  <c:v>8.5885200000000008</c:v>
                </c:pt>
                <c:pt idx="191">
                  <c:v>8.5920100000000001</c:v>
                </c:pt>
                <c:pt idx="192">
                  <c:v>8.5945800000000006</c:v>
                </c:pt>
                <c:pt idx="193">
                  <c:v>8.6207899999999995</c:v>
                </c:pt>
                <c:pt idx="194">
                  <c:v>8.6232600000000001</c:v>
                </c:pt>
                <c:pt idx="195">
                  <c:v>8.6267399999999999</c:v>
                </c:pt>
                <c:pt idx="196">
                  <c:v>8.6295500000000001</c:v>
                </c:pt>
                <c:pt idx="197">
                  <c:v>8.6551399999999994</c:v>
                </c:pt>
                <c:pt idx="198">
                  <c:v>8.6579800000000002</c:v>
                </c:pt>
                <c:pt idx="199">
                  <c:v>8.6612399999999994</c:v>
                </c:pt>
                <c:pt idx="200">
                  <c:v>8.6893899999999995</c:v>
                </c:pt>
                <c:pt idx="201">
                  <c:v>8.6927000000000003</c:v>
                </c:pt>
                <c:pt idx="202">
                  <c:v>8.6961499999999994</c:v>
                </c:pt>
                <c:pt idx="203">
                  <c:v>8.6980799999999991</c:v>
                </c:pt>
                <c:pt idx="204">
                  <c:v>8.7219200000000008</c:v>
                </c:pt>
                <c:pt idx="205">
                  <c:v>8.7239400000000007</c:v>
                </c:pt>
                <c:pt idx="206">
                  <c:v>8.7273899999999998</c:v>
                </c:pt>
                <c:pt idx="207">
                  <c:v>8.7297899999999995</c:v>
                </c:pt>
                <c:pt idx="208">
                  <c:v>8.7562700000000007</c:v>
                </c:pt>
                <c:pt idx="209">
                  <c:v>8.75868</c:v>
                </c:pt>
                <c:pt idx="210">
                  <c:v>8.7621400000000005</c:v>
                </c:pt>
                <c:pt idx="211">
                  <c:v>8.7647200000000005</c:v>
                </c:pt>
                <c:pt idx="212">
                  <c:v>8.7904199999999992</c:v>
                </c:pt>
                <c:pt idx="213">
                  <c:v>8.7934000000000001</c:v>
                </c:pt>
                <c:pt idx="214">
                  <c:v>8.7964800000000007</c:v>
                </c:pt>
                <c:pt idx="215">
                  <c:v>8.8248899999999999</c:v>
                </c:pt>
                <c:pt idx="216">
                  <c:v>8.8280999999999992</c:v>
                </c:pt>
                <c:pt idx="217">
                  <c:v>8.8310999999999993</c:v>
                </c:pt>
                <c:pt idx="218">
                  <c:v>8.8570899999999995</c:v>
                </c:pt>
                <c:pt idx="219">
                  <c:v>8.8593600000000006</c:v>
                </c:pt>
                <c:pt idx="220">
                  <c:v>8.8628400000000003</c:v>
                </c:pt>
                <c:pt idx="221">
                  <c:v>8.86477</c:v>
                </c:pt>
                <c:pt idx="222">
                  <c:v>8.8918300000000006</c:v>
                </c:pt>
                <c:pt idx="223">
                  <c:v>8.8940199999999994</c:v>
                </c:pt>
                <c:pt idx="224">
                  <c:v>8.8971400000000003</c:v>
                </c:pt>
                <c:pt idx="225">
                  <c:v>8.9254200000000008</c:v>
                </c:pt>
                <c:pt idx="226">
                  <c:v>8.92882</c:v>
                </c:pt>
                <c:pt idx="227">
                  <c:v>8.9307499999999997</c:v>
                </c:pt>
                <c:pt idx="228">
                  <c:v>8.9605499999999996</c:v>
                </c:pt>
                <c:pt idx="229">
                  <c:v>8.9626699999999992</c:v>
                </c:pt>
                <c:pt idx="230">
                  <c:v>8.9918899999999997</c:v>
                </c:pt>
                <c:pt idx="231">
                  <c:v>8.9944600000000001</c:v>
                </c:pt>
                <c:pt idx="232">
                  <c:v>9.0581499999999995</c:v>
                </c:pt>
                <c:pt idx="233">
                  <c:v>9.0600199999999997</c:v>
                </c:pt>
                <c:pt idx="234">
                  <c:v>9.1905400000000004</c:v>
                </c:pt>
                <c:pt idx="235">
                  <c:v>9.1925799999999995</c:v>
                </c:pt>
                <c:pt idx="236">
                  <c:v>9.2567400000000006</c:v>
                </c:pt>
                <c:pt idx="237">
                  <c:v>9.2586700000000004</c:v>
                </c:pt>
                <c:pt idx="238">
                  <c:v>9.2607900000000001</c:v>
                </c:pt>
                <c:pt idx="239">
                  <c:v>9.2880299999999991</c:v>
                </c:pt>
                <c:pt idx="240">
                  <c:v>9.2899200000000004</c:v>
                </c:pt>
                <c:pt idx="241">
                  <c:v>9.2918500000000002</c:v>
                </c:pt>
                <c:pt idx="242">
                  <c:v>9.3228399999999993</c:v>
                </c:pt>
                <c:pt idx="243">
                  <c:v>9.3246500000000001</c:v>
                </c:pt>
                <c:pt idx="244">
                  <c:v>9.3272300000000001</c:v>
                </c:pt>
                <c:pt idx="245">
                  <c:v>9.3535900000000005</c:v>
                </c:pt>
                <c:pt idx="246">
                  <c:v>9.3559000000000001</c:v>
                </c:pt>
                <c:pt idx="247">
                  <c:v>9.3589199999999995</c:v>
                </c:pt>
                <c:pt idx="248">
                  <c:v>9.3886900000000004</c:v>
                </c:pt>
                <c:pt idx="249">
                  <c:v>9.3906200000000002</c:v>
                </c:pt>
                <c:pt idx="250">
                  <c:v>9.3936799999999998</c:v>
                </c:pt>
                <c:pt idx="251">
                  <c:v>9.4196299999999997</c:v>
                </c:pt>
                <c:pt idx="252">
                  <c:v>9.4218700000000002</c:v>
                </c:pt>
                <c:pt idx="253">
                  <c:v>9.4253400000000003</c:v>
                </c:pt>
                <c:pt idx="254">
                  <c:v>9.4275699999999993</c:v>
                </c:pt>
                <c:pt idx="255">
                  <c:v>9.4543400000000002</c:v>
                </c:pt>
                <c:pt idx="256">
                  <c:v>9.4564400000000006</c:v>
                </c:pt>
                <c:pt idx="257">
                  <c:v>9.46096</c:v>
                </c:pt>
                <c:pt idx="258">
                  <c:v>9.4618599999999997</c:v>
                </c:pt>
                <c:pt idx="259">
                  <c:v>9.4860100000000003</c:v>
                </c:pt>
                <c:pt idx="260">
                  <c:v>9.4878400000000003</c:v>
                </c:pt>
                <c:pt idx="261">
                  <c:v>9.4913299999999996</c:v>
                </c:pt>
                <c:pt idx="262">
                  <c:v>9.4944600000000001</c:v>
                </c:pt>
                <c:pt idx="263">
                  <c:v>9.5204000000000004</c:v>
                </c:pt>
                <c:pt idx="264">
                  <c:v>9.5225399999999993</c:v>
                </c:pt>
                <c:pt idx="265">
                  <c:v>9.5252099999999995</c:v>
                </c:pt>
                <c:pt idx="266">
                  <c:v>9.5285799999999998</c:v>
                </c:pt>
                <c:pt idx="267">
                  <c:v>9.5543999999999993</c:v>
                </c:pt>
                <c:pt idx="268">
                  <c:v>9.5572900000000001</c:v>
                </c:pt>
                <c:pt idx="269">
                  <c:v>9.5607600000000001</c:v>
                </c:pt>
                <c:pt idx="270">
                  <c:v>9.5630900000000008</c:v>
                </c:pt>
                <c:pt idx="271">
                  <c:v>9.5887399999999996</c:v>
                </c:pt>
                <c:pt idx="272">
                  <c:v>9.5920000000000005</c:v>
                </c:pt>
                <c:pt idx="273">
                  <c:v>9.5949600000000004</c:v>
                </c:pt>
                <c:pt idx="274">
                  <c:v>9.6212</c:v>
                </c:pt>
                <c:pt idx="275">
                  <c:v>9.6232600000000001</c:v>
                </c:pt>
                <c:pt idx="276">
                  <c:v>9.6267200000000006</c:v>
                </c:pt>
                <c:pt idx="277">
                  <c:v>9.6299600000000005</c:v>
                </c:pt>
                <c:pt idx="278">
                  <c:v>9.6555300000000006</c:v>
                </c:pt>
                <c:pt idx="279">
                  <c:v>9.6579800000000002</c:v>
                </c:pt>
                <c:pt idx="280">
                  <c:v>9.6614500000000003</c:v>
                </c:pt>
                <c:pt idx="281">
                  <c:v>9.6633999999999993</c:v>
                </c:pt>
                <c:pt idx="282">
                  <c:v>9.6897900000000003</c:v>
                </c:pt>
                <c:pt idx="283">
                  <c:v>9.6927000000000003</c:v>
                </c:pt>
                <c:pt idx="284">
                  <c:v>9.6961700000000004</c:v>
                </c:pt>
                <c:pt idx="285">
                  <c:v>9.6984499999999993</c:v>
                </c:pt>
                <c:pt idx="286">
                  <c:v>9.7240599999999997</c:v>
                </c:pt>
                <c:pt idx="287">
                  <c:v>9.72743</c:v>
                </c:pt>
                <c:pt idx="288">
                  <c:v>9.7301099999999998</c:v>
                </c:pt>
                <c:pt idx="289">
                  <c:v>9.7566699999999997</c:v>
                </c:pt>
                <c:pt idx="290">
                  <c:v>9.7586499999999994</c:v>
                </c:pt>
                <c:pt idx="291">
                  <c:v>9.7621500000000001</c:v>
                </c:pt>
                <c:pt idx="292">
                  <c:v>9.7650600000000001</c:v>
                </c:pt>
                <c:pt idx="293">
                  <c:v>9.7907899999999994</c:v>
                </c:pt>
                <c:pt idx="294">
                  <c:v>9.7934099999999997</c:v>
                </c:pt>
                <c:pt idx="295">
                  <c:v>9.7968499999999992</c:v>
                </c:pt>
                <c:pt idx="296">
                  <c:v>9.8252799999999993</c:v>
                </c:pt>
                <c:pt idx="297">
                  <c:v>9.8281399999999994</c:v>
                </c:pt>
                <c:pt idx="298">
                  <c:v>9.83141</c:v>
                </c:pt>
                <c:pt idx="299">
                  <c:v>9.8574599999999997</c:v>
                </c:pt>
                <c:pt idx="300">
                  <c:v>9.8593600000000006</c:v>
                </c:pt>
                <c:pt idx="301">
                  <c:v>9.8628400000000003</c:v>
                </c:pt>
                <c:pt idx="302">
                  <c:v>9.8651</c:v>
                </c:pt>
                <c:pt idx="303">
                  <c:v>9.8940400000000004</c:v>
                </c:pt>
                <c:pt idx="304">
                  <c:v>9.8973399999999998</c:v>
                </c:pt>
                <c:pt idx="305">
                  <c:v>9.9257899999999992</c:v>
                </c:pt>
                <c:pt idx="306">
                  <c:v>9.9288000000000007</c:v>
                </c:pt>
                <c:pt idx="307">
                  <c:v>9.9308700000000005</c:v>
                </c:pt>
                <c:pt idx="308">
                  <c:v>9.9610299999999992</c:v>
                </c:pt>
                <c:pt idx="309">
                  <c:v>9.96279</c:v>
                </c:pt>
                <c:pt idx="310">
                  <c:v>10.058439999999999</c:v>
                </c:pt>
                <c:pt idx="311">
                  <c:v>10.06029</c:v>
                </c:pt>
                <c:pt idx="312">
                  <c:v>10.12462</c:v>
                </c:pt>
                <c:pt idx="313">
                  <c:v>10.1265</c:v>
                </c:pt>
                <c:pt idx="314">
                  <c:v>10.19084</c:v>
                </c:pt>
                <c:pt idx="315">
                  <c:v>10.1927</c:v>
                </c:pt>
                <c:pt idx="316">
                  <c:v>10.194649999999999</c:v>
                </c:pt>
                <c:pt idx="317">
                  <c:v>10.25877</c:v>
                </c:pt>
                <c:pt idx="318">
                  <c:v>10.26111</c:v>
                </c:pt>
                <c:pt idx="319">
                  <c:v>10.288180000000001</c:v>
                </c:pt>
                <c:pt idx="320">
                  <c:v>10.28993</c:v>
                </c:pt>
                <c:pt idx="321">
                  <c:v>10.292299999999999</c:v>
                </c:pt>
                <c:pt idx="322">
                  <c:v>10.32484</c:v>
                </c:pt>
                <c:pt idx="323">
                  <c:v>10.32757</c:v>
                </c:pt>
                <c:pt idx="324">
                  <c:v>10.35383</c:v>
                </c:pt>
                <c:pt idx="325">
                  <c:v>10.35589</c:v>
                </c:pt>
                <c:pt idx="326">
                  <c:v>10.359389999999999</c:v>
                </c:pt>
                <c:pt idx="327">
                  <c:v>10.390650000000001</c:v>
                </c:pt>
                <c:pt idx="328">
                  <c:v>10.39401</c:v>
                </c:pt>
                <c:pt idx="329">
                  <c:v>10.419969999999999</c:v>
                </c:pt>
                <c:pt idx="330">
                  <c:v>10.42188</c:v>
                </c:pt>
                <c:pt idx="331">
                  <c:v>10.42535</c:v>
                </c:pt>
                <c:pt idx="332">
                  <c:v>10.42797</c:v>
                </c:pt>
                <c:pt idx="333">
                  <c:v>10.45457</c:v>
                </c:pt>
                <c:pt idx="334">
                  <c:v>10.45645</c:v>
                </c:pt>
                <c:pt idx="335">
                  <c:v>10.46095</c:v>
                </c:pt>
                <c:pt idx="336">
                  <c:v>10.462210000000001</c:v>
                </c:pt>
                <c:pt idx="337">
                  <c:v>10.48808</c:v>
                </c:pt>
                <c:pt idx="338">
                  <c:v>10.49131</c:v>
                </c:pt>
                <c:pt idx="339">
                  <c:v>10.49479</c:v>
                </c:pt>
                <c:pt idx="340">
                  <c:v>10.496600000000001</c:v>
                </c:pt>
                <c:pt idx="341">
                  <c:v>10.52211</c:v>
                </c:pt>
                <c:pt idx="342">
                  <c:v>10.525840000000001</c:v>
                </c:pt>
                <c:pt idx="343">
                  <c:v>10.528689999999999</c:v>
                </c:pt>
                <c:pt idx="344">
                  <c:v>10.55439</c:v>
                </c:pt>
                <c:pt idx="345">
                  <c:v>10.558199999999999</c:v>
                </c:pt>
                <c:pt idx="346">
                  <c:v>10.56067</c:v>
                </c:pt>
                <c:pt idx="347">
                  <c:v>10.564349999999999</c:v>
                </c:pt>
                <c:pt idx="348">
                  <c:v>10.58914</c:v>
                </c:pt>
                <c:pt idx="349">
                  <c:v>10.59201</c:v>
                </c:pt>
                <c:pt idx="350">
                  <c:v>10.59531</c:v>
                </c:pt>
                <c:pt idx="351">
                  <c:v>10.623329999999999</c:v>
                </c:pt>
                <c:pt idx="352">
                  <c:v>10.62674</c:v>
                </c:pt>
                <c:pt idx="353">
                  <c:v>10.629250000000001</c:v>
                </c:pt>
                <c:pt idx="354">
                  <c:v>10.65591</c:v>
                </c:pt>
                <c:pt idx="355">
                  <c:v>10.65799</c:v>
                </c:pt>
                <c:pt idx="356">
                  <c:v>10.66145</c:v>
                </c:pt>
                <c:pt idx="357">
                  <c:v>10.663740000000001</c:v>
                </c:pt>
                <c:pt idx="358">
                  <c:v>10.690200000000001</c:v>
                </c:pt>
                <c:pt idx="359">
                  <c:v>10.6927</c:v>
                </c:pt>
                <c:pt idx="360">
                  <c:v>10.696120000000001</c:v>
                </c:pt>
                <c:pt idx="361">
                  <c:v>10.698840000000001</c:v>
                </c:pt>
                <c:pt idx="362">
                  <c:v>10.72444</c:v>
                </c:pt>
                <c:pt idx="363">
                  <c:v>10.72742</c:v>
                </c:pt>
                <c:pt idx="364">
                  <c:v>10.73047</c:v>
                </c:pt>
                <c:pt idx="365">
                  <c:v>10.79116</c:v>
                </c:pt>
                <c:pt idx="366">
                  <c:v>10.7934</c:v>
                </c:pt>
                <c:pt idx="367">
                  <c:v>10.796889999999999</c:v>
                </c:pt>
                <c:pt idx="368">
                  <c:v>10.79895</c:v>
                </c:pt>
                <c:pt idx="369">
                  <c:v>10.82578</c:v>
                </c:pt>
                <c:pt idx="370">
                  <c:v>10.827529999999999</c:v>
                </c:pt>
                <c:pt idx="371">
                  <c:v>10.831440000000001</c:v>
                </c:pt>
                <c:pt idx="372">
                  <c:v>10.833500000000001</c:v>
                </c:pt>
                <c:pt idx="373">
                  <c:v>10.859540000000001</c:v>
                </c:pt>
                <c:pt idx="374">
                  <c:v>10.862830000000001</c:v>
                </c:pt>
                <c:pt idx="375">
                  <c:v>10.8653</c:v>
                </c:pt>
                <c:pt idx="376">
                  <c:v>10.89424</c:v>
                </c:pt>
                <c:pt idx="377">
                  <c:v>10.89747</c:v>
                </c:pt>
                <c:pt idx="378">
                  <c:v>10.96163</c:v>
                </c:pt>
                <c:pt idx="379">
                  <c:v>10.962870000000001</c:v>
                </c:pt>
                <c:pt idx="380">
                  <c:v>10.992509999999999</c:v>
                </c:pt>
                <c:pt idx="381">
                  <c:v>10.994820000000001</c:v>
                </c:pt>
                <c:pt idx="382">
                  <c:v>10.99653</c:v>
                </c:pt>
                <c:pt idx="383">
                  <c:v>11.058759999999999</c:v>
                </c:pt>
                <c:pt idx="384">
                  <c:v>11.060560000000001</c:v>
                </c:pt>
                <c:pt idx="385">
                  <c:v>11.124930000000001</c:v>
                </c:pt>
                <c:pt idx="386">
                  <c:v>11.126720000000001</c:v>
                </c:pt>
                <c:pt idx="387">
                  <c:v>11.12856</c:v>
                </c:pt>
                <c:pt idx="388">
                  <c:v>11.25909</c:v>
                </c:pt>
                <c:pt idx="389">
                  <c:v>11.26146</c:v>
                </c:pt>
                <c:pt idx="390">
                  <c:v>11.290089999999999</c:v>
                </c:pt>
                <c:pt idx="391">
                  <c:v>11.2928</c:v>
                </c:pt>
                <c:pt idx="392">
                  <c:v>11.32508</c:v>
                </c:pt>
                <c:pt idx="393">
                  <c:v>11.3279</c:v>
                </c:pt>
                <c:pt idx="394">
                  <c:v>11.354089999999999</c:v>
                </c:pt>
                <c:pt idx="395">
                  <c:v>11.3559</c:v>
                </c:pt>
                <c:pt idx="396">
                  <c:v>11.359360000000001</c:v>
                </c:pt>
                <c:pt idx="397">
                  <c:v>11.36148</c:v>
                </c:pt>
                <c:pt idx="398">
                  <c:v>11.3955</c:v>
                </c:pt>
                <c:pt idx="399">
                  <c:v>11.396050000000001</c:v>
                </c:pt>
                <c:pt idx="400">
                  <c:v>11.42198</c:v>
                </c:pt>
                <c:pt idx="401">
                  <c:v>11.42535</c:v>
                </c:pt>
                <c:pt idx="402">
                  <c:v>11.42839</c:v>
                </c:pt>
                <c:pt idx="403">
                  <c:v>11.454800000000001</c:v>
                </c:pt>
                <c:pt idx="404">
                  <c:v>11.45659</c:v>
                </c:pt>
                <c:pt idx="405">
                  <c:v>11.46008</c:v>
                </c:pt>
                <c:pt idx="406">
                  <c:v>11.462540000000001</c:v>
                </c:pt>
                <c:pt idx="407">
                  <c:v>11.488440000000001</c:v>
                </c:pt>
                <c:pt idx="408">
                  <c:v>11.491300000000001</c:v>
                </c:pt>
                <c:pt idx="409">
                  <c:v>11.4948</c:v>
                </c:pt>
                <c:pt idx="410">
                  <c:v>11.496969999999999</c:v>
                </c:pt>
                <c:pt idx="411">
                  <c:v>11.522819999999999</c:v>
                </c:pt>
                <c:pt idx="412">
                  <c:v>11.5259</c:v>
                </c:pt>
                <c:pt idx="413">
                  <c:v>11.52997</c:v>
                </c:pt>
                <c:pt idx="414">
                  <c:v>11.55514</c:v>
                </c:pt>
                <c:pt idx="415">
                  <c:v>11.55729</c:v>
                </c:pt>
                <c:pt idx="416">
                  <c:v>11.56076</c:v>
                </c:pt>
                <c:pt idx="417">
                  <c:v>11.563879999999999</c:v>
                </c:pt>
                <c:pt idx="418">
                  <c:v>11.589499999999999</c:v>
                </c:pt>
                <c:pt idx="419">
                  <c:v>11.592000000000001</c:v>
                </c:pt>
                <c:pt idx="420">
                  <c:v>11.59548</c:v>
                </c:pt>
                <c:pt idx="421">
                  <c:v>11.59742</c:v>
                </c:pt>
                <c:pt idx="422">
                  <c:v>11.62372</c:v>
                </c:pt>
                <c:pt idx="423">
                  <c:v>11.626720000000001</c:v>
                </c:pt>
                <c:pt idx="424">
                  <c:v>11.63021</c:v>
                </c:pt>
                <c:pt idx="425">
                  <c:v>11.63251</c:v>
                </c:pt>
                <c:pt idx="426">
                  <c:v>11.65804</c:v>
                </c:pt>
                <c:pt idx="427">
                  <c:v>11.66145</c:v>
                </c:pt>
                <c:pt idx="428">
                  <c:v>11.66413</c:v>
                </c:pt>
                <c:pt idx="429">
                  <c:v>11.690630000000001</c:v>
                </c:pt>
                <c:pt idx="430">
                  <c:v>11.6927</c:v>
                </c:pt>
                <c:pt idx="431">
                  <c:v>11.696160000000001</c:v>
                </c:pt>
                <c:pt idx="432">
                  <c:v>11.699199999999999</c:v>
                </c:pt>
                <c:pt idx="433">
                  <c:v>11.724830000000001</c:v>
                </c:pt>
                <c:pt idx="434">
                  <c:v>11.727410000000001</c:v>
                </c:pt>
                <c:pt idx="435">
                  <c:v>11.730869999999999</c:v>
                </c:pt>
                <c:pt idx="436">
                  <c:v>11.759209999999999</c:v>
                </c:pt>
                <c:pt idx="437">
                  <c:v>11.76214</c:v>
                </c:pt>
                <c:pt idx="438">
                  <c:v>11.76562</c:v>
                </c:pt>
                <c:pt idx="439">
                  <c:v>11.76745</c:v>
                </c:pt>
                <c:pt idx="440">
                  <c:v>11.79153</c:v>
                </c:pt>
                <c:pt idx="441">
                  <c:v>11.79341</c:v>
                </c:pt>
                <c:pt idx="442">
                  <c:v>11.796889999999999</c:v>
                </c:pt>
                <c:pt idx="443">
                  <c:v>11.799289999999999</c:v>
                </c:pt>
                <c:pt idx="444">
                  <c:v>11.826079999999999</c:v>
                </c:pt>
                <c:pt idx="445">
                  <c:v>11.82812</c:v>
                </c:pt>
                <c:pt idx="446">
                  <c:v>11.83159</c:v>
                </c:pt>
                <c:pt idx="447">
                  <c:v>11.833740000000001</c:v>
                </c:pt>
                <c:pt idx="448">
                  <c:v>11.85994</c:v>
                </c:pt>
                <c:pt idx="449">
                  <c:v>11.862819999999999</c:v>
                </c:pt>
                <c:pt idx="450">
                  <c:v>11.86565</c:v>
                </c:pt>
                <c:pt idx="451">
                  <c:v>11.89495</c:v>
                </c:pt>
                <c:pt idx="452">
                  <c:v>11.89734</c:v>
                </c:pt>
                <c:pt idx="453">
                  <c:v>11.899509999999999</c:v>
                </c:pt>
                <c:pt idx="454">
                  <c:v>11.926460000000001</c:v>
                </c:pt>
                <c:pt idx="455">
                  <c:v>11.92881</c:v>
                </c:pt>
                <c:pt idx="456">
                  <c:v>11.931340000000001</c:v>
                </c:pt>
                <c:pt idx="457">
                  <c:v>11.96321</c:v>
                </c:pt>
                <c:pt idx="458">
                  <c:v>11.992850000000001</c:v>
                </c:pt>
                <c:pt idx="459">
                  <c:v>11.99479</c:v>
                </c:pt>
                <c:pt idx="460">
                  <c:v>11.996740000000001</c:v>
                </c:pt>
                <c:pt idx="461">
                  <c:v>12.060779999999999</c:v>
                </c:pt>
                <c:pt idx="462">
                  <c:v>12.06256</c:v>
                </c:pt>
                <c:pt idx="463">
                  <c:v>12.12697</c:v>
                </c:pt>
                <c:pt idx="464">
                  <c:v>12.128880000000001</c:v>
                </c:pt>
                <c:pt idx="465">
                  <c:v>12.193350000000001</c:v>
                </c:pt>
                <c:pt idx="466">
                  <c:v>12.195209999999999</c:v>
                </c:pt>
                <c:pt idx="467">
                  <c:v>12.25935</c:v>
                </c:pt>
                <c:pt idx="468">
                  <c:v>12.26179</c:v>
                </c:pt>
                <c:pt idx="469">
                  <c:v>12.290319999999999</c:v>
                </c:pt>
                <c:pt idx="470">
                  <c:v>12.293200000000001</c:v>
                </c:pt>
                <c:pt idx="471">
                  <c:v>12.422330000000001</c:v>
                </c:pt>
                <c:pt idx="472">
                  <c:v>12.42535</c:v>
                </c:pt>
                <c:pt idx="473">
                  <c:v>12.428800000000001</c:v>
                </c:pt>
                <c:pt idx="474">
                  <c:v>12.45682</c:v>
                </c:pt>
                <c:pt idx="475">
                  <c:v>12.46008</c:v>
                </c:pt>
                <c:pt idx="476">
                  <c:v>12.46289</c:v>
                </c:pt>
                <c:pt idx="477">
                  <c:v>12.488810000000001</c:v>
                </c:pt>
                <c:pt idx="478">
                  <c:v>12.49131</c:v>
                </c:pt>
                <c:pt idx="479">
                  <c:v>12.494770000000001</c:v>
                </c:pt>
                <c:pt idx="480">
                  <c:v>12.497400000000001</c:v>
                </c:pt>
                <c:pt idx="481">
                  <c:v>12.52318</c:v>
                </c:pt>
                <c:pt idx="482">
                  <c:v>12.52603</c:v>
                </c:pt>
                <c:pt idx="483">
                  <c:v>12.529439999999999</c:v>
                </c:pt>
                <c:pt idx="484">
                  <c:v>12.555540000000001</c:v>
                </c:pt>
                <c:pt idx="485">
                  <c:v>12.55729</c:v>
                </c:pt>
                <c:pt idx="486">
                  <c:v>12.560750000000001</c:v>
                </c:pt>
                <c:pt idx="487">
                  <c:v>12.564249999999999</c:v>
                </c:pt>
                <c:pt idx="488">
                  <c:v>12.56606</c:v>
                </c:pt>
                <c:pt idx="489">
                  <c:v>12.5899</c:v>
                </c:pt>
                <c:pt idx="490">
                  <c:v>12.592000000000001</c:v>
                </c:pt>
                <c:pt idx="491">
                  <c:v>12.59548</c:v>
                </c:pt>
                <c:pt idx="492">
                  <c:v>12.597799999999999</c:v>
                </c:pt>
                <c:pt idx="493">
                  <c:v>12.62411</c:v>
                </c:pt>
                <c:pt idx="494">
                  <c:v>12.62673</c:v>
                </c:pt>
                <c:pt idx="495">
                  <c:v>12.63021</c:v>
                </c:pt>
                <c:pt idx="496">
                  <c:v>12.632860000000001</c:v>
                </c:pt>
                <c:pt idx="497">
                  <c:v>12.658429999999999</c:v>
                </c:pt>
                <c:pt idx="498">
                  <c:v>12.66145</c:v>
                </c:pt>
                <c:pt idx="499">
                  <c:v>12.6645</c:v>
                </c:pt>
                <c:pt idx="500">
                  <c:v>12.692769999999999</c:v>
                </c:pt>
                <c:pt idx="501">
                  <c:v>12.69617</c:v>
                </c:pt>
                <c:pt idx="502">
                  <c:v>12.69956</c:v>
                </c:pt>
                <c:pt idx="503">
                  <c:v>12.725199999999999</c:v>
                </c:pt>
                <c:pt idx="504">
                  <c:v>12.72742</c:v>
                </c:pt>
                <c:pt idx="505">
                  <c:v>12.73089</c:v>
                </c:pt>
                <c:pt idx="506">
                  <c:v>12.733029999999999</c:v>
                </c:pt>
                <c:pt idx="507">
                  <c:v>12.759650000000001</c:v>
                </c:pt>
                <c:pt idx="508">
                  <c:v>12.76216</c:v>
                </c:pt>
                <c:pt idx="509">
                  <c:v>12.76563</c:v>
                </c:pt>
                <c:pt idx="510">
                  <c:v>12.767799999999999</c:v>
                </c:pt>
                <c:pt idx="511">
                  <c:v>12.79365</c:v>
                </c:pt>
                <c:pt idx="512">
                  <c:v>12.796860000000001</c:v>
                </c:pt>
                <c:pt idx="513">
                  <c:v>12.799670000000001</c:v>
                </c:pt>
                <c:pt idx="514">
                  <c:v>12.82823</c:v>
                </c:pt>
                <c:pt idx="515">
                  <c:v>12.83159</c:v>
                </c:pt>
                <c:pt idx="516">
                  <c:v>12.834</c:v>
                </c:pt>
                <c:pt idx="517">
                  <c:v>12.86027</c:v>
                </c:pt>
                <c:pt idx="518">
                  <c:v>12.86284</c:v>
                </c:pt>
                <c:pt idx="519">
                  <c:v>12.8659</c:v>
                </c:pt>
                <c:pt idx="520">
                  <c:v>12.895289999999999</c:v>
                </c:pt>
                <c:pt idx="521">
                  <c:v>12.897550000000001</c:v>
                </c:pt>
                <c:pt idx="522">
                  <c:v>12.899760000000001</c:v>
                </c:pt>
                <c:pt idx="523">
                  <c:v>12.92681</c:v>
                </c:pt>
                <c:pt idx="524">
                  <c:v>12.92883</c:v>
                </c:pt>
                <c:pt idx="525">
                  <c:v>12.931509999999999</c:v>
                </c:pt>
                <c:pt idx="526">
                  <c:v>12.994859999999999</c:v>
                </c:pt>
                <c:pt idx="527">
                  <c:v>12.99695</c:v>
                </c:pt>
                <c:pt idx="528">
                  <c:v>13.061059999999999</c:v>
                </c:pt>
                <c:pt idx="529">
                  <c:v>13.062860000000001</c:v>
                </c:pt>
                <c:pt idx="530">
                  <c:v>13.12726</c:v>
                </c:pt>
                <c:pt idx="531">
                  <c:v>13.129189999999999</c:v>
                </c:pt>
                <c:pt idx="532">
                  <c:v>13.193479999999999</c:v>
                </c:pt>
                <c:pt idx="533">
                  <c:v>13.19567</c:v>
                </c:pt>
                <c:pt idx="534">
                  <c:v>13.25963</c:v>
                </c:pt>
                <c:pt idx="535">
                  <c:v>13.26211</c:v>
                </c:pt>
                <c:pt idx="536">
                  <c:v>13.290419999999999</c:v>
                </c:pt>
                <c:pt idx="537">
                  <c:v>13.2934</c:v>
                </c:pt>
                <c:pt idx="538">
                  <c:v>13.295349999999999</c:v>
                </c:pt>
                <c:pt idx="539">
                  <c:v>13.32558</c:v>
                </c:pt>
                <c:pt idx="540">
                  <c:v>13.327999999999999</c:v>
                </c:pt>
                <c:pt idx="541">
                  <c:v>13.35637</c:v>
                </c:pt>
                <c:pt idx="542">
                  <c:v>13.35937</c:v>
                </c:pt>
                <c:pt idx="543">
                  <c:v>13.36229</c:v>
                </c:pt>
                <c:pt idx="544">
                  <c:v>13.391260000000001</c:v>
                </c:pt>
                <c:pt idx="545">
                  <c:v>13.39409</c:v>
                </c:pt>
                <c:pt idx="546">
                  <c:v>13.39676</c:v>
                </c:pt>
                <c:pt idx="547">
                  <c:v>13.422639999999999</c:v>
                </c:pt>
                <c:pt idx="548">
                  <c:v>13.42529</c:v>
                </c:pt>
                <c:pt idx="549">
                  <c:v>13.42881</c:v>
                </c:pt>
                <c:pt idx="550">
                  <c:v>13.430910000000001</c:v>
                </c:pt>
                <c:pt idx="551">
                  <c:v>13.457000000000001</c:v>
                </c:pt>
                <c:pt idx="552">
                  <c:v>13.48916</c:v>
                </c:pt>
                <c:pt idx="553">
                  <c:v>13.49133</c:v>
                </c:pt>
                <c:pt idx="554">
                  <c:v>13.49478</c:v>
                </c:pt>
                <c:pt idx="555">
                  <c:v>13.497820000000001</c:v>
                </c:pt>
                <c:pt idx="556">
                  <c:v>13.52355</c:v>
                </c:pt>
                <c:pt idx="557">
                  <c:v>13.526020000000001</c:v>
                </c:pt>
                <c:pt idx="558">
                  <c:v>13.52951</c:v>
                </c:pt>
                <c:pt idx="559">
                  <c:v>13.53153</c:v>
                </c:pt>
                <c:pt idx="560">
                  <c:v>13.55767</c:v>
                </c:pt>
                <c:pt idx="561">
                  <c:v>13.56076</c:v>
                </c:pt>
                <c:pt idx="562">
                  <c:v>13.56424</c:v>
                </c:pt>
                <c:pt idx="563">
                  <c:v>13.56643</c:v>
                </c:pt>
                <c:pt idx="564">
                  <c:v>13.592029999999999</c:v>
                </c:pt>
                <c:pt idx="565">
                  <c:v>13.59548</c:v>
                </c:pt>
                <c:pt idx="566">
                  <c:v>13.59815</c:v>
                </c:pt>
                <c:pt idx="567">
                  <c:v>13.62453</c:v>
                </c:pt>
                <c:pt idx="568">
                  <c:v>13.62673</c:v>
                </c:pt>
                <c:pt idx="569">
                  <c:v>13.6302</c:v>
                </c:pt>
                <c:pt idx="570">
                  <c:v>13.633279999999999</c:v>
                </c:pt>
                <c:pt idx="571">
                  <c:v>13.65882</c:v>
                </c:pt>
                <c:pt idx="572">
                  <c:v>13.661440000000001</c:v>
                </c:pt>
                <c:pt idx="573">
                  <c:v>13.664870000000001</c:v>
                </c:pt>
                <c:pt idx="574">
                  <c:v>13.693149999999999</c:v>
                </c:pt>
                <c:pt idx="575">
                  <c:v>13.69617</c:v>
                </c:pt>
                <c:pt idx="576">
                  <c:v>13.69965</c:v>
                </c:pt>
                <c:pt idx="577">
                  <c:v>13.70168</c:v>
                </c:pt>
                <c:pt idx="578">
                  <c:v>13.7256</c:v>
                </c:pt>
                <c:pt idx="579">
                  <c:v>13.72742</c:v>
                </c:pt>
                <c:pt idx="580">
                  <c:v>13.73091</c:v>
                </c:pt>
                <c:pt idx="581">
                  <c:v>13.733359999999999</c:v>
                </c:pt>
                <c:pt idx="582">
                  <c:v>13.760020000000001</c:v>
                </c:pt>
                <c:pt idx="583">
                  <c:v>13.76215</c:v>
                </c:pt>
                <c:pt idx="584">
                  <c:v>13.76562</c:v>
                </c:pt>
                <c:pt idx="585">
                  <c:v>13.768090000000001</c:v>
                </c:pt>
                <c:pt idx="586">
                  <c:v>13.79402</c:v>
                </c:pt>
                <c:pt idx="587">
                  <c:v>13.796849999999999</c:v>
                </c:pt>
                <c:pt idx="588">
                  <c:v>13.80001</c:v>
                </c:pt>
                <c:pt idx="589">
                  <c:v>13.82865</c:v>
                </c:pt>
                <c:pt idx="590">
                  <c:v>13.831569999999999</c:v>
                </c:pt>
                <c:pt idx="591">
                  <c:v>13.83426</c:v>
                </c:pt>
                <c:pt idx="592">
                  <c:v>13.86063</c:v>
                </c:pt>
                <c:pt idx="593">
                  <c:v>13.86285</c:v>
                </c:pt>
                <c:pt idx="594">
                  <c:v>13.86614</c:v>
                </c:pt>
                <c:pt idx="595">
                  <c:v>13.89561</c:v>
                </c:pt>
                <c:pt idx="596">
                  <c:v>13.89756</c:v>
                </c:pt>
                <c:pt idx="597">
                  <c:v>13.89991</c:v>
                </c:pt>
                <c:pt idx="598">
                  <c:v>13.92887</c:v>
                </c:pt>
                <c:pt idx="599">
                  <c:v>13.931649999999999</c:v>
                </c:pt>
                <c:pt idx="600">
                  <c:v>13.99518</c:v>
                </c:pt>
                <c:pt idx="601">
                  <c:v>13.99713</c:v>
                </c:pt>
                <c:pt idx="602">
                  <c:v>14.06133</c:v>
                </c:pt>
                <c:pt idx="603">
                  <c:v>14.063190000000001</c:v>
                </c:pt>
                <c:pt idx="604">
                  <c:v>14.127079999999999</c:v>
                </c:pt>
                <c:pt idx="605">
                  <c:v>14.19378</c:v>
                </c:pt>
                <c:pt idx="606">
                  <c:v>14.196</c:v>
                </c:pt>
                <c:pt idx="607">
                  <c:v>14.25991</c:v>
                </c:pt>
                <c:pt idx="608">
                  <c:v>14.26216</c:v>
                </c:pt>
                <c:pt idx="609">
                  <c:v>14.264200000000001</c:v>
                </c:pt>
                <c:pt idx="610">
                  <c:v>14.29067</c:v>
                </c:pt>
                <c:pt idx="611">
                  <c:v>14.2934</c:v>
                </c:pt>
                <c:pt idx="612">
                  <c:v>14.295780000000001</c:v>
                </c:pt>
                <c:pt idx="613">
                  <c:v>14.32583</c:v>
                </c:pt>
                <c:pt idx="614">
                  <c:v>14.328139999999999</c:v>
                </c:pt>
                <c:pt idx="615">
                  <c:v>14.33065</c:v>
                </c:pt>
                <c:pt idx="616">
                  <c:v>14.356680000000001</c:v>
                </c:pt>
                <c:pt idx="617">
                  <c:v>14.35938</c:v>
                </c:pt>
                <c:pt idx="618">
                  <c:v>14.3627</c:v>
                </c:pt>
                <c:pt idx="619">
                  <c:v>14.39147</c:v>
                </c:pt>
                <c:pt idx="620">
                  <c:v>14.3941</c:v>
                </c:pt>
                <c:pt idx="621">
                  <c:v>14.39709</c:v>
                </c:pt>
                <c:pt idx="622">
                  <c:v>14.42295</c:v>
                </c:pt>
                <c:pt idx="623">
                  <c:v>14.42534</c:v>
                </c:pt>
                <c:pt idx="624">
                  <c:v>14.42881</c:v>
                </c:pt>
                <c:pt idx="625">
                  <c:v>14.431319999999999</c:v>
                </c:pt>
                <c:pt idx="626">
                  <c:v>14.45725</c:v>
                </c:pt>
                <c:pt idx="627">
                  <c:v>14.49118</c:v>
                </c:pt>
                <c:pt idx="628">
                  <c:v>14.4948</c:v>
                </c:pt>
                <c:pt idx="629">
                  <c:v>14.498150000000001</c:v>
                </c:pt>
                <c:pt idx="630">
                  <c:v>14.52392</c:v>
                </c:pt>
                <c:pt idx="631">
                  <c:v>14.52605</c:v>
                </c:pt>
                <c:pt idx="632">
                  <c:v>14.52937</c:v>
                </c:pt>
                <c:pt idx="633">
                  <c:v>14.55791</c:v>
                </c:pt>
                <c:pt idx="634">
                  <c:v>14.560750000000001</c:v>
                </c:pt>
                <c:pt idx="635">
                  <c:v>14.564260000000001</c:v>
                </c:pt>
                <c:pt idx="636">
                  <c:v>14.56683</c:v>
                </c:pt>
                <c:pt idx="637">
                  <c:v>14.592409999999999</c:v>
                </c:pt>
                <c:pt idx="638">
                  <c:v>14.59548</c:v>
                </c:pt>
                <c:pt idx="639">
                  <c:v>14.598520000000001</c:v>
                </c:pt>
                <c:pt idx="640">
                  <c:v>14.624919999999999</c:v>
                </c:pt>
                <c:pt idx="641">
                  <c:v>14.62674</c:v>
                </c:pt>
                <c:pt idx="642">
                  <c:v>14.6302</c:v>
                </c:pt>
                <c:pt idx="643">
                  <c:v>14.63363</c:v>
                </c:pt>
                <c:pt idx="644">
                  <c:v>14.6592</c:v>
                </c:pt>
                <c:pt idx="645">
                  <c:v>14.66147</c:v>
                </c:pt>
                <c:pt idx="646">
                  <c:v>14.66493</c:v>
                </c:pt>
                <c:pt idx="647">
                  <c:v>14.667</c:v>
                </c:pt>
                <c:pt idx="648">
                  <c:v>14.69354</c:v>
                </c:pt>
                <c:pt idx="649">
                  <c:v>14.69619</c:v>
                </c:pt>
                <c:pt idx="650">
                  <c:v>14.69964</c:v>
                </c:pt>
                <c:pt idx="651">
                  <c:v>14.702019999999999</c:v>
                </c:pt>
                <c:pt idx="652">
                  <c:v>14.7277</c:v>
                </c:pt>
                <c:pt idx="653">
                  <c:v>14.730880000000001</c:v>
                </c:pt>
                <c:pt idx="654">
                  <c:v>14.73376</c:v>
                </c:pt>
                <c:pt idx="655">
                  <c:v>14.76216</c:v>
                </c:pt>
                <c:pt idx="656">
                  <c:v>14.76563</c:v>
                </c:pt>
                <c:pt idx="657">
                  <c:v>14.768409999999999</c:v>
                </c:pt>
                <c:pt idx="658">
                  <c:v>14.794370000000001</c:v>
                </c:pt>
                <c:pt idx="659">
                  <c:v>14.79684</c:v>
                </c:pt>
                <c:pt idx="660">
                  <c:v>14.80035</c:v>
                </c:pt>
                <c:pt idx="661">
                  <c:v>14.829050000000001</c:v>
                </c:pt>
                <c:pt idx="662">
                  <c:v>14.83159</c:v>
                </c:pt>
                <c:pt idx="663">
                  <c:v>14.834519999999999</c:v>
                </c:pt>
                <c:pt idx="664">
                  <c:v>14.8978</c:v>
                </c:pt>
                <c:pt idx="665">
                  <c:v>14.900090000000001</c:v>
                </c:pt>
                <c:pt idx="666">
                  <c:v>14.92928</c:v>
                </c:pt>
                <c:pt idx="667">
                  <c:v>14.93183</c:v>
                </c:pt>
                <c:pt idx="668">
                  <c:v>14.99546</c:v>
                </c:pt>
                <c:pt idx="669">
                  <c:v>14.99736</c:v>
                </c:pt>
                <c:pt idx="670">
                  <c:v>15.06166</c:v>
                </c:pt>
                <c:pt idx="671">
                  <c:v>15.063499999999999</c:v>
                </c:pt>
                <c:pt idx="672">
                  <c:v>15.12786</c:v>
                </c:pt>
                <c:pt idx="673">
                  <c:v>15.12988</c:v>
                </c:pt>
                <c:pt idx="674">
                  <c:v>15.19406</c:v>
                </c:pt>
                <c:pt idx="675">
                  <c:v>15.19617</c:v>
                </c:pt>
                <c:pt idx="676">
                  <c:v>15.198079999999999</c:v>
                </c:pt>
                <c:pt idx="677">
                  <c:v>15.225429999999999</c:v>
                </c:pt>
                <c:pt idx="678">
                  <c:v>15.22734</c:v>
                </c:pt>
                <c:pt idx="679">
                  <c:v>15.26017</c:v>
                </c:pt>
                <c:pt idx="680">
                  <c:v>15.26215</c:v>
                </c:pt>
                <c:pt idx="681">
                  <c:v>15.264530000000001</c:v>
                </c:pt>
                <c:pt idx="682">
                  <c:v>15.290929999999999</c:v>
                </c:pt>
                <c:pt idx="683">
                  <c:v>15.29341</c:v>
                </c:pt>
                <c:pt idx="684">
                  <c:v>15.296239999999999</c:v>
                </c:pt>
                <c:pt idx="685">
                  <c:v>15.32605</c:v>
                </c:pt>
                <c:pt idx="686">
                  <c:v>15.32808</c:v>
                </c:pt>
                <c:pt idx="687">
                  <c:v>15.33006</c:v>
                </c:pt>
                <c:pt idx="688">
                  <c:v>15.356909999999999</c:v>
                </c:pt>
                <c:pt idx="689">
                  <c:v>15.359400000000001</c:v>
                </c:pt>
                <c:pt idx="690">
                  <c:v>15.362830000000001</c:v>
                </c:pt>
                <c:pt idx="691">
                  <c:v>15.364839999999999</c:v>
                </c:pt>
                <c:pt idx="692">
                  <c:v>15.392010000000001</c:v>
                </c:pt>
                <c:pt idx="693">
                  <c:v>15.3941</c:v>
                </c:pt>
                <c:pt idx="694">
                  <c:v>15.39744</c:v>
                </c:pt>
                <c:pt idx="695">
                  <c:v>15.423299999999999</c:v>
                </c:pt>
                <c:pt idx="696">
                  <c:v>15.425280000000001</c:v>
                </c:pt>
                <c:pt idx="697">
                  <c:v>15.428750000000001</c:v>
                </c:pt>
                <c:pt idx="698">
                  <c:v>15.431710000000001</c:v>
                </c:pt>
                <c:pt idx="699">
                  <c:v>15.457710000000001</c:v>
                </c:pt>
                <c:pt idx="700">
                  <c:v>15.46006</c:v>
                </c:pt>
                <c:pt idx="701">
                  <c:v>15.463520000000001</c:v>
                </c:pt>
                <c:pt idx="702">
                  <c:v>15.465669999999999</c:v>
                </c:pt>
                <c:pt idx="703">
                  <c:v>15.49166</c:v>
                </c:pt>
                <c:pt idx="704">
                  <c:v>15.49479</c:v>
                </c:pt>
                <c:pt idx="705">
                  <c:v>15.498239999999999</c:v>
                </c:pt>
                <c:pt idx="706">
                  <c:v>15.50034</c:v>
                </c:pt>
                <c:pt idx="707">
                  <c:v>15.524290000000001</c:v>
                </c:pt>
                <c:pt idx="708">
                  <c:v>15.52604</c:v>
                </c:pt>
                <c:pt idx="709">
                  <c:v>15.52951</c:v>
                </c:pt>
                <c:pt idx="710">
                  <c:v>15.53176</c:v>
                </c:pt>
                <c:pt idx="711">
                  <c:v>15.55847</c:v>
                </c:pt>
                <c:pt idx="712">
                  <c:v>15.560739999999999</c:v>
                </c:pt>
                <c:pt idx="713">
                  <c:v>15.564249999999999</c:v>
                </c:pt>
                <c:pt idx="714">
                  <c:v>15.5672</c:v>
                </c:pt>
                <c:pt idx="715">
                  <c:v>15.592790000000001</c:v>
                </c:pt>
                <c:pt idx="716">
                  <c:v>15.59548</c:v>
                </c:pt>
                <c:pt idx="717">
                  <c:v>15.59891</c:v>
                </c:pt>
                <c:pt idx="718">
                  <c:v>15.62707</c:v>
                </c:pt>
                <c:pt idx="719">
                  <c:v>15.63021</c:v>
                </c:pt>
                <c:pt idx="720">
                  <c:v>15.63369</c:v>
                </c:pt>
                <c:pt idx="721">
                  <c:v>15.63574</c:v>
                </c:pt>
                <c:pt idx="722">
                  <c:v>15.659599999999999</c:v>
                </c:pt>
                <c:pt idx="723">
                  <c:v>15.66146</c:v>
                </c:pt>
                <c:pt idx="724">
                  <c:v>15.66493</c:v>
                </c:pt>
                <c:pt idx="725">
                  <c:v>15.66738</c:v>
                </c:pt>
                <c:pt idx="726">
                  <c:v>15.69393</c:v>
                </c:pt>
                <c:pt idx="727">
                  <c:v>15.69619</c:v>
                </c:pt>
                <c:pt idx="728">
                  <c:v>15.699619999999999</c:v>
                </c:pt>
                <c:pt idx="729">
                  <c:v>15.70237</c:v>
                </c:pt>
                <c:pt idx="730">
                  <c:v>15.72808</c:v>
                </c:pt>
                <c:pt idx="731">
                  <c:v>15.73086</c:v>
                </c:pt>
                <c:pt idx="732">
                  <c:v>15.734120000000001</c:v>
                </c:pt>
                <c:pt idx="733">
                  <c:v>15.76252</c:v>
                </c:pt>
                <c:pt idx="734">
                  <c:v>15.765610000000001</c:v>
                </c:pt>
                <c:pt idx="735">
                  <c:v>15.76873</c:v>
                </c:pt>
                <c:pt idx="736">
                  <c:v>15.794750000000001</c:v>
                </c:pt>
                <c:pt idx="737">
                  <c:v>15.79687</c:v>
                </c:pt>
                <c:pt idx="738">
                  <c:v>15.80034</c:v>
                </c:pt>
                <c:pt idx="739">
                  <c:v>15.802379999999999</c:v>
                </c:pt>
                <c:pt idx="740">
                  <c:v>15.829470000000001</c:v>
                </c:pt>
                <c:pt idx="741">
                  <c:v>15.83062</c:v>
                </c:pt>
                <c:pt idx="742">
                  <c:v>15.835430000000001</c:v>
                </c:pt>
                <c:pt idx="743">
                  <c:v>15.863060000000001</c:v>
                </c:pt>
                <c:pt idx="744">
                  <c:v>15.86632</c:v>
                </c:pt>
                <c:pt idx="745">
                  <c:v>15.868320000000001</c:v>
                </c:pt>
                <c:pt idx="746">
                  <c:v>15.89828</c:v>
                </c:pt>
                <c:pt idx="747">
                  <c:v>15.9002</c:v>
                </c:pt>
                <c:pt idx="748">
                  <c:v>15.92956</c:v>
                </c:pt>
                <c:pt idx="749">
                  <c:v>15.93201</c:v>
                </c:pt>
                <c:pt idx="750">
                  <c:v>15.995760000000001</c:v>
                </c:pt>
                <c:pt idx="751">
                  <c:v>15.997629999999999</c:v>
                </c:pt>
                <c:pt idx="752">
                  <c:v>16.06195</c:v>
                </c:pt>
                <c:pt idx="753">
                  <c:v>16.063800000000001</c:v>
                </c:pt>
                <c:pt idx="754">
                  <c:v>16.128170000000001</c:v>
                </c:pt>
                <c:pt idx="755">
                  <c:v>16.130199999999999</c:v>
                </c:pt>
                <c:pt idx="756">
                  <c:v>16.131969999999999</c:v>
                </c:pt>
                <c:pt idx="757">
                  <c:v>16.19435</c:v>
                </c:pt>
                <c:pt idx="758">
                  <c:v>16.196169999999999</c:v>
                </c:pt>
                <c:pt idx="759">
                  <c:v>16.198409999999999</c:v>
                </c:pt>
                <c:pt idx="760">
                  <c:v>16.225570000000001</c:v>
                </c:pt>
                <c:pt idx="761">
                  <c:v>16.227419999999999</c:v>
                </c:pt>
                <c:pt idx="762">
                  <c:v>16.229569999999999</c:v>
                </c:pt>
                <c:pt idx="763">
                  <c:v>16.262180000000001</c:v>
                </c:pt>
                <c:pt idx="764">
                  <c:v>16.264869999999998</c:v>
                </c:pt>
                <c:pt idx="765">
                  <c:v>16.29119</c:v>
                </c:pt>
                <c:pt idx="766">
                  <c:v>16.293379999999999</c:v>
                </c:pt>
                <c:pt idx="767">
                  <c:v>16.296620000000001</c:v>
                </c:pt>
                <c:pt idx="768">
                  <c:v>16.326270000000001</c:v>
                </c:pt>
                <c:pt idx="769">
                  <c:v>16.328130000000002</c:v>
                </c:pt>
                <c:pt idx="770">
                  <c:v>16.331320000000002</c:v>
                </c:pt>
                <c:pt idx="771">
                  <c:v>16.35726</c:v>
                </c:pt>
                <c:pt idx="772">
                  <c:v>16.359349999999999</c:v>
                </c:pt>
                <c:pt idx="773">
                  <c:v>16.362850000000002</c:v>
                </c:pt>
                <c:pt idx="774">
                  <c:v>16.36523</c:v>
                </c:pt>
                <c:pt idx="775">
                  <c:v>16.3919</c:v>
                </c:pt>
                <c:pt idx="776">
                  <c:v>16.394089999999998</c:v>
                </c:pt>
                <c:pt idx="777">
                  <c:v>16.397559999999999</c:v>
                </c:pt>
                <c:pt idx="778">
                  <c:v>16.399519999999999</c:v>
                </c:pt>
                <c:pt idx="779">
                  <c:v>16.42539</c:v>
                </c:pt>
                <c:pt idx="780">
                  <c:v>16.428809999999999</c:v>
                </c:pt>
                <c:pt idx="781">
                  <c:v>16.432130000000001</c:v>
                </c:pt>
                <c:pt idx="782">
                  <c:v>16.458069999999999</c:v>
                </c:pt>
                <c:pt idx="783">
                  <c:v>16.459980000000002</c:v>
                </c:pt>
                <c:pt idx="784">
                  <c:v>16.463529999999999</c:v>
                </c:pt>
                <c:pt idx="785">
                  <c:v>16.465979999999998</c:v>
                </c:pt>
                <c:pt idx="786">
                  <c:v>16.492039999999999</c:v>
                </c:pt>
                <c:pt idx="787">
                  <c:v>16.494800000000001</c:v>
                </c:pt>
                <c:pt idx="788">
                  <c:v>16.498249999999999</c:v>
                </c:pt>
                <c:pt idx="789">
                  <c:v>16.50076</c:v>
                </c:pt>
                <c:pt idx="790">
                  <c:v>16.526409999999998</c:v>
                </c:pt>
                <c:pt idx="791">
                  <c:v>16.529489999999999</c:v>
                </c:pt>
                <c:pt idx="792">
                  <c:v>16.532620000000001</c:v>
                </c:pt>
                <c:pt idx="793">
                  <c:v>16.55885</c:v>
                </c:pt>
                <c:pt idx="794">
                  <c:v>16.560759999999998</c:v>
                </c:pt>
                <c:pt idx="795">
                  <c:v>16.564240000000002</c:v>
                </c:pt>
                <c:pt idx="796">
                  <c:v>16.567599999999999</c:v>
                </c:pt>
                <c:pt idx="797">
                  <c:v>16.593209999999999</c:v>
                </c:pt>
                <c:pt idx="798">
                  <c:v>16.595490000000002</c:v>
                </c:pt>
                <c:pt idx="799">
                  <c:v>16.598949999999999</c:v>
                </c:pt>
                <c:pt idx="800">
                  <c:v>16.601019999999998</c:v>
                </c:pt>
                <c:pt idx="801">
                  <c:v>16.627469999999999</c:v>
                </c:pt>
                <c:pt idx="802">
                  <c:v>16.630189999999999</c:v>
                </c:pt>
                <c:pt idx="803">
                  <c:v>16.633679999999998</c:v>
                </c:pt>
                <c:pt idx="804">
                  <c:v>16.636140000000001</c:v>
                </c:pt>
                <c:pt idx="805">
                  <c:v>16.661709999999999</c:v>
                </c:pt>
                <c:pt idx="806">
                  <c:v>16.664940000000001</c:v>
                </c:pt>
                <c:pt idx="807">
                  <c:v>16.66778</c:v>
                </c:pt>
                <c:pt idx="808">
                  <c:v>16.69435</c:v>
                </c:pt>
                <c:pt idx="809">
                  <c:v>16.696190000000001</c:v>
                </c:pt>
                <c:pt idx="810">
                  <c:v>16.699649999999998</c:v>
                </c:pt>
                <c:pt idx="811">
                  <c:v>16.7027</c:v>
                </c:pt>
                <c:pt idx="812">
                  <c:v>16.728449999999999</c:v>
                </c:pt>
                <c:pt idx="813">
                  <c:v>16.730879999999999</c:v>
                </c:pt>
                <c:pt idx="814">
                  <c:v>16.734359999999999</c:v>
                </c:pt>
                <c:pt idx="815">
                  <c:v>16.736239999999999</c:v>
                </c:pt>
                <c:pt idx="816">
                  <c:v>16.795110000000001</c:v>
                </c:pt>
                <c:pt idx="817">
                  <c:v>16.796869999999998</c:v>
                </c:pt>
                <c:pt idx="818">
                  <c:v>16.800339999999998</c:v>
                </c:pt>
                <c:pt idx="819">
                  <c:v>16.802679999999999</c:v>
                </c:pt>
                <c:pt idx="820">
                  <c:v>16.863399999999999</c:v>
                </c:pt>
                <c:pt idx="821">
                  <c:v>16.866309999999999</c:v>
                </c:pt>
                <c:pt idx="822">
                  <c:v>16.86852</c:v>
                </c:pt>
                <c:pt idx="823">
                  <c:v>16.898759999999999</c:v>
                </c:pt>
                <c:pt idx="824">
                  <c:v>16.900269999999999</c:v>
                </c:pt>
                <c:pt idx="825">
                  <c:v>16.929829999999999</c:v>
                </c:pt>
                <c:pt idx="826">
                  <c:v>16.93216</c:v>
                </c:pt>
                <c:pt idx="827">
                  <c:v>16.996089999999999</c:v>
                </c:pt>
                <c:pt idx="828">
                  <c:v>16.996790000000001</c:v>
                </c:pt>
                <c:pt idx="829">
                  <c:v>17.062249999999999</c:v>
                </c:pt>
                <c:pt idx="830">
                  <c:v>17.064119999999999</c:v>
                </c:pt>
                <c:pt idx="831">
                  <c:v>17.130210000000002</c:v>
                </c:pt>
                <c:pt idx="832">
                  <c:v>17.132280000000002</c:v>
                </c:pt>
                <c:pt idx="833">
                  <c:v>17.196390000000001</c:v>
                </c:pt>
                <c:pt idx="834">
                  <c:v>17.19876</c:v>
                </c:pt>
                <c:pt idx="835">
                  <c:v>17.227450000000001</c:v>
                </c:pt>
                <c:pt idx="836">
                  <c:v>17.230029999999999</c:v>
                </c:pt>
                <c:pt idx="837">
                  <c:v>17.262450000000001</c:v>
                </c:pt>
                <c:pt idx="838">
                  <c:v>17.26521</c:v>
                </c:pt>
                <c:pt idx="839">
                  <c:v>17.291440000000001</c:v>
                </c:pt>
                <c:pt idx="840">
                  <c:v>17.293379999999999</c:v>
                </c:pt>
                <c:pt idx="841">
                  <c:v>17.296890000000001</c:v>
                </c:pt>
                <c:pt idx="842">
                  <c:v>17.298760000000001</c:v>
                </c:pt>
                <c:pt idx="843">
                  <c:v>17.328199999999999</c:v>
                </c:pt>
                <c:pt idx="844">
                  <c:v>17.33146</c:v>
                </c:pt>
                <c:pt idx="845">
                  <c:v>17.357569999999999</c:v>
                </c:pt>
                <c:pt idx="846">
                  <c:v>17.359380000000002</c:v>
                </c:pt>
                <c:pt idx="847">
                  <c:v>17.362829999999999</c:v>
                </c:pt>
                <c:pt idx="848">
                  <c:v>17.365649999999999</c:v>
                </c:pt>
                <c:pt idx="849">
                  <c:v>17.392160000000001</c:v>
                </c:pt>
                <c:pt idx="850">
                  <c:v>17.394069999999999</c:v>
                </c:pt>
                <c:pt idx="851">
                  <c:v>17.397559999999999</c:v>
                </c:pt>
                <c:pt idx="852">
                  <c:v>17.399840000000001</c:v>
                </c:pt>
                <c:pt idx="853">
                  <c:v>17.425719999999998</c:v>
                </c:pt>
                <c:pt idx="854">
                  <c:v>17.428809999999999</c:v>
                </c:pt>
                <c:pt idx="855">
                  <c:v>17.432289999999998</c:v>
                </c:pt>
                <c:pt idx="856">
                  <c:v>17.434270000000001</c:v>
                </c:pt>
                <c:pt idx="857">
                  <c:v>17.49241</c:v>
                </c:pt>
                <c:pt idx="858">
                  <c:v>17.494779999999999</c:v>
                </c:pt>
                <c:pt idx="859">
                  <c:v>17.498259999999998</c:v>
                </c:pt>
                <c:pt idx="860">
                  <c:v>17.501159999999999</c:v>
                </c:pt>
                <c:pt idx="861">
                  <c:v>17.526810000000001</c:v>
                </c:pt>
                <c:pt idx="862">
                  <c:v>17.529509999999998</c:v>
                </c:pt>
                <c:pt idx="863">
                  <c:v>17.532969999999999</c:v>
                </c:pt>
                <c:pt idx="864">
                  <c:v>17.561</c:v>
                </c:pt>
                <c:pt idx="865">
                  <c:v>17.564260000000001</c:v>
                </c:pt>
                <c:pt idx="866">
                  <c:v>17.567689999999999</c:v>
                </c:pt>
                <c:pt idx="867">
                  <c:v>17.569749999999999</c:v>
                </c:pt>
                <c:pt idx="868">
                  <c:v>17.593589999999999</c:v>
                </c:pt>
                <c:pt idx="869">
                  <c:v>17.595479999999998</c:v>
                </c:pt>
                <c:pt idx="870">
                  <c:v>17.598870000000002</c:v>
                </c:pt>
                <c:pt idx="871">
                  <c:v>17.601410000000001</c:v>
                </c:pt>
                <c:pt idx="872">
                  <c:v>17.627870000000001</c:v>
                </c:pt>
                <c:pt idx="873">
                  <c:v>17.630199999999999</c:v>
                </c:pt>
                <c:pt idx="874">
                  <c:v>17.633669999999999</c:v>
                </c:pt>
                <c:pt idx="875">
                  <c:v>17.636320000000001</c:v>
                </c:pt>
                <c:pt idx="876">
                  <c:v>17.662089999999999</c:v>
                </c:pt>
                <c:pt idx="877">
                  <c:v>17.664940000000001</c:v>
                </c:pt>
                <c:pt idx="878">
                  <c:v>17.66816</c:v>
                </c:pt>
                <c:pt idx="879">
                  <c:v>17.696449999999999</c:v>
                </c:pt>
                <c:pt idx="880">
                  <c:v>17.699649999999998</c:v>
                </c:pt>
                <c:pt idx="881">
                  <c:v>17.703019999999999</c:v>
                </c:pt>
                <c:pt idx="882">
                  <c:v>17.728819999999999</c:v>
                </c:pt>
                <c:pt idx="883">
                  <c:v>17.730879999999999</c:v>
                </c:pt>
                <c:pt idx="884">
                  <c:v>17.734359999999999</c:v>
                </c:pt>
                <c:pt idx="885">
                  <c:v>17.736599999999999</c:v>
                </c:pt>
                <c:pt idx="886">
                  <c:v>17.763369999999998</c:v>
                </c:pt>
                <c:pt idx="887">
                  <c:v>17.765609999999999</c:v>
                </c:pt>
                <c:pt idx="888">
                  <c:v>17.769079999999999</c:v>
                </c:pt>
                <c:pt idx="889">
                  <c:v>17.771049999999999</c:v>
                </c:pt>
                <c:pt idx="890">
                  <c:v>17.79721</c:v>
                </c:pt>
                <c:pt idx="891">
                  <c:v>17.800339999999998</c:v>
                </c:pt>
                <c:pt idx="892">
                  <c:v>17.802969999999998</c:v>
                </c:pt>
                <c:pt idx="893">
                  <c:v>17.832260000000002</c:v>
                </c:pt>
                <c:pt idx="894">
                  <c:v>17.835059999999999</c:v>
                </c:pt>
                <c:pt idx="895">
                  <c:v>17.836929999999999</c:v>
                </c:pt>
                <c:pt idx="896">
                  <c:v>17.863759999999999</c:v>
                </c:pt>
                <c:pt idx="897">
                  <c:v>17.866299999999999</c:v>
                </c:pt>
                <c:pt idx="898">
                  <c:v>17.868690000000001</c:v>
                </c:pt>
                <c:pt idx="899">
                  <c:v>17.900549999999999</c:v>
                </c:pt>
                <c:pt idx="900">
                  <c:v>17.930150000000001</c:v>
                </c:pt>
                <c:pt idx="901">
                  <c:v>17.932259999999999</c:v>
                </c:pt>
                <c:pt idx="902">
                  <c:v>17.934090000000001</c:v>
                </c:pt>
                <c:pt idx="903">
                  <c:v>17.99635</c:v>
                </c:pt>
                <c:pt idx="904">
                  <c:v>17.998159999999999</c:v>
                </c:pt>
                <c:pt idx="905">
                  <c:v>18.06427</c:v>
                </c:pt>
                <c:pt idx="906">
                  <c:v>18.066179999999999</c:v>
                </c:pt>
                <c:pt idx="907">
                  <c:v>18.130479999999999</c:v>
                </c:pt>
                <c:pt idx="908">
                  <c:v>18.1326</c:v>
                </c:pt>
                <c:pt idx="909">
                  <c:v>18.196670000000001</c:v>
                </c:pt>
                <c:pt idx="910">
                  <c:v>18.199069999999999</c:v>
                </c:pt>
                <c:pt idx="911">
                  <c:v>18.227620000000002</c:v>
                </c:pt>
                <c:pt idx="912">
                  <c:v>18.230460000000001</c:v>
                </c:pt>
                <c:pt idx="913">
                  <c:v>18.263680000000001</c:v>
                </c:pt>
                <c:pt idx="914">
                  <c:v>18.265429999999999</c:v>
                </c:pt>
                <c:pt idx="915">
                  <c:v>18.293369999999999</c:v>
                </c:pt>
                <c:pt idx="916">
                  <c:v>18.296720000000001</c:v>
                </c:pt>
                <c:pt idx="917">
                  <c:v>18.29909</c:v>
                </c:pt>
                <c:pt idx="918">
                  <c:v>18.3596</c:v>
                </c:pt>
                <c:pt idx="919">
                  <c:v>18.362839999999998</c:v>
                </c:pt>
                <c:pt idx="920">
                  <c:v>18.366019999999999</c:v>
                </c:pt>
                <c:pt idx="921">
                  <c:v>18.394159999999999</c:v>
                </c:pt>
                <c:pt idx="922">
                  <c:v>18.397559999999999</c:v>
                </c:pt>
                <c:pt idx="923">
                  <c:v>18.400169999999999</c:v>
                </c:pt>
                <c:pt idx="924">
                  <c:v>18.426079999999999</c:v>
                </c:pt>
                <c:pt idx="925">
                  <c:v>18.428799999999999</c:v>
                </c:pt>
                <c:pt idx="926">
                  <c:v>18.432279999999999</c:v>
                </c:pt>
                <c:pt idx="927">
                  <c:v>18.43468</c:v>
                </c:pt>
                <c:pt idx="928">
                  <c:v>18.492799999999999</c:v>
                </c:pt>
                <c:pt idx="929">
                  <c:v>18.494789999999998</c:v>
                </c:pt>
                <c:pt idx="930">
                  <c:v>18.498259999999998</c:v>
                </c:pt>
                <c:pt idx="931">
                  <c:v>18.501629999999999</c:v>
                </c:pt>
                <c:pt idx="932">
                  <c:v>18.527170000000002</c:v>
                </c:pt>
                <c:pt idx="933">
                  <c:v>18.529499999999999</c:v>
                </c:pt>
                <c:pt idx="934">
                  <c:v>18.532979999999998</c:v>
                </c:pt>
                <c:pt idx="935">
                  <c:v>18.535070000000001</c:v>
                </c:pt>
                <c:pt idx="936">
                  <c:v>18.56138</c:v>
                </c:pt>
                <c:pt idx="937">
                  <c:v>18.564219999999999</c:v>
                </c:pt>
                <c:pt idx="938">
                  <c:v>18.567689999999999</c:v>
                </c:pt>
                <c:pt idx="939">
                  <c:v>18.570129999999999</c:v>
                </c:pt>
                <c:pt idx="940">
                  <c:v>18.59571</c:v>
                </c:pt>
                <c:pt idx="941">
                  <c:v>18.598960000000002</c:v>
                </c:pt>
                <c:pt idx="942">
                  <c:v>18.601790000000001</c:v>
                </c:pt>
                <c:pt idx="943">
                  <c:v>18.628260000000001</c:v>
                </c:pt>
                <c:pt idx="944">
                  <c:v>18.630189999999999</c:v>
                </c:pt>
                <c:pt idx="945">
                  <c:v>18.633679999999998</c:v>
                </c:pt>
                <c:pt idx="946">
                  <c:v>18.636289999999999</c:v>
                </c:pt>
                <c:pt idx="947">
                  <c:v>18.662520000000001</c:v>
                </c:pt>
                <c:pt idx="948">
                  <c:v>18.664919999999999</c:v>
                </c:pt>
                <c:pt idx="949">
                  <c:v>18.668420000000001</c:v>
                </c:pt>
                <c:pt idx="950">
                  <c:v>18.670280000000002</c:v>
                </c:pt>
                <c:pt idx="951">
                  <c:v>18.696860000000001</c:v>
                </c:pt>
                <c:pt idx="952">
                  <c:v>18.699649999999998</c:v>
                </c:pt>
                <c:pt idx="953">
                  <c:v>18.703119999999998</c:v>
                </c:pt>
                <c:pt idx="954">
                  <c:v>18.705089999999998</c:v>
                </c:pt>
                <c:pt idx="955">
                  <c:v>18.73094</c:v>
                </c:pt>
                <c:pt idx="956">
                  <c:v>18.734400000000001</c:v>
                </c:pt>
                <c:pt idx="957">
                  <c:v>18.73668</c:v>
                </c:pt>
                <c:pt idx="958">
                  <c:v>18.76568</c:v>
                </c:pt>
                <c:pt idx="959">
                  <c:v>18.76906</c:v>
                </c:pt>
                <c:pt idx="960">
                  <c:v>18.771090000000001</c:v>
                </c:pt>
                <c:pt idx="961">
                  <c:v>18.79757</c:v>
                </c:pt>
                <c:pt idx="962">
                  <c:v>18.800319999999999</c:v>
                </c:pt>
                <c:pt idx="963">
                  <c:v>18.803249999999998</c:v>
                </c:pt>
                <c:pt idx="964">
                  <c:v>18.832439999999998</c:v>
                </c:pt>
                <c:pt idx="965">
                  <c:v>18.835059999999999</c:v>
                </c:pt>
                <c:pt idx="966">
                  <c:v>18.837009999999999</c:v>
                </c:pt>
                <c:pt idx="967">
                  <c:v>18.864080000000001</c:v>
                </c:pt>
                <c:pt idx="968">
                  <c:v>18.866309999999999</c:v>
                </c:pt>
                <c:pt idx="969">
                  <c:v>18.868880000000001</c:v>
                </c:pt>
                <c:pt idx="970">
                  <c:v>18.93045</c:v>
                </c:pt>
                <c:pt idx="971">
                  <c:v>18.932130000000001</c:v>
                </c:pt>
                <c:pt idx="972">
                  <c:v>18.998380000000001</c:v>
                </c:pt>
                <c:pt idx="973">
                  <c:v>19.000209999999999</c:v>
                </c:pt>
                <c:pt idx="974">
                  <c:v>19.06457</c:v>
                </c:pt>
                <c:pt idx="975">
                  <c:v>19.066549999999999</c:v>
                </c:pt>
                <c:pt idx="976">
                  <c:v>19.130780000000001</c:v>
                </c:pt>
                <c:pt idx="977">
                  <c:v>19.132960000000001</c:v>
                </c:pt>
                <c:pt idx="978">
                  <c:v>19.162929999999999</c:v>
                </c:pt>
                <c:pt idx="979">
                  <c:v>19.163309999999999</c:v>
                </c:pt>
                <c:pt idx="980">
                  <c:v>19.196950000000001</c:v>
                </c:pt>
                <c:pt idx="981">
                  <c:v>19.19942</c:v>
                </c:pt>
                <c:pt idx="982">
                  <c:v>19.227830000000001</c:v>
                </c:pt>
                <c:pt idx="983">
                  <c:v>19.230879999999999</c:v>
                </c:pt>
                <c:pt idx="984">
                  <c:v>19.262930000000001</c:v>
                </c:pt>
                <c:pt idx="985">
                  <c:v>19.265599999999999</c:v>
                </c:pt>
                <c:pt idx="986">
                  <c:v>19.267600000000002</c:v>
                </c:pt>
                <c:pt idx="987">
                  <c:v>19.293700000000001</c:v>
                </c:pt>
                <c:pt idx="988">
                  <c:v>19.296880000000002</c:v>
                </c:pt>
                <c:pt idx="989">
                  <c:v>19.29956</c:v>
                </c:pt>
                <c:pt idx="990">
                  <c:v>19.328620000000001</c:v>
                </c:pt>
                <c:pt idx="991">
                  <c:v>19.331569999999999</c:v>
                </c:pt>
                <c:pt idx="992">
                  <c:v>19.334029999999998</c:v>
                </c:pt>
                <c:pt idx="993">
                  <c:v>19.359929999999999</c:v>
                </c:pt>
                <c:pt idx="994">
                  <c:v>19.362829999999999</c:v>
                </c:pt>
                <c:pt idx="995">
                  <c:v>19.366309999999999</c:v>
                </c:pt>
                <c:pt idx="996">
                  <c:v>19.368179999999999</c:v>
                </c:pt>
                <c:pt idx="997">
                  <c:v>19.39442</c:v>
                </c:pt>
                <c:pt idx="998">
                  <c:v>19.397559999999999</c:v>
                </c:pt>
                <c:pt idx="999">
                  <c:v>19.40053</c:v>
                </c:pt>
                <c:pt idx="1000">
                  <c:v>19.426449999999999</c:v>
                </c:pt>
                <c:pt idx="1001">
                  <c:v>19.428809999999999</c:v>
                </c:pt>
                <c:pt idx="1002">
                  <c:v>19.432289999999998</c:v>
                </c:pt>
                <c:pt idx="1003">
                  <c:v>19.435079999999999</c:v>
                </c:pt>
                <c:pt idx="1004">
                  <c:v>19.460840000000001</c:v>
                </c:pt>
                <c:pt idx="1005">
                  <c:v>19.463539999999998</c:v>
                </c:pt>
                <c:pt idx="1006">
                  <c:v>19.467009999999998</c:v>
                </c:pt>
                <c:pt idx="1007">
                  <c:v>19.468810000000001</c:v>
                </c:pt>
                <c:pt idx="1008">
                  <c:v>19.49493</c:v>
                </c:pt>
                <c:pt idx="1009">
                  <c:v>19.498259999999998</c:v>
                </c:pt>
                <c:pt idx="1010">
                  <c:v>19.501729999999998</c:v>
                </c:pt>
                <c:pt idx="1011">
                  <c:v>19.503689999999999</c:v>
                </c:pt>
                <c:pt idx="1012">
                  <c:v>19.527560000000001</c:v>
                </c:pt>
                <c:pt idx="1013">
                  <c:v>19.529509999999998</c:v>
                </c:pt>
                <c:pt idx="1014">
                  <c:v>19.532979999999998</c:v>
                </c:pt>
                <c:pt idx="1015">
                  <c:v>19.535440000000001</c:v>
                </c:pt>
                <c:pt idx="1016">
                  <c:v>19.561789999999998</c:v>
                </c:pt>
                <c:pt idx="1017">
                  <c:v>19.564229999999998</c:v>
                </c:pt>
                <c:pt idx="1018">
                  <c:v>19.567699999999999</c:v>
                </c:pt>
                <c:pt idx="1019">
                  <c:v>19.570499999999999</c:v>
                </c:pt>
                <c:pt idx="1020">
                  <c:v>19.59609</c:v>
                </c:pt>
                <c:pt idx="1021">
                  <c:v>19.598949999999999</c:v>
                </c:pt>
                <c:pt idx="1022">
                  <c:v>19.602150000000002</c:v>
                </c:pt>
                <c:pt idx="1023">
                  <c:v>19.630210000000002</c:v>
                </c:pt>
                <c:pt idx="1024">
                  <c:v>19.63409</c:v>
                </c:pt>
                <c:pt idx="1025">
                  <c:v>19.662849999999999</c:v>
                </c:pt>
                <c:pt idx="1026">
                  <c:v>19.664929999999998</c:v>
                </c:pt>
                <c:pt idx="1027">
                  <c:v>19.668389999999999</c:v>
                </c:pt>
                <c:pt idx="1028">
                  <c:v>19.670639999999999</c:v>
                </c:pt>
                <c:pt idx="1029">
                  <c:v>19.69726</c:v>
                </c:pt>
                <c:pt idx="1030">
                  <c:v>19.699649999999998</c:v>
                </c:pt>
                <c:pt idx="1031">
                  <c:v>19.703099999999999</c:v>
                </c:pt>
                <c:pt idx="1032">
                  <c:v>19.70542</c:v>
                </c:pt>
                <c:pt idx="1033">
                  <c:v>19.731290000000001</c:v>
                </c:pt>
                <c:pt idx="1034">
                  <c:v>19.734369999999998</c:v>
                </c:pt>
                <c:pt idx="1035">
                  <c:v>19.73668</c:v>
                </c:pt>
                <c:pt idx="1036">
                  <c:v>19.765889999999999</c:v>
                </c:pt>
                <c:pt idx="1037">
                  <c:v>19.769110000000001</c:v>
                </c:pt>
                <c:pt idx="1038">
                  <c:v>19.771599999999999</c:v>
                </c:pt>
                <c:pt idx="1039">
                  <c:v>19.797910000000002</c:v>
                </c:pt>
                <c:pt idx="1040">
                  <c:v>19.800329999999999</c:v>
                </c:pt>
                <c:pt idx="1041">
                  <c:v>19.80349</c:v>
                </c:pt>
                <c:pt idx="1042">
                  <c:v>19.83286</c:v>
                </c:pt>
                <c:pt idx="1043">
                  <c:v>19.834129999999998</c:v>
                </c:pt>
                <c:pt idx="1044">
                  <c:v>19.83736</c:v>
                </c:pt>
                <c:pt idx="1045">
                  <c:v>19.866620000000001</c:v>
                </c:pt>
                <c:pt idx="1046">
                  <c:v>19.869430000000001</c:v>
                </c:pt>
                <c:pt idx="1047">
                  <c:v>19.998670000000001</c:v>
                </c:pt>
                <c:pt idx="1048">
                  <c:v>20.000499999999999</c:v>
                </c:pt>
                <c:pt idx="1049">
                  <c:v>20.064869999999999</c:v>
                </c:pt>
                <c:pt idx="1050">
                  <c:v>20.066839999999999</c:v>
                </c:pt>
                <c:pt idx="1051">
                  <c:v>20.1311</c:v>
                </c:pt>
                <c:pt idx="1052">
                  <c:v>20.133299999999998</c:v>
                </c:pt>
                <c:pt idx="1053">
                  <c:v>20.162780000000001</c:v>
                </c:pt>
                <c:pt idx="1054">
                  <c:v>20.16405</c:v>
                </c:pt>
                <c:pt idx="1055">
                  <c:v>20.197220000000002</c:v>
                </c:pt>
                <c:pt idx="1056">
                  <c:v>20.199649999999998</c:v>
                </c:pt>
                <c:pt idx="1057">
                  <c:v>20.201499999999999</c:v>
                </c:pt>
                <c:pt idx="1058">
                  <c:v>20.22805</c:v>
                </c:pt>
                <c:pt idx="1059">
                  <c:v>20.230899999999998</c:v>
                </c:pt>
                <c:pt idx="1060">
                  <c:v>20.23302</c:v>
                </c:pt>
                <c:pt idx="1061">
                  <c:v>20.263190000000002</c:v>
                </c:pt>
                <c:pt idx="1062">
                  <c:v>20.265609999999999</c:v>
                </c:pt>
                <c:pt idx="1063">
                  <c:v>20.267959999999999</c:v>
                </c:pt>
                <c:pt idx="1064">
                  <c:v>20.29372</c:v>
                </c:pt>
                <c:pt idx="1065">
                  <c:v>20.296009999999999</c:v>
                </c:pt>
                <c:pt idx="1066">
                  <c:v>20.298729999999999</c:v>
                </c:pt>
                <c:pt idx="1067">
                  <c:v>20.328790000000001</c:v>
                </c:pt>
                <c:pt idx="1068">
                  <c:v>20.33146</c:v>
                </c:pt>
                <c:pt idx="1069">
                  <c:v>20.335290000000001</c:v>
                </c:pt>
                <c:pt idx="1070">
                  <c:v>20.360250000000001</c:v>
                </c:pt>
                <c:pt idx="1071">
                  <c:v>20.362860000000001</c:v>
                </c:pt>
                <c:pt idx="1072">
                  <c:v>20.366309999999999</c:v>
                </c:pt>
                <c:pt idx="1073">
                  <c:v>20.368590000000001</c:v>
                </c:pt>
                <c:pt idx="1074">
                  <c:v>20.394729999999999</c:v>
                </c:pt>
                <c:pt idx="1075">
                  <c:v>20.397559999999999</c:v>
                </c:pt>
                <c:pt idx="1076">
                  <c:v>20.4009</c:v>
                </c:pt>
                <c:pt idx="1077">
                  <c:v>20.42679</c:v>
                </c:pt>
                <c:pt idx="1078">
                  <c:v>20.428830000000001</c:v>
                </c:pt>
                <c:pt idx="1079">
                  <c:v>20.432289999999998</c:v>
                </c:pt>
                <c:pt idx="1080">
                  <c:v>20.435490000000001</c:v>
                </c:pt>
                <c:pt idx="1081">
                  <c:v>20.461179999999999</c:v>
                </c:pt>
                <c:pt idx="1082">
                  <c:v>20.463519999999999</c:v>
                </c:pt>
                <c:pt idx="1083">
                  <c:v>20.467009999999998</c:v>
                </c:pt>
                <c:pt idx="1084">
                  <c:v>20.469149999999999</c:v>
                </c:pt>
                <c:pt idx="1085">
                  <c:v>20.49532</c:v>
                </c:pt>
                <c:pt idx="1086">
                  <c:v>20.498249999999999</c:v>
                </c:pt>
                <c:pt idx="1087">
                  <c:v>20.501740000000002</c:v>
                </c:pt>
                <c:pt idx="1088">
                  <c:v>20.504090000000001</c:v>
                </c:pt>
                <c:pt idx="1089">
                  <c:v>20.529689999999999</c:v>
                </c:pt>
                <c:pt idx="1090">
                  <c:v>20.532969999999999</c:v>
                </c:pt>
                <c:pt idx="1091">
                  <c:v>20.535810000000001</c:v>
                </c:pt>
                <c:pt idx="1092">
                  <c:v>20.562190000000001</c:v>
                </c:pt>
                <c:pt idx="1093">
                  <c:v>20.564240000000002</c:v>
                </c:pt>
                <c:pt idx="1094">
                  <c:v>20.567699999999999</c:v>
                </c:pt>
                <c:pt idx="1095">
                  <c:v>20.570930000000001</c:v>
                </c:pt>
                <c:pt idx="1096">
                  <c:v>20.59648</c:v>
                </c:pt>
                <c:pt idx="1097">
                  <c:v>20.598939999999999</c:v>
                </c:pt>
                <c:pt idx="1098">
                  <c:v>20.602419999999999</c:v>
                </c:pt>
                <c:pt idx="1099">
                  <c:v>20.60427</c:v>
                </c:pt>
                <c:pt idx="1100">
                  <c:v>20.630790000000001</c:v>
                </c:pt>
                <c:pt idx="1101">
                  <c:v>20.633669999999999</c:v>
                </c:pt>
                <c:pt idx="1102">
                  <c:v>20.636299999999999</c:v>
                </c:pt>
                <c:pt idx="1103">
                  <c:v>20.639489999999999</c:v>
                </c:pt>
                <c:pt idx="1104">
                  <c:v>20.66498</c:v>
                </c:pt>
                <c:pt idx="1105">
                  <c:v>20.668420000000001</c:v>
                </c:pt>
                <c:pt idx="1106">
                  <c:v>20.671019999999999</c:v>
                </c:pt>
                <c:pt idx="1107">
                  <c:v>20.697679999999998</c:v>
                </c:pt>
                <c:pt idx="1108">
                  <c:v>20.699670000000001</c:v>
                </c:pt>
                <c:pt idx="1109">
                  <c:v>20.703109999999999</c:v>
                </c:pt>
                <c:pt idx="1110">
                  <c:v>20.705729999999999</c:v>
                </c:pt>
                <c:pt idx="1111">
                  <c:v>20.731660000000002</c:v>
                </c:pt>
                <c:pt idx="1112">
                  <c:v>20.734369999999998</c:v>
                </c:pt>
                <c:pt idx="1113">
                  <c:v>20.73667</c:v>
                </c:pt>
                <c:pt idx="1114">
                  <c:v>20.766310000000001</c:v>
                </c:pt>
                <c:pt idx="1115">
                  <c:v>20.769079999999999</c:v>
                </c:pt>
                <c:pt idx="1116">
                  <c:v>20.771840000000001</c:v>
                </c:pt>
                <c:pt idx="1117">
                  <c:v>20.798259999999999</c:v>
                </c:pt>
                <c:pt idx="1118">
                  <c:v>20.800329999999999</c:v>
                </c:pt>
                <c:pt idx="1119">
                  <c:v>20.80369</c:v>
                </c:pt>
                <c:pt idx="1120">
                  <c:v>20.833290000000002</c:v>
                </c:pt>
                <c:pt idx="1121">
                  <c:v>20.835059999999999</c:v>
                </c:pt>
                <c:pt idx="1122">
                  <c:v>20.83746</c:v>
                </c:pt>
                <c:pt idx="1123">
                  <c:v>20.866489999999999</c:v>
                </c:pt>
                <c:pt idx="1124">
                  <c:v>20.869209999999999</c:v>
                </c:pt>
                <c:pt idx="1125">
                  <c:v>20.932780000000001</c:v>
                </c:pt>
                <c:pt idx="1126">
                  <c:v>20.934709999999999</c:v>
                </c:pt>
                <c:pt idx="1127">
                  <c:v>20.99896</c:v>
                </c:pt>
                <c:pt idx="1128">
                  <c:v>21.000789999999999</c:v>
                </c:pt>
                <c:pt idx="1129">
                  <c:v>21.065169999999998</c:v>
                </c:pt>
                <c:pt idx="1130">
                  <c:v>21.06718</c:v>
                </c:pt>
                <c:pt idx="1131">
                  <c:v>21.13138</c:v>
                </c:pt>
                <c:pt idx="1132">
                  <c:v>21.133620000000001</c:v>
                </c:pt>
                <c:pt idx="1133">
                  <c:v>21.162839999999999</c:v>
                </c:pt>
                <c:pt idx="1134">
                  <c:v>21.164439999999999</c:v>
                </c:pt>
                <c:pt idx="1135">
                  <c:v>21.197510000000001</c:v>
                </c:pt>
                <c:pt idx="1136">
                  <c:v>21.199649999999998</c:v>
                </c:pt>
                <c:pt idx="1137">
                  <c:v>21.201820000000001</c:v>
                </c:pt>
                <c:pt idx="1138">
                  <c:v>21.228259999999999</c:v>
                </c:pt>
                <c:pt idx="1139">
                  <c:v>21.230879999999999</c:v>
                </c:pt>
                <c:pt idx="1140">
                  <c:v>21.233450000000001</c:v>
                </c:pt>
                <c:pt idx="1141">
                  <c:v>21.26343</c:v>
                </c:pt>
                <c:pt idx="1142">
                  <c:v>21.265650000000001</c:v>
                </c:pt>
                <c:pt idx="1143">
                  <c:v>21.268280000000001</c:v>
                </c:pt>
                <c:pt idx="1144">
                  <c:v>21.294260000000001</c:v>
                </c:pt>
                <c:pt idx="1145">
                  <c:v>21.296880000000002</c:v>
                </c:pt>
                <c:pt idx="1146">
                  <c:v>21.300329999999999</c:v>
                </c:pt>
                <c:pt idx="1147">
                  <c:v>21.30209</c:v>
                </c:pt>
                <c:pt idx="1148">
                  <c:v>21.329029999999999</c:v>
                </c:pt>
                <c:pt idx="1149">
                  <c:v>21.331600000000002</c:v>
                </c:pt>
                <c:pt idx="1150">
                  <c:v>21.334710000000001</c:v>
                </c:pt>
                <c:pt idx="1151">
                  <c:v>21.360589999999998</c:v>
                </c:pt>
                <c:pt idx="1152">
                  <c:v>21.362839999999998</c:v>
                </c:pt>
                <c:pt idx="1153">
                  <c:v>21.366289999999999</c:v>
                </c:pt>
                <c:pt idx="1154">
                  <c:v>21.368950000000002</c:v>
                </c:pt>
                <c:pt idx="1155">
                  <c:v>21.395</c:v>
                </c:pt>
                <c:pt idx="1156">
                  <c:v>21.397559999999999</c:v>
                </c:pt>
                <c:pt idx="1157">
                  <c:v>21.401039999999998</c:v>
                </c:pt>
                <c:pt idx="1158">
                  <c:v>21.402979999999999</c:v>
                </c:pt>
                <c:pt idx="1159">
                  <c:v>21.428940000000001</c:v>
                </c:pt>
                <c:pt idx="1160">
                  <c:v>21.432300000000001</c:v>
                </c:pt>
                <c:pt idx="1161">
                  <c:v>21.435749999999999</c:v>
                </c:pt>
                <c:pt idx="1162">
                  <c:v>21.4376</c:v>
                </c:pt>
                <c:pt idx="1163">
                  <c:v>21.461539999999999</c:v>
                </c:pt>
                <c:pt idx="1164">
                  <c:v>21.46358</c:v>
                </c:pt>
                <c:pt idx="1165">
                  <c:v>21.466999999999999</c:v>
                </c:pt>
                <c:pt idx="1166">
                  <c:v>21.469529999999999</c:v>
                </c:pt>
                <c:pt idx="1167">
                  <c:v>21.495709999999999</c:v>
                </c:pt>
                <c:pt idx="1168">
                  <c:v>21.498249999999999</c:v>
                </c:pt>
                <c:pt idx="1169">
                  <c:v>21.501719999999999</c:v>
                </c:pt>
                <c:pt idx="1170">
                  <c:v>21.504449999999999</c:v>
                </c:pt>
                <c:pt idx="1171">
                  <c:v>21.530049999999999</c:v>
                </c:pt>
                <c:pt idx="1172">
                  <c:v>21.532969999999999</c:v>
                </c:pt>
                <c:pt idx="1173">
                  <c:v>21.536180000000002</c:v>
                </c:pt>
                <c:pt idx="1174">
                  <c:v>21.564319999999999</c:v>
                </c:pt>
                <c:pt idx="1175">
                  <c:v>21.567689999999999</c:v>
                </c:pt>
                <c:pt idx="1176">
                  <c:v>21.571149999999999</c:v>
                </c:pt>
                <c:pt idx="1177">
                  <c:v>21.573</c:v>
                </c:pt>
                <c:pt idx="1178">
                  <c:v>21.59686</c:v>
                </c:pt>
                <c:pt idx="1179">
                  <c:v>21.598949999999999</c:v>
                </c:pt>
                <c:pt idx="1180">
                  <c:v>21.602419999999999</c:v>
                </c:pt>
                <c:pt idx="1181">
                  <c:v>21.60464</c:v>
                </c:pt>
                <c:pt idx="1182">
                  <c:v>21.631160000000001</c:v>
                </c:pt>
                <c:pt idx="1183">
                  <c:v>21.633690000000001</c:v>
                </c:pt>
                <c:pt idx="1184">
                  <c:v>21.636310000000002</c:v>
                </c:pt>
                <c:pt idx="1185">
                  <c:v>21.66535</c:v>
                </c:pt>
                <c:pt idx="1186">
                  <c:v>21.668410000000002</c:v>
                </c:pt>
                <c:pt idx="1187">
                  <c:v>21.671399999999998</c:v>
                </c:pt>
                <c:pt idx="1188">
                  <c:v>21.699819999999999</c:v>
                </c:pt>
                <c:pt idx="1189">
                  <c:v>21.703130000000002</c:v>
                </c:pt>
                <c:pt idx="1190">
                  <c:v>21.706040000000002</c:v>
                </c:pt>
                <c:pt idx="1191">
                  <c:v>21.732040000000001</c:v>
                </c:pt>
                <c:pt idx="1192">
                  <c:v>21.734359999999999</c:v>
                </c:pt>
                <c:pt idx="1193">
                  <c:v>21.737829999999999</c:v>
                </c:pt>
                <c:pt idx="1194">
                  <c:v>21.739709999999999</c:v>
                </c:pt>
                <c:pt idx="1195">
                  <c:v>21.76671</c:v>
                </c:pt>
                <c:pt idx="1196">
                  <c:v>21.769100000000002</c:v>
                </c:pt>
                <c:pt idx="1197">
                  <c:v>21.772079999999999</c:v>
                </c:pt>
                <c:pt idx="1198">
                  <c:v>21.800350000000002</c:v>
                </c:pt>
                <c:pt idx="1199">
                  <c:v>21.803830000000001</c:v>
                </c:pt>
                <c:pt idx="1200">
                  <c:v>21.80566</c:v>
                </c:pt>
                <c:pt idx="1201">
                  <c:v>21.83549</c:v>
                </c:pt>
                <c:pt idx="1202">
                  <c:v>21.837</c:v>
                </c:pt>
                <c:pt idx="1203">
                  <c:v>21.866800000000001</c:v>
                </c:pt>
                <c:pt idx="1204">
                  <c:v>21.86936</c:v>
                </c:pt>
                <c:pt idx="1205">
                  <c:v>21.933070000000001</c:v>
                </c:pt>
                <c:pt idx="1206">
                  <c:v>21.93497</c:v>
                </c:pt>
                <c:pt idx="1207">
                  <c:v>21.999289999999998</c:v>
                </c:pt>
                <c:pt idx="1208">
                  <c:v>22.00112</c:v>
                </c:pt>
                <c:pt idx="1209">
                  <c:v>22.065480000000001</c:v>
                </c:pt>
                <c:pt idx="1210">
                  <c:v>22.067499999999999</c:v>
                </c:pt>
                <c:pt idx="1211">
                  <c:v>22.131679999999999</c:v>
                </c:pt>
                <c:pt idx="1212">
                  <c:v>22.13353</c:v>
                </c:pt>
                <c:pt idx="1213">
                  <c:v>22.162939999999999</c:v>
                </c:pt>
                <c:pt idx="1214">
                  <c:v>22.164919999999999</c:v>
                </c:pt>
                <c:pt idx="1215">
                  <c:v>22.166799999999999</c:v>
                </c:pt>
                <c:pt idx="1216">
                  <c:v>22.197759999999999</c:v>
                </c:pt>
                <c:pt idx="1217">
                  <c:v>22.199649999999998</c:v>
                </c:pt>
                <c:pt idx="1218">
                  <c:v>22.202179999999998</c:v>
                </c:pt>
                <c:pt idx="1219">
                  <c:v>22.228480000000001</c:v>
                </c:pt>
                <c:pt idx="1220">
                  <c:v>22.230910000000002</c:v>
                </c:pt>
                <c:pt idx="1221">
                  <c:v>22.233889999999999</c:v>
                </c:pt>
                <c:pt idx="1222">
                  <c:v>22.2636</c:v>
                </c:pt>
                <c:pt idx="1223">
                  <c:v>22.265619999999998</c:v>
                </c:pt>
                <c:pt idx="1224">
                  <c:v>22.268609999999999</c:v>
                </c:pt>
                <c:pt idx="1225">
                  <c:v>22.294530000000002</c:v>
                </c:pt>
                <c:pt idx="1226">
                  <c:v>22.29674</c:v>
                </c:pt>
                <c:pt idx="1227">
                  <c:v>22.300370000000001</c:v>
                </c:pt>
                <c:pt idx="1228">
                  <c:v>22.302579999999999</c:v>
                </c:pt>
                <c:pt idx="1229">
                  <c:v>22.329219999999999</c:v>
                </c:pt>
                <c:pt idx="1230">
                  <c:v>22.331579999999999</c:v>
                </c:pt>
                <c:pt idx="1231">
                  <c:v>22.335090000000001</c:v>
                </c:pt>
                <c:pt idx="1232">
                  <c:v>22.36093</c:v>
                </c:pt>
                <c:pt idx="1233">
                  <c:v>22.362850000000002</c:v>
                </c:pt>
                <c:pt idx="1234">
                  <c:v>22.366309999999999</c:v>
                </c:pt>
                <c:pt idx="1235">
                  <c:v>22.369389999999999</c:v>
                </c:pt>
                <c:pt idx="1236">
                  <c:v>22.395320000000002</c:v>
                </c:pt>
                <c:pt idx="1237">
                  <c:v>22.397570000000002</c:v>
                </c:pt>
                <c:pt idx="1238">
                  <c:v>22.401039999999998</c:v>
                </c:pt>
                <c:pt idx="1239">
                  <c:v>22.403300000000002</c:v>
                </c:pt>
                <c:pt idx="1240">
                  <c:v>22.429320000000001</c:v>
                </c:pt>
                <c:pt idx="1241">
                  <c:v>22.432269999999999</c:v>
                </c:pt>
                <c:pt idx="1242">
                  <c:v>22.435759999999998</c:v>
                </c:pt>
                <c:pt idx="1243">
                  <c:v>22.438009999999998</c:v>
                </c:pt>
                <c:pt idx="1244">
                  <c:v>22.46367</c:v>
                </c:pt>
                <c:pt idx="1245">
                  <c:v>22.466999999999999</c:v>
                </c:pt>
                <c:pt idx="1246">
                  <c:v>22.469899999999999</c:v>
                </c:pt>
                <c:pt idx="1247">
                  <c:v>22.49614</c:v>
                </c:pt>
                <c:pt idx="1248">
                  <c:v>22.498259999999998</c:v>
                </c:pt>
                <c:pt idx="1249">
                  <c:v>22.501729999999998</c:v>
                </c:pt>
                <c:pt idx="1250">
                  <c:v>22.50487</c:v>
                </c:pt>
                <c:pt idx="1251">
                  <c:v>22.530460000000001</c:v>
                </c:pt>
                <c:pt idx="1252">
                  <c:v>22.532969999999999</c:v>
                </c:pt>
                <c:pt idx="1253">
                  <c:v>22.53594</c:v>
                </c:pt>
                <c:pt idx="1254">
                  <c:v>22.564720000000001</c:v>
                </c:pt>
                <c:pt idx="1255">
                  <c:v>22.567730000000001</c:v>
                </c:pt>
                <c:pt idx="1256">
                  <c:v>22.571169999999999</c:v>
                </c:pt>
                <c:pt idx="1257">
                  <c:v>22.57338</c:v>
                </c:pt>
                <c:pt idx="1258">
                  <c:v>22.598980000000001</c:v>
                </c:pt>
                <c:pt idx="1259">
                  <c:v>22.602409999999999</c:v>
                </c:pt>
                <c:pt idx="1260">
                  <c:v>22.605029999999999</c:v>
                </c:pt>
                <c:pt idx="1261">
                  <c:v>22.631599999999999</c:v>
                </c:pt>
                <c:pt idx="1262">
                  <c:v>22.633669999999999</c:v>
                </c:pt>
                <c:pt idx="1263">
                  <c:v>22.636320000000001</c:v>
                </c:pt>
                <c:pt idx="1264">
                  <c:v>22.640180000000001</c:v>
                </c:pt>
                <c:pt idx="1265">
                  <c:v>22.66572</c:v>
                </c:pt>
                <c:pt idx="1266">
                  <c:v>22.668420000000001</c:v>
                </c:pt>
                <c:pt idx="1267">
                  <c:v>22.671779999999998</c:v>
                </c:pt>
                <c:pt idx="1268">
                  <c:v>22.70026</c:v>
                </c:pt>
                <c:pt idx="1269">
                  <c:v>22.703119999999998</c:v>
                </c:pt>
                <c:pt idx="1270">
                  <c:v>22.706330000000001</c:v>
                </c:pt>
                <c:pt idx="1271">
                  <c:v>22.732389999999999</c:v>
                </c:pt>
                <c:pt idx="1272">
                  <c:v>22.734369999999998</c:v>
                </c:pt>
                <c:pt idx="1273">
                  <c:v>22.737839999999998</c:v>
                </c:pt>
                <c:pt idx="1274">
                  <c:v>22.739979999999999</c:v>
                </c:pt>
                <c:pt idx="1275">
                  <c:v>22.773289999999999</c:v>
                </c:pt>
                <c:pt idx="1276">
                  <c:v>22.800699999999999</c:v>
                </c:pt>
                <c:pt idx="1277">
                  <c:v>22.803809999999999</c:v>
                </c:pt>
                <c:pt idx="1278">
                  <c:v>22.805859999999999</c:v>
                </c:pt>
                <c:pt idx="1279">
                  <c:v>22.83595</c:v>
                </c:pt>
                <c:pt idx="1280">
                  <c:v>22.837019999999999</c:v>
                </c:pt>
                <c:pt idx="1281">
                  <c:v>22.86713</c:v>
                </c:pt>
                <c:pt idx="1282">
                  <c:v>22.869540000000001</c:v>
                </c:pt>
                <c:pt idx="1283">
                  <c:v>22.933389999999999</c:v>
                </c:pt>
                <c:pt idx="1284">
                  <c:v>22.935210000000001</c:v>
                </c:pt>
                <c:pt idx="1285">
                  <c:v>22.99954</c:v>
                </c:pt>
                <c:pt idx="1286">
                  <c:v>23.00142</c:v>
                </c:pt>
                <c:pt idx="1287">
                  <c:v>23.065750000000001</c:v>
                </c:pt>
                <c:pt idx="1288">
                  <c:v>23.067699999999999</c:v>
                </c:pt>
                <c:pt idx="1289">
                  <c:v>23.069569999999999</c:v>
                </c:pt>
                <c:pt idx="1290">
                  <c:v>23.133690000000001</c:v>
                </c:pt>
                <c:pt idx="1291">
                  <c:v>23.136019999999998</c:v>
                </c:pt>
                <c:pt idx="1292">
                  <c:v>23.16309</c:v>
                </c:pt>
                <c:pt idx="1293">
                  <c:v>23.164909999999999</c:v>
                </c:pt>
                <c:pt idx="1294">
                  <c:v>23.167369999999998</c:v>
                </c:pt>
                <c:pt idx="1295">
                  <c:v>23.199760000000001</c:v>
                </c:pt>
                <c:pt idx="1296">
                  <c:v>23.202490000000001</c:v>
                </c:pt>
                <c:pt idx="1297">
                  <c:v>23.263809999999999</c:v>
                </c:pt>
                <c:pt idx="1298">
                  <c:v>23.265609999999999</c:v>
                </c:pt>
                <c:pt idx="1299">
                  <c:v>23.268910000000002</c:v>
                </c:pt>
                <c:pt idx="1300">
                  <c:v>23.29485</c:v>
                </c:pt>
                <c:pt idx="1301">
                  <c:v>23.296869999999998</c:v>
                </c:pt>
                <c:pt idx="1302">
                  <c:v>23.300339999999998</c:v>
                </c:pt>
                <c:pt idx="1303">
                  <c:v>23.302890000000001</c:v>
                </c:pt>
                <c:pt idx="1304">
                  <c:v>23.329470000000001</c:v>
                </c:pt>
                <c:pt idx="1305">
                  <c:v>23.33146</c:v>
                </c:pt>
                <c:pt idx="1306">
                  <c:v>23.363009999999999</c:v>
                </c:pt>
                <c:pt idx="1307">
                  <c:v>23.366309999999999</c:v>
                </c:pt>
                <c:pt idx="1308">
                  <c:v>23.369789999999998</c:v>
                </c:pt>
                <c:pt idx="1309">
                  <c:v>23.39565</c:v>
                </c:pt>
                <c:pt idx="1310">
                  <c:v>23.397580000000001</c:v>
                </c:pt>
                <c:pt idx="1311">
                  <c:v>23.401039999999998</c:v>
                </c:pt>
                <c:pt idx="1312">
                  <c:v>23.403639999999999</c:v>
                </c:pt>
                <c:pt idx="1313">
                  <c:v>23.429690000000001</c:v>
                </c:pt>
                <c:pt idx="1314">
                  <c:v>23.432289999999998</c:v>
                </c:pt>
                <c:pt idx="1315">
                  <c:v>23.43563</c:v>
                </c:pt>
                <c:pt idx="1316">
                  <c:v>23.439309999999999</c:v>
                </c:pt>
                <c:pt idx="1317">
                  <c:v>23.464040000000001</c:v>
                </c:pt>
                <c:pt idx="1318">
                  <c:v>23.467009999999998</c:v>
                </c:pt>
                <c:pt idx="1319">
                  <c:v>23.47024</c:v>
                </c:pt>
                <c:pt idx="1320">
                  <c:v>23.496490000000001</c:v>
                </c:pt>
                <c:pt idx="1321">
                  <c:v>23.498259999999998</c:v>
                </c:pt>
                <c:pt idx="1322">
                  <c:v>23.501729999999998</c:v>
                </c:pt>
                <c:pt idx="1323">
                  <c:v>23.505199999999999</c:v>
                </c:pt>
                <c:pt idx="1324">
                  <c:v>23.507010000000001</c:v>
                </c:pt>
                <c:pt idx="1325">
                  <c:v>23.530840000000001</c:v>
                </c:pt>
                <c:pt idx="1326">
                  <c:v>23.532969999999999</c:v>
                </c:pt>
                <c:pt idx="1327">
                  <c:v>23.535979999999999</c:v>
                </c:pt>
                <c:pt idx="1328">
                  <c:v>23.56512</c:v>
                </c:pt>
                <c:pt idx="1329">
                  <c:v>23.567699999999999</c:v>
                </c:pt>
                <c:pt idx="1330">
                  <c:v>23.571169999999999</c:v>
                </c:pt>
                <c:pt idx="1331">
                  <c:v>23.57376</c:v>
                </c:pt>
                <c:pt idx="1332">
                  <c:v>23.599350000000001</c:v>
                </c:pt>
                <c:pt idx="1333">
                  <c:v>23.602419999999999</c:v>
                </c:pt>
                <c:pt idx="1334">
                  <c:v>23.605409999999999</c:v>
                </c:pt>
                <c:pt idx="1335">
                  <c:v>23.63373</c:v>
                </c:pt>
                <c:pt idx="1336">
                  <c:v>23.636320000000001</c:v>
                </c:pt>
                <c:pt idx="1337">
                  <c:v>23.66611</c:v>
                </c:pt>
                <c:pt idx="1338">
                  <c:v>23.668399999999998</c:v>
                </c:pt>
                <c:pt idx="1339">
                  <c:v>23.671869999999998</c:v>
                </c:pt>
                <c:pt idx="1340">
                  <c:v>23.67388</c:v>
                </c:pt>
                <c:pt idx="1341">
                  <c:v>23.700600000000001</c:v>
                </c:pt>
                <c:pt idx="1342">
                  <c:v>23.703099999999999</c:v>
                </c:pt>
                <c:pt idx="1343">
                  <c:v>23.706589999999998</c:v>
                </c:pt>
                <c:pt idx="1344">
                  <c:v>23.708359999999999</c:v>
                </c:pt>
                <c:pt idx="1345">
                  <c:v>23.734480000000001</c:v>
                </c:pt>
                <c:pt idx="1346">
                  <c:v>23.737839999999998</c:v>
                </c:pt>
                <c:pt idx="1347">
                  <c:v>23.740279999999998</c:v>
                </c:pt>
                <c:pt idx="1348">
                  <c:v>23.80104</c:v>
                </c:pt>
                <c:pt idx="1349">
                  <c:v>23.803809999999999</c:v>
                </c:pt>
                <c:pt idx="1350">
                  <c:v>23.806049999999999</c:v>
                </c:pt>
                <c:pt idx="1351">
                  <c:v>23.836469999999998</c:v>
                </c:pt>
                <c:pt idx="1352">
                  <c:v>23.83775</c:v>
                </c:pt>
                <c:pt idx="1353">
                  <c:v>23.867450000000002</c:v>
                </c:pt>
                <c:pt idx="1354">
                  <c:v>23.869710000000001</c:v>
                </c:pt>
                <c:pt idx="1355">
                  <c:v>23.93366</c:v>
                </c:pt>
                <c:pt idx="1356">
                  <c:v>23.935469999999999</c:v>
                </c:pt>
                <c:pt idx="1357">
                  <c:v>23.999839999999999</c:v>
                </c:pt>
                <c:pt idx="1358">
                  <c:v>24.001740000000002</c:v>
                </c:pt>
                <c:pt idx="1359">
                  <c:v>24.067789999999999</c:v>
                </c:pt>
                <c:pt idx="1360">
                  <c:v>24.06991</c:v>
                </c:pt>
              </c:numCache>
            </c:numRef>
          </c:xVal>
          <c:yVal>
            <c:numRef>
              <c:f>TIMESF!$L$371:$L$1731</c:f>
              <c:numCache>
                <c:formatCode>0.00E+00</c:formatCode>
                <c:ptCount val="1361"/>
                <c:pt idx="0">
                  <c:v>0.1295</c:v>
                </c:pt>
                <c:pt idx="1">
                  <c:v>0.2742</c:v>
                </c:pt>
                <c:pt idx="2">
                  <c:v>9.9559999999999996E-2</c:v>
                </c:pt>
                <c:pt idx="3">
                  <c:v>0.30780000000000002</c:v>
                </c:pt>
                <c:pt idx="4">
                  <c:v>0.12609999999999999</c:v>
                </c:pt>
                <c:pt idx="5">
                  <c:v>0.17730000000000001</c:v>
                </c:pt>
                <c:pt idx="6">
                  <c:v>0.16589999999999999</c:v>
                </c:pt>
                <c:pt idx="7">
                  <c:v>0.1479</c:v>
                </c:pt>
                <c:pt idx="8">
                  <c:v>0.54510000000000003</c:v>
                </c:pt>
                <c:pt idx="10">
                  <c:v>0.15409999999999999</c:v>
                </c:pt>
                <c:pt idx="11">
                  <c:v>0.1507</c:v>
                </c:pt>
                <c:pt idx="12">
                  <c:v>0.14369999999999999</c:v>
                </c:pt>
                <c:pt idx="13">
                  <c:v>0.1303</c:v>
                </c:pt>
                <c:pt idx="15">
                  <c:v>0.1913</c:v>
                </c:pt>
                <c:pt idx="16">
                  <c:v>0.13350000000000001</c:v>
                </c:pt>
                <c:pt idx="17">
                  <c:v>0.2064</c:v>
                </c:pt>
                <c:pt idx="18">
                  <c:v>8.6840000000000001E-2</c:v>
                </c:pt>
                <c:pt idx="19">
                  <c:v>4.2729999999999997E-2</c:v>
                </c:pt>
                <c:pt idx="20">
                  <c:v>4.7359999999999999E-2</c:v>
                </c:pt>
                <c:pt idx="21">
                  <c:v>5.5079999999999997E-2</c:v>
                </c:pt>
                <c:pt idx="22">
                  <c:v>8.0339999999999995E-2</c:v>
                </c:pt>
                <c:pt idx="23">
                  <c:v>8.4680000000000005E-2</c:v>
                </c:pt>
                <c:pt idx="24">
                  <c:v>0.12909999999999999</c:v>
                </c:pt>
                <c:pt idx="25">
                  <c:v>0.13370000000000001</c:v>
                </c:pt>
                <c:pt idx="26">
                  <c:v>7.9430000000000001E-2</c:v>
                </c:pt>
                <c:pt idx="28">
                  <c:v>9.7189999999999999E-2</c:v>
                </c:pt>
                <c:pt idx="29">
                  <c:v>0.1066</c:v>
                </c:pt>
                <c:pt idx="32">
                  <c:v>0.10580000000000001</c:v>
                </c:pt>
                <c:pt idx="33">
                  <c:v>0.1198</c:v>
                </c:pt>
                <c:pt idx="36">
                  <c:v>0.15179999999999999</c:v>
                </c:pt>
                <c:pt idx="37">
                  <c:v>0.15939999999999999</c:v>
                </c:pt>
                <c:pt idx="38">
                  <c:v>0.12909999999999999</c:v>
                </c:pt>
                <c:pt idx="40">
                  <c:v>0.27579999999999999</c:v>
                </c:pt>
                <c:pt idx="41">
                  <c:v>0.1787</c:v>
                </c:pt>
                <c:pt idx="42">
                  <c:v>0.1411</c:v>
                </c:pt>
                <c:pt idx="43">
                  <c:v>0.1152</c:v>
                </c:pt>
                <c:pt idx="44">
                  <c:v>0.14249999999999999</c:v>
                </c:pt>
                <c:pt idx="45">
                  <c:v>0.2132</c:v>
                </c:pt>
                <c:pt idx="46">
                  <c:v>0.15509999999999999</c:v>
                </c:pt>
                <c:pt idx="48">
                  <c:v>0.10390000000000001</c:v>
                </c:pt>
                <c:pt idx="50">
                  <c:v>0.2263</c:v>
                </c:pt>
                <c:pt idx="51">
                  <c:v>0.15179999999999999</c:v>
                </c:pt>
                <c:pt idx="52">
                  <c:v>0.16189999999999999</c:v>
                </c:pt>
                <c:pt idx="53">
                  <c:v>0.2417</c:v>
                </c:pt>
                <c:pt idx="55">
                  <c:v>0.2074</c:v>
                </c:pt>
                <c:pt idx="56">
                  <c:v>0.1477</c:v>
                </c:pt>
                <c:pt idx="57">
                  <c:v>0.20499999999999999</c:v>
                </c:pt>
                <c:pt idx="58">
                  <c:v>0.13850000000000001</c:v>
                </c:pt>
                <c:pt idx="59">
                  <c:v>0.12470000000000001</c:v>
                </c:pt>
                <c:pt idx="60">
                  <c:v>6.7159999999999997E-2</c:v>
                </c:pt>
                <c:pt idx="62">
                  <c:v>9.3420000000000003E-2</c:v>
                </c:pt>
                <c:pt idx="63">
                  <c:v>0.154</c:v>
                </c:pt>
                <c:pt idx="64">
                  <c:v>0.11509999999999999</c:v>
                </c:pt>
                <c:pt idx="65">
                  <c:v>8.9459999999999998E-2</c:v>
                </c:pt>
                <c:pt idx="66">
                  <c:v>0.25929999999999997</c:v>
                </c:pt>
                <c:pt idx="67">
                  <c:v>0.1583</c:v>
                </c:pt>
                <c:pt idx="68">
                  <c:v>0.13</c:v>
                </c:pt>
                <c:pt idx="69">
                  <c:v>0.10059999999999999</c:v>
                </c:pt>
                <c:pt idx="71">
                  <c:v>0.1061</c:v>
                </c:pt>
                <c:pt idx="72">
                  <c:v>0.1232</c:v>
                </c:pt>
                <c:pt idx="73">
                  <c:v>0.44190000000000002</c:v>
                </c:pt>
                <c:pt idx="74">
                  <c:v>0.34799999999999998</c:v>
                </c:pt>
                <c:pt idx="75">
                  <c:v>0.58289999999999997</c:v>
                </c:pt>
                <c:pt idx="76">
                  <c:v>0.66400000000000003</c:v>
                </c:pt>
                <c:pt idx="77">
                  <c:v>0.79290000000000005</c:v>
                </c:pt>
                <c:pt idx="78">
                  <c:v>0.76959999999999995</c:v>
                </c:pt>
                <c:pt idx="79">
                  <c:v>0.53220000000000001</c:v>
                </c:pt>
                <c:pt idx="80">
                  <c:v>0.5877</c:v>
                </c:pt>
                <c:pt idx="81">
                  <c:v>1.1850000000000001</c:v>
                </c:pt>
                <c:pt idx="82">
                  <c:v>0.70720000000000005</c:v>
                </c:pt>
                <c:pt idx="83">
                  <c:v>0.8458</c:v>
                </c:pt>
                <c:pt idx="84">
                  <c:v>1.1719999999999999</c:v>
                </c:pt>
                <c:pt idx="85">
                  <c:v>0.31469999999999998</c:v>
                </c:pt>
                <c:pt idx="86">
                  <c:v>0.58350000000000002</c:v>
                </c:pt>
                <c:pt idx="87">
                  <c:v>0.47860000000000003</c:v>
                </c:pt>
                <c:pt idx="88">
                  <c:v>0.54359999999999997</c:v>
                </c:pt>
                <c:pt idx="89">
                  <c:v>0.38450000000000001</c:v>
                </c:pt>
                <c:pt idx="90">
                  <c:v>0.442</c:v>
                </c:pt>
                <c:pt idx="91">
                  <c:v>0.50149999999999995</c:v>
                </c:pt>
                <c:pt idx="92">
                  <c:v>0.3468</c:v>
                </c:pt>
                <c:pt idx="93">
                  <c:v>0.36149999999999999</c:v>
                </c:pt>
                <c:pt idx="94">
                  <c:v>0.50739999999999996</c:v>
                </c:pt>
                <c:pt idx="95">
                  <c:v>0.48980000000000001</c:v>
                </c:pt>
                <c:pt idx="96">
                  <c:v>0.42230000000000001</c:v>
                </c:pt>
                <c:pt idx="97">
                  <c:v>0.27239999999999998</c:v>
                </c:pt>
                <c:pt idx="98">
                  <c:v>0.27500000000000002</c:v>
                </c:pt>
                <c:pt idx="99">
                  <c:v>0.3009</c:v>
                </c:pt>
                <c:pt idx="100">
                  <c:v>0.38229999999999997</c:v>
                </c:pt>
                <c:pt idx="101">
                  <c:v>0.22040000000000001</c:v>
                </c:pt>
                <c:pt idx="102">
                  <c:v>0.28589999999999999</c:v>
                </c:pt>
                <c:pt idx="103">
                  <c:v>0.33600000000000002</c:v>
                </c:pt>
                <c:pt idx="104">
                  <c:v>0.68069999999999997</c:v>
                </c:pt>
                <c:pt idx="105">
                  <c:v>0.3266</c:v>
                </c:pt>
                <c:pt idx="106">
                  <c:v>0.32140000000000002</c:v>
                </c:pt>
                <c:pt idx="107">
                  <c:v>0.29239999999999999</c:v>
                </c:pt>
                <c:pt idx="108">
                  <c:v>0.72250000000000003</c:v>
                </c:pt>
                <c:pt idx="109">
                  <c:v>0.3881</c:v>
                </c:pt>
                <c:pt idx="110">
                  <c:v>0.33300000000000002</c:v>
                </c:pt>
                <c:pt idx="111">
                  <c:v>0.48799999999999999</c:v>
                </c:pt>
                <c:pt idx="112">
                  <c:v>0.2036</c:v>
                </c:pt>
                <c:pt idx="113">
                  <c:v>0.35970000000000002</c:v>
                </c:pt>
                <c:pt idx="114">
                  <c:v>0.36249999999999999</c:v>
                </c:pt>
                <c:pt idx="115">
                  <c:v>0.21640000000000001</c:v>
                </c:pt>
                <c:pt idx="116">
                  <c:v>0.217</c:v>
                </c:pt>
                <c:pt idx="117">
                  <c:v>0.34499999999999997</c:v>
                </c:pt>
                <c:pt idx="118">
                  <c:v>0.31409999999999999</c:v>
                </c:pt>
                <c:pt idx="119">
                  <c:v>0.56320000000000003</c:v>
                </c:pt>
                <c:pt idx="120">
                  <c:v>0.21290000000000001</c:v>
                </c:pt>
                <c:pt idx="121">
                  <c:v>0.27500000000000002</c:v>
                </c:pt>
                <c:pt idx="122">
                  <c:v>0.1623</c:v>
                </c:pt>
                <c:pt idx="123">
                  <c:v>0.2097</c:v>
                </c:pt>
                <c:pt idx="124">
                  <c:v>0.18099999999999999</c:v>
                </c:pt>
                <c:pt idx="125">
                  <c:v>0.14369999999999999</c:v>
                </c:pt>
                <c:pt idx="126">
                  <c:v>0.82540000000000002</c:v>
                </c:pt>
                <c:pt idx="127">
                  <c:v>0.10299999999999999</c:v>
                </c:pt>
                <c:pt idx="128">
                  <c:v>0.15290000000000001</c:v>
                </c:pt>
                <c:pt idx="129">
                  <c:v>0.24299999999999999</c:v>
                </c:pt>
                <c:pt idx="130">
                  <c:v>0.18390000000000001</c:v>
                </c:pt>
                <c:pt idx="131">
                  <c:v>0.23449999999999999</c:v>
                </c:pt>
                <c:pt idx="132">
                  <c:v>0.1358</c:v>
                </c:pt>
                <c:pt idx="133">
                  <c:v>0.2596</c:v>
                </c:pt>
                <c:pt idx="135">
                  <c:v>0.1583</c:v>
                </c:pt>
                <c:pt idx="136">
                  <c:v>0.17130000000000001</c:v>
                </c:pt>
                <c:pt idx="137">
                  <c:v>0.27010000000000001</c:v>
                </c:pt>
                <c:pt idx="138">
                  <c:v>0.4052</c:v>
                </c:pt>
                <c:pt idx="139">
                  <c:v>0.1351</c:v>
                </c:pt>
                <c:pt idx="140">
                  <c:v>0.17419999999999999</c:v>
                </c:pt>
                <c:pt idx="141">
                  <c:v>0.18790000000000001</c:v>
                </c:pt>
                <c:pt idx="142">
                  <c:v>0.17549999999999999</c:v>
                </c:pt>
                <c:pt idx="143">
                  <c:v>0.26450000000000001</c:v>
                </c:pt>
                <c:pt idx="145">
                  <c:v>0.1431</c:v>
                </c:pt>
                <c:pt idx="146">
                  <c:v>0.17319999999999999</c:v>
                </c:pt>
                <c:pt idx="147">
                  <c:v>7.6259999999999994E-2</c:v>
                </c:pt>
                <c:pt idx="148">
                  <c:v>0.2447</c:v>
                </c:pt>
                <c:pt idx="149">
                  <c:v>0.1507</c:v>
                </c:pt>
                <c:pt idx="150">
                  <c:v>0.2364</c:v>
                </c:pt>
                <c:pt idx="151">
                  <c:v>7.2660000000000002E-2</c:v>
                </c:pt>
                <c:pt idx="152">
                  <c:v>0.112</c:v>
                </c:pt>
                <c:pt idx="153">
                  <c:v>0.18279999999999999</c:v>
                </c:pt>
                <c:pt idx="154">
                  <c:v>7.2919999999999999E-2</c:v>
                </c:pt>
                <c:pt idx="155">
                  <c:v>8.8209999999999997E-2</c:v>
                </c:pt>
                <c:pt idx="156">
                  <c:v>0.1055</c:v>
                </c:pt>
                <c:pt idx="157">
                  <c:v>0.13059999999999999</c:v>
                </c:pt>
                <c:pt idx="159">
                  <c:v>0.28110000000000002</c:v>
                </c:pt>
                <c:pt idx="160">
                  <c:v>0.13789999999999999</c:v>
                </c:pt>
                <c:pt idx="161">
                  <c:v>0.28349999999999997</c:v>
                </c:pt>
                <c:pt idx="162">
                  <c:v>0.15190000000000001</c:v>
                </c:pt>
                <c:pt idx="163">
                  <c:v>0.12939999999999999</c:v>
                </c:pt>
                <c:pt idx="164">
                  <c:v>0.26750000000000002</c:v>
                </c:pt>
                <c:pt idx="165">
                  <c:v>8.3239999999999995E-2</c:v>
                </c:pt>
                <c:pt idx="166">
                  <c:v>0.10580000000000001</c:v>
                </c:pt>
                <c:pt idx="167">
                  <c:v>0.39689999999999998</c:v>
                </c:pt>
                <c:pt idx="168">
                  <c:v>0.1318</c:v>
                </c:pt>
                <c:pt idx="169">
                  <c:v>0.18840000000000001</c:v>
                </c:pt>
                <c:pt idx="170">
                  <c:v>0.18260000000000001</c:v>
                </c:pt>
                <c:pt idx="171">
                  <c:v>0.1678</c:v>
                </c:pt>
                <c:pt idx="172">
                  <c:v>0.1215</c:v>
                </c:pt>
                <c:pt idx="173">
                  <c:v>0.52429999999999999</c:v>
                </c:pt>
                <c:pt idx="174">
                  <c:v>0.16250000000000001</c:v>
                </c:pt>
                <c:pt idx="175">
                  <c:v>0.152</c:v>
                </c:pt>
                <c:pt idx="176">
                  <c:v>7.5149999999999995E-2</c:v>
                </c:pt>
                <c:pt idx="177">
                  <c:v>0.2324</c:v>
                </c:pt>
                <c:pt idx="178">
                  <c:v>8.1259999999999999E-2</c:v>
                </c:pt>
                <c:pt idx="179">
                  <c:v>0.1789</c:v>
                </c:pt>
                <c:pt idx="180">
                  <c:v>0.1371</c:v>
                </c:pt>
                <c:pt idx="181">
                  <c:v>0.1159</c:v>
                </c:pt>
                <c:pt idx="182">
                  <c:v>7.1569999999999995E-2</c:v>
                </c:pt>
                <c:pt idx="183">
                  <c:v>9.9409999999999998E-2</c:v>
                </c:pt>
                <c:pt idx="184">
                  <c:v>0.1981</c:v>
                </c:pt>
                <c:pt idx="185">
                  <c:v>7.4340000000000003E-2</c:v>
                </c:pt>
                <c:pt idx="186">
                  <c:v>0.2122</c:v>
                </c:pt>
                <c:pt idx="187">
                  <c:v>9.801E-2</c:v>
                </c:pt>
                <c:pt idx="189">
                  <c:v>0.38009999999999999</c:v>
                </c:pt>
                <c:pt idx="190">
                  <c:v>0.1023</c:v>
                </c:pt>
                <c:pt idx="191">
                  <c:v>0.13600000000000001</c:v>
                </c:pt>
                <c:pt idx="192">
                  <c:v>0.20380000000000001</c:v>
                </c:pt>
                <c:pt idx="193">
                  <c:v>0.26840000000000003</c:v>
                </c:pt>
                <c:pt idx="194">
                  <c:v>0.13489999999999999</c:v>
                </c:pt>
                <c:pt idx="195">
                  <c:v>0.1071</c:v>
                </c:pt>
                <c:pt idx="196">
                  <c:v>0.1338</c:v>
                </c:pt>
                <c:pt idx="197">
                  <c:v>0.1789</c:v>
                </c:pt>
                <c:pt idx="198">
                  <c:v>0.19</c:v>
                </c:pt>
                <c:pt idx="199">
                  <c:v>0.13370000000000001</c:v>
                </c:pt>
                <c:pt idx="200">
                  <c:v>0.1273</c:v>
                </c:pt>
                <c:pt idx="201">
                  <c:v>0.16139999999999999</c:v>
                </c:pt>
                <c:pt idx="202">
                  <c:v>0.1094</c:v>
                </c:pt>
                <c:pt idx="204">
                  <c:v>0.2051</c:v>
                </c:pt>
                <c:pt idx="205">
                  <c:v>0.12970000000000001</c:v>
                </c:pt>
                <c:pt idx="206">
                  <c:v>0.14910000000000001</c:v>
                </c:pt>
                <c:pt idx="207">
                  <c:v>0.23280000000000001</c:v>
                </c:pt>
                <c:pt idx="208">
                  <c:v>0.6169</c:v>
                </c:pt>
                <c:pt idx="209">
                  <c:v>0.30370000000000003</c:v>
                </c:pt>
                <c:pt idx="210">
                  <c:v>0.5968</c:v>
                </c:pt>
                <c:pt idx="211">
                  <c:v>0.37680000000000002</c:v>
                </c:pt>
                <c:pt idx="212">
                  <c:v>0.62409999999999999</c:v>
                </c:pt>
                <c:pt idx="213">
                  <c:v>0.8014</c:v>
                </c:pt>
                <c:pt idx="214">
                  <c:v>0.93220000000000003</c:v>
                </c:pt>
                <c:pt idx="215">
                  <c:v>1.137</c:v>
                </c:pt>
                <c:pt idx="216">
                  <c:v>0.96689999999999998</c:v>
                </c:pt>
                <c:pt idx="217">
                  <c:v>1.2310000000000001</c:v>
                </c:pt>
                <c:pt idx="218">
                  <c:v>1.335</c:v>
                </c:pt>
                <c:pt idx="219">
                  <c:v>1.117</c:v>
                </c:pt>
                <c:pt idx="220">
                  <c:v>1.304</c:v>
                </c:pt>
                <c:pt idx="221">
                  <c:v>1.4530000000000001</c:v>
                </c:pt>
                <c:pt idx="222">
                  <c:v>0.43180000000000002</c:v>
                </c:pt>
                <c:pt idx="223">
                  <c:v>0.21410000000000001</c:v>
                </c:pt>
                <c:pt idx="224">
                  <c:v>0.42970000000000003</c:v>
                </c:pt>
                <c:pt idx="225">
                  <c:v>1.6739999999999999</c:v>
                </c:pt>
                <c:pt idx="226">
                  <c:v>1.645</c:v>
                </c:pt>
                <c:pt idx="227">
                  <c:v>1.585</c:v>
                </c:pt>
                <c:pt idx="228">
                  <c:v>1.5940000000000001</c:v>
                </c:pt>
                <c:pt idx="229">
                  <c:v>1.6080000000000001</c:v>
                </c:pt>
                <c:pt idx="230">
                  <c:v>1.8220000000000001</c:v>
                </c:pt>
                <c:pt idx="231">
                  <c:v>1.65</c:v>
                </c:pt>
                <c:pt idx="232">
                  <c:v>1.6180000000000001</c:v>
                </c:pt>
                <c:pt idx="233">
                  <c:v>1.748</c:v>
                </c:pt>
                <c:pt idx="234">
                  <c:v>1.4930000000000001</c:v>
                </c:pt>
                <c:pt idx="235">
                  <c:v>1.327</c:v>
                </c:pt>
                <c:pt idx="236">
                  <c:v>1.5049999999999999</c:v>
                </c:pt>
                <c:pt idx="237">
                  <c:v>1.333</c:v>
                </c:pt>
                <c:pt idx="238">
                  <c:v>1.145</c:v>
                </c:pt>
                <c:pt idx="239">
                  <c:v>1.4770000000000001</c:v>
                </c:pt>
                <c:pt idx="240">
                  <c:v>1.1359999999999999</c:v>
                </c:pt>
                <c:pt idx="241">
                  <c:v>1.2330000000000001</c:v>
                </c:pt>
                <c:pt idx="242">
                  <c:v>1.103</c:v>
                </c:pt>
                <c:pt idx="243">
                  <c:v>0.9768</c:v>
                </c:pt>
                <c:pt idx="244">
                  <c:v>0.90110000000000001</c:v>
                </c:pt>
                <c:pt idx="245">
                  <c:v>0.66600000000000004</c:v>
                </c:pt>
                <c:pt idx="246">
                  <c:v>0.7198</c:v>
                </c:pt>
                <c:pt idx="247">
                  <c:v>1.111</c:v>
                </c:pt>
                <c:pt idx="248">
                  <c:v>1.095</c:v>
                </c:pt>
                <c:pt idx="249">
                  <c:v>0.78139999999999998</c:v>
                </c:pt>
                <c:pt idx="250">
                  <c:v>0.96789999999999998</c:v>
                </c:pt>
                <c:pt idx="251">
                  <c:v>0.68879999999999997</c:v>
                </c:pt>
                <c:pt idx="252">
                  <c:v>0.73750000000000004</c:v>
                </c:pt>
                <c:pt idx="253">
                  <c:v>0.61870000000000003</c:v>
                </c:pt>
                <c:pt idx="254">
                  <c:v>1.1539999999999999</c:v>
                </c:pt>
                <c:pt idx="255">
                  <c:v>0.62639999999999996</c:v>
                </c:pt>
                <c:pt idx="256">
                  <c:v>0.61009999999999998</c:v>
                </c:pt>
                <c:pt idx="257">
                  <c:v>0.81159999999999999</c:v>
                </c:pt>
                <c:pt idx="258">
                  <c:v>1.56</c:v>
                </c:pt>
                <c:pt idx="259">
                  <c:v>0.58209999999999995</c:v>
                </c:pt>
                <c:pt idx="260">
                  <c:v>0.51529999999999998</c:v>
                </c:pt>
                <c:pt idx="261">
                  <c:v>0.66290000000000004</c:v>
                </c:pt>
                <c:pt idx="262">
                  <c:v>0.61370000000000002</c:v>
                </c:pt>
                <c:pt idx="263">
                  <c:v>0.7117</c:v>
                </c:pt>
                <c:pt idx="264">
                  <c:v>0.4758</c:v>
                </c:pt>
                <c:pt idx="265">
                  <c:v>0.48549999999999999</c:v>
                </c:pt>
                <c:pt idx="266">
                  <c:v>1.028</c:v>
                </c:pt>
                <c:pt idx="267">
                  <c:v>0.47789999999999999</c:v>
                </c:pt>
                <c:pt idx="268">
                  <c:v>0.63900000000000001</c:v>
                </c:pt>
                <c:pt idx="269">
                  <c:v>0.45169999999999999</c:v>
                </c:pt>
                <c:pt idx="270">
                  <c:v>0.59540000000000004</c:v>
                </c:pt>
                <c:pt idx="271">
                  <c:v>0.48020000000000002</c:v>
                </c:pt>
                <c:pt idx="272">
                  <c:v>0.42430000000000001</c:v>
                </c:pt>
                <c:pt idx="273">
                  <c:v>0.33989999999999998</c:v>
                </c:pt>
                <c:pt idx="274">
                  <c:v>0.48620000000000002</c:v>
                </c:pt>
                <c:pt idx="275">
                  <c:v>0.36459999999999998</c:v>
                </c:pt>
                <c:pt idx="276">
                  <c:v>0.40050000000000002</c:v>
                </c:pt>
                <c:pt idx="277">
                  <c:v>0.313</c:v>
                </c:pt>
                <c:pt idx="278">
                  <c:v>0.45779999999999998</c:v>
                </c:pt>
                <c:pt idx="279">
                  <c:v>0.39079999999999998</c:v>
                </c:pt>
                <c:pt idx="280">
                  <c:v>0.3362</c:v>
                </c:pt>
                <c:pt idx="281">
                  <c:v>0.87719999999999998</c:v>
                </c:pt>
                <c:pt idx="282">
                  <c:v>0.2198</c:v>
                </c:pt>
                <c:pt idx="283">
                  <c:v>0.3427</c:v>
                </c:pt>
                <c:pt idx="284">
                  <c:v>0.29470000000000002</c:v>
                </c:pt>
                <c:pt idx="285">
                  <c:v>0.45240000000000002</c:v>
                </c:pt>
                <c:pt idx="286">
                  <c:v>0.3009</c:v>
                </c:pt>
                <c:pt idx="287">
                  <c:v>0.28139999999999998</c:v>
                </c:pt>
                <c:pt idx="288">
                  <c:v>0.35139999999999999</c:v>
                </c:pt>
                <c:pt idx="289">
                  <c:v>0.54859999999999998</c:v>
                </c:pt>
                <c:pt idx="290">
                  <c:v>0.32929999999999998</c:v>
                </c:pt>
                <c:pt idx="291">
                  <c:v>0.28149999999999997</c:v>
                </c:pt>
                <c:pt idx="292">
                  <c:v>0.29189999999999999</c:v>
                </c:pt>
                <c:pt idx="293">
                  <c:v>0.40799999999999997</c:v>
                </c:pt>
                <c:pt idx="294">
                  <c:v>0.29609999999999997</c:v>
                </c:pt>
                <c:pt idx="295">
                  <c:v>0.2626</c:v>
                </c:pt>
                <c:pt idx="296">
                  <c:v>0.32779999999999998</c:v>
                </c:pt>
                <c:pt idx="297">
                  <c:v>0.3226</c:v>
                </c:pt>
                <c:pt idx="298">
                  <c:v>0.26390000000000002</c:v>
                </c:pt>
                <c:pt idx="299">
                  <c:v>0.59640000000000004</c:v>
                </c:pt>
                <c:pt idx="300">
                  <c:v>0.29570000000000002</c:v>
                </c:pt>
                <c:pt idx="301">
                  <c:v>0.20039999999999999</c:v>
                </c:pt>
                <c:pt idx="302">
                  <c:v>0.6069</c:v>
                </c:pt>
                <c:pt idx="303">
                  <c:v>0.10730000000000001</c:v>
                </c:pt>
                <c:pt idx="304">
                  <c:v>0.36230000000000001</c:v>
                </c:pt>
                <c:pt idx="305">
                  <c:v>0.32169999999999999</c:v>
                </c:pt>
                <c:pt idx="306">
                  <c:v>0.2324</c:v>
                </c:pt>
                <c:pt idx="307">
                  <c:v>0.65500000000000003</c:v>
                </c:pt>
                <c:pt idx="308">
                  <c:v>0.1895</c:v>
                </c:pt>
                <c:pt idx="309">
                  <c:v>0.25869999999999999</c:v>
                </c:pt>
                <c:pt idx="310">
                  <c:v>0.27050000000000002</c:v>
                </c:pt>
                <c:pt idx="311">
                  <c:v>0.248</c:v>
                </c:pt>
                <c:pt idx="312">
                  <c:v>0.15110000000000001</c:v>
                </c:pt>
                <c:pt idx="313">
                  <c:v>0.2243</c:v>
                </c:pt>
                <c:pt idx="315">
                  <c:v>0.1678</c:v>
                </c:pt>
                <c:pt idx="316">
                  <c:v>0.32029999999999997</c:v>
                </c:pt>
                <c:pt idx="317">
                  <c:v>0.1429</c:v>
                </c:pt>
                <c:pt idx="318">
                  <c:v>0.21260000000000001</c:v>
                </c:pt>
                <c:pt idx="320">
                  <c:v>0.15540000000000001</c:v>
                </c:pt>
                <c:pt idx="321">
                  <c:v>0.37669999999999998</c:v>
                </c:pt>
                <c:pt idx="322">
                  <c:v>0.12770000000000001</c:v>
                </c:pt>
                <c:pt idx="323">
                  <c:v>7.127E-2</c:v>
                </c:pt>
                <c:pt idx="324">
                  <c:v>0.4239</c:v>
                </c:pt>
                <c:pt idx="325">
                  <c:v>8.7440000000000004E-2</c:v>
                </c:pt>
                <c:pt idx="326">
                  <c:v>0.2109</c:v>
                </c:pt>
                <c:pt idx="327">
                  <c:v>0.12130000000000001</c:v>
                </c:pt>
                <c:pt idx="328">
                  <c:v>0.10390000000000001</c:v>
                </c:pt>
                <c:pt idx="329">
                  <c:v>0.54059999999999997</c:v>
                </c:pt>
                <c:pt idx="330">
                  <c:v>0.14699999999999999</c:v>
                </c:pt>
                <c:pt idx="331">
                  <c:v>0.13750000000000001</c:v>
                </c:pt>
                <c:pt idx="332">
                  <c:v>0.1148</c:v>
                </c:pt>
                <c:pt idx="333">
                  <c:v>0.68600000000000005</c:v>
                </c:pt>
                <c:pt idx="334">
                  <c:v>0.2235</c:v>
                </c:pt>
                <c:pt idx="335">
                  <c:v>0.1389</c:v>
                </c:pt>
                <c:pt idx="336">
                  <c:v>0.4118</c:v>
                </c:pt>
                <c:pt idx="337">
                  <c:v>0.1082</c:v>
                </c:pt>
                <c:pt idx="338">
                  <c:v>0.14280000000000001</c:v>
                </c:pt>
                <c:pt idx="339">
                  <c:v>0.2331</c:v>
                </c:pt>
                <c:pt idx="340">
                  <c:v>1.149</c:v>
                </c:pt>
                <c:pt idx="341">
                  <c:v>8.7609999999999993E-2</c:v>
                </c:pt>
                <c:pt idx="342">
                  <c:v>0.1077</c:v>
                </c:pt>
                <c:pt idx="343">
                  <c:v>0.12330000000000001</c:v>
                </c:pt>
                <c:pt idx="344">
                  <c:v>0.21190000000000001</c:v>
                </c:pt>
                <c:pt idx="348">
                  <c:v>9.0990000000000001E-2</c:v>
                </c:pt>
                <c:pt idx="349">
                  <c:v>0.1749</c:v>
                </c:pt>
                <c:pt idx="350">
                  <c:v>0.26100000000000001</c:v>
                </c:pt>
                <c:pt idx="351">
                  <c:v>0.11020000000000001</c:v>
                </c:pt>
                <c:pt idx="352">
                  <c:v>0.16309999999999999</c:v>
                </c:pt>
                <c:pt idx="353">
                  <c:v>0.13500000000000001</c:v>
                </c:pt>
                <c:pt idx="354">
                  <c:v>0.32340000000000002</c:v>
                </c:pt>
                <c:pt idx="355">
                  <c:v>0.1225</c:v>
                </c:pt>
                <c:pt idx="356">
                  <c:v>0.1812</c:v>
                </c:pt>
                <c:pt idx="357">
                  <c:v>0.152</c:v>
                </c:pt>
                <c:pt idx="358">
                  <c:v>0.1275</c:v>
                </c:pt>
                <c:pt idx="359">
                  <c:v>7.3620000000000005E-2</c:v>
                </c:pt>
                <c:pt idx="360">
                  <c:v>0.14480000000000001</c:v>
                </c:pt>
                <c:pt idx="361">
                  <c:v>0.20949999999999999</c:v>
                </c:pt>
                <c:pt idx="362">
                  <c:v>0.13109999999999999</c:v>
                </c:pt>
                <c:pt idx="363">
                  <c:v>0.11509999999999999</c:v>
                </c:pt>
                <c:pt idx="364">
                  <c:v>0.18920000000000001</c:v>
                </c:pt>
                <c:pt idx="365">
                  <c:v>0.25590000000000002</c:v>
                </c:pt>
                <c:pt idx="366">
                  <c:v>0.21210000000000001</c:v>
                </c:pt>
                <c:pt idx="367">
                  <c:v>0.16600000000000001</c:v>
                </c:pt>
                <c:pt idx="368">
                  <c:v>0.38019999999999998</c:v>
                </c:pt>
                <c:pt idx="369">
                  <c:v>0.28889999999999999</c:v>
                </c:pt>
                <c:pt idx="373">
                  <c:v>0.15759999999999999</c:v>
                </c:pt>
                <c:pt idx="374">
                  <c:v>0.15090000000000001</c:v>
                </c:pt>
                <c:pt idx="375">
                  <c:v>0.1183</c:v>
                </c:pt>
                <c:pt idx="376">
                  <c:v>0.15640000000000001</c:v>
                </c:pt>
                <c:pt idx="377">
                  <c:v>0.1116</c:v>
                </c:pt>
                <c:pt idx="378">
                  <c:v>1.871</c:v>
                </c:pt>
                <c:pt idx="379">
                  <c:v>0.18859999999999999</c:v>
                </c:pt>
                <c:pt idx="380">
                  <c:v>0.255</c:v>
                </c:pt>
                <c:pt idx="381">
                  <c:v>0.11269999999999999</c:v>
                </c:pt>
                <c:pt idx="383">
                  <c:v>0.1719</c:v>
                </c:pt>
                <c:pt idx="384">
                  <c:v>5.8099999999999999E-2</c:v>
                </c:pt>
                <c:pt idx="386">
                  <c:v>0.16020000000000001</c:v>
                </c:pt>
                <c:pt idx="387">
                  <c:v>0.8075</c:v>
                </c:pt>
                <c:pt idx="388">
                  <c:v>0.10539999999999999</c:v>
                </c:pt>
                <c:pt idx="389">
                  <c:v>8.097E-2</c:v>
                </c:pt>
                <c:pt idx="390">
                  <c:v>0.16059999999999999</c:v>
                </c:pt>
                <c:pt idx="391">
                  <c:v>0.22489999999999999</c:v>
                </c:pt>
                <c:pt idx="392">
                  <c:v>0.19139999999999999</c:v>
                </c:pt>
                <c:pt idx="393">
                  <c:v>0.17480000000000001</c:v>
                </c:pt>
                <c:pt idx="394">
                  <c:v>0.73450000000000004</c:v>
                </c:pt>
                <c:pt idx="395">
                  <c:v>0.15709999999999999</c:v>
                </c:pt>
                <c:pt idx="396">
                  <c:v>6.7239999999999994E-2</c:v>
                </c:pt>
                <c:pt idx="397">
                  <c:v>0.158</c:v>
                </c:pt>
                <c:pt idx="398">
                  <c:v>0.36559999999999998</c:v>
                </c:pt>
                <c:pt idx="399">
                  <c:v>0.30049999999999999</c:v>
                </c:pt>
                <c:pt idx="400">
                  <c:v>0.123</c:v>
                </c:pt>
                <c:pt idx="401">
                  <c:v>9.4570000000000001E-2</c:v>
                </c:pt>
                <c:pt idx="402">
                  <c:v>0.127</c:v>
                </c:pt>
                <c:pt idx="404">
                  <c:v>0.12770000000000001</c:v>
                </c:pt>
                <c:pt idx="405">
                  <c:v>0.13420000000000001</c:v>
                </c:pt>
                <c:pt idx="407">
                  <c:v>0.1067</c:v>
                </c:pt>
                <c:pt idx="408">
                  <c:v>0.17499999999999999</c:v>
                </c:pt>
                <c:pt idx="409">
                  <c:v>0.20480000000000001</c:v>
                </c:pt>
                <c:pt idx="410">
                  <c:v>0.28449999999999998</c:v>
                </c:pt>
                <c:pt idx="411">
                  <c:v>7.9280000000000003E-2</c:v>
                </c:pt>
                <c:pt idx="412">
                  <c:v>6.0900000000000003E-2</c:v>
                </c:pt>
                <c:pt idx="413">
                  <c:v>0.13619999999999999</c:v>
                </c:pt>
                <c:pt idx="414">
                  <c:v>0.36149999999999999</c:v>
                </c:pt>
                <c:pt idx="415">
                  <c:v>6.991E-2</c:v>
                </c:pt>
                <c:pt idx="416">
                  <c:v>0.18240000000000001</c:v>
                </c:pt>
                <c:pt idx="417">
                  <c:v>0.14940000000000001</c:v>
                </c:pt>
                <c:pt idx="418">
                  <c:v>0.19819999999999999</c:v>
                </c:pt>
                <c:pt idx="419">
                  <c:v>0.1681</c:v>
                </c:pt>
                <c:pt idx="420">
                  <c:v>0.1205</c:v>
                </c:pt>
                <c:pt idx="421">
                  <c:v>0.50249999999999995</c:v>
                </c:pt>
                <c:pt idx="422">
                  <c:v>0.16270000000000001</c:v>
                </c:pt>
                <c:pt idx="423">
                  <c:v>0.15770000000000001</c:v>
                </c:pt>
                <c:pt idx="424">
                  <c:v>0.10390000000000001</c:v>
                </c:pt>
                <c:pt idx="425">
                  <c:v>0.1236</c:v>
                </c:pt>
                <c:pt idx="426">
                  <c:v>9.6659999999999996E-2</c:v>
                </c:pt>
                <c:pt idx="427">
                  <c:v>0.15989999999999999</c:v>
                </c:pt>
                <c:pt idx="428">
                  <c:v>9.1719999999999996E-2</c:v>
                </c:pt>
                <c:pt idx="429">
                  <c:v>0.20280000000000001</c:v>
                </c:pt>
                <c:pt idx="430">
                  <c:v>9.9839999999999998E-2</c:v>
                </c:pt>
                <c:pt idx="431">
                  <c:v>0.15459999999999999</c:v>
                </c:pt>
                <c:pt idx="432">
                  <c:v>0.17119999999999999</c:v>
                </c:pt>
                <c:pt idx="433">
                  <c:v>0.1545</c:v>
                </c:pt>
                <c:pt idx="434">
                  <c:v>0.129</c:v>
                </c:pt>
                <c:pt idx="435">
                  <c:v>0.11940000000000001</c:v>
                </c:pt>
                <c:pt idx="436">
                  <c:v>0.1174</c:v>
                </c:pt>
                <c:pt idx="437">
                  <c:v>9.6280000000000004E-2</c:v>
                </c:pt>
                <c:pt idx="438">
                  <c:v>9.4939999999999997E-2</c:v>
                </c:pt>
                <c:pt idx="441">
                  <c:v>8.5059999999999997E-2</c:v>
                </c:pt>
                <c:pt idx="442">
                  <c:v>0.1115</c:v>
                </c:pt>
                <c:pt idx="443">
                  <c:v>0.18</c:v>
                </c:pt>
                <c:pt idx="445">
                  <c:v>0.1384</c:v>
                </c:pt>
                <c:pt idx="446">
                  <c:v>0.13270000000000001</c:v>
                </c:pt>
                <c:pt idx="447">
                  <c:v>0.1484</c:v>
                </c:pt>
                <c:pt idx="448">
                  <c:v>0.2465</c:v>
                </c:pt>
                <c:pt idx="449">
                  <c:v>6.2579999999999997E-2</c:v>
                </c:pt>
                <c:pt idx="450">
                  <c:v>0.1249</c:v>
                </c:pt>
                <c:pt idx="453">
                  <c:v>0.74770000000000003</c:v>
                </c:pt>
                <c:pt idx="454">
                  <c:v>0.1908</c:v>
                </c:pt>
                <c:pt idx="455">
                  <c:v>0.1326</c:v>
                </c:pt>
                <c:pt idx="456">
                  <c:v>0.25440000000000002</c:v>
                </c:pt>
                <c:pt idx="457">
                  <c:v>0.1125</c:v>
                </c:pt>
                <c:pt idx="458">
                  <c:v>0.30409999999999998</c:v>
                </c:pt>
                <c:pt idx="459">
                  <c:v>0.18890000000000001</c:v>
                </c:pt>
                <c:pt idx="460">
                  <c:v>0.39250000000000002</c:v>
                </c:pt>
                <c:pt idx="461">
                  <c:v>0.21060000000000001</c:v>
                </c:pt>
                <c:pt idx="462">
                  <c:v>0.65469999999999995</c:v>
                </c:pt>
                <c:pt idx="463">
                  <c:v>0.1132</c:v>
                </c:pt>
                <c:pt idx="464">
                  <c:v>0.50029999999999997</c:v>
                </c:pt>
                <c:pt idx="466">
                  <c:v>0.19350000000000001</c:v>
                </c:pt>
                <c:pt idx="467">
                  <c:v>0.2142</c:v>
                </c:pt>
                <c:pt idx="468">
                  <c:v>0.17580000000000001</c:v>
                </c:pt>
                <c:pt idx="469">
                  <c:v>0.14169999999999999</c:v>
                </c:pt>
                <c:pt idx="470">
                  <c:v>0.12089999999999999</c:v>
                </c:pt>
                <c:pt idx="471">
                  <c:v>0.13320000000000001</c:v>
                </c:pt>
                <c:pt idx="472">
                  <c:v>7.0510000000000003E-2</c:v>
                </c:pt>
                <c:pt idx="473">
                  <c:v>7.6350000000000001E-2</c:v>
                </c:pt>
                <c:pt idx="474">
                  <c:v>8.1540000000000001E-2</c:v>
                </c:pt>
                <c:pt idx="475">
                  <c:v>0.1152</c:v>
                </c:pt>
                <c:pt idx="476">
                  <c:v>0.18790000000000001</c:v>
                </c:pt>
                <c:pt idx="477">
                  <c:v>0.18729999999999999</c:v>
                </c:pt>
                <c:pt idx="478">
                  <c:v>0.1421</c:v>
                </c:pt>
                <c:pt idx="479">
                  <c:v>0.11899999999999999</c:v>
                </c:pt>
                <c:pt idx="480">
                  <c:v>0.1188</c:v>
                </c:pt>
                <c:pt idx="481">
                  <c:v>0.17080000000000001</c:v>
                </c:pt>
                <c:pt idx="482">
                  <c:v>0.1784</c:v>
                </c:pt>
                <c:pt idx="483">
                  <c:v>0.16259999999999999</c:v>
                </c:pt>
                <c:pt idx="485">
                  <c:v>0.1149</c:v>
                </c:pt>
                <c:pt idx="486">
                  <c:v>9.4109999999999999E-2</c:v>
                </c:pt>
                <c:pt idx="487">
                  <c:v>0.12520000000000001</c:v>
                </c:pt>
                <c:pt idx="489">
                  <c:v>0.28599999999999998</c:v>
                </c:pt>
                <c:pt idx="490">
                  <c:v>0.1114</c:v>
                </c:pt>
                <c:pt idx="491">
                  <c:v>0.16320000000000001</c:v>
                </c:pt>
                <c:pt idx="492">
                  <c:v>0.17610000000000001</c:v>
                </c:pt>
                <c:pt idx="493">
                  <c:v>0.2296</c:v>
                </c:pt>
                <c:pt idx="494">
                  <c:v>6.9400000000000003E-2</c:v>
                </c:pt>
                <c:pt idx="495">
                  <c:v>9.5899999999999999E-2</c:v>
                </c:pt>
                <c:pt idx="496">
                  <c:v>6.8690000000000001E-2</c:v>
                </c:pt>
                <c:pt idx="497">
                  <c:v>0.22420000000000001</c:v>
                </c:pt>
                <c:pt idx="498">
                  <c:v>9.0270000000000003E-2</c:v>
                </c:pt>
                <c:pt idx="499">
                  <c:v>0.187</c:v>
                </c:pt>
                <c:pt idx="500">
                  <c:v>0.16320000000000001</c:v>
                </c:pt>
                <c:pt idx="501">
                  <c:v>0.121</c:v>
                </c:pt>
                <c:pt idx="502">
                  <c:v>6.9819999999999993E-2</c:v>
                </c:pt>
                <c:pt idx="503">
                  <c:v>0.76749999999999996</c:v>
                </c:pt>
                <c:pt idx="504">
                  <c:v>0.2321</c:v>
                </c:pt>
                <c:pt idx="505">
                  <c:v>0.6613</c:v>
                </c:pt>
                <c:pt idx="506">
                  <c:v>0.2099</c:v>
                </c:pt>
                <c:pt idx="507">
                  <c:v>0.33979999999999999</c:v>
                </c:pt>
                <c:pt idx="508">
                  <c:v>0.44180000000000003</c:v>
                </c:pt>
                <c:pt idx="509">
                  <c:v>0.20749999999999999</c:v>
                </c:pt>
                <c:pt idx="510">
                  <c:v>0.3135</c:v>
                </c:pt>
                <c:pt idx="511">
                  <c:v>0.30220000000000002</c:v>
                </c:pt>
                <c:pt idx="512">
                  <c:v>0.49830000000000002</c:v>
                </c:pt>
                <c:pt idx="513">
                  <c:v>0.21179999999999999</c:v>
                </c:pt>
                <c:pt idx="514">
                  <c:v>0.13109999999999999</c:v>
                </c:pt>
                <c:pt idx="515">
                  <c:v>0.1457</c:v>
                </c:pt>
                <c:pt idx="516">
                  <c:v>0.26269999999999999</c:v>
                </c:pt>
                <c:pt idx="517">
                  <c:v>0.1104</c:v>
                </c:pt>
                <c:pt idx="518">
                  <c:v>0.24099999999999999</c:v>
                </c:pt>
                <c:pt idx="519">
                  <c:v>0.24560000000000001</c:v>
                </c:pt>
                <c:pt idx="521">
                  <c:v>9.5619999999999997E-2</c:v>
                </c:pt>
                <c:pt idx="522">
                  <c:v>0.42009999999999997</c:v>
                </c:pt>
                <c:pt idx="523">
                  <c:v>0.18559999999999999</c:v>
                </c:pt>
                <c:pt idx="524">
                  <c:v>0.18909999999999999</c:v>
                </c:pt>
                <c:pt idx="525">
                  <c:v>0.12239999999999999</c:v>
                </c:pt>
                <c:pt idx="526">
                  <c:v>0.16259999999999999</c:v>
                </c:pt>
                <c:pt idx="527">
                  <c:v>0.44519999999999998</c:v>
                </c:pt>
                <c:pt idx="528">
                  <c:v>0.16059999999999999</c:v>
                </c:pt>
                <c:pt idx="529">
                  <c:v>0.18229999999999999</c:v>
                </c:pt>
                <c:pt idx="530">
                  <c:v>0.23780000000000001</c:v>
                </c:pt>
                <c:pt idx="531">
                  <c:v>0.18859999999999999</c:v>
                </c:pt>
                <c:pt idx="532">
                  <c:v>0.14710000000000001</c:v>
                </c:pt>
                <c:pt idx="533">
                  <c:v>0.10249999999999999</c:v>
                </c:pt>
                <c:pt idx="534">
                  <c:v>0.17330000000000001</c:v>
                </c:pt>
                <c:pt idx="535">
                  <c:v>0.18579999999999999</c:v>
                </c:pt>
                <c:pt idx="536">
                  <c:v>0.14929999999999999</c:v>
                </c:pt>
                <c:pt idx="537">
                  <c:v>8.6660000000000001E-2</c:v>
                </c:pt>
                <c:pt idx="539">
                  <c:v>0.24929999999999999</c:v>
                </c:pt>
                <c:pt idx="540">
                  <c:v>0.1318</c:v>
                </c:pt>
                <c:pt idx="541">
                  <c:v>8.8169999999999998E-2</c:v>
                </c:pt>
                <c:pt idx="542">
                  <c:v>0.1148</c:v>
                </c:pt>
                <c:pt idx="543">
                  <c:v>5.6800000000000003E-2</c:v>
                </c:pt>
                <c:pt idx="544">
                  <c:v>0.1376</c:v>
                </c:pt>
                <c:pt idx="545">
                  <c:v>0.1255</c:v>
                </c:pt>
                <c:pt idx="546">
                  <c:v>0.33989999999999998</c:v>
                </c:pt>
                <c:pt idx="547">
                  <c:v>0.1046</c:v>
                </c:pt>
                <c:pt idx="548">
                  <c:v>0.1424</c:v>
                </c:pt>
                <c:pt idx="549">
                  <c:v>0.1477</c:v>
                </c:pt>
                <c:pt idx="550">
                  <c:v>0.16109999999999999</c:v>
                </c:pt>
                <c:pt idx="551">
                  <c:v>8.9789999999999995E-2</c:v>
                </c:pt>
                <c:pt idx="553">
                  <c:v>0.1474</c:v>
                </c:pt>
                <c:pt idx="554">
                  <c:v>8.9829999999999993E-2</c:v>
                </c:pt>
                <c:pt idx="555">
                  <c:v>0.193</c:v>
                </c:pt>
                <c:pt idx="556">
                  <c:v>0.14069999999999999</c:v>
                </c:pt>
                <c:pt idx="557">
                  <c:v>0.1033</c:v>
                </c:pt>
                <c:pt idx="558">
                  <c:v>9.2100000000000001E-2</c:v>
                </c:pt>
                <c:pt idx="559">
                  <c:v>0.2213</c:v>
                </c:pt>
                <c:pt idx="560">
                  <c:v>8.5449999999999998E-2</c:v>
                </c:pt>
                <c:pt idx="561">
                  <c:v>0.13120000000000001</c:v>
                </c:pt>
                <c:pt idx="562">
                  <c:v>7.6910000000000006E-2</c:v>
                </c:pt>
                <c:pt idx="563">
                  <c:v>0.37069999999999997</c:v>
                </c:pt>
                <c:pt idx="564">
                  <c:v>0.12720000000000001</c:v>
                </c:pt>
                <c:pt idx="565">
                  <c:v>0.14030000000000001</c:v>
                </c:pt>
                <c:pt idx="566">
                  <c:v>0.2447</c:v>
                </c:pt>
                <c:pt idx="567">
                  <c:v>0.19020000000000001</c:v>
                </c:pt>
                <c:pt idx="568">
                  <c:v>0.1084</c:v>
                </c:pt>
                <c:pt idx="569">
                  <c:v>8.7919999999999998E-2</c:v>
                </c:pt>
                <c:pt idx="570">
                  <c:v>7.1029999999999996E-2</c:v>
                </c:pt>
                <c:pt idx="571">
                  <c:v>0.17469999999999999</c:v>
                </c:pt>
                <c:pt idx="572">
                  <c:v>0.1212</c:v>
                </c:pt>
                <c:pt idx="573">
                  <c:v>0.16950000000000001</c:v>
                </c:pt>
                <c:pt idx="574">
                  <c:v>0.11609999999999999</c:v>
                </c:pt>
                <c:pt idx="575">
                  <c:v>7.8719999999999998E-2</c:v>
                </c:pt>
                <c:pt idx="576">
                  <c:v>9.9580000000000002E-2</c:v>
                </c:pt>
                <c:pt idx="577">
                  <c:v>0.23130000000000001</c:v>
                </c:pt>
                <c:pt idx="579">
                  <c:v>0.151</c:v>
                </c:pt>
                <c:pt idx="580">
                  <c:v>0.13320000000000001</c:v>
                </c:pt>
                <c:pt idx="581">
                  <c:v>6.3420000000000004E-2</c:v>
                </c:pt>
                <c:pt idx="583">
                  <c:v>0.1368</c:v>
                </c:pt>
                <c:pt idx="584">
                  <c:v>0.20180000000000001</c:v>
                </c:pt>
                <c:pt idx="585">
                  <c:v>0.18770000000000001</c:v>
                </c:pt>
                <c:pt idx="586">
                  <c:v>7.9969999999999999E-2</c:v>
                </c:pt>
                <c:pt idx="587">
                  <c:v>6.9000000000000006E-2</c:v>
                </c:pt>
                <c:pt idx="588">
                  <c:v>0.17460000000000001</c:v>
                </c:pt>
                <c:pt idx="589">
                  <c:v>0.14299999999999999</c:v>
                </c:pt>
                <c:pt idx="590">
                  <c:v>8.3559999999999995E-2</c:v>
                </c:pt>
                <c:pt idx="591">
                  <c:v>8.1860000000000002E-2</c:v>
                </c:pt>
                <c:pt idx="592">
                  <c:v>0.32319999999999999</c:v>
                </c:pt>
                <c:pt idx="593">
                  <c:v>0.14510000000000001</c:v>
                </c:pt>
                <c:pt idx="594">
                  <c:v>6.3280000000000003E-2</c:v>
                </c:pt>
                <c:pt idx="595">
                  <c:v>0.3916</c:v>
                </c:pt>
                <c:pt idx="596">
                  <c:v>7.5160000000000005E-2</c:v>
                </c:pt>
                <c:pt idx="597">
                  <c:v>0.10589999999999999</c:v>
                </c:pt>
                <c:pt idx="598">
                  <c:v>0.1583</c:v>
                </c:pt>
                <c:pt idx="599">
                  <c:v>0.1636</c:v>
                </c:pt>
                <c:pt idx="600">
                  <c:v>8.3739999999999995E-2</c:v>
                </c:pt>
                <c:pt idx="601">
                  <c:v>0.16109999999999999</c:v>
                </c:pt>
                <c:pt idx="602">
                  <c:v>5.7919999999999999E-2</c:v>
                </c:pt>
                <c:pt idx="603">
                  <c:v>0.1111</c:v>
                </c:pt>
                <c:pt idx="604">
                  <c:v>0.14030000000000001</c:v>
                </c:pt>
                <c:pt idx="605">
                  <c:v>0.46279999999999999</c:v>
                </c:pt>
                <c:pt idx="606">
                  <c:v>0.12479999999999999</c:v>
                </c:pt>
                <c:pt idx="607">
                  <c:v>0.24340000000000001</c:v>
                </c:pt>
                <c:pt idx="608">
                  <c:v>0.1197</c:v>
                </c:pt>
                <c:pt idx="610">
                  <c:v>5.4890000000000001E-2</c:v>
                </c:pt>
                <c:pt idx="611">
                  <c:v>0.10979999999999999</c:v>
                </c:pt>
                <c:pt idx="612">
                  <c:v>0.2339</c:v>
                </c:pt>
                <c:pt idx="613">
                  <c:v>0.26750000000000002</c:v>
                </c:pt>
                <c:pt idx="614">
                  <c:v>6.3490000000000005E-2</c:v>
                </c:pt>
                <c:pt idx="615">
                  <c:v>0.19700000000000001</c:v>
                </c:pt>
                <c:pt idx="616">
                  <c:v>0.1532</c:v>
                </c:pt>
                <c:pt idx="617">
                  <c:v>7.6270000000000004E-2</c:v>
                </c:pt>
                <c:pt idx="618">
                  <c:v>0.1678</c:v>
                </c:pt>
                <c:pt idx="619">
                  <c:v>9.9210000000000007E-2</c:v>
                </c:pt>
                <c:pt idx="620">
                  <c:v>8.115E-2</c:v>
                </c:pt>
                <c:pt idx="621">
                  <c:v>9.0130000000000002E-2</c:v>
                </c:pt>
                <c:pt idx="622">
                  <c:v>0.2074</c:v>
                </c:pt>
                <c:pt idx="623">
                  <c:v>0.1673</c:v>
                </c:pt>
                <c:pt idx="624">
                  <c:v>0.1406</c:v>
                </c:pt>
                <c:pt idx="625">
                  <c:v>0.1472</c:v>
                </c:pt>
                <c:pt idx="626">
                  <c:v>0.1072</c:v>
                </c:pt>
                <c:pt idx="627">
                  <c:v>8.6559999999999998E-2</c:v>
                </c:pt>
                <c:pt idx="628">
                  <c:v>0.1066</c:v>
                </c:pt>
                <c:pt idx="629">
                  <c:v>0.1439</c:v>
                </c:pt>
                <c:pt idx="630">
                  <c:v>0.13400000000000001</c:v>
                </c:pt>
                <c:pt idx="631">
                  <c:v>9.4140000000000001E-2</c:v>
                </c:pt>
                <c:pt idx="632">
                  <c:v>7.6679999999999998E-2</c:v>
                </c:pt>
                <c:pt idx="633">
                  <c:v>0.16200000000000001</c:v>
                </c:pt>
                <c:pt idx="634">
                  <c:v>0.14080000000000001</c:v>
                </c:pt>
                <c:pt idx="635">
                  <c:v>8.5669999999999996E-2</c:v>
                </c:pt>
                <c:pt idx="636">
                  <c:v>8.5940000000000003E-2</c:v>
                </c:pt>
                <c:pt idx="637">
                  <c:v>0.10199999999999999</c:v>
                </c:pt>
                <c:pt idx="638">
                  <c:v>0.11799999999999999</c:v>
                </c:pt>
                <c:pt idx="639">
                  <c:v>0.14810000000000001</c:v>
                </c:pt>
                <c:pt idx="641">
                  <c:v>9.1869999999999993E-2</c:v>
                </c:pt>
                <c:pt idx="642">
                  <c:v>0.13220000000000001</c:v>
                </c:pt>
                <c:pt idx="643">
                  <c:v>0.15140000000000001</c:v>
                </c:pt>
                <c:pt idx="644">
                  <c:v>0.1055</c:v>
                </c:pt>
                <c:pt idx="645">
                  <c:v>0.1943</c:v>
                </c:pt>
                <c:pt idx="646">
                  <c:v>6.4460000000000003E-2</c:v>
                </c:pt>
                <c:pt idx="647">
                  <c:v>0.1772</c:v>
                </c:pt>
                <c:pt idx="648">
                  <c:v>0.15859999999999999</c:v>
                </c:pt>
                <c:pt idx="649">
                  <c:v>0.20430000000000001</c:v>
                </c:pt>
                <c:pt idx="650">
                  <c:v>0.1255</c:v>
                </c:pt>
                <c:pt idx="651">
                  <c:v>8.4110000000000004E-2</c:v>
                </c:pt>
                <c:pt idx="652">
                  <c:v>0.104</c:v>
                </c:pt>
                <c:pt idx="653">
                  <c:v>0.14760000000000001</c:v>
                </c:pt>
                <c:pt idx="654">
                  <c:v>0.1401</c:v>
                </c:pt>
                <c:pt idx="655">
                  <c:v>0.17480000000000001</c:v>
                </c:pt>
                <c:pt idx="656">
                  <c:v>8.1680000000000003E-2</c:v>
                </c:pt>
                <c:pt idx="657">
                  <c:v>0.1328</c:v>
                </c:pt>
                <c:pt idx="658">
                  <c:v>0.26690000000000003</c:v>
                </c:pt>
                <c:pt idx="659">
                  <c:v>0.1172</c:v>
                </c:pt>
                <c:pt idx="660">
                  <c:v>0.124</c:v>
                </c:pt>
                <c:pt idx="661">
                  <c:v>0.1011</c:v>
                </c:pt>
                <c:pt idx="662">
                  <c:v>0.10489999999999999</c:v>
                </c:pt>
                <c:pt idx="663">
                  <c:v>0.1198</c:v>
                </c:pt>
                <c:pt idx="664">
                  <c:v>0.13020000000000001</c:v>
                </c:pt>
                <c:pt idx="665">
                  <c:v>9.1639999999999999E-2</c:v>
                </c:pt>
                <c:pt idx="666">
                  <c:v>9.8860000000000003E-2</c:v>
                </c:pt>
                <c:pt idx="667">
                  <c:v>0.1482</c:v>
                </c:pt>
                <c:pt idx="668">
                  <c:v>0.13170000000000001</c:v>
                </c:pt>
                <c:pt idx="669">
                  <c:v>0.13519999999999999</c:v>
                </c:pt>
                <c:pt idx="670">
                  <c:v>9.5210000000000003E-2</c:v>
                </c:pt>
                <c:pt idx="671">
                  <c:v>0.1426</c:v>
                </c:pt>
                <c:pt idx="672">
                  <c:v>0.12659999999999999</c:v>
                </c:pt>
                <c:pt idx="673">
                  <c:v>9.0620000000000006E-2</c:v>
                </c:pt>
                <c:pt idx="674">
                  <c:v>0.2132</c:v>
                </c:pt>
                <c:pt idx="675">
                  <c:v>0.1212</c:v>
                </c:pt>
                <c:pt idx="676">
                  <c:v>0.67290000000000005</c:v>
                </c:pt>
                <c:pt idx="677">
                  <c:v>0.25059999999999999</c:v>
                </c:pt>
                <c:pt idx="678">
                  <c:v>0.1192</c:v>
                </c:pt>
                <c:pt idx="679">
                  <c:v>0.2823</c:v>
                </c:pt>
                <c:pt idx="680">
                  <c:v>6.1420000000000002E-2</c:v>
                </c:pt>
                <c:pt idx="681">
                  <c:v>0.28820000000000001</c:v>
                </c:pt>
                <c:pt idx="682">
                  <c:v>0.12609999999999999</c:v>
                </c:pt>
                <c:pt idx="683">
                  <c:v>0.1118</c:v>
                </c:pt>
                <c:pt idx="684">
                  <c:v>0.12189999999999999</c:v>
                </c:pt>
                <c:pt idx="686">
                  <c:v>8.8709999999999997E-2</c:v>
                </c:pt>
                <c:pt idx="688">
                  <c:v>0.1741</c:v>
                </c:pt>
                <c:pt idx="689">
                  <c:v>9.5729999999999996E-2</c:v>
                </c:pt>
                <c:pt idx="690">
                  <c:v>0.10920000000000001</c:v>
                </c:pt>
                <c:pt idx="691">
                  <c:v>0.4219</c:v>
                </c:pt>
                <c:pt idx="693">
                  <c:v>0.1167</c:v>
                </c:pt>
                <c:pt idx="694">
                  <c:v>0.10730000000000001</c:v>
                </c:pt>
                <c:pt idx="696">
                  <c:v>0.1053</c:v>
                </c:pt>
                <c:pt idx="697">
                  <c:v>9.1230000000000006E-2</c:v>
                </c:pt>
                <c:pt idx="698">
                  <c:v>0.1467</c:v>
                </c:pt>
                <c:pt idx="699">
                  <c:v>0.2001</c:v>
                </c:pt>
                <c:pt idx="700">
                  <c:v>0.12709999999999999</c:v>
                </c:pt>
                <c:pt idx="701">
                  <c:v>9.2770000000000005E-2</c:v>
                </c:pt>
                <c:pt idx="702">
                  <c:v>0.1399</c:v>
                </c:pt>
                <c:pt idx="703">
                  <c:v>0.1031</c:v>
                </c:pt>
                <c:pt idx="704">
                  <c:v>0.1056</c:v>
                </c:pt>
                <c:pt idx="705">
                  <c:v>0.11020000000000001</c:v>
                </c:pt>
                <c:pt idx="706">
                  <c:v>0.1048</c:v>
                </c:pt>
                <c:pt idx="708">
                  <c:v>5.9889999999999999E-2</c:v>
                </c:pt>
                <c:pt idx="709">
                  <c:v>0.1013</c:v>
                </c:pt>
                <c:pt idx="711">
                  <c:v>0.1119</c:v>
                </c:pt>
                <c:pt idx="712">
                  <c:v>0.13769999999999999</c:v>
                </c:pt>
                <c:pt idx="713">
                  <c:v>0.1014</c:v>
                </c:pt>
                <c:pt idx="714">
                  <c:v>8.6879999999999999E-2</c:v>
                </c:pt>
                <c:pt idx="715">
                  <c:v>0.13109999999999999</c:v>
                </c:pt>
                <c:pt idx="716">
                  <c:v>0.11119999999999999</c:v>
                </c:pt>
                <c:pt idx="717">
                  <c:v>6.9220000000000004E-2</c:v>
                </c:pt>
                <c:pt idx="718">
                  <c:v>7.3660000000000003E-2</c:v>
                </c:pt>
                <c:pt idx="719">
                  <c:v>0.1368</c:v>
                </c:pt>
                <c:pt idx="720">
                  <c:v>0.10050000000000001</c:v>
                </c:pt>
                <c:pt idx="721">
                  <c:v>0.1789</c:v>
                </c:pt>
                <c:pt idx="723">
                  <c:v>0.16309999999999999</c:v>
                </c:pt>
                <c:pt idx="724">
                  <c:v>7.3709999999999998E-2</c:v>
                </c:pt>
                <c:pt idx="725">
                  <c:v>0.22209999999999999</c:v>
                </c:pt>
                <c:pt idx="727">
                  <c:v>8.7279999999999996E-2</c:v>
                </c:pt>
                <c:pt idx="728">
                  <c:v>7.9729999999999995E-2</c:v>
                </c:pt>
                <c:pt idx="729">
                  <c:v>9.7409999999999997E-2</c:v>
                </c:pt>
                <c:pt idx="730">
                  <c:v>0.12189999999999999</c:v>
                </c:pt>
                <c:pt idx="731">
                  <c:v>6.6610000000000003E-2</c:v>
                </c:pt>
                <c:pt idx="732">
                  <c:v>0.16059999999999999</c:v>
                </c:pt>
                <c:pt idx="733">
                  <c:v>0.13930000000000001</c:v>
                </c:pt>
                <c:pt idx="734">
                  <c:v>6.3990000000000005E-2</c:v>
                </c:pt>
                <c:pt idx="735">
                  <c:v>0.1368</c:v>
                </c:pt>
                <c:pt idx="736">
                  <c:v>0.33200000000000002</c:v>
                </c:pt>
                <c:pt idx="737">
                  <c:v>0.13550000000000001</c:v>
                </c:pt>
                <c:pt idx="738">
                  <c:v>5.9650000000000002E-2</c:v>
                </c:pt>
                <c:pt idx="741">
                  <c:v>0.15579999999999999</c:v>
                </c:pt>
                <c:pt idx="742">
                  <c:v>0.17380000000000001</c:v>
                </c:pt>
                <c:pt idx="743">
                  <c:v>0.12839999999999999</c:v>
                </c:pt>
                <c:pt idx="744">
                  <c:v>6.3E-2</c:v>
                </c:pt>
                <c:pt idx="746">
                  <c:v>0.18920000000000001</c:v>
                </c:pt>
                <c:pt idx="747">
                  <c:v>0.16159999999999999</c:v>
                </c:pt>
                <c:pt idx="748">
                  <c:v>0.1217</c:v>
                </c:pt>
                <c:pt idx="749">
                  <c:v>0.13250000000000001</c:v>
                </c:pt>
                <c:pt idx="750">
                  <c:v>0.1115</c:v>
                </c:pt>
                <c:pt idx="751">
                  <c:v>5.0299999999999997E-2</c:v>
                </c:pt>
                <c:pt idx="752">
                  <c:v>7.7869999999999995E-2</c:v>
                </c:pt>
                <c:pt idx="753">
                  <c:v>5.9130000000000002E-2</c:v>
                </c:pt>
                <c:pt idx="754">
                  <c:v>0.26690000000000003</c:v>
                </c:pt>
                <c:pt idx="755">
                  <c:v>0.1008</c:v>
                </c:pt>
                <c:pt idx="757">
                  <c:v>0.63829999999999998</c:v>
                </c:pt>
                <c:pt idx="758">
                  <c:v>0.11509999999999999</c:v>
                </c:pt>
                <c:pt idx="759">
                  <c:v>0.11360000000000001</c:v>
                </c:pt>
                <c:pt idx="761">
                  <c:v>8.1269999999999995E-2</c:v>
                </c:pt>
                <c:pt idx="762">
                  <c:v>0.1173</c:v>
                </c:pt>
                <c:pt idx="763">
                  <c:v>0.15959999999999999</c:v>
                </c:pt>
                <c:pt idx="764">
                  <c:v>0.1517</c:v>
                </c:pt>
                <c:pt idx="765">
                  <c:v>0.128</c:v>
                </c:pt>
                <c:pt idx="766">
                  <c:v>0.1013</c:v>
                </c:pt>
                <c:pt idx="767">
                  <c:v>0.1129</c:v>
                </c:pt>
                <c:pt idx="769">
                  <c:v>0.2039</c:v>
                </c:pt>
                <c:pt idx="770">
                  <c:v>0.14979999999999999</c:v>
                </c:pt>
                <c:pt idx="771">
                  <c:v>0.28989999999999999</c:v>
                </c:pt>
                <c:pt idx="772">
                  <c:v>6.2960000000000002E-2</c:v>
                </c:pt>
                <c:pt idx="773">
                  <c:v>7.3480000000000004E-2</c:v>
                </c:pt>
                <c:pt idx="774">
                  <c:v>0.1115</c:v>
                </c:pt>
                <c:pt idx="775">
                  <c:v>0.48349999999999999</c:v>
                </c:pt>
                <c:pt idx="776">
                  <c:v>0.17180000000000001</c:v>
                </c:pt>
                <c:pt idx="777">
                  <c:v>8.8090000000000002E-2</c:v>
                </c:pt>
                <c:pt idx="778">
                  <c:v>0.50509999999999999</c:v>
                </c:pt>
                <c:pt idx="779">
                  <c:v>9.0550000000000005E-2</c:v>
                </c:pt>
                <c:pt idx="780">
                  <c:v>6.1699999999999998E-2</c:v>
                </c:pt>
                <c:pt idx="781">
                  <c:v>0.1129</c:v>
                </c:pt>
                <c:pt idx="782">
                  <c:v>0.2863</c:v>
                </c:pt>
                <c:pt idx="783">
                  <c:v>0.11550000000000001</c:v>
                </c:pt>
                <c:pt idx="784">
                  <c:v>0.105</c:v>
                </c:pt>
                <c:pt idx="785">
                  <c:v>0.2145</c:v>
                </c:pt>
                <c:pt idx="786">
                  <c:v>0.14760000000000001</c:v>
                </c:pt>
                <c:pt idx="787">
                  <c:v>0.12809999999999999</c:v>
                </c:pt>
                <c:pt idx="788">
                  <c:v>0.13950000000000001</c:v>
                </c:pt>
                <c:pt idx="789">
                  <c:v>0.1452</c:v>
                </c:pt>
                <c:pt idx="790">
                  <c:v>0.12620000000000001</c:v>
                </c:pt>
                <c:pt idx="791">
                  <c:v>9.4299999999999995E-2</c:v>
                </c:pt>
                <c:pt idx="792">
                  <c:v>0.1263</c:v>
                </c:pt>
                <c:pt idx="793">
                  <c:v>0.42030000000000001</c:v>
                </c:pt>
                <c:pt idx="794">
                  <c:v>0.106</c:v>
                </c:pt>
                <c:pt idx="795">
                  <c:v>9.6089999999999995E-2</c:v>
                </c:pt>
                <c:pt idx="796">
                  <c:v>0.1366</c:v>
                </c:pt>
                <c:pt idx="798">
                  <c:v>0.14779999999999999</c:v>
                </c:pt>
                <c:pt idx="799">
                  <c:v>7.1859999999999993E-2</c:v>
                </c:pt>
                <c:pt idx="800">
                  <c:v>0.2306</c:v>
                </c:pt>
                <c:pt idx="801">
                  <c:v>6.2530000000000002E-2</c:v>
                </c:pt>
                <c:pt idx="802">
                  <c:v>8.6779999999999996E-2</c:v>
                </c:pt>
                <c:pt idx="803">
                  <c:v>7.9000000000000001E-2</c:v>
                </c:pt>
                <c:pt idx="805">
                  <c:v>0.10249999999999999</c:v>
                </c:pt>
                <c:pt idx="806">
                  <c:v>0.1055</c:v>
                </c:pt>
                <c:pt idx="807">
                  <c:v>8.7419999999999998E-2</c:v>
                </c:pt>
                <c:pt idx="809">
                  <c:v>8.6260000000000003E-2</c:v>
                </c:pt>
                <c:pt idx="810">
                  <c:v>4.5560000000000003E-2</c:v>
                </c:pt>
                <c:pt idx="811">
                  <c:v>0.12429999999999999</c:v>
                </c:pt>
                <c:pt idx="812">
                  <c:v>0.19</c:v>
                </c:pt>
                <c:pt idx="813">
                  <c:v>9.6320000000000003E-2</c:v>
                </c:pt>
                <c:pt idx="814">
                  <c:v>0.13300000000000001</c:v>
                </c:pt>
                <c:pt idx="815">
                  <c:v>0.36349999999999999</c:v>
                </c:pt>
                <c:pt idx="817">
                  <c:v>0.123</c:v>
                </c:pt>
                <c:pt idx="818">
                  <c:v>9.6600000000000005E-2</c:v>
                </c:pt>
                <c:pt idx="819">
                  <c:v>0.25940000000000002</c:v>
                </c:pt>
                <c:pt idx="820">
                  <c:v>7.8530000000000003E-2</c:v>
                </c:pt>
                <c:pt idx="821">
                  <c:v>8.6699999999999999E-2</c:v>
                </c:pt>
                <c:pt idx="822">
                  <c:v>0.1229</c:v>
                </c:pt>
                <c:pt idx="823">
                  <c:v>0.1241</c:v>
                </c:pt>
                <c:pt idx="824">
                  <c:v>0.1077</c:v>
                </c:pt>
                <c:pt idx="825">
                  <c:v>9.5180000000000001E-2</c:v>
                </c:pt>
                <c:pt idx="826">
                  <c:v>0.1188</c:v>
                </c:pt>
                <c:pt idx="827">
                  <c:v>0.4536</c:v>
                </c:pt>
                <c:pt idx="828">
                  <c:v>9.554E-2</c:v>
                </c:pt>
                <c:pt idx="829">
                  <c:v>0.84599999999999997</c:v>
                </c:pt>
                <c:pt idx="830">
                  <c:v>9.0789999999999996E-2</c:v>
                </c:pt>
                <c:pt idx="831">
                  <c:v>0.1128</c:v>
                </c:pt>
                <c:pt idx="832">
                  <c:v>0.13089999999999999</c:v>
                </c:pt>
                <c:pt idx="833">
                  <c:v>0.14680000000000001</c:v>
                </c:pt>
                <c:pt idx="834">
                  <c:v>0.12230000000000001</c:v>
                </c:pt>
                <c:pt idx="835">
                  <c:v>0.19919999999999999</c:v>
                </c:pt>
                <c:pt idx="836">
                  <c:v>0.21560000000000001</c:v>
                </c:pt>
                <c:pt idx="837">
                  <c:v>0.15939999999999999</c:v>
                </c:pt>
                <c:pt idx="838">
                  <c:v>0.14860000000000001</c:v>
                </c:pt>
                <c:pt idx="839">
                  <c:v>0.3407</c:v>
                </c:pt>
                <c:pt idx="840">
                  <c:v>0.11260000000000001</c:v>
                </c:pt>
                <c:pt idx="841">
                  <c:v>7.3999999999999996E-2</c:v>
                </c:pt>
                <c:pt idx="842">
                  <c:v>0.2465</c:v>
                </c:pt>
                <c:pt idx="843">
                  <c:v>0.11840000000000001</c:v>
                </c:pt>
                <c:pt idx="844">
                  <c:v>7.8270000000000006E-2</c:v>
                </c:pt>
                <c:pt idx="846">
                  <c:v>6.719E-2</c:v>
                </c:pt>
                <c:pt idx="847">
                  <c:v>9.3560000000000004E-2</c:v>
                </c:pt>
                <c:pt idx="848">
                  <c:v>0.17430000000000001</c:v>
                </c:pt>
                <c:pt idx="849">
                  <c:v>0.44019999999999998</c:v>
                </c:pt>
                <c:pt idx="850">
                  <c:v>0.1009</c:v>
                </c:pt>
                <c:pt idx="851">
                  <c:v>5.0709999999999998E-2</c:v>
                </c:pt>
                <c:pt idx="852">
                  <c:v>0.18379999999999999</c:v>
                </c:pt>
                <c:pt idx="853">
                  <c:v>0.1096</c:v>
                </c:pt>
                <c:pt idx="854">
                  <c:v>0.12790000000000001</c:v>
                </c:pt>
                <c:pt idx="855">
                  <c:v>0.1221</c:v>
                </c:pt>
                <c:pt idx="856">
                  <c:v>0.2223</c:v>
                </c:pt>
                <c:pt idx="857">
                  <c:v>9.4079999999999997E-2</c:v>
                </c:pt>
                <c:pt idx="858">
                  <c:v>0.1056</c:v>
                </c:pt>
                <c:pt idx="859">
                  <c:v>0.1114</c:v>
                </c:pt>
                <c:pt idx="860">
                  <c:v>0.1477</c:v>
                </c:pt>
                <c:pt idx="861">
                  <c:v>0.1731</c:v>
                </c:pt>
                <c:pt idx="862">
                  <c:v>0.156</c:v>
                </c:pt>
                <c:pt idx="863">
                  <c:v>0.10630000000000001</c:v>
                </c:pt>
                <c:pt idx="864">
                  <c:v>0.22359999999999999</c:v>
                </c:pt>
                <c:pt idx="865">
                  <c:v>0.15679999999999999</c:v>
                </c:pt>
                <c:pt idx="866">
                  <c:v>0.107</c:v>
                </c:pt>
                <c:pt idx="867">
                  <c:v>0.25469999999999998</c:v>
                </c:pt>
                <c:pt idx="868">
                  <c:v>0.58209999999999995</c:v>
                </c:pt>
                <c:pt idx="869">
                  <c:v>0.13869999999999999</c:v>
                </c:pt>
                <c:pt idx="870">
                  <c:v>0.1336</c:v>
                </c:pt>
                <c:pt idx="871">
                  <c:v>0.24510000000000001</c:v>
                </c:pt>
                <c:pt idx="872">
                  <c:v>0.1053</c:v>
                </c:pt>
                <c:pt idx="873">
                  <c:v>0.1037</c:v>
                </c:pt>
                <c:pt idx="874">
                  <c:v>0.1371</c:v>
                </c:pt>
                <c:pt idx="875">
                  <c:v>0.1464</c:v>
                </c:pt>
                <c:pt idx="876">
                  <c:v>0.17269999999999999</c:v>
                </c:pt>
                <c:pt idx="877">
                  <c:v>8.2470000000000002E-2</c:v>
                </c:pt>
                <c:pt idx="878">
                  <c:v>0.10440000000000001</c:v>
                </c:pt>
                <c:pt idx="879">
                  <c:v>0.15040000000000001</c:v>
                </c:pt>
                <c:pt idx="880">
                  <c:v>0.20810000000000001</c:v>
                </c:pt>
                <c:pt idx="881">
                  <c:v>0.11650000000000001</c:v>
                </c:pt>
                <c:pt idx="882">
                  <c:v>0.2228</c:v>
                </c:pt>
                <c:pt idx="883">
                  <c:v>0.1293</c:v>
                </c:pt>
                <c:pt idx="884">
                  <c:v>0.1754</c:v>
                </c:pt>
                <c:pt idx="886">
                  <c:v>0.20119999999999999</c:v>
                </c:pt>
                <c:pt idx="887">
                  <c:v>0.1535</c:v>
                </c:pt>
                <c:pt idx="888">
                  <c:v>0.15809999999999999</c:v>
                </c:pt>
                <c:pt idx="889">
                  <c:v>0.41810000000000003</c:v>
                </c:pt>
                <c:pt idx="890">
                  <c:v>0.1386</c:v>
                </c:pt>
                <c:pt idx="891">
                  <c:v>6.837E-2</c:v>
                </c:pt>
                <c:pt idx="892">
                  <c:v>0.1789</c:v>
                </c:pt>
                <c:pt idx="893">
                  <c:v>0.1716</c:v>
                </c:pt>
                <c:pt idx="894">
                  <c:v>4.7260000000000003E-2</c:v>
                </c:pt>
                <c:pt idx="895">
                  <c:v>0.56279999999999997</c:v>
                </c:pt>
                <c:pt idx="896">
                  <c:v>0.1802</c:v>
                </c:pt>
                <c:pt idx="897">
                  <c:v>8.0379999999999993E-2</c:v>
                </c:pt>
                <c:pt idx="898">
                  <c:v>0.15429999999999999</c:v>
                </c:pt>
                <c:pt idx="900">
                  <c:v>0.13489999999999999</c:v>
                </c:pt>
                <c:pt idx="901">
                  <c:v>0.15260000000000001</c:v>
                </c:pt>
                <c:pt idx="903">
                  <c:v>0.65469999999999995</c:v>
                </c:pt>
                <c:pt idx="904">
                  <c:v>0.1321</c:v>
                </c:pt>
                <c:pt idx="905">
                  <c:v>0.15079999999999999</c:v>
                </c:pt>
                <c:pt idx="906">
                  <c:v>0.28439999999999999</c:v>
                </c:pt>
                <c:pt idx="907">
                  <c:v>0.1187</c:v>
                </c:pt>
                <c:pt idx="908">
                  <c:v>0.16880000000000001</c:v>
                </c:pt>
                <c:pt idx="909">
                  <c:v>0.21510000000000001</c:v>
                </c:pt>
                <c:pt idx="910">
                  <c:v>7.9329999999999998E-2</c:v>
                </c:pt>
                <c:pt idx="911">
                  <c:v>0.1671</c:v>
                </c:pt>
                <c:pt idx="912">
                  <c:v>0.14829999999999999</c:v>
                </c:pt>
                <c:pt idx="918">
                  <c:v>0.1628</c:v>
                </c:pt>
                <c:pt idx="919">
                  <c:v>3.6760000000000001E-2</c:v>
                </c:pt>
                <c:pt idx="920">
                  <c:v>0.1201</c:v>
                </c:pt>
                <c:pt idx="921">
                  <c:v>0.1089</c:v>
                </c:pt>
                <c:pt idx="922">
                  <c:v>0.12239999999999999</c:v>
                </c:pt>
                <c:pt idx="923">
                  <c:v>0.1467</c:v>
                </c:pt>
                <c:pt idx="924">
                  <c:v>9.1429999999999997E-2</c:v>
                </c:pt>
                <c:pt idx="925">
                  <c:v>0.12230000000000001</c:v>
                </c:pt>
                <c:pt idx="926">
                  <c:v>0.1108</c:v>
                </c:pt>
                <c:pt idx="927">
                  <c:v>0.10829999999999999</c:v>
                </c:pt>
                <c:pt idx="928">
                  <c:v>0.35880000000000001</c:v>
                </c:pt>
                <c:pt idx="929">
                  <c:v>0.13150000000000001</c:v>
                </c:pt>
                <c:pt idx="930">
                  <c:v>0.12230000000000001</c:v>
                </c:pt>
                <c:pt idx="931">
                  <c:v>7.7420000000000003E-2</c:v>
                </c:pt>
                <c:pt idx="932">
                  <c:v>0.21679999999999999</c:v>
                </c:pt>
                <c:pt idx="933">
                  <c:v>0.161</c:v>
                </c:pt>
                <c:pt idx="934">
                  <c:v>0.1198</c:v>
                </c:pt>
                <c:pt idx="935">
                  <c:v>0.18540000000000001</c:v>
                </c:pt>
                <c:pt idx="936">
                  <c:v>0.1174</c:v>
                </c:pt>
                <c:pt idx="937">
                  <c:v>0.12130000000000001</c:v>
                </c:pt>
                <c:pt idx="938">
                  <c:v>0.1215</c:v>
                </c:pt>
                <c:pt idx="939">
                  <c:v>0.1585</c:v>
                </c:pt>
                <c:pt idx="940">
                  <c:v>0.10050000000000001</c:v>
                </c:pt>
                <c:pt idx="941">
                  <c:v>0.15279999999999999</c:v>
                </c:pt>
                <c:pt idx="942">
                  <c:v>0.1895</c:v>
                </c:pt>
                <c:pt idx="944">
                  <c:v>0.10150000000000001</c:v>
                </c:pt>
                <c:pt idx="945">
                  <c:v>0.1341</c:v>
                </c:pt>
                <c:pt idx="946">
                  <c:v>7.1870000000000003E-2</c:v>
                </c:pt>
                <c:pt idx="947">
                  <c:v>0.2049</c:v>
                </c:pt>
                <c:pt idx="948">
                  <c:v>0.1583</c:v>
                </c:pt>
                <c:pt idx="949">
                  <c:v>4.045E-2</c:v>
                </c:pt>
                <c:pt idx="951">
                  <c:v>0.1169</c:v>
                </c:pt>
                <c:pt idx="952">
                  <c:v>9.7229999999999997E-2</c:v>
                </c:pt>
                <c:pt idx="953">
                  <c:v>0.2238</c:v>
                </c:pt>
                <c:pt idx="954">
                  <c:v>0.31540000000000001</c:v>
                </c:pt>
                <c:pt idx="955">
                  <c:v>0.10290000000000001</c:v>
                </c:pt>
                <c:pt idx="956">
                  <c:v>0.12230000000000001</c:v>
                </c:pt>
                <c:pt idx="957">
                  <c:v>0.1469</c:v>
                </c:pt>
                <c:pt idx="961">
                  <c:v>0.1255</c:v>
                </c:pt>
                <c:pt idx="962">
                  <c:v>0.1138</c:v>
                </c:pt>
                <c:pt idx="963">
                  <c:v>0.14630000000000001</c:v>
                </c:pt>
                <c:pt idx="964">
                  <c:v>0.1361</c:v>
                </c:pt>
                <c:pt idx="965">
                  <c:v>0.11070000000000001</c:v>
                </c:pt>
                <c:pt idx="966">
                  <c:v>0.31040000000000001</c:v>
                </c:pt>
                <c:pt idx="967">
                  <c:v>0.1343</c:v>
                </c:pt>
                <c:pt idx="968">
                  <c:v>0.23300000000000001</c:v>
                </c:pt>
                <c:pt idx="969">
                  <c:v>0.14480000000000001</c:v>
                </c:pt>
                <c:pt idx="971">
                  <c:v>0.115</c:v>
                </c:pt>
                <c:pt idx="972">
                  <c:v>0.11899999999999999</c:v>
                </c:pt>
                <c:pt idx="973">
                  <c:v>0.41160000000000002</c:v>
                </c:pt>
                <c:pt idx="974">
                  <c:v>0.16639999999999999</c:v>
                </c:pt>
                <c:pt idx="976">
                  <c:v>0.25600000000000001</c:v>
                </c:pt>
                <c:pt idx="977">
                  <c:v>6.6409999999999997E-2</c:v>
                </c:pt>
                <c:pt idx="978">
                  <c:v>0.36359999999999998</c:v>
                </c:pt>
                <c:pt idx="979">
                  <c:v>0.50170000000000003</c:v>
                </c:pt>
                <c:pt idx="980">
                  <c:v>0.1236</c:v>
                </c:pt>
                <c:pt idx="981">
                  <c:v>7.2940000000000005E-2</c:v>
                </c:pt>
                <c:pt idx="982">
                  <c:v>0.14929999999999999</c:v>
                </c:pt>
                <c:pt idx="983">
                  <c:v>6.7199999999999996E-2</c:v>
                </c:pt>
                <c:pt idx="984">
                  <c:v>0.1198</c:v>
                </c:pt>
                <c:pt idx="985">
                  <c:v>0.17180000000000001</c:v>
                </c:pt>
                <c:pt idx="987">
                  <c:v>0.2442</c:v>
                </c:pt>
                <c:pt idx="988">
                  <c:v>0.33789999999999998</c:v>
                </c:pt>
                <c:pt idx="989">
                  <c:v>0.52759999999999996</c:v>
                </c:pt>
                <c:pt idx="990">
                  <c:v>0.64829999999999999</c:v>
                </c:pt>
                <c:pt idx="991">
                  <c:v>0.73219999999999996</c:v>
                </c:pt>
                <c:pt idx="992">
                  <c:v>0.60540000000000005</c:v>
                </c:pt>
                <c:pt idx="993">
                  <c:v>0.66</c:v>
                </c:pt>
                <c:pt idx="994">
                  <c:v>0.99199999999999999</c:v>
                </c:pt>
                <c:pt idx="995">
                  <c:v>0.87009999999999998</c:v>
                </c:pt>
                <c:pt idx="996">
                  <c:v>0.67449999999999999</c:v>
                </c:pt>
                <c:pt idx="997">
                  <c:v>1.661</c:v>
                </c:pt>
                <c:pt idx="998">
                  <c:v>1.7170000000000001</c:v>
                </c:pt>
                <c:pt idx="999">
                  <c:v>1.1910000000000001</c:v>
                </c:pt>
                <c:pt idx="1000">
                  <c:v>1.38</c:v>
                </c:pt>
                <c:pt idx="1001">
                  <c:v>0.86009999999999998</c:v>
                </c:pt>
                <c:pt idx="1002">
                  <c:v>0.86919999999999997</c:v>
                </c:pt>
                <c:pt idx="1003">
                  <c:v>0.9798</c:v>
                </c:pt>
                <c:pt idx="1004">
                  <c:v>1.333</c:v>
                </c:pt>
                <c:pt idx="1005">
                  <c:v>1.44</c:v>
                </c:pt>
                <c:pt idx="1006">
                  <c:v>0.97650000000000003</c:v>
                </c:pt>
                <c:pt idx="1008">
                  <c:v>0.72729999999999995</c:v>
                </c:pt>
                <c:pt idx="1009">
                  <c:v>1.0469999999999999</c:v>
                </c:pt>
                <c:pt idx="1010">
                  <c:v>0.93559999999999999</c:v>
                </c:pt>
                <c:pt idx="1011">
                  <c:v>1.3380000000000001</c:v>
                </c:pt>
                <c:pt idx="1012">
                  <c:v>1.7729999999999999</c:v>
                </c:pt>
                <c:pt idx="1013">
                  <c:v>1.2</c:v>
                </c:pt>
                <c:pt idx="1014">
                  <c:v>0.95</c:v>
                </c:pt>
                <c:pt idx="1015">
                  <c:v>0.76759999999999995</c:v>
                </c:pt>
                <c:pt idx="1016">
                  <c:v>0.64659999999999995</c:v>
                </c:pt>
                <c:pt idx="1017">
                  <c:v>0.59519999999999995</c:v>
                </c:pt>
                <c:pt idx="1018">
                  <c:v>0.6744</c:v>
                </c:pt>
                <c:pt idx="1019">
                  <c:v>0.874</c:v>
                </c:pt>
                <c:pt idx="1020">
                  <c:v>0.63390000000000002</c:v>
                </c:pt>
                <c:pt idx="1021">
                  <c:v>0.91759999999999997</c:v>
                </c:pt>
                <c:pt idx="1022">
                  <c:v>0.63260000000000005</c:v>
                </c:pt>
                <c:pt idx="1025">
                  <c:v>0.66600000000000004</c:v>
                </c:pt>
                <c:pt idx="1026">
                  <c:v>0.77659999999999996</c:v>
                </c:pt>
                <c:pt idx="1027">
                  <c:v>0.41689999999999999</c:v>
                </c:pt>
                <c:pt idx="1028">
                  <c:v>0.59730000000000005</c:v>
                </c:pt>
                <c:pt idx="1029">
                  <c:v>0.60740000000000005</c:v>
                </c:pt>
                <c:pt idx="1030">
                  <c:v>0.40550000000000003</c:v>
                </c:pt>
                <c:pt idx="1031">
                  <c:v>0.4158</c:v>
                </c:pt>
                <c:pt idx="1032">
                  <c:v>0.55110000000000003</c:v>
                </c:pt>
                <c:pt idx="1033">
                  <c:v>0.54039999999999999</c:v>
                </c:pt>
                <c:pt idx="1034">
                  <c:v>0.5333</c:v>
                </c:pt>
                <c:pt idx="1035">
                  <c:v>0.34549999999999997</c:v>
                </c:pt>
                <c:pt idx="1036">
                  <c:v>0.42</c:v>
                </c:pt>
                <c:pt idx="1037">
                  <c:v>0.3518</c:v>
                </c:pt>
                <c:pt idx="1038">
                  <c:v>0.33539999999999998</c:v>
                </c:pt>
                <c:pt idx="1039">
                  <c:v>0.68200000000000005</c:v>
                </c:pt>
                <c:pt idx="1040">
                  <c:v>0.23300000000000001</c:v>
                </c:pt>
                <c:pt idx="1041">
                  <c:v>0.37540000000000001</c:v>
                </c:pt>
                <c:pt idx="1042">
                  <c:v>0.3589</c:v>
                </c:pt>
                <c:pt idx="1043">
                  <c:v>0.54659999999999997</c:v>
                </c:pt>
                <c:pt idx="1044">
                  <c:v>0.3236</c:v>
                </c:pt>
                <c:pt idx="1047">
                  <c:v>0.15920000000000001</c:v>
                </c:pt>
                <c:pt idx="1048">
                  <c:v>0.37269999999999998</c:v>
                </c:pt>
                <c:pt idx="1049">
                  <c:v>0.1847</c:v>
                </c:pt>
                <c:pt idx="1050">
                  <c:v>0.1555</c:v>
                </c:pt>
                <c:pt idx="1051">
                  <c:v>0.22189999999999999</c:v>
                </c:pt>
                <c:pt idx="1052">
                  <c:v>0.2001</c:v>
                </c:pt>
                <c:pt idx="1053">
                  <c:v>0.42559999999999998</c:v>
                </c:pt>
                <c:pt idx="1054">
                  <c:v>0.2041</c:v>
                </c:pt>
                <c:pt idx="1055">
                  <c:v>0.30819999999999997</c:v>
                </c:pt>
                <c:pt idx="1056">
                  <c:v>0.18509999999999999</c:v>
                </c:pt>
                <c:pt idx="1057">
                  <c:v>0.44429999999999997</c:v>
                </c:pt>
                <c:pt idx="1058">
                  <c:v>0.25230000000000002</c:v>
                </c:pt>
                <c:pt idx="1059">
                  <c:v>0.1532</c:v>
                </c:pt>
                <c:pt idx="1060">
                  <c:v>0.1804</c:v>
                </c:pt>
                <c:pt idx="1061">
                  <c:v>9.2490000000000003E-2</c:v>
                </c:pt>
                <c:pt idx="1062">
                  <c:v>0.14530000000000001</c:v>
                </c:pt>
                <c:pt idx="1063">
                  <c:v>0.1978</c:v>
                </c:pt>
                <c:pt idx="1064">
                  <c:v>8.0930000000000002E-2</c:v>
                </c:pt>
                <c:pt idx="1067">
                  <c:v>0.21429999999999999</c:v>
                </c:pt>
                <c:pt idx="1068">
                  <c:v>0.1404</c:v>
                </c:pt>
                <c:pt idx="1069">
                  <c:v>0.35959999999999998</c:v>
                </c:pt>
                <c:pt idx="1070">
                  <c:v>0.20880000000000001</c:v>
                </c:pt>
                <c:pt idx="1071">
                  <c:v>0.27839999999999998</c:v>
                </c:pt>
                <c:pt idx="1072">
                  <c:v>0.20469999999999999</c:v>
                </c:pt>
                <c:pt idx="1073">
                  <c:v>0.16439999999999999</c:v>
                </c:pt>
                <c:pt idx="1075">
                  <c:v>0.19869999999999999</c:v>
                </c:pt>
                <c:pt idx="1076">
                  <c:v>0.1948</c:v>
                </c:pt>
                <c:pt idx="1078">
                  <c:v>0.16839999999999999</c:v>
                </c:pt>
                <c:pt idx="1079">
                  <c:v>0.19389999999999999</c:v>
                </c:pt>
                <c:pt idx="1080">
                  <c:v>0.1071</c:v>
                </c:pt>
                <c:pt idx="1081">
                  <c:v>0.1368</c:v>
                </c:pt>
                <c:pt idx="1082">
                  <c:v>0.1193</c:v>
                </c:pt>
                <c:pt idx="1083">
                  <c:v>0.20269999999999999</c:v>
                </c:pt>
                <c:pt idx="1084">
                  <c:v>0.26490000000000002</c:v>
                </c:pt>
                <c:pt idx="1085">
                  <c:v>0.1384</c:v>
                </c:pt>
                <c:pt idx="1086">
                  <c:v>9.1230000000000006E-2</c:v>
                </c:pt>
                <c:pt idx="1087">
                  <c:v>0.1081</c:v>
                </c:pt>
                <c:pt idx="1088">
                  <c:v>0.11210000000000001</c:v>
                </c:pt>
                <c:pt idx="1089">
                  <c:v>0.13800000000000001</c:v>
                </c:pt>
                <c:pt idx="1090">
                  <c:v>0.15329999999999999</c:v>
                </c:pt>
                <c:pt idx="1091">
                  <c:v>5.935E-2</c:v>
                </c:pt>
                <c:pt idx="1092">
                  <c:v>0.30259999999999998</c:v>
                </c:pt>
                <c:pt idx="1093">
                  <c:v>0.17199999999999999</c:v>
                </c:pt>
                <c:pt idx="1094">
                  <c:v>0.1696</c:v>
                </c:pt>
                <c:pt idx="1095">
                  <c:v>0.154</c:v>
                </c:pt>
                <c:pt idx="1097">
                  <c:v>0.1169</c:v>
                </c:pt>
                <c:pt idx="1098">
                  <c:v>7.7359999999999998E-2</c:v>
                </c:pt>
                <c:pt idx="1099">
                  <c:v>0.43070000000000003</c:v>
                </c:pt>
                <c:pt idx="1100">
                  <c:v>6.3409999999999994E-2</c:v>
                </c:pt>
                <c:pt idx="1101">
                  <c:v>0.1023</c:v>
                </c:pt>
                <c:pt idx="1102">
                  <c:v>0.18920000000000001</c:v>
                </c:pt>
                <c:pt idx="1103">
                  <c:v>0.32650000000000001</c:v>
                </c:pt>
                <c:pt idx="1104">
                  <c:v>0.1472</c:v>
                </c:pt>
                <c:pt idx="1105">
                  <c:v>0.11849999999999999</c:v>
                </c:pt>
                <c:pt idx="1106">
                  <c:v>0.214</c:v>
                </c:pt>
                <c:pt idx="1108">
                  <c:v>0.1386</c:v>
                </c:pt>
                <c:pt idx="1109">
                  <c:v>9.3679999999999999E-2</c:v>
                </c:pt>
                <c:pt idx="1110">
                  <c:v>0.1076</c:v>
                </c:pt>
                <c:pt idx="1111">
                  <c:v>0.16719999999999999</c:v>
                </c:pt>
                <c:pt idx="1112">
                  <c:v>0.1406</c:v>
                </c:pt>
                <c:pt idx="1113">
                  <c:v>0.1125</c:v>
                </c:pt>
                <c:pt idx="1114">
                  <c:v>0.16250000000000001</c:v>
                </c:pt>
                <c:pt idx="1115">
                  <c:v>8.5010000000000002E-2</c:v>
                </c:pt>
                <c:pt idx="1116">
                  <c:v>0.13689999999999999</c:v>
                </c:pt>
                <c:pt idx="1117">
                  <c:v>0.42099999999999999</c:v>
                </c:pt>
                <c:pt idx="1118">
                  <c:v>0.15140000000000001</c:v>
                </c:pt>
                <c:pt idx="1119">
                  <c:v>9.3880000000000005E-2</c:v>
                </c:pt>
                <c:pt idx="1121">
                  <c:v>0.1072</c:v>
                </c:pt>
                <c:pt idx="1122">
                  <c:v>8.9219999999999994E-2</c:v>
                </c:pt>
                <c:pt idx="1123">
                  <c:v>9.5100000000000004E-2</c:v>
                </c:pt>
                <c:pt idx="1124">
                  <c:v>0.158</c:v>
                </c:pt>
                <c:pt idx="1125">
                  <c:v>0.10929999999999999</c:v>
                </c:pt>
                <c:pt idx="1126">
                  <c:v>0.1338</c:v>
                </c:pt>
                <c:pt idx="1127">
                  <c:v>7.8770000000000007E-2</c:v>
                </c:pt>
                <c:pt idx="1128">
                  <c:v>0.15820000000000001</c:v>
                </c:pt>
                <c:pt idx="1129">
                  <c:v>0.1067</c:v>
                </c:pt>
                <c:pt idx="1130">
                  <c:v>0.16839999999999999</c:v>
                </c:pt>
                <c:pt idx="1131">
                  <c:v>0.1812</c:v>
                </c:pt>
                <c:pt idx="1132">
                  <c:v>0.1123</c:v>
                </c:pt>
                <c:pt idx="1133">
                  <c:v>0.28960000000000002</c:v>
                </c:pt>
                <c:pt idx="1134">
                  <c:v>8.0930000000000002E-2</c:v>
                </c:pt>
                <c:pt idx="1135">
                  <c:v>0.43780000000000002</c:v>
                </c:pt>
                <c:pt idx="1136">
                  <c:v>0.1191</c:v>
                </c:pt>
                <c:pt idx="1137">
                  <c:v>0.19350000000000001</c:v>
                </c:pt>
                <c:pt idx="1138">
                  <c:v>0.1157</c:v>
                </c:pt>
                <c:pt idx="1139">
                  <c:v>9.8879999999999996E-2</c:v>
                </c:pt>
                <c:pt idx="1140">
                  <c:v>0.1036</c:v>
                </c:pt>
                <c:pt idx="1141">
                  <c:v>0.45479999999999998</c:v>
                </c:pt>
                <c:pt idx="1142">
                  <c:v>6.8220000000000003E-2</c:v>
                </c:pt>
                <c:pt idx="1143">
                  <c:v>0.2137</c:v>
                </c:pt>
                <c:pt idx="1144">
                  <c:v>0.12089999999999999</c:v>
                </c:pt>
                <c:pt idx="1145">
                  <c:v>0.12239999999999999</c:v>
                </c:pt>
                <c:pt idx="1146">
                  <c:v>0.12239999999999999</c:v>
                </c:pt>
                <c:pt idx="1148">
                  <c:v>9.3210000000000001E-2</c:v>
                </c:pt>
                <c:pt idx="1149">
                  <c:v>0.12379999999999999</c:v>
                </c:pt>
                <c:pt idx="1150">
                  <c:v>0.1835</c:v>
                </c:pt>
                <c:pt idx="1151">
                  <c:v>0.29020000000000001</c:v>
                </c:pt>
                <c:pt idx="1152">
                  <c:v>5.1249999999999997E-2</c:v>
                </c:pt>
                <c:pt idx="1153">
                  <c:v>8.269E-2</c:v>
                </c:pt>
                <c:pt idx="1154">
                  <c:v>0.1118</c:v>
                </c:pt>
                <c:pt idx="1155">
                  <c:v>0.23380000000000001</c:v>
                </c:pt>
                <c:pt idx="1156">
                  <c:v>0.13109999999999999</c:v>
                </c:pt>
                <c:pt idx="1157">
                  <c:v>0.13450000000000001</c:v>
                </c:pt>
                <c:pt idx="1159">
                  <c:v>0.1603</c:v>
                </c:pt>
                <c:pt idx="1160">
                  <c:v>0.109</c:v>
                </c:pt>
                <c:pt idx="1161">
                  <c:v>0.13120000000000001</c:v>
                </c:pt>
                <c:pt idx="1162">
                  <c:v>0.32269999999999999</c:v>
                </c:pt>
                <c:pt idx="1164">
                  <c:v>0.13100000000000001</c:v>
                </c:pt>
                <c:pt idx="1165">
                  <c:v>0.1961</c:v>
                </c:pt>
                <c:pt idx="1166">
                  <c:v>7.5310000000000002E-2</c:v>
                </c:pt>
                <c:pt idx="1167">
                  <c:v>0.1089</c:v>
                </c:pt>
                <c:pt idx="1168">
                  <c:v>0.16189999999999999</c:v>
                </c:pt>
                <c:pt idx="1169">
                  <c:v>0.14000000000000001</c:v>
                </c:pt>
                <c:pt idx="1170">
                  <c:v>0.10249999999999999</c:v>
                </c:pt>
                <c:pt idx="1171">
                  <c:v>0.1341</c:v>
                </c:pt>
                <c:pt idx="1172">
                  <c:v>0.14019999999999999</c:v>
                </c:pt>
                <c:pt idx="1173">
                  <c:v>0.15</c:v>
                </c:pt>
                <c:pt idx="1174">
                  <c:v>0.10390000000000001</c:v>
                </c:pt>
                <c:pt idx="1175">
                  <c:v>0.1099</c:v>
                </c:pt>
                <c:pt idx="1176">
                  <c:v>9.6780000000000005E-2</c:v>
                </c:pt>
                <c:pt idx="1178">
                  <c:v>0.1734</c:v>
                </c:pt>
                <c:pt idx="1179">
                  <c:v>0.10009999999999999</c:v>
                </c:pt>
                <c:pt idx="1180">
                  <c:v>0.1472</c:v>
                </c:pt>
                <c:pt idx="1181">
                  <c:v>0.22170000000000001</c:v>
                </c:pt>
                <c:pt idx="1182">
                  <c:v>0.26929999999999998</c:v>
                </c:pt>
                <c:pt idx="1183">
                  <c:v>0.10290000000000001</c:v>
                </c:pt>
                <c:pt idx="1184">
                  <c:v>0.20619999999999999</c:v>
                </c:pt>
                <c:pt idx="1185">
                  <c:v>0.13300000000000001</c:v>
                </c:pt>
                <c:pt idx="1186">
                  <c:v>6.7970000000000003E-2</c:v>
                </c:pt>
                <c:pt idx="1187">
                  <c:v>0.1043</c:v>
                </c:pt>
                <c:pt idx="1188">
                  <c:v>0.192</c:v>
                </c:pt>
                <c:pt idx="1189">
                  <c:v>7.7869999999999995E-2</c:v>
                </c:pt>
                <c:pt idx="1190">
                  <c:v>5.049E-2</c:v>
                </c:pt>
                <c:pt idx="1191">
                  <c:v>0.13639999999999999</c:v>
                </c:pt>
                <c:pt idx="1192">
                  <c:v>0.12670000000000001</c:v>
                </c:pt>
                <c:pt idx="1193">
                  <c:v>0.19159999999999999</c:v>
                </c:pt>
                <c:pt idx="1195">
                  <c:v>0.22739999999999999</c:v>
                </c:pt>
                <c:pt idx="1196">
                  <c:v>0.08</c:v>
                </c:pt>
                <c:pt idx="1197">
                  <c:v>0.1216</c:v>
                </c:pt>
                <c:pt idx="1198">
                  <c:v>6.4909999999999995E-2</c:v>
                </c:pt>
                <c:pt idx="1199">
                  <c:v>8.269E-2</c:v>
                </c:pt>
                <c:pt idx="1201">
                  <c:v>6.7409999999999998E-2</c:v>
                </c:pt>
                <c:pt idx="1202">
                  <c:v>0.1714</c:v>
                </c:pt>
                <c:pt idx="1203">
                  <c:v>0.1051</c:v>
                </c:pt>
                <c:pt idx="1204">
                  <c:v>0.14860000000000001</c:v>
                </c:pt>
                <c:pt idx="1205">
                  <c:v>6.1629999999999997E-2</c:v>
                </c:pt>
                <c:pt idx="1206">
                  <c:v>0.13589999999999999</c:v>
                </c:pt>
                <c:pt idx="1207">
                  <c:v>0.15709999999999999</c:v>
                </c:pt>
                <c:pt idx="1208">
                  <c:v>0.1575</c:v>
                </c:pt>
                <c:pt idx="1209">
                  <c:v>0.1701</c:v>
                </c:pt>
                <c:pt idx="1210">
                  <c:v>0.1023</c:v>
                </c:pt>
                <c:pt idx="1211">
                  <c:v>0.37880000000000003</c:v>
                </c:pt>
                <c:pt idx="1212">
                  <c:v>6.4119999999999996E-2</c:v>
                </c:pt>
                <c:pt idx="1213">
                  <c:v>0.31659999999999999</c:v>
                </c:pt>
                <c:pt idx="1214">
                  <c:v>0.109</c:v>
                </c:pt>
                <c:pt idx="1215">
                  <c:v>0.32550000000000001</c:v>
                </c:pt>
                <c:pt idx="1217">
                  <c:v>6.1589999999999999E-2</c:v>
                </c:pt>
                <c:pt idx="1218">
                  <c:v>0.13850000000000001</c:v>
                </c:pt>
                <c:pt idx="1219">
                  <c:v>0.16750000000000001</c:v>
                </c:pt>
                <c:pt idx="1220">
                  <c:v>0.13189999999999999</c:v>
                </c:pt>
                <c:pt idx="1221">
                  <c:v>0.14949999999999999</c:v>
                </c:pt>
                <c:pt idx="1222">
                  <c:v>0.40400000000000003</c:v>
                </c:pt>
                <c:pt idx="1223">
                  <c:v>0.11219999999999999</c:v>
                </c:pt>
                <c:pt idx="1224">
                  <c:v>0.17380000000000001</c:v>
                </c:pt>
                <c:pt idx="1225">
                  <c:v>0.1628</c:v>
                </c:pt>
                <c:pt idx="1226">
                  <c:v>0.15640000000000001</c:v>
                </c:pt>
                <c:pt idx="1227">
                  <c:v>0.1111</c:v>
                </c:pt>
                <c:pt idx="1228">
                  <c:v>0.18659999999999999</c:v>
                </c:pt>
                <c:pt idx="1229">
                  <c:v>0.1396</c:v>
                </c:pt>
                <c:pt idx="1230">
                  <c:v>0.14280000000000001</c:v>
                </c:pt>
                <c:pt idx="1231">
                  <c:v>6.6460000000000005E-2</c:v>
                </c:pt>
                <c:pt idx="1232">
                  <c:v>0.69310000000000005</c:v>
                </c:pt>
                <c:pt idx="1233">
                  <c:v>0.1069</c:v>
                </c:pt>
                <c:pt idx="1234">
                  <c:v>8.8059999999999999E-2</c:v>
                </c:pt>
                <c:pt idx="1235">
                  <c:v>0.1249</c:v>
                </c:pt>
                <c:pt idx="1236">
                  <c:v>0.128</c:v>
                </c:pt>
                <c:pt idx="1237">
                  <c:v>8.1000000000000003E-2</c:v>
                </c:pt>
                <c:pt idx="1238">
                  <c:v>7.3169999999999999E-2</c:v>
                </c:pt>
                <c:pt idx="1239">
                  <c:v>0.55320000000000003</c:v>
                </c:pt>
                <c:pt idx="1240">
                  <c:v>0.12709999999999999</c:v>
                </c:pt>
                <c:pt idx="1241">
                  <c:v>0.12720000000000001</c:v>
                </c:pt>
                <c:pt idx="1242">
                  <c:v>7.0760000000000003E-2</c:v>
                </c:pt>
                <c:pt idx="1243">
                  <c:v>0.13730000000000001</c:v>
                </c:pt>
                <c:pt idx="1244">
                  <c:v>7.8560000000000005E-2</c:v>
                </c:pt>
                <c:pt idx="1245">
                  <c:v>0.16569999999999999</c:v>
                </c:pt>
                <c:pt idx="1246">
                  <c:v>0.1042</c:v>
                </c:pt>
                <c:pt idx="1247">
                  <c:v>0.26869999999999999</c:v>
                </c:pt>
                <c:pt idx="1248">
                  <c:v>0.114</c:v>
                </c:pt>
                <c:pt idx="1249">
                  <c:v>0.16400000000000001</c:v>
                </c:pt>
                <c:pt idx="1250">
                  <c:v>9.0749999999999997E-2</c:v>
                </c:pt>
                <c:pt idx="1251">
                  <c:v>0.12709999999999999</c:v>
                </c:pt>
                <c:pt idx="1252">
                  <c:v>7.6999999999999999E-2</c:v>
                </c:pt>
                <c:pt idx="1253">
                  <c:v>9.1850000000000001E-2</c:v>
                </c:pt>
                <c:pt idx="1254">
                  <c:v>0.2979</c:v>
                </c:pt>
                <c:pt idx="1255">
                  <c:v>0.13589999999999999</c:v>
                </c:pt>
                <c:pt idx="1256">
                  <c:v>9.4769999999999993E-2</c:v>
                </c:pt>
                <c:pt idx="1257">
                  <c:v>0.16370000000000001</c:v>
                </c:pt>
                <c:pt idx="1258">
                  <c:v>5.4829999999999997E-2</c:v>
                </c:pt>
                <c:pt idx="1259">
                  <c:v>6.5000000000000002E-2</c:v>
                </c:pt>
                <c:pt idx="1260">
                  <c:v>0.1168</c:v>
                </c:pt>
                <c:pt idx="1261">
                  <c:v>0.32690000000000002</c:v>
                </c:pt>
                <c:pt idx="1262">
                  <c:v>6.1460000000000001E-2</c:v>
                </c:pt>
                <c:pt idx="1263">
                  <c:v>0.1857</c:v>
                </c:pt>
                <c:pt idx="1264">
                  <c:v>0.10249999999999999</c:v>
                </c:pt>
                <c:pt idx="1265">
                  <c:v>0.1956</c:v>
                </c:pt>
                <c:pt idx="1266">
                  <c:v>0.1032</c:v>
                </c:pt>
                <c:pt idx="1267">
                  <c:v>0.1145</c:v>
                </c:pt>
                <c:pt idx="1268">
                  <c:v>9.2200000000000004E-2</c:v>
                </c:pt>
                <c:pt idx="1269">
                  <c:v>0.14899999999999999</c:v>
                </c:pt>
                <c:pt idx="1270">
                  <c:v>0.1</c:v>
                </c:pt>
                <c:pt idx="1271">
                  <c:v>0.35349999999999998</c:v>
                </c:pt>
                <c:pt idx="1272">
                  <c:v>0.16619999999999999</c:v>
                </c:pt>
                <c:pt idx="1273">
                  <c:v>0.31509999999999999</c:v>
                </c:pt>
                <c:pt idx="1274">
                  <c:v>0.23119999999999999</c:v>
                </c:pt>
                <c:pt idx="1276">
                  <c:v>0.1105</c:v>
                </c:pt>
                <c:pt idx="1277">
                  <c:v>0.17530000000000001</c:v>
                </c:pt>
                <c:pt idx="1278">
                  <c:v>0.22770000000000001</c:v>
                </c:pt>
                <c:pt idx="1279">
                  <c:v>0.19109999999999999</c:v>
                </c:pt>
                <c:pt idx="1280">
                  <c:v>0.20730000000000001</c:v>
                </c:pt>
                <c:pt idx="1281">
                  <c:v>0.1699</c:v>
                </c:pt>
                <c:pt idx="1282">
                  <c:v>0.1094</c:v>
                </c:pt>
                <c:pt idx="1283">
                  <c:v>0.1278</c:v>
                </c:pt>
                <c:pt idx="1284">
                  <c:v>0.14680000000000001</c:v>
                </c:pt>
                <c:pt idx="1285">
                  <c:v>0.25290000000000001</c:v>
                </c:pt>
                <c:pt idx="1286">
                  <c:v>7.9769999999999994E-2</c:v>
                </c:pt>
                <c:pt idx="1287">
                  <c:v>0.57999999999999996</c:v>
                </c:pt>
                <c:pt idx="1288">
                  <c:v>0.13150000000000001</c:v>
                </c:pt>
                <c:pt idx="1290">
                  <c:v>0.1095</c:v>
                </c:pt>
                <c:pt idx="1291">
                  <c:v>0.113</c:v>
                </c:pt>
                <c:pt idx="1292">
                  <c:v>0.80959999999999999</c:v>
                </c:pt>
                <c:pt idx="1293">
                  <c:v>8.1240000000000007E-2</c:v>
                </c:pt>
                <c:pt idx="1294">
                  <c:v>0.15540000000000001</c:v>
                </c:pt>
                <c:pt idx="1295">
                  <c:v>0.16569999999999999</c:v>
                </c:pt>
                <c:pt idx="1296">
                  <c:v>0.21440000000000001</c:v>
                </c:pt>
                <c:pt idx="1298">
                  <c:v>0.1273</c:v>
                </c:pt>
                <c:pt idx="1299">
                  <c:v>0.12559999999999999</c:v>
                </c:pt>
                <c:pt idx="1300">
                  <c:v>1.2</c:v>
                </c:pt>
                <c:pt idx="1301">
                  <c:v>6.3380000000000006E-2</c:v>
                </c:pt>
                <c:pt idx="1302">
                  <c:v>0.2107</c:v>
                </c:pt>
                <c:pt idx="1303">
                  <c:v>0.17180000000000001</c:v>
                </c:pt>
                <c:pt idx="1304">
                  <c:v>0.26340000000000002</c:v>
                </c:pt>
                <c:pt idx="1305">
                  <c:v>8.7050000000000002E-2</c:v>
                </c:pt>
                <c:pt idx="1306">
                  <c:v>0.1898</c:v>
                </c:pt>
                <c:pt idx="1307">
                  <c:v>0.31929999999999997</c:v>
                </c:pt>
                <c:pt idx="1308">
                  <c:v>0.25440000000000002</c:v>
                </c:pt>
                <c:pt idx="1309">
                  <c:v>0.64700000000000002</c:v>
                </c:pt>
                <c:pt idx="1310">
                  <c:v>0.38469999999999999</c:v>
                </c:pt>
                <c:pt idx="1311">
                  <c:v>0.38600000000000001</c:v>
                </c:pt>
                <c:pt idx="1312">
                  <c:v>0.4672</c:v>
                </c:pt>
                <c:pt idx="1313">
                  <c:v>0.49070000000000003</c:v>
                </c:pt>
                <c:pt idx="1314">
                  <c:v>0.57130000000000003</c:v>
                </c:pt>
                <c:pt idx="1315">
                  <c:v>0.51239999999999997</c:v>
                </c:pt>
                <c:pt idx="1316">
                  <c:v>3.2130000000000001</c:v>
                </c:pt>
                <c:pt idx="1317">
                  <c:v>0.86270000000000002</c:v>
                </c:pt>
                <c:pt idx="1318">
                  <c:v>0.86870000000000003</c:v>
                </c:pt>
                <c:pt idx="1319">
                  <c:v>0.94789999999999996</c:v>
                </c:pt>
                <c:pt idx="1321">
                  <c:v>0.95199999999999996</c:v>
                </c:pt>
                <c:pt idx="1322">
                  <c:v>1.1220000000000001</c:v>
                </c:pt>
                <c:pt idx="1323">
                  <c:v>1.163</c:v>
                </c:pt>
                <c:pt idx="1324">
                  <c:v>1.1020000000000001</c:v>
                </c:pt>
                <c:pt idx="1325">
                  <c:v>1.016</c:v>
                </c:pt>
                <c:pt idx="1326">
                  <c:v>1.155</c:v>
                </c:pt>
                <c:pt idx="1327">
                  <c:v>1.0589999999999999</c:v>
                </c:pt>
                <c:pt idx="1328">
                  <c:v>1.323</c:v>
                </c:pt>
                <c:pt idx="1329">
                  <c:v>1.232</c:v>
                </c:pt>
                <c:pt idx="1330">
                  <c:v>1.256</c:v>
                </c:pt>
                <c:pt idx="1331">
                  <c:v>1.3859999999999999</c:v>
                </c:pt>
                <c:pt idx="1332">
                  <c:v>1.1579999999999999</c:v>
                </c:pt>
                <c:pt idx="1333">
                  <c:v>1.4430000000000001</c:v>
                </c:pt>
                <c:pt idx="1334">
                  <c:v>1.2669999999999999</c:v>
                </c:pt>
                <c:pt idx="1335">
                  <c:v>1.1479999999999999</c:v>
                </c:pt>
                <c:pt idx="1336">
                  <c:v>1.7729999999999999</c:v>
                </c:pt>
                <c:pt idx="1337">
                  <c:v>1.804</c:v>
                </c:pt>
                <c:pt idx="1338">
                  <c:v>1.4530000000000001</c:v>
                </c:pt>
                <c:pt idx="1339">
                  <c:v>1.431</c:v>
                </c:pt>
                <c:pt idx="1340">
                  <c:v>2.274</c:v>
                </c:pt>
                <c:pt idx="1341">
                  <c:v>1.4510000000000001</c:v>
                </c:pt>
                <c:pt idx="1342">
                  <c:v>1.429</c:v>
                </c:pt>
                <c:pt idx="1343">
                  <c:v>1.1870000000000001</c:v>
                </c:pt>
                <c:pt idx="1344">
                  <c:v>5.4269999999999996</c:v>
                </c:pt>
                <c:pt idx="1345">
                  <c:v>1.62</c:v>
                </c:pt>
                <c:pt idx="1346">
                  <c:v>1.9390000000000001</c:v>
                </c:pt>
                <c:pt idx="1347">
                  <c:v>2.1880000000000002</c:v>
                </c:pt>
                <c:pt idx="1348">
                  <c:v>1.179</c:v>
                </c:pt>
                <c:pt idx="1349">
                  <c:v>1.554</c:v>
                </c:pt>
                <c:pt idx="1350">
                  <c:v>1.488</c:v>
                </c:pt>
                <c:pt idx="1351">
                  <c:v>1.4179999999999999</c:v>
                </c:pt>
                <c:pt idx="1352">
                  <c:v>1.671</c:v>
                </c:pt>
                <c:pt idx="1353">
                  <c:v>1.0900000000000001</c:v>
                </c:pt>
                <c:pt idx="1354">
                  <c:v>1.5860000000000001</c:v>
                </c:pt>
                <c:pt idx="1355">
                  <c:v>1.365</c:v>
                </c:pt>
                <c:pt idx="1356">
                  <c:v>1.5429999999999999</c:v>
                </c:pt>
                <c:pt idx="1357">
                  <c:v>0.55549999999999999</c:v>
                </c:pt>
                <c:pt idx="1358">
                  <c:v>1.0229999999999999</c:v>
                </c:pt>
                <c:pt idx="1359">
                  <c:v>1.0429999999999999</c:v>
                </c:pt>
                <c:pt idx="1360">
                  <c:v>0.96440000000000003</c:v>
                </c:pt>
              </c:numCache>
            </c:numRef>
          </c:yVal>
          <c:smooth val="0"/>
        </c:ser>
        <c:ser>
          <c:idx val="6"/>
          <c:order val="3"/>
          <c:tx>
            <c:v>PAM 0.276-0.378 GeV</c:v>
          </c:tx>
          <c:spPr>
            <a:ln w="12700">
              <a:solidFill>
                <a:schemeClr val="accent4"/>
              </a:solidFill>
            </a:ln>
          </c:spPr>
          <c:marker>
            <c:symbol val="none"/>
          </c:marker>
          <c:xVal>
            <c:numRef>
              <c:f>TIMESF!$G$371:$G$1731</c:f>
              <c:numCache>
                <c:formatCode>General</c:formatCode>
                <c:ptCount val="1361"/>
                <c:pt idx="0">
                  <c:v>6.0572900000000001</c:v>
                </c:pt>
                <c:pt idx="1">
                  <c:v>6.0593599999999999</c:v>
                </c:pt>
                <c:pt idx="2">
                  <c:v>6.1234500000000001</c:v>
                </c:pt>
                <c:pt idx="3">
                  <c:v>6.1252300000000002</c:v>
                </c:pt>
                <c:pt idx="4">
                  <c:v>6.1896399999999998</c:v>
                </c:pt>
                <c:pt idx="5">
                  <c:v>6.1915699999999996</c:v>
                </c:pt>
                <c:pt idx="6">
                  <c:v>6.2558499999999997</c:v>
                </c:pt>
                <c:pt idx="7">
                  <c:v>6.2580499999999999</c:v>
                </c:pt>
                <c:pt idx="8">
                  <c:v>6.2880799999999999</c:v>
                </c:pt>
                <c:pt idx="9">
                  <c:v>6.2882600000000002</c:v>
                </c:pt>
                <c:pt idx="10">
                  <c:v>6.3220099999999997</c:v>
                </c:pt>
                <c:pt idx="11">
                  <c:v>6.3238500000000002</c:v>
                </c:pt>
                <c:pt idx="12">
                  <c:v>6.3528900000000004</c:v>
                </c:pt>
                <c:pt idx="13">
                  <c:v>6.3558700000000004</c:v>
                </c:pt>
                <c:pt idx="14">
                  <c:v>6.3576499999999996</c:v>
                </c:pt>
                <c:pt idx="15">
                  <c:v>6.3879799999999998</c:v>
                </c:pt>
                <c:pt idx="16">
                  <c:v>6.3906299999999998</c:v>
                </c:pt>
                <c:pt idx="17">
                  <c:v>6.3926600000000002</c:v>
                </c:pt>
                <c:pt idx="18">
                  <c:v>6.4187599999999998</c:v>
                </c:pt>
                <c:pt idx="19">
                  <c:v>6.4218500000000001</c:v>
                </c:pt>
                <c:pt idx="20">
                  <c:v>6.4246100000000004</c:v>
                </c:pt>
                <c:pt idx="21">
                  <c:v>6.4536899999999999</c:v>
                </c:pt>
                <c:pt idx="22">
                  <c:v>6.4565700000000001</c:v>
                </c:pt>
                <c:pt idx="23">
                  <c:v>6.4591799999999999</c:v>
                </c:pt>
                <c:pt idx="24">
                  <c:v>6.4850599999999998</c:v>
                </c:pt>
                <c:pt idx="25">
                  <c:v>6.4878400000000003</c:v>
                </c:pt>
                <c:pt idx="26">
                  <c:v>6.49132</c:v>
                </c:pt>
                <c:pt idx="27">
                  <c:v>6.4932400000000001</c:v>
                </c:pt>
                <c:pt idx="28">
                  <c:v>6.5194900000000002</c:v>
                </c:pt>
                <c:pt idx="29">
                  <c:v>6.5223599999999999</c:v>
                </c:pt>
                <c:pt idx="30">
                  <c:v>6.52644</c:v>
                </c:pt>
                <c:pt idx="31">
                  <c:v>6.5515299999999996</c:v>
                </c:pt>
                <c:pt idx="32">
                  <c:v>6.55375</c:v>
                </c:pt>
                <c:pt idx="33">
                  <c:v>6.5571799999999998</c:v>
                </c:pt>
                <c:pt idx="34">
                  <c:v>6.5601000000000003</c:v>
                </c:pt>
                <c:pt idx="35">
                  <c:v>6.6526100000000001</c:v>
                </c:pt>
                <c:pt idx="36">
                  <c:v>6.6545100000000001</c:v>
                </c:pt>
                <c:pt idx="37">
                  <c:v>6.6579699999999997</c:v>
                </c:pt>
                <c:pt idx="38">
                  <c:v>6.6604900000000002</c:v>
                </c:pt>
                <c:pt idx="39">
                  <c:v>6.6868499999999997</c:v>
                </c:pt>
                <c:pt idx="40">
                  <c:v>6.6892399999999999</c:v>
                </c:pt>
                <c:pt idx="41">
                  <c:v>6.6927000000000003</c:v>
                </c:pt>
                <c:pt idx="42">
                  <c:v>6.6955799999999996</c:v>
                </c:pt>
                <c:pt idx="43">
                  <c:v>6.7211499999999997</c:v>
                </c:pt>
                <c:pt idx="44">
                  <c:v>6.7238899999999999</c:v>
                </c:pt>
                <c:pt idx="45">
                  <c:v>6.7271400000000003</c:v>
                </c:pt>
                <c:pt idx="46">
                  <c:v>6.7554800000000004</c:v>
                </c:pt>
                <c:pt idx="47">
                  <c:v>6.7586399999999998</c:v>
                </c:pt>
                <c:pt idx="48">
                  <c:v>6.7622299999999997</c:v>
                </c:pt>
                <c:pt idx="49">
                  <c:v>6.7641</c:v>
                </c:pt>
                <c:pt idx="50">
                  <c:v>6.7879100000000001</c:v>
                </c:pt>
                <c:pt idx="51">
                  <c:v>6.7899200000000004</c:v>
                </c:pt>
                <c:pt idx="52">
                  <c:v>6.7934000000000001</c:v>
                </c:pt>
                <c:pt idx="53">
                  <c:v>6.7957099999999997</c:v>
                </c:pt>
                <c:pt idx="54">
                  <c:v>6.8223500000000001</c:v>
                </c:pt>
                <c:pt idx="55">
                  <c:v>6.8246500000000001</c:v>
                </c:pt>
                <c:pt idx="56">
                  <c:v>6.8281299999999998</c:v>
                </c:pt>
                <c:pt idx="57">
                  <c:v>6.83047</c:v>
                </c:pt>
                <c:pt idx="58">
                  <c:v>6.8563599999999996</c:v>
                </c:pt>
                <c:pt idx="59">
                  <c:v>6.8593700000000002</c:v>
                </c:pt>
                <c:pt idx="60">
                  <c:v>6.8623399999999997</c:v>
                </c:pt>
                <c:pt idx="61">
                  <c:v>6.8909799999999999</c:v>
                </c:pt>
                <c:pt idx="62">
                  <c:v>6.8940900000000003</c:v>
                </c:pt>
                <c:pt idx="63">
                  <c:v>6.8967499999999999</c:v>
                </c:pt>
                <c:pt idx="64">
                  <c:v>6.9229900000000004</c:v>
                </c:pt>
                <c:pt idx="65">
                  <c:v>6.9252099999999999</c:v>
                </c:pt>
                <c:pt idx="66">
                  <c:v>6.92943</c:v>
                </c:pt>
                <c:pt idx="67">
                  <c:v>6.9579199999999997</c:v>
                </c:pt>
                <c:pt idx="68">
                  <c:v>6.96007</c:v>
                </c:pt>
                <c:pt idx="69">
                  <c:v>6.9623799999999996</c:v>
                </c:pt>
                <c:pt idx="70">
                  <c:v>6.9894999999999996</c:v>
                </c:pt>
                <c:pt idx="71">
                  <c:v>6.9913100000000004</c:v>
                </c:pt>
                <c:pt idx="72">
                  <c:v>6.9941399999999998</c:v>
                </c:pt>
                <c:pt idx="73">
                  <c:v>7.0575599999999996</c:v>
                </c:pt>
                <c:pt idx="74">
                  <c:v>7.0595699999999999</c:v>
                </c:pt>
                <c:pt idx="75">
                  <c:v>7.1237399999999997</c:v>
                </c:pt>
                <c:pt idx="76">
                  <c:v>7.1255699999999997</c:v>
                </c:pt>
                <c:pt idx="77">
                  <c:v>7.18994</c:v>
                </c:pt>
                <c:pt idx="78">
                  <c:v>7.1918899999999999</c:v>
                </c:pt>
                <c:pt idx="79">
                  <c:v>7.2561600000000004</c:v>
                </c:pt>
                <c:pt idx="80">
                  <c:v>7.2583700000000002</c:v>
                </c:pt>
                <c:pt idx="81">
                  <c:v>7.2878600000000002</c:v>
                </c:pt>
                <c:pt idx="82">
                  <c:v>7.2890899999999998</c:v>
                </c:pt>
                <c:pt idx="83">
                  <c:v>7.3222899999999997</c:v>
                </c:pt>
                <c:pt idx="84">
                  <c:v>7.3231099999999998</c:v>
                </c:pt>
                <c:pt idx="85">
                  <c:v>7.35311</c:v>
                </c:pt>
                <c:pt idx="86">
                  <c:v>7.3559000000000001</c:v>
                </c:pt>
                <c:pt idx="87">
                  <c:v>7.3580800000000002</c:v>
                </c:pt>
                <c:pt idx="88">
                  <c:v>7.3882300000000001</c:v>
                </c:pt>
                <c:pt idx="89">
                  <c:v>7.3906200000000002</c:v>
                </c:pt>
                <c:pt idx="90">
                  <c:v>7.3930100000000003</c:v>
                </c:pt>
                <c:pt idx="91">
                  <c:v>7.4190199999999997</c:v>
                </c:pt>
                <c:pt idx="92">
                  <c:v>7.4218500000000001</c:v>
                </c:pt>
                <c:pt idx="93">
                  <c:v>7.42502</c:v>
                </c:pt>
                <c:pt idx="94">
                  <c:v>7.4538799999999998</c:v>
                </c:pt>
                <c:pt idx="95">
                  <c:v>7.4565900000000003</c:v>
                </c:pt>
                <c:pt idx="96">
                  <c:v>7.45946</c:v>
                </c:pt>
                <c:pt idx="97">
                  <c:v>7.4853199999999998</c:v>
                </c:pt>
                <c:pt idx="98">
                  <c:v>7.4878400000000003</c:v>
                </c:pt>
                <c:pt idx="99">
                  <c:v>7.4913100000000004</c:v>
                </c:pt>
                <c:pt idx="100">
                  <c:v>7.4936499999999997</c:v>
                </c:pt>
                <c:pt idx="101">
                  <c:v>7.5197799999999999</c:v>
                </c:pt>
                <c:pt idx="102">
                  <c:v>7.5225600000000004</c:v>
                </c:pt>
                <c:pt idx="103">
                  <c:v>7.5259400000000003</c:v>
                </c:pt>
                <c:pt idx="104">
                  <c:v>7.5518900000000002</c:v>
                </c:pt>
                <c:pt idx="105">
                  <c:v>7.5538100000000004</c:v>
                </c:pt>
                <c:pt idx="106">
                  <c:v>7.5572699999999999</c:v>
                </c:pt>
                <c:pt idx="107">
                  <c:v>7.5605399999999996</c:v>
                </c:pt>
                <c:pt idx="108">
                  <c:v>7.5862600000000002</c:v>
                </c:pt>
                <c:pt idx="109">
                  <c:v>7.5885400000000001</c:v>
                </c:pt>
                <c:pt idx="110">
                  <c:v>7.5919999999999996</c:v>
                </c:pt>
                <c:pt idx="111">
                  <c:v>7.5942400000000001</c:v>
                </c:pt>
                <c:pt idx="112">
                  <c:v>7.6204000000000001</c:v>
                </c:pt>
                <c:pt idx="113">
                  <c:v>7.6232699999999998</c:v>
                </c:pt>
                <c:pt idx="114">
                  <c:v>7.6267300000000002</c:v>
                </c:pt>
                <c:pt idx="115">
                  <c:v>7.6291599999999997</c:v>
                </c:pt>
                <c:pt idx="116">
                  <c:v>7.6547499999999999</c:v>
                </c:pt>
                <c:pt idx="117">
                  <c:v>7.6579800000000002</c:v>
                </c:pt>
                <c:pt idx="118">
                  <c:v>7.6608700000000001</c:v>
                </c:pt>
                <c:pt idx="119">
                  <c:v>7.6872499999999997</c:v>
                </c:pt>
                <c:pt idx="120">
                  <c:v>7.6892199999999997</c:v>
                </c:pt>
                <c:pt idx="121">
                  <c:v>7.6927000000000003</c:v>
                </c:pt>
                <c:pt idx="122">
                  <c:v>7.6959600000000004</c:v>
                </c:pt>
                <c:pt idx="123">
                  <c:v>7.7215499999999997</c:v>
                </c:pt>
                <c:pt idx="124">
                  <c:v>7.7239500000000003</c:v>
                </c:pt>
                <c:pt idx="125">
                  <c:v>7.7274200000000004</c:v>
                </c:pt>
                <c:pt idx="126">
                  <c:v>7.72933</c:v>
                </c:pt>
                <c:pt idx="127">
                  <c:v>7.7559100000000001</c:v>
                </c:pt>
                <c:pt idx="128">
                  <c:v>7.75868</c:v>
                </c:pt>
                <c:pt idx="129">
                  <c:v>7.7621500000000001</c:v>
                </c:pt>
                <c:pt idx="130">
                  <c:v>7.7643599999999999</c:v>
                </c:pt>
                <c:pt idx="131">
                  <c:v>7.79</c:v>
                </c:pt>
                <c:pt idx="132">
                  <c:v>7.79338</c:v>
                </c:pt>
                <c:pt idx="133">
                  <c:v>7.7960900000000004</c:v>
                </c:pt>
                <c:pt idx="134">
                  <c:v>7.8227500000000001</c:v>
                </c:pt>
                <c:pt idx="135">
                  <c:v>7.8246399999999996</c:v>
                </c:pt>
                <c:pt idx="136">
                  <c:v>7.8281200000000002</c:v>
                </c:pt>
                <c:pt idx="137">
                  <c:v>7.8304099999999996</c:v>
                </c:pt>
                <c:pt idx="138">
                  <c:v>7.8567400000000003</c:v>
                </c:pt>
                <c:pt idx="139">
                  <c:v>7.8593799999999998</c:v>
                </c:pt>
                <c:pt idx="140">
                  <c:v>7.86273</c:v>
                </c:pt>
                <c:pt idx="141">
                  <c:v>7.8913700000000002</c:v>
                </c:pt>
                <c:pt idx="142">
                  <c:v>7.8940900000000003</c:v>
                </c:pt>
                <c:pt idx="143">
                  <c:v>7.8969199999999997</c:v>
                </c:pt>
                <c:pt idx="144">
                  <c:v>7.92333</c:v>
                </c:pt>
                <c:pt idx="145">
                  <c:v>7.9253400000000003</c:v>
                </c:pt>
                <c:pt idx="146">
                  <c:v>7.9287700000000001</c:v>
                </c:pt>
                <c:pt idx="147">
                  <c:v>7.9600999999999997</c:v>
                </c:pt>
                <c:pt idx="148">
                  <c:v>7.9625300000000001</c:v>
                </c:pt>
                <c:pt idx="149">
                  <c:v>7.9915500000000002</c:v>
                </c:pt>
                <c:pt idx="150">
                  <c:v>7.9942900000000003</c:v>
                </c:pt>
                <c:pt idx="151">
                  <c:v>8.0569500000000005</c:v>
                </c:pt>
                <c:pt idx="152">
                  <c:v>8.1240100000000002</c:v>
                </c:pt>
                <c:pt idx="153">
                  <c:v>8.1258499999999998</c:v>
                </c:pt>
                <c:pt idx="154">
                  <c:v>8.1902299999999997</c:v>
                </c:pt>
                <c:pt idx="155">
                  <c:v>8.1922499999999996</c:v>
                </c:pt>
                <c:pt idx="156">
                  <c:v>8.2564499999999992</c:v>
                </c:pt>
                <c:pt idx="157">
                  <c:v>8.2586700000000004</c:v>
                </c:pt>
                <c:pt idx="158">
                  <c:v>8.2604500000000005</c:v>
                </c:pt>
                <c:pt idx="159">
                  <c:v>8.2879299999999994</c:v>
                </c:pt>
                <c:pt idx="160">
                  <c:v>8.2896400000000003</c:v>
                </c:pt>
                <c:pt idx="161">
                  <c:v>8.3225800000000003</c:v>
                </c:pt>
                <c:pt idx="162">
                  <c:v>8.3246500000000001</c:v>
                </c:pt>
                <c:pt idx="163">
                  <c:v>8.3269000000000002</c:v>
                </c:pt>
                <c:pt idx="164">
                  <c:v>8.3533399999999993</c:v>
                </c:pt>
                <c:pt idx="165">
                  <c:v>8.3558900000000005</c:v>
                </c:pt>
                <c:pt idx="166">
                  <c:v>8.3585100000000008</c:v>
                </c:pt>
                <c:pt idx="167">
                  <c:v>8.3884699999999999</c:v>
                </c:pt>
                <c:pt idx="168">
                  <c:v>8.3905999999999992</c:v>
                </c:pt>
                <c:pt idx="169">
                  <c:v>8.3933300000000006</c:v>
                </c:pt>
                <c:pt idx="170">
                  <c:v>8.4193499999999997</c:v>
                </c:pt>
                <c:pt idx="171">
                  <c:v>8.4218899999999994</c:v>
                </c:pt>
                <c:pt idx="172">
                  <c:v>8.4253400000000003</c:v>
                </c:pt>
                <c:pt idx="173">
                  <c:v>8.4271499999999993</c:v>
                </c:pt>
                <c:pt idx="174">
                  <c:v>8.4541000000000004</c:v>
                </c:pt>
                <c:pt idx="175">
                  <c:v>8.4565900000000003</c:v>
                </c:pt>
                <c:pt idx="176">
                  <c:v>8.4597899999999999</c:v>
                </c:pt>
                <c:pt idx="177">
                  <c:v>8.4856499999999997</c:v>
                </c:pt>
                <c:pt idx="178">
                  <c:v>8.4878499999999999</c:v>
                </c:pt>
                <c:pt idx="179">
                  <c:v>8.4913100000000004</c:v>
                </c:pt>
                <c:pt idx="180">
                  <c:v>8.4940499999999997</c:v>
                </c:pt>
                <c:pt idx="181">
                  <c:v>8.5200800000000001</c:v>
                </c:pt>
                <c:pt idx="182">
                  <c:v>8.5225799999999996</c:v>
                </c:pt>
                <c:pt idx="183">
                  <c:v>8.5260200000000008</c:v>
                </c:pt>
                <c:pt idx="184">
                  <c:v>8.5280299999999993</c:v>
                </c:pt>
                <c:pt idx="185">
                  <c:v>8.5539699999999996</c:v>
                </c:pt>
                <c:pt idx="186">
                  <c:v>8.5572800000000004</c:v>
                </c:pt>
                <c:pt idx="187">
                  <c:v>8.5607600000000001</c:v>
                </c:pt>
                <c:pt idx="188">
                  <c:v>8.5626700000000007</c:v>
                </c:pt>
                <c:pt idx="189">
                  <c:v>8.5866199999999999</c:v>
                </c:pt>
                <c:pt idx="190">
                  <c:v>8.5885200000000008</c:v>
                </c:pt>
                <c:pt idx="191">
                  <c:v>8.5920100000000001</c:v>
                </c:pt>
                <c:pt idx="192">
                  <c:v>8.5945800000000006</c:v>
                </c:pt>
                <c:pt idx="193">
                  <c:v>8.6207899999999995</c:v>
                </c:pt>
                <c:pt idx="194">
                  <c:v>8.6232600000000001</c:v>
                </c:pt>
                <c:pt idx="195">
                  <c:v>8.6267399999999999</c:v>
                </c:pt>
                <c:pt idx="196">
                  <c:v>8.6295500000000001</c:v>
                </c:pt>
                <c:pt idx="197">
                  <c:v>8.6551399999999994</c:v>
                </c:pt>
                <c:pt idx="198">
                  <c:v>8.6579800000000002</c:v>
                </c:pt>
                <c:pt idx="199">
                  <c:v>8.6612399999999994</c:v>
                </c:pt>
                <c:pt idx="200">
                  <c:v>8.6893899999999995</c:v>
                </c:pt>
                <c:pt idx="201">
                  <c:v>8.6927000000000003</c:v>
                </c:pt>
                <c:pt idx="202">
                  <c:v>8.6961499999999994</c:v>
                </c:pt>
                <c:pt idx="203">
                  <c:v>8.6980799999999991</c:v>
                </c:pt>
                <c:pt idx="204">
                  <c:v>8.7219200000000008</c:v>
                </c:pt>
                <c:pt idx="205">
                  <c:v>8.7239400000000007</c:v>
                </c:pt>
                <c:pt idx="206">
                  <c:v>8.7273899999999998</c:v>
                </c:pt>
                <c:pt idx="207">
                  <c:v>8.7297899999999995</c:v>
                </c:pt>
                <c:pt idx="208">
                  <c:v>8.7562700000000007</c:v>
                </c:pt>
                <c:pt idx="209">
                  <c:v>8.75868</c:v>
                </c:pt>
                <c:pt idx="210">
                  <c:v>8.7621400000000005</c:v>
                </c:pt>
                <c:pt idx="211">
                  <c:v>8.7647200000000005</c:v>
                </c:pt>
                <c:pt idx="212">
                  <c:v>8.7904199999999992</c:v>
                </c:pt>
                <c:pt idx="213">
                  <c:v>8.7934000000000001</c:v>
                </c:pt>
                <c:pt idx="214">
                  <c:v>8.7964800000000007</c:v>
                </c:pt>
                <c:pt idx="215">
                  <c:v>8.8248899999999999</c:v>
                </c:pt>
                <c:pt idx="216">
                  <c:v>8.8280999999999992</c:v>
                </c:pt>
                <c:pt idx="217">
                  <c:v>8.8310999999999993</c:v>
                </c:pt>
                <c:pt idx="218">
                  <c:v>8.8570899999999995</c:v>
                </c:pt>
                <c:pt idx="219">
                  <c:v>8.8593600000000006</c:v>
                </c:pt>
                <c:pt idx="220">
                  <c:v>8.8628400000000003</c:v>
                </c:pt>
                <c:pt idx="221">
                  <c:v>8.86477</c:v>
                </c:pt>
                <c:pt idx="222">
                  <c:v>8.8918300000000006</c:v>
                </c:pt>
                <c:pt idx="223">
                  <c:v>8.8940199999999994</c:v>
                </c:pt>
                <c:pt idx="224">
                  <c:v>8.8971400000000003</c:v>
                </c:pt>
                <c:pt idx="225">
                  <c:v>8.9254200000000008</c:v>
                </c:pt>
                <c:pt idx="226">
                  <c:v>8.92882</c:v>
                </c:pt>
                <c:pt idx="227">
                  <c:v>8.9307499999999997</c:v>
                </c:pt>
                <c:pt idx="228">
                  <c:v>8.9605499999999996</c:v>
                </c:pt>
                <c:pt idx="229">
                  <c:v>8.9626699999999992</c:v>
                </c:pt>
                <c:pt idx="230">
                  <c:v>8.9918899999999997</c:v>
                </c:pt>
                <c:pt idx="231">
                  <c:v>8.9944600000000001</c:v>
                </c:pt>
                <c:pt idx="232">
                  <c:v>9.0581499999999995</c:v>
                </c:pt>
                <c:pt idx="233">
                  <c:v>9.0600199999999997</c:v>
                </c:pt>
                <c:pt idx="234">
                  <c:v>9.1905400000000004</c:v>
                </c:pt>
                <c:pt idx="235">
                  <c:v>9.1925799999999995</c:v>
                </c:pt>
                <c:pt idx="236">
                  <c:v>9.2567400000000006</c:v>
                </c:pt>
                <c:pt idx="237">
                  <c:v>9.2586700000000004</c:v>
                </c:pt>
                <c:pt idx="238">
                  <c:v>9.2607900000000001</c:v>
                </c:pt>
                <c:pt idx="239">
                  <c:v>9.2880299999999991</c:v>
                </c:pt>
                <c:pt idx="240">
                  <c:v>9.2899200000000004</c:v>
                </c:pt>
                <c:pt idx="241">
                  <c:v>9.2918500000000002</c:v>
                </c:pt>
                <c:pt idx="242">
                  <c:v>9.3228399999999993</c:v>
                </c:pt>
                <c:pt idx="243">
                  <c:v>9.3246500000000001</c:v>
                </c:pt>
                <c:pt idx="244">
                  <c:v>9.3272300000000001</c:v>
                </c:pt>
                <c:pt idx="245">
                  <c:v>9.3535900000000005</c:v>
                </c:pt>
                <c:pt idx="246">
                  <c:v>9.3559000000000001</c:v>
                </c:pt>
                <c:pt idx="247">
                  <c:v>9.3589199999999995</c:v>
                </c:pt>
                <c:pt idx="248">
                  <c:v>9.3886900000000004</c:v>
                </c:pt>
                <c:pt idx="249">
                  <c:v>9.3906200000000002</c:v>
                </c:pt>
                <c:pt idx="250">
                  <c:v>9.3936799999999998</c:v>
                </c:pt>
                <c:pt idx="251">
                  <c:v>9.4196299999999997</c:v>
                </c:pt>
                <c:pt idx="252">
                  <c:v>9.4218700000000002</c:v>
                </c:pt>
                <c:pt idx="253">
                  <c:v>9.4253400000000003</c:v>
                </c:pt>
                <c:pt idx="254">
                  <c:v>9.4275699999999993</c:v>
                </c:pt>
                <c:pt idx="255">
                  <c:v>9.4543400000000002</c:v>
                </c:pt>
                <c:pt idx="256">
                  <c:v>9.4564400000000006</c:v>
                </c:pt>
                <c:pt idx="257">
                  <c:v>9.46096</c:v>
                </c:pt>
                <c:pt idx="258">
                  <c:v>9.4618599999999997</c:v>
                </c:pt>
                <c:pt idx="259">
                  <c:v>9.4860100000000003</c:v>
                </c:pt>
                <c:pt idx="260">
                  <c:v>9.4878400000000003</c:v>
                </c:pt>
                <c:pt idx="261">
                  <c:v>9.4913299999999996</c:v>
                </c:pt>
                <c:pt idx="262">
                  <c:v>9.4944600000000001</c:v>
                </c:pt>
                <c:pt idx="263">
                  <c:v>9.5204000000000004</c:v>
                </c:pt>
                <c:pt idx="264">
                  <c:v>9.5225399999999993</c:v>
                </c:pt>
                <c:pt idx="265">
                  <c:v>9.5252099999999995</c:v>
                </c:pt>
                <c:pt idx="266">
                  <c:v>9.5285799999999998</c:v>
                </c:pt>
                <c:pt idx="267">
                  <c:v>9.5543999999999993</c:v>
                </c:pt>
                <c:pt idx="268">
                  <c:v>9.5572900000000001</c:v>
                </c:pt>
                <c:pt idx="269">
                  <c:v>9.5607600000000001</c:v>
                </c:pt>
                <c:pt idx="270">
                  <c:v>9.5630900000000008</c:v>
                </c:pt>
                <c:pt idx="271">
                  <c:v>9.5887399999999996</c:v>
                </c:pt>
                <c:pt idx="272">
                  <c:v>9.5920000000000005</c:v>
                </c:pt>
                <c:pt idx="273">
                  <c:v>9.5949600000000004</c:v>
                </c:pt>
                <c:pt idx="274">
                  <c:v>9.6212</c:v>
                </c:pt>
                <c:pt idx="275">
                  <c:v>9.6232600000000001</c:v>
                </c:pt>
                <c:pt idx="276">
                  <c:v>9.6267200000000006</c:v>
                </c:pt>
                <c:pt idx="277">
                  <c:v>9.6299600000000005</c:v>
                </c:pt>
                <c:pt idx="278">
                  <c:v>9.6555300000000006</c:v>
                </c:pt>
                <c:pt idx="279">
                  <c:v>9.6579800000000002</c:v>
                </c:pt>
                <c:pt idx="280">
                  <c:v>9.6614500000000003</c:v>
                </c:pt>
                <c:pt idx="281">
                  <c:v>9.6633999999999993</c:v>
                </c:pt>
                <c:pt idx="282">
                  <c:v>9.6897900000000003</c:v>
                </c:pt>
                <c:pt idx="283">
                  <c:v>9.6927000000000003</c:v>
                </c:pt>
                <c:pt idx="284">
                  <c:v>9.6961700000000004</c:v>
                </c:pt>
                <c:pt idx="285">
                  <c:v>9.6984499999999993</c:v>
                </c:pt>
                <c:pt idx="286">
                  <c:v>9.7240599999999997</c:v>
                </c:pt>
                <c:pt idx="287">
                  <c:v>9.72743</c:v>
                </c:pt>
                <c:pt idx="288">
                  <c:v>9.7301099999999998</c:v>
                </c:pt>
                <c:pt idx="289">
                  <c:v>9.7566699999999997</c:v>
                </c:pt>
                <c:pt idx="290">
                  <c:v>9.7586499999999994</c:v>
                </c:pt>
                <c:pt idx="291">
                  <c:v>9.7621500000000001</c:v>
                </c:pt>
                <c:pt idx="292">
                  <c:v>9.7650600000000001</c:v>
                </c:pt>
                <c:pt idx="293">
                  <c:v>9.7907899999999994</c:v>
                </c:pt>
                <c:pt idx="294">
                  <c:v>9.7934099999999997</c:v>
                </c:pt>
                <c:pt idx="295">
                  <c:v>9.7968499999999992</c:v>
                </c:pt>
                <c:pt idx="296">
                  <c:v>9.8252799999999993</c:v>
                </c:pt>
                <c:pt idx="297">
                  <c:v>9.8281399999999994</c:v>
                </c:pt>
                <c:pt idx="298">
                  <c:v>9.83141</c:v>
                </c:pt>
                <c:pt idx="299">
                  <c:v>9.8574599999999997</c:v>
                </c:pt>
                <c:pt idx="300">
                  <c:v>9.8593600000000006</c:v>
                </c:pt>
                <c:pt idx="301">
                  <c:v>9.8628400000000003</c:v>
                </c:pt>
                <c:pt idx="302">
                  <c:v>9.8651</c:v>
                </c:pt>
                <c:pt idx="303">
                  <c:v>9.8940400000000004</c:v>
                </c:pt>
                <c:pt idx="304">
                  <c:v>9.8973399999999998</c:v>
                </c:pt>
                <c:pt idx="305">
                  <c:v>9.9257899999999992</c:v>
                </c:pt>
                <c:pt idx="306">
                  <c:v>9.9288000000000007</c:v>
                </c:pt>
                <c:pt idx="307">
                  <c:v>9.9308700000000005</c:v>
                </c:pt>
                <c:pt idx="308">
                  <c:v>9.9610299999999992</c:v>
                </c:pt>
                <c:pt idx="309">
                  <c:v>9.96279</c:v>
                </c:pt>
                <c:pt idx="310">
                  <c:v>10.058439999999999</c:v>
                </c:pt>
                <c:pt idx="311">
                  <c:v>10.06029</c:v>
                </c:pt>
                <c:pt idx="312">
                  <c:v>10.12462</c:v>
                </c:pt>
                <c:pt idx="313">
                  <c:v>10.1265</c:v>
                </c:pt>
                <c:pt idx="314">
                  <c:v>10.19084</c:v>
                </c:pt>
                <c:pt idx="315">
                  <c:v>10.1927</c:v>
                </c:pt>
                <c:pt idx="316">
                  <c:v>10.194649999999999</c:v>
                </c:pt>
                <c:pt idx="317">
                  <c:v>10.25877</c:v>
                </c:pt>
                <c:pt idx="318">
                  <c:v>10.26111</c:v>
                </c:pt>
                <c:pt idx="319">
                  <c:v>10.288180000000001</c:v>
                </c:pt>
                <c:pt idx="320">
                  <c:v>10.28993</c:v>
                </c:pt>
                <c:pt idx="321">
                  <c:v>10.292299999999999</c:v>
                </c:pt>
                <c:pt idx="322">
                  <c:v>10.32484</c:v>
                </c:pt>
                <c:pt idx="323">
                  <c:v>10.32757</c:v>
                </c:pt>
                <c:pt idx="324">
                  <c:v>10.35383</c:v>
                </c:pt>
                <c:pt idx="325">
                  <c:v>10.35589</c:v>
                </c:pt>
                <c:pt idx="326">
                  <c:v>10.359389999999999</c:v>
                </c:pt>
                <c:pt idx="327">
                  <c:v>10.390650000000001</c:v>
                </c:pt>
                <c:pt idx="328">
                  <c:v>10.39401</c:v>
                </c:pt>
                <c:pt idx="329">
                  <c:v>10.419969999999999</c:v>
                </c:pt>
                <c:pt idx="330">
                  <c:v>10.42188</c:v>
                </c:pt>
                <c:pt idx="331">
                  <c:v>10.42535</c:v>
                </c:pt>
                <c:pt idx="332">
                  <c:v>10.42797</c:v>
                </c:pt>
                <c:pt idx="333">
                  <c:v>10.45457</c:v>
                </c:pt>
                <c:pt idx="334">
                  <c:v>10.45645</c:v>
                </c:pt>
                <c:pt idx="335">
                  <c:v>10.46095</c:v>
                </c:pt>
                <c:pt idx="336">
                  <c:v>10.462210000000001</c:v>
                </c:pt>
                <c:pt idx="337">
                  <c:v>10.48808</c:v>
                </c:pt>
                <c:pt idx="338">
                  <c:v>10.49131</c:v>
                </c:pt>
                <c:pt idx="339">
                  <c:v>10.49479</c:v>
                </c:pt>
                <c:pt idx="340">
                  <c:v>10.496600000000001</c:v>
                </c:pt>
                <c:pt idx="341">
                  <c:v>10.52211</c:v>
                </c:pt>
                <c:pt idx="342">
                  <c:v>10.525840000000001</c:v>
                </c:pt>
                <c:pt idx="343">
                  <c:v>10.528689999999999</c:v>
                </c:pt>
                <c:pt idx="344">
                  <c:v>10.55439</c:v>
                </c:pt>
                <c:pt idx="345">
                  <c:v>10.558199999999999</c:v>
                </c:pt>
                <c:pt idx="346">
                  <c:v>10.56067</c:v>
                </c:pt>
                <c:pt idx="347">
                  <c:v>10.564349999999999</c:v>
                </c:pt>
                <c:pt idx="348">
                  <c:v>10.58914</c:v>
                </c:pt>
                <c:pt idx="349">
                  <c:v>10.59201</c:v>
                </c:pt>
                <c:pt idx="350">
                  <c:v>10.59531</c:v>
                </c:pt>
                <c:pt idx="351">
                  <c:v>10.623329999999999</c:v>
                </c:pt>
                <c:pt idx="352">
                  <c:v>10.62674</c:v>
                </c:pt>
                <c:pt idx="353">
                  <c:v>10.629250000000001</c:v>
                </c:pt>
                <c:pt idx="354">
                  <c:v>10.65591</c:v>
                </c:pt>
                <c:pt idx="355">
                  <c:v>10.65799</c:v>
                </c:pt>
                <c:pt idx="356">
                  <c:v>10.66145</c:v>
                </c:pt>
                <c:pt idx="357">
                  <c:v>10.663740000000001</c:v>
                </c:pt>
                <c:pt idx="358">
                  <c:v>10.690200000000001</c:v>
                </c:pt>
                <c:pt idx="359">
                  <c:v>10.6927</c:v>
                </c:pt>
                <c:pt idx="360">
                  <c:v>10.696120000000001</c:v>
                </c:pt>
                <c:pt idx="361">
                  <c:v>10.698840000000001</c:v>
                </c:pt>
                <c:pt idx="362">
                  <c:v>10.72444</c:v>
                </c:pt>
                <c:pt idx="363">
                  <c:v>10.72742</c:v>
                </c:pt>
                <c:pt idx="364">
                  <c:v>10.73047</c:v>
                </c:pt>
                <c:pt idx="365">
                  <c:v>10.79116</c:v>
                </c:pt>
                <c:pt idx="366">
                  <c:v>10.7934</c:v>
                </c:pt>
                <c:pt idx="367">
                  <c:v>10.796889999999999</c:v>
                </c:pt>
                <c:pt idx="368">
                  <c:v>10.79895</c:v>
                </c:pt>
                <c:pt idx="369">
                  <c:v>10.82578</c:v>
                </c:pt>
                <c:pt idx="370">
                  <c:v>10.827529999999999</c:v>
                </c:pt>
                <c:pt idx="371">
                  <c:v>10.831440000000001</c:v>
                </c:pt>
                <c:pt idx="372">
                  <c:v>10.833500000000001</c:v>
                </c:pt>
                <c:pt idx="373">
                  <c:v>10.859540000000001</c:v>
                </c:pt>
                <c:pt idx="374">
                  <c:v>10.862830000000001</c:v>
                </c:pt>
                <c:pt idx="375">
                  <c:v>10.8653</c:v>
                </c:pt>
                <c:pt idx="376">
                  <c:v>10.89424</c:v>
                </c:pt>
                <c:pt idx="377">
                  <c:v>10.89747</c:v>
                </c:pt>
                <c:pt idx="378">
                  <c:v>10.96163</c:v>
                </c:pt>
                <c:pt idx="379">
                  <c:v>10.962870000000001</c:v>
                </c:pt>
                <c:pt idx="380">
                  <c:v>10.992509999999999</c:v>
                </c:pt>
                <c:pt idx="381">
                  <c:v>10.994820000000001</c:v>
                </c:pt>
                <c:pt idx="382">
                  <c:v>10.99653</c:v>
                </c:pt>
                <c:pt idx="383">
                  <c:v>11.058759999999999</c:v>
                </c:pt>
                <c:pt idx="384">
                  <c:v>11.060560000000001</c:v>
                </c:pt>
                <c:pt idx="385">
                  <c:v>11.124930000000001</c:v>
                </c:pt>
                <c:pt idx="386">
                  <c:v>11.126720000000001</c:v>
                </c:pt>
                <c:pt idx="387">
                  <c:v>11.12856</c:v>
                </c:pt>
                <c:pt idx="388">
                  <c:v>11.25909</c:v>
                </c:pt>
                <c:pt idx="389">
                  <c:v>11.26146</c:v>
                </c:pt>
                <c:pt idx="390">
                  <c:v>11.290089999999999</c:v>
                </c:pt>
                <c:pt idx="391">
                  <c:v>11.2928</c:v>
                </c:pt>
                <c:pt idx="392">
                  <c:v>11.32508</c:v>
                </c:pt>
                <c:pt idx="393">
                  <c:v>11.3279</c:v>
                </c:pt>
                <c:pt idx="394">
                  <c:v>11.354089999999999</c:v>
                </c:pt>
                <c:pt idx="395">
                  <c:v>11.3559</c:v>
                </c:pt>
                <c:pt idx="396">
                  <c:v>11.359360000000001</c:v>
                </c:pt>
                <c:pt idx="397">
                  <c:v>11.36148</c:v>
                </c:pt>
                <c:pt idx="398">
                  <c:v>11.3955</c:v>
                </c:pt>
                <c:pt idx="399">
                  <c:v>11.396050000000001</c:v>
                </c:pt>
                <c:pt idx="400">
                  <c:v>11.42198</c:v>
                </c:pt>
                <c:pt idx="401">
                  <c:v>11.42535</c:v>
                </c:pt>
                <c:pt idx="402">
                  <c:v>11.42839</c:v>
                </c:pt>
                <c:pt idx="403">
                  <c:v>11.454800000000001</c:v>
                </c:pt>
                <c:pt idx="404">
                  <c:v>11.45659</c:v>
                </c:pt>
                <c:pt idx="405">
                  <c:v>11.46008</c:v>
                </c:pt>
                <c:pt idx="406">
                  <c:v>11.462540000000001</c:v>
                </c:pt>
                <c:pt idx="407">
                  <c:v>11.488440000000001</c:v>
                </c:pt>
                <c:pt idx="408">
                  <c:v>11.491300000000001</c:v>
                </c:pt>
                <c:pt idx="409">
                  <c:v>11.4948</c:v>
                </c:pt>
                <c:pt idx="410">
                  <c:v>11.496969999999999</c:v>
                </c:pt>
                <c:pt idx="411">
                  <c:v>11.522819999999999</c:v>
                </c:pt>
                <c:pt idx="412">
                  <c:v>11.5259</c:v>
                </c:pt>
                <c:pt idx="413">
                  <c:v>11.52997</c:v>
                </c:pt>
                <c:pt idx="414">
                  <c:v>11.55514</c:v>
                </c:pt>
                <c:pt idx="415">
                  <c:v>11.55729</c:v>
                </c:pt>
                <c:pt idx="416">
                  <c:v>11.56076</c:v>
                </c:pt>
                <c:pt idx="417">
                  <c:v>11.563879999999999</c:v>
                </c:pt>
                <c:pt idx="418">
                  <c:v>11.589499999999999</c:v>
                </c:pt>
                <c:pt idx="419">
                  <c:v>11.592000000000001</c:v>
                </c:pt>
                <c:pt idx="420">
                  <c:v>11.59548</c:v>
                </c:pt>
                <c:pt idx="421">
                  <c:v>11.59742</c:v>
                </c:pt>
                <c:pt idx="422">
                  <c:v>11.62372</c:v>
                </c:pt>
                <c:pt idx="423">
                  <c:v>11.626720000000001</c:v>
                </c:pt>
                <c:pt idx="424">
                  <c:v>11.63021</c:v>
                </c:pt>
                <c:pt idx="425">
                  <c:v>11.63251</c:v>
                </c:pt>
                <c:pt idx="426">
                  <c:v>11.65804</c:v>
                </c:pt>
                <c:pt idx="427">
                  <c:v>11.66145</c:v>
                </c:pt>
                <c:pt idx="428">
                  <c:v>11.66413</c:v>
                </c:pt>
                <c:pt idx="429">
                  <c:v>11.690630000000001</c:v>
                </c:pt>
                <c:pt idx="430">
                  <c:v>11.6927</c:v>
                </c:pt>
                <c:pt idx="431">
                  <c:v>11.696160000000001</c:v>
                </c:pt>
                <c:pt idx="432">
                  <c:v>11.699199999999999</c:v>
                </c:pt>
                <c:pt idx="433">
                  <c:v>11.724830000000001</c:v>
                </c:pt>
                <c:pt idx="434">
                  <c:v>11.727410000000001</c:v>
                </c:pt>
                <c:pt idx="435">
                  <c:v>11.730869999999999</c:v>
                </c:pt>
                <c:pt idx="436">
                  <c:v>11.759209999999999</c:v>
                </c:pt>
                <c:pt idx="437">
                  <c:v>11.76214</c:v>
                </c:pt>
                <c:pt idx="438">
                  <c:v>11.76562</c:v>
                </c:pt>
                <c:pt idx="439">
                  <c:v>11.76745</c:v>
                </c:pt>
                <c:pt idx="440">
                  <c:v>11.79153</c:v>
                </c:pt>
                <c:pt idx="441">
                  <c:v>11.79341</c:v>
                </c:pt>
                <c:pt idx="442">
                  <c:v>11.796889999999999</c:v>
                </c:pt>
                <c:pt idx="443">
                  <c:v>11.799289999999999</c:v>
                </c:pt>
                <c:pt idx="444">
                  <c:v>11.826079999999999</c:v>
                </c:pt>
                <c:pt idx="445">
                  <c:v>11.82812</c:v>
                </c:pt>
                <c:pt idx="446">
                  <c:v>11.83159</c:v>
                </c:pt>
                <c:pt idx="447">
                  <c:v>11.833740000000001</c:v>
                </c:pt>
                <c:pt idx="448">
                  <c:v>11.85994</c:v>
                </c:pt>
                <c:pt idx="449">
                  <c:v>11.862819999999999</c:v>
                </c:pt>
                <c:pt idx="450">
                  <c:v>11.86565</c:v>
                </c:pt>
                <c:pt idx="451">
                  <c:v>11.89495</c:v>
                </c:pt>
                <c:pt idx="452">
                  <c:v>11.89734</c:v>
                </c:pt>
                <c:pt idx="453">
                  <c:v>11.899509999999999</c:v>
                </c:pt>
                <c:pt idx="454">
                  <c:v>11.926460000000001</c:v>
                </c:pt>
                <c:pt idx="455">
                  <c:v>11.92881</c:v>
                </c:pt>
                <c:pt idx="456">
                  <c:v>11.931340000000001</c:v>
                </c:pt>
                <c:pt idx="457">
                  <c:v>11.96321</c:v>
                </c:pt>
                <c:pt idx="458">
                  <c:v>11.992850000000001</c:v>
                </c:pt>
                <c:pt idx="459">
                  <c:v>11.99479</c:v>
                </c:pt>
                <c:pt idx="460">
                  <c:v>11.996740000000001</c:v>
                </c:pt>
                <c:pt idx="461">
                  <c:v>12.060779999999999</c:v>
                </c:pt>
                <c:pt idx="462">
                  <c:v>12.06256</c:v>
                </c:pt>
                <c:pt idx="463">
                  <c:v>12.12697</c:v>
                </c:pt>
                <c:pt idx="464">
                  <c:v>12.128880000000001</c:v>
                </c:pt>
                <c:pt idx="465">
                  <c:v>12.193350000000001</c:v>
                </c:pt>
                <c:pt idx="466">
                  <c:v>12.195209999999999</c:v>
                </c:pt>
                <c:pt idx="467">
                  <c:v>12.25935</c:v>
                </c:pt>
                <c:pt idx="468">
                  <c:v>12.26179</c:v>
                </c:pt>
                <c:pt idx="469">
                  <c:v>12.290319999999999</c:v>
                </c:pt>
                <c:pt idx="470">
                  <c:v>12.293200000000001</c:v>
                </c:pt>
                <c:pt idx="471">
                  <c:v>12.422330000000001</c:v>
                </c:pt>
                <c:pt idx="472">
                  <c:v>12.42535</c:v>
                </c:pt>
                <c:pt idx="473">
                  <c:v>12.428800000000001</c:v>
                </c:pt>
                <c:pt idx="474">
                  <c:v>12.45682</c:v>
                </c:pt>
                <c:pt idx="475">
                  <c:v>12.46008</c:v>
                </c:pt>
                <c:pt idx="476">
                  <c:v>12.46289</c:v>
                </c:pt>
                <c:pt idx="477">
                  <c:v>12.488810000000001</c:v>
                </c:pt>
                <c:pt idx="478">
                  <c:v>12.49131</c:v>
                </c:pt>
                <c:pt idx="479">
                  <c:v>12.494770000000001</c:v>
                </c:pt>
                <c:pt idx="480">
                  <c:v>12.497400000000001</c:v>
                </c:pt>
                <c:pt idx="481">
                  <c:v>12.52318</c:v>
                </c:pt>
                <c:pt idx="482">
                  <c:v>12.52603</c:v>
                </c:pt>
                <c:pt idx="483">
                  <c:v>12.529439999999999</c:v>
                </c:pt>
                <c:pt idx="484">
                  <c:v>12.555540000000001</c:v>
                </c:pt>
                <c:pt idx="485">
                  <c:v>12.55729</c:v>
                </c:pt>
                <c:pt idx="486">
                  <c:v>12.560750000000001</c:v>
                </c:pt>
                <c:pt idx="487">
                  <c:v>12.564249999999999</c:v>
                </c:pt>
                <c:pt idx="488">
                  <c:v>12.56606</c:v>
                </c:pt>
                <c:pt idx="489">
                  <c:v>12.5899</c:v>
                </c:pt>
                <c:pt idx="490">
                  <c:v>12.592000000000001</c:v>
                </c:pt>
                <c:pt idx="491">
                  <c:v>12.59548</c:v>
                </c:pt>
                <c:pt idx="492">
                  <c:v>12.597799999999999</c:v>
                </c:pt>
                <c:pt idx="493">
                  <c:v>12.62411</c:v>
                </c:pt>
                <c:pt idx="494">
                  <c:v>12.62673</c:v>
                </c:pt>
                <c:pt idx="495">
                  <c:v>12.63021</c:v>
                </c:pt>
                <c:pt idx="496">
                  <c:v>12.632860000000001</c:v>
                </c:pt>
                <c:pt idx="497">
                  <c:v>12.658429999999999</c:v>
                </c:pt>
                <c:pt idx="498">
                  <c:v>12.66145</c:v>
                </c:pt>
                <c:pt idx="499">
                  <c:v>12.6645</c:v>
                </c:pt>
                <c:pt idx="500">
                  <c:v>12.692769999999999</c:v>
                </c:pt>
                <c:pt idx="501">
                  <c:v>12.69617</c:v>
                </c:pt>
                <c:pt idx="502">
                  <c:v>12.69956</c:v>
                </c:pt>
                <c:pt idx="503">
                  <c:v>12.725199999999999</c:v>
                </c:pt>
                <c:pt idx="504">
                  <c:v>12.72742</c:v>
                </c:pt>
                <c:pt idx="505">
                  <c:v>12.73089</c:v>
                </c:pt>
                <c:pt idx="506">
                  <c:v>12.733029999999999</c:v>
                </c:pt>
                <c:pt idx="507">
                  <c:v>12.759650000000001</c:v>
                </c:pt>
                <c:pt idx="508">
                  <c:v>12.76216</c:v>
                </c:pt>
                <c:pt idx="509">
                  <c:v>12.76563</c:v>
                </c:pt>
                <c:pt idx="510">
                  <c:v>12.767799999999999</c:v>
                </c:pt>
                <c:pt idx="511">
                  <c:v>12.79365</c:v>
                </c:pt>
                <c:pt idx="512">
                  <c:v>12.796860000000001</c:v>
                </c:pt>
                <c:pt idx="513">
                  <c:v>12.799670000000001</c:v>
                </c:pt>
                <c:pt idx="514">
                  <c:v>12.82823</c:v>
                </c:pt>
                <c:pt idx="515">
                  <c:v>12.83159</c:v>
                </c:pt>
                <c:pt idx="516">
                  <c:v>12.834</c:v>
                </c:pt>
                <c:pt idx="517">
                  <c:v>12.86027</c:v>
                </c:pt>
                <c:pt idx="518">
                  <c:v>12.86284</c:v>
                </c:pt>
                <c:pt idx="519">
                  <c:v>12.8659</c:v>
                </c:pt>
                <c:pt idx="520">
                  <c:v>12.895289999999999</c:v>
                </c:pt>
                <c:pt idx="521">
                  <c:v>12.897550000000001</c:v>
                </c:pt>
                <c:pt idx="522">
                  <c:v>12.899760000000001</c:v>
                </c:pt>
                <c:pt idx="523">
                  <c:v>12.92681</c:v>
                </c:pt>
                <c:pt idx="524">
                  <c:v>12.92883</c:v>
                </c:pt>
                <c:pt idx="525">
                  <c:v>12.931509999999999</c:v>
                </c:pt>
                <c:pt idx="526">
                  <c:v>12.994859999999999</c:v>
                </c:pt>
                <c:pt idx="527">
                  <c:v>12.99695</c:v>
                </c:pt>
                <c:pt idx="528">
                  <c:v>13.061059999999999</c:v>
                </c:pt>
                <c:pt idx="529">
                  <c:v>13.062860000000001</c:v>
                </c:pt>
                <c:pt idx="530">
                  <c:v>13.12726</c:v>
                </c:pt>
                <c:pt idx="531">
                  <c:v>13.129189999999999</c:v>
                </c:pt>
                <c:pt idx="532">
                  <c:v>13.193479999999999</c:v>
                </c:pt>
                <c:pt idx="533">
                  <c:v>13.19567</c:v>
                </c:pt>
                <c:pt idx="534">
                  <c:v>13.25963</c:v>
                </c:pt>
                <c:pt idx="535">
                  <c:v>13.26211</c:v>
                </c:pt>
                <c:pt idx="536">
                  <c:v>13.290419999999999</c:v>
                </c:pt>
                <c:pt idx="537">
                  <c:v>13.2934</c:v>
                </c:pt>
                <c:pt idx="538">
                  <c:v>13.295349999999999</c:v>
                </c:pt>
                <c:pt idx="539">
                  <c:v>13.32558</c:v>
                </c:pt>
                <c:pt idx="540">
                  <c:v>13.327999999999999</c:v>
                </c:pt>
                <c:pt idx="541">
                  <c:v>13.35637</c:v>
                </c:pt>
                <c:pt idx="542">
                  <c:v>13.35937</c:v>
                </c:pt>
                <c:pt idx="543">
                  <c:v>13.36229</c:v>
                </c:pt>
                <c:pt idx="544">
                  <c:v>13.391260000000001</c:v>
                </c:pt>
                <c:pt idx="545">
                  <c:v>13.39409</c:v>
                </c:pt>
                <c:pt idx="546">
                  <c:v>13.39676</c:v>
                </c:pt>
                <c:pt idx="547">
                  <c:v>13.422639999999999</c:v>
                </c:pt>
                <c:pt idx="548">
                  <c:v>13.42529</c:v>
                </c:pt>
                <c:pt idx="549">
                  <c:v>13.42881</c:v>
                </c:pt>
                <c:pt idx="550">
                  <c:v>13.430910000000001</c:v>
                </c:pt>
                <c:pt idx="551">
                  <c:v>13.457000000000001</c:v>
                </c:pt>
                <c:pt idx="552">
                  <c:v>13.48916</c:v>
                </c:pt>
                <c:pt idx="553">
                  <c:v>13.49133</c:v>
                </c:pt>
                <c:pt idx="554">
                  <c:v>13.49478</c:v>
                </c:pt>
                <c:pt idx="555">
                  <c:v>13.497820000000001</c:v>
                </c:pt>
                <c:pt idx="556">
                  <c:v>13.52355</c:v>
                </c:pt>
                <c:pt idx="557">
                  <c:v>13.526020000000001</c:v>
                </c:pt>
                <c:pt idx="558">
                  <c:v>13.52951</c:v>
                </c:pt>
                <c:pt idx="559">
                  <c:v>13.53153</c:v>
                </c:pt>
                <c:pt idx="560">
                  <c:v>13.55767</c:v>
                </c:pt>
                <c:pt idx="561">
                  <c:v>13.56076</c:v>
                </c:pt>
                <c:pt idx="562">
                  <c:v>13.56424</c:v>
                </c:pt>
                <c:pt idx="563">
                  <c:v>13.56643</c:v>
                </c:pt>
                <c:pt idx="564">
                  <c:v>13.592029999999999</c:v>
                </c:pt>
                <c:pt idx="565">
                  <c:v>13.59548</c:v>
                </c:pt>
                <c:pt idx="566">
                  <c:v>13.59815</c:v>
                </c:pt>
                <c:pt idx="567">
                  <c:v>13.62453</c:v>
                </c:pt>
                <c:pt idx="568">
                  <c:v>13.62673</c:v>
                </c:pt>
                <c:pt idx="569">
                  <c:v>13.6302</c:v>
                </c:pt>
                <c:pt idx="570">
                  <c:v>13.633279999999999</c:v>
                </c:pt>
                <c:pt idx="571">
                  <c:v>13.65882</c:v>
                </c:pt>
                <c:pt idx="572">
                  <c:v>13.661440000000001</c:v>
                </c:pt>
                <c:pt idx="573">
                  <c:v>13.664870000000001</c:v>
                </c:pt>
                <c:pt idx="574">
                  <c:v>13.693149999999999</c:v>
                </c:pt>
                <c:pt idx="575">
                  <c:v>13.69617</c:v>
                </c:pt>
                <c:pt idx="576">
                  <c:v>13.69965</c:v>
                </c:pt>
                <c:pt idx="577">
                  <c:v>13.70168</c:v>
                </c:pt>
                <c:pt idx="578">
                  <c:v>13.7256</c:v>
                </c:pt>
                <c:pt idx="579">
                  <c:v>13.72742</c:v>
                </c:pt>
                <c:pt idx="580">
                  <c:v>13.73091</c:v>
                </c:pt>
                <c:pt idx="581">
                  <c:v>13.733359999999999</c:v>
                </c:pt>
                <c:pt idx="582">
                  <c:v>13.760020000000001</c:v>
                </c:pt>
                <c:pt idx="583">
                  <c:v>13.76215</c:v>
                </c:pt>
                <c:pt idx="584">
                  <c:v>13.76562</c:v>
                </c:pt>
                <c:pt idx="585">
                  <c:v>13.768090000000001</c:v>
                </c:pt>
                <c:pt idx="586">
                  <c:v>13.79402</c:v>
                </c:pt>
                <c:pt idx="587">
                  <c:v>13.796849999999999</c:v>
                </c:pt>
                <c:pt idx="588">
                  <c:v>13.80001</c:v>
                </c:pt>
                <c:pt idx="589">
                  <c:v>13.82865</c:v>
                </c:pt>
                <c:pt idx="590">
                  <c:v>13.831569999999999</c:v>
                </c:pt>
                <c:pt idx="591">
                  <c:v>13.83426</c:v>
                </c:pt>
                <c:pt idx="592">
                  <c:v>13.86063</c:v>
                </c:pt>
                <c:pt idx="593">
                  <c:v>13.86285</c:v>
                </c:pt>
                <c:pt idx="594">
                  <c:v>13.86614</c:v>
                </c:pt>
                <c:pt idx="595">
                  <c:v>13.89561</c:v>
                </c:pt>
                <c:pt idx="596">
                  <c:v>13.89756</c:v>
                </c:pt>
                <c:pt idx="597">
                  <c:v>13.89991</c:v>
                </c:pt>
                <c:pt idx="598">
                  <c:v>13.92887</c:v>
                </c:pt>
                <c:pt idx="599">
                  <c:v>13.931649999999999</c:v>
                </c:pt>
                <c:pt idx="600">
                  <c:v>13.99518</c:v>
                </c:pt>
                <c:pt idx="601">
                  <c:v>13.99713</c:v>
                </c:pt>
                <c:pt idx="602">
                  <c:v>14.06133</c:v>
                </c:pt>
                <c:pt idx="603">
                  <c:v>14.063190000000001</c:v>
                </c:pt>
                <c:pt idx="604">
                  <c:v>14.127079999999999</c:v>
                </c:pt>
                <c:pt idx="605">
                  <c:v>14.19378</c:v>
                </c:pt>
                <c:pt idx="606">
                  <c:v>14.196</c:v>
                </c:pt>
                <c:pt idx="607">
                  <c:v>14.25991</c:v>
                </c:pt>
                <c:pt idx="608">
                  <c:v>14.26216</c:v>
                </c:pt>
                <c:pt idx="609">
                  <c:v>14.264200000000001</c:v>
                </c:pt>
                <c:pt idx="610">
                  <c:v>14.29067</c:v>
                </c:pt>
                <c:pt idx="611">
                  <c:v>14.2934</c:v>
                </c:pt>
                <c:pt idx="612">
                  <c:v>14.295780000000001</c:v>
                </c:pt>
                <c:pt idx="613">
                  <c:v>14.32583</c:v>
                </c:pt>
                <c:pt idx="614">
                  <c:v>14.328139999999999</c:v>
                </c:pt>
                <c:pt idx="615">
                  <c:v>14.33065</c:v>
                </c:pt>
                <c:pt idx="616">
                  <c:v>14.356680000000001</c:v>
                </c:pt>
                <c:pt idx="617">
                  <c:v>14.35938</c:v>
                </c:pt>
                <c:pt idx="618">
                  <c:v>14.3627</c:v>
                </c:pt>
                <c:pt idx="619">
                  <c:v>14.39147</c:v>
                </c:pt>
                <c:pt idx="620">
                  <c:v>14.3941</c:v>
                </c:pt>
                <c:pt idx="621">
                  <c:v>14.39709</c:v>
                </c:pt>
                <c:pt idx="622">
                  <c:v>14.42295</c:v>
                </c:pt>
                <c:pt idx="623">
                  <c:v>14.42534</c:v>
                </c:pt>
                <c:pt idx="624">
                  <c:v>14.42881</c:v>
                </c:pt>
                <c:pt idx="625">
                  <c:v>14.431319999999999</c:v>
                </c:pt>
                <c:pt idx="626">
                  <c:v>14.45725</c:v>
                </c:pt>
                <c:pt idx="627">
                  <c:v>14.49118</c:v>
                </c:pt>
                <c:pt idx="628">
                  <c:v>14.4948</c:v>
                </c:pt>
                <c:pt idx="629">
                  <c:v>14.498150000000001</c:v>
                </c:pt>
                <c:pt idx="630">
                  <c:v>14.52392</c:v>
                </c:pt>
                <c:pt idx="631">
                  <c:v>14.52605</c:v>
                </c:pt>
                <c:pt idx="632">
                  <c:v>14.52937</c:v>
                </c:pt>
                <c:pt idx="633">
                  <c:v>14.55791</c:v>
                </c:pt>
                <c:pt idx="634">
                  <c:v>14.560750000000001</c:v>
                </c:pt>
                <c:pt idx="635">
                  <c:v>14.564260000000001</c:v>
                </c:pt>
                <c:pt idx="636">
                  <c:v>14.56683</c:v>
                </c:pt>
                <c:pt idx="637">
                  <c:v>14.592409999999999</c:v>
                </c:pt>
                <c:pt idx="638">
                  <c:v>14.59548</c:v>
                </c:pt>
                <c:pt idx="639">
                  <c:v>14.598520000000001</c:v>
                </c:pt>
                <c:pt idx="640">
                  <c:v>14.624919999999999</c:v>
                </c:pt>
                <c:pt idx="641">
                  <c:v>14.62674</c:v>
                </c:pt>
                <c:pt idx="642">
                  <c:v>14.6302</c:v>
                </c:pt>
                <c:pt idx="643">
                  <c:v>14.63363</c:v>
                </c:pt>
                <c:pt idx="644">
                  <c:v>14.6592</c:v>
                </c:pt>
                <c:pt idx="645">
                  <c:v>14.66147</c:v>
                </c:pt>
                <c:pt idx="646">
                  <c:v>14.66493</c:v>
                </c:pt>
                <c:pt idx="647">
                  <c:v>14.667</c:v>
                </c:pt>
                <c:pt idx="648">
                  <c:v>14.69354</c:v>
                </c:pt>
                <c:pt idx="649">
                  <c:v>14.69619</c:v>
                </c:pt>
                <c:pt idx="650">
                  <c:v>14.69964</c:v>
                </c:pt>
                <c:pt idx="651">
                  <c:v>14.702019999999999</c:v>
                </c:pt>
                <c:pt idx="652">
                  <c:v>14.7277</c:v>
                </c:pt>
                <c:pt idx="653">
                  <c:v>14.730880000000001</c:v>
                </c:pt>
                <c:pt idx="654">
                  <c:v>14.73376</c:v>
                </c:pt>
                <c:pt idx="655">
                  <c:v>14.76216</c:v>
                </c:pt>
                <c:pt idx="656">
                  <c:v>14.76563</c:v>
                </c:pt>
                <c:pt idx="657">
                  <c:v>14.768409999999999</c:v>
                </c:pt>
                <c:pt idx="658">
                  <c:v>14.794370000000001</c:v>
                </c:pt>
                <c:pt idx="659">
                  <c:v>14.79684</c:v>
                </c:pt>
                <c:pt idx="660">
                  <c:v>14.80035</c:v>
                </c:pt>
                <c:pt idx="661">
                  <c:v>14.829050000000001</c:v>
                </c:pt>
                <c:pt idx="662">
                  <c:v>14.83159</c:v>
                </c:pt>
                <c:pt idx="663">
                  <c:v>14.834519999999999</c:v>
                </c:pt>
                <c:pt idx="664">
                  <c:v>14.8978</c:v>
                </c:pt>
                <c:pt idx="665">
                  <c:v>14.900090000000001</c:v>
                </c:pt>
                <c:pt idx="666">
                  <c:v>14.92928</c:v>
                </c:pt>
                <c:pt idx="667">
                  <c:v>14.93183</c:v>
                </c:pt>
                <c:pt idx="668">
                  <c:v>14.99546</c:v>
                </c:pt>
                <c:pt idx="669">
                  <c:v>14.99736</c:v>
                </c:pt>
                <c:pt idx="670">
                  <c:v>15.06166</c:v>
                </c:pt>
                <c:pt idx="671">
                  <c:v>15.063499999999999</c:v>
                </c:pt>
                <c:pt idx="672">
                  <c:v>15.12786</c:v>
                </c:pt>
                <c:pt idx="673">
                  <c:v>15.12988</c:v>
                </c:pt>
                <c:pt idx="674">
                  <c:v>15.19406</c:v>
                </c:pt>
                <c:pt idx="675">
                  <c:v>15.19617</c:v>
                </c:pt>
                <c:pt idx="676">
                  <c:v>15.198079999999999</c:v>
                </c:pt>
                <c:pt idx="677">
                  <c:v>15.225429999999999</c:v>
                </c:pt>
                <c:pt idx="678">
                  <c:v>15.22734</c:v>
                </c:pt>
                <c:pt idx="679">
                  <c:v>15.26017</c:v>
                </c:pt>
                <c:pt idx="680">
                  <c:v>15.26215</c:v>
                </c:pt>
                <c:pt idx="681">
                  <c:v>15.264530000000001</c:v>
                </c:pt>
                <c:pt idx="682">
                  <c:v>15.290929999999999</c:v>
                </c:pt>
                <c:pt idx="683">
                  <c:v>15.29341</c:v>
                </c:pt>
                <c:pt idx="684">
                  <c:v>15.296239999999999</c:v>
                </c:pt>
                <c:pt idx="685">
                  <c:v>15.32605</c:v>
                </c:pt>
                <c:pt idx="686">
                  <c:v>15.32808</c:v>
                </c:pt>
                <c:pt idx="687">
                  <c:v>15.33006</c:v>
                </c:pt>
                <c:pt idx="688">
                  <c:v>15.356909999999999</c:v>
                </c:pt>
                <c:pt idx="689">
                  <c:v>15.359400000000001</c:v>
                </c:pt>
                <c:pt idx="690">
                  <c:v>15.362830000000001</c:v>
                </c:pt>
                <c:pt idx="691">
                  <c:v>15.364839999999999</c:v>
                </c:pt>
                <c:pt idx="692">
                  <c:v>15.392010000000001</c:v>
                </c:pt>
                <c:pt idx="693">
                  <c:v>15.3941</c:v>
                </c:pt>
                <c:pt idx="694">
                  <c:v>15.39744</c:v>
                </c:pt>
                <c:pt idx="695">
                  <c:v>15.423299999999999</c:v>
                </c:pt>
                <c:pt idx="696">
                  <c:v>15.425280000000001</c:v>
                </c:pt>
                <c:pt idx="697">
                  <c:v>15.428750000000001</c:v>
                </c:pt>
                <c:pt idx="698">
                  <c:v>15.431710000000001</c:v>
                </c:pt>
                <c:pt idx="699">
                  <c:v>15.457710000000001</c:v>
                </c:pt>
                <c:pt idx="700">
                  <c:v>15.46006</c:v>
                </c:pt>
                <c:pt idx="701">
                  <c:v>15.463520000000001</c:v>
                </c:pt>
                <c:pt idx="702">
                  <c:v>15.465669999999999</c:v>
                </c:pt>
                <c:pt idx="703">
                  <c:v>15.49166</c:v>
                </c:pt>
                <c:pt idx="704">
                  <c:v>15.49479</c:v>
                </c:pt>
                <c:pt idx="705">
                  <c:v>15.498239999999999</c:v>
                </c:pt>
                <c:pt idx="706">
                  <c:v>15.50034</c:v>
                </c:pt>
                <c:pt idx="707">
                  <c:v>15.524290000000001</c:v>
                </c:pt>
                <c:pt idx="708">
                  <c:v>15.52604</c:v>
                </c:pt>
                <c:pt idx="709">
                  <c:v>15.52951</c:v>
                </c:pt>
                <c:pt idx="710">
                  <c:v>15.53176</c:v>
                </c:pt>
                <c:pt idx="711">
                  <c:v>15.55847</c:v>
                </c:pt>
                <c:pt idx="712">
                  <c:v>15.560739999999999</c:v>
                </c:pt>
                <c:pt idx="713">
                  <c:v>15.564249999999999</c:v>
                </c:pt>
                <c:pt idx="714">
                  <c:v>15.5672</c:v>
                </c:pt>
                <c:pt idx="715">
                  <c:v>15.592790000000001</c:v>
                </c:pt>
                <c:pt idx="716">
                  <c:v>15.59548</c:v>
                </c:pt>
                <c:pt idx="717">
                  <c:v>15.59891</c:v>
                </c:pt>
                <c:pt idx="718">
                  <c:v>15.62707</c:v>
                </c:pt>
                <c:pt idx="719">
                  <c:v>15.63021</c:v>
                </c:pt>
                <c:pt idx="720">
                  <c:v>15.63369</c:v>
                </c:pt>
                <c:pt idx="721">
                  <c:v>15.63574</c:v>
                </c:pt>
                <c:pt idx="722">
                  <c:v>15.659599999999999</c:v>
                </c:pt>
                <c:pt idx="723">
                  <c:v>15.66146</c:v>
                </c:pt>
                <c:pt idx="724">
                  <c:v>15.66493</c:v>
                </c:pt>
                <c:pt idx="725">
                  <c:v>15.66738</c:v>
                </c:pt>
                <c:pt idx="726">
                  <c:v>15.69393</c:v>
                </c:pt>
                <c:pt idx="727">
                  <c:v>15.69619</c:v>
                </c:pt>
                <c:pt idx="728">
                  <c:v>15.699619999999999</c:v>
                </c:pt>
                <c:pt idx="729">
                  <c:v>15.70237</c:v>
                </c:pt>
                <c:pt idx="730">
                  <c:v>15.72808</c:v>
                </c:pt>
                <c:pt idx="731">
                  <c:v>15.73086</c:v>
                </c:pt>
                <c:pt idx="732">
                  <c:v>15.734120000000001</c:v>
                </c:pt>
                <c:pt idx="733">
                  <c:v>15.76252</c:v>
                </c:pt>
                <c:pt idx="734">
                  <c:v>15.765610000000001</c:v>
                </c:pt>
                <c:pt idx="735">
                  <c:v>15.76873</c:v>
                </c:pt>
                <c:pt idx="736">
                  <c:v>15.794750000000001</c:v>
                </c:pt>
                <c:pt idx="737">
                  <c:v>15.79687</c:v>
                </c:pt>
                <c:pt idx="738">
                  <c:v>15.80034</c:v>
                </c:pt>
                <c:pt idx="739">
                  <c:v>15.802379999999999</c:v>
                </c:pt>
                <c:pt idx="740">
                  <c:v>15.829470000000001</c:v>
                </c:pt>
                <c:pt idx="741">
                  <c:v>15.83062</c:v>
                </c:pt>
                <c:pt idx="742">
                  <c:v>15.835430000000001</c:v>
                </c:pt>
                <c:pt idx="743">
                  <c:v>15.863060000000001</c:v>
                </c:pt>
                <c:pt idx="744">
                  <c:v>15.86632</c:v>
                </c:pt>
                <c:pt idx="745">
                  <c:v>15.868320000000001</c:v>
                </c:pt>
                <c:pt idx="746">
                  <c:v>15.89828</c:v>
                </c:pt>
                <c:pt idx="747">
                  <c:v>15.9002</c:v>
                </c:pt>
                <c:pt idx="748">
                  <c:v>15.92956</c:v>
                </c:pt>
                <c:pt idx="749">
                  <c:v>15.93201</c:v>
                </c:pt>
                <c:pt idx="750">
                  <c:v>15.995760000000001</c:v>
                </c:pt>
                <c:pt idx="751">
                  <c:v>15.997629999999999</c:v>
                </c:pt>
                <c:pt idx="752">
                  <c:v>16.06195</c:v>
                </c:pt>
                <c:pt idx="753">
                  <c:v>16.063800000000001</c:v>
                </c:pt>
                <c:pt idx="754">
                  <c:v>16.128170000000001</c:v>
                </c:pt>
                <c:pt idx="755">
                  <c:v>16.130199999999999</c:v>
                </c:pt>
                <c:pt idx="756">
                  <c:v>16.131969999999999</c:v>
                </c:pt>
                <c:pt idx="757">
                  <c:v>16.19435</c:v>
                </c:pt>
                <c:pt idx="758">
                  <c:v>16.196169999999999</c:v>
                </c:pt>
                <c:pt idx="759">
                  <c:v>16.198409999999999</c:v>
                </c:pt>
                <c:pt idx="760">
                  <c:v>16.225570000000001</c:v>
                </c:pt>
                <c:pt idx="761">
                  <c:v>16.227419999999999</c:v>
                </c:pt>
                <c:pt idx="762">
                  <c:v>16.229569999999999</c:v>
                </c:pt>
                <c:pt idx="763">
                  <c:v>16.262180000000001</c:v>
                </c:pt>
                <c:pt idx="764">
                  <c:v>16.264869999999998</c:v>
                </c:pt>
                <c:pt idx="765">
                  <c:v>16.29119</c:v>
                </c:pt>
                <c:pt idx="766">
                  <c:v>16.293379999999999</c:v>
                </c:pt>
                <c:pt idx="767">
                  <c:v>16.296620000000001</c:v>
                </c:pt>
                <c:pt idx="768">
                  <c:v>16.326270000000001</c:v>
                </c:pt>
                <c:pt idx="769">
                  <c:v>16.328130000000002</c:v>
                </c:pt>
                <c:pt idx="770">
                  <c:v>16.331320000000002</c:v>
                </c:pt>
                <c:pt idx="771">
                  <c:v>16.35726</c:v>
                </c:pt>
                <c:pt idx="772">
                  <c:v>16.359349999999999</c:v>
                </c:pt>
                <c:pt idx="773">
                  <c:v>16.362850000000002</c:v>
                </c:pt>
                <c:pt idx="774">
                  <c:v>16.36523</c:v>
                </c:pt>
                <c:pt idx="775">
                  <c:v>16.3919</c:v>
                </c:pt>
                <c:pt idx="776">
                  <c:v>16.394089999999998</c:v>
                </c:pt>
                <c:pt idx="777">
                  <c:v>16.397559999999999</c:v>
                </c:pt>
                <c:pt idx="778">
                  <c:v>16.399519999999999</c:v>
                </c:pt>
                <c:pt idx="779">
                  <c:v>16.42539</c:v>
                </c:pt>
                <c:pt idx="780">
                  <c:v>16.428809999999999</c:v>
                </c:pt>
                <c:pt idx="781">
                  <c:v>16.432130000000001</c:v>
                </c:pt>
                <c:pt idx="782">
                  <c:v>16.458069999999999</c:v>
                </c:pt>
                <c:pt idx="783">
                  <c:v>16.459980000000002</c:v>
                </c:pt>
                <c:pt idx="784">
                  <c:v>16.463529999999999</c:v>
                </c:pt>
                <c:pt idx="785">
                  <c:v>16.465979999999998</c:v>
                </c:pt>
                <c:pt idx="786">
                  <c:v>16.492039999999999</c:v>
                </c:pt>
                <c:pt idx="787">
                  <c:v>16.494800000000001</c:v>
                </c:pt>
                <c:pt idx="788">
                  <c:v>16.498249999999999</c:v>
                </c:pt>
                <c:pt idx="789">
                  <c:v>16.50076</c:v>
                </c:pt>
                <c:pt idx="790">
                  <c:v>16.526409999999998</c:v>
                </c:pt>
                <c:pt idx="791">
                  <c:v>16.529489999999999</c:v>
                </c:pt>
                <c:pt idx="792">
                  <c:v>16.532620000000001</c:v>
                </c:pt>
                <c:pt idx="793">
                  <c:v>16.55885</c:v>
                </c:pt>
                <c:pt idx="794">
                  <c:v>16.560759999999998</c:v>
                </c:pt>
                <c:pt idx="795">
                  <c:v>16.564240000000002</c:v>
                </c:pt>
                <c:pt idx="796">
                  <c:v>16.567599999999999</c:v>
                </c:pt>
                <c:pt idx="797">
                  <c:v>16.593209999999999</c:v>
                </c:pt>
                <c:pt idx="798">
                  <c:v>16.595490000000002</c:v>
                </c:pt>
                <c:pt idx="799">
                  <c:v>16.598949999999999</c:v>
                </c:pt>
                <c:pt idx="800">
                  <c:v>16.601019999999998</c:v>
                </c:pt>
                <c:pt idx="801">
                  <c:v>16.627469999999999</c:v>
                </c:pt>
                <c:pt idx="802">
                  <c:v>16.630189999999999</c:v>
                </c:pt>
                <c:pt idx="803">
                  <c:v>16.633679999999998</c:v>
                </c:pt>
                <c:pt idx="804">
                  <c:v>16.636140000000001</c:v>
                </c:pt>
                <c:pt idx="805">
                  <c:v>16.661709999999999</c:v>
                </c:pt>
                <c:pt idx="806">
                  <c:v>16.664940000000001</c:v>
                </c:pt>
                <c:pt idx="807">
                  <c:v>16.66778</c:v>
                </c:pt>
                <c:pt idx="808">
                  <c:v>16.69435</c:v>
                </c:pt>
                <c:pt idx="809">
                  <c:v>16.696190000000001</c:v>
                </c:pt>
                <c:pt idx="810">
                  <c:v>16.699649999999998</c:v>
                </c:pt>
                <c:pt idx="811">
                  <c:v>16.7027</c:v>
                </c:pt>
                <c:pt idx="812">
                  <c:v>16.728449999999999</c:v>
                </c:pt>
                <c:pt idx="813">
                  <c:v>16.730879999999999</c:v>
                </c:pt>
                <c:pt idx="814">
                  <c:v>16.734359999999999</c:v>
                </c:pt>
                <c:pt idx="815">
                  <c:v>16.736239999999999</c:v>
                </c:pt>
                <c:pt idx="816">
                  <c:v>16.795110000000001</c:v>
                </c:pt>
                <c:pt idx="817">
                  <c:v>16.796869999999998</c:v>
                </c:pt>
                <c:pt idx="818">
                  <c:v>16.800339999999998</c:v>
                </c:pt>
                <c:pt idx="819">
                  <c:v>16.802679999999999</c:v>
                </c:pt>
                <c:pt idx="820">
                  <c:v>16.863399999999999</c:v>
                </c:pt>
                <c:pt idx="821">
                  <c:v>16.866309999999999</c:v>
                </c:pt>
                <c:pt idx="822">
                  <c:v>16.86852</c:v>
                </c:pt>
                <c:pt idx="823">
                  <c:v>16.898759999999999</c:v>
                </c:pt>
                <c:pt idx="824">
                  <c:v>16.900269999999999</c:v>
                </c:pt>
                <c:pt idx="825">
                  <c:v>16.929829999999999</c:v>
                </c:pt>
                <c:pt idx="826">
                  <c:v>16.93216</c:v>
                </c:pt>
                <c:pt idx="827">
                  <c:v>16.996089999999999</c:v>
                </c:pt>
                <c:pt idx="828">
                  <c:v>16.996790000000001</c:v>
                </c:pt>
                <c:pt idx="829">
                  <c:v>17.062249999999999</c:v>
                </c:pt>
                <c:pt idx="830">
                  <c:v>17.064119999999999</c:v>
                </c:pt>
                <c:pt idx="831">
                  <c:v>17.130210000000002</c:v>
                </c:pt>
                <c:pt idx="832">
                  <c:v>17.132280000000002</c:v>
                </c:pt>
                <c:pt idx="833">
                  <c:v>17.196390000000001</c:v>
                </c:pt>
                <c:pt idx="834">
                  <c:v>17.19876</c:v>
                </c:pt>
                <c:pt idx="835">
                  <c:v>17.227450000000001</c:v>
                </c:pt>
                <c:pt idx="836">
                  <c:v>17.230029999999999</c:v>
                </c:pt>
                <c:pt idx="837">
                  <c:v>17.262450000000001</c:v>
                </c:pt>
                <c:pt idx="838">
                  <c:v>17.26521</c:v>
                </c:pt>
                <c:pt idx="839">
                  <c:v>17.291440000000001</c:v>
                </c:pt>
                <c:pt idx="840">
                  <c:v>17.293379999999999</c:v>
                </c:pt>
                <c:pt idx="841">
                  <c:v>17.296890000000001</c:v>
                </c:pt>
                <c:pt idx="842">
                  <c:v>17.298760000000001</c:v>
                </c:pt>
                <c:pt idx="843">
                  <c:v>17.328199999999999</c:v>
                </c:pt>
                <c:pt idx="844">
                  <c:v>17.33146</c:v>
                </c:pt>
                <c:pt idx="845">
                  <c:v>17.357569999999999</c:v>
                </c:pt>
                <c:pt idx="846">
                  <c:v>17.359380000000002</c:v>
                </c:pt>
                <c:pt idx="847">
                  <c:v>17.362829999999999</c:v>
                </c:pt>
                <c:pt idx="848">
                  <c:v>17.365649999999999</c:v>
                </c:pt>
                <c:pt idx="849">
                  <c:v>17.392160000000001</c:v>
                </c:pt>
                <c:pt idx="850">
                  <c:v>17.394069999999999</c:v>
                </c:pt>
                <c:pt idx="851">
                  <c:v>17.397559999999999</c:v>
                </c:pt>
                <c:pt idx="852">
                  <c:v>17.399840000000001</c:v>
                </c:pt>
                <c:pt idx="853">
                  <c:v>17.425719999999998</c:v>
                </c:pt>
                <c:pt idx="854">
                  <c:v>17.428809999999999</c:v>
                </c:pt>
                <c:pt idx="855">
                  <c:v>17.432289999999998</c:v>
                </c:pt>
                <c:pt idx="856">
                  <c:v>17.434270000000001</c:v>
                </c:pt>
                <c:pt idx="857">
                  <c:v>17.49241</c:v>
                </c:pt>
                <c:pt idx="858">
                  <c:v>17.494779999999999</c:v>
                </c:pt>
                <c:pt idx="859">
                  <c:v>17.498259999999998</c:v>
                </c:pt>
                <c:pt idx="860">
                  <c:v>17.501159999999999</c:v>
                </c:pt>
                <c:pt idx="861">
                  <c:v>17.526810000000001</c:v>
                </c:pt>
                <c:pt idx="862">
                  <c:v>17.529509999999998</c:v>
                </c:pt>
                <c:pt idx="863">
                  <c:v>17.532969999999999</c:v>
                </c:pt>
                <c:pt idx="864">
                  <c:v>17.561</c:v>
                </c:pt>
                <c:pt idx="865">
                  <c:v>17.564260000000001</c:v>
                </c:pt>
                <c:pt idx="866">
                  <c:v>17.567689999999999</c:v>
                </c:pt>
                <c:pt idx="867">
                  <c:v>17.569749999999999</c:v>
                </c:pt>
                <c:pt idx="868">
                  <c:v>17.593589999999999</c:v>
                </c:pt>
                <c:pt idx="869">
                  <c:v>17.595479999999998</c:v>
                </c:pt>
                <c:pt idx="870">
                  <c:v>17.598870000000002</c:v>
                </c:pt>
                <c:pt idx="871">
                  <c:v>17.601410000000001</c:v>
                </c:pt>
                <c:pt idx="872">
                  <c:v>17.627870000000001</c:v>
                </c:pt>
                <c:pt idx="873">
                  <c:v>17.630199999999999</c:v>
                </c:pt>
                <c:pt idx="874">
                  <c:v>17.633669999999999</c:v>
                </c:pt>
                <c:pt idx="875">
                  <c:v>17.636320000000001</c:v>
                </c:pt>
                <c:pt idx="876">
                  <c:v>17.662089999999999</c:v>
                </c:pt>
                <c:pt idx="877">
                  <c:v>17.664940000000001</c:v>
                </c:pt>
                <c:pt idx="878">
                  <c:v>17.66816</c:v>
                </c:pt>
                <c:pt idx="879">
                  <c:v>17.696449999999999</c:v>
                </c:pt>
                <c:pt idx="880">
                  <c:v>17.699649999999998</c:v>
                </c:pt>
                <c:pt idx="881">
                  <c:v>17.703019999999999</c:v>
                </c:pt>
                <c:pt idx="882">
                  <c:v>17.728819999999999</c:v>
                </c:pt>
                <c:pt idx="883">
                  <c:v>17.730879999999999</c:v>
                </c:pt>
                <c:pt idx="884">
                  <c:v>17.734359999999999</c:v>
                </c:pt>
                <c:pt idx="885">
                  <c:v>17.736599999999999</c:v>
                </c:pt>
                <c:pt idx="886">
                  <c:v>17.763369999999998</c:v>
                </c:pt>
                <c:pt idx="887">
                  <c:v>17.765609999999999</c:v>
                </c:pt>
                <c:pt idx="888">
                  <c:v>17.769079999999999</c:v>
                </c:pt>
                <c:pt idx="889">
                  <c:v>17.771049999999999</c:v>
                </c:pt>
                <c:pt idx="890">
                  <c:v>17.79721</c:v>
                </c:pt>
                <c:pt idx="891">
                  <c:v>17.800339999999998</c:v>
                </c:pt>
                <c:pt idx="892">
                  <c:v>17.802969999999998</c:v>
                </c:pt>
                <c:pt idx="893">
                  <c:v>17.832260000000002</c:v>
                </c:pt>
                <c:pt idx="894">
                  <c:v>17.835059999999999</c:v>
                </c:pt>
                <c:pt idx="895">
                  <c:v>17.836929999999999</c:v>
                </c:pt>
                <c:pt idx="896">
                  <c:v>17.863759999999999</c:v>
                </c:pt>
                <c:pt idx="897">
                  <c:v>17.866299999999999</c:v>
                </c:pt>
                <c:pt idx="898">
                  <c:v>17.868690000000001</c:v>
                </c:pt>
                <c:pt idx="899">
                  <c:v>17.900549999999999</c:v>
                </c:pt>
                <c:pt idx="900">
                  <c:v>17.930150000000001</c:v>
                </c:pt>
                <c:pt idx="901">
                  <c:v>17.932259999999999</c:v>
                </c:pt>
                <c:pt idx="902">
                  <c:v>17.934090000000001</c:v>
                </c:pt>
                <c:pt idx="903">
                  <c:v>17.99635</c:v>
                </c:pt>
                <c:pt idx="904">
                  <c:v>17.998159999999999</c:v>
                </c:pt>
                <c:pt idx="905">
                  <c:v>18.06427</c:v>
                </c:pt>
                <c:pt idx="906">
                  <c:v>18.066179999999999</c:v>
                </c:pt>
                <c:pt idx="907">
                  <c:v>18.130479999999999</c:v>
                </c:pt>
                <c:pt idx="908">
                  <c:v>18.1326</c:v>
                </c:pt>
                <c:pt idx="909">
                  <c:v>18.196670000000001</c:v>
                </c:pt>
                <c:pt idx="910">
                  <c:v>18.199069999999999</c:v>
                </c:pt>
                <c:pt idx="911">
                  <c:v>18.227620000000002</c:v>
                </c:pt>
                <c:pt idx="912">
                  <c:v>18.230460000000001</c:v>
                </c:pt>
                <c:pt idx="913">
                  <c:v>18.263680000000001</c:v>
                </c:pt>
                <c:pt idx="914">
                  <c:v>18.265429999999999</c:v>
                </c:pt>
                <c:pt idx="915">
                  <c:v>18.293369999999999</c:v>
                </c:pt>
                <c:pt idx="916">
                  <c:v>18.296720000000001</c:v>
                </c:pt>
                <c:pt idx="917">
                  <c:v>18.29909</c:v>
                </c:pt>
                <c:pt idx="918">
                  <c:v>18.3596</c:v>
                </c:pt>
                <c:pt idx="919">
                  <c:v>18.362839999999998</c:v>
                </c:pt>
                <c:pt idx="920">
                  <c:v>18.366019999999999</c:v>
                </c:pt>
                <c:pt idx="921">
                  <c:v>18.394159999999999</c:v>
                </c:pt>
                <c:pt idx="922">
                  <c:v>18.397559999999999</c:v>
                </c:pt>
                <c:pt idx="923">
                  <c:v>18.400169999999999</c:v>
                </c:pt>
                <c:pt idx="924">
                  <c:v>18.426079999999999</c:v>
                </c:pt>
                <c:pt idx="925">
                  <c:v>18.428799999999999</c:v>
                </c:pt>
                <c:pt idx="926">
                  <c:v>18.432279999999999</c:v>
                </c:pt>
                <c:pt idx="927">
                  <c:v>18.43468</c:v>
                </c:pt>
                <c:pt idx="928">
                  <c:v>18.492799999999999</c:v>
                </c:pt>
                <c:pt idx="929">
                  <c:v>18.494789999999998</c:v>
                </c:pt>
                <c:pt idx="930">
                  <c:v>18.498259999999998</c:v>
                </c:pt>
                <c:pt idx="931">
                  <c:v>18.501629999999999</c:v>
                </c:pt>
                <c:pt idx="932">
                  <c:v>18.527170000000002</c:v>
                </c:pt>
                <c:pt idx="933">
                  <c:v>18.529499999999999</c:v>
                </c:pt>
                <c:pt idx="934">
                  <c:v>18.532979999999998</c:v>
                </c:pt>
                <c:pt idx="935">
                  <c:v>18.535070000000001</c:v>
                </c:pt>
                <c:pt idx="936">
                  <c:v>18.56138</c:v>
                </c:pt>
                <c:pt idx="937">
                  <c:v>18.564219999999999</c:v>
                </c:pt>
                <c:pt idx="938">
                  <c:v>18.567689999999999</c:v>
                </c:pt>
                <c:pt idx="939">
                  <c:v>18.570129999999999</c:v>
                </c:pt>
                <c:pt idx="940">
                  <c:v>18.59571</c:v>
                </c:pt>
                <c:pt idx="941">
                  <c:v>18.598960000000002</c:v>
                </c:pt>
                <c:pt idx="942">
                  <c:v>18.601790000000001</c:v>
                </c:pt>
                <c:pt idx="943">
                  <c:v>18.628260000000001</c:v>
                </c:pt>
                <c:pt idx="944">
                  <c:v>18.630189999999999</c:v>
                </c:pt>
                <c:pt idx="945">
                  <c:v>18.633679999999998</c:v>
                </c:pt>
                <c:pt idx="946">
                  <c:v>18.636289999999999</c:v>
                </c:pt>
                <c:pt idx="947">
                  <c:v>18.662520000000001</c:v>
                </c:pt>
                <c:pt idx="948">
                  <c:v>18.664919999999999</c:v>
                </c:pt>
                <c:pt idx="949">
                  <c:v>18.668420000000001</c:v>
                </c:pt>
                <c:pt idx="950">
                  <c:v>18.670280000000002</c:v>
                </c:pt>
                <c:pt idx="951">
                  <c:v>18.696860000000001</c:v>
                </c:pt>
                <c:pt idx="952">
                  <c:v>18.699649999999998</c:v>
                </c:pt>
                <c:pt idx="953">
                  <c:v>18.703119999999998</c:v>
                </c:pt>
                <c:pt idx="954">
                  <c:v>18.705089999999998</c:v>
                </c:pt>
                <c:pt idx="955">
                  <c:v>18.73094</c:v>
                </c:pt>
                <c:pt idx="956">
                  <c:v>18.734400000000001</c:v>
                </c:pt>
                <c:pt idx="957">
                  <c:v>18.73668</c:v>
                </c:pt>
                <c:pt idx="958">
                  <c:v>18.76568</c:v>
                </c:pt>
                <c:pt idx="959">
                  <c:v>18.76906</c:v>
                </c:pt>
                <c:pt idx="960">
                  <c:v>18.771090000000001</c:v>
                </c:pt>
                <c:pt idx="961">
                  <c:v>18.79757</c:v>
                </c:pt>
                <c:pt idx="962">
                  <c:v>18.800319999999999</c:v>
                </c:pt>
                <c:pt idx="963">
                  <c:v>18.803249999999998</c:v>
                </c:pt>
                <c:pt idx="964">
                  <c:v>18.832439999999998</c:v>
                </c:pt>
                <c:pt idx="965">
                  <c:v>18.835059999999999</c:v>
                </c:pt>
                <c:pt idx="966">
                  <c:v>18.837009999999999</c:v>
                </c:pt>
                <c:pt idx="967">
                  <c:v>18.864080000000001</c:v>
                </c:pt>
                <c:pt idx="968">
                  <c:v>18.866309999999999</c:v>
                </c:pt>
                <c:pt idx="969">
                  <c:v>18.868880000000001</c:v>
                </c:pt>
                <c:pt idx="970">
                  <c:v>18.93045</c:v>
                </c:pt>
                <c:pt idx="971">
                  <c:v>18.932130000000001</c:v>
                </c:pt>
                <c:pt idx="972">
                  <c:v>18.998380000000001</c:v>
                </c:pt>
                <c:pt idx="973">
                  <c:v>19.000209999999999</c:v>
                </c:pt>
                <c:pt idx="974">
                  <c:v>19.06457</c:v>
                </c:pt>
                <c:pt idx="975">
                  <c:v>19.066549999999999</c:v>
                </c:pt>
                <c:pt idx="976">
                  <c:v>19.130780000000001</c:v>
                </c:pt>
                <c:pt idx="977">
                  <c:v>19.132960000000001</c:v>
                </c:pt>
                <c:pt idx="978">
                  <c:v>19.162929999999999</c:v>
                </c:pt>
                <c:pt idx="979">
                  <c:v>19.163309999999999</c:v>
                </c:pt>
                <c:pt idx="980">
                  <c:v>19.196950000000001</c:v>
                </c:pt>
                <c:pt idx="981">
                  <c:v>19.19942</c:v>
                </c:pt>
                <c:pt idx="982">
                  <c:v>19.227830000000001</c:v>
                </c:pt>
                <c:pt idx="983">
                  <c:v>19.230879999999999</c:v>
                </c:pt>
                <c:pt idx="984">
                  <c:v>19.262930000000001</c:v>
                </c:pt>
                <c:pt idx="985">
                  <c:v>19.265599999999999</c:v>
                </c:pt>
                <c:pt idx="986">
                  <c:v>19.267600000000002</c:v>
                </c:pt>
                <c:pt idx="987">
                  <c:v>19.293700000000001</c:v>
                </c:pt>
                <c:pt idx="988">
                  <c:v>19.296880000000002</c:v>
                </c:pt>
                <c:pt idx="989">
                  <c:v>19.29956</c:v>
                </c:pt>
                <c:pt idx="990">
                  <c:v>19.328620000000001</c:v>
                </c:pt>
                <c:pt idx="991">
                  <c:v>19.331569999999999</c:v>
                </c:pt>
                <c:pt idx="992">
                  <c:v>19.334029999999998</c:v>
                </c:pt>
                <c:pt idx="993">
                  <c:v>19.359929999999999</c:v>
                </c:pt>
                <c:pt idx="994">
                  <c:v>19.362829999999999</c:v>
                </c:pt>
                <c:pt idx="995">
                  <c:v>19.366309999999999</c:v>
                </c:pt>
                <c:pt idx="996">
                  <c:v>19.368179999999999</c:v>
                </c:pt>
                <c:pt idx="997">
                  <c:v>19.39442</c:v>
                </c:pt>
                <c:pt idx="998">
                  <c:v>19.397559999999999</c:v>
                </c:pt>
                <c:pt idx="999">
                  <c:v>19.40053</c:v>
                </c:pt>
                <c:pt idx="1000">
                  <c:v>19.426449999999999</c:v>
                </c:pt>
                <c:pt idx="1001">
                  <c:v>19.428809999999999</c:v>
                </c:pt>
                <c:pt idx="1002">
                  <c:v>19.432289999999998</c:v>
                </c:pt>
                <c:pt idx="1003">
                  <c:v>19.435079999999999</c:v>
                </c:pt>
                <c:pt idx="1004">
                  <c:v>19.460840000000001</c:v>
                </c:pt>
                <c:pt idx="1005">
                  <c:v>19.463539999999998</c:v>
                </c:pt>
                <c:pt idx="1006">
                  <c:v>19.467009999999998</c:v>
                </c:pt>
                <c:pt idx="1007">
                  <c:v>19.468810000000001</c:v>
                </c:pt>
                <c:pt idx="1008">
                  <c:v>19.49493</c:v>
                </c:pt>
                <c:pt idx="1009">
                  <c:v>19.498259999999998</c:v>
                </c:pt>
                <c:pt idx="1010">
                  <c:v>19.501729999999998</c:v>
                </c:pt>
                <c:pt idx="1011">
                  <c:v>19.503689999999999</c:v>
                </c:pt>
                <c:pt idx="1012">
                  <c:v>19.527560000000001</c:v>
                </c:pt>
                <c:pt idx="1013">
                  <c:v>19.529509999999998</c:v>
                </c:pt>
                <c:pt idx="1014">
                  <c:v>19.532979999999998</c:v>
                </c:pt>
                <c:pt idx="1015">
                  <c:v>19.535440000000001</c:v>
                </c:pt>
                <c:pt idx="1016">
                  <c:v>19.561789999999998</c:v>
                </c:pt>
                <c:pt idx="1017">
                  <c:v>19.564229999999998</c:v>
                </c:pt>
                <c:pt idx="1018">
                  <c:v>19.567699999999999</c:v>
                </c:pt>
                <c:pt idx="1019">
                  <c:v>19.570499999999999</c:v>
                </c:pt>
                <c:pt idx="1020">
                  <c:v>19.59609</c:v>
                </c:pt>
                <c:pt idx="1021">
                  <c:v>19.598949999999999</c:v>
                </c:pt>
                <c:pt idx="1022">
                  <c:v>19.602150000000002</c:v>
                </c:pt>
                <c:pt idx="1023">
                  <c:v>19.630210000000002</c:v>
                </c:pt>
                <c:pt idx="1024">
                  <c:v>19.63409</c:v>
                </c:pt>
                <c:pt idx="1025">
                  <c:v>19.662849999999999</c:v>
                </c:pt>
                <c:pt idx="1026">
                  <c:v>19.664929999999998</c:v>
                </c:pt>
                <c:pt idx="1027">
                  <c:v>19.668389999999999</c:v>
                </c:pt>
                <c:pt idx="1028">
                  <c:v>19.670639999999999</c:v>
                </c:pt>
                <c:pt idx="1029">
                  <c:v>19.69726</c:v>
                </c:pt>
                <c:pt idx="1030">
                  <c:v>19.699649999999998</c:v>
                </c:pt>
                <c:pt idx="1031">
                  <c:v>19.703099999999999</c:v>
                </c:pt>
                <c:pt idx="1032">
                  <c:v>19.70542</c:v>
                </c:pt>
                <c:pt idx="1033">
                  <c:v>19.731290000000001</c:v>
                </c:pt>
                <c:pt idx="1034">
                  <c:v>19.734369999999998</c:v>
                </c:pt>
                <c:pt idx="1035">
                  <c:v>19.73668</c:v>
                </c:pt>
                <c:pt idx="1036">
                  <c:v>19.765889999999999</c:v>
                </c:pt>
                <c:pt idx="1037">
                  <c:v>19.769110000000001</c:v>
                </c:pt>
                <c:pt idx="1038">
                  <c:v>19.771599999999999</c:v>
                </c:pt>
                <c:pt idx="1039">
                  <c:v>19.797910000000002</c:v>
                </c:pt>
                <c:pt idx="1040">
                  <c:v>19.800329999999999</c:v>
                </c:pt>
                <c:pt idx="1041">
                  <c:v>19.80349</c:v>
                </c:pt>
                <c:pt idx="1042">
                  <c:v>19.83286</c:v>
                </c:pt>
                <c:pt idx="1043">
                  <c:v>19.834129999999998</c:v>
                </c:pt>
                <c:pt idx="1044">
                  <c:v>19.83736</c:v>
                </c:pt>
                <c:pt idx="1045">
                  <c:v>19.866620000000001</c:v>
                </c:pt>
                <c:pt idx="1046">
                  <c:v>19.869430000000001</c:v>
                </c:pt>
                <c:pt idx="1047">
                  <c:v>19.998670000000001</c:v>
                </c:pt>
                <c:pt idx="1048">
                  <c:v>20.000499999999999</c:v>
                </c:pt>
                <c:pt idx="1049">
                  <c:v>20.064869999999999</c:v>
                </c:pt>
                <c:pt idx="1050">
                  <c:v>20.066839999999999</c:v>
                </c:pt>
                <c:pt idx="1051">
                  <c:v>20.1311</c:v>
                </c:pt>
                <c:pt idx="1052">
                  <c:v>20.133299999999998</c:v>
                </c:pt>
                <c:pt idx="1053">
                  <c:v>20.162780000000001</c:v>
                </c:pt>
                <c:pt idx="1054">
                  <c:v>20.16405</c:v>
                </c:pt>
                <c:pt idx="1055">
                  <c:v>20.197220000000002</c:v>
                </c:pt>
                <c:pt idx="1056">
                  <c:v>20.199649999999998</c:v>
                </c:pt>
                <c:pt idx="1057">
                  <c:v>20.201499999999999</c:v>
                </c:pt>
                <c:pt idx="1058">
                  <c:v>20.22805</c:v>
                </c:pt>
                <c:pt idx="1059">
                  <c:v>20.230899999999998</c:v>
                </c:pt>
                <c:pt idx="1060">
                  <c:v>20.23302</c:v>
                </c:pt>
                <c:pt idx="1061">
                  <c:v>20.263190000000002</c:v>
                </c:pt>
                <c:pt idx="1062">
                  <c:v>20.265609999999999</c:v>
                </c:pt>
                <c:pt idx="1063">
                  <c:v>20.267959999999999</c:v>
                </c:pt>
                <c:pt idx="1064">
                  <c:v>20.29372</c:v>
                </c:pt>
                <c:pt idx="1065">
                  <c:v>20.296009999999999</c:v>
                </c:pt>
                <c:pt idx="1066">
                  <c:v>20.298729999999999</c:v>
                </c:pt>
                <c:pt idx="1067">
                  <c:v>20.328790000000001</c:v>
                </c:pt>
                <c:pt idx="1068">
                  <c:v>20.33146</c:v>
                </c:pt>
                <c:pt idx="1069">
                  <c:v>20.335290000000001</c:v>
                </c:pt>
                <c:pt idx="1070">
                  <c:v>20.360250000000001</c:v>
                </c:pt>
                <c:pt idx="1071">
                  <c:v>20.362860000000001</c:v>
                </c:pt>
                <c:pt idx="1072">
                  <c:v>20.366309999999999</c:v>
                </c:pt>
                <c:pt idx="1073">
                  <c:v>20.368590000000001</c:v>
                </c:pt>
                <c:pt idx="1074">
                  <c:v>20.394729999999999</c:v>
                </c:pt>
                <c:pt idx="1075">
                  <c:v>20.397559999999999</c:v>
                </c:pt>
                <c:pt idx="1076">
                  <c:v>20.4009</c:v>
                </c:pt>
                <c:pt idx="1077">
                  <c:v>20.42679</c:v>
                </c:pt>
                <c:pt idx="1078">
                  <c:v>20.428830000000001</c:v>
                </c:pt>
                <c:pt idx="1079">
                  <c:v>20.432289999999998</c:v>
                </c:pt>
                <c:pt idx="1080">
                  <c:v>20.435490000000001</c:v>
                </c:pt>
                <c:pt idx="1081">
                  <c:v>20.461179999999999</c:v>
                </c:pt>
                <c:pt idx="1082">
                  <c:v>20.463519999999999</c:v>
                </c:pt>
                <c:pt idx="1083">
                  <c:v>20.467009999999998</c:v>
                </c:pt>
                <c:pt idx="1084">
                  <c:v>20.469149999999999</c:v>
                </c:pt>
                <c:pt idx="1085">
                  <c:v>20.49532</c:v>
                </c:pt>
                <c:pt idx="1086">
                  <c:v>20.498249999999999</c:v>
                </c:pt>
                <c:pt idx="1087">
                  <c:v>20.501740000000002</c:v>
                </c:pt>
                <c:pt idx="1088">
                  <c:v>20.504090000000001</c:v>
                </c:pt>
                <c:pt idx="1089">
                  <c:v>20.529689999999999</c:v>
                </c:pt>
                <c:pt idx="1090">
                  <c:v>20.532969999999999</c:v>
                </c:pt>
                <c:pt idx="1091">
                  <c:v>20.535810000000001</c:v>
                </c:pt>
                <c:pt idx="1092">
                  <c:v>20.562190000000001</c:v>
                </c:pt>
                <c:pt idx="1093">
                  <c:v>20.564240000000002</c:v>
                </c:pt>
                <c:pt idx="1094">
                  <c:v>20.567699999999999</c:v>
                </c:pt>
                <c:pt idx="1095">
                  <c:v>20.570930000000001</c:v>
                </c:pt>
                <c:pt idx="1096">
                  <c:v>20.59648</c:v>
                </c:pt>
                <c:pt idx="1097">
                  <c:v>20.598939999999999</c:v>
                </c:pt>
                <c:pt idx="1098">
                  <c:v>20.602419999999999</c:v>
                </c:pt>
                <c:pt idx="1099">
                  <c:v>20.60427</c:v>
                </c:pt>
                <c:pt idx="1100">
                  <c:v>20.630790000000001</c:v>
                </c:pt>
                <c:pt idx="1101">
                  <c:v>20.633669999999999</c:v>
                </c:pt>
                <c:pt idx="1102">
                  <c:v>20.636299999999999</c:v>
                </c:pt>
                <c:pt idx="1103">
                  <c:v>20.639489999999999</c:v>
                </c:pt>
                <c:pt idx="1104">
                  <c:v>20.66498</c:v>
                </c:pt>
                <c:pt idx="1105">
                  <c:v>20.668420000000001</c:v>
                </c:pt>
                <c:pt idx="1106">
                  <c:v>20.671019999999999</c:v>
                </c:pt>
                <c:pt idx="1107">
                  <c:v>20.697679999999998</c:v>
                </c:pt>
                <c:pt idx="1108">
                  <c:v>20.699670000000001</c:v>
                </c:pt>
                <c:pt idx="1109">
                  <c:v>20.703109999999999</c:v>
                </c:pt>
                <c:pt idx="1110">
                  <c:v>20.705729999999999</c:v>
                </c:pt>
                <c:pt idx="1111">
                  <c:v>20.731660000000002</c:v>
                </c:pt>
                <c:pt idx="1112">
                  <c:v>20.734369999999998</c:v>
                </c:pt>
                <c:pt idx="1113">
                  <c:v>20.73667</c:v>
                </c:pt>
                <c:pt idx="1114">
                  <c:v>20.766310000000001</c:v>
                </c:pt>
                <c:pt idx="1115">
                  <c:v>20.769079999999999</c:v>
                </c:pt>
                <c:pt idx="1116">
                  <c:v>20.771840000000001</c:v>
                </c:pt>
                <c:pt idx="1117">
                  <c:v>20.798259999999999</c:v>
                </c:pt>
                <c:pt idx="1118">
                  <c:v>20.800329999999999</c:v>
                </c:pt>
                <c:pt idx="1119">
                  <c:v>20.80369</c:v>
                </c:pt>
                <c:pt idx="1120">
                  <c:v>20.833290000000002</c:v>
                </c:pt>
                <c:pt idx="1121">
                  <c:v>20.835059999999999</c:v>
                </c:pt>
                <c:pt idx="1122">
                  <c:v>20.83746</c:v>
                </c:pt>
                <c:pt idx="1123">
                  <c:v>20.866489999999999</c:v>
                </c:pt>
                <c:pt idx="1124">
                  <c:v>20.869209999999999</c:v>
                </c:pt>
                <c:pt idx="1125">
                  <c:v>20.932780000000001</c:v>
                </c:pt>
                <c:pt idx="1126">
                  <c:v>20.934709999999999</c:v>
                </c:pt>
                <c:pt idx="1127">
                  <c:v>20.99896</c:v>
                </c:pt>
                <c:pt idx="1128">
                  <c:v>21.000789999999999</c:v>
                </c:pt>
                <c:pt idx="1129">
                  <c:v>21.065169999999998</c:v>
                </c:pt>
                <c:pt idx="1130">
                  <c:v>21.06718</c:v>
                </c:pt>
                <c:pt idx="1131">
                  <c:v>21.13138</c:v>
                </c:pt>
                <c:pt idx="1132">
                  <c:v>21.133620000000001</c:v>
                </c:pt>
                <c:pt idx="1133">
                  <c:v>21.162839999999999</c:v>
                </c:pt>
                <c:pt idx="1134">
                  <c:v>21.164439999999999</c:v>
                </c:pt>
                <c:pt idx="1135">
                  <c:v>21.197510000000001</c:v>
                </c:pt>
                <c:pt idx="1136">
                  <c:v>21.199649999999998</c:v>
                </c:pt>
                <c:pt idx="1137">
                  <c:v>21.201820000000001</c:v>
                </c:pt>
                <c:pt idx="1138">
                  <c:v>21.228259999999999</c:v>
                </c:pt>
                <c:pt idx="1139">
                  <c:v>21.230879999999999</c:v>
                </c:pt>
                <c:pt idx="1140">
                  <c:v>21.233450000000001</c:v>
                </c:pt>
                <c:pt idx="1141">
                  <c:v>21.26343</c:v>
                </c:pt>
                <c:pt idx="1142">
                  <c:v>21.265650000000001</c:v>
                </c:pt>
                <c:pt idx="1143">
                  <c:v>21.268280000000001</c:v>
                </c:pt>
                <c:pt idx="1144">
                  <c:v>21.294260000000001</c:v>
                </c:pt>
                <c:pt idx="1145">
                  <c:v>21.296880000000002</c:v>
                </c:pt>
                <c:pt idx="1146">
                  <c:v>21.300329999999999</c:v>
                </c:pt>
                <c:pt idx="1147">
                  <c:v>21.30209</c:v>
                </c:pt>
                <c:pt idx="1148">
                  <c:v>21.329029999999999</c:v>
                </c:pt>
                <c:pt idx="1149">
                  <c:v>21.331600000000002</c:v>
                </c:pt>
                <c:pt idx="1150">
                  <c:v>21.334710000000001</c:v>
                </c:pt>
                <c:pt idx="1151">
                  <c:v>21.360589999999998</c:v>
                </c:pt>
                <c:pt idx="1152">
                  <c:v>21.362839999999998</c:v>
                </c:pt>
                <c:pt idx="1153">
                  <c:v>21.366289999999999</c:v>
                </c:pt>
                <c:pt idx="1154">
                  <c:v>21.368950000000002</c:v>
                </c:pt>
                <c:pt idx="1155">
                  <c:v>21.395</c:v>
                </c:pt>
                <c:pt idx="1156">
                  <c:v>21.397559999999999</c:v>
                </c:pt>
                <c:pt idx="1157">
                  <c:v>21.401039999999998</c:v>
                </c:pt>
                <c:pt idx="1158">
                  <c:v>21.402979999999999</c:v>
                </c:pt>
                <c:pt idx="1159">
                  <c:v>21.428940000000001</c:v>
                </c:pt>
                <c:pt idx="1160">
                  <c:v>21.432300000000001</c:v>
                </c:pt>
                <c:pt idx="1161">
                  <c:v>21.435749999999999</c:v>
                </c:pt>
                <c:pt idx="1162">
                  <c:v>21.4376</c:v>
                </c:pt>
                <c:pt idx="1163">
                  <c:v>21.461539999999999</c:v>
                </c:pt>
                <c:pt idx="1164">
                  <c:v>21.46358</c:v>
                </c:pt>
                <c:pt idx="1165">
                  <c:v>21.466999999999999</c:v>
                </c:pt>
                <c:pt idx="1166">
                  <c:v>21.469529999999999</c:v>
                </c:pt>
                <c:pt idx="1167">
                  <c:v>21.495709999999999</c:v>
                </c:pt>
                <c:pt idx="1168">
                  <c:v>21.498249999999999</c:v>
                </c:pt>
                <c:pt idx="1169">
                  <c:v>21.501719999999999</c:v>
                </c:pt>
                <c:pt idx="1170">
                  <c:v>21.504449999999999</c:v>
                </c:pt>
                <c:pt idx="1171">
                  <c:v>21.530049999999999</c:v>
                </c:pt>
                <c:pt idx="1172">
                  <c:v>21.532969999999999</c:v>
                </c:pt>
                <c:pt idx="1173">
                  <c:v>21.536180000000002</c:v>
                </c:pt>
                <c:pt idx="1174">
                  <c:v>21.564319999999999</c:v>
                </c:pt>
                <c:pt idx="1175">
                  <c:v>21.567689999999999</c:v>
                </c:pt>
                <c:pt idx="1176">
                  <c:v>21.571149999999999</c:v>
                </c:pt>
                <c:pt idx="1177">
                  <c:v>21.573</c:v>
                </c:pt>
                <c:pt idx="1178">
                  <c:v>21.59686</c:v>
                </c:pt>
                <c:pt idx="1179">
                  <c:v>21.598949999999999</c:v>
                </c:pt>
                <c:pt idx="1180">
                  <c:v>21.602419999999999</c:v>
                </c:pt>
                <c:pt idx="1181">
                  <c:v>21.60464</c:v>
                </c:pt>
                <c:pt idx="1182">
                  <c:v>21.631160000000001</c:v>
                </c:pt>
                <c:pt idx="1183">
                  <c:v>21.633690000000001</c:v>
                </c:pt>
                <c:pt idx="1184">
                  <c:v>21.636310000000002</c:v>
                </c:pt>
                <c:pt idx="1185">
                  <c:v>21.66535</c:v>
                </c:pt>
                <c:pt idx="1186">
                  <c:v>21.668410000000002</c:v>
                </c:pt>
                <c:pt idx="1187">
                  <c:v>21.671399999999998</c:v>
                </c:pt>
                <c:pt idx="1188">
                  <c:v>21.699819999999999</c:v>
                </c:pt>
                <c:pt idx="1189">
                  <c:v>21.703130000000002</c:v>
                </c:pt>
                <c:pt idx="1190">
                  <c:v>21.706040000000002</c:v>
                </c:pt>
                <c:pt idx="1191">
                  <c:v>21.732040000000001</c:v>
                </c:pt>
                <c:pt idx="1192">
                  <c:v>21.734359999999999</c:v>
                </c:pt>
                <c:pt idx="1193">
                  <c:v>21.737829999999999</c:v>
                </c:pt>
                <c:pt idx="1194">
                  <c:v>21.739709999999999</c:v>
                </c:pt>
                <c:pt idx="1195">
                  <c:v>21.76671</c:v>
                </c:pt>
                <c:pt idx="1196">
                  <c:v>21.769100000000002</c:v>
                </c:pt>
                <c:pt idx="1197">
                  <c:v>21.772079999999999</c:v>
                </c:pt>
                <c:pt idx="1198">
                  <c:v>21.800350000000002</c:v>
                </c:pt>
                <c:pt idx="1199">
                  <c:v>21.803830000000001</c:v>
                </c:pt>
                <c:pt idx="1200">
                  <c:v>21.80566</c:v>
                </c:pt>
                <c:pt idx="1201">
                  <c:v>21.83549</c:v>
                </c:pt>
                <c:pt idx="1202">
                  <c:v>21.837</c:v>
                </c:pt>
                <c:pt idx="1203">
                  <c:v>21.866800000000001</c:v>
                </c:pt>
                <c:pt idx="1204">
                  <c:v>21.86936</c:v>
                </c:pt>
                <c:pt idx="1205">
                  <c:v>21.933070000000001</c:v>
                </c:pt>
                <c:pt idx="1206">
                  <c:v>21.93497</c:v>
                </c:pt>
                <c:pt idx="1207">
                  <c:v>21.999289999999998</c:v>
                </c:pt>
                <c:pt idx="1208">
                  <c:v>22.00112</c:v>
                </c:pt>
                <c:pt idx="1209">
                  <c:v>22.065480000000001</c:v>
                </c:pt>
                <c:pt idx="1210">
                  <c:v>22.067499999999999</c:v>
                </c:pt>
                <c:pt idx="1211">
                  <c:v>22.131679999999999</c:v>
                </c:pt>
                <c:pt idx="1212">
                  <c:v>22.13353</c:v>
                </c:pt>
                <c:pt idx="1213">
                  <c:v>22.162939999999999</c:v>
                </c:pt>
                <c:pt idx="1214">
                  <c:v>22.164919999999999</c:v>
                </c:pt>
                <c:pt idx="1215">
                  <c:v>22.166799999999999</c:v>
                </c:pt>
                <c:pt idx="1216">
                  <c:v>22.197759999999999</c:v>
                </c:pt>
                <c:pt idx="1217">
                  <c:v>22.199649999999998</c:v>
                </c:pt>
                <c:pt idx="1218">
                  <c:v>22.202179999999998</c:v>
                </c:pt>
                <c:pt idx="1219">
                  <c:v>22.228480000000001</c:v>
                </c:pt>
                <c:pt idx="1220">
                  <c:v>22.230910000000002</c:v>
                </c:pt>
                <c:pt idx="1221">
                  <c:v>22.233889999999999</c:v>
                </c:pt>
                <c:pt idx="1222">
                  <c:v>22.2636</c:v>
                </c:pt>
                <c:pt idx="1223">
                  <c:v>22.265619999999998</c:v>
                </c:pt>
                <c:pt idx="1224">
                  <c:v>22.268609999999999</c:v>
                </c:pt>
                <c:pt idx="1225">
                  <c:v>22.294530000000002</c:v>
                </c:pt>
                <c:pt idx="1226">
                  <c:v>22.29674</c:v>
                </c:pt>
                <c:pt idx="1227">
                  <c:v>22.300370000000001</c:v>
                </c:pt>
                <c:pt idx="1228">
                  <c:v>22.302579999999999</c:v>
                </c:pt>
                <c:pt idx="1229">
                  <c:v>22.329219999999999</c:v>
                </c:pt>
                <c:pt idx="1230">
                  <c:v>22.331579999999999</c:v>
                </c:pt>
                <c:pt idx="1231">
                  <c:v>22.335090000000001</c:v>
                </c:pt>
                <c:pt idx="1232">
                  <c:v>22.36093</c:v>
                </c:pt>
                <c:pt idx="1233">
                  <c:v>22.362850000000002</c:v>
                </c:pt>
                <c:pt idx="1234">
                  <c:v>22.366309999999999</c:v>
                </c:pt>
                <c:pt idx="1235">
                  <c:v>22.369389999999999</c:v>
                </c:pt>
                <c:pt idx="1236">
                  <c:v>22.395320000000002</c:v>
                </c:pt>
                <c:pt idx="1237">
                  <c:v>22.397570000000002</c:v>
                </c:pt>
                <c:pt idx="1238">
                  <c:v>22.401039999999998</c:v>
                </c:pt>
                <c:pt idx="1239">
                  <c:v>22.403300000000002</c:v>
                </c:pt>
                <c:pt idx="1240">
                  <c:v>22.429320000000001</c:v>
                </c:pt>
                <c:pt idx="1241">
                  <c:v>22.432269999999999</c:v>
                </c:pt>
                <c:pt idx="1242">
                  <c:v>22.435759999999998</c:v>
                </c:pt>
                <c:pt idx="1243">
                  <c:v>22.438009999999998</c:v>
                </c:pt>
                <c:pt idx="1244">
                  <c:v>22.46367</c:v>
                </c:pt>
                <c:pt idx="1245">
                  <c:v>22.466999999999999</c:v>
                </c:pt>
                <c:pt idx="1246">
                  <c:v>22.469899999999999</c:v>
                </c:pt>
                <c:pt idx="1247">
                  <c:v>22.49614</c:v>
                </c:pt>
                <c:pt idx="1248">
                  <c:v>22.498259999999998</c:v>
                </c:pt>
                <c:pt idx="1249">
                  <c:v>22.501729999999998</c:v>
                </c:pt>
                <c:pt idx="1250">
                  <c:v>22.50487</c:v>
                </c:pt>
                <c:pt idx="1251">
                  <c:v>22.530460000000001</c:v>
                </c:pt>
                <c:pt idx="1252">
                  <c:v>22.532969999999999</c:v>
                </c:pt>
                <c:pt idx="1253">
                  <c:v>22.53594</c:v>
                </c:pt>
                <c:pt idx="1254">
                  <c:v>22.564720000000001</c:v>
                </c:pt>
                <c:pt idx="1255">
                  <c:v>22.567730000000001</c:v>
                </c:pt>
                <c:pt idx="1256">
                  <c:v>22.571169999999999</c:v>
                </c:pt>
                <c:pt idx="1257">
                  <c:v>22.57338</c:v>
                </c:pt>
                <c:pt idx="1258">
                  <c:v>22.598980000000001</c:v>
                </c:pt>
                <c:pt idx="1259">
                  <c:v>22.602409999999999</c:v>
                </c:pt>
                <c:pt idx="1260">
                  <c:v>22.605029999999999</c:v>
                </c:pt>
                <c:pt idx="1261">
                  <c:v>22.631599999999999</c:v>
                </c:pt>
                <c:pt idx="1262">
                  <c:v>22.633669999999999</c:v>
                </c:pt>
                <c:pt idx="1263">
                  <c:v>22.636320000000001</c:v>
                </c:pt>
                <c:pt idx="1264">
                  <c:v>22.640180000000001</c:v>
                </c:pt>
                <c:pt idx="1265">
                  <c:v>22.66572</c:v>
                </c:pt>
                <c:pt idx="1266">
                  <c:v>22.668420000000001</c:v>
                </c:pt>
                <c:pt idx="1267">
                  <c:v>22.671779999999998</c:v>
                </c:pt>
                <c:pt idx="1268">
                  <c:v>22.70026</c:v>
                </c:pt>
                <c:pt idx="1269">
                  <c:v>22.703119999999998</c:v>
                </c:pt>
                <c:pt idx="1270">
                  <c:v>22.706330000000001</c:v>
                </c:pt>
                <c:pt idx="1271">
                  <c:v>22.732389999999999</c:v>
                </c:pt>
                <c:pt idx="1272">
                  <c:v>22.734369999999998</c:v>
                </c:pt>
                <c:pt idx="1273">
                  <c:v>22.737839999999998</c:v>
                </c:pt>
                <c:pt idx="1274">
                  <c:v>22.739979999999999</c:v>
                </c:pt>
                <c:pt idx="1275">
                  <c:v>22.773289999999999</c:v>
                </c:pt>
                <c:pt idx="1276">
                  <c:v>22.800699999999999</c:v>
                </c:pt>
                <c:pt idx="1277">
                  <c:v>22.803809999999999</c:v>
                </c:pt>
                <c:pt idx="1278">
                  <c:v>22.805859999999999</c:v>
                </c:pt>
                <c:pt idx="1279">
                  <c:v>22.83595</c:v>
                </c:pt>
                <c:pt idx="1280">
                  <c:v>22.837019999999999</c:v>
                </c:pt>
                <c:pt idx="1281">
                  <c:v>22.86713</c:v>
                </c:pt>
                <c:pt idx="1282">
                  <c:v>22.869540000000001</c:v>
                </c:pt>
                <c:pt idx="1283">
                  <c:v>22.933389999999999</c:v>
                </c:pt>
                <c:pt idx="1284">
                  <c:v>22.935210000000001</c:v>
                </c:pt>
                <c:pt idx="1285">
                  <c:v>22.99954</c:v>
                </c:pt>
                <c:pt idx="1286">
                  <c:v>23.00142</c:v>
                </c:pt>
                <c:pt idx="1287">
                  <c:v>23.065750000000001</c:v>
                </c:pt>
                <c:pt idx="1288">
                  <c:v>23.067699999999999</c:v>
                </c:pt>
                <c:pt idx="1289">
                  <c:v>23.069569999999999</c:v>
                </c:pt>
                <c:pt idx="1290">
                  <c:v>23.133690000000001</c:v>
                </c:pt>
                <c:pt idx="1291">
                  <c:v>23.136019999999998</c:v>
                </c:pt>
                <c:pt idx="1292">
                  <c:v>23.16309</c:v>
                </c:pt>
                <c:pt idx="1293">
                  <c:v>23.164909999999999</c:v>
                </c:pt>
                <c:pt idx="1294">
                  <c:v>23.167369999999998</c:v>
                </c:pt>
                <c:pt idx="1295">
                  <c:v>23.199760000000001</c:v>
                </c:pt>
                <c:pt idx="1296">
                  <c:v>23.202490000000001</c:v>
                </c:pt>
                <c:pt idx="1297">
                  <c:v>23.263809999999999</c:v>
                </c:pt>
                <c:pt idx="1298">
                  <c:v>23.265609999999999</c:v>
                </c:pt>
                <c:pt idx="1299">
                  <c:v>23.268910000000002</c:v>
                </c:pt>
                <c:pt idx="1300">
                  <c:v>23.29485</c:v>
                </c:pt>
                <c:pt idx="1301">
                  <c:v>23.296869999999998</c:v>
                </c:pt>
                <c:pt idx="1302">
                  <c:v>23.300339999999998</c:v>
                </c:pt>
                <c:pt idx="1303">
                  <c:v>23.302890000000001</c:v>
                </c:pt>
                <c:pt idx="1304">
                  <c:v>23.329470000000001</c:v>
                </c:pt>
                <c:pt idx="1305">
                  <c:v>23.33146</c:v>
                </c:pt>
                <c:pt idx="1306">
                  <c:v>23.363009999999999</c:v>
                </c:pt>
                <c:pt idx="1307">
                  <c:v>23.366309999999999</c:v>
                </c:pt>
                <c:pt idx="1308">
                  <c:v>23.369789999999998</c:v>
                </c:pt>
                <c:pt idx="1309">
                  <c:v>23.39565</c:v>
                </c:pt>
                <c:pt idx="1310">
                  <c:v>23.397580000000001</c:v>
                </c:pt>
                <c:pt idx="1311">
                  <c:v>23.401039999999998</c:v>
                </c:pt>
                <c:pt idx="1312">
                  <c:v>23.403639999999999</c:v>
                </c:pt>
                <c:pt idx="1313">
                  <c:v>23.429690000000001</c:v>
                </c:pt>
                <c:pt idx="1314">
                  <c:v>23.432289999999998</c:v>
                </c:pt>
                <c:pt idx="1315">
                  <c:v>23.43563</c:v>
                </c:pt>
                <c:pt idx="1316">
                  <c:v>23.439309999999999</c:v>
                </c:pt>
                <c:pt idx="1317">
                  <c:v>23.464040000000001</c:v>
                </c:pt>
                <c:pt idx="1318">
                  <c:v>23.467009999999998</c:v>
                </c:pt>
                <c:pt idx="1319">
                  <c:v>23.47024</c:v>
                </c:pt>
                <c:pt idx="1320">
                  <c:v>23.496490000000001</c:v>
                </c:pt>
                <c:pt idx="1321">
                  <c:v>23.498259999999998</c:v>
                </c:pt>
                <c:pt idx="1322">
                  <c:v>23.501729999999998</c:v>
                </c:pt>
                <c:pt idx="1323">
                  <c:v>23.505199999999999</c:v>
                </c:pt>
                <c:pt idx="1324">
                  <c:v>23.507010000000001</c:v>
                </c:pt>
                <c:pt idx="1325">
                  <c:v>23.530840000000001</c:v>
                </c:pt>
                <c:pt idx="1326">
                  <c:v>23.532969999999999</c:v>
                </c:pt>
                <c:pt idx="1327">
                  <c:v>23.535979999999999</c:v>
                </c:pt>
                <c:pt idx="1328">
                  <c:v>23.56512</c:v>
                </c:pt>
                <c:pt idx="1329">
                  <c:v>23.567699999999999</c:v>
                </c:pt>
                <c:pt idx="1330">
                  <c:v>23.571169999999999</c:v>
                </c:pt>
                <c:pt idx="1331">
                  <c:v>23.57376</c:v>
                </c:pt>
                <c:pt idx="1332">
                  <c:v>23.599350000000001</c:v>
                </c:pt>
                <c:pt idx="1333">
                  <c:v>23.602419999999999</c:v>
                </c:pt>
                <c:pt idx="1334">
                  <c:v>23.605409999999999</c:v>
                </c:pt>
                <c:pt idx="1335">
                  <c:v>23.63373</c:v>
                </c:pt>
                <c:pt idx="1336">
                  <c:v>23.636320000000001</c:v>
                </c:pt>
                <c:pt idx="1337">
                  <c:v>23.66611</c:v>
                </c:pt>
                <c:pt idx="1338">
                  <c:v>23.668399999999998</c:v>
                </c:pt>
                <c:pt idx="1339">
                  <c:v>23.671869999999998</c:v>
                </c:pt>
                <c:pt idx="1340">
                  <c:v>23.67388</c:v>
                </c:pt>
                <c:pt idx="1341">
                  <c:v>23.700600000000001</c:v>
                </c:pt>
                <c:pt idx="1342">
                  <c:v>23.703099999999999</c:v>
                </c:pt>
                <c:pt idx="1343">
                  <c:v>23.706589999999998</c:v>
                </c:pt>
                <c:pt idx="1344">
                  <c:v>23.708359999999999</c:v>
                </c:pt>
                <c:pt idx="1345">
                  <c:v>23.734480000000001</c:v>
                </c:pt>
                <c:pt idx="1346">
                  <c:v>23.737839999999998</c:v>
                </c:pt>
                <c:pt idx="1347">
                  <c:v>23.740279999999998</c:v>
                </c:pt>
                <c:pt idx="1348">
                  <c:v>23.80104</c:v>
                </c:pt>
                <c:pt idx="1349">
                  <c:v>23.803809999999999</c:v>
                </c:pt>
                <c:pt idx="1350">
                  <c:v>23.806049999999999</c:v>
                </c:pt>
                <c:pt idx="1351">
                  <c:v>23.836469999999998</c:v>
                </c:pt>
                <c:pt idx="1352">
                  <c:v>23.83775</c:v>
                </c:pt>
                <c:pt idx="1353">
                  <c:v>23.867450000000002</c:v>
                </c:pt>
                <c:pt idx="1354">
                  <c:v>23.869710000000001</c:v>
                </c:pt>
                <c:pt idx="1355">
                  <c:v>23.93366</c:v>
                </c:pt>
                <c:pt idx="1356">
                  <c:v>23.935469999999999</c:v>
                </c:pt>
                <c:pt idx="1357">
                  <c:v>23.999839999999999</c:v>
                </c:pt>
                <c:pt idx="1358">
                  <c:v>24.001740000000002</c:v>
                </c:pt>
                <c:pt idx="1359">
                  <c:v>24.067789999999999</c:v>
                </c:pt>
                <c:pt idx="1360">
                  <c:v>24.06991</c:v>
                </c:pt>
              </c:numCache>
            </c:numRef>
          </c:xVal>
          <c:yVal>
            <c:numRef>
              <c:f>TIMESF!$N$371:$N$1731</c:f>
              <c:numCache>
                <c:formatCode>0.00E+00</c:formatCode>
                <c:ptCount val="1361"/>
                <c:pt idx="0">
                  <c:v>0.11509999999999999</c:v>
                </c:pt>
                <c:pt idx="1">
                  <c:v>0.26300000000000001</c:v>
                </c:pt>
                <c:pt idx="2">
                  <c:v>0.1065</c:v>
                </c:pt>
                <c:pt idx="3">
                  <c:v>0.15479999999999999</c:v>
                </c:pt>
                <c:pt idx="4">
                  <c:v>0.1212</c:v>
                </c:pt>
                <c:pt idx="5">
                  <c:v>7.8469999999999998E-2</c:v>
                </c:pt>
                <c:pt idx="6">
                  <c:v>0.1787</c:v>
                </c:pt>
                <c:pt idx="7">
                  <c:v>0.19939999999999999</c:v>
                </c:pt>
                <c:pt idx="8">
                  <c:v>0.46760000000000002</c:v>
                </c:pt>
                <c:pt idx="10">
                  <c:v>0.1124</c:v>
                </c:pt>
                <c:pt idx="11">
                  <c:v>0.12</c:v>
                </c:pt>
                <c:pt idx="12">
                  <c:v>0.1671</c:v>
                </c:pt>
                <c:pt idx="13">
                  <c:v>0.12740000000000001</c:v>
                </c:pt>
                <c:pt idx="15">
                  <c:v>6.8339999999999998E-2</c:v>
                </c:pt>
                <c:pt idx="16">
                  <c:v>0.13880000000000001</c:v>
                </c:pt>
                <c:pt idx="17">
                  <c:v>0.39600000000000002</c:v>
                </c:pt>
                <c:pt idx="18">
                  <c:v>9.0550000000000005E-2</c:v>
                </c:pt>
                <c:pt idx="19">
                  <c:v>4.9869999999999998E-2</c:v>
                </c:pt>
                <c:pt idx="20">
                  <c:v>0.11070000000000001</c:v>
                </c:pt>
                <c:pt idx="21">
                  <c:v>6.4740000000000006E-2</c:v>
                </c:pt>
                <c:pt idx="22">
                  <c:v>8.609E-2</c:v>
                </c:pt>
                <c:pt idx="23">
                  <c:v>5.6980000000000003E-2</c:v>
                </c:pt>
                <c:pt idx="24">
                  <c:v>8.3489999999999995E-2</c:v>
                </c:pt>
                <c:pt idx="25">
                  <c:v>9.1670000000000001E-2</c:v>
                </c:pt>
                <c:pt idx="26">
                  <c:v>9.0340000000000004E-2</c:v>
                </c:pt>
                <c:pt idx="28">
                  <c:v>0.1004</c:v>
                </c:pt>
                <c:pt idx="29">
                  <c:v>0.11559999999999999</c:v>
                </c:pt>
                <c:pt idx="33">
                  <c:v>0.1116</c:v>
                </c:pt>
                <c:pt idx="34">
                  <c:v>0.17660000000000001</c:v>
                </c:pt>
                <c:pt idx="35">
                  <c:v>0.33210000000000001</c:v>
                </c:pt>
                <c:pt idx="36">
                  <c:v>8.3710000000000007E-2</c:v>
                </c:pt>
                <c:pt idx="37">
                  <c:v>0.1119</c:v>
                </c:pt>
                <c:pt idx="38">
                  <c:v>0.1817</c:v>
                </c:pt>
                <c:pt idx="39">
                  <c:v>4.9759999999999999E-2</c:v>
                </c:pt>
                <c:pt idx="40">
                  <c:v>0.11749999999999999</c:v>
                </c:pt>
                <c:pt idx="41">
                  <c:v>0.113</c:v>
                </c:pt>
                <c:pt idx="42">
                  <c:v>0.1152</c:v>
                </c:pt>
                <c:pt idx="43">
                  <c:v>0.12609999999999999</c:v>
                </c:pt>
                <c:pt idx="44">
                  <c:v>6.515E-2</c:v>
                </c:pt>
                <c:pt idx="45">
                  <c:v>0.21</c:v>
                </c:pt>
                <c:pt idx="46">
                  <c:v>7.1010000000000004E-2</c:v>
                </c:pt>
                <c:pt idx="48">
                  <c:v>5.6649999999999999E-2</c:v>
                </c:pt>
                <c:pt idx="49">
                  <c:v>0.37740000000000001</c:v>
                </c:pt>
                <c:pt idx="50">
                  <c:v>0.19409999999999999</c:v>
                </c:pt>
                <c:pt idx="51">
                  <c:v>0.12920000000000001</c:v>
                </c:pt>
                <c:pt idx="52">
                  <c:v>0.1129</c:v>
                </c:pt>
                <c:pt idx="53">
                  <c:v>0.1794</c:v>
                </c:pt>
                <c:pt idx="54">
                  <c:v>0.1575</c:v>
                </c:pt>
                <c:pt idx="55">
                  <c:v>0.11260000000000001</c:v>
                </c:pt>
                <c:pt idx="56">
                  <c:v>0.1125</c:v>
                </c:pt>
                <c:pt idx="57">
                  <c:v>0.13739999999999999</c:v>
                </c:pt>
                <c:pt idx="58">
                  <c:v>9.307E-2</c:v>
                </c:pt>
                <c:pt idx="59">
                  <c:v>0.1196</c:v>
                </c:pt>
                <c:pt idx="60">
                  <c:v>0.1338</c:v>
                </c:pt>
                <c:pt idx="61">
                  <c:v>7.0139999999999994E-2</c:v>
                </c:pt>
                <c:pt idx="62">
                  <c:v>4.6890000000000001E-2</c:v>
                </c:pt>
                <c:pt idx="64">
                  <c:v>0.13220000000000001</c:v>
                </c:pt>
                <c:pt idx="65">
                  <c:v>0.1389</c:v>
                </c:pt>
                <c:pt idx="66">
                  <c:v>0.1051</c:v>
                </c:pt>
                <c:pt idx="67">
                  <c:v>0.19220000000000001</c:v>
                </c:pt>
                <c:pt idx="68">
                  <c:v>0.13739999999999999</c:v>
                </c:pt>
                <c:pt idx="69">
                  <c:v>0.21029999999999999</c:v>
                </c:pt>
                <c:pt idx="71">
                  <c:v>0.15579999999999999</c:v>
                </c:pt>
                <c:pt idx="72">
                  <c:v>8.3460000000000006E-2</c:v>
                </c:pt>
                <c:pt idx="73">
                  <c:v>0.19819999999999999</c:v>
                </c:pt>
                <c:pt idx="74">
                  <c:v>0.26690000000000003</c:v>
                </c:pt>
                <c:pt idx="75">
                  <c:v>0.2051</c:v>
                </c:pt>
                <c:pt idx="76">
                  <c:v>0.15429999999999999</c:v>
                </c:pt>
                <c:pt idx="77">
                  <c:v>0.15340000000000001</c:v>
                </c:pt>
                <c:pt idx="78">
                  <c:v>0.31219999999999998</c:v>
                </c:pt>
                <c:pt idx="79">
                  <c:v>0.22159999999999999</c:v>
                </c:pt>
                <c:pt idx="80">
                  <c:v>0.24590000000000001</c:v>
                </c:pt>
                <c:pt idx="81">
                  <c:v>0.372</c:v>
                </c:pt>
                <c:pt idx="82">
                  <c:v>0.1812</c:v>
                </c:pt>
                <c:pt idx="83">
                  <c:v>8.097E-2</c:v>
                </c:pt>
                <c:pt idx="84">
                  <c:v>0.2001</c:v>
                </c:pt>
                <c:pt idx="85">
                  <c:v>0.224</c:v>
                </c:pt>
                <c:pt idx="86">
                  <c:v>0.14729999999999999</c:v>
                </c:pt>
                <c:pt idx="87">
                  <c:v>0.1636</c:v>
                </c:pt>
                <c:pt idx="88">
                  <c:v>0.18340000000000001</c:v>
                </c:pt>
                <c:pt idx="89">
                  <c:v>0.17879999999999999</c:v>
                </c:pt>
                <c:pt idx="90">
                  <c:v>0.29609999999999997</c:v>
                </c:pt>
                <c:pt idx="91">
                  <c:v>0.155</c:v>
                </c:pt>
                <c:pt idx="92">
                  <c:v>0.19789999999999999</c:v>
                </c:pt>
                <c:pt idx="93">
                  <c:v>0.16059999999999999</c:v>
                </c:pt>
                <c:pt idx="94">
                  <c:v>0.1739</c:v>
                </c:pt>
                <c:pt idx="95">
                  <c:v>0.13769999999999999</c:v>
                </c:pt>
                <c:pt idx="96">
                  <c:v>0.129</c:v>
                </c:pt>
                <c:pt idx="97">
                  <c:v>0.2205</c:v>
                </c:pt>
                <c:pt idx="98">
                  <c:v>0.14530000000000001</c:v>
                </c:pt>
                <c:pt idx="99">
                  <c:v>0.1978</c:v>
                </c:pt>
                <c:pt idx="100">
                  <c:v>0.15859999999999999</c:v>
                </c:pt>
                <c:pt idx="101">
                  <c:v>0.2215</c:v>
                </c:pt>
                <c:pt idx="102">
                  <c:v>0.1734</c:v>
                </c:pt>
                <c:pt idx="103">
                  <c:v>0.12690000000000001</c:v>
                </c:pt>
                <c:pt idx="104">
                  <c:v>0.3669</c:v>
                </c:pt>
                <c:pt idx="105">
                  <c:v>0.14749999999999999</c:v>
                </c:pt>
                <c:pt idx="106">
                  <c:v>0.1396</c:v>
                </c:pt>
                <c:pt idx="107">
                  <c:v>0.12540000000000001</c:v>
                </c:pt>
                <c:pt idx="108">
                  <c:v>0.13750000000000001</c:v>
                </c:pt>
                <c:pt idx="109">
                  <c:v>0.14280000000000001</c:v>
                </c:pt>
                <c:pt idx="110">
                  <c:v>0.19070000000000001</c:v>
                </c:pt>
                <c:pt idx="111">
                  <c:v>0.26490000000000002</c:v>
                </c:pt>
                <c:pt idx="112">
                  <c:v>0.1668</c:v>
                </c:pt>
                <c:pt idx="113">
                  <c:v>0.1404</c:v>
                </c:pt>
                <c:pt idx="114">
                  <c:v>0.19159999999999999</c:v>
                </c:pt>
                <c:pt idx="115">
                  <c:v>0.125</c:v>
                </c:pt>
                <c:pt idx="116">
                  <c:v>0.188</c:v>
                </c:pt>
                <c:pt idx="117">
                  <c:v>0.15359999999999999</c:v>
                </c:pt>
                <c:pt idx="118">
                  <c:v>0.1069</c:v>
                </c:pt>
                <c:pt idx="119">
                  <c:v>0.2387</c:v>
                </c:pt>
                <c:pt idx="120">
                  <c:v>0.23580000000000001</c:v>
                </c:pt>
                <c:pt idx="121">
                  <c:v>0.12609999999999999</c:v>
                </c:pt>
                <c:pt idx="122">
                  <c:v>0.1386</c:v>
                </c:pt>
                <c:pt idx="123">
                  <c:v>0.1399</c:v>
                </c:pt>
                <c:pt idx="124">
                  <c:v>9.1069999999999998E-2</c:v>
                </c:pt>
                <c:pt idx="125">
                  <c:v>0.16950000000000001</c:v>
                </c:pt>
                <c:pt idx="126">
                  <c:v>0.26069999999999999</c:v>
                </c:pt>
                <c:pt idx="127">
                  <c:v>0.16189999999999999</c:v>
                </c:pt>
                <c:pt idx="128">
                  <c:v>9.6750000000000003E-2</c:v>
                </c:pt>
                <c:pt idx="129">
                  <c:v>0.1346</c:v>
                </c:pt>
                <c:pt idx="130">
                  <c:v>0.1197</c:v>
                </c:pt>
                <c:pt idx="131">
                  <c:v>0.12720000000000001</c:v>
                </c:pt>
                <c:pt idx="132">
                  <c:v>0.12180000000000001</c:v>
                </c:pt>
                <c:pt idx="133">
                  <c:v>0.1363</c:v>
                </c:pt>
                <c:pt idx="134">
                  <c:v>0.35189999999999999</c:v>
                </c:pt>
                <c:pt idx="135">
                  <c:v>9.4390000000000002E-2</c:v>
                </c:pt>
                <c:pt idx="136">
                  <c:v>0.1668</c:v>
                </c:pt>
                <c:pt idx="137">
                  <c:v>0.26100000000000001</c:v>
                </c:pt>
                <c:pt idx="138">
                  <c:v>5.6610000000000001E-2</c:v>
                </c:pt>
                <c:pt idx="139">
                  <c:v>0.1701</c:v>
                </c:pt>
                <c:pt idx="140">
                  <c:v>0.15010000000000001</c:v>
                </c:pt>
                <c:pt idx="141">
                  <c:v>0.13800000000000001</c:v>
                </c:pt>
                <c:pt idx="142">
                  <c:v>0.1358</c:v>
                </c:pt>
                <c:pt idx="143">
                  <c:v>0.1419</c:v>
                </c:pt>
                <c:pt idx="144">
                  <c:v>0.18590000000000001</c:v>
                </c:pt>
                <c:pt idx="145">
                  <c:v>0.1099</c:v>
                </c:pt>
                <c:pt idx="146">
                  <c:v>0.15770000000000001</c:v>
                </c:pt>
                <c:pt idx="147">
                  <c:v>0.17419999999999999</c:v>
                </c:pt>
                <c:pt idx="148">
                  <c:v>0.29170000000000001</c:v>
                </c:pt>
                <c:pt idx="149">
                  <c:v>9.622E-2</c:v>
                </c:pt>
                <c:pt idx="150">
                  <c:v>0.18940000000000001</c:v>
                </c:pt>
                <c:pt idx="151">
                  <c:v>8.8980000000000004E-2</c:v>
                </c:pt>
                <c:pt idx="152">
                  <c:v>0.1162</c:v>
                </c:pt>
                <c:pt idx="153">
                  <c:v>0.14119999999999999</c:v>
                </c:pt>
                <c:pt idx="154">
                  <c:v>0.13370000000000001</c:v>
                </c:pt>
                <c:pt idx="155">
                  <c:v>0.16339999999999999</c:v>
                </c:pt>
                <c:pt idx="156">
                  <c:v>0.12970000000000001</c:v>
                </c:pt>
                <c:pt idx="157">
                  <c:v>0.1164</c:v>
                </c:pt>
                <c:pt idx="159">
                  <c:v>0.17749999999999999</c:v>
                </c:pt>
                <c:pt idx="160">
                  <c:v>9.572E-2</c:v>
                </c:pt>
                <c:pt idx="161">
                  <c:v>0.12330000000000001</c:v>
                </c:pt>
                <c:pt idx="162">
                  <c:v>0.159</c:v>
                </c:pt>
                <c:pt idx="163">
                  <c:v>0.29070000000000001</c:v>
                </c:pt>
                <c:pt idx="164">
                  <c:v>0.13109999999999999</c:v>
                </c:pt>
                <c:pt idx="165">
                  <c:v>0.14910000000000001</c:v>
                </c:pt>
                <c:pt idx="166">
                  <c:v>9.8140000000000005E-2</c:v>
                </c:pt>
                <c:pt idx="167">
                  <c:v>0.12189999999999999</c:v>
                </c:pt>
                <c:pt idx="168">
                  <c:v>0.22550000000000001</c:v>
                </c:pt>
                <c:pt idx="169">
                  <c:v>0.1138</c:v>
                </c:pt>
                <c:pt idx="170">
                  <c:v>9.8619999999999999E-2</c:v>
                </c:pt>
                <c:pt idx="171">
                  <c:v>0.1308</c:v>
                </c:pt>
                <c:pt idx="172">
                  <c:v>0.108</c:v>
                </c:pt>
                <c:pt idx="173">
                  <c:v>0.38740000000000002</c:v>
                </c:pt>
                <c:pt idx="174">
                  <c:v>0.12670000000000001</c:v>
                </c:pt>
                <c:pt idx="175">
                  <c:v>0.13189999999999999</c:v>
                </c:pt>
                <c:pt idx="176">
                  <c:v>0.12820000000000001</c:v>
                </c:pt>
                <c:pt idx="177">
                  <c:v>0.19489999999999999</c:v>
                </c:pt>
                <c:pt idx="178">
                  <c:v>0.10929999999999999</c:v>
                </c:pt>
                <c:pt idx="179">
                  <c:v>9.2799999999999994E-2</c:v>
                </c:pt>
                <c:pt idx="180">
                  <c:v>0.19</c:v>
                </c:pt>
                <c:pt idx="181">
                  <c:v>0.26119999999999999</c:v>
                </c:pt>
                <c:pt idx="182">
                  <c:v>0.1434</c:v>
                </c:pt>
                <c:pt idx="183">
                  <c:v>0.16969999999999999</c:v>
                </c:pt>
                <c:pt idx="184">
                  <c:v>0.14829999999999999</c:v>
                </c:pt>
                <c:pt idx="185">
                  <c:v>6.6979999999999998E-2</c:v>
                </c:pt>
                <c:pt idx="186">
                  <c:v>0.1018</c:v>
                </c:pt>
                <c:pt idx="187">
                  <c:v>0.13120000000000001</c:v>
                </c:pt>
                <c:pt idx="188">
                  <c:v>0.24759999999999999</c:v>
                </c:pt>
                <c:pt idx="189">
                  <c:v>0.41560000000000002</c:v>
                </c:pt>
                <c:pt idx="190">
                  <c:v>0.14000000000000001</c:v>
                </c:pt>
                <c:pt idx="191">
                  <c:v>0.17180000000000001</c:v>
                </c:pt>
                <c:pt idx="192">
                  <c:v>0.1055</c:v>
                </c:pt>
                <c:pt idx="193">
                  <c:v>0.10680000000000001</c:v>
                </c:pt>
                <c:pt idx="194">
                  <c:v>0.1002</c:v>
                </c:pt>
                <c:pt idx="195">
                  <c:v>0.21079999999999999</c:v>
                </c:pt>
                <c:pt idx="196">
                  <c:v>0.10009999999999999</c:v>
                </c:pt>
                <c:pt idx="197">
                  <c:v>0.18990000000000001</c:v>
                </c:pt>
                <c:pt idx="198">
                  <c:v>0.15920000000000001</c:v>
                </c:pt>
                <c:pt idx="199">
                  <c:v>0.1109</c:v>
                </c:pt>
                <c:pt idx="200">
                  <c:v>0.12039999999999999</c:v>
                </c:pt>
                <c:pt idx="201">
                  <c:v>0.18049999999999999</c:v>
                </c:pt>
                <c:pt idx="202">
                  <c:v>0.1103</c:v>
                </c:pt>
                <c:pt idx="203">
                  <c:v>0.39150000000000001</c:v>
                </c:pt>
                <c:pt idx="204">
                  <c:v>0.26250000000000001</c:v>
                </c:pt>
                <c:pt idx="205">
                  <c:v>9.3310000000000004E-2</c:v>
                </c:pt>
                <c:pt idx="206">
                  <c:v>0.1404</c:v>
                </c:pt>
                <c:pt idx="207">
                  <c:v>0.27389999999999998</c:v>
                </c:pt>
                <c:pt idx="208">
                  <c:v>0.26800000000000002</c:v>
                </c:pt>
                <c:pt idx="209">
                  <c:v>0.20469999999999999</c:v>
                </c:pt>
                <c:pt idx="210">
                  <c:v>0.27560000000000001</c:v>
                </c:pt>
                <c:pt idx="211">
                  <c:v>0.21510000000000001</c:v>
                </c:pt>
                <c:pt idx="212">
                  <c:v>0.29659999999999997</c:v>
                </c:pt>
                <c:pt idx="213">
                  <c:v>0.29680000000000001</c:v>
                </c:pt>
                <c:pt idx="214">
                  <c:v>0.2392</c:v>
                </c:pt>
                <c:pt idx="215">
                  <c:v>0.37759999999999999</c:v>
                </c:pt>
                <c:pt idx="216">
                  <c:v>0.36749999999999999</c:v>
                </c:pt>
                <c:pt idx="217">
                  <c:v>0.3296</c:v>
                </c:pt>
                <c:pt idx="218">
                  <c:v>0.3871</c:v>
                </c:pt>
                <c:pt idx="219">
                  <c:v>0.38100000000000001</c:v>
                </c:pt>
                <c:pt idx="220">
                  <c:v>0.3483</c:v>
                </c:pt>
                <c:pt idx="221">
                  <c:v>0.22750000000000001</c:v>
                </c:pt>
                <c:pt idx="223">
                  <c:v>0.10970000000000001</c:v>
                </c:pt>
                <c:pt idx="224">
                  <c:v>0.12189999999999999</c:v>
                </c:pt>
                <c:pt idx="225">
                  <c:v>0.32150000000000001</c:v>
                </c:pt>
                <c:pt idx="226">
                  <c:v>0.3931</c:v>
                </c:pt>
                <c:pt idx="227">
                  <c:v>0.83830000000000005</c:v>
                </c:pt>
                <c:pt idx="228">
                  <c:v>0.39379999999999998</c:v>
                </c:pt>
                <c:pt idx="229">
                  <c:v>0.4602</c:v>
                </c:pt>
                <c:pt idx="230">
                  <c:v>0.46939999999999998</c:v>
                </c:pt>
                <c:pt idx="231">
                  <c:v>0.42599999999999999</c:v>
                </c:pt>
                <c:pt idx="232">
                  <c:v>0.30180000000000001</c:v>
                </c:pt>
                <c:pt idx="233">
                  <c:v>0.39729999999999999</c:v>
                </c:pt>
                <c:pt idx="234">
                  <c:v>0.34960000000000002</c:v>
                </c:pt>
                <c:pt idx="235">
                  <c:v>0.42749999999999999</c:v>
                </c:pt>
                <c:pt idx="236">
                  <c:v>0.32700000000000001</c:v>
                </c:pt>
                <c:pt idx="237">
                  <c:v>0.158</c:v>
                </c:pt>
                <c:pt idx="238">
                  <c:v>0.30130000000000001</c:v>
                </c:pt>
                <c:pt idx="239">
                  <c:v>0.69540000000000002</c:v>
                </c:pt>
                <c:pt idx="240">
                  <c:v>0.2601</c:v>
                </c:pt>
                <c:pt idx="241">
                  <c:v>0.51049999999999995</c:v>
                </c:pt>
                <c:pt idx="243">
                  <c:v>0.315</c:v>
                </c:pt>
                <c:pt idx="244">
                  <c:v>0.30170000000000002</c:v>
                </c:pt>
                <c:pt idx="245">
                  <c:v>0.27389999999999998</c:v>
                </c:pt>
                <c:pt idx="246">
                  <c:v>0.24929999999999999</c:v>
                </c:pt>
                <c:pt idx="247">
                  <c:v>0.2137</c:v>
                </c:pt>
                <c:pt idx="248">
                  <c:v>0.55230000000000001</c:v>
                </c:pt>
                <c:pt idx="249">
                  <c:v>0.3357</c:v>
                </c:pt>
                <c:pt idx="250">
                  <c:v>0.23</c:v>
                </c:pt>
                <c:pt idx="251">
                  <c:v>0.27150000000000002</c:v>
                </c:pt>
                <c:pt idx="252">
                  <c:v>0.25</c:v>
                </c:pt>
                <c:pt idx="253">
                  <c:v>0.2283</c:v>
                </c:pt>
                <c:pt idx="254">
                  <c:v>0.33400000000000002</c:v>
                </c:pt>
                <c:pt idx="255">
                  <c:v>0.34089999999999998</c:v>
                </c:pt>
                <c:pt idx="256">
                  <c:v>0.1898</c:v>
                </c:pt>
                <c:pt idx="257">
                  <c:v>0.41970000000000002</c:v>
                </c:pt>
                <c:pt idx="258">
                  <c:v>1.1439999999999999</c:v>
                </c:pt>
                <c:pt idx="259">
                  <c:v>0.43580000000000002</c:v>
                </c:pt>
                <c:pt idx="260">
                  <c:v>0.22689999999999999</c:v>
                </c:pt>
                <c:pt idx="261">
                  <c:v>0.2034</c:v>
                </c:pt>
                <c:pt idx="262">
                  <c:v>0.20399999999999999</c:v>
                </c:pt>
                <c:pt idx="263">
                  <c:v>0.1789</c:v>
                </c:pt>
                <c:pt idx="264">
                  <c:v>0.19309999999999999</c:v>
                </c:pt>
                <c:pt idx="265">
                  <c:v>0.16039999999999999</c:v>
                </c:pt>
                <c:pt idx="266">
                  <c:v>0.16350000000000001</c:v>
                </c:pt>
                <c:pt idx="267">
                  <c:v>0.24390000000000001</c:v>
                </c:pt>
                <c:pt idx="268">
                  <c:v>0.2772</c:v>
                </c:pt>
                <c:pt idx="269">
                  <c:v>0.25569999999999998</c:v>
                </c:pt>
                <c:pt idx="270">
                  <c:v>0.2974</c:v>
                </c:pt>
                <c:pt idx="271">
                  <c:v>0.22040000000000001</c:v>
                </c:pt>
                <c:pt idx="272">
                  <c:v>0.1411</c:v>
                </c:pt>
                <c:pt idx="273">
                  <c:v>0.16120000000000001</c:v>
                </c:pt>
                <c:pt idx="274">
                  <c:v>0.22509999999999999</c:v>
                </c:pt>
                <c:pt idx="275">
                  <c:v>0.154</c:v>
                </c:pt>
                <c:pt idx="276">
                  <c:v>0.26229999999999998</c:v>
                </c:pt>
                <c:pt idx="277">
                  <c:v>0.11169999999999999</c:v>
                </c:pt>
                <c:pt idx="278">
                  <c:v>0.1827</c:v>
                </c:pt>
                <c:pt idx="279">
                  <c:v>0.27279999999999999</c:v>
                </c:pt>
                <c:pt idx="280">
                  <c:v>0.17399999999999999</c:v>
                </c:pt>
                <c:pt idx="282">
                  <c:v>0.20069999999999999</c:v>
                </c:pt>
                <c:pt idx="283">
                  <c:v>0.19500000000000001</c:v>
                </c:pt>
                <c:pt idx="284">
                  <c:v>0.14380000000000001</c:v>
                </c:pt>
                <c:pt idx="285">
                  <c:v>0.21909999999999999</c:v>
                </c:pt>
                <c:pt idx="286">
                  <c:v>0.17730000000000001</c:v>
                </c:pt>
                <c:pt idx="287">
                  <c:v>9.7820000000000004E-2</c:v>
                </c:pt>
                <c:pt idx="288">
                  <c:v>0.21229999999999999</c:v>
                </c:pt>
                <c:pt idx="289">
                  <c:v>0.16320000000000001</c:v>
                </c:pt>
                <c:pt idx="290">
                  <c:v>0.13689999999999999</c:v>
                </c:pt>
                <c:pt idx="291">
                  <c:v>0.192</c:v>
                </c:pt>
                <c:pt idx="292">
                  <c:v>0.13969999999999999</c:v>
                </c:pt>
                <c:pt idx="293">
                  <c:v>0.15240000000000001</c:v>
                </c:pt>
                <c:pt idx="294">
                  <c:v>0.14729999999999999</c:v>
                </c:pt>
                <c:pt idx="295">
                  <c:v>0.1236</c:v>
                </c:pt>
                <c:pt idx="296">
                  <c:v>0.18590000000000001</c:v>
                </c:pt>
                <c:pt idx="297">
                  <c:v>0.21160000000000001</c:v>
                </c:pt>
                <c:pt idx="298">
                  <c:v>0.12659999999999999</c:v>
                </c:pt>
                <c:pt idx="300">
                  <c:v>0.1174</c:v>
                </c:pt>
                <c:pt idx="301">
                  <c:v>0.15559999999999999</c:v>
                </c:pt>
                <c:pt idx="302">
                  <c:v>0.1396</c:v>
                </c:pt>
                <c:pt idx="305">
                  <c:v>0.1678</c:v>
                </c:pt>
                <c:pt idx="306">
                  <c:v>0.1507</c:v>
                </c:pt>
                <c:pt idx="307">
                  <c:v>0.25559999999999999</c:v>
                </c:pt>
                <c:pt idx="308">
                  <c:v>9.1289999999999996E-2</c:v>
                </c:pt>
                <c:pt idx="309">
                  <c:v>0.27079999999999999</c:v>
                </c:pt>
                <c:pt idx="310">
                  <c:v>0.223</c:v>
                </c:pt>
                <c:pt idx="311">
                  <c:v>0.1056</c:v>
                </c:pt>
                <c:pt idx="312">
                  <c:v>0.25919999999999999</c:v>
                </c:pt>
                <c:pt idx="313">
                  <c:v>0.1792</c:v>
                </c:pt>
                <c:pt idx="314">
                  <c:v>0.46860000000000002</c:v>
                </c:pt>
                <c:pt idx="315">
                  <c:v>0.1411</c:v>
                </c:pt>
                <c:pt idx="316">
                  <c:v>0.1888</c:v>
                </c:pt>
                <c:pt idx="317">
                  <c:v>0.1328</c:v>
                </c:pt>
                <c:pt idx="318">
                  <c:v>0.23200000000000001</c:v>
                </c:pt>
                <c:pt idx="320">
                  <c:v>0.19350000000000001</c:v>
                </c:pt>
                <c:pt idx="321">
                  <c:v>0.1295</c:v>
                </c:pt>
                <c:pt idx="322">
                  <c:v>0.1585</c:v>
                </c:pt>
                <c:pt idx="323">
                  <c:v>0.157</c:v>
                </c:pt>
                <c:pt idx="324">
                  <c:v>0.15870000000000001</c:v>
                </c:pt>
                <c:pt idx="325">
                  <c:v>0.1079</c:v>
                </c:pt>
                <c:pt idx="326">
                  <c:v>0.15440000000000001</c:v>
                </c:pt>
                <c:pt idx="327">
                  <c:v>0.14530000000000001</c:v>
                </c:pt>
                <c:pt idx="328">
                  <c:v>0.1018</c:v>
                </c:pt>
                <c:pt idx="329">
                  <c:v>0.29089999999999999</c:v>
                </c:pt>
                <c:pt idx="330">
                  <c:v>0.1002</c:v>
                </c:pt>
                <c:pt idx="331">
                  <c:v>0.1348</c:v>
                </c:pt>
                <c:pt idx="332">
                  <c:v>0.13539999999999999</c:v>
                </c:pt>
                <c:pt idx="333">
                  <c:v>0.15759999999999999</c:v>
                </c:pt>
                <c:pt idx="334">
                  <c:v>0.17430000000000001</c:v>
                </c:pt>
                <c:pt idx="335">
                  <c:v>0.2162</c:v>
                </c:pt>
                <c:pt idx="336">
                  <c:v>0.2044</c:v>
                </c:pt>
                <c:pt idx="337">
                  <c:v>0.10489999999999999</c:v>
                </c:pt>
                <c:pt idx="338">
                  <c:v>9.7320000000000004E-2</c:v>
                </c:pt>
                <c:pt idx="339">
                  <c:v>0.11509999999999999</c:v>
                </c:pt>
                <c:pt idx="340">
                  <c:v>0.84909999999999997</c:v>
                </c:pt>
                <c:pt idx="345">
                  <c:v>6.8830000000000002E-2</c:v>
                </c:pt>
                <c:pt idx="348">
                  <c:v>0.1203</c:v>
                </c:pt>
                <c:pt idx="349">
                  <c:v>0.1384</c:v>
                </c:pt>
                <c:pt idx="350">
                  <c:v>0.19869999999999999</c:v>
                </c:pt>
                <c:pt idx="351">
                  <c:v>0.15329999999999999</c:v>
                </c:pt>
                <c:pt idx="352">
                  <c:v>0.1128</c:v>
                </c:pt>
                <c:pt idx="353">
                  <c:v>0.113</c:v>
                </c:pt>
                <c:pt idx="354">
                  <c:v>0.42630000000000001</c:v>
                </c:pt>
                <c:pt idx="355">
                  <c:v>0.15010000000000001</c:v>
                </c:pt>
                <c:pt idx="356">
                  <c:v>9.2969999999999997E-2</c:v>
                </c:pt>
                <c:pt idx="357">
                  <c:v>6.7479999999999998E-2</c:v>
                </c:pt>
                <c:pt idx="358">
                  <c:v>0.15190000000000001</c:v>
                </c:pt>
                <c:pt idx="359">
                  <c:v>0.14430000000000001</c:v>
                </c:pt>
                <c:pt idx="360">
                  <c:v>0.15110000000000001</c:v>
                </c:pt>
                <c:pt idx="361">
                  <c:v>0.1736</c:v>
                </c:pt>
                <c:pt idx="362">
                  <c:v>0.16569999999999999</c:v>
                </c:pt>
                <c:pt idx="363">
                  <c:v>0.1242</c:v>
                </c:pt>
                <c:pt idx="364">
                  <c:v>0.13469999999999999</c:v>
                </c:pt>
                <c:pt idx="365">
                  <c:v>0.1938</c:v>
                </c:pt>
                <c:pt idx="366">
                  <c:v>0.15629999999999999</c:v>
                </c:pt>
                <c:pt idx="367">
                  <c:v>0.13700000000000001</c:v>
                </c:pt>
                <c:pt idx="368">
                  <c:v>0.26829999999999998</c:v>
                </c:pt>
                <c:pt idx="370">
                  <c:v>0.1779</c:v>
                </c:pt>
                <c:pt idx="371">
                  <c:v>9.7989999999999994E-2</c:v>
                </c:pt>
                <c:pt idx="373">
                  <c:v>0.13719999999999999</c:v>
                </c:pt>
                <c:pt idx="374">
                  <c:v>0.1239</c:v>
                </c:pt>
                <c:pt idx="375">
                  <c:v>6.9709999999999994E-2</c:v>
                </c:pt>
                <c:pt idx="376">
                  <c:v>0.13420000000000001</c:v>
                </c:pt>
                <c:pt idx="377">
                  <c:v>0.21149999999999999</c:v>
                </c:pt>
                <c:pt idx="379">
                  <c:v>0.1333</c:v>
                </c:pt>
                <c:pt idx="380">
                  <c:v>0.155</c:v>
                </c:pt>
                <c:pt idx="381">
                  <c:v>0.10680000000000001</c:v>
                </c:pt>
                <c:pt idx="382">
                  <c:v>2.581</c:v>
                </c:pt>
                <c:pt idx="383">
                  <c:v>0.16339999999999999</c:v>
                </c:pt>
                <c:pt idx="384">
                  <c:v>0.14599999999999999</c:v>
                </c:pt>
                <c:pt idx="386">
                  <c:v>0.1203</c:v>
                </c:pt>
                <c:pt idx="388">
                  <c:v>0.1062</c:v>
                </c:pt>
                <c:pt idx="389">
                  <c:v>0.1671</c:v>
                </c:pt>
                <c:pt idx="390">
                  <c:v>0.112</c:v>
                </c:pt>
                <c:pt idx="391">
                  <c:v>0.2077</c:v>
                </c:pt>
                <c:pt idx="392">
                  <c:v>0.13270000000000001</c:v>
                </c:pt>
                <c:pt idx="393">
                  <c:v>0.1217</c:v>
                </c:pt>
                <c:pt idx="395">
                  <c:v>0.18690000000000001</c:v>
                </c:pt>
                <c:pt idx="396">
                  <c:v>0.12520000000000001</c:v>
                </c:pt>
                <c:pt idx="397">
                  <c:v>7.4300000000000005E-2</c:v>
                </c:pt>
                <c:pt idx="398">
                  <c:v>0.19670000000000001</c:v>
                </c:pt>
                <c:pt idx="399">
                  <c:v>0.37959999999999999</c:v>
                </c:pt>
                <c:pt idx="400">
                  <c:v>0.1137</c:v>
                </c:pt>
                <c:pt idx="401">
                  <c:v>9.2259999999999995E-2</c:v>
                </c:pt>
                <c:pt idx="402">
                  <c:v>0.13220000000000001</c:v>
                </c:pt>
                <c:pt idx="404">
                  <c:v>0.12939999999999999</c:v>
                </c:pt>
                <c:pt idx="405">
                  <c:v>0.1532</c:v>
                </c:pt>
                <c:pt idx="406">
                  <c:v>0.1862</c:v>
                </c:pt>
                <c:pt idx="407">
                  <c:v>0.15310000000000001</c:v>
                </c:pt>
                <c:pt idx="408">
                  <c:v>0.1401</c:v>
                </c:pt>
                <c:pt idx="409">
                  <c:v>9.6000000000000002E-2</c:v>
                </c:pt>
                <c:pt idx="411">
                  <c:v>0.1258</c:v>
                </c:pt>
                <c:pt idx="412">
                  <c:v>8.5980000000000001E-2</c:v>
                </c:pt>
                <c:pt idx="413">
                  <c:v>0.32950000000000002</c:v>
                </c:pt>
                <c:pt idx="414">
                  <c:v>9.0730000000000005E-2</c:v>
                </c:pt>
                <c:pt idx="415">
                  <c:v>0.1573</c:v>
                </c:pt>
                <c:pt idx="416">
                  <c:v>0.16439999999999999</c:v>
                </c:pt>
                <c:pt idx="417">
                  <c:v>0.13819999999999999</c:v>
                </c:pt>
                <c:pt idx="418">
                  <c:v>0.13239999999999999</c:v>
                </c:pt>
                <c:pt idx="419">
                  <c:v>0.1482</c:v>
                </c:pt>
                <c:pt idx="420">
                  <c:v>0.14960000000000001</c:v>
                </c:pt>
                <c:pt idx="421">
                  <c:v>0.1835</c:v>
                </c:pt>
                <c:pt idx="422">
                  <c:v>0.19420000000000001</c:v>
                </c:pt>
                <c:pt idx="423">
                  <c:v>0.13950000000000001</c:v>
                </c:pt>
                <c:pt idx="424">
                  <c:v>0.1575</c:v>
                </c:pt>
                <c:pt idx="425">
                  <c:v>0.2069</c:v>
                </c:pt>
                <c:pt idx="426">
                  <c:v>0.1186</c:v>
                </c:pt>
                <c:pt idx="427">
                  <c:v>8.7770000000000001E-2</c:v>
                </c:pt>
                <c:pt idx="428">
                  <c:v>0.19350000000000001</c:v>
                </c:pt>
                <c:pt idx="429">
                  <c:v>0.15840000000000001</c:v>
                </c:pt>
                <c:pt idx="430">
                  <c:v>0.1145</c:v>
                </c:pt>
                <c:pt idx="431">
                  <c:v>0.13289999999999999</c:v>
                </c:pt>
                <c:pt idx="432">
                  <c:v>0.1696</c:v>
                </c:pt>
                <c:pt idx="433">
                  <c:v>0.13800000000000001</c:v>
                </c:pt>
                <c:pt idx="434">
                  <c:v>0.19489999999999999</c:v>
                </c:pt>
                <c:pt idx="435">
                  <c:v>7.4190000000000006E-2</c:v>
                </c:pt>
                <c:pt idx="436">
                  <c:v>0.2147</c:v>
                </c:pt>
                <c:pt idx="437">
                  <c:v>0.1348</c:v>
                </c:pt>
                <c:pt idx="438">
                  <c:v>0.16109999999999999</c:v>
                </c:pt>
                <c:pt idx="440">
                  <c:v>1.365</c:v>
                </c:pt>
                <c:pt idx="441">
                  <c:v>0.16059999999999999</c:v>
                </c:pt>
                <c:pt idx="442">
                  <c:v>0.13389999999999999</c:v>
                </c:pt>
                <c:pt idx="443">
                  <c:v>0.1993</c:v>
                </c:pt>
                <c:pt idx="444">
                  <c:v>0.20280000000000001</c:v>
                </c:pt>
                <c:pt idx="445">
                  <c:v>0.1206</c:v>
                </c:pt>
                <c:pt idx="446">
                  <c:v>0.16489999999999999</c:v>
                </c:pt>
                <c:pt idx="447">
                  <c:v>0.19400000000000001</c:v>
                </c:pt>
                <c:pt idx="448">
                  <c:v>0.14030000000000001</c:v>
                </c:pt>
                <c:pt idx="449">
                  <c:v>0.1152</c:v>
                </c:pt>
                <c:pt idx="450">
                  <c:v>8.2790000000000002E-2</c:v>
                </c:pt>
                <c:pt idx="451">
                  <c:v>7.7799999999999994E-2</c:v>
                </c:pt>
                <c:pt idx="452">
                  <c:v>6.3140000000000002E-2</c:v>
                </c:pt>
                <c:pt idx="454">
                  <c:v>0.14929999999999999</c:v>
                </c:pt>
                <c:pt idx="455">
                  <c:v>0.16159999999999999</c:v>
                </c:pt>
                <c:pt idx="456">
                  <c:v>8.1280000000000005E-2</c:v>
                </c:pt>
                <c:pt idx="457">
                  <c:v>0.125</c:v>
                </c:pt>
                <c:pt idx="459">
                  <c:v>0.1056</c:v>
                </c:pt>
                <c:pt idx="460">
                  <c:v>0.19700000000000001</c:v>
                </c:pt>
                <c:pt idx="461">
                  <c:v>0.1095</c:v>
                </c:pt>
                <c:pt idx="462">
                  <c:v>0.3049</c:v>
                </c:pt>
                <c:pt idx="463">
                  <c:v>0.14829999999999999</c:v>
                </c:pt>
                <c:pt idx="464">
                  <c:v>0.1394</c:v>
                </c:pt>
                <c:pt idx="465">
                  <c:v>0.21729999999999999</c:v>
                </c:pt>
                <c:pt idx="467">
                  <c:v>0.13170000000000001</c:v>
                </c:pt>
                <c:pt idx="468">
                  <c:v>8.8760000000000006E-2</c:v>
                </c:pt>
                <c:pt idx="469">
                  <c:v>0.2021</c:v>
                </c:pt>
                <c:pt idx="470">
                  <c:v>0.17849999999999999</c:v>
                </c:pt>
                <c:pt idx="471">
                  <c:v>0.1636</c:v>
                </c:pt>
                <c:pt idx="472">
                  <c:v>0.1207</c:v>
                </c:pt>
                <c:pt idx="473">
                  <c:v>0.157</c:v>
                </c:pt>
                <c:pt idx="474">
                  <c:v>0.1162</c:v>
                </c:pt>
                <c:pt idx="475">
                  <c:v>0.14000000000000001</c:v>
                </c:pt>
                <c:pt idx="476">
                  <c:v>0.2475</c:v>
                </c:pt>
                <c:pt idx="477">
                  <c:v>0.13039999999999999</c:v>
                </c:pt>
                <c:pt idx="478">
                  <c:v>0.11600000000000001</c:v>
                </c:pt>
                <c:pt idx="479">
                  <c:v>0.13930000000000001</c:v>
                </c:pt>
                <c:pt idx="480">
                  <c:v>7.9680000000000001E-2</c:v>
                </c:pt>
                <c:pt idx="481">
                  <c:v>0.1158</c:v>
                </c:pt>
                <c:pt idx="482">
                  <c:v>8.9099999999999999E-2</c:v>
                </c:pt>
                <c:pt idx="483">
                  <c:v>0.19850000000000001</c:v>
                </c:pt>
                <c:pt idx="485">
                  <c:v>0.1139</c:v>
                </c:pt>
                <c:pt idx="486">
                  <c:v>9.1359999999999997E-2</c:v>
                </c:pt>
                <c:pt idx="487">
                  <c:v>0.1008</c:v>
                </c:pt>
                <c:pt idx="488">
                  <c:v>0.67659999999999998</c:v>
                </c:pt>
                <c:pt idx="489">
                  <c:v>0.14630000000000001</c:v>
                </c:pt>
                <c:pt idx="490">
                  <c:v>0.14749999999999999</c:v>
                </c:pt>
                <c:pt idx="491">
                  <c:v>0.1419</c:v>
                </c:pt>
                <c:pt idx="492">
                  <c:v>8.6069999999999994E-2</c:v>
                </c:pt>
                <c:pt idx="493">
                  <c:v>0.32390000000000002</c:v>
                </c:pt>
                <c:pt idx="494">
                  <c:v>0.1265</c:v>
                </c:pt>
                <c:pt idx="495">
                  <c:v>0.12709999999999999</c:v>
                </c:pt>
                <c:pt idx="496">
                  <c:v>0.18079999999999999</c:v>
                </c:pt>
                <c:pt idx="497">
                  <c:v>0.12970000000000001</c:v>
                </c:pt>
                <c:pt idx="498">
                  <c:v>0.1157</c:v>
                </c:pt>
                <c:pt idx="499">
                  <c:v>0.1278</c:v>
                </c:pt>
                <c:pt idx="500">
                  <c:v>0.1585</c:v>
                </c:pt>
                <c:pt idx="501">
                  <c:v>0.1234</c:v>
                </c:pt>
                <c:pt idx="502">
                  <c:v>0.1419</c:v>
                </c:pt>
                <c:pt idx="503">
                  <c:v>0.30580000000000002</c:v>
                </c:pt>
                <c:pt idx="504">
                  <c:v>0.1694</c:v>
                </c:pt>
                <c:pt idx="505">
                  <c:v>0.26500000000000001</c:v>
                </c:pt>
                <c:pt idx="506">
                  <c:v>0.19550000000000001</c:v>
                </c:pt>
                <c:pt idx="507">
                  <c:v>0.18210000000000001</c:v>
                </c:pt>
                <c:pt idx="508">
                  <c:v>0.1721</c:v>
                </c:pt>
                <c:pt idx="509">
                  <c:v>0.10290000000000001</c:v>
                </c:pt>
                <c:pt idx="511">
                  <c:v>0.2306</c:v>
                </c:pt>
                <c:pt idx="512">
                  <c:v>0.18229999999999999</c:v>
                </c:pt>
                <c:pt idx="513">
                  <c:v>0.23150000000000001</c:v>
                </c:pt>
                <c:pt idx="514">
                  <c:v>0.11600000000000001</c:v>
                </c:pt>
                <c:pt idx="515">
                  <c:v>0.11559999999999999</c:v>
                </c:pt>
                <c:pt idx="516">
                  <c:v>0.1331</c:v>
                </c:pt>
                <c:pt idx="517">
                  <c:v>0.10100000000000001</c:v>
                </c:pt>
                <c:pt idx="518">
                  <c:v>0.1086</c:v>
                </c:pt>
                <c:pt idx="519">
                  <c:v>0.11840000000000001</c:v>
                </c:pt>
                <c:pt idx="521">
                  <c:v>6.1190000000000001E-2</c:v>
                </c:pt>
                <c:pt idx="523">
                  <c:v>0.1578</c:v>
                </c:pt>
                <c:pt idx="524">
                  <c:v>0.12640000000000001</c:v>
                </c:pt>
                <c:pt idx="525">
                  <c:v>0.1268</c:v>
                </c:pt>
                <c:pt idx="526">
                  <c:v>0.15240000000000001</c:v>
                </c:pt>
                <c:pt idx="527">
                  <c:v>0.1593</c:v>
                </c:pt>
                <c:pt idx="528">
                  <c:v>8.6999999999999994E-2</c:v>
                </c:pt>
                <c:pt idx="529">
                  <c:v>0.27679999999999999</c:v>
                </c:pt>
                <c:pt idx="530">
                  <c:v>0.23230000000000001</c:v>
                </c:pt>
                <c:pt idx="531">
                  <c:v>0.13789999999999999</c:v>
                </c:pt>
                <c:pt idx="532">
                  <c:v>9.8129999999999995E-2</c:v>
                </c:pt>
                <c:pt idx="533">
                  <c:v>0.1095</c:v>
                </c:pt>
                <c:pt idx="534">
                  <c:v>6.6350000000000006E-2</c:v>
                </c:pt>
                <c:pt idx="535">
                  <c:v>0.1232</c:v>
                </c:pt>
                <c:pt idx="536">
                  <c:v>0.22919999999999999</c:v>
                </c:pt>
                <c:pt idx="537">
                  <c:v>0.1754</c:v>
                </c:pt>
                <c:pt idx="538">
                  <c:v>0.36199999999999999</c:v>
                </c:pt>
                <c:pt idx="539">
                  <c:v>0.2132</c:v>
                </c:pt>
                <c:pt idx="540">
                  <c:v>9.35E-2</c:v>
                </c:pt>
                <c:pt idx="541">
                  <c:v>0.1799</c:v>
                </c:pt>
                <c:pt idx="542">
                  <c:v>0.1211</c:v>
                </c:pt>
                <c:pt idx="543">
                  <c:v>0.14779999999999999</c:v>
                </c:pt>
                <c:pt idx="544">
                  <c:v>0.1804</c:v>
                </c:pt>
                <c:pt idx="545">
                  <c:v>9.6360000000000001E-2</c:v>
                </c:pt>
                <c:pt idx="546">
                  <c:v>0.18290000000000001</c:v>
                </c:pt>
                <c:pt idx="547">
                  <c:v>0.1221</c:v>
                </c:pt>
                <c:pt idx="548">
                  <c:v>0.1308</c:v>
                </c:pt>
                <c:pt idx="549">
                  <c:v>0.1323</c:v>
                </c:pt>
                <c:pt idx="550">
                  <c:v>0.15440000000000001</c:v>
                </c:pt>
                <c:pt idx="551">
                  <c:v>0.14030000000000001</c:v>
                </c:pt>
                <c:pt idx="552">
                  <c:v>9.9820000000000006E-2</c:v>
                </c:pt>
                <c:pt idx="553">
                  <c:v>0.10199999999999999</c:v>
                </c:pt>
                <c:pt idx="554">
                  <c:v>0.1459</c:v>
                </c:pt>
                <c:pt idx="555">
                  <c:v>0.18360000000000001</c:v>
                </c:pt>
                <c:pt idx="556">
                  <c:v>0.2099</c:v>
                </c:pt>
                <c:pt idx="557">
                  <c:v>0.13519999999999999</c:v>
                </c:pt>
                <c:pt idx="558">
                  <c:v>0.23480000000000001</c:v>
                </c:pt>
                <c:pt idx="559">
                  <c:v>0.15260000000000001</c:v>
                </c:pt>
                <c:pt idx="560">
                  <c:v>0.13220000000000001</c:v>
                </c:pt>
                <c:pt idx="561">
                  <c:v>0.16339999999999999</c:v>
                </c:pt>
                <c:pt idx="562">
                  <c:v>0.1406</c:v>
                </c:pt>
                <c:pt idx="563">
                  <c:v>0.14649999999999999</c:v>
                </c:pt>
                <c:pt idx="564">
                  <c:v>0.15210000000000001</c:v>
                </c:pt>
                <c:pt idx="565">
                  <c:v>0.17130000000000001</c:v>
                </c:pt>
                <c:pt idx="566">
                  <c:v>0.14949999999999999</c:v>
                </c:pt>
                <c:pt idx="567">
                  <c:v>0.1105</c:v>
                </c:pt>
                <c:pt idx="568">
                  <c:v>0.1338</c:v>
                </c:pt>
                <c:pt idx="569">
                  <c:v>0.11269999999999999</c:v>
                </c:pt>
                <c:pt idx="570">
                  <c:v>0.13489999999999999</c:v>
                </c:pt>
                <c:pt idx="571">
                  <c:v>9.6949999999999995E-2</c:v>
                </c:pt>
                <c:pt idx="572">
                  <c:v>0.1363</c:v>
                </c:pt>
                <c:pt idx="573">
                  <c:v>0.1176</c:v>
                </c:pt>
                <c:pt idx="574">
                  <c:v>0.18909999999999999</c:v>
                </c:pt>
                <c:pt idx="575">
                  <c:v>0.16839999999999999</c:v>
                </c:pt>
                <c:pt idx="576">
                  <c:v>0.1653</c:v>
                </c:pt>
                <c:pt idx="577">
                  <c:v>0.25119999999999998</c:v>
                </c:pt>
                <c:pt idx="578">
                  <c:v>0.64339999999999997</c:v>
                </c:pt>
                <c:pt idx="579">
                  <c:v>0.11899999999999999</c:v>
                </c:pt>
                <c:pt idx="580">
                  <c:v>0.13159999999999999</c:v>
                </c:pt>
                <c:pt idx="581">
                  <c:v>0.13489999999999999</c:v>
                </c:pt>
                <c:pt idx="582">
                  <c:v>0.18090000000000001</c:v>
                </c:pt>
                <c:pt idx="583">
                  <c:v>0.1421</c:v>
                </c:pt>
                <c:pt idx="584">
                  <c:v>0.1004</c:v>
                </c:pt>
                <c:pt idx="585">
                  <c:v>0.1071</c:v>
                </c:pt>
                <c:pt idx="586">
                  <c:v>7.6980000000000007E-2</c:v>
                </c:pt>
                <c:pt idx="587">
                  <c:v>0.1191</c:v>
                </c:pt>
                <c:pt idx="588">
                  <c:v>0.1173</c:v>
                </c:pt>
                <c:pt idx="589">
                  <c:v>0.1447</c:v>
                </c:pt>
                <c:pt idx="590">
                  <c:v>0.1182</c:v>
                </c:pt>
                <c:pt idx="591">
                  <c:v>0.1061</c:v>
                </c:pt>
                <c:pt idx="592">
                  <c:v>0.14050000000000001</c:v>
                </c:pt>
                <c:pt idx="593">
                  <c:v>0.1014</c:v>
                </c:pt>
                <c:pt idx="594">
                  <c:v>0.13</c:v>
                </c:pt>
                <c:pt idx="595">
                  <c:v>0.27339999999999998</c:v>
                </c:pt>
                <c:pt idx="596">
                  <c:v>0.1099</c:v>
                </c:pt>
                <c:pt idx="597">
                  <c:v>0.17119999999999999</c:v>
                </c:pt>
                <c:pt idx="598">
                  <c:v>9.1259999999999994E-2</c:v>
                </c:pt>
                <c:pt idx="599">
                  <c:v>0.1178</c:v>
                </c:pt>
                <c:pt idx="600">
                  <c:v>0.14940000000000001</c:v>
                </c:pt>
                <c:pt idx="601">
                  <c:v>0.13869999999999999</c:v>
                </c:pt>
                <c:pt idx="602">
                  <c:v>0.12180000000000001</c:v>
                </c:pt>
                <c:pt idx="603">
                  <c:v>0.1328</c:v>
                </c:pt>
                <c:pt idx="604">
                  <c:v>0.2049</c:v>
                </c:pt>
                <c:pt idx="605">
                  <c:v>0.1195</c:v>
                </c:pt>
                <c:pt idx="606">
                  <c:v>0.12839999999999999</c:v>
                </c:pt>
                <c:pt idx="607">
                  <c:v>0.11990000000000001</c:v>
                </c:pt>
                <c:pt idx="608">
                  <c:v>0.14729999999999999</c:v>
                </c:pt>
                <c:pt idx="609">
                  <c:v>0.158</c:v>
                </c:pt>
                <c:pt idx="610">
                  <c:v>0.1794</c:v>
                </c:pt>
                <c:pt idx="611">
                  <c:v>9.9930000000000005E-2</c:v>
                </c:pt>
                <c:pt idx="612">
                  <c:v>0.1244</c:v>
                </c:pt>
                <c:pt idx="613">
                  <c:v>0.13270000000000001</c:v>
                </c:pt>
                <c:pt idx="614">
                  <c:v>9.1039999999999996E-2</c:v>
                </c:pt>
                <c:pt idx="615">
                  <c:v>0.13950000000000001</c:v>
                </c:pt>
                <c:pt idx="616">
                  <c:v>0.17549999999999999</c:v>
                </c:pt>
                <c:pt idx="617">
                  <c:v>0.1191</c:v>
                </c:pt>
                <c:pt idx="618">
                  <c:v>0.1052</c:v>
                </c:pt>
                <c:pt idx="619">
                  <c:v>0.12</c:v>
                </c:pt>
                <c:pt idx="620">
                  <c:v>8.2350000000000007E-2</c:v>
                </c:pt>
                <c:pt idx="621">
                  <c:v>0.15590000000000001</c:v>
                </c:pt>
                <c:pt idx="622">
                  <c:v>0.14319999999999999</c:v>
                </c:pt>
                <c:pt idx="623">
                  <c:v>0.1158</c:v>
                </c:pt>
                <c:pt idx="624">
                  <c:v>0.12590000000000001</c:v>
                </c:pt>
                <c:pt idx="625">
                  <c:v>0.1235</c:v>
                </c:pt>
                <c:pt idx="626">
                  <c:v>0.20569999999999999</c:v>
                </c:pt>
                <c:pt idx="627">
                  <c:v>0.18160000000000001</c:v>
                </c:pt>
                <c:pt idx="628">
                  <c:v>7.1889999999999996E-2</c:v>
                </c:pt>
                <c:pt idx="629">
                  <c:v>8.8220000000000007E-2</c:v>
                </c:pt>
                <c:pt idx="630">
                  <c:v>0.1149</c:v>
                </c:pt>
                <c:pt idx="631">
                  <c:v>0.17199999999999999</c:v>
                </c:pt>
                <c:pt idx="632">
                  <c:v>0.1067</c:v>
                </c:pt>
                <c:pt idx="633">
                  <c:v>0.17599999999999999</c:v>
                </c:pt>
                <c:pt idx="634">
                  <c:v>9.2030000000000001E-2</c:v>
                </c:pt>
                <c:pt idx="635">
                  <c:v>0.1167</c:v>
                </c:pt>
                <c:pt idx="636">
                  <c:v>0.1817</c:v>
                </c:pt>
                <c:pt idx="637">
                  <c:v>0.13009999999999999</c:v>
                </c:pt>
                <c:pt idx="638">
                  <c:v>8.6879999999999999E-2</c:v>
                </c:pt>
                <c:pt idx="639">
                  <c:v>0.16889999999999999</c:v>
                </c:pt>
                <c:pt idx="641">
                  <c:v>0.1797</c:v>
                </c:pt>
                <c:pt idx="642">
                  <c:v>0.1212</c:v>
                </c:pt>
                <c:pt idx="643">
                  <c:v>0.1158</c:v>
                </c:pt>
                <c:pt idx="644">
                  <c:v>0.16070000000000001</c:v>
                </c:pt>
                <c:pt idx="645">
                  <c:v>0.17119999999999999</c:v>
                </c:pt>
                <c:pt idx="646">
                  <c:v>0.14829999999999999</c:v>
                </c:pt>
                <c:pt idx="647">
                  <c:v>0.2205</c:v>
                </c:pt>
                <c:pt idx="648">
                  <c:v>0.11840000000000001</c:v>
                </c:pt>
                <c:pt idx="649">
                  <c:v>0.158</c:v>
                </c:pt>
                <c:pt idx="650">
                  <c:v>0.10050000000000001</c:v>
                </c:pt>
                <c:pt idx="651">
                  <c:v>0.12479999999999999</c:v>
                </c:pt>
                <c:pt idx="652">
                  <c:v>0.1099</c:v>
                </c:pt>
                <c:pt idx="653">
                  <c:v>0.1174</c:v>
                </c:pt>
                <c:pt idx="654">
                  <c:v>0.17319999999999999</c:v>
                </c:pt>
                <c:pt idx="655">
                  <c:v>0.1144</c:v>
                </c:pt>
                <c:pt idx="656">
                  <c:v>0.13200000000000001</c:v>
                </c:pt>
                <c:pt idx="657">
                  <c:v>0.1135</c:v>
                </c:pt>
                <c:pt idx="658">
                  <c:v>0.1348</c:v>
                </c:pt>
                <c:pt idx="659">
                  <c:v>0.12379999999999999</c:v>
                </c:pt>
                <c:pt idx="660">
                  <c:v>0.17069999999999999</c:v>
                </c:pt>
                <c:pt idx="661">
                  <c:v>0.1255</c:v>
                </c:pt>
                <c:pt idx="662">
                  <c:v>7.3899999999999993E-2</c:v>
                </c:pt>
                <c:pt idx="663">
                  <c:v>0.1525</c:v>
                </c:pt>
                <c:pt idx="664">
                  <c:v>0.1323</c:v>
                </c:pt>
                <c:pt idx="665">
                  <c:v>0.18210000000000001</c:v>
                </c:pt>
                <c:pt idx="666">
                  <c:v>9.7189999999999999E-2</c:v>
                </c:pt>
                <c:pt idx="667">
                  <c:v>0.14510000000000001</c:v>
                </c:pt>
                <c:pt idx="668">
                  <c:v>0.13980000000000001</c:v>
                </c:pt>
                <c:pt idx="669">
                  <c:v>0.30359999999999998</c:v>
                </c:pt>
                <c:pt idx="670">
                  <c:v>0.17299999999999999</c:v>
                </c:pt>
                <c:pt idx="671">
                  <c:v>8.1799999999999998E-2</c:v>
                </c:pt>
                <c:pt idx="672">
                  <c:v>0.15679999999999999</c:v>
                </c:pt>
                <c:pt idx="673">
                  <c:v>0.23780000000000001</c:v>
                </c:pt>
                <c:pt idx="674">
                  <c:v>0.1003</c:v>
                </c:pt>
                <c:pt idx="675">
                  <c:v>0.1157</c:v>
                </c:pt>
                <c:pt idx="678">
                  <c:v>0.13869999999999999</c:v>
                </c:pt>
                <c:pt idx="679">
                  <c:v>0.19450000000000001</c:v>
                </c:pt>
                <c:pt idx="680">
                  <c:v>0.15859999999999999</c:v>
                </c:pt>
                <c:pt idx="681">
                  <c:v>0.12809999999999999</c:v>
                </c:pt>
                <c:pt idx="682">
                  <c:v>0.11840000000000001</c:v>
                </c:pt>
                <c:pt idx="683">
                  <c:v>0.104</c:v>
                </c:pt>
                <c:pt idx="684">
                  <c:v>0.1177</c:v>
                </c:pt>
                <c:pt idx="685">
                  <c:v>0.1406</c:v>
                </c:pt>
                <c:pt idx="686">
                  <c:v>0.10829999999999999</c:v>
                </c:pt>
                <c:pt idx="687">
                  <c:v>0.3543</c:v>
                </c:pt>
                <c:pt idx="688">
                  <c:v>0.18920000000000001</c:v>
                </c:pt>
                <c:pt idx="689">
                  <c:v>0.121</c:v>
                </c:pt>
                <c:pt idx="690">
                  <c:v>8.7470000000000006E-2</c:v>
                </c:pt>
                <c:pt idx="691">
                  <c:v>0.16789999999999999</c:v>
                </c:pt>
                <c:pt idx="692">
                  <c:v>0.16259999999999999</c:v>
                </c:pt>
                <c:pt idx="693">
                  <c:v>0.1076</c:v>
                </c:pt>
                <c:pt idx="694">
                  <c:v>0.14630000000000001</c:v>
                </c:pt>
                <c:pt idx="695">
                  <c:v>0.19969999999999999</c:v>
                </c:pt>
                <c:pt idx="696">
                  <c:v>0.12959999999999999</c:v>
                </c:pt>
                <c:pt idx="697">
                  <c:v>0.1759</c:v>
                </c:pt>
                <c:pt idx="698">
                  <c:v>9.9739999999999995E-2</c:v>
                </c:pt>
                <c:pt idx="699">
                  <c:v>0.1885</c:v>
                </c:pt>
                <c:pt idx="700">
                  <c:v>0.1075</c:v>
                </c:pt>
                <c:pt idx="701">
                  <c:v>8.2019999999999996E-2</c:v>
                </c:pt>
                <c:pt idx="702">
                  <c:v>0.2477</c:v>
                </c:pt>
                <c:pt idx="703">
                  <c:v>8.3960000000000007E-2</c:v>
                </c:pt>
                <c:pt idx="704">
                  <c:v>9.7299999999999998E-2</c:v>
                </c:pt>
                <c:pt idx="705">
                  <c:v>0.1103</c:v>
                </c:pt>
                <c:pt idx="706">
                  <c:v>0.17449999999999999</c:v>
                </c:pt>
                <c:pt idx="708">
                  <c:v>0.1229</c:v>
                </c:pt>
                <c:pt idx="709">
                  <c:v>0.1103</c:v>
                </c:pt>
                <c:pt idx="710">
                  <c:v>0.14460000000000001</c:v>
                </c:pt>
                <c:pt idx="711">
                  <c:v>0.12590000000000001</c:v>
                </c:pt>
                <c:pt idx="712">
                  <c:v>0.13320000000000001</c:v>
                </c:pt>
                <c:pt idx="713">
                  <c:v>0.1142</c:v>
                </c:pt>
                <c:pt idx="714">
                  <c:v>0.109</c:v>
                </c:pt>
                <c:pt idx="715">
                  <c:v>0.1552</c:v>
                </c:pt>
                <c:pt idx="716">
                  <c:v>9.5339999999999994E-2</c:v>
                </c:pt>
                <c:pt idx="717">
                  <c:v>7.0019999999999999E-2</c:v>
                </c:pt>
                <c:pt idx="718">
                  <c:v>0.1341</c:v>
                </c:pt>
                <c:pt idx="719">
                  <c:v>0.1045</c:v>
                </c:pt>
                <c:pt idx="720">
                  <c:v>0.16239999999999999</c:v>
                </c:pt>
                <c:pt idx="721">
                  <c:v>0.26229999999999998</c:v>
                </c:pt>
                <c:pt idx="722">
                  <c:v>0.26800000000000002</c:v>
                </c:pt>
                <c:pt idx="723">
                  <c:v>0.1017</c:v>
                </c:pt>
                <c:pt idx="724">
                  <c:v>0.128</c:v>
                </c:pt>
                <c:pt idx="725">
                  <c:v>0.1767</c:v>
                </c:pt>
                <c:pt idx="726">
                  <c:v>0.2238</c:v>
                </c:pt>
                <c:pt idx="727">
                  <c:v>0.1104</c:v>
                </c:pt>
                <c:pt idx="728">
                  <c:v>8.2979999999999998E-2</c:v>
                </c:pt>
                <c:pt idx="729">
                  <c:v>5.4370000000000002E-2</c:v>
                </c:pt>
                <c:pt idx="730">
                  <c:v>9.6790000000000001E-2</c:v>
                </c:pt>
                <c:pt idx="731">
                  <c:v>0.1077</c:v>
                </c:pt>
                <c:pt idx="732">
                  <c:v>0.10009999999999999</c:v>
                </c:pt>
                <c:pt idx="733">
                  <c:v>9.665E-2</c:v>
                </c:pt>
                <c:pt idx="734">
                  <c:v>9.8949999999999996E-2</c:v>
                </c:pt>
                <c:pt idx="735">
                  <c:v>7.8939999999999996E-2</c:v>
                </c:pt>
                <c:pt idx="736">
                  <c:v>0.1084</c:v>
                </c:pt>
                <c:pt idx="737">
                  <c:v>9.6060000000000006E-2</c:v>
                </c:pt>
                <c:pt idx="738">
                  <c:v>9.5079999999999998E-2</c:v>
                </c:pt>
                <c:pt idx="739">
                  <c:v>0.26300000000000001</c:v>
                </c:pt>
                <c:pt idx="743">
                  <c:v>0.11650000000000001</c:v>
                </c:pt>
                <c:pt idx="744">
                  <c:v>0.12230000000000001</c:v>
                </c:pt>
                <c:pt idx="745">
                  <c:v>0.23569999999999999</c:v>
                </c:pt>
                <c:pt idx="746">
                  <c:v>8.0810000000000007E-2</c:v>
                </c:pt>
                <c:pt idx="747">
                  <c:v>8.6730000000000002E-2</c:v>
                </c:pt>
                <c:pt idx="748">
                  <c:v>7.8950000000000006E-2</c:v>
                </c:pt>
                <c:pt idx="749">
                  <c:v>0.16139999999999999</c:v>
                </c:pt>
                <c:pt idx="750">
                  <c:v>0.12509999999999999</c:v>
                </c:pt>
                <c:pt idx="751">
                  <c:v>0.1416</c:v>
                </c:pt>
                <c:pt idx="752">
                  <c:v>5.8049999999999997E-2</c:v>
                </c:pt>
                <c:pt idx="753">
                  <c:v>6.9510000000000002E-2</c:v>
                </c:pt>
                <c:pt idx="754">
                  <c:v>0.1799</c:v>
                </c:pt>
                <c:pt idx="755">
                  <c:v>0.1206</c:v>
                </c:pt>
                <c:pt idx="757">
                  <c:v>0.54749999999999999</c:v>
                </c:pt>
                <c:pt idx="758">
                  <c:v>0.1101</c:v>
                </c:pt>
                <c:pt idx="761">
                  <c:v>0.1193</c:v>
                </c:pt>
                <c:pt idx="762">
                  <c:v>8.4830000000000003E-2</c:v>
                </c:pt>
                <c:pt idx="763">
                  <c:v>0.10630000000000001</c:v>
                </c:pt>
                <c:pt idx="764">
                  <c:v>9.3759999999999996E-2</c:v>
                </c:pt>
                <c:pt idx="765">
                  <c:v>0.15079999999999999</c:v>
                </c:pt>
                <c:pt idx="766">
                  <c:v>0.1182</c:v>
                </c:pt>
                <c:pt idx="767">
                  <c:v>0.1134</c:v>
                </c:pt>
                <c:pt idx="769">
                  <c:v>0.1404</c:v>
                </c:pt>
                <c:pt idx="770">
                  <c:v>0.12130000000000001</c:v>
                </c:pt>
                <c:pt idx="771">
                  <c:v>0.1197</c:v>
                </c:pt>
                <c:pt idx="772">
                  <c:v>0.1195</c:v>
                </c:pt>
                <c:pt idx="773">
                  <c:v>0.17730000000000001</c:v>
                </c:pt>
                <c:pt idx="774">
                  <c:v>0.24149999999999999</c:v>
                </c:pt>
                <c:pt idx="775">
                  <c:v>0.14610000000000001</c:v>
                </c:pt>
                <c:pt idx="776">
                  <c:v>0.1075</c:v>
                </c:pt>
                <c:pt idx="777">
                  <c:v>9.5039999999999999E-2</c:v>
                </c:pt>
                <c:pt idx="778">
                  <c:v>0.49940000000000001</c:v>
                </c:pt>
                <c:pt idx="779">
                  <c:v>0.1711</c:v>
                </c:pt>
                <c:pt idx="780">
                  <c:v>8.1490000000000007E-2</c:v>
                </c:pt>
                <c:pt idx="781">
                  <c:v>5.4089999999999999E-2</c:v>
                </c:pt>
                <c:pt idx="782">
                  <c:v>0.49909999999999999</c:v>
                </c:pt>
                <c:pt idx="783">
                  <c:v>0.17399999999999999</c:v>
                </c:pt>
                <c:pt idx="784">
                  <c:v>8.2110000000000002E-2</c:v>
                </c:pt>
                <c:pt idx="785">
                  <c:v>7.5490000000000002E-2</c:v>
                </c:pt>
                <c:pt idx="786">
                  <c:v>9.9279999999999993E-2</c:v>
                </c:pt>
                <c:pt idx="787">
                  <c:v>0.1174</c:v>
                </c:pt>
                <c:pt idx="788">
                  <c:v>0.16839999999999999</c:v>
                </c:pt>
                <c:pt idx="789">
                  <c:v>0.107</c:v>
                </c:pt>
                <c:pt idx="790">
                  <c:v>6.5729999999999997E-2</c:v>
                </c:pt>
                <c:pt idx="791">
                  <c:v>0.1138</c:v>
                </c:pt>
                <c:pt idx="792">
                  <c:v>0.13089999999999999</c:v>
                </c:pt>
                <c:pt idx="793">
                  <c:v>0.21099999999999999</c:v>
                </c:pt>
                <c:pt idx="794">
                  <c:v>8.4620000000000001E-2</c:v>
                </c:pt>
                <c:pt idx="795">
                  <c:v>0.1101</c:v>
                </c:pt>
                <c:pt idx="796">
                  <c:v>6.8919999999999995E-2</c:v>
                </c:pt>
                <c:pt idx="797">
                  <c:v>7.5649999999999995E-2</c:v>
                </c:pt>
                <c:pt idx="798">
                  <c:v>7.7799999999999994E-2</c:v>
                </c:pt>
                <c:pt idx="799">
                  <c:v>0.16850000000000001</c:v>
                </c:pt>
                <c:pt idx="800">
                  <c:v>0.14360000000000001</c:v>
                </c:pt>
                <c:pt idx="801">
                  <c:v>5.7419999999999999E-2</c:v>
                </c:pt>
                <c:pt idx="802">
                  <c:v>8.9330000000000007E-2</c:v>
                </c:pt>
                <c:pt idx="803">
                  <c:v>0.1116</c:v>
                </c:pt>
                <c:pt idx="804">
                  <c:v>0.1908</c:v>
                </c:pt>
                <c:pt idx="805">
                  <c:v>0.1406</c:v>
                </c:pt>
                <c:pt idx="806">
                  <c:v>9.6689999999999998E-2</c:v>
                </c:pt>
                <c:pt idx="807">
                  <c:v>5.6739999999999999E-2</c:v>
                </c:pt>
                <c:pt idx="808">
                  <c:v>0.76080000000000003</c:v>
                </c:pt>
                <c:pt idx="809">
                  <c:v>0.1186</c:v>
                </c:pt>
                <c:pt idx="810">
                  <c:v>6.2179999999999999E-2</c:v>
                </c:pt>
                <c:pt idx="811">
                  <c:v>0.13020000000000001</c:v>
                </c:pt>
                <c:pt idx="812">
                  <c:v>0.24990000000000001</c:v>
                </c:pt>
                <c:pt idx="813">
                  <c:v>0.1008</c:v>
                </c:pt>
                <c:pt idx="814">
                  <c:v>0.13589999999999999</c:v>
                </c:pt>
                <c:pt idx="815">
                  <c:v>0.26860000000000001</c:v>
                </c:pt>
                <c:pt idx="817">
                  <c:v>0.1071</c:v>
                </c:pt>
                <c:pt idx="818">
                  <c:v>5.8880000000000002E-2</c:v>
                </c:pt>
                <c:pt idx="819">
                  <c:v>0.23219999999999999</c:v>
                </c:pt>
                <c:pt idx="820">
                  <c:v>8.029E-2</c:v>
                </c:pt>
                <c:pt idx="821">
                  <c:v>0.14729999999999999</c:v>
                </c:pt>
                <c:pt idx="822">
                  <c:v>0.14399999999999999</c:v>
                </c:pt>
                <c:pt idx="823">
                  <c:v>9.1289999999999996E-2</c:v>
                </c:pt>
                <c:pt idx="824">
                  <c:v>7.3669999999999999E-2</c:v>
                </c:pt>
                <c:pt idx="825">
                  <c:v>6.0069999999999998E-2</c:v>
                </c:pt>
                <c:pt idx="826">
                  <c:v>9.6490000000000006E-2</c:v>
                </c:pt>
                <c:pt idx="827">
                  <c:v>0.1207</c:v>
                </c:pt>
                <c:pt idx="828">
                  <c:v>8.5239999999999996E-2</c:v>
                </c:pt>
                <c:pt idx="829">
                  <c:v>0.78810000000000002</c:v>
                </c:pt>
                <c:pt idx="830">
                  <c:v>8.1140000000000004E-2</c:v>
                </c:pt>
                <c:pt idx="831">
                  <c:v>9.6640000000000004E-2</c:v>
                </c:pt>
                <c:pt idx="833">
                  <c:v>0.1321</c:v>
                </c:pt>
                <c:pt idx="834">
                  <c:v>0.19070000000000001</c:v>
                </c:pt>
                <c:pt idx="835">
                  <c:v>8.5949999999999999E-2</c:v>
                </c:pt>
                <c:pt idx="836">
                  <c:v>0.1004</c:v>
                </c:pt>
                <c:pt idx="837">
                  <c:v>0.12720000000000001</c:v>
                </c:pt>
                <c:pt idx="838">
                  <c:v>7.0730000000000001E-2</c:v>
                </c:pt>
                <c:pt idx="839">
                  <c:v>0.1113</c:v>
                </c:pt>
                <c:pt idx="840">
                  <c:v>8.0079999999999998E-2</c:v>
                </c:pt>
                <c:pt idx="841">
                  <c:v>0.1195</c:v>
                </c:pt>
                <c:pt idx="842">
                  <c:v>0.18210000000000001</c:v>
                </c:pt>
                <c:pt idx="843">
                  <c:v>0.10920000000000001</c:v>
                </c:pt>
                <c:pt idx="844">
                  <c:v>0.1216</c:v>
                </c:pt>
                <c:pt idx="846">
                  <c:v>0.159</c:v>
                </c:pt>
                <c:pt idx="847">
                  <c:v>0.15110000000000001</c:v>
                </c:pt>
                <c:pt idx="848">
                  <c:v>0.10829999999999999</c:v>
                </c:pt>
                <c:pt idx="849">
                  <c:v>0.1948</c:v>
                </c:pt>
                <c:pt idx="850">
                  <c:v>6.0900000000000003E-2</c:v>
                </c:pt>
                <c:pt idx="851">
                  <c:v>7.5649999999999995E-2</c:v>
                </c:pt>
                <c:pt idx="852">
                  <c:v>0.1215</c:v>
                </c:pt>
                <c:pt idx="853">
                  <c:v>0.11119999999999999</c:v>
                </c:pt>
                <c:pt idx="854">
                  <c:v>0.13700000000000001</c:v>
                </c:pt>
                <c:pt idx="855">
                  <c:v>0.1196</c:v>
                </c:pt>
                <c:pt idx="856">
                  <c:v>0.2601</c:v>
                </c:pt>
                <c:pt idx="857">
                  <c:v>0.1585</c:v>
                </c:pt>
                <c:pt idx="858">
                  <c:v>0.1595</c:v>
                </c:pt>
                <c:pt idx="859">
                  <c:v>0.11559999999999999</c:v>
                </c:pt>
                <c:pt idx="860">
                  <c:v>0.13619999999999999</c:v>
                </c:pt>
                <c:pt idx="861">
                  <c:v>0.1298</c:v>
                </c:pt>
                <c:pt idx="862">
                  <c:v>6.9430000000000006E-2</c:v>
                </c:pt>
                <c:pt idx="863">
                  <c:v>0.1462</c:v>
                </c:pt>
                <c:pt idx="864">
                  <c:v>0.11169999999999999</c:v>
                </c:pt>
                <c:pt idx="865">
                  <c:v>0.1002</c:v>
                </c:pt>
                <c:pt idx="866">
                  <c:v>0.1356</c:v>
                </c:pt>
                <c:pt idx="867">
                  <c:v>0.2407</c:v>
                </c:pt>
                <c:pt idx="868">
                  <c:v>0.27110000000000001</c:v>
                </c:pt>
                <c:pt idx="869">
                  <c:v>8.5760000000000003E-2</c:v>
                </c:pt>
                <c:pt idx="870">
                  <c:v>5.4309999999999997E-2</c:v>
                </c:pt>
                <c:pt idx="871">
                  <c:v>5.6230000000000002E-2</c:v>
                </c:pt>
                <c:pt idx="872">
                  <c:v>8.3269999999999997E-2</c:v>
                </c:pt>
                <c:pt idx="873">
                  <c:v>0.16</c:v>
                </c:pt>
                <c:pt idx="874">
                  <c:v>0.10150000000000001</c:v>
                </c:pt>
                <c:pt idx="875">
                  <c:v>6.5420000000000006E-2</c:v>
                </c:pt>
                <c:pt idx="876">
                  <c:v>8.9749999999999996E-2</c:v>
                </c:pt>
                <c:pt idx="877">
                  <c:v>9.1130000000000003E-2</c:v>
                </c:pt>
                <c:pt idx="878">
                  <c:v>0.1174</c:v>
                </c:pt>
                <c:pt idx="879">
                  <c:v>0.1191</c:v>
                </c:pt>
                <c:pt idx="880">
                  <c:v>0.151</c:v>
                </c:pt>
                <c:pt idx="881">
                  <c:v>7.2120000000000004E-2</c:v>
                </c:pt>
                <c:pt idx="882">
                  <c:v>0.1201</c:v>
                </c:pt>
                <c:pt idx="883">
                  <c:v>0.1769</c:v>
                </c:pt>
                <c:pt idx="884">
                  <c:v>7.8460000000000002E-2</c:v>
                </c:pt>
                <c:pt idx="885">
                  <c:v>0.16589999999999999</c:v>
                </c:pt>
                <c:pt idx="886">
                  <c:v>0.12659999999999999</c:v>
                </c:pt>
                <c:pt idx="887">
                  <c:v>0.1298</c:v>
                </c:pt>
                <c:pt idx="888">
                  <c:v>0.14419999999999999</c:v>
                </c:pt>
                <c:pt idx="889">
                  <c:v>0.40110000000000001</c:v>
                </c:pt>
                <c:pt idx="890">
                  <c:v>0.1333</c:v>
                </c:pt>
                <c:pt idx="891">
                  <c:v>7.9100000000000004E-2</c:v>
                </c:pt>
                <c:pt idx="892">
                  <c:v>9.8320000000000005E-2</c:v>
                </c:pt>
                <c:pt idx="893">
                  <c:v>0.1295</c:v>
                </c:pt>
                <c:pt idx="894">
                  <c:v>0.15890000000000001</c:v>
                </c:pt>
                <c:pt idx="895">
                  <c:v>0.32719999999999999</c:v>
                </c:pt>
                <c:pt idx="896">
                  <c:v>0.14699999999999999</c:v>
                </c:pt>
                <c:pt idx="897">
                  <c:v>0.13489999999999999</c:v>
                </c:pt>
                <c:pt idx="898">
                  <c:v>7.3969999999999994E-2</c:v>
                </c:pt>
                <c:pt idx="899">
                  <c:v>0.16600000000000001</c:v>
                </c:pt>
                <c:pt idx="900">
                  <c:v>0.20419999999999999</c:v>
                </c:pt>
                <c:pt idx="901">
                  <c:v>0.114</c:v>
                </c:pt>
                <c:pt idx="902">
                  <c:v>0.46870000000000001</c:v>
                </c:pt>
                <c:pt idx="904">
                  <c:v>0.1023</c:v>
                </c:pt>
                <c:pt idx="905">
                  <c:v>0.11210000000000001</c:v>
                </c:pt>
                <c:pt idx="906">
                  <c:v>0.18190000000000001</c:v>
                </c:pt>
                <c:pt idx="907">
                  <c:v>0.1099</c:v>
                </c:pt>
                <c:pt idx="908">
                  <c:v>0.28739999999999999</c:v>
                </c:pt>
                <c:pt idx="909">
                  <c:v>0.14610000000000001</c:v>
                </c:pt>
                <c:pt idx="910">
                  <c:v>0.15379999999999999</c:v>
                </c:pt>
                <c:pt idx="911">
                  <c:v>0.1193</c:v>
                </c:pt>
                <c:pt idx="912">
                  <c:v>0.13569999999999999</c:v>
                </c:pt>
                <c:pt idx="915">
                  <c:v>5.1319999999999998E-2</c:v>
                </c:pt>
                <c:pt idx="916">
                  <c:v>9.9879999999999997E-2</c:v>
                </c:pt>
                <c:pt idx="918">
                  <c:v>0.12920000000000001</c:v>
                </c:pt>
                <c:pt idx="919">
                  <c:v>0.1477</c:v>
                </c:pt>
                <c:pt idx="920">
                  <c:v>0.13289999999999999</c:v>
                </c:pt>
                <c:pt idx="921">
                  <c:v>8.3930000000000005E-2</c:v>
                </c:pt>
                <c:pt idx="922">
                  <c:v>0.156</c:v>
                </c:pt>
                <c:pt idx="923">
                  <c:v>0.14319999999999999</c:v>
                </c:pt>
                <c:pt idx="924">
                  <c:v>0.17050000000000001</c:v>
                </c:pt>
                <c:pt idx="925">
                  <c:v>0.156</c:v>
                </c:pt>
                <c:pt idx="926">
                  <c:v>0.14369999999999999</c:v>
                </c:pt>
                <c:pt idx="927">
                  <c:v>0.16950000000000001</c:v>
                </c:pt>
                <c:pt idx="928">
                  <c:v>0.1143</c:v>
                </c:pt>
                <c:pt idx="929">
                  <c:v>0.11260000000000001</c:v>
                </c:pt>
                <c:pt idx="930">
                  <c:v>0.1047</c:v>
                </c:pt>
                <c:pt idx="931">
                  <c:v>0.1129</c:v>
                </c:pt>
                <c:pt idx="932">
                  <c:v>0.16109999999999999</c:v>
                </c:pt>
                <c:pt idx="933">
                  <c:v>0.1449</c:v>
                </c:pt>
                <c:pt idx="934">
                  <c:v>0.10680000000000001</c:v>
                </c:pt>
                <c:pt idx="935">
                  <c:v>0.15820000000000001</c:v>
                </c:pt>
                <c:pt idx="936">
                  <c:v>9.4200000000000006E-2</c:v>
                </c:pt>
                <c:pt idx="937">
                  <c:v>0.13159999999999999</c:v>
                </c:pt>
                <c:pt idx="938">
                  <c:v>0.14019999999999999</c:v>
                </c:pt>
                <c:pt idx="939">
                  <c:v>9.7229999999999997E-2</c:v>
                </c:pt>
                <c:pt idx="940">
                  <c:v>0.13289999999999999</c:v>
                </c:pt>
                <c:pt idx="941">
                  <c:v>0.13009999999999999</c:v>
                </c:pt>
                <c:pt idx="942">
                  <c:v>8.6800000000000002E-2</c:v>
                </c:pt>
                <c:pt idx="944">
                  <c:v>0.16930000000000001</c:v>
                </c:pt>
                <c:pt idx="945">
                  <c:v>0.1149</c:v>
                </c:pt>
                <c:pt idx="946">
                  <c:v>0.16800000000000001</c:v>
                </c:pt>
                <c:pt idx="947">
                  <c:v>0.2041</c:v>
                </c:pt>
                <c:pt idx="948">
                  <c:v>0.13589999999999999</c:v>
                </c:pt>
                <c:pt idx="949">
                  <c:v>0.15690000000000001</c:v>
                </c:pt>
                <c:pt idx="950">
                  <c:v>0.33639999999999998</c:v>
                </c:pt>
                <c:pt idx="951">
                  <c:v>0.1893</c:v>
                </c:pt>
                <c:pt idx="952">
                  <c:v>0.1038</c:v>
                </c:pt>
                <c:pt idx="953">
                  <c:v>0.1051</c:v>
                </c:pt>
                <c:pt idx="955">
                  <c:v>9.5009999999999997E-2</c:v>
                </c:pt>
                <c:pt idx="956">
                  <c:v>0.1701</c:v>
                </c:pt>
                <c:pt idx="957">
                  <c:v>0.25119999999999998</c:v>
                </c:pt>
                <c:pt idx="958">
                  <c:v>0.21160000000000001</c:v>
                </c:pt>
                <c:pt idx="961">
                  <c:v>0.1794</c:v>
                </c:pt>
                <c:pt idx="962">
                  <c:v>0.12839999999999999</c:v>
                </c:pt>
                <c:pt idx="963">
                  <c:v>9.6070000000000003E-2</c:v>
                </c:pt>
                <c:pt idx="964">
                  <c:v>8.7529999999999997E-2</c:v>
                </c:pt>
                <c:pt idx="965">
                  <c:v>0.155</c:v>
                </c:pt>
                <c:pt idx="966">
                  <c:v>0.1978</c:v>
                </c:pt>
                <c:pt idx="967">
                  <c:v>0.1123</c:v>
                </c:pt>
                <c:pt idx="968">
                  <c:v>0.13420000000000001</c:v>
                </c:pt>
                <c:pt idx="969">
                  <c:v>0.1056</c:v>
                </c:pt>
                <c:pt idx="970">
                  <c:v>0.48209999999999997</c:v>
                </c:pt>
                <c:pt idx="971">
                  <c:v>0.1191</c:v>
                </c:pt>
                <c:pt idx="972">
                  <c:v>0.1047</c:v>
                </c:pt>
                <c:pt idx="973">
                  <c:v>0.20660000000000001</c:v>
                </c:pt>
                <c:pt idx="974">
                  <c:v>0.124</c:v>
                </c:pt>
                <c:pt idx="975">
                  <c:v>0.26329999999999998</c:v>
                </c:pt>
                <c:pt idx="976">
                  <c:v>0.10639999999999999</c:v>
                </c:pt>
                <c:pt idx="977">
                  <c:v>0.20960000000000001</c:v>
                </c:pt>
                <c:pt idx="978">
                  <c:v>0.37240000000000001</c:v>
                </c:pt>
                <c:pt idx="979">
                  <c:v>0.18540000000000001</c:v>
                </c:pt>
                <c:pt idx="980">
                  <c:v>0.1152</c:v>
                </c:pt>
                <c:pt idx="981">
                  <c:v>0.14799999999999999</c:v>
                </c:pt>
                <c:pt idx="982">
                  <c:v>0.1153</c:v>
                </c:pt>
                <c:pt idx="983">
                  <c:v>8.4339999999999998E-2</c:v>
                </c:pt>
                <c:pt idx="984">
                  <c:v>0.1724</c:v>
                </c:pt>
                <c:pt idx="985">
                  <c:v>0.1981</c:v>
                </c:pt>
                <c:pt idx="986">
                  <c:v>0.14410000000000001</c:v>
                </c:pt>
                <c:pt idx="987">
                  <c:v>8.1159999999999996E-2</c:v>
                </c:pt>
                <c:pt idx="988">
                  <c:v>0.1028</c:v>
                </c:pt>
                <c:pt idx="989">
                  <c:v>0.25209999999999999</c:v>
                </c:pt>
                <c:pt idx="990">
                  <c:v>0.29920000000000002</c:v>
                </c:pt>
                <c:pt idx="991">
                  <c:v>0.1953</c:v>
                </c:pt>
                <c:pt idx="992">
                  <c:v>0.19919999999999999</c:v>
                </c:pt>
                <c:pt idx="993">
                  <c:v>0.1915</c:v>
                </c:pt>
                <c:pt idx="994">
                  <c:v>0.12759999999999999</c:v>
                </c:pt>
                <c:pt idx="995">
                  <c:v>0.29020000000000001</c:v>
                </c:pt>
                <c:pt idx="996">
                  <c:v>0.3392</c:v>
                </c:pt>
                <c:pt idx="997">
                  <c:v>0.26050000000000001</c:v>
                </c:pt>
                <c:pt idx="998">
                  <c:v>0.23799999999999999</c:v>
                </c:pt>
                <c:pt idx="999">
                  <c:v>0.36520000000000002</c:v>
                </c:pt>
                <c:pt idx="1000">
                  <c:v>0.34110000000000001</c:v>
                </c:pt>
                <c:pt idx="1001">
                  <c:v>0.16689999999999999</c:v>
                </c:pt>
                <c:pt idx="1002">
                  <c:v>0.2681</c:v>
                </c:pt>
                <c:pt idx="1003">
                  <c:v>0.31090000000000001</c:v>
                </c:pt>
                <c:pt idx="1004">
                  <c:v>0.25740000000000002</c:v>
                </c:pt>
                <c:pt idx="1005">
                  <c:v>0.18429999999999999</c:v>
                </c:pt>
                <c:pt idx="1006">
                  <c:v>0.2112</c:v>
                </c:pt>
                <c:pt idx="1007">
                  <c:v>0.47620000000000001</c:v>
                </c:pt>
                <c:pt idx="1008">
                  <c:v>0.30080000000000001</c:v>
                </c:pt>
                <c:pt idx="1009">
                  <c:v>0.2049</c:v>
                </c:pt>
                <c:pt idx="1010">
                  <c:v>0.4168</c:v>
                </c:pt>
                <c:pt idx="1011">
                  <c:v>0.60950000000000004</c:v>
                </c:pt>
                <c:pt idx="1012">
                  <c:v>0.24740000000000001</c:v>
                </c:pt>
                <c:pt idx="1013">
                  <c:v>0.25330000000000003</c:v>
                </c:pt>
                <c:pt idx="1014">
                  <c:v>0.25309999999999999</c:v>
                </c:pt>
                <c:pt idx="1015">
                  <c:v>0.1348</c:v>
                </c:pt>
                <c:pt idx="1016">
                  <c:v>0.2223</c:v>
                </c:pt>
                <c:pt idx="1017">
                  <c:v>0.27300000000000002</c:v>
                </c:pt>
                <c:pt idx="1018">
                  <c:v>0.2238</c:v>
                </c:pt>
                <c:pt idx="1019">
                  <c:v>0.1759</c:v>
                </c:pt>
                <c:pt idx="1020">
                  <c:v>0.35830000000000001</c:v>
                </c:pt>
                <c:pt idx="1021">
                  <c:v>0.2954</c:v>
                </c:pt>
                <c:pt idx="1022">
                  <c:v>0.22969999999999999</c:v>
                </c:pt>
                <c:pt idx="1024">
                  <c:v>0.10050000000000001</c:v>
                </c:pt>
                <c:pt idx="1025">
                  <c:v>0.3508</c:v>
                </c:pt>
                <c:pt idx="1026">
                  <c:v>0.19620000000000001</c:v>
                </c:pt>
                <c:pt idx="1027">
                  <c:v>0.1777</c:v>
                </c:pt>
                <c:pt idx="1028">
                  <c:v>0.2109</c:v>
                </c:pt>
                <c:pt idx="1029">
                  <c:v>0.51759999999999995</c:v>
                </c:pt>
                <c:pt idx="1030">
                  <c:v>0.21279999999999999</c:v>
                </c:pt>
                <c:pt idx="1031">
                  <c:v>0.23749999999999999</c:v>
                </c:pt>
                <c:pt idx="1032">
                  <c:v>0.2762</c:v>
                </c:pt>
                <c:pt idx="1033">
                  <c:v>0.29239999999999999</c:v>
                </c:pt>
                <c:pt idx="1034">
                  <c:v>0.20039999999999999</c:v>
                </c:pt>
                <c:pt idx="1035">
                  <c:v>0.23780000000000001</c:v>
                </c:pt>
                <c:pt idx="1036">
                  <c:v>0.1206</c:v>
                </c:pt>
                <c:pt idx="1037">
                  <c:v>0.1406</c:v>
                </c:pt>
                <c:pt idx="1038">
                  <c:v>0.12</c:v>
                </c:pt>
                <c:pt idx="1039">
                  <c:v>7.9030000000000003E-2</c:v>
                </c:pt>
                <c:pt idx="1040">
                  <c:v>0.1875</c:v>
                </c:pt>
                <c:pt idx="1041">
                  <c:v>0.13350000000000001</c:v>
                </c:pt>
                <c:pt idx="1042">
                  <c:v>0.35980000000000001</c:v>
                </c:pt>
                <c:pt idx="1043">
                  <c:v>0.34960000000000002</c:v>
                </c:pt>
                <c:pt idx="1044">
                  <c:v>0.29530000000000001</c:v>
                </c:pt>
                <c:pt idx="1047">
                  <c:v>0.19389999999999999</c:v>
                </c:pt>
                <c:pt idx="1048">
                  <c:v>7.2730000000000003E-2</c:v>
                </c:pt>
                <c:pt idx="1049">
                  <c:v>0.20619999999999999</c:v>
                </c:pt>
                <c:pt idx="1050">
                  <c:v>0.1118</c:v>
                </c:pt>
                <c:pt idx="1051">
                  <c:v>0.1168</c:v>
                </c:pt>
                <c:pt idx="1052">
                  <c:v>0.1845</c:v>
                </c:pt>
                <c:pt idx="1053">
                  <c:v>0.21609999999999999</c:v>
                </c:pt>
                <c:pt idx="1054">
                  <c:v>0.1744</c:v>
                </c:pt>
                <c:pt idx="1055">
                  <c:v>0.10059999999999999</c:v>
                </c:pt>
                <c:pt idx="1056">
                  <c:v>0.1552</c:v>
                </c:pt>
                <c:pt idx="1057">
                  <c:v>0.26179999999999998</c:v>
                </c:pt>
                <c:pt idx="1058">
                  <c:v>8.1920000000000007E-2</c:v>
                </c:pt>
                <c:pt idx="1059">
                  <c:v>0.14369999999999999</c:v>
                </c:pt>
                <c:pt idx="1060">
                  <c:v>9.7949999999999995E-2</c:v>
                </c:pt>
                <c:pt idx="1061">
                  <c:v>0.20050000000000001</c:v>
                </c:pt>
                <c:pt idx="1062">
                  <c:v>0.1195</c:v>
                </c:pt>
                <c:pt idx="1063">
                  <c:v>0.251</c:v>
                </c:pt>
                <c:pt idx="1064">
                  <c:v>0.13</c:v>
                </c:pt>
                <c:pt idx="1066">
                  <c:v>0.15790000000000001</c:v>
                </c:pt>
                <c:pt idx="1067">
                  <c:v>0.1017</c:v>
                </c:pt>
                <c:pt idx="1068">
                  <c:v>0.13339999999999999</c:v>
                </c:pt>
                <c:pt idx="1069">
                  <c:v>0.39029999999999998</c:v>
                </c:pt>
                <c:pt idx="1070">
                  <c:v>7.0050000000000001E-2</c:v>
                </c:pt>
                <c:pt idx="1071">
                  <c:v>0.112</c:v>
                </c:pt>
                <c:pt idx="1072">
                  <c:v>8.115E-2</c:v>
                </c:pt>
                <c:pt idx="1073">
                  <c:v>0.1953</c:v>
                </c:pt>
                <c:pt idx="1074">
                  <c:v>0.16170000000000001</c:v>
                </c:pt>
                <c:pt idx="1075">
                  <c:v>6.7519999999999997E-2</c:v>
                </c:pt>
                <c:pt idx="1076">
                  <c:v>0.12859999999999999</c:v>
                </c:pt>
                <c:pt idx="1077">
                  <c:v>0.23449999999999999</c:v>
                </c:pt>
                <c:pt idx="1078">
                  <c:v>8.8050000000000003E-2</c:v>
                </c:pt>
                <c:pt idx="1079">
                  <c:v>0.17780000000000001</c:v>
                </c:pt>
                <c:pt idx="1080">
                  <c:v>0.15620000000000001</c:v>
                </c:pt>
                <c:pt idx="1081">
                  <c:v>0.17899999999999999</c:v>
                </c:pt>
                <c:pt idx="1082">
                  <c:v>8.0009999999999998E-2</c:v>
                </c:pt>
                <c:pt idx="1083">
                  <c:v>0.1007</c:v>
                </c:pt>
                <c:pt idx="1084">
                  <c:v>0.13320000000000001</c:v>
                </c:pt>
                <c:pt idx="1085">
                  <c:v>0.17399999999999999</c:v>
                </c:pt>
                <c:pt idx="1086">
                  <c:v>0.14149999999999999</c:v>
                </c:pt>
                <c:pt idx="1087">
                  <c:v>0.10630000000000001</c:v>
                </c:pt>
                <c:pt idx="1088">
                  <c:v>7.1419999999999997E-2</c:v>
                </c:pt>
                <c:pt idx="1089">
                  <c:v>0.16309999999999999</c:v>
                </c:pt>
                <c:pt idx="1090">
                  <c:v>0.12640000000000001</c:v>
                </c:pt>
                <c:pt idx="1091">
                  <c:v>0.18840000000000001</c:v>
                </c:pt>
                <c:pt idx="1092">
                  <c:v>0.1338</c:v>
                </c:pt>
                <c:pt idx="1093">
                  <c:v>8.6230000000000001E-2</c:v>
                </c:pt>
                <c:pt idx="1094">
                  <c:v>0.1522</c:v>
                </c:pt>
                <c:pt idx="1095">
                  <c:v>0.13730000000000001</c:v>
                </c:pt>
                <c:pt idx="1096">
                  <c:v>0.21609999999999999</c:v>
                </c:pt>
                <c:pt idx="1097">
                  <c:v>8.9709999999999998E-2</c:v>
                </c:pt>
                <c:pt idx="1098">
                  <c:v>0.13469999999999999</c:v>
                </c:pt>
                <c:pt idx="1099">
                  <c:v>0.70630000000000004</c:v>
                </c:pt>
                <c:pt idx="1100">
                  <c:v>0.13100000000000001</c:v>
                </c:pt>
                <c:pt idx="1101">
                  <c:v>0.10199999999999999</c:v>
                </c:pt>
                <c:pt idx="1102">
                  <c:v>0.19089999999999999</c:v>
                </c:pt>
                <c:pt idx="1103">
                  <c:v>0.3377</c:v>
                </c:pt>
                <c:pt idx="1104">
                  <c:v>0.1095</c:v>
                </c:pt>
                <c:pt idx="1105">
                  <c:v>9.5250000000000001E-2</c:v>
                </c:pt>
                <c:pt idx="1106">
                  <c:v>0.1221</c:v>
                </c:pt>
                <c:pt idx="1107">
                  <c:v>1.1240000000000001</c:v>
                </c:pt>
                <c:pt idx="1108">
                  <c:v>0.11749999999999999</c:v>
                </c:pt>
                <c:pt idx="1109">
                  <c:v>0.13519999999999999</c:v>
                </c:pt>
                <c:pt idx="1110">
                  <c:v>8.3919999999999995E-2</c:v>
                </c:pt>
                <c:pt idx="1111">
                  <c:v>7.7549999999999994E-2</c:v>
                </c:pt>
                <c:pt idx="1112">
                  <c:v>7.1139999999999995E-2</c:v>
                </c:pt>
                <c:pt idx="1113">
                  <c:v>0.15479999999999999</c:v>
                </c:pt>
                <c:pt idx="1114">
                  <c:v>0.1162</c:v>
                </c:pt>
                <c:pt idx="1115">
                  <c:v>0.1288</c:v>
                </c:pt>
                <c:pt idx="1116">
                  <c:v>0.1007</c:v>
                </c:pt>
                <c:pt idx="1117">
                  <c:v>0.39879999999999999</c:v>
                </c:pt>
                <c:pt idx="1118">
                  <c:v>9.5880000000000007E-2</c:v>
                </c:pt>
                <c:pt idx="1119">
                  <c:v>5.6770000000000001E-2</c:v>
                </c:pt>
                <c:pt idx="1121">
                  <c:v>0.1429</c:v>
                </c:pt>
                <c:pt idx="1122">
                  <c:v>0.11070000000000001</c:v>
                </c:pt>
                <c:pt idx="1123">
                  <c:v>0.1164</c:v>
                </c:pt>
                <c:pt idx="1124">
                  <c:v>0.1429</c:v>
                </c:pt>
                <c:pt idx="1125">
                  <c:v>0.15279999999999999</c:v>
                </c:pt>
                <c:pt idx="1126">
                  <c:v>0.20699999999999999</c:v>
                </c:pt>
                <c:pt idx="1127">
                  <c:v>8.5750000000000007E-2</c:v>
                </c:pt>
                <c:pt idx="1128">
                  <c:v>7.8229999999999994E-2</c:v>
                </c:pt>
                <c:pt idx="1129">
                  <c:v>0.1661</c:v>
                </c:pt>
                <c:pt idx="1130">
                  <c:v>0.16320000000000001</c:v>
                </c:pt>
                <c:pt idx="1131">
                  <c:v>0.21840000000000001</c:v>
                </c:pt>
                <c:pt idx="1132">
                  <c:v>0.1037</c:v>
                </c:pt>
                <c:pt idx="1133">
                  <c:v>0.39019999999999999</c:v>
                </c:pt>
                <c:pt idx="1134">
                  <c:v>0.1321</c:v>
                </c:pt>
                <c:pt idx="1135">
                  <c:v>0.2165</c:v>
                </c:pt>
                <c:pt idx="1136">
                  <c:v>0.1018</c:v>
                </c:pt>
                <c:pt idx="1137">
                  <c:v>7.7009999999999995E-2</c:v>
                </c:pt>
                <c:pt idx="1138">
                  <c:v>0.16009999999999999</c:v>
                </c:pt>
                <c:pt idx="1139">
                  <c:v>0.1091</c:v>
                </c:pt>
                <c:pt idx="1140">
                  <c:v>6.9409999999999999E-2</c:v>
                </c:pt>
                <c:pt idx="1141">
                  <c:v>0.24859999999999999</c:v>
                </c:pt>
                <c:pt idx="1142">
                  <c:v>0.1338</c:v>
                </c:pt>
                <c:pt idx="1143">
                  <c:v>0.11990000000000001</c:v>
                </c:pt>
                <c:pt idx="1144">
                  <c:v>0.17069999999999999</c:v>
                </c:pt>
                <c:pt idx="1145">
                  <c:v>0.16639999999999999</c:v>
                </c:pt>
                <c:pt idx="1146">
                  <c:v>9.0289999999999995E-2</c:v>
                </c:pt>
                <c:pt idx="1148">
                  <c:v>8.6720000000000005E-2</c:v>
                </c:pt>
                <c:pt idx="1149">
                  <c:v>8.9099999999999999E-2</c:v>
                </c:pt>
                <c:pt idx="1150">
                  <c:v>0.1573</c:v>
                </c:pt>
                <c:pt idx="1151">
                  <c:v>0.18509999999999999</c:v>
                </c:pt>
                <c:pt idx="1152">
                  <c:v>0.1227</c:v>
                </c:pt>
                <c:pt idx="1153">
                  <c:v>0.1041</c:v>
                </c:pt>
                <c:pt idx="1154">
                  <c:v>0.13150000000000001</c:v>
                </c:pt>
                <c:pt idx="1155">
                  <c:v>0.26050000000000001</c:v>
                </c:pt>
                <c:pt idx="1156">
                  <c:v>9.7979999999999998E-2</c:v>
                </c:pt>
                <c:pt idx="1157">
                  <c:v>0.10009999999999999</c:v>
                </c:pt>
                <c:pt idx="1158">
                  <c:v>0.22289999999999999</c:v>
                </c:pt>
                <c:pt idx="1159">
                  <c:v>0.13439999999999999</c:v>
                </c:pt>
                <c:pt idx="1160">
                  <c:v>6.1960000000000001E-2</c:v>
                </c:pt>
                <c:pt idx="1161">
                  <c:v>0.1595</c:v>
                </c:pt>
                <c:pt idx="1164">
                  <c:v>6.9940000000000002E-2</c:v>
                </c:pt>
                <c:pt idx="1165">
                  <c:v>0.1447</c:v>
                </c:pt>
                <c:pt idx="1166">
                  <c:v>0.1258</c:v>
                </c:pt>
                <c:pt idx="1167">
                  <c:v>0.1472</c:v>
                </c:pt>
                <c:pt idx="1168">
                  <c:v>0.1411</c:v>
                </c:pt>
                <c:pt idx="1169">
                  <c:v>9.2219999999999996E-2</c:v>
                </c:pt>
                <c:pt idx="1170">
                  <c:v>0.1196</c:v>
                </c:pt>
                <c:pt idx="1171">
                  <c:v>9.6890000000000004E-2</c:v>
                </c:pt>
                <c:pt idx="1172">
                  <c:v>0.1047</c:v>
                </c:pt>
                <c:pt idx="1173">
                  <c:v>0.1087</c:v>
                </c:pt>
                <c:pt idx="1174">
                  <c:v>0.1431</c:v>
                </c:pt>
                <c:pt idx="1175">
                  <c:v>0.13769999999999999</c:v>
                </c:pt>
                <c:pt idx="1176">
                  <c:v>0.14799999999999999</c:v>
                </c:pt>
                <c:pt idx="1178">
                  <c:v>0.1532</c:v>
                </c:pt>
                <c:pt idx="1179">
                  <c:v>0.15490000000000001</c:v>
                </c:pt>
                <c:pt idx="1180">
                  <c:v>9.8169999999999993E-2</c:v>
                </c:pt>
                <c:pt idx="1181">
                  <c:v>0.18940000000000001</c:v>
                </c:pt>
                <c:pt idx="1182">
                  <c:v>0.1333</c:v>
                </c:pt>
                <c:pt idx="1183">
                  <c:v>0.1053</c:v>
                </c:pt>
                <c:pt idx="1184">
                  <c:v>0.15110000000000001</c:v>
                </c:pt>
                <c:pt idx="1185">
                  <c:v>0.1225</c:v>
                </c:pt>
                <c:pt idx="1186">
                  <c:v>0.15329999999999999</c:v>
                </c:pt>
                <c:pt idx="1187">
                  <c:v>0.1762</c:v>
                </c:pt>
                <c:pt idx="1188">
                  <c:v>7.2300000000000003E-2</c:v>
                </c:pt>
                <c:pt idx="1189">
                  <c:v>0.1651</c:v>
                </c:pt>
                <c:pt idx="1190">
                  <c:v>0.1069</c:v>
                </c:pt>
                <c:pt idx="1191">
                  <c:v>9.2929999999999999E-2</c:v>
                </c:pt>
                <c:pt idx="1192">
                  <c:v>0.15240000000000001</c:v>
                </c:pt>
                <c:pt idx="1193">
                  <c:v>0.1031</c:v>
                </c:pt>
                <c:pt idx="1195">
                  <c:v>8.5620000000000002E-2</c:v>
                </c:pt>
                <c:pt idx="1196">
                  <c:v>0.14849999999999999</c:v>
                </c:pt>
                <c:pt idx="1197">
                  <c:v>8.7559999999999999E-2</c:v>
                </c:pt>
                <c:pt idx="1198">
                  <c:v>0.11840000000000001</c:v>
                </c:pt>
                <c:pt idx="1199">
                  <c:v>0.17</c:v>
                </c:pt>
                <c:pt idx="1200">
                  <c:v>0.2515</c:v>
                </c:pt>
                <c:pt idx="1201">
                  <c:v>9.6229999999999996E-2</c:v>
                </c:pt>
                <c:pt idx="1202">
                  <c:v>0.1181</c:v>
                </c:pt>
                <c:pt idx="1203">
                  <c:v>0.112</c:v>
                </c:pt>
                <c:pt idx="1204">
                  <c:v>0.1661</c:v>
                </c:pt>
                <c:pt idx="1205">
                  <c:v>0.1109</c:v>
                </c:pt>
                <c:pt idx="1206">
                  <c:v>0.1537</c:v>
                </c:pt>
                <c:pt idx="1207">
                  <c:v>0.13020000000000001</c:v>
                </c:pt>
                <c:pt idx="1208">
                  <c:v>0.10920000000000001</c:v>
                </c:pt>
                <c:pt idx="1209">
                  <c:v>0.1114</c:v>
                </c:pt>
                <c:pt idx="1210">
                  <c:v>0.1348</c:v>
                </c:pt>
                <c:pt idx="1211">
                  <c:v>0.1764</c:v>
                </c:pt>
                <c:pt idx="1212">
                  <c:v>0.1467</c:v>
                </c:pt>
                <c:pt idx="1213">
                  <c:v>0.22559999999999999</c:v>
                </c:pt>
                <c:pt idx="1214">
                  <c:v>0.10340000000000001</c:v>
                </c:pt>
                <c:pt idx="1217">
                  <c:v>0.1159</c:v>
                </c:pt>
                <c:pt idx="1218">
                  <c:v>0.12620000000000001</c:v>
                </c:pt>
                <c:pt idx="1219">
                  <c:v>0.1061</c:v>
                </c:pt>
                <c:pt idx="1220">
                  <c:v>9.1450000000000004E-2</c:v>
                </c:pt>
                <c:pt idx="1221">
                  <c:v>0.14180000000000001</c:v>
                </c:pt>
                <c:pt idx="1222">
                  <c:v>0.11260000000000001</c:v>
                </c:pt>
                <c:pt idx="1223">
                  <c:v>0.122</c:v>
                </c:pt>
                <c:pt idx="1224">
                  <c:v>0.1646</c:v>
                </c:pt>
                <c:pt idx="1225">
                  <c:v>0.20549999999999999</c:v>
                </c:pt>
                <c:pt idx="1226">
                  <c:v>0.1643</c:v>
                </c:pt>
                <c:pt idx="1227">
                  <c:v>6.9959999999999994E-2</c:v>
                </c:pt>
                <c:pt idx="1228">
                  <c:v>0.23710000000000001</c:v>
                </c:pt>
                <c:pt idx="1229">
                  <c:v>0.19819999999999999</c:v>
                </c:pt>
                <c:pt idx="1230">
                  <c:v>0.13120000000000001</c:v>
                </c:pt>
                <c:pt idx="1231">
                  <c:v>0.14199999999999999</c:v>
                </c:pt>
                <c:pt idx="1232">
                  <c:v>0.373</c:v>
                </c:pt>
                <c:pt idx="1233">
                  <c:v>9.5250000000000001E-2</c:v>
                </c:pt>
                <c:pt idx="1234">
                  <c:v>8.3169999999999994E-2</c:v>
                </c:pt>
                <c:pt idx="1235">
                  <c:v>9.5000000000000001E-2</c:v>
                </c:pt>
                <c:pt idx="1236">
                  <c:v>0.13220000000000001</c:v>
                </c:pt>
                <c:pt idx="1237">
                  <c:v>0.1074</c:v>
                </c:pt>
                <c:pt idx="1238">
                  <c:v>0.1046</c:v>
                </c:pt>
                <c:pt idx="1239">
                  <c:v>9.1450000000000004E-2</c:v>
                </c:pt>
                <c:pt idx="1240">
                  <c:v>0.15379999999999999</c:v>
                </c:pt>
                <c:pt idx="1241">
                  <c:v>0.1168</c:v>
                </c:pt>
                <c:pt idx="1242">
                  <c:v>0.13159999999999999</c:v>
                </c:pt>
                <c:pt idx="1243">
                  <c:v>0.13400000000000001</c:v>
                </c:pt>
                <c:pt idx="1244">
                  <c:v>0.18110000000000001</c:v>
                </c:pt>
                <c:pt idx="1245">
                  <c:v>8.6379999999999998E-2</c:v>
                </c:pt>
                <c:pt idx="1246">
                  <c:v>9.7360000000000002E-2</c:v>
                </c:pt>
                <c:pt idx="1247">
                  <c:v>0.18210000000000001</c:v>
                </c:pt>
                <c:pt idx="1248">
                  <c:v>8.4739999999999996E-2</c:v>
                </c:pt>
                <c:pt idx="1249">
                  <c:v>0.12920000000000001</c:v>
                </c:pt>
                <c:pt idx="1250">
                  <c:v>0.1389</c:v>
                </c:pt>
                <c:pt idx="1251">
                  <c:v>0.1067</c:v>
                </c:pt>
                <c:pt idx="1252">
                  <c:v>0.1169</c:v>
                </c:pt>
                <c:pt idx="1253">
                  <c:v>0.14499999999999999</c:v>
                </c:pt>
                <c:pt idx="1254">
                  <c:v>0.1736</c:v>
                </c:pt>
                <c:pt idx="1255">
                  <c:v>0.1429</c:v>
                </c:pt>
                <c:pt idx="1256">
                  <c:v>0.16089999999999999</c:v>
                </c:pt>
                <c:pt idx="1257">
                  <c:v>9.6439999999999998E-2</c:v>
                </c:pt>
                <c:pt idx="1258">
                  <c:v>0.15079999999999999</c:v>
                </c:pt>
                <c:pt idx="1259">
                  <c:v>9.3369999999999995E-2</c:v>
                </c:pt>
                <c:pt idx="1260">
                  <c:v>0.1207</c:v>
                </c:pt>
                <c:pt idx="1261">
                  <c:v>0.33660000000000001</c:v>
                </c:pt>
                <c:pt idx="1262">
                  <c:v>0.12839999999999999</c:v>
                </c:pt>
                <c:pt idx="1263">
                  <c:v>0.16800000000000001</c:v>
                </c:pt>
                <c:pt idx="1264">
                  <c:v>0.1234</c:v>
                </c:pt>
                <c:pt idx="1265">
                  <c:v>0.1472</c:v>
                </c:pt>
                <c:pt idx="1266">
                  <c:v>8.4940000000000002E-2</c:v>
                </c:pt>
                <c:pt idx="1267">
                  <c:v>0.1221</c:v>
                </c:pt>
                <c:pt idx="1268">
                  <c:v>9.7629999999999995E-2</c:v>
                </c:pt>
                <c:pt idx="1269">
                  <c:v>0.1244</c:v>
                </c:pt>
                <c:pt idx="1270">
                  <c:v>8.1240000000000007E-2</c:v>
                </c:pt>
                <c:pt idx="1272">
                  <c:v>0.1527</c:v>
                </c:pt>
                <c:pt idx="1273">
                  <c:v>0.11799999999999999</c:v>
                </c:pt>
                <c:pt idx="1274">
                  <c:v>0.10970000000000001</c:v>
                </c:pt>
                <c:pt idx="1276">
                  <c:v>0.12429999999999999</c:v>
                </c:pt>
                <c:pt idx="1277">
                  <c:v>9.5519999999999994E-2</c:v>
                </c:pt>
                <c:pt idx="1279">
                  <c:v>6.3079999999999997E-2</c:v>
                </c:pt>
                <c:pt idx="1280">
                  <c:v>0.25819999999999999</c:v>
                </c:pt>
                <c:pt idx="1281">
                  <c:v>5.0049999999999997E-2</c:v>
                </c:pt>
                <c:pt idx="1282">
                  <c:v>5.3350000000000002E-2</c:v>
                </c:pt>
                <c:pt idx="1283">
                  <c:v>0.1585</c:v>
                </c:pt>
                <c:pt idx="1284">
                  <c:v>0.1338</c:v>
                </c:pt>
                <c:pt idx="1285">
                  <c:v>0.23180000000000001</c:v>
                </c:pt>
                <c:pt idx="1286">
                  <c:v>0.1115</c:v>
                </c:pt>
                <c:pt idx="1287">
                  <c:v>0.43109999999999998</c:v>
                </c:pt>
                <c:pt idx="1288">
                  <c:v>9.7939999999999999E-2</c:v>
                </c:pt>
                <c:pt idx="1290">
                  <c:v>0.1288</c:v>
                </c:pt>
                <c:pt idx="1291">
                  <c:v>0.1479</c:v>
                </c:pt>
                <c:pt idx="1293">
                  <c:v>0.14280000000000001</c:v>
                </c:pt>
                <c:pt idx="1294">
                  <c:v>0.18310000000000001</c:v>
                </c:pt>
                <c:pt idx="1295">
                  <c:v>0.11550000000000001</c:v>
                </c:pt>
                <c:pt idx="1296">
                  <c:v>0.20880000000000001</c:v>
                </c:pt>
                <c:pt idx="1298">
                  <c:v>0.11849999999999999</c:v>
                </c:pt>
                <c:pt idx="1299">
                  <c:v>0.12280000000000001</c:v>
                </c:pt>
                <c:pt idx="1300">
                  <c:v>0.23250000000000001</c:v>
                </c:pt>
                <c:pt idx="1301">
                  <c:v>9.2460000000000001E-2</c:v>
                </c:pt>
                <c:pt idx="1302">
                  <c:v>0.1192</c:v>
                </c:pt>
                <c:pt idx="1303">
                  <c:v>0.1144</c:v>
                </c:pt>
                <c:pt idx="1304">
                  <c:v>0.1225</c:v>
                </c:pt>
                <c:pt idx="1305">
                  <c:v>0.1321</c:v>
                </c:pt>
                <c:pt idx="1306">
                  <c:v>0.1187</c:v>
                </c:pt>
                <c:pt idx="1307">
                  <c:v>0.105</c:v>
                </c:pt>
                <c:pt idx="1308">
                  <c:v>9.1189999999999993E-2</c:v>
                </c:pt>
                <c:pt idx="1309">
                  <c:v>0.25829999999999997</c:v>
                </c:pt>
                <c:pt idx="1310">
                  <c:v>9.5200000000000007E-2</c:v>
                </c:pt>
                <c:pt idx="1311">
                  <c:v>9.2280000000000001E-2</c:v>
                </c:pt>
                <c:pt idx="1312">
                  <c:v>0.1394</c:v>
                </c:pt>
                <c:pt idx="1313">
                  <c:v>0.2034</c:v>
                </c:pt>
                <c:pt idx="1314">
                  <c:v>8.5029999999999994E-2</c:v>
                </c:pt>
                <c:pt idx="1315">
                  <c:v>0.13850000000000001</c:v>
                </c:pt>
                <c:pt idx="1317">
                  <c:v>0.12690000000000001</c:v>
                </c:pt>
                <c:pt idx="1318">
                  <c:v>9.7360000000000002E-2</c:v>
                </c:pt>
                <c:pt idx="1319">
                  <c:v>0.1542</c:v>
                </c:pt>
                <c:pt idx="1320">
                  <c:v>10.47</c:v>
                </c:pt>
                <c:pt idx="1321">
                  <c:v>0.1961</c:v>
                </c:pt>
                <c:pt idx="1322">
                  <c:v>0.153</c:v>
                </c:pt>
                <c:pt idx="1323">
                  <c:v>0.17519999999999999</c:v>
                </c:pt>
                <c:pt idx="1324">
                  <c:v>0.80769999999999997</c:v>
                </c:pt>
                <c:pt idx="1325">
                  <c:v>0.14660000000000001</c:v>
                </c:pt>
                <c:pt idx="1326">
                  <c:v>0.16039999999999999</c:v>
                </c:pt>
                <c:pt idx="1327">
                  <c:v>0.1366</c:v>
                </c:pt>
                <c:pt idx="1328">
                  <c:v>0.1133</c:v>
                </c:pt>
                <c:pt idx="1329">
                  <c:v>0.1062</c:v>
                </c:pt>
                <c:pt idx="1330">
                  <c:v>0.12429999999999999</c:v>
                </c:pt>
                <c:pt idx="1331">
                  <c:v>0.2016</c:v>
                </c:pt>
                <c:pt idx="1332">
                  <c:v>0.18110000000000001</c:v>
                </c:pt>
                <c:pt idx="1333">
                  <c:v>0.22</c:v>
                </c:pt>
                <c:pt idx="1334">
                  <c:v>0.16350000000000001</c:v>
                </c:pt>
                <c:pt idx="1335">
                  <c:v>0.1651</c:v>
                </c:pt>
                <c:pt idx="1336">
                  <c:v>0.25640000000000002</c:v>
                </c:pt>
                <c:pt idx="1337">
                  <c:v>0.24060000000000001</c:v>
                </c:pt>
                <c:pt idx="1338">
                  <c:v>0.17649999999999999</c:v>
                </c:pt>
                <c:pt idx="1339">
                  <c:v>0.20119999999999999</c:v>
                </c:pt>
                <c:pt idx="1340">
                  <c:v>0.36799999999999999</c:v>
                </c:pt>
                <c:pt idx="1341">
                  <c:v>0.2266</c:v>
                </c:pt>
                <c:pt idx="1342">
                  <c:v>0.15029999999999999</c:v>
                </c:pt>
                <c:pt idx="1343">
                  <c:v>0.18720000000000001</c:v>
                </c:pt>
                <c:pt idx="1345">
                  <c:v>0.22070000000000001</c:v>
                </c:pt>
                <c:pt idx="1346">
                  <c:v>0.248</c:v>
                </c:pt>
                <c:pt idx="1347">
                  <c:v>0.2374</c:v>
                </c:pt>
                <c:pt idx="1348">
                  <c:v>0.1206</c:v>
                </c:pt>
                <c:pt idx="1349">
                  <c:v>0.222</c:v>
                </c:pt>
                <c:pt idx="1350">
                  <c:v>0.2472</c:v>
                </c:pt>
                <c:pt idx="1351">
                  <c:v>0.24529999999999999</c:v>
                </c:pt>
                <c:pt idx="1352">
                  <c:v>0.22559999999999999</c:v>
                </c:pt>
                <c:pt idx="1353">
                  <c:v>0.25700000000000001</c:v>
                </c:pt>
                <c:pt idx="1354">
                  <c:v>0.2407</c:v>
                </c:pt>
                <c:pt idx="1355">
                  <c:v>0.38429999999999997</c:v>
                </c:pt>
                <c:pt idx="1356">
                  <c:v>0.18490000000000001</c:v>
                </c:pt>
                <c:pt idx="1357">
                  <c:v>0.3508</c:v>
                </c:pt>
                <c:pt idx="1358">
                  <c:v>0.1608</c:v>
                </c:pt>
                <c:pt idx="1359">
                  <c:v>0.17299999999999999</c:v>
                </c:pt>
                <c:pt idx="1360">
                  <c:v>0.154</c:v>
                </c:pt>
              </c:numCache>
            </c:numRef>
          </c:yVal>
          <c:smooth val="0"/>
        </c:ser>
        <c:ser>
          <c:idx val="8"/>
          <c:order val="4"/>
          <c:tx>
            <c:v>PAM 0.440-0.592 GeV</c:v>
          </c:tx>
          <c:spPr>
            <a:ln w="12700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dPt>
            <c:idx val="64"/>
            <c:bubble3D val="0"/>
          </c:dPt>
          <c:dPt>
            <c:idx val="236"/>
            <c:bubble3D val="0"/>
          </c:dPt>
          <c:xVal>
            <c:numRef>
              <c:f>TIMESF!$G$371:$G$1731</c:f>
              <c:numCache>
                <c:formatCode>General</c:formatCode>
                <c:ptCount val="1361"/>
                <c:pt idx="0">
                  <c:v>6.0572900000000001</c:v>
                </c:pt>
                <c:pt idx="1">
                  <c:v>6.0593599999999999</c:v>
                </c:pt>
                <c:pt idx="2">
                  <c:v>6.1234500000000001</c:v>
                </c:pt>
                <c:pt idx="3">
                  <c:v>6.1252300000000002</c:v>
                </c:pt>
                <c:pt idx="4">
                  <c:v>6.1896399999999998</c:v>
                </c:pt>
                <c:pt idx="5">
                  <c:v>6.1915699999999996</c:v>
                </c:pt>
                <c:pt idx="6">
                  <c:v>6.2558499999999997</c:v>
                </c:pt>
                <c:pt idx="7">
                  <c:v>6.2580499999999999</c:v>
                </c:pt>
                <c:pt idx="8">
                  <c:v>6.2880799999999999</c:v>
                </c:pt>
                <c:pt idx="9">
                  <c:v>6.2882600000000002</c:v>
                </c:pt>
                <c:pt idx="10">
                  <c:v>6.3220099999999997</c:v>
                </c:pt>
                <c:pt idx="11">
                  <c:v>6.3238500000000002</c:v>
                </c:pt>
                <c:pt idx="12">
                  <c:v>6.3528900000000004</c:v>
                </c:pt>
                <c:pt idx="13">
                  <c:v>6.3558700000000004</c:v>
                </c:pt>
                <c:pt idx="14">
                  <c:v>6.3576499999999996</c:v>
                </c:pt>
                <c:pt idx="15">
                  <c:v>6.3879799999999998</c:v>
                </c:pt>
                <c:pt idx="16">
                  <c:v>6.3906299999999998</c:v>
                </c:pt>
                <c:pt idx="17">
                  <c:v>6.3926600000000002</c:v>
                </c:pt>
                <c:pt idx="18">
                  <c:v>6.4187599999999998</c:v>
                </c:pt>
                <c:pt idx="19">
                  <c:v>6.4218500000000001</c:v>
                </c:pt>
                <c:pt idx="20">
                  <c:v>6.4246100000000004</c:v>
                </c:pt>
                <c:pt idx="21">
                  <c:v>6.4536899999999999</c:v>
                </c:pt>
                <c:pt idx="22">
                  <c:v>6.4565700000000001</c:v>
                </c:pt>
                <c:pt idx="23">
                  <c:v>6.4591799999999999</c:v>
                </c:pt>
                <c:pt idx="24">
                  <c:v>6.4850599999999998</c:v>
                </c:pt>
                <c:pt idx="25">
                  <c:v>6.4878400000000003</c:v>
                </c:pt>
                <c:pt idx="26">
                  <c:v>6.49132</c:v>
                </c:pt>
                <c:pt idx="27">
                  <c:v>6.4932400000000001</c:v>
                </c:pt>
                <c:pt idx="28">
                  <c:v>6.5194900000000002</c:v>
                </c:pt>
                <c:pt idx="29">
                  <c:v>6.5223599999999999</c:v>
                </c:pt>
                <c:pt idx="30">
                  <c:v>6.52644</c:v>
                </c:pt>
                <c:pt idx="31">
                  <c:v>6.5515299999999996</c:v>
                </c:pt>
                <c:pt idx="32">
                  <c:v>6.55375</c:v>
                </c:pt>
                <c:pt idx="33">
                  <c:v>6.5571799999999998</c:v>
                </c:pt>
                <c:pt idx="34">
                  <c:v>6.5601000000000003</c:v>
                </c:pt>
                <c:pt idx="35">
                  <c:v>6.6526100000000001</c:v>
                </c:pt>
                <c:pt idx="36">
                  <c:v>6.6545100000000001</c:v>
                </c:pt>
                <c:pt idx="37">
                  <c:v>6.6579699999999997</c:v>
                </c:pt>
                <c:pt idx="38">
                  <c:v>6.6604900000000002</c:v>
                </c:pt>
                <c:pt idx="39">
                  <c:v>6.6868499999999997</c:v>
                </c:pt>
                <c:pt idx="40">
                  <c:v>6.6892399999999999</c:v>
                </c:pt>
                <c:pt idx="41">
                  <c:v>6.6927000000000003</c:v>
                </c:pt>
                <c:pt idx="42">
                  <c:v>6.6955799999999996</c:v>
                </c:pt>
                <c:pt idx="43">
                  <c:v>6.7211499999999997</c:v>
                </c:pt>
                <c:pt idx="44">
                  <c:v>6.7238899999999999</c:v>
                </c:pt>
                <c:pt idx="45">
                  <c:v>6.7271400000000003</c:v>
                </c:pt>
                <c:pt idx="46">
                  <c:v>6.7554800000000004</c:v>
                </c:pt>
                <c:pt idx="47">
                  <c:v>6.7586399999999998</c:v>
                </c:pt>
                <c:pt idx="48">
                  <c:v>6.7622299999999997</c:v>
                </c:pt>
                <c:pt idx="49">
                  <c:v>6.7641</c:v>
                </c:pt>
                <c:pt idx="50">
                  <c:v>6.7879100000000001</c:v>
                </c:pt>
                <c:pt idx="51">
                  <c:v>6.7899200000000004</c:v>
                </c:pt>
                <c:pt idx="52">
                  <c:v>6.7934000000000001</c:v>
                </c:pt>
                <c:pt idx="53">
                  <c:v>6.7957099999999997</c:v>
                </c:pt>
                <c:pt idx="54">
                  <c:v>6.8223500000000001</c:v>
                </c:pt>
                <c:pt idx="55">
                  <c:v>6.8246500000000001</c:v>
                </c:pt>
                <c:pt idx="56">
                  <c:v>6.8281299999999998</c:v>
                </c:pt>
                <c:pt idx="57">
                  <c:v>6.83047</c:v>
                </c:pt>
                <c:pt idx="58">
                  <c:v>6.8563599999999996</c:v>
                </c:pt>
                <c:pt idx="59">
                  <c:v>6.8593700000000002</c:v>
                </c:pt>
                <c:pt idx="60">
                  <c:v>6.8623399999999997</c:v>
                </c:pt>
                <c:pt idx="61">
                  <c:v>6.8909799999999999</c:v>
                </c:pt>
                <c:pt idx="62">
                  <c:v>6.8940900000000003</c:v>
                </c:pt>
                <c:pt idx="63">
                  <c:v>6.8967499999999999</c:v>
                </c:pt>
                <c:pt idx="64">
                  <c:v>6.9229900000000004</c:v>
                </c:pt>
                <c:pt idx="65">
                  <c:v>6.9252099999999999</c:v>
                </c:pt>
                <c:pt idx="66">
                  <c:v>6.92943</c:v>
                </c:pt>
                <c:pt idx="67">
                  <c:v>6.9579199999999997</c:v>
                </c:pt>
                <c:pt idx="68">
                  <c:v>6.96007</c:v>
                </c:pt>
                <c:pt idx="69">
                  <c:v>6.9623799999999996</c:v>
                </c:pt>
                <c:pt idx="70">
                  <c:v>6.9894999999999996</c:v>
                </c:pt>
                <c:pt idx="71">
                  <c:v>6.9913100000000004</c:v>
                </c:pt>
                <c:pt idx="72">
                  <c:v>6.9941399999999998</c:v>
                </c:pt>
                <c:pt idx="73">
                  <c:v>7.0575599999999996</c:v>
                </c:pt>
                <c:pt idx="74">
                  <c:v>7.0595699999999999</c:v>
                </c:pt>
                <c:pt idx="75">
                  <c:v>7.1237399999999997</c:v>
                </c:pt>
                <c:pt idx="76">
                  <c:v>7.1255699999999997</c:v>
                </c:pt>
                <c:pt idx="77">
                  <c:v>7.18994</c:v>
                </c:pt>
                <c:pt idx="78">
                  <c:v>7.1918899999999999</c:v>
                </c:pt>
                <c:pt idx="79">
                  <c:v>7.2561600000000004</c:v>
                </c:pt>
                <c:pt idx="80">
                  <c:v>7.2583700000000002</c:v>
                </c:pt>
                <c:pt idx="81">
                  <c:v>7.2878600000000002</c:v>
                </c:pt>
                <c:pt idx="82">
                  <c:v>7.2890899999999998</c:v>
                </c:pt>
                <c:pt idx="83">
                  <c:v>7.3222899999999997</c:v>
                </c:pt>
                <c:pt idx="84">
                  <c:v>7.3231099999999998</c:v>
                </c:pt>
                <c:pt idx="85">
                  <c:v>7.35311</c:v>
                </c:pt>
                <c:pt idx="86">
                  <c:v>7.3559000000000001</c:v>
                </c:pt>
                <c:pt idx="87">
                  <c:v>7.3580800000000002</c:v>
                </c:pt>
                <c:pt idx="88">
                  <c:v>7.3882300000000001</c:v>
                </c:pt>
                <c:pt idx="89">
                  <c:v>7.3906200000000002</c:v>
                </c:pt>
                <c:pt idx="90">
                  <c:v>7.3930100000000003</c:v>
                </c:pt>
                <c:pt idx="91">
                  <c:v>7.4190199999999997</c:v>
                </c:pt>
                <c:pt idx="92">
                  <c:v>7.4218500000000001</c:v>
                </c:pt>
                <c:pt idx="93">
                  <c:v>7.42502</c:v>
                </c:pt>
                <c:pt idx="94">
                  <c:v>7.4538799999999998</c:v>
                </c:pt>
                <c:pt idx="95">
                  <c:v>7.4565900000000003</c:v>
                </c:pt>
                <c:pt idx="96">
                  <c:v>7.45946</c:v>
                </c:pt>
                <c:pt idx="97">
                  <c:v>7.4853199999999998</c:v>
                </c:pt>
                <c:pt idx="98">
                  <c:v>7.4878400000000003</c:v>
                </c:pt>
                <c:pt idx="99">
                  <c:v>7.4913100000000004</c:v>
                </c:pt>
                <c:pt idx="100">
                  <c:v>7.4936499999999997</c:v>
                </c:pt>
                <c:pt idx="101">
                  <c:v>7.5197799999999999</c:v>
                </c:pt>
                <c:pt idx="102">
                  <c:v>7.5225600000000004</c:v>
                </c:pt>
                <c:pt idx="103">
                  <c:v>7.5259400000000003</c:v>
                </c:pt>
                <c:pt idx="104">
                  <c:v>7.5518900000000002</c:v>
                </c:pt>
                <c:pt idx="105">
                  <c:v>7.5538100000000004</c:v>
                </c:pt>
                <c:pt idx="106">
                  <c:v>7.5572699999999999</c:v>
                </c:pt>
                <c:pt idx="107">
                  <c:v>7.5605399999999996</c:v>
                </c:pt>
                <c:pt idx="108">
                  <c:v>7.5862600000000002</c:v>
                </c:pt>
                <c:pt idx="109">
                  <c:v>7.5885400000000001</c:v>
                </c:pt>
                <c:pt idx="110">
                  <c:v>7.5919999999999996</c:v>
                </c:pt>
                <c:pt idx="111">
                  <c:v>7.5942400000000001</c:v>
                </c:pt>
                <c:pt idx="112">
                  <c:v>7.6204000000000001</c:v>
                </c:pt>
                <c:pt idx="113">
                  <c:v>7.6232699999999998</c:v>
                </c:pt>
                <c:pt idx="114">
                  <c:v>7.6267300000000002</c:v>
                </c:pt>
                <c:pt idx="115">
                  <c:v>7.6291599999999997</c:v>
                </c:pt>
                <c:pt idx="116">
                  <c:v>7.6547499999999999</c:v>
                </c:pt>
                <c:pt idx="117">
                  <c:v>7.6579800000000002</c:v>
                </c:pt>
                <c:pt idx="118">
                  <c:v>7.6608700000000001</c:v>
                </c:pt>
                <c:pt idx="119">
                  <c:v>7.6872499999999997</c:v>
                </c:pt>
                <c:pt idx="120">
                  <c:v>7.6892199999999997</c:v>
                </c:pt>
                <c:pt idx="121">
                  <c:v>7.6927000000000003</c:v>
                </c:pt>
                <c:pt idx="122">
                  <c:v>7.6959600000000004</c:v>
                </c:pt>
                <c:pt idx="123">
                  <c:v>7.7215499999999997</c:v>
                </c:pt>
                <c:pt idx="124">
                  <c:v>7.7239500000000003</c:v>
                </c:pt>
                <c:pt idx="125">
                  <c:v>7.7274200000000004</c:v>
                </c:pt>
                <c:pt idx="126">
                  <c:v>7.72933</c:v>
                </c:pt>
                <c:pt idx="127">
                  <c:v>7.7559100000000001</c:v>
                </c:pt>
                <c:pt idx="128">
                  <c:v>7.75868</c:v>
                </c:pt>
                <c:pt idx="129">
                  <c:v>7.7621500000000001</c:v>
                </c:pt>
                <c:pt idx="130">
                  <c:v>7.7643599999999999</c:v>
                </c:pt>
                <c:pt idx="131">
                  <c:v>7.79</c:v>
                </c:pt>
                <c:pt idx="132">
                  <c:v>7.79338</c:v>
                </c:pt>
                <c:pt idx="133">
                  <c:v>7.7960900000000004</c:v>
                </c:pt>
                <c:pt idx="134">
                  <c:v>7.8227500000000001</c:v>
                </c:pt>
                <c:pt idx="135">
                  <c:v>7.8246399999999996</c:v>
                </c:pt>
                <c:pt idx="136">
                  <c:v>7.8281200000000002</c:v>
                </c:pt>
                <c:pt idx="137">
                  <c:v>7.8304099999999996</c:v>
                </c:pt>
                <c:pt idx="138">
                  <c:v>7.8567400000000003</c:v>
                </c:pt>
                <c:pt idx="139">
                  <c:v>7.8593799999999998</c:v>
                </c:pt>
                <c:pt idx="140">
                  <c:v>7.86273</c:v>
                </c:pt>
                <c:pt idx="141">
                  <c:v>7.8913700000000002</c:v>
                </c:pt>
                <c:pt idx="142">
                  <c:v>7.8940900000000003</c:v>
                </c:pt>
                <c:pt idx="143">
                  <c:v>7.8969199999999997</c:v>
                </c:pt>
                <c:pt idx="144">
                  <c:v>7.92333</c:v>
                </c:pt>
                <c:pt idx="145">
                  <c:v>7.9253400000000003</c:v>
                </c:pt>
                <c:pt idx="146">
                  <c:v>7.9287700000000001</c:v>
                </c:pt>
                <c:pt idx="147">
                  <c:v>7.9600999999999997</c:v>
                </c:pt>
                <c:pt idx="148">
                  <c:v>7.9625300000000001</c:v>
                </c:pt>
                <c:pt idx="149">
                  <c:v>7.9915500000000002</c:v>
                </c:pt>
                <c:pt idx="150">
                  <c:v>7.9942900000000003</c:v>
                </c:pt>
                <c:pt idx="151">
                  <c:v>8.0569500000000005</c:v>
                </c:pt>
                <c:pt idx="152">
                  <c:v>8.1240100000000002</c:v>
                </c:pt>
                <c:pt idx="153">
                  <c:v>8.1258499999999998</c:v>
                </c:pt>
                <c:pt idx="154">
                  <c:v>8.1902299999999997</c:v>
                </c:pt>
                <c:pt idx="155">
                  <c:v>8.1922499999999996</c:v>
                </c:pt>
                <c:pt idx="156">
                  <c:v>8.2564499999999992</c:v>
                </c:pt>
                <c:pt idx="157">
                  <c:v>8.2586700000000004</c:v>
                </c:pt>
                <c:pt idx="158">
                  <c:v>8.2604500000000005</c:v>
                </c:pt>
                <c:pt idx="159">
                  <c:v>8.2879299999999994</c:v>
                </c:pt>
                <c:pt idx="160">
                  <c:v>8.2896400000000003</c:v>
                </c:pt>
                <c:pt idx="161">
                  <c:v>8.3225800000000003</c:v>
                </c:pt>
                <c:pt idx="162">
                  <c:v>8.3246500000000001</c:v>
                </c:pt>
                <c:pt idx="163">
                  <c:v>8.3269000000000002</c:v>
                </c:pt>
                <c:pt idx="164">
                  <c:v>8.3533399999999993</c:v>
                </c:pt>
                <c:pt idx="165">
                  <c:v>8.3558900000000005</c:v>
                </c:pt>
                <c:pt idx="166">
                  <c:v>8.3585100000000008</c:v>
                </c:pt>
                <c:pt idx="167">
                  <c:v>8.3884699999999999</c:v>
                </c:pt>
                <c:pt idx="168">
                  <c:v>8.3905999999999992</c:v>
                </c:pt>
                <c:pt idx="169">
                  <c:v>8.3933300000000006</c:v>
                </c:pt>
                <c:pt idx="170">
                  <c:v>8.4193499999999997</c:v>
                </c:pt>
                <c:pt idx="171">
                  <c:v>8.4218899999999994</c:v>
                </c:pt>
                <c:pt idx="172">
                  <c:v>8.4253400000000003</c:v>
                </c:pt>
                <c:pt idx="173">
                  <c:v>8.4271499999999993</c:v>
                </c:pt>
                <c:pt idx="174">
                  <c:v>8.4541000000000004</c:v>
                </c:pt>
                <c:pt idx="175">
                  <c:v>8.4565900000000003</c:v>
                </c:pt>
                <c:pt idx="176">
                  <c:v>8.4597899999999999</c:v>
                </c:pt>
                <c:pt idx="177">
                  <c:v>8.4856499999999997</c:v>
                </c:pt>
                <c:pt idx="178">
                  <c:v>8.4878499999999999</c:v>
                </c:pt>
                <c:pt idx="179">
                  <c:v>8.4913100000000004</c:v>
                </c:pt>
                <c:pt idx="180">
                  <c:v>8.4940499999999997</c:v>
                </c:pt>
                <c:pt idx="181">
                  <c:v>8.5200800000000001</c:v>
                </c:pt>
                <c:pt idx="182">
                  <c:v>8.5225799999999996</c:v>
                </c:pt>
                <c:pt idx="183">
                  <c:v>8.5260200000000008</c:v>
                </c:pt>
                <c:pt idx="184">
                  <c:v>8.5280299999999993</c:v>
                </c:pt>
                <c:pt idx="185">
                  <c:v>8.5539699999999996</c:v>
                </c:pt>
                <c:pt idx="186">
                  <c:v>8.5572800000000004</c:v>
                </c:pt>
                <c:pt idx="187">
                  <c:v>8.5607600000000001</c:v>
                </c:pt>
                <c:pt idx="188">
                  <c:v>8.5626700000000007</c:v>
                </c:pt>
                <c:pt idx="189">
                  <c:v>8.5866199999999999</c:v>
                </c:pt>
                <c:pt idx="190">
                  <c:v>8.5885200000000008</c:v>
                </c:pt>
                <c:pt idx="191">
                  <c:v>8.5920100000000001</c:v>
                </c:pt>
                <c:pt idx="192">
                  <c:v>8.5945800000000006</c:v>
                </c:pt>
                <c:pt idx="193">
                  <c:v>8.6207899999999995</c:v>
                </c:pt>
                <c:pt idx="194">
                  <c:v>8.6232600000000001</c:v>
                </c:pt>
                <c:pt idx="195">
                  <c:v>8.6267399999999999</c:v>
                </c:pt>
                <c:pt idx="196">
                  <c:v>8.6295500000000001</c:v>
                </c:pt>
                <c:pt idx="197">
                  <c:v>8.6551399999999994</c:v>
                </c:pt>
                <c:pt idx="198">
                  <c:v>8.6579800000000002</c:v>
                </c:pt>
                <c:pt idx="199">
                  <c:v>8.6612399999999994</c:v>
                </c:pt>
                <c:pt idx="200">
                  <c:v>8.6893899999999995</c:v>
                </c:pt>
                <c:pt idx="201">
                  <c:v>8.6927000000000003</c:v>
                </c:pt>
                <c:pt idx="202">
                  <c:v>8.6961499999999994</c:v>
                </c:pt>
                <c:pt idx="203">
                  <c:v>8.6980799999999991</c:v>
                </c:pt>
                <c:pt idx="204">
                  <c:v>8.7219200000000008</c:v>
                </c:pt>
                <c:pt idx="205">
                  <c:v>8.7239400000000007</c:v>
                </c:pt>
                <c:pt idx="206">
                  <c:v>8.7273899999999998</c:v>
                </c:pt>
                <c:pt idx="207">
                  <c:v>8.7297899999999995</c:v>
                </c:pt>
                <c:pt idx="208">
                  <c:v>8.7562700000000007</c:v>
                </c:pt>
                <c:pt idx="209">
                  <c:v>8.75868</c:v>
                </c:pt>
                <c:pt idx="210">
                  <c:v>8.7621400000000005</c:v>
                </c:pt>
                <c:pt idx="211">
                  <c:v>8.7647200000000005</c:v>
                </c:pt>
                <c:pt idx="212">
                  <c:v>8.7904199999999992</c:v>
                </c:pt>
                <c:pt idx="213">
                  <c:v>8.7934000000000001</c:v>
                </c:pt>
                <c:pt idx="214">
                  <c:v>8.7964800000000007</c:v>
                </c:pt>
                <c:pt idx="215">
                  <c:v>8.8248899999999999</c:v>
                </c:pt>
                <c:pt idx="216">
                  <c:v>8.8280999999999992</c:v>
                </c:pt>
                <c:pt idx="217">
                  <c:v>8.8310999999999993</c:v>
                </c:pt>
                <c:pt idx="218">
                  <c:v>8.8570899999999995</c:v>
                </c:pt>
                <c:pt idx="219">
                  <c:v>8.8593600000000006</c:v>
                </c:pt>
                <c:pt idx="220">
                  <c:v>8.8628400000000003</c:v>
                </c:pt>
                <c:pt idx="221">
                  <c:v>8.86477</c:v>
                </c:pt>
                <c:pt idx="222">
                  <c:v>8.8918300000000006</c:v>
                </c:pt>
                <c:pt idx="223">
                  <c:v>8.8940199999999994</c:v>
                </c:pt>
                <c:pt idx="224">
                  <c:v>8.8971400000000003</c:v>
                </c:pt>
                <c:pt idx="225">
                  <c:v>8.9254200000000008</c:v>
                </c:pt>
                <c:pt idx="226">
                  <c:v>8.92882</c:v>
                </c:pt>
                <c:pt idx="227">
                  <c:v>8.9307499999999997</c:v>
                </c:pt>
                <c:pt idx="228">
                  <c:v>8.9605499999999996</c:v>
                </c:pt>
                <c:pt idx="229">
                  <c:v>8.9626699999999992</c:v>
                </c:pt>
                <c:pt idx="230">
                  <c:v>8.9918899999999997</c:v>
                </c:pt>
                <c:pt idx="231">
                  <c:v>8.9944600000000001</c:v>
                </c:pt>
                <c:pt idx="232">
                  <c:v>9.0581499999999995</c:v>
                </c:pt>
                <c:pt idx="233">
                  <c:v>9.0600199999999997</c:v>
                </c:pt>
                <c:pt idx="234">
                  <c:v>9.1905400000000004</c:v>
                </c:pt>
                <c:pt idx="235">
                  <c:v>9.1925799999999995</c:v>
                </c:pt>
                <c:pt idx="236">
                  <c:v>9.2567400000000006</c:v>
                </c:pt>
                <c:pt idx="237">
                  <c:v>9.2586700000000004</c:v>
                </c:pt>
                <c:pt idx="238">
                  <c:v>9.2607900000000001</c:v>
                </c:pt>
                <c:pt idx="239">
                  <c:v>9.2880299999999991</c:v>
                </c:pt>
                <c:pt idx="240">
                  <c:v>9.2899200000000004</c:v>
                </c:pt>
                <c:pt idx="241">
                  <c:v>9.2918500000000002</c:v>
                </c:pt>
                <c:pt idx="242">
                  <c:v>9.3228399999999993</c:v>
                </c:pt>
                <c:pt idx="243">
                  <c:v>9.3246500000000001</c:v>
                </c:pt>
                <c:pt idx="244">
                  <c:v>9.3272300000000001</c:v>
                </c:pt>
                <c:pt idx="245">
                  <c:v>9.3535900000000005</c:v>
                </c:pt>
                <c:pt idx="246">
                  <c:v>9.3559000000000001</c:v>
                </c:pt>
                <c:pt idx="247">
                  <c:v>9.3589199999999995</c:v>
                </c:pt>
                <c:pt idx="248">
                  <c:v>9.3886900000000004</c:v>
                </c:pt>
                <c:pt idx="249">
                  <c:v>9.3906200000000002</c:v>
                </c:pt>
                <c:pt idx="250">
                  <c:v>9.3936799999999998</c:v>
                </c:pt>
                <c:pt idx="251">
                  <c:v>9.4196299999999997</c:v>
                </c:pt>
                <c:pt idx="252">
                  <c:v>9.4218700000000002</c:v>
                </c:pt>
                <c:pt idx="253">
                  <c:v>9.4253400000000003</c:v>
                </c:pt>
                <c:pt idx="254">
                  <c:v>9.4275699999999993</c:v>
                </c:pt>
                <c:pt idx="255">
                  <c:v>9.4543400000000002</c:v>
                </c:pt>
                <c:pt idx="256">
                  <c:v>9.4564400000000006</c:v>
                </c:pt>
                <c:pt idx="257">
                  <c:v>9.46096</c:v>
                </c:pt>
                <c:pt idx="258">
                  <c:v>9.4618599999999997</c:v>
                </c:pt>
                <c:pt idx="259">
                  <c:v>9.4860100000000003</c:v>
                </c:pt>
                <c:pt idx="260">
                  <c:v>9.4878400000000003</c:v>
                </c:pt>
                <c:pt idx="261">
                  <c:v>9.4913299999999996</c:v>
                </c:pt>
                <c:pt idx="262">
                  <c:v>9.4944600000000001</c:v>
                </c:pt>
                <c:pt idx="263">
                  <c:v>9.5204000000000004</c:v>
                </c:pt>
                <c:pt idx="264">
                  <c:v>9.5225399999999993</c:v>
                </c:pt>
                <c:pt idx="265">
                  <c:v>9.5252099999999995</c:v>
                </c:pt>
                <c:pt idx="266">
                  <c:v>9.5285799999999998</c:v>
                </c:pt>
                <c:pt idx="267">
                  <c:v>9.5543999999999993</c:v>
                </c:pt>
                <c:pt idx="268">
                  <c:v>9.5572900000000001</c:v>
                </c:pt>
                <c:pt idx="269">
                  <c:v>9.5607600000000001</c:v>
                </c:pt>
                <c:pt idx="270">
                  <c:v>9.5630900000000008</c:v>
                </c:pt>
                <c:pt idx="271">
                  <c:v>9.5887399999999996</c:v>
                </c:pt>
                <c:pt idx="272">
                  <c:v>9.5920000000000005</c:v>
                </c:pt>
                <c:pt idx="273">
                  <c:v>9.5949600000000004</c:v>
                </c:pt>
                <c:pt idx="274">
                  <c:v>9.6212</c:v>
                </c:pt>
                <c:pt idx="275">
                  <c:v>9.6232600000000001</c:v>
                </c:pt>
                <c:pt idx="276">
                  <c:v>9.6267200000000006</c:v>
                </c:pt>
                <c:pt idx="277">
                  <c:v>9.6299600000000005</c:v>
                </c:pt>
                <c:pt idx="278">
                  <c:v>9.6555300000000006</c:v>
                </c:pt>
                <c:pt idx="279">
                  <c:v>9.6579800000000002</c:v>
                </c:pt>
                <c:pt idx="280">
                  <c:v>9.6614500000000003</c:v>
                </c:pt>
                <c:pt idx="281">
                  <c:v>9.6633999999999993</c:v>
                </c:pt>
                <c:pt idx="282">
                  <c:v>9.6897900000000003</c:v>
                </c:pt>
                <c:pt idx="283">
                  <c:v>9.6927000000000003</c:v>
                </c:pt>
                <c:pt idx="284">
                  <c:v>9.6961700000000004</c:v>
                </c:pt>
                <c:pt idx="285">
                  <c:v>9.6984499999999993</c:v>
                </c:pt>
                <c:pt idx="286">
                  <c:v>9.7240599999999997</c:v>
                </c:pt>
                <c:pt idx="287">
                  <c:v>9.72743</c:v>
                </c:pt>
                <c:pt idx="288">
                  <c:v>9.7301099999999998</c:v>
                </c:pt>
                <c:pt idx="289">
                  <c:v>9.7566699999999997</c:v>
                </c:pt>
                <c:pt idx="290">
                  <c:v>9.7586499999999994</c:v>
                </c:pt>
                <c:pt idx="291">
                  <c:v>9.7621500000000001</c:v>
                </c:pt>
                <c:pt idx="292">
                  <c:v>9.7650600000000001</c:v>
                </c:pt>
                <c:pt idx="293">
                  <c:v>9.7907899999999994</c:v>
                </c:pt>
                <c:pt idx="294">
                  <c:v>9.7934099999999997</c:v>
                </c:pt>
                <c:pt idx="295">
                  <c:v>9.7968499999999992</c:v>
                </c:pt>
                <c:pt idx="296">
                  <c:v>9.8252799999999993</c:v>
                </c:pt>
                <c:pt idx="297">
                  <c:v>9.8281399999999994</c:v>
                </c:pt>
                <c:pt idx="298">
                  <c:v>9.83141</c:v>
                </c:pt>
                <c:pt idx="299">
                  <c:v>9.8574599999999997</c:v>
                </c:pt>
                <c:pt idx="300">
                  <c:v>9.8593600000000006</c:v>
                </c:pt>
                <c:pt idx="301">
                  <c:v>9.8628400000000003</c:v>
                </c:pt>
                <c:pt idx="302">
                  <c:v>9.8651</c:v>
                </c:pt>
                <c:pt idx="303">
                  <c:v>9.8940400000000004</c:v>
                </c:pt>
                <c:pt idx="304">
                  <c:v>9.8973399999999998</c:v>
                </c:pt>
                <c:pt idx="305">
                  <c:v>9.9257899999999992</c:v>
                </c:pt>
                <c:pt idx="306">
                  <c:v>9.9288000000000007</c:v>
                </c:pt>
                <c:pt idx="307">
                  <c:v>9.9308700000000005</c:v>
                </c:pt>
                <c:pt idx="308">
                  <c:v>9.9610299999999992</c:v>
                </c:pt>
                <c:pt idx="309">
                  <c:v>9.96279</c:v>
                </c:pt>
                <c:pt idx="310">
                  <c:v>10.058439999999999</c:v>
                </c:pt>
                <c:pt idx="311">
                  <c:v>10.06029</c:v>
                </c:pt>
                <c:pt idx="312">
                  <c:v>10.12462</c:v>
                </c:pt>
                <c:pt idx="313">
                  <c:v>10.1265</c:v>
                </c:pt>
                <c:pt idx="314">
                  <c:v>10.19084</c:v>
                </c:pt>
                <c:pt idx="315">
                  <c:v>10.1927</c:v>
                </c:pt>
                <c:pt idx="316">
                  <c:v>10.194649999999999</c:v>
                </c:pt>
                <c:pt idx="317">
                  <c:v>10.25877</c:v>
                </c:pt>
                <c:pt idx="318">
                  <c:v>10.26111</c:v>
                </c:pt>
                <c:pt idx="319">
                  <c:v>10.288180000000001</c:v>
                </c:pt>
                <c:pt idx="320">
                  <c:v>10.28993</c:v>
                </c:pt>
                <c:pt idx="321">
                  <c:v>10.292299999999999</c:v>
                </c:pt>
                <c:pt idx="322">
                  <c:v>10.32484</c:v>
                </c:pt>
                <c:pt idx="323">
                  <c:v>10.32757</c:v>
                </c:pt>
                <c:pt idx="324">
                  <c:v>10.35383</c:v>
                </c:pt>
                <c:pt idx="325">
                  <c:v>10.35589</c:v>
                </c:pt>
                <c:pt idx="326">
                  <c:v>10.359389999999999</c:v>
                </c:pt>
                <c:pt idx="327">
                  <c:v>10.390650000000001</c:v>
                </c:pt>
                <c:pt idx="328">
                  <c:v>10.39401</c:v>
                </c:pt>
                <c:pt idx="329">
                  <c:v>10.419969999999999</c:v>
                </c:pt>
                <c:pt idx="330">
                  <c:v>10.42188</c:v>
                </c:pt>
                <c:pt idx="331">
                  <c:v>10.42535</c:v>
                </c:pt>
                <c:pt idx="332">
                  <c:v>10.42797</c:v>
                </c:pt>
                <c:pt idx="333">
                  <c:v>10.45457</c:v>
                </c:pt>
                <c:pt idx="334">
                  <c:v>10.45645</c:v>
                </c:pt>
                <c:pt idx="335">
                  <c:v>10.46095</c:v>
                </c:pt>
                <c:pt idx="336">
                  <c:v>10.462210000000001</c:v>
                </c:pt>
                <c:pt idx="337">
                  <c:v>10.48808</c:v>
                </c:pt>
                <c:pt idx="338">
                  <c:v>10.49131</c:v>
                </c:pt>
                <c:pt idx="339">
                  <c:v>10.49479</c:v>
                </c:pt>
                <c:pt idx="340">
                  <c:v>10.496600000000001</c:v>
                </c:pt>
                <c:pt idx="341">
                  <c:v>10.52211</c:v>
                </c:pt>
                <c:pt idx="342">
                  <c:v>10.525840000000001</c:v>
                </c:pt>
                <c:pt idx="343">
                  <c:v>10.528689999999999</c:v>
                </c:pt>
                <c:pt idx="344">
                  <c:v>10.55439</c:v>
                </c:pt>
                <c:pt idx="345">
                  <c:v>10.558199999999999</c:v>
                </c:pt>
                <c:pt idx="346">
                  <c:v>10.56067</c:v>
                </c:pt>
                <c:pt idx="347">
                  <c:v>10.564349999999999</c:v>
                </c:pt>
                <c:pt idx="348">
                  <c:v>10.58914</c:v>
                </c:pt>
                <c:pt idx="349">
                  <c:v>10.59201</c:v>
                </c:pt>
                <c:pt idx="350">
                  <c:v>10.59531</c:v>
                </c:pt>
                <c:pt idx="351">
                  <c:v>10.623329999999999</c:v>
                </c:pt>
                <c:pt idx="352">
                  <c:v>10.62674</c:v>
                </c:pt>
                <c:pt idx="353">
                  <c:v>10.629250000000001</c:v>
                </c:pt>
                <c:pt idx="354">
                  <c:v>10.65591</c:v>
                </c:pt>
                <c:pt idx="355">
                  <c:v>10.65799</c:v>
                </c:pt>
                <c:pt idx="356">
                  <c:v>10.66145</c:v>
                </c:pt>
                <c:pt idx="357">
                  <c:v>10.663740000000001</c:v>
                </c:pt>
                <c:pt idx="358">
                  <c:v>10.690200000000001</c:v>
                </c:pt>
                <c:pt idx="359">
                  <c:v>10.6927</c:v>
                </c:pt>
                <c:pt idx="360">
                  <c:v>10.696120000000001</c:v>
                </c:pt>
                <c:pt idx="361">
                  <c:v>10.698840000000001</c:v>
                </c:pt>
                <c:pt idx="362">
                  <c:v>10.72444</c:v>
                </c:pt>
                <c:pt idx="363">
                  <c:v>10.72742</c:v>
                </c:pt>
                <c:pt idx="364">
                  <c:v>10.73047</c:v>
                </c:pt>
                <c:pt idx="365">
                  <c:v>10.79116</c:v>
                </c:pt>
                <c:pt idx="366">
                  <c:v>10.7934</c:v>
                </c:pt>
                <c:pt idx="367">
                  <c:v>10.796889999999999</c:v>
                </c:pt>
                <c:pt idx="368">
                  <c:v>10.79895</c:v>
                </c:pt>
                <c:pt idx="369">
                  <c:v>10.82578</c:v>
                </c:pt>
                <c:pt idx="370">
                  <c:v>10.827529999999999</c:v>
                </c:pt>
                <c:pt idx="371">
                  <c:v>10.831440000000001</c:v>
                </c:pt>
                <c:pt idx="372">
                  <c:v>10.833500000000001</c:v>
                </c:pt>
                <c:pt idx="373">
                  <c:v>10.859540000000001</c:v>
                </c:pt>
                <c:pt idx="374">
                  <c:v>10.862830000000001</c:v>
                </c:pt>
                <c:pt idx="375">
                  <c:v>10.8653</c:v>
                </c:pt>
                <c:pt idx="376">
                  <c:v>10.89424</c:v>
                </c:pt>
                <c:pt idx="377">
                  <c:v>10.89747</c:v>
                </c:pt>
                <c:pt idx="378">
                  <c:v>10.96163</c:v>
                </c:pt>
                <c:pt idx="379">
                  <c:v>10.962870000000001</c:v>
                </c:pt>
                <c:pt idx="380">
                  <c:v>10.992509999999999</c:v>
                </c:pt>
                <c:pt idx="381">
                  <c:v>10.994820000000001</c:v>
                </c:pt>
                <c:pt idx="382">
                  <c:v>10.99653</c:v>
                </c:pt>
                <c:pt idx="383">
                  <c:v>11.058759999999999</c:v>
                </c:pt>
                <c:pt idx="384">
                  <c:v>11.060560000000001</c:v>
                </c:pt>
                <c:pt idx="385">
                  <c:v>11.124930000000001</c:v>
                </c:pt>
                <c:pt idx="386">
                  <c:v>11.126720000000001</c:v>
                </c:pt>
                <c:pt idx="387">
                  <c:v>11.12856</c:v>
                </c:pt>
                <c:pt idx="388">
                  <c:v>11.25909</c:v>
                </c:pt>
                <c:pt idx="389">
                  <c:v>11.26146</c:v>
                </c:pt>
                <c:pt idx="390">
                  <c:v>11.290089999999999</c:v>
                </c:pt>
                <c:pt idx="391">
                  <c:v>11.2928</c:v>
                </c:pt>
                <c:pt idx="392">
                  <c:v>11.32508</c:v>
                </c:pt>
                <c:pt idx="393">
                  <c:v>11.3279</c:v>
                </c:pt>
                <c:pt idx="394">
                  <c:v>11.354089999999999</c:v>
                </c:pt>
                <c:pt idx="395">
                  <c:v>11.3559</c:v>
                </c:pt>
                <c:pt idx="396">
                  <c:v>11.359360000000001</c:v>
                </c:pt>
                <c:pt idx="397">
                  <c:v>11.36148</c:v>
                </c:pt>
                <c:pt idx="398">
                  <c:v>11.3955</c:v>
                </c:pt>
                <c:pt idx="399">
                  <c:v>11.396050000000001</c:v>
                </c:pt>
                <c:pt idx="400">
                  <c:v>11.42198</c:v>
                </c:pt>
                <c:pt idx="401">
                  <c:v>11.42535</c:v>
                </c:pt>
                <c:pt idx="402">
                  <c:v>11.42839</c:v>
                </c:pt>
                <c:pt idx="403">
                  <c:v>11.454800000000001</c:v>
                </c:pt>
                <c:pt idx="404">
                  <c:v>11.45659</c:v>
                </c:pt>
                <c:pt idx="405">
                  <c:v>11.46008</c:v>
                </c:pt>
                <c:pt idx="406">
                  <c:v>11.462540000000001</c:v>
                </c:pt>
                <c:pt idx="407">
                  <c:v>11.488440000000001</c:v>
                </c:pt>
                <c:pt idx="408">
                  <c:v>11.491300000000001</c:v>
                </c:pt>
                <c:pt idx="409">
                  <c:v>11.4948</c:v>
                </c:pt>
                <c:pt idx="410">
                  <c:v>11.496969999999999</c:v>
                </c:pt>
                <c:pt idx="411">
                  <c:v>11.522819999999999</c:v>
                </c:pt>
                <c:pt idx="412">
                  <c:v>11.5259</c:v>
                </c:pt>
                <c:pt idx="413">
                  <c:v>11.52997</c:v>
                </c:pt>
                <c:pt idx="414">
                  <c:v>11.55514</c:v>
                </c:pt>
                <c:pt idx="415">
                  <c:v>11.55729</c:v>
                </c:pt>
                <c:pt idx="416">
                  <c:v>11.56076</c:v>
                </c:pt>
                <c:pt idx="417">
                  <c:v>11.563879999999999</c:v>
                </c:pt>
                <c:pt idx="418">
                  <c:v>11.589499999999999</c:v>
                </c:pt>
                <c:pt idx="419">
                  <c:v>11.592000000000001</c:v>
                </c:pt>
                <c:pt idx="420">
                  <c:v>11.59548</c:v>
                </c:pt>
                <c:pt idx="421">
                  <c:v>11.59742</c:v>
                </c:pt>
                <c:pt idx="422">
                  <c:v>11.62372</c:v>
                </c:pt>
                <c:pt idx="423">
                  <c:v>11.626720000000001</c:v>
                </c:pt>
                <c:pt idx="424">
                  <c:v>11.63021</c:v>
                </c:pt>
                <c:pt idx="425">
                  <c:v>11.63251</c:v>
                </c:pt>
                <c:pt idx="426">
                  <c:v>11.65804</c:v>
                </c:pt>
                <c:pt idx="427">
                  <c:v>11.66145</c:v>
                </c:pt>
                <c:pt idx="428">
                  <c:v>11.66413</c:v>
                </c:pt>
                <c:pt idx="429">
                  <c:v>11.690630000000001</c:v>
                </c:pt>
                <c:pt idx="430">
                  <c:v>11.6927</c:v>
                </c:pt>
                <c:pt idx="431">
                  <c:v>11.696160000000001</c:v>
                </c:pt>
                <c:pt idx="432">
                  <c:v>11.699199999999999</c:v>
                </c:pt>
                <c:pt idx="433">
                  <c:v>11.724830000000001</c:v>
                </c:pt>
                <c:pt idx="434">
                  <c:v>11.727410000000001</c:v>
                </c:pt>
                <c:pt idx="435">
                  <c:v>11.730869999999999</c:v>
                </c:pt>
                <c:pt idx="436">
                  <c:v>11.759209999999999</c:v>
                </c:pt>
                <c:pt idx="437">
                  <c:v>11.76214</c:v>
                </c:pt>
                <c:pt idx="438">
                  <c:v>11.76562</c:v>
                </c:pt>
                <c:pt idx="439">
                  <c:v>11.76745</c:v>
                </c:pt>
                <c:pt idx="440">
                  <c:v>11.79153</c:v>
                </c:pt>
                <c:pt idx="441">
                  <c:v>11.79341</c:v>
                </c:pt>
                <c:pt idx="442">
                  <c:v>11.796889999999999</c:v>
                </c:pt>
                <c:pt idx="443">
                  <c:v>11.799289999999999</c:v>
                </c:pt>
                <c:pt idx="444">
                  <c:v>11.826079999999999</c:v>
                </c:pt>
                <c:pt idx="445">
                  <c:v>11.82812</c:v>
                </c:pt>
                <c:pt idx="446">
                  <c:v>11.83159</c:v>
                </c:pt>
                <c:pt idx="447">
                  <c:v>11.833740000000001</c:v>
                </c:pt>
                <c:pt idx="448">
                  <c:v>11.85994</c:v>
                </c:pt>
                <c:pt idx="449">
                  <c:v>11.862819999999999</c:v>
                </c:pt>
                <c:pt idx="450">
                  <c:v>11.86565</c:v>
                </c:pt>
                <c:pt idx="451">
                  <c:v>11.89495</c:v>
                </c:pt>
                <c:pt idx="452">
                  <c:v>11.89734</c:v>
                </c:pt>
                <c:pt idx="453">
                  <c:v>11.899509999999999</c:v>
                </c:pt>
                <c:pt idx="454">
                  <c:v>11.926460000000001</c:v>
                </c:pt>
                <c:pt idx="455">
                  <c:v>11.92881</c:v>
                </c:pt>
                <c:pt idx="456">
                  <c:v>11.931340000000001</c:v>
                </c:pt>
                <c:pt idx="457">
                  <c:v>11.96321</c:v>
                </c:pt>
                <c:pt idx="458">
                  <c:v>11.992850000000001</c:v>
                </c:pt>
                <c:pt idx="459">
                  <c:v>11.99479</c:v>
                </c:pt>
                <c:pt idx="460">
                  <c:v>11.996740000000001</c:v>
                </c:pt>
                <c:pt idx="461">
                  <c:v>12.060779999999999</c:v>
                </c:pt>
                <c:pt idx="462">
                  <c:v>12.06256</c:v>
                </c:pt>
                <c:pt idx="463">
                  <c:v>12.12697</c:v>
                </c:pt>
                <c:pt idx="464">
                  <c:v>12.128880000000001</c:v>
                </c:pt>
                <c:pt idx="465">
                  <c:v>12.193350000000001</c:v>
                </c:pt>
                <c:pt idx="466">
                  <c:v>12.195209999999999</c:v>
                </c:pt>
                <c:pt idx="467">
                  <c:v>12.25935</c:v>
                </c:pt>
                <c:pt idx="468">
                  <c:v>12.26179</c:v>
                </c:pt>
                <c:pt idx="469">
                  <c:v>12.290319999999999</c:v>
                </c:pt>
                <c:pt idx="470">
                  <c:v>12.293200000000001</c:v>
                </c:pt>
                <c:pt idx="471">
                  <c:v>12.422330000000001</c:v>
                </c:pt>
                <c:pt idx="472">
                  <c:v>12.42535</c:v>
                </c:pt>
                <c:pt idx="473">
                  <c:v>12.428800000000001</c:v>
                </c:pt>
                <c:pt idx="474">
                  <c:v>12.45682</c:v>
                </c:pt>
                <c:pt idx="475">
                  <c:v>12.46008</c:v>
                </c:pt>
                <c:pt idx="476">
                  <c:v>12.46289</c:v>
                </c:pt>
                <c:pt idx="477">
                  <c:v>12.488810000000001</c:v>
                </c:pt>
                <c:pt idx="478">
                  <c:v>12.49131</c:v>
                </c:pt>
                <c:pt idx="479">
                  <c:v>12.494770000000001</c:v>
                </c:pt>
                <c:pt idx="480">
                  <c:v>12.497400000000001</c:v>
                </c:pt>
                <c:pt idx="481">
                  <c:v>12.52318</c:v>
                </c:pt>
                <c:pt idx="482">
                  <c:v>12.52603</c:v>
                </c:pt>
                <c:pt idx="483">
                  <c:v>12.529439999999999</c:v>
                </c:pt>
                <c:pt idx="484">
                  <c:v>12.555540000000001</c:v>
                </c:pt>
                <c:pt idx="485">
                  <c:v>12.55729</c:v>
                </c:pt>
                <c:pt idx="486">
                  <c:v>12.560750000000001</c:v>
                </c:pt>
                <c:pt idx="487">
                  <c:v>12.564249999999999</c:v>
                </c:pt>
                <c:pt idx="488">
                  <c:v>12.56606</c:v>
                </c:pt>
                <c:pt idx="489">
                  <c:v>12.5899</c:v>
                </c:pt>
                <c:pt idx="490">
                  <c:v>12.592000000000001</c:v>
                </c:pt>
                <c:pt idx="491">
                  <c:v>12.59548</c:v>
                </c:pt>
                <c:pt idx="492">
                  <c:v>12.597799999999999</c:v>
                </c:pt>
                <c:pt idx="493">
                  <c:v>12.62411</c:v>
                </c:pt>
                <c:pt idx="494">
                  <c:v>12.62673</c:v>
                </c:pt>
                <c:pt idx="495">
                  <c:v>12.63021</c:v>
                </c:pt>
                <c:pt idx="496">
                  <c:v>12.632860000000001</c:v>
                </c:pt>
                <c:pt idx="497">
                  <c:v>12.658429999999999</c:v>
                </c:pt>
                <c:pt idx="498">
                  <c:v>12.66145</c:v>
                </c:pt>
                <c:pt idx="499">
                  <c:v>12.6645</c:v>
                </c:pt>
                <c:pt idx="500">
                  <c:v>12.692769999999999</c:v>
                </c:pt>
                <c:pt idx="501">
                  <c:v>12.69617</c:v>
                </c:pt>
                <c:pt idx="502">
                  <c:v>12.69956</c:v>
                </c:pt>
                <c:pt idx="503">
                  <c:v>12.725199999999999</c:v>
                </c:pt>
                <c:pt idx="504">
                  <c:v>12.72742</c:v>
                </c:pt>
                <c:pt idx="505">
                  <c:v>12.73089</c:v>
                </c:pt>
                <c:pt idx="506">
                  <c:v>12.733029999999999</c:v>
                </c:pt>
                <c:pt idx="507">
                  <c:v>12.759650000000001</c:v>
                </c:pt>
                <c:pt idx="508">
                  <c:v>12.76216</c:v>
                </c:pt>
                <c:pt idx="509">
                  <c:v>12.76563</c:v>
                </c:pt>
                <c:pt idx="510">
                  <c:v>12.767799999999999</c:v>
                </c:pt>
                <c:pt idx="511">
                  <c:v>12.79365</c:v>
                </c:pt>
                <c:pt idx="512">
                  <c:v>12.796860000000001</c:v>
                </c:pt>
                <c:pt idx="513">
                  <c:v>12.799670000000001</c:v>
                </c:pt>
                <c:pt idx="514">
                  <c:v>12.82823</c:v>
                </c:pt>
                <c:pt idx="515">
                  <c:v>12.83159</c:v>
                </c:pt>
                <c:pt idx="516">
                  <c:v>12.834</c:v>
                </c:pt>
                <c:pt idx="517">
                  <c:v>12.86027</c:v>
                </c:pt>
                <c:pt idx="518">
                  <c:v>12.86284</c:v>
                </c:pt>
                <c:pt idx="519">
                  <c:v>12.8659</c:v>
                </c:pt>
                <c:pt idx="520">
                  <c:v>12.895289999999999</c:v>
                </c:pt>
                <c:pt idx="521">
                  <c:v>12.897550000000001</c:v>
                </c:pt>
                <c:pt idx="522">
                  <c:v>12.899760000000001</c:v>
                </c:pt>
                <c:pt idx="523">
                  <c:v>12.92681</c:v>
                </c:pt>
                <c:pt idx="524">
                  <c:v>12.92883</c:v>
                </c:pt>
                <c:pt idx="525">
                  <c:v>12.931509999999999</c:v>
                </c:pt>
                <c:pt idx="526">
                  <c:v>12.994859999999999</c:v>
                </c:pt>
                <c:pt idx="527">
                  <c:v>12.99695</c:v>
                </c:pt>
                <c:pt idx="528">
                  <c:v>13.061059999999999</c:v>
                </c:pt>
                <c:pt idx="529">
                  <c:v>13.062860000000001</c:v>
                </c:pt>
                <c:pt idx="530">
                  <c:v>13.12726</c:v>
                </c:pt>
                <c:pt idx="531">
                  <c:v>13.129189999999999</c:v>
                </c:pt>
                <c:pt idx="532">
                  <c:v>13.193479999999999</c:v>
                </c:pt>
                <c:pt idx="533">
                  <c:v>13.19567</c:v>
                </c:pt>
                <c:pt idx="534">
                  <c:v>13.25963</c:v>
                </c:pt>
                <c:pt idx="535">
                  <c:v>13.26211</c:v>
                </c:pt>
                <c:pt idx="536">
                  <c:v>13.290419999999999</c:v>
                </c:pt>
                <c:pt idx="537">
                  <c:v>13.2934</c:v>
                </c:pt>
                <c:pt idx="538">
                  <c:v>13.295349999999999</c:v>
                </c:pt>
                <c:pt idx="539">
                  <c:v>13.32558</c:v>
                </c:pt>
                <c:pt idx="540">
                  <c:v>13.327999999999999</c:v>
                </c:pt>
                <c:pt idx="541">
                  <c:v>13.35637</c:v>
                </c:pt>
                <c:pt idx="542">
                  <c:v>13.35937</c:v>
                </c:pt>
                <c:pt idx="543">
                  <c:v>13.36229</c:v>
                </c:pt>
                <c:pt idx="544">
                  <c:v>13.391260000000001</c:v>
                </c:pt>
                <c:pt idx="545">
                  <c:v>13.39409</c:v>
                </c:pt>
                <c:pt idx="546">
                  <c:v>13.39676</c:v>
                </c:pt>
                <c:pt idx="547">
                  <c:v>13.422639999999999</c:v>
                </c:pt>
                <c:pt idx="548">
                  <c:v>13.42529</c:v>
                </c:pt>
                <c:pt idx="549">
                  <c:v>13.42881</c:v>
                </c:pt>
                <c:pt idx="550">
                  <c:v>13.430910000000001</c:v>
                </c:pt>
                <c:pt idx="551">
                  <c:v>13.457000000000001</c:v>
                </c:pt>
                <c:pt idx="552">
                  <c:v>13.48916</c:v>
                </c:pt>
                <c:pt idx="553">
                  <c:v>13.49133</c:v>
                </c:pt>
                <c:pt idx="554">
                  <c:v>13.49478</c:v>
                </c:pt>
                <c:pt idx="555">
                  <c:v>13.497820000000001</c:v>
                </c:pt>
                <c:pt idx="556">
                  <c:v>13.52355</c:v>
                </c:pt>
                <c:pt idx="557">
                  <c:v>13.526020000000001</c:v>
                </c:pt>
                <c:pt idx="558">
                  <c:v>13.52951</c:v>
                </c:pt>
                <c:pt idx="559">
                  <c:v>13.53153</c:v>
                </c:pt>
                <c:pt idx="560">
                  <c:v>13.55767</c:v>
                </c:pt>
                <c:pt idx="561">
                  <c:v>13.56076</c:v>
                </c:pt>
                <c:pt idx="562">
                  <c:v>13.56424</c:v>
                </c:pt>
                <c:pt idx="563">
                  <c:v>13.56643</c:v>
                </c:pt>
                <c:pt idx="564">
                  <c:v>13.592029999999999</c:v>
                </c:pt>
                <c:pt idx="565">
                  <c:v>13.59548</c:v>
                </c:pt>
                <c:pt idx="566">
                  <c:v>13.59815</c:v>
                </c:pt>
                <c:pt idx="567">
                  <c:v>13.62453</c:v>
                </c:pt>
                <c:pt idx="568">
                  <c:v>13.62673</c:v>
                </c:pt>
                <c:pt idx="569">
                  <c:v>13.6302</c:v>
                </c:pt>
                <c:pt idx="570">
                  <c:v>13.633279999999999</c:v>
                </c:pt>
                <c:pt idx="571">
                  <c:v>13.65882</c:v>
                </c:pt>
                <c:pt idx="572">
                  <c:v>13.661440000000001</c:v>
                </c:pt>
                <c:pt idx="573">
                  <c:v>13.664870000000001</c:v>
                </c:pt>
                <c:pt idx="574">
                  <c:v>13.693149999999999</c:v>
                </c:pt>
                <c:pt idx="575">
                  <c:v>13.69617</c:v>
                </c:pt>
                <c:pt idx="576">
                  <c:v>13.69965</c:v>
                </c:pt>
                <c:pt idx="577">
                  <c:v>13.70168</c:v>
                </c:pt>
                <c:pt idx="578">
                  <c:v>13.7256</c:v>
                </c:pt>
                <c:pt idx="579">
                  <c:v>13.72742</c:v>
                </c:pt>
                <c:pt idx="580">
                  <c:v>13.73091</c:v>
                </c:pt>
                <c:pt idx="581">
                  <c:v>13.733359999999999</c:v>
                </c:pt>
                <c:pt idx="582">
                  <c:v>13.760020000000001</c:v>
                </c:pt>
                <c:pt idx="583">
                  <c:v>13.76215</c:v>
                </c:pt>
                <c:pt idx="584">
                  <c:v>13.76562</c:v>
                </c:pt>
                <c:pt idx="585">
                  <c:v>13.768090000000001</c:v>
                </c:pt>
                <c:pt idx="586">
                  <c:v>13.79402</c:v>
                </c:pt>
                <c:pt idx="587">
                  <c:v>13.796849999999999</c:v>
                </c:pt>
                <c:pt idx="588">
                  <c:v>13.80001</c:v>
                </c:pt>
                <c:pt idx="589">
                  <c:v>13.82865</c:v>
                </c:pt>
                <c:pt idx="590">
                  <c:v>13.831569999999999</c:v>
                </c:pt>
                <c:pt idx="591">
                  <c:v>13.83426</c:v>
                </c:pt>
                <c:pt idx="592">
                  <c:v>13.86063</c:v>
                </c:pt>
                <c:pt idx="593">
                  <c:v>13.86285</c:v>
                </c:pt>
                <c:pt idx="594">
                  <c:v>13.86614</c:v>
                </c:pt>
                <c:pt idx="595">
                  <c:v>13.89561</c:v>
                </c:pt>
                <c:pt idx="596">
                  <c:v>13.89756</c:v>
                </c:pt>
                <c:pt idx="597">
                  <c:v>13.89991</c:v>
                </c:pt>
                <c:pt idx="598">
                  <c:v>13.92887</c:v>
                </c:pt>
                <c:pt idx="599">
                  <c:v>13.931649999999999</c:v>
                </c:pt>
                <c:pt idx="600">
                  <c:v>13.99518</c:v>
                </c:pt>
                <c:pt idx="601">
                  <c:v>13.99713</c:v>
                </c:pt>
                <c:pt idx="602">
                  <c:v>14.06133</c:v>
                </c:pt>
                <c:pt idx="603">
                  <c:v>14.063190000000001</c:v>
                </c:pt>
                <c:pt idx="604">
                  <c:v>14.127079999999999</c:v>
                </c:pt>
                <c:pt idx="605">
                  <c:v>14.19378</c:v>
                </c:pt>
                <c:pt idx="606">
                  <c:v>14.196</c:v>
                </c:pt>
                <c:pt idx="607">
                  <c:v>14.25991</c:v>
                </c:pt>
                <c:pt idx="608">
                  <c:v>14.26216</c:v>
                </c:pt>
                <c:pt idx="609">
                  <c:v>14.264200000000001</c:v>
                </c:pt>
                <c:pt idx="610">
                  <c:v>14.29067</c:v>
                </c:pt>
                <c:pt idx="611">
                  <c:v>14.2934</c:v>
                </c:pt>
                <c:pt idx="612">
                  <c:v>14.295780000000001</c:v>
                </c:pt>
                <c:pt idx="613">
                  <c:v>14.32583</c:v>
                </c:pt>
                <c:pt idx="614">
                  <c:v>14.328139999999999</c:v>
                </c:pt>
                <c:pt idx="615">
                  <c:v>14.33065</c:v>
                </c:pt>
                <c:pt idx="616">
                  <c:v>14.356680000000001</c:v>
                </c:pt>
                <c:pt idx="617">
                  <c:v>14.35938</c:v>
                </c:pt>
                <c:pt idx="618">
                  <c:v>14.3627</c:v>
                </c:pt>
                <c:pt idx="619">
                  <c:v>14.39147</c:v>
                </c:pt>
                <c:pt idx="620">
                  <c:v>14.3941</c:v>
                </c:pt>
                <c:pt idx="621">
                  <c:v>14.39709</c:v>
                </c:pt>
                <c:pt idx="622">
                  <c:v>14.42295</c:v>
                </c:pt>
                <c:pt idx="623">
                  <c:v>14.42534</c:v>
                </c:pt>
                <c:pt idx="624">
                  <c:v>14.42881</c:v>
                </c:pt>
                <c:pt idx="625">
                  <c:v>14.431319999999999</c:v>
                </c:pt>
                <c:pt idx="626">
                  <c:v>14.45725</c:v>
                </c:pt>
                <c:pt idx="627">
                  <c:v>14.49118</c:v>
                </c:pt>
                <c:pt idx="628">
                  <c:v>14.4948</c:v>
                </c:pt>
                <c:pt idx="629">
                  <c:v>14.498150000000001</c:v>
                </c:pt>
                <c:pt idx="630">
                  <c:v>14.52392</c:v>
                </c:pt>
                <c:pt idx="631">
                  <c:v>14.52605</c:v>
                </c:pt>
                <c:pt idx="632">
                  <c:v>14.52937</c:v>
                </c:pt>
                <c:pt idx="633">
                  <c:v>14.55791</c:v>
                </c:pt>
                <c:pt idx="634">
                  <c:v>14.560750000000001</c:v>
                </c:pt>
                <c:pt idx="635">
                  <c:v>14.564260000000001</c:v>
                </c:pt>
                <c:pt idx="636">
                  <c:v>14.56683</c:v>
                </c:pt>
                <c:pt idx="637">
                  <c:v>14.592409999999999</c:v>
                </c:pt>
                <c:pt idx="638">
                  <c:v>14.59548</c:v>
                </c:pt>
                <c:pt idx="639">
                  <c:v>14.598520000000001</c:v>
                </c:pt>
                <c:pt idx="640">
                  <c:v>14.624919999999999</c:v>
                </c:pt>
                <c:pt idx="641">
                  <c:v>14.62674</c:v>
                </c:pt>
                <c:pt idx="642">
                  <c:v>14.6302</c:v>
                </c:pt>
                <c:pt idx="643">
                  <c:v>14.63363</c:v>
                </c:pt>
                <c:pt idx="644">
                  <c:v>14.6592</c:v>
                </c:pt>
                <c:pt idx="645">
                  <c:v>14.66147</c:v>
                </c:pt>
                <c:pt idx="646">
                  <c:v>14.66493</c:v>
                </c:pt>
                <c:pt idx="647">
                  <c:v>14.667</c:v>
                </c:pt>
                <c:pt idx="648">
                  <c:v>14.69354</c:v>
                </c:pt>
                <c:pt idx="649">
                  <c:v>14.69619</c:v>
                </c:pt>
                <c:pt idx="650">
                  <c:v>14.69964</c:v>
                </c:pt>
                <c:pt idx="651">
                  <c:v>14.702019999999999</c:v>
                </c:pt>
                <c:pt idx="652">
                  <c:v>14.7277</c:v>
                </c:pt>
                <c:pt idx="653">
                  <c:v>14.730880000000001</c:v>
                </c:pt>
                <c:pt idx="654">
                  <c:v>14.73376</c:v>
                </c:pt>
                <c:pt idx="655">
                  <c:v>14.76216</c:v>
                </c:pt>
                <c:pt idx="656">
                  <c:v>14.76563</c:v>
                </c:pt>
                <c:pt idx="657">
                  <c:v>14.768409999999999</c:v>
                </c:pt>
                <c:pt idx="658">
                  <c:v>14.794370000000001</c:v>
                </c:pt>
                <c:pt idx="659">
                  <c:v>14.79684</c:v>
                </c:pt>
                <c:pt idx="660">
                  <c:v>14.80035</c:v>
                </c:pt>
                <c:pt idx="661">
                  <c:v>14.829050000000001</c:v>
                </c:pt>
                <c:pt idx="662">
                  <c:v>14.83159</c:v>
                </c:pt>
                <c:pt idx="663">
                  <c:v>14.834519999999999</c:v>
                </c:pt>
                <c:pt idx="664">
                  <c:v>14.8978</c:v>
                </c:pt>
                <c:pt idx="665">
                  <c:v>14.900090000000001</c:v>
                </c:pt>
                <c:pt idx="666">
                  <c:v>14.92928</c:v>
                </c:pt>
                <c:pt idx="667">
                  <c:v>14.93183</c:v>
                </c:pt>
                <c:pt idx="668">
                  <c:v>14.99546</c:v>
                </c:pt>
                <c:pt idx="669">
                  <c:v>14.99736</c:v>
                </c:pt>
                <c:pt idx="670">
                  <c:v>15.06166</c:v>
                </c:pt>
                <c:pt idx="671">
                  <c:v>15.063499999999999</c:v>
                </c:pt>
                <c:pt idx="672">
                  <c:v>15.12786</c:v>
                </c:pt>
                <c:pt idx="673">
                  <c:v>15.12988</c:v>
                </c:pt>
                <c:pt idx="674">
                  <c:v>15.19406</c:v>
                </c:pt>
                <c:pt idx="675">
                  <c:v>15.19617</c:v>
                </c:pt>
                <c:pt idx="676">
                  <c:v>15.198079999999999</c:v>
                </c:pt>
                <c:pt idx="677">
                  <c:v>15.225429999999999</c:v>
                </c:pt>
                <c:pt idx="678">
                  <c:v>15.22734</c:v>
                </c:pt>
                <c:pt idx="679">
                  <c:v>15.26017</c:v>
                </c:pt>
                <c:pt idx="680">
                  <c:v>15.26215</c:v>
                </c:pt>
                <c:pt idx="681">
                  <c:v>15.264530000000001</c:v>
                </c:pt>
                <c:pt idx="682">
                  <c:v>15.290929999999999</c:v>
                </c:pt>
                <c:pt idx="683">
                  <c:v>15.29341</c:v>
                </c:pt>
                <c:pt idx="684">
                  <c:v>15.296239999999999</c:v>
                </c:pt>
                <c:pt idx="685">
                  <c:v>15.32605</c:v>
                </c:pt>
                <c:pt idx="686">
                  <c:v>15.32808</c:v>
                </c:pt>
                <c:pt idx="687">
                  <c:v>15.33006</c:v>
                </c:pt>
                <c:pt idx="688">
                  <c:v>15.356909999999999</c:v>
                </c:pt>
                <c:pt idx="689">
                  <c:v>15.359400000000001</c:v>
                </c:pt>
                <c:pt idx="690">
                  <c:v>15.362830000000001</c:v>
                </c:pt>
                <c:pt idx="691">
                  <c:v>15.364839999999999</c:v>
                </c:pt>
                <c:pt idx="692">
                  <c:v>15.392010000000001</c:v>
                </c:pt>
                <c:pt idx="693">
                  <c:v>15.3941</c:v>
                </c:pt>
                <c:pt idx="694">
                  <c:v>15.39744</c:v>
                </c:pt>
                <c:pt idx="695">
                  <c:v>15.423299999999999</c:v>
                </c:pt>
                <c:pt idx="696">
                  <c:v>15.425280000000001</c:v>
                </c:pt>
                <c:pt idx="697">
                  <c:v>15.428750000000001</c:v>
                </c:pt>
                <c:pt idx="698">
                  <c:v>15.431710000000001</c:v>
                </c:pt>
                <c:pt idx="699">
                  <c:v>15.457710000000001</c:v>
                </c:pt>
                <c:pt idx="700">
                  <c:v>15.46006</c:v>
                </c:pt>
                <c:pt idx="701">
                  <c:v>15.463520000000001</c:v>
                </c:pt>
                <c:pt idx="702">
                  <c:v>15.465669999999999</c:v>
                </c:pt>
                <c:pt idx="703">
                  <c:v>15.49166</c:v>
                </c:pt>
                <c:pt idx="704">
                  <c:v>15.49479</c:v>
                </c:pt>
                <c:pt idx="705">
                  <c:v>15.498239999999999</c:v>
                </c:pt>
                <c:pt idx="706">
                  <c:v>15.50034</c:v>
                </c:pt>
                <c:pt idx="707">
                  <c:v>15.524290000000001</c:v>
                </c:pt>
                <c:pt idx="708">
                  <c:v>15.52604</c:v>
                </c:pt>
                <c:pt idx="709">
                  <c:v>15.52951</c:v>
                </c:pt>
                <c:pt idx="710">
                  <c:v>15.53176</c:v>
                </c:pt>
                <c:pt idx="711">
                  <c:v>15.55847</c:v>
                </c:pt>
                <c:pt idx="712">
                  <c:v>15.560739999999999</c:v>
                </c:pt>
                <c:pt idx="713">
                  <c:v>15.564249999999999</c:v>
                </c:pt>
                <c:pt idx="714">
                  <c:v>15.5672</c:v>
                </c:pt>
                <c:pt idx="715">
                  <c:v>15.592790000000001</c:v>
                </c:pt>
                <c:pt idx="716">
                  <c:v>15.59548</c:v>
                </c:pt>
                <c:pt idx="717">
                  <c:v>15.59891</c:v>
                </c:pt>
                <c:pt idx="718">
                  <c:v>15.62707</c:v>
                </c:pt>
                <c:pt idx="719">
                  <c:v>15.63021</c:v>
                </c:pt>
                <c:pt idx="720">
                  <c:v>15.63369</c:v>
                </c:pt>
                <c:pt idx="721">
                  <c:v>15.63574</c:v>
                </c:pt>
                <c:pt idx="722">
                  <c:v>15.659599999999999</c:v>
                </c:pt>
                <c:pt idx="723">
                  <c:v>15.66146</c:v>
                </c:pt>
                <c:pt idx="724">
                  <c:v>15.66493</c:v>
                </c:pt>
                <c:pt idx="725">
                  <c:v>15.66738</c:v>
                </c:pt>
                <c:pt idx="726">
                  <c:v>15.69393</c:v>
                </c:pt>
                <c:pt idx="727">
                  <c:v>15.69619</c:v>
                </c:pt>
                <c:pt idx="728">
                  <c:v>15.699619999999999</c:v>
                </c:pt>
                <c:pt idx="729">
                  <c:v>15.70237</c:v>
                </c:pt>
                <c:pt idx="730">
                  <c:v>15.72808</c:v>
                </c:pt>
                <c:pt idx="731">
                  <c:v>15.73086</c:v>
                </c:pt>
                <c:pt idx="732">
                  <c:v>15.734120000000001</c:v>
                </c:pt>
                <c:pt idx="733">
                  <c:v>15.76252</c:v>
                </c:pt>
                <c:pt idx="734">
                  <c:v>15.765610000000001</c:v>
                </c:pt>
                <c:pt idx="735">
                  <c:v>15.76873</c:v>
                </c:pt>
                <c:pt idx="736">
                  <c:v>15.794750000000001</c:v>
                </c:pt>
                <c:pt idx="737">
                  <c:v>15.79687</c:v>
                </c:pt>
                <c:pt idx="738">
                  <c:v>15.80034</c:v>
                </c:pt>
                <c:pt idx="739">
                  <c:v>15.802379999999999</c:v>
                </c:pt>
                <c:pt idx="740">
                  <c:v>15.829470000000001</c:v>
                </c:pt>
                <c:pt idx="741">
                  <c:v>15.83062</c:v>
                </c:pt>
                <c:pt idx="742">
                  <c:v>15.835430000000001</c:v>
                </c:pt>
                <c:pt idx="743">
                  <c:v>15.863060000000001</c:v>
                </c:pt>
                <c:pt idx="744">
                  <c:v>15.86632</c:v>
                </c:pt>
                <c:pt idx="745">
                  <c:v>15.868320000000001</c:v>
                </c:pt>
                <c:pt idx="746">
                  <c:v>15.89828</c:v>
                </c:pt>
                <c:pt idx="747">
                  <c:v>15.9002</c:v>
                </c:pt>
                <c:pt idx="748">
                  <c:v>15.92956</c:v>
                </c:pt>
                <c:pt idx="749">
                  <c:v>15.93201</c:v>
                </c:pt>
                <c:pt idx="750">
                  <c:v>15.995760000000001</c:v>
                </c:pt>
                <c:pt idx="751">
                  <c:v>15.997629999999999</c:v>
                </c:pt>
                <c:pt idx="752">
                  <c:v>16.06195</c:v>
                </c:pt>
                <c:pt idx="753">
                  <c:v>16.063800000000001</c:v>
                </c:pt>
                <c:pt idx="754">
                  <c:v>16.128170000000001</c:v>
                </c:pt>
                <c:pt idx="755">
                  <c:v>16.130199999999999</c:v>
                </c:pt>
                <c:pt idx="756">
                  <c:v>16.131969999999999</c:v>
                </c:pt>
                <c:pt idx="757">
                  <c:v>16.19435</c:v>
                </c:pt>
                <c:pt idx="758">
                  <c:v>16.196169999999999</c:v>
                </c:pt>
                <c:pt idx="759">
                  <c:v>16.198409999999999</c:v>
                </c:pt>
                <c:pt idx="760">
                  <c:v>16.225570000000001</c:v>
                </c:pt>
                <c:pt idx="761">
                  <c:v>16.227419999999999</c:v>
                </c:pt>
                <c:pt idx="762">
                  <c:v>16.229569999999999</c:v>
                </c:pt>
                <c:pt idx="763">
                  <c:v>16.262180000000001</c:v>
                </c:pt>
                <c:pt idx="764">
                  <c:v>16.264869999999998</c:v>
                </c:pt>
                <c:pt idx="765">
                  <c:v>16.29119</c:v>
                </c:pt>
                <c:pt idx="766">
                  <c:v>16.293379999999999</c:v>
                </c:pt>
                <c:pt idx="767">
                  <c:v>16.296620000000001</c:v>
                </c:pt>
                <c:pt idx="768">
                  <c:v>16.326270000000001</c:v>
                </c:pt>
                <c:pt idx="769">
                  <c:v>16.328130000000002</c:v>
                </c:pt>
                <c:pt idx="770">
                  <c:v>16.331320000000002</c:v>
                </c:pt>
                <c:pt idx="771">
                  <c:v>16.35726</c:v>
                </c:pt>
                <c:pt idx="772">
                  <c:v>16.359349999999999</c:v>
                </c:pt>
                <c:pt idx="773">
                  <c:v>16.362850000000002</c:v>
                </c:pt>
                <c:pt idx="774">
                  <c:v>16.36523</c:v>
                </c:pt>
                <c:pt idx="775">
                  <c:v>16.3919</c:v>
                </c:pt>
                <c:pt idx="776">
                  <c:v>16.394089999999998</c:v>
                </c:pt>
                <c:pt idx="777">
                  <c:v>16.397559999999999</c:v>
                </c:pt>
                <c:pt idx="778">
                  <c:v>16.399519999999999</c:v>
                </c:pt>
                <c:pt idx="779">
                  <c:v>16.42539</c:v>
                </c:pt>
                <c:pt idx="780">
                  <c:v>16.428809999999999</c:v>
                </c:pt>
                <c:pt idx="781">
                  <c:v>16.432130000000001</c:v>
                </c:pt>
                <c:pt idx="782">
                  <c:v>16.458069999999999</c:v>
                </c:pt>
                <c:pt idx="783">
                  <c:v>16.459980000000002</c:v>
                </c:pt>
                <c:pt idx="784">
                  <c:v>16.463529999999999</c:v>
                </c:pt>
                <c:pt idx="785">
                  <c:v>16.465979999999998</c:v>
                </c:pt>
                <c:pt idx="786">
                  <c:v>16.492039999999999</c:v>
                </c:pt>
                <c:pt idx="787">
                  <c:v>16.494800000000001</c:v>
                </c:pt>
                <c:pt idx="788">
                  <c:v>16.498249999999999</c:v>
                </c:pt>
                <c:pt idx="789">
                  <c:v>16.50076</c:v>
                </c:pt>
                <c:pt idx="790">
                  <c:v>16.526409999999998</c:v>
                </c:pt>
                <c:pt idx="791">
                  <c:v>16.529489999999999</c:v>
                </c:pt>
                <c:pt idx="792">
                  <c:v>16.532620000000001</c:v>
                </c:pt>
                <c:pt idx="793">
                  <c:v>16.55885</c:v>
                </c:pt>
                <c:pt idx="794">
                  <c:v>16.560759999999998</c:v>
                </c:pt>
                <c:pt idx="795">
                  <c:v>16.564240000000002</c:v>
                </c:pt>
                <c:pt idx="796">
                  <c:v>16.567599999999999</c:v>
                </c:pt>
                <c:pt idx="797">
                  <c:v>16.593209999999999</c:v>
                </c:pt>
                <c:pt idx="798">
                  <c:v>16.595490000000002</c:v>
                </c:pt>
                <c:pt idx="799">
                  <c:v>16.598949999999999</c:v>
                </c:pt>
                <c:pt idx="800">
                  <c:v>16.601019999999998</c:v>
                </c:pt>
                <c:pt idx="801">
                  <c:v>16.627469999999999</c:v>
                </c:pt>
                <c:pt idx="802">
                  <c:v>16.630189999999999</c:v>
                </c:pt>
                <c:pt idx="803">
                  <c:v>16.633679999999998</c:v>
                </c:pt>
                <c:pt idx="804">
                  <c:v>16.636140000000001</c:v>
                </c:pt>
                <c:pt idx="805">
                  <c:v>16.661709999999999</c:v>
                </c:pt>
                <c:pt idx="806">
                  <c:v>16.664940000000001</c:v>
                </c:pt>
                <c:pt idx="807">
                  <c:v>16.66778</c:v>
                </c:pt>
                <c:pt idx="808">
                  <c:v>16.69435</c:v>
                </c:pt>
                <c:pt idx="809">
                  <c:v>16.696190000000001</c:v>
                </c:pt>
                <c:pt idx="810">
                  <c:v>16.699649999999998</c:v>
                </c:pt>
                <c:pt idx="811">
                  <c:v>16.7027</c:v>
                </c:pt>
                <c:pt idx="812">
                  <c:v>16.728449999999999</c:v>
                </c:pt>
                <c:pt idx="813">
                  <c:v>16.730879999999999</c:v>
                </c:pt>
                <c:pt idx="814">
                  <c:v>16.734359999999999</c:v>
                </c:pt>
                <c:pt idx="815">
                  <c:v>16.736239999999999</c:v>
                </c:pt>
                <c:pt idx="816">
                  <c:v>16.795110000000001</c:v>
                </c:pt>
                <c:pt idx="817">
                  <c:v>16.796869999999998</c:v>
                </c:pt>
                <c:pt idx="818">
                  <c:v>16.800339999999998</c:v>
                </c:pt>
                <c:pt idx="819">
                  <c:v>16.802679999999999</c:v>
                </c:pt>
                <c:pt idx="820">
                  <c:v>16.863399999999999</c:v>
                </c:pt>
                <c:pt idx="821">
                  <c:v>16.866309999999999</c:v>
                </c:pt>
                <c:pt idx="822">
                  <c:v>16.86852</c:v>
                </c:pt>
                <c:pt idx="823">
                  <c:v>16.898759999999999</c:v>
                </c:pt>
                <c:pt idx="824">
                  <c:v>16.900269999999999</c:v>
                </c:pt>
                <c:pt idx="825">
                  <c:v>16.929829999999999</c:v>
                </c:pt>
                <c:pt idx="826">
                  <c:v>16.93216</c:v>
                </c:pt>
                <c:pt idx="827">
                  <c:v>16.996089999999999</c:v>
                </c:pt>
                <c:pt idx="828">
                  <c:v>16.996790000000001</c:v>
                </c:pt>
                <c:pt idx="829">
                  <c:v>17.062249999999999</c:v>
                </c:pt>
                <c:pt idx="830">
                  <c:v>17.064119999999999</c:v>
                </c:pt>
                <c:pt idx="831">
                  <c:v>17.130210000000002</c:v>
                </c:pt>
                <c:pt idx="832">
                  <c:v>17.132280000000002</c:v>
                </c:pt>
                <c:pt idx="833">
                  <c:v>17.196390000000001</c:v>
                </c:pt>
                <c:pt idx="834">
                  <c:v>17.19876</c:v>
                </c:pt>
                <c:pt idx="835">
                  <c:v>17.227450000000001</c:v>
                </c:pt>
                <c:pt idx="836">
                  <c:v>17.230029999999999</c:v>
                </c:pt>
                <c:pt idx="837">
                  <c:v>17.262450000000001</c:v>
                </c:pt>
                <c:pt idx="838">
                  <c:v>17.26521</c:v>
                </c:pt>
                <c:pt idx="839">
                  <c:v>17.291440000000001</c:v>
                </c:pt>
                <c:pt idx="840">
                  <c:v>17.293379999999999</c:v>
                </c:pt>
                <c:pt idx="841">
                  <c:v>17.296890000000001</c:v>
                </c:pt>
                <c:pt idx="842">
                  <c:v>17.298760000000001</c:v>
                </c:pt>
                <c:pt idx="843">
                  <c:v>17.328199999999999</c:v>
                </c:pt>
                <c:pt idx="844">
                  <c:v>17.33146</c:v>
                </c:pt>
                <c:pt idx="845">
                  <c:v>17.357569999999999</c:v>
                </c:pt>
                <c:pt idx="846">
                  <c:v>17.359380000000002</c:v>
                </c:pt>
                <c:pt idx="847">
                  <c:v>17.362829999999999</c:v>
                </c:pt>
                <c:pt idx="848">
                  <c:v>17.365649999999999</c:v>
                </c:pt>
                <c:pt idx="849">
                  <c:v>17.392160000000001</c:v>
                </c:pt>
                <c:pt idx="850">
                  <c:v>17.394069999999999</c:v>
                </c:pt>
                <c:pt idx="851">
                  <c:v>17.397559999999999</c:v>
                </c:pt>
                <c:pt idx="852">
                  <c:v>17.399840000000001</c:v>
                </c:pt>
                <c:pt idx="853">
                  <c:v>17.425719999999998</c:v>
                </c:pt>
                <c:pt idx="854">
                  <c:v>17.428809999999999</c:v>
                </c:pt>
                <c:pt idx="855">
                  <c:v>17.432289999999998</c:v>
                </c:pt>
                <c:pt idx="856">
                  <c:v>17.434270000000001</c:v>
                </c:pt>
                <c:pt idx="857">
                  <c:v>17.49241</c:v>
                </c:pt>
                <c:pt idx="858">
                  <c:v>17.494779999999999</c:v>
                </c:pt>
                <c:pt idx="859">
                  <c:v>17.498259999999998</c:v>
                </c:pt>
                <c:pt idx="860">
                  <c:v>17.501159999999999</c:v>
                </c:pt>
                <c:pt idx="861">
                  <c:v>17.526810000000001</c:v>
                </c:pt>
                <c:pt idx="862">
                  <c:v>17.529509999999998</c:v>
                </c:pt>
                <c:pt idx="863">
                  <c:v>17.532969999999999</c:v>
                </c:pt>
                <c:pt idx="864">
                  <c:v>17.561</c:v>
                </c:pt>
                <c:pt idx="865">
                  <c:v>17.564260000000001</c:v>
                </c:pt>
                <c:pt idx="866">
                  <c:v>17.567689999999999</c:v>
                </c:pt>
                <c:pt idx="867">
                  <c:v>17.569749999999999</c:v>
                </c:pt>
                <c:pt idx="868">
                  <c:v>17.593589999999999</c:v>
                </c:pt>
                <c:pt idx="869">
                  <c:v>17.595479999999998</c:v>
                </c:pt>
                <c:pt idx="870">
                  <c:v>17.598870000000002</c:v>
                </c:pt>
                <c:pt idx="871">
                  <c:v>17.601410000000001</c:v>
                </c:pt>
                <c:pt idx="872">
                  <c:v>17.627870000000001</c:v>
                </c:pt>
                <c:pt idx="873">
                  <c:v>17.630199999999999</c:v>
                </c:pt>
                <c:pt idx="874">
                  <c:v>17.633669999999999</c:v>
                </c:pt>
                <c:pt idx="875">
                  <c:v>17.636320000000001</c:v>
                </c:pt>
                <c:pt idx="876">
                  <c:v>17.662089999999999</c:v>
                </c:pt>
                <c:pt idx="877">
                  <c:v>17.664940000000001</c:v>
                </c:pt>
                <c:pt idx="878">
                  <c:v>17.66816</c:v>
                </c:pt>
                <c:pt idx="879">
                  <c:v>17.696449999999999</c:v>
                </c:pt>
                <c:pt idx="880">
                  <c:v>17.699649999999998</c:v>
                </c:pt>
                <c:pt idx="881">
                  <c:v>17.703019999999999</c:v>
                </c:pt>
                <c:pt idx="882">
                  <c:v>17.728819999999999</c:v>
                </c:pt>
                <c:pt idx="883">
                  <c:v>17.730879999999999</c:v>
                </c:pt>
                <c:pt idx="884">
                  <c:v>17.734359999999999</c:v>
                </c:pt>
                <c:pt idx="885">
                  <c:v>17.736599999999999</c:v>
                </c:pt>
                <c:pt idx="886">
                  <c:v>17.763369999999998</c:v>
                </c:pt>
                <c:pt idx="887">
                  <c:v>17.765609999999999</c:v>
                </c:pt>
                <c:pt idx="888">
                  <c:v>17.769079999999999</c:v>
                </c:pt>
                <c:pt idx="889">
                  <c:v>17.771049999999999</c:v>
                </c:pt>
                <c:pt idx="890">
                  <c:v>17.79721</c:v>
                </c:pt>
                <c:pt idx="891">
                  <c:v>17.800339999999998</c:v>
                </c:pt>
                <c:pt idx="892">
                  <c:v>17.802969999999998</c:v>
                </c:pt>
                <c:pt idx="893">
                  <c:v>17.832260000000002</c:v>
                </c:pt>
                <c:pt idx="894">
                  <c:v>17.835059999999999</c:v>
                </c:pt>
                <c:pt idx="895">
                  <c:v>17.836929999999999</c:v>
                </c:pt>
                <c:pt idx="896">
                  <c:v>17.863759999999999</c:v>
                </c:pt>
                <c:pt idx="897">
                  <c:v>17.866299999999999</c:v>
                </c:pt>
                <c:pt idx="898">
                  <c:v>17.868690000000001</c:v>
                </c:pt>
                <c:pt idx="899">
                  <c:v>17.900549999999999</c:v>
                </c:pt>
                <c:pt idx="900">
                  <c:v>17.930150000000001</c:v>
                </c:pt>
                <c:pt idx="901">
                  <c:v>17.932259999999999</c:v>
                </c:pt>
                <c:pt idx="902">
                  <c:v>17.934090000000001</c:v>
                </c:pt>
                <c:pt idx="903">
                  <c:v>17.99635</c:v>
                </c:pt>
                <c:pt idx="904">
                  <c:v>17.998159999999999</c:v>
                </c:pt>
                <c:pt idx="905">
                  <c:v>18.06427</c:v>
                </c:pt>
                <c:pt idx="906">
                  <c:v>18.066179999999999</c:v>
                </c:pt>
                <c:pt idx="907">
                  <c:v>18.130479999999999</c:v>
                </c:pt>
                <c:pt idx="908">
                  <c:v>18.1326</c:v>
                </c:pt>
                <c:pt idx="909">
                  <c:v>18.196670000000001</c:v>
                </c:pt>
                <c:pt idx="910">
                  <c:v>18.199069999999999</c:v>
                </c:pt>
                <c:pt idx="911">
                  <c:v>18.227620000000002</c:v>
                </c:pt>
                <c:pt idx="912">
                  <c:v>18.230460000000001</c:v>
                </c:pt>
                <c:pt idx="913">
                  <c:v>18.263680000000001</c:v>
                </c:pt>
                <c:pt idx="914">
                  <c:v>18.265429999999999</c:v>
                </c:pt>
                <c:pt idx="915">
                  <c:v>18.293369999999999</c:v>
                </c:pt>
                <c:pt idx="916">
                  <c:v>18.296720000000001</c:v>
                </c:pt>
                <c:pt idx="917">
                  <c:v>18.29909</c:v>
                </c:pt>
                <c:pt idx="918">
                  <c:v>18.3596</c:v>
                </c:pt>
                <c:pt idx="919">
                  <c:v>18.362839999999998</c:v>
                </c:pt>
                <c:pt idx="920">
                  <c:v>18.366019999999999</c:v>
                </c:pt>
                <c:pt idx="921">
                  <c:v>18.394159999999999</c:v>
                </c:pt>
                <c:pt idx="922">
                  <c:v>18.397559999999999</c:v>
                </c:pt>
                <c:pt idx="923">
                  <c:v>18.400169999999999</c:v>
                </c:pt>
                <c:pt idx="924">
                  <c:v>18.426079999999999</c:v>
                </c:pt>
                <c:pt idx="925">
                  <c:v>18.428799999999999</c:v>
                </c:pt>
                <c:pt idx="926">
                  <c:v>18.432279999999999</c:v>
                </c:pt>
                <c:pt idx="927">
                  <c:v>18.43468</c:v>
                </c:pt>
                <c:pt idx="928">
                  <c:v>18.492799999999999</c:v>
                </c:pt>
                <c:pt idx="929">
                  <c:v>18.494789999999998</c:v>
                </c:pt>
                <c:pt idx="930">
                  <c:v>18.498259999999998</c:v>
                </c:pt>
                <c:pt idx="931">
                  <c:v>18.501629999999999</c:v>
                </c:pt>
                <c:pt idx="932">
                  <c:v>18.527170000000002</c:v>
                </c:pt>
                <c:pt idx="933">
                  <c:v>18.529499999999999</c:v>
                </c:pt>
                <c:pt idx="934">
                  <c:v>18.532979999999998</c:v>
                </c:pt>
                <c:pt idx="935">
                  <c:v>18.535070000000001</c:v>
                </c:pt>
                <c:pt idx="936">
                  <c:v>18.56138</c:v>
                </c:pt>
                <c:pt idx="937">
                  <c:v>18.564219999999999</c:v>
                </c:pt>
                <c:pt idx="938">
                  <c:v>18.567689999999999</c:v>
                </c:pt>
                <c:pt idx="939">
                  <c:v>18.570129999999999</c:v>
                </c:pt>
                <c:pt idx="940">
                  <c:v>18.59571</c:v>
                </c:pt>
                <c:pt idx="941">
                  <c:v>18.598960000000002</c:v>
                </c:pt>
                <c:pt idx="942">
                  <c:v>18.601790000000001</c:v>
                </c:pt>
                <c:pt idx="943">
                  <c:v>18.628260000000001</c:v>
                </c:pt>
                <c:pt idx="944">
                  <c:v>18.630189999999999</c:v>
                </c:pt>
                <c:pt idx="945">
                  <c:v>18.633679999999998</c:v>
                </c:pt>
                <c:pt idx="946">
                  <c:v>18.636289999999999</c:v>
                </c:pt>
                <c:pt idx="947">
                  <c:v>18.662520000000001</c:v>
                </c:pt>
                <c:pt idx="948">
                  <c:v>18.664919999999999</c:v>
                </c:pt>
                <c:pt idx="949">
                  <c:v>18.668420000000001</c:v>
                </c:pt>
                <c:pt idx="950">
                  <c:v>18.670280000000002</c:v>
                </c:pt>
                <c:pt idx="951">
                  <c:v>18.696860000000001</c:v>
                </c:pt>
                <c:pt idx="952">
                  <c:v>18.699649999999998</c:v>
                </c:pt>
                <c:pt idx="953">
                  <c:v>18.703119999999998</c:v>
                </c:pt>
                <c:pt idx="954">
                  <c:v>18.705089999999998</c:v>
                </c:pt>
                <c:pt idx="955">
                  <c:v>18.73094</c:v>
                </c:pt>
                <c:pt idx="956">
                  <c:v>18.734400000000001</c:v>
                </c:pt>
                <c:pt idx="957">
                  <c:v>18.73668</c:v>
                </c:pt>
                <c:pt idx="958">
                  <c:v>18.76568</c:v>
                </c:pt>
                <c:pt idx="959">
                  <c:v>18.76906</c:v>
                </c:pt>
                <c:pt idx="960">
                  <c:v>18.771090000000001</c:v>
                </c:pt>
                <c:pt idx="961">
                  <c:v>18.79757</c:v>
                </c:pt>
                <c:pt idx="962">
                  <c:v>18.800319999999999</c:v>
                </c:pt>
                <c:pt idx="963">
                  <c:v>18.803249999999998</c:v>
                </c:pt>
                <c:pt idx="964">
                  <c:v>18.832439999999998</c:v>
                </c:pt>
                <c:pt idx="965">
                  <c:v>18.835059999999999</c:v>
                </c:pt>
                <c:pt idx="966">
                  <c:v>18.837009999999999</c:v>
                </c:pt>
                <c:pt idx="967">
                  <c:v>18.864080000000001</c:v>
                </c:pt>
                <c:pt idx="968">
                  <c:v>18.866309999999999</c:v>
                </c:pt>
                <c:pt idx="969">
                  <c:v>18.868880000000001</c:v>
                </c:pt>
                <c:pt idx="970">
                  <c:v>18.93045</c:v>
                </c:pt>
                <c:pt idx="971">
                  <c:v>18.932130000000001</c:v>
                </c:pt>
                <c:pt idx="972">
                  <c:v>18.998380000000001</c:v>
                </c:pt>
                <c:pt idx="973">
                  <c:v>19.000209999999999</c:v>
                </c:pt>
                <c:pt idx="974">
                  <c:v>19.06457</c:v>
                </c:pt>
                <c:pt idx="975">
                  <c:v>19.066549999999999</c:v>
                </c:pt>
                <c:pt idx="976">
                  <c:v>19.130780000000001</c:v>
                </c:pt>
                <c:pt idx="977">
                  <c:v>19.132960000000001</c:v>
                </c:pt>
                <c:pt idx="978">
                  <c:v>19.162929999999999</c:v>
                </c:pt>
                <c:pt idx="979">
                  <c:v>19.163309999999999</c:v>
                </c:pt>
                <c:pt idx="980">
                  <c:v>19.196950000000001</c:v>
                </c:pt>
                <c:pt idx="981">
                  <c:v>19.19942</c:v>
                </c:pt>
                <c:pt idx="982">
                  <c:v>19.227830000000001</c:v>
                </c:pt>
                <c:pt idx="983">
                  <c:v>19.230879999999999</c:v>
                </c:pt>
                <c:pt idx="984">
                  <c:v>19.262930000000001</c:v>
                </c:pt>
                <c:pt idx="985">
                  <c:v>19.265599999999999</c:v>
                </c:pt>
                <c:pt idx="986">
                  <c:v>19.267600000000002</c:v>
                </c:pt>
                <c:pt idx="987">
                  <c:v>19.293700000000001</c:v>
                </c:pt>
                <c:pt idx="988">
                  <c:v>19.296880000000002</c:v>
                </c:pt>
                <c:pt idx="989">
                  <c:v>19.29956</c:v>
                </c:pt>
                <c:pt idx="990">
                  <c:v>19.328620000000001</c:v>
                </c:pt>
                <c:pt idx="991">
                  <c:v>19.331569999999999</c:v>
                </c:pt>
                <c:pt idx="992">
                  <c:v>19.334029999999998</c:v>
                </c:pt>
                <c:pt idx="993">
                  <c:v>19.359929999999999</c:v>
                </c:pt>
                <c:pt idx="994">
                  <c:v>19.362829999999999</c:v>
                </c:pt>
                <c:pt idx="995">
                  <c:v>19.366309999999999</c:v>
                </c:pt>
                <c:pt idx="996">
                  <c:v>19.368179999999999</c:v>
                </c:pt>
                <c:pt idx="997">
                  <c:v>19.39442</c:v>
                </c:pt>
                <c:pt idx="998">
                  <c:v>19.397559999999999</c:v>
                </c:pt>
                <c:pt idx="999">
                  <c:v>19.40053</c:v>
                </c:pt>
                <c:pt idx="1000">
                  <c:v>19.426449999999999</c:v>
                </c:pt>
                <c:pt idx="1001">
                  <c:v>19.428809999999999</c:v>
                </c:pt>
                <c:pt idx="1002">
                  <c:v>19.432289999999998</c:v>
                </c:pt>
                <c:pt idx="1003">
                  <c:v>19.435079999999999</c:v>
                </c:pt>
                <c:pt idx="1004">
                  <c:v>19.460840000000001</c:v>
                </c:pt>
                <c:pt idx="1005">
                  <c:v>19.463539999999998</c:v>
                </c:pt>
                <c:pt idx="1006">
                  <c:v>19.467009999999998</c:v>
                </c:pt>
                <c:pt idx="1007">
                  <c:v>19.468810000000001</c:v>
                </c:pt>
                <c:pt idx="1008">
                  <c:v>19.49493</c:v>
                </c:pt>
                <c:pt idx="1009">
                  <c:v>19.498259999999998</c:v>
                </c:pt>
                <c:pt idx="1010">
                  <c:v>19.501729999999998</c:v>
                </c:pt>
                <c:pt idx="1011">
                  <c:v>19.503689999999999</c:v>
                </c:pt>
                <c:pt idx="1012">
                  <c:v>19.527560000000001</c:v>
                </c:pt>
                <c:pt idx="1013">
                  <c:v>19.529509999999998</c:v>
                </c:pt>
                <c:pt idx="1014">
                  <c:v>19.532979999999998</c:v>
                </c:pt>
                <c:pt idx="1015">
                  <c:v>19.535440000000001</c:v>
                </c:pt>
                <c:pt idx="1016">
                  <c:v>19.561789999999998</c:v>
                </c:pt>
                <c:pt idx="1017">
                  <c:v>19.564229999999998</c:v>
                </c:pt>
                <c:pt idx="1018">
                  <c:v>19.567699999999999</c:v>
                </c:pt>
                <c:pt idx="1019">
                  <c:v>19.570499999999999</c:v>
                </c:pt>
                <c:pt idx="1020">
                  <c:v>19.59609</c:v>
                </c:pt>
                <c:pt idx="1021">
                  <c:v>19.598949999999999</c:v>
                </c:pt>
                <c:pt idx="1022">
                  <c:v>19.602150000000002</c:v>
                </c:pt>
                <c:pt idx="1023">
                  <c:v>19.630210000000002</c:v>
                </c:pt>
                <c:pt idx="1024">
                  <c:v>19.63409</c:v>
                </c:pt>
                <c:pt idx="1025">
                  <c:v>19.662849999999999</c:v>
                </c:pt>
                <c:pt idx="1026">
                  <c:v>19.664929999999998</c:v>
                </c:pt>
                <c:pt idx="1027">
                  <c:v>19.668389999999999</c:v>
                </c:pt>
                <c:pt idx="1028">
                  <c:v>19.670639999999999</c:v>
                </c:pt>
                <c:pt idx="1029">
                  <c:v>19.69726</c:v>
                </c:pt>
                <c:pt idx="1030">
                  <c:v>19.699649999999998</c:v>
                </c:pt>
                <c:pt idx="1031">
                  <c:v>19.703099999999999</c:v>
                </c:pt>
                <c:pt idx="1032">
                  <c:v>19.70542</c:v>
                </c:pt>
                <c:pt idx="1033">
                  <c:v>19.731290000000001</c:v>
                </c:pt>
                <c:pt idx="1034">
                  <c:v>19.734369999999998</c:v>
                </c:pt>
                <c:pt idx="1035">
                  <c:v>19.73668</c:v>
                </c:pt>
                <c:pt idx="1036">
                  <c:v>19.765889999999999</c:v>
                </c:pt>
                <c:pt idx="1037">
                  <c:v>19.769110000000001</c:v>
                </c:pt>
                <c:pt idx="1038">
                  <c:v>19.771599999999999</c:v>
                </c:pt>
                <c:pt idx="1039">
                  <c:v>19.797910000000002</c:v>
                </c:pt>
                <c:pt idx="1040">
                  <c:v>19.800329999999999</c:v>
                </c:pt>
                <c:pt idx="1041">
                  <c:v>19.80349</c:v>
                </c:pt>
                <c:pt idx="1042">
                  <c:v>19.83286</c:v>
                </c:pt>
                <c:pt idx="1043">
                  <c:v>19.834129999999998</c:v>
                </c:pt>
                <c:pt idx="1044">
                  <c:v>19.83736</c:v>
                </c:pt>
                <c:pt idx="1045">
                  <c:v>19.866620000000001</c:v>
                </c:pt>
                <c:pt idx="1046">
                  <c:v>19.869430000000001</c:v>
                </c:pt>
                <c:pt idx="1047">
                  <c:v>19.998670000000001</c:v>
                </c:pt>
                <c:pt idx="1048">
                  <c:v>20.000499999999999</c:v>
                </c:pt>
                <c:pt idx="1049">
                  <c:v>20.064869999999999</c:v>
                </c:pt>
                <c:pt idx="1050">
                  <c:v>20.066839999999999</c:v>
                </c:pt>
                <c:pt idx="1051">
                  <c:v>20.1311</c:v>
                </c:pt>
                <c:pt idx="1052">
                  <c:v>20.133299999999998</c:v>
                </c:pt>
                <c:pt idx="1053">
                  <c:v>20.162780000000001</c:v>
                </c:pt>
                <c:pt idx="1054">
                  <c:v>20.16405</c:v>
                </c:pt>
                <c:pt idx="1055">
                  <c:v>20.197220000000002</c:v>
                </c:pt>
                <c:pt idx="1056">
                  <c:v>20.199649999999998</c:v>
                </c:pt>
                <c:pt idx="1057">
                  <c:v>20.201499999999999</c:v>
                </c:pt>
                <c:pt idx="1058">
                  <c:v>20.22805</c:v>
                </c:pt>
                <c:pt idx="1059">
                  <c:v>20.230899999999998</c:v>
                </c:pt>
                <c:pt idx="1060">
                  <c:v>20.23302</c:v>
                </c:pt>
                <c:pt idx="1061">
                  <c:v>20.263190000000002</c:v>
                </c:pt>
                <c:pt idx="1062">
                  <c:v>20.265609999999999</c:v>
                </c:pt>
                <c:pt idx="1063">
                  <c:v>20.267959999999999</c:v>
                </c:pt>
                <c:pt idx="1064">
                  <c:v>20.29372</c:v>
                </c:pt>
                <c:pt idx="1065">
                  <c:v>20.296009999999999</c:v>
                </c:pt>
                <c:pt idx="1066">
                  <c:v>20.298729999999999</c:v>
                </c:pt>
                <c:pt idx="1067">
                  <c:v>20.328790000000001</c:v>
                </c:pt>
                <c:pt idx="1068">
                  <c:v>20.33146</c:v>
                </c:pt>
                <c:pt idx="1069">
                  <c:v>20.335290000000001</c:v>
                </c:pt>
                <c:pt idx="1070">
                  <c:v>20.360250000000001</c:v>
                </c:pt>
                <c:pt idx="1071">
                  <c:v>20.362860000000001</c:v>
                </c:pt>
                <c:pt idx="1072">
                  <c:v>20.366309999999999</c:v>
                </c:pt>
                <c:pt idx="1073">
                  <c:v>20.368590000000001</c:v>
                </c:pt>
                <c:pt idx="1074">
                  <c:v>20.394729999999999</c:v>
                </c:pt>
                <c:pt idx="1075">
                  <c:v>20.397559999999999</c:v>
                </c:pt>
                <c:pt idx="1076">
                  <c:v>20.4009</c:v>
                </c:pt>
                <c:pt idx="1077">
                  <c:v>20.42679</c:v>
                </c:pt>
                <c:pt idx="1078">
                  <c:v>20.428830000000001</c:v>
                </c:pt>
                <c:pt idx="1079">
                  <c:v>20.432289999999998</c:v>
                </c:pt>
                <c:pt idx="1080">
                  <c:v>20.435490000000001</c:v>
                </c:pt>
                <c:pt idx="1081">
                  <c:v>20.461179999999999</c:v>
                </c:pt>
                <c:pt idx="1082">
                  <c:v>20.463519999999999</c:v>
                </c:pt>
                <c:pt idx="1083">
                  <c:v>20.467009999999998</c:v>
                </c:pt>
                <c:pt idx="1084">
                  <c:v>20.469149999999999</c:v>
                </c:pt>
                <c:pt idx="1085">
                  <c:v>20.49532</c:v>
                </c:pt>
                <c:pt idx="1086">
                  <c:v>20.498249999999999</c:v>
                </c:pt>
                <c:pt idx="1087">
                  <c:v>20.501740000000002</c:v>
                </c:pt>
                <c:pt idx="1088">
                  <c:v>20.504090000000001</c:v>
                </c:pt>
                <c:pt idx="1089">
                  <c:v>20.529689999999999</c:v>
                </c:pt>
                <c:pt idx="1090">
                  <c:v>20.532969999999999</c:v>
                </c:pt>
                <c:pt idx="1091">
                  <c:v>20.535810000000001</c:v>
                </c:pt>
                <c:pt idx="1092">
                  <c:v>20.562190000000001</c:v>
                </c:pt>
                <c:pt idx="1093">
                  <c:v>20.564240000000002</c:v>
                </c:pt>
                <c:pt idx="1094">
                  <c:v>20.567699999999999</c:v>
                </c:pt>
                <c:pt idx="1095">
                  <c:v>20.570930000000001</c:v>
                </c:pt>
                <c:pt idx="1096">
                  <c:v>20.59648</c:v>
                </c:pt>
                <c:pt idx="1097">
                  <c:v>20.598939999999999</c:v>
                </c:pt>
                <c:pt idx="1098">
                  <c:v>20.602419999999999</c:v>
                </c:pt>
                <c:pt idx="1099">
                  <c:v>20.60427</c:v>
                </c:pt>
                <c:pt idx="1100">
                  <c:v>20.630790000000001</c:v>
                </c:pt>
                <c:pt idx="1101">
                  <c:v>20.633669999999999</c:v>
                </c:pt>
                <c:pt idx="1102">
                  <c:v>20.636299999999999</c:v>
                </c:pt>
                <c:pt idx="1103">
                  <c:v>20.639489999999999</c:v>
                </c:pt>
                <c:pt idx="1104">
                  <c:v>20.66498</c:v>
                </c:pt>
                <c:pt idx="1105">
                  <c:v>20.668420000000001</c:v>
                </c:pt>
                <c:pt idx="1106">
                  <c:v>20.671019999999999</c:v>
                </c:pt>
                <c:pt idx="1107">
                  <c:v>20.697679999999998</c:v>
                </c:pt>
                <c:pt idx="1108">
                  <c:v>20.699670000000001</c:v>
                </c:pt>
                <c:pt idx="1109">
                  <c:v>20.703109999999999</c:v>
                </c:pt>
                <c:pt idx="1110">
                  <c:v>20.705729999999999</c:v>
                </c:pt>
                <c:pt idx="1111">
                  <c:v>20.731660000000002</c:v>
                </c:pt>
                <c:pt idx="1112">
                  <c:v>20.734369999999998</c:v>
                </c:pt>
                <c:pt idx="1113">
                  <c:v>20.73667</c:v>
                </c:pt>
                <c:pt idx="1114">
                  <c:v>20.766310000000001</c:v>
                </c:pt>
                <c:pt idx="1115">
                  <c:v>20.769079999999999</c:v>
                </c:pt>
                <c:pt idx="1116">
                  <c:v>20.771840000000001</c:v>
                </c:pt>
                <c:pt idx="1117">
                  <c:v>20.798259999999999</c:v>
                </c:pt>
                <c:pt idx="1118">
                  <c:v>20.800329999999999</c:v>
                </c:pt>
                <c:pt idx="1119">
                  <c:v>20.80369</c:v>
                </c:pt>
                <c:pt idx="1120">
                  <c:v>20.833290000000002</c:v>
                </c:pt>
                <c:pt idx="1121">
                  <c:v>20.835059999999999</c:v>
                </c:pt>
                <c:pt idx="1122">
                  <c:v>20.83746</c:v>
                </c:pt>
                <c:pt idx="1123">
                  <c:v>20.866489999999999</c:v>
                </c:pt>
                <c:pt idx="1124">
                  <c:v>20.869209999999999</c:v>
                </c:pt>
                <c:pt idx="1125">
                  <c:v>20.932780000000001</c:v>
                </c:pt>
                <c:pt idx="1126">
                  <c:v>20.934709999999999</c:v>
                </c:pt>
                <c:pt idx="1127">
                  <c:v>20.99896</c:v>
                </c:pt>
                <c:pt idx="1128">
                  <c:v>21.000789999999999</c:v>
                </c:pt>
                <c:pt idx="1129">
                  <c:v>21.065169999999998</c:v>
                </c:pt>
                <c:pt idx="1130">
                  <c:v>21.06718</c:v>
                </c:pt>
                <c:pt idx="1131">
                  <c:v>21.13138</c:v>
                </c:pt>
                <c:pt idx="1132">
                  <c:v>21.133620000000001</c:v>
                </c:pt>
                <c:pt idx="1133">
                  <c:v>21.162839999999999</c:v>
                </c:pt>
                <c:pt idx="1134">
                  <c:v>21.164439999999999</c:v>
                </c:pt>
                <c:pt idx="1135">
                  <c:v>21.197510000000001</c:v>
                </c:pt>
                <c:pt idx="1136">
                  <c:v>21.199649999999998</c:v>
                </c:pt>
                <c:pt idx="1137">
                  <c:v>21.201820000000001</c:v>
                </c:pt>
                <c:pt idx="1138">
                  <c:v>21.228259999999999</c:v>
                </c:pt>
                <c:pt idx="1139">
                  <c:v>21.230879999999999</c:v>
                </c:pt>
                <c:pt idx="1140">
                  <c:v>21.233450000000001</c:v>
                </c:pt>
                <c:pt idx="1141">
                  <c:v>21.26343</c:v>
                </c:pt>
                <c:pt idx="1142">
                  <c:v>21.265650000000001</c:v>
                </c:pt>
                <c:pt idx="1143">
                  <c:v>21.268280000000001</c:v>
                </c:pt>
                <c:pt idx="1144">
                  <c:v>21.294260000000001</c:v>
                </c:pt>
                <c:pt idx="1145">
                  <c:v>21.296880000000002</c:v>
                </c:pt>
                <c:pt idx="1146">
                  <c:v>21.300329999999999</c:v>
                </c:pt>
                <c:pt idx="1147">
                  <c:v>21.30209</c:v>
                </c:pt>
                <c:pt idx="1148">
                  <c:v>21.329029999999999</c:v>
                </c:pt>
                <c:pt idx="1149">
                  <c:v>21.331600000000002</c:v>
                </c:pt>
                <c:pt idx="1150">
                  <c:v>21.334710000000001</c:v>
                </c:pt>
                <c:pt idx="1151">
                  <c:v>21.360589999999998</c:v>
                </c:pt>
                <c:pt idx="1152">
                  <c:v>21.362839999999998</c:v>
                </c:pt>
                <c:pt idx="1153">
                  <c:v>21.366289999999999</c:v>
                </c:pt>
                <c:pt idx="1154">
                  <c:v>21.368950000000002</c:v>
                </c:pt>
                <c:pt idx="1155">
                  <c:v>21.395</c:v>
                </c:pt>
                <c:pt idx="1156">
                  <c:v>21.397559999999999</c:v>
                </c:pt>
                <c:pt idx="1157">
                  <c:v>21.401039999999998</c:v>
                </c:pt>
                <c:pt idx="1158">
                  <c:v>21.402979999999999</c:v>
                </c:pt>
                <c:pt idx="1159">
                  <c:v>21.428940000000001</c:v>
                </c:pt>
                <c:pt idx="1160">
                  <c:v>21.432300000000001</c:v>
                </c:pt>
                <c:pt idx="1161">
                  <c:v>21.435749999999999</c:v>
                </c:pt>
                <c:pt idx="1162">
                  <c:v>21.4376</c:v>
                </c:pt>
                <c:pt idx="1163">
                  <c:v>21.461539999999999</c:v>
                </c:pt>
                <c:pt idx="1164">
                  <c:v>21.46358</c:v>
                </c:pt>
                <c:pt idx="1165">
                  <c:v>21.466999999999999</c:v>
                </c:pt>
                <c:pt idx="1166">
                  <c:v>21.469529999999999</c:v>
                </c:pt>
                <c:pt idx="1167">
                  <c:v>21.495709999999999</c:v>
                </c:pt>
                <c:pt idx="1168">
                  <c:v>21.498249999999999</c:v>
                </c:pt>
                <c:pt idx="1169">
                  <c:v>21.501719999999999</c:v>
                </c:pt>
                <c:pt idx="1170">
                  <c:v>21.504449999999999</c:v>
                </c:pt>
                <c:pt idx="1171">
                  <c:v>21.530049999999999</c:v>
                </c:pt>
                <c:pt idx="1172">
                  <c:v>21.532969999999999</c:v>
                </c:pt>
                <c:pt idx="1173">
                  <c:v>21.536180000000002</c:v>
                </c:pt>
                <c:pt idx="1174">
                  <c:v>21.564319999999999</c:v>
                </c:pt>
                <c:pt idx="1175">
                  <c:v>21.567689999999999</c:v>
                </c:pt>
                <c:pt idx="1176">
                  <c:v>21.571149999999999</c:v>
                </c:pt>
                <c:pt idx="1177">
                  <c:v>21.573</c:v>
                </c:pt>
                <c:pt idx="1178">
                  <c:v>21.59686</c:v>
                </c:pt>
                <c:pt idx="1179">
                  <c:v>21.598949999999999</c:v>
                </c:pt>
                <c:pt idx="1180">
                  <c:v>21.602419999999999</c:v>
                </c:pt>
                <c:pt idx="1181">
                  <c:v>21.60464</c:v>
                </c:pt>
                <c:pt idx="1182">
                  <c:v>21.631160000000001</c:v>
                </c:pt>
                <c:pt idx="1183">
                  <c:v>21.633690000000001</c:v>
                </c:pt>
                <c:pt idx="1184">
                  <c:v>21.636310000000002</c:v>
                </c:pt>
                <c:pt idx="1185">
                  <c:v>21.66535</c:v>
                </c:pt>
                <c:pt idx="1186">
                  <c:v>21.668410000000002</c:v>
                </c:pt>
                <c:pt idx="1187">
                  <c:v>21.671399999999998</c:v>
                </c:pt>
                <c:pt idx="1188">
                  <c:v>21.699819999999999</c:v>
                </c:pt>
                <c:pt idx="1189">
                  <c:v>21.703130000000002</c:v>
                </c:pt>
                <c:pt idx="1190">
                  <c:v>21.706040000000002</c:v>
                </c:pt>
                <c:pt idx="1191">
                  <c:v>21.732040000000001</c:v>
                </c:pt>
                <c:pt idx="1192">
                  <c:v>21.734359999999999</c:v>
                </c:pt>
                <c:pt idx="1193">
                  <c:v>21.737829999999999</c:v>
                </c:pt>
                <c:pt idx="1194">
                  <c:v>21.739709999999999</c:v>
                </c:pt>
                <c:pt idx="1195">
                  <c:v>21.76671</c:v>
                </c:pt>
                <c:pt idx="1196">
                  <c:v>21.769100000000002</c:v>
                </c:pt>
                <c:pt idx="1197">
                  <c:v>21.772079999999999</c:v>
                </c:pt>
                <c:pt idx="1198">
                  <c:v>21.800350000000002</c:v>
                </c:pt>
                <c:pt idx="1199">
                  <c:v>21.803830000000001</c:v>
                </c:pt>
                <c:pt idx="1200">
                  <c:v>21.80566</c:v>
                </c:pt>
                <c:pt idx="1201">
                  <c:v>21.83549</c:v>
                </c:pt>
                <c:pt idx="1202">
                  <c:v>21.837</c:v>
                </c:pt>
                <c:pt idx="1203">
                  <c:v>21.866800000000001</c:v>
                </c:pt>
                <c:pt idx="1204">
                  <c:v>21.86936</c:v>
                </c:pt>
                <c:pt idx="1205">
                  <c:v>21.933070000000001</c:v>
                </c:pt>
                <c:pt idx="1206">
                  <c:v>21.93497</c:v>
                </c:pt>
                <c:pt idx="1207">
                  <c:v>21.999289999999998</c:v>
                </c:pt>
                <c:pt idx="1208">
                  <c:v>22.00112</c:v>
                </c:pt>
                <c:pt idx="1209">
                  <c:v>22.065480000000001</c:v>
                </c:pt>
                <c:pt idx="1210">
                  <c:v>22.067499999999999</c:v>
                </c:pt>
                <c:pt idx="1211">
                  <c:v>22.131679999999999</c:v>
                </c:pt>
                <c:pt idx="1212">
                  <c:v>22.13353</c:v>
                </c:pt>
                <c:pt idx="1213">
                  <c:v>22.162939999999999</c:v>
                </c:pt>
                <c:pt idx="1214">
                  <c:v>22.164919999999999</c:v>
                </c:pt>
                <c:pt idx="1215">
                  <c:v>22.166799999999999</c:v>
                </c:pt>
                <c:pt idx="1216">
                  <c:v>22.197759999999999</c:v>
                </c:pt>
                <c:pt idx="1217">
                  <c:v>22.199649999999998</c:v>
                </c:pt>
                <c:pt idx="1218">
                  <c:v>22.202179999999998</c:v>
                </c:pt>
                <c:pt idx="1219">
                  <c:v>22.228480000000001</c:v>
                </c:pt>
                <c:pt idx="1220">
                  <c:v>22.230910000000002</c:v>
                </c:pt>
                <c:pt idx="1221">
                  <c:v>22.233889999999999</c:v>
                </c:pt>
                <c:pt idx="1222">
                  <c:v>22.2636</c:v>
                </c:pt>
                <c:pt idx="1223">
                  <c:v>22.265619999999998</c:v>
                </c:pt>
                <c:pt idx="1224">
                  <c:v>22.268609999999999</c:v>
                </c:pt>
                <c:pt idx="1225">
                  <c:v>22.294530000000002</c:v>
                </c:pt>
                <c:pt idx="1226">
                  <c:v>22.29674</c:v>
                </c:pt>
                <c:pt idx="1227">
                  <c:v>22.300370000000001</c:v>
                </c:pt>
                <c:pt idx="1228">
                  <c:v>22.302579999999999</c:v>
                </c:pt>
                <c:pt idx="1229">
                  <c:v>22.329219999999999</c:v>
                </c:pt>
                <c:pt idx="1230">
                  <c:v>22.331579999999999</c:v>
                </c:pt>
                <c:pt idx="1231">
                  <c:v>22.335090000000001</c:v>
                </c:pt>
                <c:pt idx="1232">
                  <c:v>22.36093</c:v>
                </c:pt>
                <c:pt idx="1233">
                  <c:v>22.362850000000002</c:v>
                </c:pt>
                <c:pt idx="1234">
                  <c:v>22.366309999999999</c:v>
                </c:pt>
                <c:pt idx="1235">
                  <c:v>22.369389999999999</c:v>
                </c:pt>
                <c:pt idx="1236">
                  <c:v>22.395320000000002</c:v>
                </c:pt>
                <c:pt idx="1237">
                  <c:v>22.397570000000002</c:v>
                </c:pt>
                <c:pt idx="1238">
                  <c:v>22.401039999999998</c:v>
                </c:pt>
                <c:pt idx="1239">
                  <c:v>22.403300000000002</c:v>
                </c:pt>
                <c:pt idx="1240">
                  <c:v>22.429320000000001</c:v>
                </c:pt>
                <c:pt idx="1241">
                  <c:v>22.432269999999999</c:v>
                </c:pt>
                <c:pt idx="1242">
                  <c:v>22.435759999999998</c:v>
                </c:pt>
                <c:pt idx="1243">
                  <c:v>22.438009999999998</c:v>
                </c:pt>
                <c:pt idx="1244">
                  <c:v>22.46367</c:v>
                </c:pt>
                <c:pt idx="1245">
                  <c:v>22.466999999999999</c:v>
                </c:pt>
                <c:pt idx="1246">
                  <c:v>22.469899999999999</c:v>
                </c:pt>
                <c:pt idx="1247">
                  <c:v>22.49614</c:v>
                </c:pt>
                <c:pt idx="1248">
                  <c:v>22.498259999999998</c:v>
                </c:pt>
                <c:pt idx="1249">
                  <c:v>22.501729999999998</c:v>
                </c:pt>
                <c:pt idx="1250">
                  <c:v>22.50487</c:v>
                </c:pt>
                <c:pt idx="1251">
                  <c:v>22.530460000000001</c:v>
                </c:pt>
                <c:pt idx="1252">
                  <c:v>22.532969999999999</c:v>
                </c:pt>
                <c:pt idx="1253">
                  <c:v>22.53594</c:v>
                </c:pt>
                <c:pt idx="1254">
                  <c:v>22.564720000000001</c:v>
                </c:pt>
                <c:pt idx="1255">
                  <c:v>22.567730000000001</c:v>
                </c:pt>
                <c:pt idx="1256">
                  <c:v>22.571169999999999</c:v>
                </c:pt>
                <c:pt idx="1257">
                  <c:v>22.57338</c:v>
                </c:pt>
                <c:pt idx="1258">
                  <c:v>22.598980000000001</c:v>
                </c:pt>
                <c:pt idx="1259">
                  <c:v>22.602409999999999</c:v>
                </c:pt>
                <c:pt idx="1260">
                  <c:v>22.605029999999999</c:v>
                </c:pt>
                <c:pt idx="1261">
                  <c:v>22.631599999999999</c:v>
                </c:pt>
                <c:pt idx="1262">
                  <c:v>22.633669999999999</c:v>
                </c:pt>
                <c:pt idx="1263">
                  <c:v>22.636320000000001</c:v>
                </c:pt>
                <c:pt idx="1264">
                  <c:v>22.640180000000001</c:v>
                </c:pt>
                <c:pt idx="1265">
                  <c:v>22.66572</c:v>
                </c:pt>
                <c:pt idx="1266">
                  <c:v>22.668420000000001</c:v>
                </c:pt>
                <c:pt idx="1267">
                  <c:v>22.671779999999998</c:v>
                </c:pt>
                <c:pt idx="1268">
                  <c:v>22.70026</c:v>
                </c:pt>
                <c:pt idx="1269">
                  <c:v>22.703119999999998</c:v>
                </c:pt>
                <c:pt idx="1270">
                  <c:v>22.706330000000001</c:v>
                </c:pt>
                <c:pt idx="1271">
                  <c:v>22.732389999999999</c:v>
                </c:pt>
                <c:pt idx="1272">
                  <c:v>22.734369999999998</c:v>
                </c:pt>
                <c:pt idx="1273">
                  <c:v>22.737839999999998</c:v>
                </c:pt>
                <c:pt idx="1274">
                  <c:v>22.739979999999999</c:v>
                </c:pt>
                <c:pt idx="1275">
                  <c:v>22.773289999999999</c:v>
                </c:pt>
                <c:pt idx="1276">
                  <c:v>22.800699999999999</c:v>
                </c:pt>
                <c:pt idx="1277">
                  <c:v>22.803809999999999</c:v>
                </c:pt>
                <c:pt idx="1278">
                  <c:v>22.805859999999999</c:v>
                </c:pt>
                <c:pt idx="1279">
                  <c:v>22.83595</c:v>
                </c:pt>
                <c:pt idx="1280">
                  <c:v>22.837019999999999</c:v>
                </c:pt>
                <c:pt idx="1281">
                  <c:v>22.86713</c:v>
                </c:pt>
                <c:pt idx="1282">
                  <c:v>22.869540000000001</c:v>
                </c:pt>
                <c:pt idx="1283">
                  <c:v>22.933389999999999</c:v>
                </c:pt>
                <c:pt idx="1284">
                  <c:v>22.935210000000001</c:v>
                </c:pt>
                <c:pt idx="1285">
                  <c:v>22.99954</c:v>
                </c:pt>
                <c:pt idx="1286">
                  <c:v>23.00142</c:v>
                </c:pt>
                <c:pt idx="1287">
                  <c:v>23.065750000000001</c:v>
                </c:pt>
                <c:pt idx="1288">
                  <c:v>23.067699999999999</c:v>
                </c:pt>
                <c:pt idx="1289">
                  <c:v>23.069569999999999</c:v>
                </c:pt>
                <c:pt idx="1290">
                  <c:v>23.133690000000001</c:v>
                </c:pt>
                <c:pt idx="1291">
                  <c:v>23.136019999999998</c:v>
                </c:pt>
                <c:pt idx="1292">
                  <c:v>23.16309</c:v>
                </c:pt>
                <c:pt idx="1293">
                  <c:v>23.164909999999999</c:v>
                </c:pt>
                <c:pt idx="1294">
                  <c:v>23.167369999999998</c:v>
                </c:pt>
                <c:pt idx="1295">
                  <c:v>23.199760000000001</c:v>
                </c:pt>
                <c:pt idx="1296">
                  <c:v>23.202490000000001</c:v>
                </c:pt>
                <c:pt idx="1297">
                  <c:v>23.263809999999999</c:v>
                </c:pt>
                <c:pt idx="1298">
                  <c:v>23.265609999999999</c:v>
                </c:pt>
                <c:pt idx="1299">
                  <c:v>23.268910000000002</c:v>
                </c:pt>
                <c:pt idx="1300">
                  <c:v>23.29485</c:v>
                </c:pt>
                <c:pt idx="1301">
                  <c:v>23.296869999999998</c:v>
                </c:pt>
                <c:pt idx="1302">
                  <c:v>23.300339999999998</c:v>
                </c:pt>
                <c:pt idx="1303">
                  <c:v>23.302890000000001</c:v>
                </c:pt>
                <c:pt idx="1304">
                  <c:v>23.329470000000001</c:v>
                </c:pt>
                <c:pt idx="1305">
                  <c:v>23.33146</c:v>
                </c:pt>
                <c:pt idx="1306">
                  <c:v>23.363009999999999</c:v>
                </c:pt>
                <c:pt idx="1307">
                  <c:v>23.366309999999999</c:v>
                </c:pt>
                <c:pt idx="1308">
                  <c:v>23.369789999999998</c:v>
                </c:pt>
                <c:pt idx="1309">
                  <c:v>23.39565</c:v>
                </c:pt>
                <c:pt idx="1310">
                  <c:v>23.397580000000001</c:v>
                </c:pt>
                <c:pt idx="1311">
                  <c:v>23.401039999999998</c:v>
                </c:pt>
                <c:pt idx="1312">
                  <c:v>23.403639999999999</c:v>
                </c:pt>
                <c:pt idx="1313">
                  <c:v>23.429690000000001</c:v>
                </c:pt>
                <c:pt idx="1314">
                  <c:v>23.432289999999998</c:v>
                </c:pt>
                <c:pt idx="1315">
                  <c:v>23.43563</c:v>
                </c:pt>
                <c:pt idx="1316">
                  <c:v>23.439309999999999</c:v>
                </c:pt>
                <c:pt idx="1317">
                  <c:v>23.464040000000001</c:v>
                </c:pt>
                <c:pt idx="1318">
                  <c:v>23.467009999999998</c:v>
                </c:pt>
                <c:pt idx="1319">
                  <c:v>23.47024</c:v>
                </c:pt>
                <c:pt idx="1320">
                  <c:v>23.496490000000001</c:v>
                </c:pt>
                <c:pt idx="1321">
                  <c:v>23.498259999999998</c:v>
                </c:pt>
                <c:pt idx="1322">
                  <c:v>23.501729999999998</c:v>
                </c:pt>
                <c:pt idx="1323">
                  <c:v>23.505199999999999</c:v>
                </c:pt>
                <c:pt idx="1324">
                  <c:v>23.507010000000001</c:v>
                </c:pt>
                <c:pt idx="1325">
                  <c:v>23.530840000000001</c:v>
                </c:pt>
                <c:pt idx="1326">
                  <c:v>23.532969999999999</c:v>
                </c:pt>
                <c:pt idx="1327">
                  <c:v>23.535979999999999</c:v>
                </c:pt>
                <c:pt idx="1328">
                  <c:v>23.56512</c:v>
                </c:pt>
                <c:pt idx="1329">
                  <c:v>23.567699999999999</c:v>
                </c:pt>
                <c:pt idx="1330">
                  <c:v>23.571169999999999</c:v>
                </c:pt>
                <c:pt idx="1331">
                  <c:v>23.57376</c:v>
                </c:pt>
                <c:pt idx="1332">
                  <c:v>23.599350000000001</c:v>
                </c:pt>
                <c:pt idx="1333">
                  <c:v>23.602419999999999</c:v>
                </c:pt>
                <c:pt idx="1334">
                  <c:v>23.605409999999999</c:v>
                </c:pt>
                <c:pt idx="1335">
                  <c:v>23.63373</c:v>
                </c:pt>
                <c:pt idx="1336">
                  <c:v>23.636320000000001</c:v>
                </c:pt>
                <c:pt idx="1337">
                  <c:v>23.66611</c:v>
                </c:pt>
                <c:pt idx="1338">
                  <c:v>23.668399999999998</c:v>
                </c:pt>
                <c:pt idx="1339">
                  <c:v>23.671869999999998</c:v>
                </c:pt>
                <c:pt idx="1340">
                  <c:v>23.67388</c:v>
                </c:pt>
                <c:pt idx="1341">
                  <c:v>23.700600000000001</c:v>
                </c:pt>
                <c:pt idx="1342">
                  <c:v>23.703099999999999</c:v>
                </c:pt>
                <c:pt idx="1343">
                  <c:v>23.706589999999998</c:v>
                </c:pt>
                <c:pt idx="1344">
                  <c:v>23.708359999999999</c:v>
                </c:pt>
                <c:pt idx="1345">
                  <c:v>23.734480000000001</c:v>
                </c:pt>
                <c:pt idx="1346">
                  <c:v>23.737839999999998</c:v>
                </c:pt>
                <c:pt idx="1347">
                  <c:v>23.740279999999998</c:v>
                </c:pt>
                <c:pt idx="1348">
                  <c:v>23.80104</c:v>
                </c:pt>
                <c:pt idx="1349">
                  <c:v>23.803809999999999</c:v>
                </c:pt>
                <c:pt idx="1350">
                  <c:v>23.806049999999999</c:v>
                </c:pt>
                <c:pt idx="1351">
                  <c:v>23.836469999999998</c:v>
                </c:pt>
                <c:pt idx="1352">
                  <c:v>23.83775</c:v>
                </c:pt>
                <c:pt idx="1353">
                  <c:v>23.867450000000002</c:v>
                </c:pt>
                <c:pt idx="1354">
                  <c:v>23.869710000000001</c:v>
                </c:pt>
                <c:pt idx="1355">
                  <c:v>23.93366</c:v>
                </c:pt>
                <c:pt idx="1356">
                  <c:v>23.935469999999999</c:v>
                </c:pt>
                <c:pt idx="1357">
                  <c:v>23.999839999999999</c:v>
                </c:pt>
                <c:pt idx="1358">
                  <c:v>24.001740000000002</c:v>
                </c:pt>
                <c:pt idx="1359">
                  <c:v>24.067789999999999</c:v>
                </c:pt>
                <c:pt idx="1360">
                  <c:v>24.06991</c:v>
                </c:pt>
              </c:numCache>
            </c:numRef>
          </c:xVal>
          <c:yVal>
            <c:numRef>
              <c:f>TIMESF!$P$371:$P$1731</c:f>
              <c:numCache>
                <c:formatCode>0.00E+00</c:formatCode>
                <c:ptCount val="1361"/>
                <c:pt idx="0">
                  <c:v>0.13320000000000001</c:v>
                </c:pt>
                <c:pt idx="1">
                  <c:v>0.1628</c:v>
                </c:pt>
                <c:pt idx="2">
                  <c:v>9.7019999999999995E-2</c:v>
                </c:pt>
                <c:pt idx="3">
                  <c:v>0.111</c:v>
                </c:pt>
                <c:pt idx="4">
                  <c:v>0.10929999999999999</c:v>
                </c:pt>
                <c:pt idx="5">
                  <c:v>0.10879999999999999</c:v>
                </c:pt>
                <c:pt idx="6">
                  <c:v>6.3530000000000003E-2</c:v>
                </c:pt>
                <c:pt idx="7">
                  <c:v>6.4350000000000004E-2</c:v>
                </c:pt>
                <c:pt idx="8">
                  <c:v>0.42059999999999997</c:v>
                </c:pt>
                <c:pt idx="10">
                  <c:v>0.1368</c:v>
                </c:pt>
                <c:pt idx="11">
                  <c:v>0.1137</c:v>
                </c:pt>
                <c:pt idx="12">
                  <c:v>0.127</c:v>
                </c:pt>
                <c:pt idx="13">
                  <c:v>7.9530000000000003E-2</c:v>
                </c:pt>
                <c:pt idx="15">
                  <c:v>7.4620000000000006E-2</c:v>
                </c:pt>
                <c:pt idx="16">
                  <c:v>0.14069999999999999</c:v>
                </c:pt>
                <c:pt idx="17">
                  <c:v>0.19889999999999999</c:v>
                </c:pt>
                <c:pt idx="18">
                  <c:v>5.8990000000000001E-2</c:v>
                </c:pt>
                <c:pt idx="19">
                  <c:v>8.4830000000000003E-2</c:v>
                </c:pt>
                <c:pt idx="20">
                  <c:v>5.9929999999999997E-2</c:v>
                </c:pt>
                <c:pt idx="21">
                  <c:v>2.2919999999999999E-2</c:v>
                </c:pt>
                <c:pt idx="22">
                  <c:v>7.4310000000000001E-2</c:v>
                </c:pt>
                <c:pt idx="23">
                  <c:v>7.9000000000000001E-2</c:v>
                </c:pt>
                <c:pt idx="24">
                  <c:v>2.775E-2</c:v>
                </c:pt>
                <c:pt idx="26">
                  <c:v>6.9029999999999994E-2</c:v>
                </c:pt>
                <c:pt idx="28">
                  <c:v>0.1038</c:v>
                </c:pt>
                <c:pt idx="29">
                  <c:v>0.1207</c:v>
                </c:pt>
                <c:pt idx="30">
                  <c:v>0.46479999999999999</c:v>
                </c:pt>
                <c:pt idx="33">
                  <c:v>6.6799999999999998E-2</c:v>
                </c:pt>
                <c:pt idx="34">
                  <c:v>5.8250000000000003E-2</c:v>
                </c:pt>
                <c:pt idx="35">
                  <c:v>0.10290000000000001</c:v>
                </c:pt>
                <c:pt idx="36">
                  <c:v>0.12590000000000001</c:v>
                </c:pt>
                <c:pt idx="37">
                  <c:v>0.13830000000000001</c:v>
                </c:pt>
                <c:pt idx="38">
                  <c:v>0.16200000000000001</c:v>
                </c:pt>
                <c:pt idx="39">
                  <c:v>7.9269999999999993E-2</c:v>
                </c:pt>
                <c:pt idx="40">
                  <c:v>0.1018</c:v>
                </c:pt>
                <c:pt idx="41">
                  <c:v>0.17169999999999999</c:v>
                </c:pt>
                <c:pt idx="42">
                  <c:v>0.12790000000000001</c:v>
                </c:pt>
                <c:pt idx="43">
                  <c:v>0.13830000000000001</c:v>
                </c:pt>
                <c:pt idx="44">
                  <c:v>6.6070000000000004E-2</c:v>
                </c:pt>
                <c:pt idx="45">
                  <c:v>5.033E-2</c:v>
                </c:pt>
                <c:pt idx="46">
                  <c:v>5.8630000000000002E-2</c:v>
                </c:pt>
                <c:pt idx="47">
                  <c:v>7.603E-2</c:v>
                </c:pt>
                <c:pt idx="48">
                  <c:v>3.7179999999999998E-2</c:v>
                </c:pt>
                <c:pt idx="50">
                  <c:v>0.23630000000000001</c:v>
                </c:pt>
                <c:pt idx="51">
                  <c:v>0.1313</c:v>
                </c:pt>
                <c:pt idx="52">
                  <c:v>0.1244</c:v>
                </c:pt>
                <c:pt idx="53">
                  <c:v>0.14660000000000001</c:v>
                </c:pt>
                <c:pt idx="54">
                  <c:v>0.121</c:v>
                </c:pt>
                <c:pt idx="55">
                  <c:v>0.1444</c:v>
                </c:pt>
                <c:pt idx="56">
                  <c:v>0.1177</c:v>
                </c:pt>
                <c:pt idx="57">
                  <c:v>0.12230000000000001</c:v>
                </c:pt>
                <c:pt idx="58">
                  <c:v>9.4469999999999998E-2</c:v>
                </c:pt>
                <c:pt idx="59">
                  <c:v>0.15010000000000001</c:v>
                </c:pt>
                <c:pt idx="60">
                  <c:v>0.19339999999999999</c:v>
                </c:pt>
                <c:pt idx="61">
                  <c:v>4.6280000000000002E-2</c:v>
                </c:pt>
                <c:pt idx="63">
                  <c:v>6.0400000000000002E-2</c:v>
                </c:pt>
                <c:pt idx="64">
                  <c:v>0.16639999999999999</c:v>
                </c:pt>
                <c:pt idx="65">
                  <c:v>0.17469999999999999</c:v>
                </c:pt>
                <c:pt idx="66">
                  <c:v>0.1565</c:v>
                </c:pt>
                <c:pt idx="67">
                  <c:v>0.24729999999999999</c:v>
                </c:pt>
                <c:pt idx="68">
                  <c:v>0.1205</c:v>
                </c:pt>
                <c:pt idx="69">
                  <c:v>0.15290000000000001</c:v>
                </c:pt>
                <c:pt idx="70">
                  <c:v>0.27389999999999998</c:v>
                </c:pt>
                <c:pt idx="71">
                  <c:v>0.125</c:v>
                </c:pt>
                <c:pt idx="72">
                  <c:v>0.1132</c:v>
                </c:pt>
                <c:pt idx="73">
                  <c:v>0.2014</c:v>
                </c:pt>
                <c:pt idx="74">
                  <c:v>0.1163</c:v>
                </c:pt>
                <c:pt idx="75">
                  <c:v>0.2009</c:v>
                </c:pt>
                <c:pt idx="76">
                  <c:v>0.1166</c:v>
                </c:pt>
                <c:pt idx="77">
                  <c:v>0.1552</c:v>
                </c:pt>
                <c:pt idx="78">
                  <c:v>0.14749999999999999</c:v>
                </c:pt>
                <c:pt idx="79">
                  <c:v>0.1177</c:v>
                </c:pt>
                <c:pt idx="80">
                  <c:v>0.1012</c:v>
                </c:pt>
                <c:pt idx="81">
                  <c:v>9.1520000000000004E-2</c:v>
                </c:pt>
                <c:pt idx="82">
                  <c:v>0.16919999999999999</c:v>
                </c:pt>
                <c:pt idx="83">
                  <c:v>0.22869999999999999</c:v>
                </c:pt>
                <c:pt idx="84">
                  <c:v>0.30869999999999997</c:v>
                </c:pt>
                <c:pt idx="85">
                  <c:v>0.18110000000000001</c:v>
                </c:pt>
                <c:pt idx="86">
                  <c:v>0.15579999999999999</c:v>
                </c:pt>
                <c:pt idx="87">
                  <c:v>0.13400000000000001</c:v>
                </c:pt>
                <c:pt idx="88">
                  <c:v>0.123</c:v>
                </c:pt>
                <c:pt idx="89">
                  <c:v>0.13589999999999999</c:v>
                </c:pt>
                <c:pt idx="90">
                  <c:v>0.1492</c:v>
                </c:pt>
                <c:pt idx="91">
                  <c:v>0.1381</c:v>
                </c:pt>
                <c:pt idx="92">
                  <c:v>0.1061</c:v>
                </c:pt>
                <c:pt idx="93">
                  <c:v>0.1188</c:v>
                </c:pt>
                <c:pt idx="94">
                  <c:v>0.16200000000000001</c:v>
                </c:pt>
                <c:pt idx="95">
                  <c:v>0.15060000000000001</c:v>
                </c:pt>
                <c:pt idx="96">
                  <c:v>0.15040000000000001</c:v>
                </c:pt>
                <c:pt idx="97">
                  <c:v>0.12909999999999999</c:v>
                </c:pt>
                <c:pt idx="98">
                  <c:v>0.1489</c:v>
                </c:pt>
                <c:pt idx="99">
                  <c:v>0.17419999999999999</c:v>
                </c:pt>
                <c:pt idx="100">
                  <c:v>0.17849999999999999</c:v>
                </c:pt>
                <c:pt idx="101">
                  <c:v>0.15390000000000001</c:v>
                </c:pt>
                <c:pt idx="102">
                  <c:v>0.17599999999999999</c:v>
                </c:pt>
                <c:pt idx="103">
                  <c:v>0.1431</c:v>
                </c:pt>
                <c:pt idx="104">
                  <c:v>0.23530000000000001</c:v>
                </c:pt>
                <c:pt idx="105">
                  <c:v>0.123</c:v>
                </c:pt>
                <c:pt idx="106">
                  <c:v>0.12820000000000001</c:v>
                </c:pt>
                <c:pt idx="107">
                  <c:v>0.14360000000000001</c:v>
                </c:pt>
                <c:pt idx="108">
                  <c:v>0.27010000000000001</c:v>
                </c:pt>
                <c:pt idx="109">
                  <c:v>0.1196</c:v>
                </c:pt>
                <c:pt idx="110">
                  <c:v>0.1042</c:v>
                </c:pt>
                <c:pt idx="111">
                  <c:v>6.0970000000000003E-2</c:v>
                </c:pt>
                <c:pt idx="112">
                  <c:v>0.15110000000000001</c:v>
                </c:pt>
                <c:pt idx="113">
                  <c:v>0.14080000000000001</c:v>
                </c:pt>
                <c:pt idx="114">
                  <c:v>0.14860000000000001</c:v>
                </c:pt>
                <c:pt idx="115">
                  <c:v>0.25519999999999998</c:v>
                </c:pt>
                <c:pt idx="116">
                  <c:v>0.12509999999999999</c:v>
                </c:pt>
                <c:pt idx="117">
                  <c:v>0.1246</c:v>
                </c:pt>
                <c:pt idx="118">
                  <c:v>0.1749</c:v>
                </c:pt>
                <c:pt idx="119">
                  <c:v>0.1056</c:v>
                </c:pt>
                <c:pt idx="120">
                  <c:v>0.1246</c:v>
                </c:pt>
                <c:pt idx="121">
                  <c:v>0.16669999999999999</c:v>
                </c:pt>
                <c:pt idx="122">
                  <c:v>0.12790000000000001</c:v>
                </c:pt>
                <c:pt idx="123">
                  <c:v>9.1240000000000002E-2</c:v>
                </c:pt>
                <c:pt idx="124">
                  <c:v>0.1704</c:v>
                </c:pt>
                <c:pt idx="125">
                  <c:v>0.13400000000000001</c:v>
                </c:pt>
                <c:pt idx="126">
                  <c:v>0.1517</c:v>
                </c:pt>
                <c:pt idx="127">
                  <c:v>0.10879999999999999</c:v>
                </c:pt>
                <c:pt idx="128">
                  <c:v>0.16520000000000001</c:v>
                </c:pt>
                <c:pt idx="129">
                  <c:v>0.1215</c:v>
                </c:pt>
                <c:pt idx="130">
                  <c:v>0.1163</c:v>
                </c:pt>
                <c:pt idx="131">
                  <c:v>0.15429999999999999</c:v>
                </c:pt>
                <c:pt idx="132">
                  <c:v>0.13739999999999999</c:v>
                </c:pt>
                <c:pt idx="133">
                  <c:v>0.1782</c:v>
                </c:pt>
                <c:pt idx="134">
                  <c:v>0.2016</c:v>
                </c:pt>
                <c:pt idx="135">
                  <c:v>0.1129</c:v>
                </c:pt>
                <c:pt idx="136">
                  <c:v>0.15620000000000001</c:v>
                </c:pt>
                <c:pt idx="137">
                  <c:v>0.16900000000000001</c:v>
                </c:pt>
                <c:pt idx="138">
                  <c:v>0.14269999999999999</c:v>
                </c:pt>
                <c:pt idx="139">
                  <c:v>0.14280000000000001</c:v>
                </c:pt>
                <c:pt idx="140">
                  <c:v>0.13600000000000001</c:v>
                </c:pt>
                <c:pt idx="141">
                  <c:v>0.14330000000000001</c:v>
                </c:pt>
                <c:pt idx="142">
                  <c:v>0.1419</c:v>
                </c:pt>
                <c:pt idx="143">
                  <c:v>0.14149999999999999</c:v>
                </c:pt>
                <c:pt idx="144">
                  <c:v>0.1057</c:v>
                </c:pt>
                <c:pt idx="145">
                  <c:v>0.1462</c:v>
                </c:pt>
                <c:pt idx="146">
                  <c:v>0.14230000000000001</c:v>
                </c:pt>
                <c:pt idx="147">
                  <c:v>0.1241</c:v>
                </c:pt>
                <c:pt idx="148">
                  <c:v>0.2094</c:v>
                </c:pt>
                <c:pt idx="149">
                  <c:v>0.17449999999999999</c:v>
                </c:pt>
                <c:pt idx="150">
                  <c:v>0.1754</c:v>
                </c:pt>
                <c:pt idx="151">
                  <c:v>3.4959999999999998E-2</c:v>
                </c:pt>
                <c:pt idx="152">
                  <c:v>0.1177</c:v>
                </c:pt>
                <c:pt idx="153">
                  <c:v>0.16719999999999999</c:v>
                </c:pt>
                <c:pt idx="154">
                  <c:v>0.1227</c:v>
                </c:pt>
                <c:pt idx="155">
                  <c:v>0.1033</c:v>
                </c:pt>
                <c:pt idx="156">
                  <c:v>0.10440000000000001</c:v>
                </c:pt>
                <c:pt idx="157">
                  <c:v>0.1036</c:v>
                </c:pt>
                <c:pt idx="159">
                  <c:v>9.3420000000000003E-2</c:v>
                </c:pt>
                <c:pt idx="160">
                  <c:v>0.12640000000000001</c:v>
                </c:pt>
                <c:pt idx="161">
                  <c:v>0.1426</c:v>
                </c:pt>
                <c:pt idx="162">
                  <c:v>0.10680000000000001</c:v>
                </c:pt>
                <c:pt idx="163">
                  <c:v>0.14030000000000001</c:v>
                </c:pt>
                <c:pt idx="164">
                  <c:v>0.1023</c:v>
                </c:pt>
                <c:pt idx="165">
                  <c:v>8.9980000000000004E-2</c:v>
                </c:pt>
                <c:pt idx="166">
                  <c:v>0.19239999999999999</c:v>
                </c:pt>
                <c:pt idx="167">
                  <c:v>0.1008</c:v>
                </c:pt>
                <c:pt idx="168">
                  <c:v>9.3030000000000002E-2</c:v>
                </c:pt>
                <c:pt idx="169">
                  <c:v>0.1232</c:v>
                </c:pt>
                <c:pt idx="170">
                  <c:v>0.17910000000000001</c:v>
                </c:pt>
                <c:pt idx="171">
                  <c:v>0.13569999999999999</c:v>
                </c:pt>
                <c:pt idx="172">
                  <c:v>0.1386</c:v>
                </c:pt>
                <c:pt idx="173">
                  <c:v>0.5837</c:v>
                </c:pt>
                <c:pt idx="174">
                  <c:v>0.1278</c:v>
                </c:pt>
                <c:pt idx="175">
                  <c:v>0.12130000000000001</c:v>
                </c:pt>
                <c:pt idx="176">
                  <c:v>9.7439999999999999E-2</c:v>
                </c:pt>
                <c:pt idx="177">
                  <c:v>0.12130000000000001</c:v>
                </c:pt>
                <c:pt idx="178">
                  <c:v>0.1128</c:v>
                </c:pt>
                <c:pt idx="179">
                  <c:v>0.15</c:v>
                </c:pt>
                <c:pt idx="180">
                  <c:v>0.11459999999999999</c:v>
                </c:pt>
                <c:pt idx="181">
                  <c:v>9.9890000000000007E-2</c:v>
                </c:pt>
                <c:pt idx="182">
                  <c:v>9.511E-2</c:v>
                </c:pt>
                <c:pt idx="183">
                  <c:v>9.9809999999999996E-2</c:v>
                </c:pt>
                <c:pt idx="184">
                  <c:v>0.26129999999999998</c:v>
                </c:pt>
                <c:pt idx="185">
                  <c:v>0.1467</c:v>
                </c:pt>
                <c:pt idx="186">
                  <c:v>0.1195</c:v>
                </c:pt>
                <c:pt idx="187">
                  <c:v>0.14249999999999999</c:v>
                </c:pt>
                <c:pt idx="189">
                  <c:v>0.1603</c:v>
                </c:pt>
                <c:pt idx="190">
                  <c:v>0.14369999999999999</c:v>
                </c:pt>
                <c:pt idx="191">
                  <c:v>0.1268</c:v>
                </c:pt>
                <c:pt idx="192">
                  <c:v>0.22869999999999999</c:v>
                </c:pt>
                <c:pt idx="193">
                  <c:v>0.14069999999999999</c:v>
                </c:pt>
                <c:pt idx="194">
                  <c:v>0.12839999999999999</c:v>
                </c:pt>
                <c:pt idx="195">
                  <c:v>7.374E-2</c:v>
                </c:pt>
                <c:pt idx="196">
                  <c:v>6.565E-2</c:v>
                </c:pt>
                <c:pt idx="197">
                  <c:v>7.1080000000000004E-2</c:v>
                </c:pt>
                <c:pt idx="198">
                  <c:v>0.1225</c:v>
                </c:pt>
                <c:pt idx="199">
                  <c:v>0.14369999999999999</c:v>
                </c:pt>
                <c:pt idx="200">
                  <c:v>0.1221</c:v>
                </c:pt>
                <c:pt idx="201">
                  <c:v>0.13420000000000001</c:v>
                </c:pt>
                <c:pt idx="202">
                  <c:v>8.5319999999999993E-2</c:v>
                </c:pt>
                <c:pt idx="203">
                  <c:v>0.18079999999999999</c:v>
                </c:pt>
                <c:pt idx="204">
                  <c:v>0.1113</c:v>
                </c:pt>
                <c:pt idx="205">
                  <c:v>0.10580000000000001</c:v>
                </c:pt>
                <c:pt idx="206">
                  <c:v>0.1067</c:v>
                </c:pt>
                <c:pt idx="207">
                  <c:v>0.1318</c:v>
                </c:pt>
                <c:pt idx="208">
                  <c:v>0.1095</c:v>
                </c:pt>
                <c:pt idx="209">
                  <c:v>0.14319999999999999</c:v>
                </c:pt>
                <c:pt idx="210">
                  <c:v>0.111</c:v>
                </c:pt>
                <c:pt idx="211">
                  <c:v>0.12509999999999999</c:v>
                </c:pt>
                <c:pt idx="212">
                  <c:v>0.1472</c:v>
                </c:pt>
                <c:pt idx="213">
                  <c:v>0.1091</c:v>
                </c:pt>
                <c:pt idx="214">
                  <c:v>0.19409999999999999</c:v>
                </c:pt>
                <c:pt idx="215">
                  <c:v>0.19869999999999999</c:v>
                </c:pt>
                <c:pt idx="216">
                  <c:v>0.1484</c:v>
                </c:pt>
                <c:pt idx="217">
                  <c:v>0.2029</c:v>
                </c:pt>
                <c:pt idx="218">
                  <c:v>0.1598</c:v>
                </c:pt>
                <c:pt idx="219">
                  <c:v>0.14779999999999999</c:v>
                </c:pt>
                <c:pt idx="220">
                  <c:v>0.1845</c:v>
                </c:pt>
                <c:pt idx="221">
                  <c:v>0.16220000000000001</c:v>
                </c:pt>
                <c:pt idx="222">
                  <c:v>0.13900000000000001</c:v>
                </c:pt>
                <c:pt idx="223">
                  <c:v>4.4400000000000002E-2</c:v>
                </c:pt>
                <c:pt idx="224">
                  <c:v>0.19689999999999999</c:v>
                </c:pt>
                <c:pt idx="225">
                  <c:v>0.1676</c:v>
                </c:pt>
                <c:pt idx="226">
                  <c:v>0.20069999999999999</c:v>
                </c:pt>
                <c:pt idx="228">
                  <c:v>0.13189999999999999</c:v>
                </c:pt>
                <c:pt idx="229">
                  <c:v>0.123</c:v>
                </c:pt>
                <c:pt idx="230">
                  <c:v>0.1172</c:v>
                </c:pt>
                <c:pt idx="231">
                  <c:v>0.16209999999999999</c:v>
                </c:pt>
                <c:pt idx="232">
                  <c:v>0.1037</c:v>
                </c:pt>
                <c:pt idx="233">
                  <c:v>0.15759999999999999</c:v>
                </c:pt>
                <c:pt idx="234">
                  <c:v>0.22420000000000001</c:v>
                </c:pt>
                <c:pt idx="235">
                  <c:v>0.23169999999999999</c:v>
                </c:pt>
                <c:pt idx="236">
                  <c:v>0.1285</c:v>
                </c:pt>
                <c:pt idx="237">
                  <c:v>0.18820000000000001</c:v>
                </c:pt>
                <c:pt idx="238">
                  <c:v>0.2324</c:v>
                </c:pt>
                <c:pt idx="239">
                  <c:v>0.17460000000000001</c:v>
                </c:pt>
                <c:pt idx="240">
                  <c:v>0.19120000000000001</c:v>
                </c:pt>
                <c:pt idx="241">
                  <c:v>0.21310000000000001</c:v>
                </c:pt>
                <c:pt idx="242">
                  <c:v>0.52510000000000001</c:v>
                </c:pt>
                <c:pt idx="243">
                  <c:v>0.12520000000000001</c:v>
                </c:pt>
                <c:pt idx="244">
                  <c:v>0.17430000000000001</c:v>
                </c:pt>
                <c:pt idx="245">
                  <c:v>0.21060000000000001</c:v>
                </c:pt>
                <c:pt idx="246">
                  <c:v>0.15570000000000001</c:v>
                </c:pt>
                <c:pt idx="247">
                  <c:v>0.1429</c:v>
                </c:pt>
                <c:pt idx="248">
                  <c:v>0.34300000000000003</c:v>
                </c:pt>
                <c:pt idx="249">
                  <c:v>0.1227</c:v>
                </c:pt>
                <c:pt idx="250">
                  <c:v>0.1542</c:v>
                </c:pt>
                <c:pt idx="251">
                  <c:v>0.1356</c:v>
                </c:pt>
                <c:pt idx="252">
                  <c:v>0.1069</c:v>
                </c:pt>
                <c:pt idx="253">
                  <c:v>0.1477</c:v>
                </c:pt>
                <c:pt idx="254">
                  <c:v>0.15010000000000001</c:v>
                </c:pt>
                <c:pt idx="255">
                  <c:v>8.9950000000000002E-2</c:v>
                </c:pt>
                <c:pt idx="256">
                  <c:v>0.125</c:v>
                </c:pt>
                <c:pt idx="257">
                  <c:v>0.18770000000000001</c:v>
                </c:pt>
                <c:pt idx="258">
                  <c:v>0.65010000000000001</c:v>
                </c:pt>
                <c:pt idx="259">
                  <c:v>0.3039</c:v>
                </c:pt>
                <c:pt idx="260">
                  <c:v>0.1469</c:v>
                </c:pt>
                <c:pt idx="261">
                  <c:v>0.14019999999999999</c:v>
                </c:pt>
                <c:pt idx="262">
                  <c:v>0.11990000000000001</c:v>
                </c:pt>
                <c:pt idx="263">
                  <c:v>0.1784</c:v>
                </c:pt>
                <c:pt idx="264">
                  <c:v>0.15310000000000001</c:v>
                </c:pt>
                <c:pt idx="265">
                  <c:v>0.1104</c:v>
                </c:pt>
                <c:pt idx="266">
                  <c:v>9.1880000000000003E-2</c:v>
                </c:pt>
                <c:pt idx="267">
                  <c:v>0.14380000000000001</c:v>
                </c:pt>
                <c:pt idx="268">
                  <c:v>0.1188</c:v>
                </c:pt>
                <c:pt idx="269">
                  <c:v>0.13819999999999999</c:v>
                </c:pt>
                <c:pt idx="270">
                  <c:v>0.15310000000000001</c:v>
                </c:pt>
                <c:pt idx="271">
                  <c:v>0.1055</c:v>
                </c:pt>
                <c:pt idx="272">
                  <c:v>0.124</c:v>
                </c:pt>
                <c:pt idx="273">
                  <c:v>0.13239999999999999</c:v>
                </c:pt>
                <c:pt idx="274">
                  <c:v>8.5790000000000005E-2</c:v>
                </c:pt>
                <c:pt idx="275">
                  <c:v>0.12280000000000001</c:v>
                </c:pt>
                <c:pt idx="276">
                  <c:v>0.13320000000000001</c:v>
                </c:pt>
                <c:pt idx="277">
                  <c:v>0.18090000000000001</c:v>
                </c:pt>
                <c:pt idx="278">
                  <c:v>0.12740000000000001</c:v>
                </c:pt>
                <c:pt idx="279">
                  <c:v>0.1545</c:v>
                </c:pt>
                <c:pt idx="280">
                  <c:v>9.7780000000000006E-2</c:v>
                </c:pt>
                <c:pt idx="282">
                  <c:v>0.1532</c:v>
                </c:pt>
                <c:pt idx="283">
                  <c:v>0.1125</c:v>
                </c:pt>
                <c:pt idx="284">
                  <c:v>0.14269999999999999</c:v>
                </c:pt>
                <c:pt idx="285">
                  <c:v>0.20880000000000001</c:v>
                </c:pt>
                <c:pt idx="286">
                  <c:v>0.1336</c:v>
                </c:pt>
                <c:pt idx="287">
                  <c:v>0.14000000000000001</c:v>
                </c:pt>
                <c:pt idx="288">
                  <c:v>0.15260000000000001</c:v>
                </c:pt>
                <c:pt idx="289">
                  <c:v>0.30990000000000001</c:v>
                </c:pt>
                <c:pt idx="290">
                  <c:v>0.127</c:v>
                </c:pt>
                <c:pt idx="291">
                  <c:v>0.13830000000000001</c:v>
                </c:pt>
                <c:pt idx="292">
                  <c:v>0.13589999999999999</c:v>
                </c:pt>
                <c:pt idx="293">
                  <c:v>0.18310000000000001</c:v>
                </c:pt>
                <c:pt idx="294">
                  <c:v>0.13789999999999999</c:v>
                </c:pt>
                <c:pt idx="295">
                  <c:v>0.1797</c:v>
                </c:pt>
                <c:pt idx="296">
                  <c:v>0.16189999999999999</c:v>
                </c:pt>
                <c:pt idx="297">
                  <c:v>0.1244</c:v>
                </c:pt>
                <c:pt idx="298">
                  <c:v>0.16880000000000001</c:v>
                </c:pt>
                <c:pt idx="299">
                  <c:v>0.46039999999999998</c:v>
                </c:pt>
                <c:pt idx="300">
                  <c:v>0.13919999999999999</c:v>
                </c:pt>
                <c:pt idx="301">
                  <c:v>0.1162</c:v>
                </c:pt>
                <c:pt idx="302">
                  <c:v>0.17549999999999999</c:v>
                </c:pt>
                <c:pt idx="303">
                  <c:v>4.8189999999999997E-2</c:v>
                </c:pt>
                <c:pt idx="304">
                  <c:v>5.8900000000000001E-2</c:v>
                </c:pt>
                <c:pt idx="305">
                  <c:v>0.16589999999999999</c:v>
                </c:pt>
                <c:pt idx="306">
                  <c:v>0.14710000000000001</c:v>
                </c:pt>
                <c:pt idx="307">
                  <c:v>0.47570000000000001</c:v>
                </c:pt>
                <c:pt idx="308">
                  <c:v>0.11459999999999999</c:v>
                </c:pt>
                <c:pt idx="309">
                  <c:v>0.1221</c:v>
                </c:pt>
                <c:pt idx="310">
                  <c:v>0.1024</c:v>
                </c:pt>
                <c:pt idx="311">
                  <c:v>0.1014</c:v>
                </c:pt>
                <c:pt idx="312">
                  <c:v>7.424E-2</c:v>
                </c:pt>
                <c:pt idx="313">
                  <c:v>0.1215</c:v>
                </c:pt>
                <c:pt idx="314">
                  <c:v>0.17860000000000001</c:v>
                </c:pt>
                <c:pt idx="315">
                  <c:v>0.1474</c:v>
                </c:pt>
                <c:pt idx="316">
                  <c:v>0.19989999999999999</c:v>
                </c:pt>
                <c:pt idx="317">
                  <c:v>0.12909999999999999</c:v>
                </c:pt>
                <c:pt idx="318">
                  <c:v>0.14660000000000001</c:v>
                </c:pt>
                <c:pt idx="319">
                  <c:v>1.3759999999999999</c:v>
                </c:pt>
                <c:pt idx="320">
                  <c:v>0.16209999999999999</c:v>
                </c:pt>
                <c:pt idx="321">
                  <c:v>0.15010000000000001</c:v>
                </c:pt>
                <c:pt idx="322">
                  <c:v>0.1822</c:v>
                </c:pt>
                <c:pt idx="323">
                  <c:v>0.1502</c:v>
                </c:pt>
                <c:pt idx="324">
                  <c:v>0.1623</c:v>
                </c:pt>
                <c:pt idx="325">
                  <c:v>0.12139999999999999</c:v>
                </c:pt>
                <c:pt idx="326">
                  <c:v>0.17860000000000001</c:v>
                </c:pt>
                <c:pt idx="327">
                  <c:v>0.11260000000000001</c:v>
                </c:pt>
                <c:pt idx="328">
                  <c:v>0.15210000000000001</c:v>
                </c:pt>
                <c:pt idx="329">
                  <c:v>0.25740000000000002</c:v>
                </c:pt>
                <c:pt idx="330">
                  <c:v>0.14099999999999999</c:v>
                </c:pt>
                <c:pt idx="331">
                  <c:v>0.1166</c:v>
                </c:pt>
                <c:pt idx="332">
                  <c:v>8.0519999999999994E-2</c:v>
                </c:pt>
                <c:pt idx="333">
                  <c:v>0.10489999999999999</c:v>
                </c:pt>
                <c:pt idx="334">
                  <c:v>0.1477</c:v>
                </c:pt>
                <c:pt idx="335">
                  <c:v>9.5420000000000005E-2</c:v>
                </c:pt>
                <c:pt idx="336">
                  <c:v>0.14810000000000001</c:v>
                </c:pt>
                <c:pt idx="337">
                  <c:v>0.1799</c:v>
                </c:pt>
                <c:pt idx="338">
                  <c:v>0.1275</c:v>
                </c:pt>
                <c:pt idx="339">
                  <c:v>0.11459999999999999</c:v>
                </c:pt>
                <c:pt idx="341">
                  <c:v>3.7670000000000002E-2</c:v>
                </c:pt>
                <c:pt idx="342">
                  <c:v>5.2830000000000002E-2</c:v>
                </c:pt>
                <c:pt idx="344">
                  <c:v>0.1033</c:v>
                </c:pt>
                <c:pt idx="346">
                  <c:v>3.6810000000000002E-2</c:v>
                </c:pt>
                <c:pt idx="348">
                  <c:v>0.16139999999999999</c:v>
                </c:pt>
                <c:pt idx="349">
                  <c:v>0.1032</c:v>
                </c:pt>
                <c:pt idx="350">
                  <c:v>0.158</c:v>
                </c:pt>
                <c:pt idx="351">
                  <c:v>0.1479</c:v>
                </c:pt>
                <c:pt idx="352">
                  <c:v>0.12709999999999999</c:v>
                </c:pt>
                <c:pt idx="353">
                  <c:v>0.1817</c:v>
                </c:pt>
                <c:pt idx="354">
                  <c:v>0.23599999999999999</c:v>
                </c:pt>
                <c:pt idx="355">
                  <c:v>0.13769999999999999</c:v>
                </c:pt>
                <c:pt idx="356">
                  <c:v>0.1094</c:v>
                </c:pt>
                <c:pt idx="357">
                  <c:v>0.1346</c:v>
                </c:pt>
                <c:pt idx="358">
                  <c:v>7.5300000000000006E-2</c:v>
                </c:pt>
                <c:pt idx="359">
                  <c:v>0.1057</c:v>
                </c:pt>
                <c:pt idx="360">
                  <c:v>9.1730000000000006E-2</c:v>
                </c:pt>
                <c:pt idx="361">
                  <c:v>9.1929999999999998E-2</c:v>
                </c:pt>
                <c:pt idx="362">
                  <c:v>0.14410000000000001</c:v>
                </c:pt>
                <c:pt idx="363">
                  <c:v>0.1525</c:v>
                </c:pt>
                <c:pt idx="364">
                  <c:v>0.1338</c:v>
                </c:pt>
                <c:pt idx="365">
                  <c:v>0.18410000000000001</c:v>
                </c:pt>
                <c:pt idx="366">
                  <c:v>0.1152</c:v>
                </c:pt>
                <c:pt idx="367">
                  <c:v>0.14549999999999999</c:v>
                </c:pt>
                <c:pt idx="368">
                  <c:v>0.13519999999999999</c:v>
                </c:pt>
                <c:pt idx="370">
                  <c:v>0.1022</c:v>
                </c:pt>
                <c:pt idx="373">
                  <c:v>0.1147</c:v>
                </c:pt>
                <c:pt idx="374">
                  <c:v>0.1139</c:v>
                </c:pt>
                <c:pt idx="375">
                  <c:v>7.1279999999999996E-2</c:v>
                </c:pt>
                <c:pt idx="376">
                  <c:v>7.6249999999999998E-2</c:v>
                </c:pt>
                <c:pt idx="377">
                  <c:v>4.6879999999999998E-2</c:v>
                </c:pt>
                <c:pt idx="379">
                  <c:v>0.14099999999999999</c:v>
                </c:pt>
                <c:pt idx="380">
                  <c:v>0.11459999999999999</c:v>
                </c:pt>
                <c:pt idx="381">
                  <c:v>7.0309999999999997E-2</c:v>
                </c:pt>
                <c:pt idx="383">
                  <c:v>0.15570000000000001</c:v>
                </c:pt>
                <c:pt idx="384">
                  <c:v>0.10539999999999999</c:v>
                </c:pt>
                <c:pt idx="386">
                  <c:v>0.1079</c:v>
                </c:pt>
                <c:pt idx="387">
                  <c:v>0.38419999999999999</c:v>
                </c:pt>
                <c:pt idx="388">
                  <c:v>0.12429999999999999</c:v>
                </c:pt>
                <c:pt idx="389">
                  <c:v>0.1069</c:v>
                </c:pt>
                <c:pt idx="390">
                  <c:v>0.1757</c:v>
                </c:pt>
                <c:pt idx="391">
                  <c:v>0.1303</c:v>
                </c:pt>
                <c:pt idx="392">
                  <c:v>0.1227</c:v>
                </c:pt>
                <c:pt idx="393">
                  <c:v>0.11559999999999999</c:v>
                </c:pt>
                <c:pt idx="395">
                  <c:v>9.9000000000000005E-2</c:v>
                </c:pt>
                <c:pt idx="396">
                  <c:v>0.1082</c:v>
                </c:pt>
                <c:pt idx="397">
                  <c:v>0.14230000000000001</c:v>
                </c:pt>
                <c:pt idx="398">
                  <c:v>0.1145</c:v>
                </c:pt>
                <c:pt idx="399">
                  <c:v>0.26819999999999999</c:v>
                </c:pt>
                <c:pt idx="400">
                  <c:v>8.3199999999999996E-2</c:v>
                </c:pt>
                <c:pt idx="401">
                  <c:v>0.1527</c:v>
                </c:pt>
                <c:pt idx="402">
                  <c:v>0.1004</c:v>
                </c:pt>
                <c:pt idx="404">
                  <c:v>0.1275</c:v>
                </c:pt>
                <c:pt idx="405">
                  <c:v>0.14410000000000001</c:v>
                </c:pt>
                <c:pt idx="406">
                  <c:v>0.16520000000000001</c:v>
                </c:pt>
                <c:pt idx="407">
                  <c:v>7.324E-2</c:v>
                </c:pt>
                <c:pt idx="408">
                  <c:v>0.1288</c:v>
                </c:pt>
                <c:pt idx="409">
                  <c:v>0.16489999999999999</c:v>
                </c:pt>
                <c:pt idx="410">
                  <c:v>0.252</c:v>
                </c:pt>
                <c:pt idx="411">
                  <c:v>0.11799999999999999</c:v>
                </c:pt>
                <c:pt idx="412">
                  <c:v>0.12089999999999999</c:v>
                </c:pt>
                <c:pt idx="413">
                  <c:v>0.14499999999999999</c:v>
                </c:pt>
                <c:pt idx="414">
                  <c:v>8.9109999999999995E-2</c:v>
                </c:pt>
                <c:pt idx="415">
                  <c:v>8.3019999999999997E-2</c:v>
                </c:pt>
                <c:pt idx="416">
                  <c:v>0.12770000000000001</c:v>
                </c:pt>
                <c:pt idx="417">
                  <c:v>0.14449999999999999</c:v>
                </c:pt>
                <c:pt idx="418">
                  <c:v>0.20039999999999999</c:v>
                </c:pt>
                <c:pt idx="419">
                  <c:v>0.1147</c:v>
                </c:pt>
                <c:pt idx="420">
                  <c:v>0.15340000000000001</c:v>
                </c:pt>
                <c:pt idx="421">
                  <c:v>0.17879999999999999</c:v>
                </c:pt>
                <c:pt idx="422">
                  <c:v>0.1741</c:v>
                </c:pt>
                <c:pt idx="423">
                  <c:v>0.18090000000000001</c:v>
                </c:pt>
                <c:pt idx="424">
                  <c:v>0.14319999999999999</c:v>
                </c:pt>
                <c:pt idx="425">
                  <c:v>0.13689999999999999</c:v>
                </c:pt>
                <c:pt idx="426">
                  <c:v>0.1583</c:v>
                </c:pt>
                <c:pt idx="427">
                  <c:v>0.14230000000000001</c:v>
                </c:pt>
                <c:pt idx="428">
                  <c:v>0.191</c:v>
                </c:pt>
                <c:pt idx="429">
                  <c:v>5.5030000000000003E-2</c:v>
                </c:pt>
                <c:pt idx="430">
                  <c:v>0.13750000000000001</c:v>
                </c:pt>
                <c:pt idx="431">
                  <c:v>0.12590000000000001</c:v>
                </c:pt>
                <c:pt idx="432">
                  <c:v>0.1087</c:v>
                </c:pt>
                <c:pt idx="433">
                  <c:v>0.14430000000000001</c:v>
                </c:pt>
                <c:pt idx="434">
                  <c:v>0.16059999999999999</c:v>
                </c:pt>
                <c:pt idx="435">
                  <c:v>0.1507</c:v>
                </c:pt>
                <c:pt idx="436">
                  <c:v>0.20219999999999999</c:v>
                </c:pt>
                <c:pt idx="437">
                  <c:v>0.11070000000000001</c:v>
                </c:pt>
                <c:pt idx="438">
                  <c:v>0.13739999999999999</c:v>
                </c:pt>
                <c:pt idx="439">
                  <c:v>0.31019999999999998</c:v>
                </c:pt>
                <c:pt idx="440">
                  <c:v>0.68420000000000003</c:v>
                </c:pt>
                <c:pt idx="441">
                  <c:v>0.14480000000000001</c:v>
                </c:pt>
                <c:pt idx="442">
                  <c:v>0.1439</c:v>
                </c:pt>
                <c:pt idx="443">
                  <c:v>0.2261</c:v>
                </c:pt>
                <c:pt idx="444">
                  <c:v>0.1467</c:v>
                </c:pt>
                <c:pt idx="445">
                  <c:v>0.1583</c:v>
                </c:pt>
                <c:pt idx="446">
                  <c:v>0.1245</c:v>
                </c:pt>
                <c:pt idx="447">
                  <c:v>0.1731</c:v>
                </c:pt>
                <c:pt idx="448">
                  <c:v>0.2172</c:v>
                </c:pt>
                <c:pt idx="449">
                  <c:v>0.17530000000000001</c:v>
                </c:pt>
                <c:pt idx="450">
                  <c:v>6.6900000000000001E-2</c:v>
                </c:pt>
                <c:pt idx="451">
                  <c:v>6.7710000000000006E-2</c:v>
                </c:pt>
                <c:pt idx="452">
                  <c:v>4.1660000000000003E-2</c:v>
                </c:pt>
                <c:pt idx="454">
                  <c:v>0.13500000000000001</c:v>
                </c:pt>
                <c:pt idx="455">
                  <c:v>0.1469</c:v>
                </c:pt>
                <c:pt idx="456">
                  <c:v>0.106</c:v>
                </c:pt>
                <c:pt idx="457">
                  <c:v>0.1341</c:v>
                </c:pt>
                <c:pt idx="458">
                  <c:v>0.34179999999999999</c:v>
                </c:pt>
                <c:pt idx="459">
                  <c:v>0.1129</c:v>
                </c:pt>
                <c:pt idx="460">
                  <c:v>0.2984</c:v>
                </c:pt>
                <c:pt idx="461">
                  <c:v>0.1234</c:v>
                </c:pt>
                <c:pt idx="463">
                  <c:v>0.17960000000000001</c:v>
                </c:pt>
                <c:pt idx="466">
                  <c:v>8.3210000000000006E-2</c:v>
                </c:pt>
                <c:pt idx="467">
                  <c:v>0.12520000000000001</c:v>
                </c:pt>
                <c:pt idx="468">
                  <c:v>0.13469999999999999</c:v>
                </c:pt>
                <c:pt idx="469">
                  <c:v>0.1903</c:v>
                </c:pt>
                <c:pt idx="470">
                  <c:v>0.16500000000000001</c:v>
                </c:pt>
                <c:pt idx="471">
                  <c:v>0.1113</c:v>
                </c:pt>
                <c:pt idx="472">
                  <c:v>0.15809999999999999</c:v>
                </c:pt>
                <c:pt idx="473">
                  <c:v>0.1197</c:v>
                </c:pt>
                <c:pt idx="474">
                  <c:v>0.1366</c:v>
                </c:pt>
                <c:pt idx="475">
                  <c:v>0.15229999999999999</c:v>
                </c:pt>
                <c:pt idx="476">
                  <c:v>9.2319999999999999E-2</c:v>
                </c:pt>
                <c:pt idx="477">
                  <c:v>0.14829999999999999</c:v>
                </c:pt>
                <c:pt idx="478">
                  <c:v>0.1103</c:v>
                </c:pt>
                <c:pt idx="479">
                  <c:v>0.16289999999999999</c:v>
                </c:pt>
                <c:pt idx="480">
                  <c:v>0.111</c:v>
                </c:pt>
                <c:pt idx="481">
                  <c:v>0.1066</c:v>
                </c:pt>
                <c:pt idx="482">
                  <c:v>9.8159999999999997E-2</c:v>
                </c:pt>
                <c:pt idx="483">
                  <c:v>0.11849999999999999</c:v>
                </c:pt>
                <c:pt idx="485">
                  <c:v>9.9959999999999993E-2</c:v>
                </c:pt>
                <c:pt idx="486">
                  <c:v>0.1202</c:v>
                </c:pt>
                <c:pt idx="487">
                  <c:v>0.10979999999999999</c:v>
                </c:pt>
                <c:pt idx="488">
                  <c:v>0.39369999999999999</c:v>
                </c:pt>
                <c:pt idx="489">
                  <c:v>0.19670000000000001</c:v>
                </c:pt>
                <c:pt idx="490">
                  <c:v>0.14050000000000001</c:v>
                </c:pt>
                <c:pt idx="491">
                  <c:v>0.1424</c:v>
                </c:pt>
                <c:pt idx="492">
                  <c:v>8.1629999999999994E-2</c:v>
                </c:pt>
                <c:pt idx="493">
                  <c:v>0.12280000000000001</c:v>
                </c:pt>
                <c:pt idx="494">
                  <c:v>5.8549999999999998E-2</c:v>
                </c:pt>
                <c:pt idx="495">
                  <c:v>9.0880000000000002E-2</c:v>
                </c:pt>
                <c:pt idx="496">
                  <c:v>9.7460000000000005E-2</c:v>
                </c:pt>
                <c:pt idx="497">
                  <c:v>0.1338</c:v>
                </c:pt>
                <c:pt idx="498">
                  <c:v>0.1381</c:v>
                </c:pt>
                <c:pt idx="499">
                  <c:v>0.13450000000000001</c:v>
                </c:pt>
                <c:pt idx="500">
                  <c:v>8.7720000000000006E-2</c:v>
                </c:pt>
                <c:pt idx="501">
                  <c:v>0.17710000000000001</c:v>
                </c:pt>
                <c:pt idx="502">
                  <c:v>0.13489999999999999</c:v>
                </c:pt>
                <c:pt idx="503">
                  <c:v>0.21060000000000001</c:v>
                </c:pt>
                <c:pt idx="504">
                  <c:v>0.11509999999999999</c:v>
                </c:pt>
                <c:pt idx="505">
                  <c:v>0.1095</c:v>
                </c:pt>
                <c:pt idx="506">
                  <c:v>0.1933</c:v>
                </c:pt>
                <c:pt idx="507">
                  <c:v>0.13389999999999999</c:v>
                </c:pt>
                <c:pt idx="508">
                  <c:v>0.13400000000000001</c:v>
                </c:pt>
                <c:pt idx="509">
                  <c:v>0.14330000000000001</c:v>
                </c:pt>
                <c:pt idx="510">
                  <c:v>0.22209999999999999</c:v>
                </c:pt>
                <c:pt idx="511">
                  <c:v>0.12820000000000001</c:v>
                </c:pt>
                <c:pt idx="512">
                  <c:v>0.1429</c:v>
                </c:pt>
                <c:pt idx="513">
                  <c:v>0.17399999999999999</c:v>
                </c:pt>
                <c:pt idx="514">
                  <c:v>0.1366</c:v>
                </c:pt>
                <c:pt idx="515">
                  <c:v>0.18759999999999999</c:v>
                </c:pt>
                <c:pt idx="516">
                  <c:v>0.11169999999999999</c:v>
                </c:pt>
                <c:pt idx="517">
                  <c:v>0.2208</c:v>
                </c:pt>
                <c:pt idx="518">
                  <c:v>9.2719999999999997E-2</c:v>
                </c:pt>
                <c:pt idx="519">
                  <c:v>0.1278</c:v>
                </c:pt>
                <c:pt idx="520">
                  <c:v>0.19259999999999999</c:v>
                </c:pt>
                <c:pt idx="523">
                  <c:v>7.0559999999999998E-2</c:v>
                </c:pt>
                <c:pt idx="524">
                  <c:v>0.14990000000000001</c:v>
                </c:pt>
                <c:pt idx="525">
                  <c:v>8.77E-2</c:v>
                </c:pt>
                <c:pt idx="526">
                  <c:v>9.1749999999999998E-2</c:v>
                </c:pt>
                <c:pt idx="527">
                  <c:v>0.21010000000000001</c:v>
                </c:pt>
                <c:pt idx="528">
                  <c:v>0.10970000000000001</c:v>
                </c:pt>
                <c:pt idx="529">
                  <c:v>8.9859999999999995E-2</c:v>
                </c:pt>
                <c:pt idx="530">
                  <c:v>0.1217</c:v>
                </c:pt>
                <c:pt idx="531">
                  <c:v>0.15190000000000001</c:v>
                </c:pt>
                <c:pt idx="532">
                  <c:v>9.3109999999999998E-2</c:v>
                </c:pt>
                <c:pt idx="533">
                  <c:v>0.10979999999999999</c:v>
                </c:pt>
                <c:pt idx="534">
                  <c:v>0.1444</c:v>
                </c:pt>
                <c:pt idx="535">
                  <c:v>0.1147</c:v>
                </c:pt>
                <c:pt idx="536">
                  <c:v>0.1457</c:v>
                </c:pt>
                <c:pt idx="537">
                  <c:v>8.7639999999999996E-2</c:v>
                </c:pt>
                <c:pt idx="538">
                  <c:v>0.17580000000000001</c:v>
                </c:pt>
                <c:pt idx="539">
                  <c:v>0.15970000000000001</c:v>
                </c:pt>
                <c:pt idx="540">
                  <c:v>0.13089999999999999</c:v>
                </c:pt>
                <c:pt idx="541">
                  <c:v>0.1331</c:v>
                </c:pt>
                <c:pt idx="542">
                  <c:v>0.11509999999999999</c:v>
                </c:pt>
                <c:pt idx="543">
                  <c:v>6.7629999999999996E-2</c:v>
                </c:pt>
                <c:pt idx="544">
                  <c:v>0.182</c:v>
                </c:pt>
                <c:pt idx="545">
                  <c:v>9.5880000000000007E-2</c:v>
                </c:pt>
                <c:pt idx="546">
                  <c:v>0.1111</c:v>
                </c:pt>
                <c:pt idx="547">
                  <c:v>0.1249</c:v>
                </c:pt>
                <c:pt idx="548">
                  <c:v>0.1275</c:v>
                </c:pt>
                <c:pt idx="549">
                  <c:v>0.1411</c:v>
                </c:pt>
                <c:pt idx="550">
                  <c:v>0.18709999999999999</c:v>
                </c:pt>
                <c:pt idx="551">
                  <c:v>0.17660000000000001</c:v>
                </c:pt>
                <c:pt idx="552">
                  <c:v>0.14979999999999999</c:v>
                </c:pt>
                <c:pt idx="553">
                  <c:v>0.13320000000000001</c:v>
                </c:pt>
                <c:pt idx="554">
                  <c:v>0.12189999999999999</c:v>
                </c:pt>
                <c:pt idx="555">
                  <c:v>0.15479999999999999</c:v>
                </c:pt>
                <c:pt idx="556">
                  <c:v>0.1303</c:v>
                </c:pt>
                <c:pt idx="557">
                  <c:v>0.1226</c:v>
                </c:pt>
                <c:pt idx="558">
                  <c:v>8.9819999999999997E-2</c:v>
                </c:pt>
                <c:pt idx="559">
                  <c:v>0.1232</c:v>
                </c:pt>
                <c:pt idx="560">
                  <c:v>9.4939999999999997E-2</c:v>
                </c:pt>
                <c:pt idx="561">
                  <c:v>0.1404</c:v>
                </c:pt>
                <c:pt idx="562">
                  <c:v>9.0719999999999995E-2</c:v>
                </c:pt>
                <c:pt idx="563">
                  <c:v>0.19980000000000001</c:v>
                </c:pt>
                <c:pt idx="564">
                  <c:v>0.1227</c:v>
                </c:pt>
                <c:pt idx="565">
                  <c:v>6.4699999999999994E-2</c:v>
                </c:pt>
                <c:pt idx="566">
                  <c:v>0.1069</c:v>
                </c:pt>
                <c:pt idx="567">
                  <c:v>0.15379999999999999</c:v>
                </c:pt>
                <c:pt idx="568">
                  <c:v>0.1368</c:v>
                </c:pt>
                <c:pt idx="569">
                  <c:v>0.15759999999999999</c:v>
                </c:pt>
                <c:pt idx="570">
                  <c:v>0.1239</c:v>
                </c:pt>
                <c:pt idx="571">
                  <c:v>0.1173</c:v>
                </c:pt>
                <c:pt idx="572">
                  <c:v>0.1133</c:v>
                </c:pt>
                <c:pt idx="573">
                  <c:v>0.14990000000000001</c:v>
                </c:pt>
                <c:pt idx="574">
                  <c:v>0.11559999999999999</c:v>
                </c:pt>
                <c:pt idx="575">
                  <c:v>0.1232</c:v>
                </c:pt>
                <c:pt idx="576">
                  <c:v>0.104</c:v>
                </c:pt>
                <c:pt idx="577">
                  <c:v>0.11840000000000001</c:v>
                </c:pt>
                <c:pt idx="579">
                  <c:v>0.1225</c:v>
                </c:pt>
                <c:pt idx="580">
                  <c:v>0.14680000000000001</c:v>
                </c:pt>
                <c:pt idx="581">
                  <c:v>9.1209999999999999E-2</c:v>
                </c:pt>
                <c:pt idx="582">
                  <c:v>0.14449999999999999</c:v>
                </c:pt>
                <c:pt idx="583">
                  <c:v>0.21540000000000001</c:v>
                </c:pt>
                <c:pt idx="584">
                  <c:v>0.1283</c:v>
                </c:pt>
                <c:pt idx="585">
                  <c:v>0.1293</c:v>
                </c:pt>
                <c:pt idx="586">
                  <c:v>0.11360000000000001</c:v>
                </c:pt>
                <c:pt idx="587">
                  <c:v>0.1007</c:v>
                </c:pt>
                <c:pt idx="588">
                  <c:v>0.1409</c:v>
                </c:pt>
                <c:pt idx="589">
                  <c:v>0.14499999999999999</c:v>
                </c:pt>
                <c:pt idx="590">
                  <c:v>0.11070000000000001</c:v>
                </c:pt>
                <c:pt idx="591">
                  <c:v>8.5379999999999998E-2</c:v>
                </c:pt>
                <c:pt idx="592">
                  <c:v>0.1598</c:v>
                </c:pt>
                <c:pt idx="593">
                  <c:v>0.1119</c:v>
                </c:pt>
                <c:pt idx="594">
                  <c:v>9.2509999999999995E-2</c:v>
                </c:pt>
                <c:pt idx="595">
                  <c:v>0.1474</c:v>
                </c:pt>
                <c:pt idx="596">
                  <c:v>0.15620000000000001</c:v>
                </c:pt>
                <c:pt idx="597">
                  <c:v>9.8430000000000004E-2</c:v>
                </c:pt>
                <c:pt idx="598">
                  <c:v>0.1608</c:v>
                </c:pt>
                <c:pt idx="599">
                  <c:v>0.1285</c:v>
                </c:pt>
                <c:pt idx="600">
                  <c:v>7.5439999999999993E-2</c:v>
                </c:pt>
                <c:pt idx="601">
                  <c:v>6.9099999999999995E-2</c:v>
                </c:pt>
                <c:pt idx="602">
                  <c:v>0.13339999999999999</c:v>
                </c:pt>
                <c:pt idx="603">
                  <c:v>0.19919999999999999</c:v>
                </c:pt>
                <c:pt idx="604">
                  <c:v>0.16239999999999999</c:v>
                </c:pt>
                <c:pt idx="605">
                  <c:v>6.7430000000000004E-2</c:v>
                </c:pt>
                <c:pt idx="606">
                  <c:v>0.1303</c:v>
                </c:pt>
                <c:pt idx="607">
                  <c:v>0.1081</c:v>
                </c:pt>
                <c:pt idx="608">
                  <c:v>0.15260000000000001</c:v>
                </c:pt>
                <c:pt idx="609">
                  <c:v>0.2235</c:v>
                </c:pt>
                <c:pt idx="610">
                  <c:v>0.1113</c:v>
                </c:pt>
                <c:pt idx="611">
                  <c:v>0.1215</c:v>
                </c:pt>
                <c:pt idx="612">
                  <c:v>0.1857</c:v>
                </c:pt>
                <c:pt idx="613">
                  <c:v>7.9710000000000003E-2</c:v>
                </c:pt>
                <c:pt idx="614">
                  <c:v>0.1123</c:v>
                </c:pt>
                <c:pt idx="615">
                  <c:v>0.14940000000000001</c:v>
                </c:pt>
                <c:pt idx="616">
                  <c:v>0.1066</c:v>
                </c:pt>
                <c:pt idx="617">
                  <c:v>0.1011</c:v>
                </c:pt>
                <c:pt idx="618">
                  <c:v>0.15010000000000001</c:v>
                </c:pt>
                <c:pt idx="619">
                  <c:v>0.11020000000000001</c:v>
                </c:pt>
                <c:pt idx="620">
                  <c:v>0.18729999999999999</c:v>
                </c:pt>
                <c:pt idx="621">
                  <c:v>0.1336</c:v>
                </c:pt>
                <c:pt idx="622">
                  <c:v>0.11310000000000001</c:v>
                </c:pt>
                <c:pt idx="623">
                  <c:v>0.1154</c:v>
                </c:pt>
                <c:pt idx="624">
                  <c:v>0.16689999999999999</c:v>
                </c:pt>
                <c:pt idx="625">
                  <c:v>0.12740000000000001</c:v>
                </c:pt>
                <c:pt idx="626">
                  <c:v>0.1017</c:v>
                </c:pt>
                <c:pt idx="627">
                  <c:v>3.6499999999999998E-2</c:v>
                </c:pt>
                <c:pt idx="628">
                  <c:v>9.7909999999999997E-2</c:v>
                </c:pt>
                <c:pt idx="629">
                  <c:v>5.1139999999999998E-2</c:v>
                </c:pt>
                <c:pt idx="630">
                  <c:v>0.18140000000000001</c:v>
                </c:pt>
                <c:pt idx="631">
                  <c:v>0.10639999999999999</c:v>
                </c:pt>
                <c:pt idx="632">
                  <c:v>0.11210000000000001</c:v>
                </c:pt>
                <c:pt idx="633">
                  <c:v>0.14749999999999999</c:v>
                </c:pt>
                <c:pt idx="634">
                  <c:v>8.0589999999999995E-2</c:v>
                </c:pt>
                <c:pt idx="635">
                  <c:v>0.1396</c:v>
                </c:pt>
                <c:pt idx="636">
                  <c:v>0.1217</c:v>
                </c:pt>
                <c:pt idx="637">
                  <c:v>0.1176</c:v>
                </c:pt>
                <c:pt idx="638">
                  <c:v>0.13600000000000001</c:v>
                </c:pt>
                <c:pt idx="639">
                  <c:v>0.15429999999999999</c:v>
                </c:pt>
                <c:pt idx="641">
                  <c:v>0.15</c:v>
                </c:pt>
                <c:pt idx="642">
                  <c:v>0.1235</c:v>
                </c:pt>
                <c:pt idx="643">
                  <c:v>7.8119999999999995E-2</c:v>
                </c:pt>
                <c:pt idx="644">
                  <c:v>0.19900000000000001</c:v>
                </c:pt>
                <c:pt idx="645">
                  <c:v>0.1492</c:v>
                </c:pt>
                <c:pt idx="646">
                  <c:v>0.12590000000000001</c:v>
                </c:pt>
                <c:pt idx="647">
                  <c:v>0.14530000000000001</c:v>
                </c:pt>
                <c:pt idx="648">
                  <c:v>0.1047</c:v>
                </c:pt>
                <c:pt idx="649">
                  <c:v>0.13020000000000001</c:v>
                </c:pt>
                <c:pt idx="650">
                  <c:v>0.15529999999999999</c:v>
                </c:pt>
                <c:pt idx="651">
                  <c:v>0.1754</c:v>
                </c:pt>
                <c:pt idx="652">
                  <c:v>0.17580000000000001</c:v>
                </c:pt>
                <c:pt idx="653">
                  <c:v>0.1181</c:v>
                </c:pt>
                <c:pt idx="654">
                  <c:v>9.8769999999999997E-2</c:v>
                </c:pt>
                <c:pt idx="655">
                  <c:v>0.1363</c:v>
                </c:pt>
                <c:pt idx="656">
                  <c:v>0.1215</c:v>
                </c:pt>
                <c:pt idx="657">
                  <c:v>0.12239999999999999</c:v>
                </c:pt>
                <c:pt idx="658">
                  <c:v>9.8930000000000004E-2</c:v>
                </c:pt>
                <c:pt idx="659">
                  <c:v>9.6699999999999994E-2</c:v>
                </c:pt>
                <c:pt idx="660">
                  <c:v>0.11210000000000001</c:v>
                </c:pt>
                <c:pt idx="661">
                  <c:v>0.1132</c:v>
                </c:pt>
                <c:pt idx="662">
                  <c:v>0.13139999999999999</c:v>
                </c:pt>
                <c:pt idx="663">
                  <c:v>9.8960000000000006E-2</c:v>
                </c:pt>
                <c:pt idx="664">
                  <c:v>0.17549999999999999</c:v>
                </c:pt>
                <c:pt idx="665">
                  <c:v>0.15310000000000001</c:v>
                </c:pt>
                <c:pt idx="666">
                  <c:v>0.13250000000000001</c:v>
                </c:pt>
                <c:pt idx="667">
                  <c:v>0.14879999999999999</c:v>
                </c:pt>
                <c:pt idx="668">
                  <c:v>0.158</c:v>
                </c:pt>
                <c:pt idx="669">
                  <c:v>0.16289999999999999</c:v>
                </c:pt>
                <c:pt idx="670">
                  <c:v>7.4079999999999993E-2</c:v>
                </c:pt>
                <c:pt idx="671">
                  <c:v>4.5539999999999997E-2</c:v>
                </c:pt>
                <c:pt idx="672">
                  <c:v>9.7650000000000001E-2</c:v>
                </c:pt>
                <c:pt idx="673">
                  <c:v>0.1434</c:v>
                </c:pt>
                <c:pt idx="674">
                  <c:v>0.1701</c:v>
                </c:pt>
                <c:pt idx="675">
                  <c:v>9.0240000000000001E-2</c:v>
                </c:pt>
                <c:pt idx="676">
                  <c:v>0.15440000000000001</c:v>
                </c:pt>
                <c:pt idx="678">
                  <c:v>6.5110000000000001E-2</c:v>
                </c:pt>
                <c:pt idx="679">
                  <c:v>0.13919999999999999</c:v>
                </c:pt>
                <c:pt idx="680">
                  <c:v>8.8910000000000003E-2</c:v>
                </c:pt>
                <c:pt idx="681">
                  <c:v>0.12920000000000001</c:v>
                </c:pt>
                <c:pt idx="682">
                  <c:v>8.6349999999999996E-2</c:v>
                </c:pt>
                <c:pt idx="683">
                  <c:v>9.0270000000000003E-2</c:v>
                </c:pt>
                <c:pt idx="684">
                  <c:v>0.1661</c:v>
                </c:pt>
                <c:pt idx="685">
                  <c:v>0.1152</c:v>
                </c:pt>
                <c:pt idx="686">
                  <c:v>0.13370000000000001</c:v>
                </c:pt>
                <c:pt idx="687">
                  <c:v>0.13489999999999999</c:v>
                </c:pt>
                <c:pt idx="688">
                  <c:v>0.1361</c:v>
                </c:pt>
                <c:pt idx="689">
                  <c:v>0.14849999999999999</c:v>
                </c:pt>
                <c:pt idx="690">
                  <c:v>0.1007</c:v>
                </c:pt>
                <c:pt idx="691">
                  <c:v>0.2215</c:v>
                </c:pt>
                <c:pt idx="692">
                  <c:v>0.14149999999999999</c:v>
                </c:pt>
                <c:pt idx="693">
                  <c:v>8.5830000000000004E-2</c:v>
                </c:pt>
                <c:pt idx="694">
                  <c:v>0.10879999999999999</c:v>
                </c:pt>
                <c:pt idx="695">
                  <c:v>0.2288</c:v>
                </c:pt>
                <c:pt idx="696">
                  <c:v>0.1178</c:v>
                </c:pt>
                <c:pt idx="697">
                  <c:v>0.1108</c:v>
                </c:pt>
                <c:pt idx="698">
                  <c:v>8.8900000000000007E-2</c:v>
                </c:pt>
                <c:pt idx="699">
                  <c:v>0.1169</c:v>
                </c:pt>
                <c:pt idx="700">
                  <c:v>0.108</c:v>
                </c:pt>
                <c:pt idx="701">
                  <c:v>7.5660000000000005E-2</c:v>
                </c:pt>
                <c:pt idx="702">
                  <c:v>9.8280000000000006E-2</c:v>
                </c:pt>
                <c:pt idx="703">
                  <c:v>8.4580000000000002E-2</c:v>
                </c:pt>
                <c:pt idx="704">
                  <c:v>0.1196</c:v>
                </c:pt>
                <c:pt idx="705">
                  <c:v>9.5619999999999997E-2</c:v>
                </c:pt>
                <c:pt idx="706">
                  <c:v>8.3580000000000002E-2</c:v>
                </c:pt>
                <c:pt idx="708">
                  <c:v>8.0759999999999998E-2</c:v>
                </c:pt>
                <c:pt idx="709">
                  <c:v>6.6250000000000003E-2</c:v>
                </c:pt>
                <c:pt idx="710">
                  <c:v>0.13189999999999999</c:v>
                </c:pt>
                <c:pt idx="711">
                  <c:v>9.4950000000000007E-2</c:v>
                </c:pt>
                <c:pt idx="712">
                  <c:v>9.0319999999999998E-2</c:v>
                </c:pt>
                <c:pt idx="713">
                  <c:v>9.0020000000000003E-2</c:v>
                </c:pt>
                <c:pt idx="714">
                  <c:v>9.0789999999999996E-2</c:v>
                </c:pt>
                <c:pt idx="715">
                  <c:v>7.281E-2</c:v>
                </c:pt>
                <c:pt idx="716">
                  <c:v>8.301E-2</c:v>
                </c:pt>
                <c:pt idx="717">
                  <c:v>0.14480000000000001</c:v>
                </c:pt>
                <c:pt idx="718">
                  <c:v>8.3839999999999998E-2</c:v>
                </c:pt>
                <c:pt idx="719">
                  <c:v>7.2779999999999997E-2</c:v>
                </c:pt>
                <c:pt idx="720">
                  <c:v>3.9300000000000002E-2</c:v>
                </c:pt>
                <c:pt idx="721">
                  <c:v>0.12189999999999999</c:v>
                </c:pt>
                <c:pt idx="722">
                  <c:v>0.15409999999999999</c:v>
                </c:pt>
                <c:pt idx="723">
                  <c:v>0.10680000000000001</c:v>
                </c:pt>
                <c:pt idx="724">
                  <c:v>0.11550000000000001</c:v>
                </c:pt>
                <c:pt idx="725">
                  <c:v>0.13039999999999999</c:v>
                </c:pt>
                <c:pt idx="726">
                  <c:v>9.1819999999999999E-2</c:v>
                </c:pt>
                <c:pt idx="727">
                  <c:v>8.054E-2</c:v>
                </c:pt>
                <c:pt idx="728">
                  <c:v>8.0490000000000006E-2</c:v>
                </c:pt>
                <c:pt idx="729">
                  <c:v>0.1232</c:v>
                </c:pt>
                <c:pt idx="730">
                  <c:v>0.127</c:v>
                </c:pt>
                <c:pt idx="731">
                  <c:v>7.8780000000000003E-2</c:v>
                </c:pt>
                <c:pt idx="732">
                  <c:v>0.1076</c:v>
                </c:pt>
                <c:pt idx="733">
                  <c:v>5.425E-2</c:v>
                </c:pt>
                <c:pt idx="734">
                  <c:v>0.1273</c:v>
                </c:pt>
                <c:pt idx="735">
                  <c:v>5.3629999999999997E-2</c:v>
                </c:pt>
                <c:pt idx="736">
                  <c:v>0.1666</c:v>
                </c:pt>
                <c:pt idx="737">
                  <c:v>0.1323</c:v>
                </c:pt>
                <c:pt idx="738">
                  <c:v>0.10829999999999999</c:v>
                </c:pt>
                <c:pt idx="739">
                  <c:v>0.15820000000000001</c:v>
                </c:pt>
                <c:pt idx="740">
                  <c:v>9.2420000000000002E-2</c:v>
                </c:pt>
                <c:pt idx="741">
                  <c:v>6.173E-2</c:v>
                </c:pt>
                <c:pt idx="742">
                  <c:v>6.3869999999999996E-2</c:v>
                </c:pt>
                <c:pt idx="743">
                  <c:v>0.13159999999999999</c:v>
                </c:pt>
                <c:pt idx="744">
                  <c:v>9.1639999999999999E-2</c:v>
                </c:pt>
                <c:pt idx="746">
                  <c:v>0.1244</c:v>
                </c:pt>
                <c:pt idx="747">
                  <c:v>5.8139999999999997E-2</c:v>
                </c:pt>
                <c:pt idx="748">
                  <c:v>0.1318</c:v>
                </c:pt>
                <c:pt idx="749">
                  <c:v>0.10730000000000001</c:v>
                </c:pt>
                <c:pt idx="750">
                  <c:v>0.1227</c:v>
                </c:pt>
                <c:pt idx="751">
                  <c:v>0.1019</c:v>
                </c:pt>
                <c:pt idx="752">
                  <c:v>0.1885</c:v>
                </c:pt>
                <c:pt idx="753">
                  <c:v>0.1118</c:v>
                </c:pt>
                <c:pt idx="754">
                  <c:v>0.1348</c:v>
                </c:pt>
                <c:pt idx="755">
                  <c:v>0.1084</c:v>
                </c:pt>
                <c:pt idx="757">
                  <c:v>0.3553</c:v>
                </c:pt>
                <c:pt idx="758">
                  <c:v>0.1198</c:v>
                </c:pt>
                <c:pt idx="759">
                  <c:v>0.221</c:v>
                </c:pt>
                <c:pt idx="761">
                  <c:v>9.8479999999999998E-2</c:v>
                </c:pt>
                <c:pt idx="762">
                  <c:v>9.9080000000000001E-2</c:v>
                </c:pt>
                <c:pt idx="763">
                  <c:v>0.1186</c:v>
                </c:pt>
                <c:pt idx="764">
                  <c:v>0.122</c:v>
                </c:pt>
                <c:pt idx="765">
                  <c:v>0.1232</c:v>
                </c:pt>
                <c:pt idx="766">
                  <c:v>0.12790000000000001</c:v>
                </c:pt>
                <c:pt idx="767">
                  <c:v>0.1053</c:v>
                </c:pt>
                <c:pt idx="769">
                  <c:v>0.13289999999999999</c:v>
                </c:pt>
                <c:pt idx="770">
                  <c:v>7.8969999999999999E-2</c:v>
                </c:pt>
                <c:pt idx="771">
                  <c:v>0.21970000000000001</c:v>
                </c:pt>
                <c:pt idx="772">
                  <c:v>0.11219999999999999</c:v>
                </c:pt>
                <c:pt idx="773">
                  <c:v>0.111</c:v>
                </c:pt>
                <c:pt idx="774">
                  <c:v>0.10920000000000001</c:v>
                </c:pt>
                <c:pt idx="775">
                  <c:v>8.2449999999999996E-2</c:v>
                </c:pt>
                <c:pt idx="776">
                  <c:v>6.7930000000000004E-2</c:v>
                </c:pt>
                <c:pt idx="777">
                  <c:v>0.1211</c:v>
                </c:pt>
                <c:pt idx="778">
                  <c:v>0.2233</c:v>
                </c:pt>
                <c:pt idx="779">
                  <c:v>5.5789999999999999E-2</c:v>
                </c:pt>
                <c:pt idx="780">
                  <c:v>0.16700000000000001</c:v>
                </c:pt>
                <c:pt idx="781">
                  <c:v>0.10489999999999999</c:v>
                </c:pt>
                <c:pt idx="782">
                  <c:v>0.15820000000000001</c:v>
                </c:pt>
                <c:pt idx="783">
                  <c:v>0.1255</c:v>
                </c:pt>
                <c:pt idx="784">
                  <c:v>9.4100000000000003E-2</c:v>
                </c:pt>
                <c:pt idx="785">
                  <c:v>0.12590000000000001</c:v>
                </c:pt>
                <c:pt idx="786">
                  <c:v>0.1855</c:v>
                </c:pt>
                <c:pt idx="787">
                  <c:v>9.2230000000000006E-2</c:v>
                </c:pt>
                <c:pt idx="788">
                  <c:v>7.5340000000000004E-2</c:v>
                </c:pt>
                <c:pt idx="789">
                  <c:v>9.715E-2</c:v>
                </c:pt>
                <c:pt idx="790">
                  <c:v>0.1133</c:v>
                </c:pt>
                <c:pt idx="791">
                  <c:v>0.112</c:v>
                </c:pt>
                <c:pt idx="792">
                  <c:v>8.9160000000000003E-2</c:v>
                </c:pt>
                <c:pt idx="793">
                  <c:v>0.1598</c:v>
                </c:pt>
                <c:pt idx="794">
                  <c:v>0.1341</c:v>
                </c:pt>
                <c:pt idx="795">
                  <c:v>0.12820000000000001</c:v>
                </c:pt>
                <c:pt idx="796">
                  <c:v>8.9569999999999997E-2</c:v>
                </c:pt>
                <c:pt idx="797">
                  <c:v>0.1658</c:v>
                </c:pt>
                <c:pt idx="798">
                  <c:v>0.12559999999999999</c:v>
                </c:pt>
                <c:pt idx="799">
                  <c:v>0.1371</c:v>
                </c:pt>
                <c:pt idx="800">
                  <c:v>0.35099999999999998</c:v>
                </c:pt>
                <c:pt idx="801">
                  <c:v>9.3630000000000005E-2</c:v>
                </c:pt>
                <c:pt idx="802">
                  <c:v>7.1330000000000005E-2</c:v>
                </c:pt>
                <c:pt idx="803">
                  <c:v>9.1859999999999997E-2</c:v>
                </c:pt>
                <c:pt idx="804">
                  <c:v>0.1353</c:v>
                </c:pt>
                <c:pt idx="805">
                  <c:v>0.12859999999999999</c:v>
                </c:pt>
                <c:pt idx="806">
                  <c:v>0.10589999999999999</c:v>
                </c:pt>
                <c:pt idx="807">
                  <c:v>0.12790000000000001</c:v>
                </c:pt>
                <c:pt idx="809">
                  <c:v>9.1410000000000005E-2</c:v>
                </c:pt>
                <c:pt idx="810">
                  <c:v>0.11409999999999999</c:v>
                </c:pt>
                <c:pt idx="811">
                  <c:v>0.1595</c:v>
                </c:pt>
                <c:pt idx="812">
                  <c:v>0.1235</c:v>
                </c:pt>
                <c:pt idx="813">
                  <c:v>0.1007</c:v>
                </c:pt>
                <c:pt idx="814">
                  <c:v>0.1676</c:v>
                </c:pt>
                <c:pt idx="815">
                  <c:v>0.1898</c:v>
                </c:pt>
                <c:pt idx="817">
                  <c:v>0.1016</c:v>
                </c:pt>
                <c:pt idx="818">
                  <c:v>8.7120000000000003E-2</c:v>
                </c:pt>
                <c:pt idx="819">
                  <c:v>8.1309999999999993E-2</c:v>
                </c:pt>
                <c:pt idx="820">
                  <c:v>0.14369999999999999</c:v>
                </c:pt>
                <c:pt idx="821">
                  <c:v>0.11260000000000001</c:v>
                </c:pt>
                <c:pt idx="822">
                  <c:v>0.1384</c:v>
                </c:pt>
                <c:pt idx="823">
                  <c:v>0.1076</c:v>
                </c:pt>
                <c:pt idx="824">
                  <c:v>0.114</c:v>
                </c:pt>
                <c:pt idx="825">
                  <c:v>0.10199999999999999</c:v>
                </c:pt>
                <c:pt idx="826">
                  <c:v>9.2789999999999997E-2</c:v>
                </c:pt>
                <c:pt idx="827">
                  <c:v>0.21110000000000001</c:v>
                </c:pt>
                <c:pt idx="828">
                  <c:v>3.925E-2</c:v>
                </c:pt>
                <c:pt idx="829">
                  <c:v>0.26490000000000002</c:v>
                </c:pt>
                <c:pt idx="830">
                  <c:v>7.3130000000000001E-2</c:v>
                </c:pt>
                <c:pt idx="831">
                  <c:v>0.1187</c:v>
                </c:pt>
                <c:pt idx="832">
                  <c:v>0.154</c:v>
                </c:pt>
                <c:pt idx="833">
                  <c:v>0.1084</c:v>
                </c:pt>
                <c:pt idx="834">
                  <c:v>6.3539999999999999E-2</c:v>
                </c:pt>
                <c:pt idx="835">
                  <c:v>0.1318</c:v>
                </c:pt>
                <c:pt idx="836">
                  <c:v>0.1968</c:v>
                </c:pt>
                <c:pt idx="837">
                  <c:v>7.3779999999999998E-2</c:v>
                </c:pt>
                <c:pt idx="838">
                  <c:v>0.1249</c:v>
                </c:pt>
                <c:pt idx="839">
                  <c:v>0.16370000000000001</c:v>
                </c:pt>
                <c:pt idx="840">
                  <c:v>9.0219999999999995E-2</c:v>
                </c:pt>
                <c:pt idx="841">
                  <c:v>8.0560000000000007E-2</c:v>
                </c:pt>
                <c:pt idx="842">
                  <c:v>0.1211</c:v>
                </c:pt>
                <c:pt idx="843">
                  <c:v>0.1308</c:v>
                </c:pt>
                <c:pt idx="844">
                  <c:v>0.15720000000000001</c:v>
                </c:pt>
                <c:pt idx="846">
                  <c:v>9.7559999999999994E-2</c:v>
                </c:pt>
                <c:pt idx="847">
                  <c:v>6.1499999999999999E-2</c:v>
                </c:pt>
                <c:pt idx="848">
                  <c:v>6.3539999999999999E-2</c:v>
                </c:pt>
                <c:pt idx="849">
                  <c:v>0.29680000000000001</c:v>
                </c:pt>
                <c:pt idx="850">
                  <c:v>0.1176</c:v>
                </c:pt>
                <c:pt idx="851">
                  <c:v>0.12609999999999999</c:v>
                </c:pt>
                <c:pt idx="852">
                  <c:v>7.0279999999999995E-2</c:v>
                </c:pt>
                <c:pt idx="853">
                  <c:v>0.13150000000000001</c:v>
                </c:pt>
                <c:pt idx="854">
                  <c:v>9.393E-2</c:v>
                </c:pt>
                <c:pt idx="855">
                  <c:v>0.1145</c:v>
                </c:pt>
                <c:pt idx="856">
                  <c:v>0.10580000000000001</c:v>
                </c:pt>
                <c:pt idx="857">
                  <c:v>8.7870000000000004E-2</c:v>
                </c:pt>
                <c:pt idx="858">
                  <c:v>0.15049999999999999</c:v>
                </c:pt>
                <c:pt idx="859">
                  <c:v>0.121</c:v>
                </c:pt>
                <c:pt idx="860">
                  <c:v>0.1108</c:v>
                </c:pt>
                <c:pt idx="861">
                  <c:v>0.1216</c:v>
                </c:pt>
                <c:pt idx="862">
                  <c:v>0.1216</c:v>
                </c:pt>
                <c:pt idx="863">
                  <c:v>9.776E-2</c:v>
                </c:pt>
                <c:pt idx="864">
                  <c:v>0.18720000000000001</c:v>
                </c:pt>
                <c:pt idx="865">
                  <c:v>0.1789</c:v>
                </c:pt>
                <c:pt idx="866">
                  <c:v>0.13930000000000001</c:v>
                </c:pt>
                <c:pt idx="867">
                  <c:v>0.10199999999999999</c:v>
                </c:pt>
                <c:pt idx="868">
                  <c:v>0.19450000000000001</c:v>
                </c:pt>
                <c:pt idx="869">
                  <c:v>9.9019999999999997E-2</c:v>
                </c:pt>
                <c:pt idx="870">
                  <c:v>9.2249999999999999E-2</c:v>
                </c:pt>
                <c:pt idx="871">
                  <c:v>0.1295</c:v>
                </c:pt>
                <c:pt idx="872">
                  <c:v>6.54E-2</c:v>
                </c:pt>
                <c:pt idx="873">
                  <c:v>0.1502</c:v>
                </c:pt>
                <c:pt idx="874">
                  <c:v>6.6229999999999997E-2</c:v>
                </c:pt>
                <c:pt idx="875">
                  <c:v>0.13880000000000001</c:v>
                </c:pt>
                <c:pt idx="876">
                  <c:v>0.1072</c:v>
                </c:pt>
                <c:pt idx="877">
                  <c:v>0.1172</c:v>
                </c:pt>
                <c:pt idx="878">
                  <c:v>0.115</c:v>
                </c:pt>
                <c:pt idx="879">
                  <c:v>0.12230000000000001</c:v>
                </c:pt>
                <c:pt idx="880">
                  <c:v>0.15390000000000001</c:v>
                </c:pt>
                <c:pt idx="881">
                  <c:v>0.1123</c:v>
                </c:pt>
                <c:pt idx="882">
                  <c:v>0.18890000000000001</c:v>
                </c:pt>
                <c:pt idx="883">
                  <c:v>0.15229999999999999</c:v>
                </c:pt>
                <c:pt idx="884">
                  <c:v>6.948E-2</c:v>
                </c:pt>
                <c:pt idx="885">
                  <c:v>8.6209999999999995E-2</c:v>
                </c:pt>
                <c:pt idx="886">
                  <c:v>0.153</c:v>
                </c:pt>
                <c:pt idx="887">
                  <c:v>0.1075</c:v>
                </c:pt>
                <c:pt idx="888">
                  <c:v>0.16789999999999999</c:v>
                </c:pt>
                <c:pt idx="889">
                  <c:v>0.28770000000000001</c:v>
                </c:pt>
                <c:pt idx="890">
                  <c:v>0.1234</c:v>
                </c:pt>
                <c:pt idx="891">
                  <c:v>0.15740000000000001</c:v>
                </c:pt>
                <c:pt idx="892">
                  <c:v>0.1172</c:v>
                </c:pt>
                <c:pt idx="893">
                  <c:v>0.121</c:v>
                </c:pt>
                <c:pt idx="894">
                  <c:v>0.17100000000000001</c:v>
                </c:pt>
                <c:pt idx="895">
                  <c:v>0.20219999999999999</c:v>
                </c:pt>
                <c:pt idx="896">
                  <c:v>0.1147</c:v>
                </c:pt>
                <c:pt idx="897">
                  <c:v>0.13020000000000001</c:v>
                </c:pt>
                <c:pt idx="898">
                  <c:v>0.17849999999999999</c:v>
                </c:pt>
                <c:pt idx="900">
                  <c:v>0.15540000000000001</c:v>
                </c:pt>
                <c:pt idx="901">
                  <c:v>8.8099999999999998E-2</c:v>
                </c:pt>
                <c:pt idx="904">
                  <c:v>0.13719999999999999</c:v>
                </c:pt>
                <c:pt idx="905">
                  <c:v>0.1152</c:v>
                </c:pt>
                <c:pt idx="906">
                  <c:v>0.47489999999999999</c:v>
                </c:pt>
                <c:pt idx="907">
                  <c:v>0.1318</c:v>
                </c:pt>
                <c:pt idx="908">
                  <c:v>0.14330000000000001</c:v>
                </c:pt>
                <c:pt idx="909">
                  <c:v>6.9250000000000006E-2</c:v>
                </c:pt>
                <c:pt idx="910">
                  <c:v>0.15379999999999999</c:v>
                </c:pt>
                <c:pt idx="911">
                  <c:v>0.1396</c:v>
                </c:pt>
                <c:pt idx="912">
                  <c:v>0.12720000000000001</c:v>
                </c:pt>
                <c:pt idx="913">
                  <c:v>0.1187</c:v>
                </c:pt>
                <c:pt idx="914">
                  <c:v>5.6640000000000003E-2</c:v>
                </c:pt>
                <c:pt idx="915">
                  <c:v>3.6810000000000002E-2</c:v>
                </c:pt>
                <c:pt idx="916">
                  <c:v>6.59E-2</c:v>
                </c:pt>
                <c:pt idx="918">
                  <c:v>0.1167</c:v>
                </c:pt>
                <c:pt idx="919">
                  <c:v>0.10050000000000001</c:v>
                </c:pt>
                <c:pt idx="920">
                  <c:v>0.1295</c:v>
                </c:pt>
                <c:pt idx="921">
                  <c:v>0.17269999999999999</c:v>
                </c:pt>
                <c:pt idx="922">
                  <c:v>0.1308</c:v>
                </c:pt>
                <c:pt idx="923">
                  <c:v>0.1678</c:v>
                </c:pt>
                <c:pt idx="924">
                  <c:v>0.1002</c:v>
                </c:pt>
                <c:pt idx="925">
                  <c:v>0.1138</c:v>
                </c:pt>
                <c:pt idx="926">
                  <c:v>0.1305</c:v>
                </c:pt>
                <c:pt idx="927">
                  <c:v>0.16450000000000001</c:v>
                </c:pt>
                <c:pt idx="928">
                  <c:v>0.25600000000000001</c:v>
                </c:pt>
                <c:pt idx="929">
                  <c:v>0.1109</c:v>
                </c:pt>
                <c:pt idx="930">
                  <c:v>0.1527</c:v>
                </c:pt>
                <c:pt idx="931">
                  <c:v>0.1198</c:v>
                </c:pt>
                <c:pt idx="932">
                  <c:v>0.1144</c:v>
                </c:pt>
                <c:pt idx="933">
                  <c:v>0.1196</c:v>
                </c:pt>
                <c:pt idx="934">
                  <c:v>0.1169</c:v>
                </c:pt>
                <c:pt idx="935">
                  <c:v>8.5690000000000002E-2</c:v>
                </c:pt>
                <c:pt idx="936">
                  <c:v>0.1376</c:v>
                </c:pt>
                <c:pt idx="937">
                  <c:v>0.1399</c:v>
                </c:pt>
                <c:pt idx="938">
                  <c:v>5.8889999999999998E-2</c:v>
                </c:pt>
                <c:pt idx="939">
                  <c:v>9.5670000000000005E-2</c:v>
                </c:pt>
                <c:pt idx="940">
                  <c:v>0.14480000000000001</c:v>
                </c:pt>
                <c:pt idx="941">
                  <c:v>0.1487</c:v>
                </c:pt>
                <c:pt idx="942">
                  <c:v>0.1394</c:v>
                </c:pt>
                <c:pt idx="943">
                  <c:v>0.23719999999999999</c:v>
                </c:pt>
                <c:pt idx="944">
                  <c:v>9.819E-2</c:v>
                </c:pt>
                <c:pt idx="945">
                  <c:v>9.4990000000000005E-2</c:v>
                </c:pt>
                <c:pt idx="946">
                  <c:v>0.15129999999999999</c:v>
                </c:pt>
                <c:pt idx="947">
                  <c:v>0.11310000000000001</c:v>
                </c:pt>
                <c:pt idx="948">
                  <c:v>0.1023</c:v>
                </c:pt>
                <c:pt idx="949">
                  <c:v>0.1278</c:v>
                </c:pt>
                <c:pt idx="950">
                  <c:v>0.22620000000000001</c:v>
                </c:pt>
                <c:pt idx="951">
                  <c:v>0.11210000000000001</c:v>
                </c:pt>
                <c:pt idx="952">
                  <c:v>0.10349999999999999</c:v>
                </c:pt>
                <c:pt idx="953">
                  <c:v>7.9509999999999997E-2</c:v>
                </c:pt>
                <c:pt idx="954">
                  <c:v>0.155</c:v>
                </c:pt>
                <c:pt idx="955">
                  <c:v>0.1177</c:v>
                </c:pt>
                <c:pt idx="956">
                  <c:v>0.1401</c:v>
                </c:pt>
                <c:pt idx="957">
                  <c:v>0.11840000000000001</c:v>
                </c:pt>
                <c:pt idx="959">
                  <c:v>5.509E-2</c:v>
                </c:pt>
                <c:pt idx="961">
                  <c:v>0.1406</c:v>
                </c:pt>
                <c:pt idx="962">
                  <c:v>0.1699</c:v>
                </c:pt>
                <c:pt idx="963">
                  <c:v>0.1193</c:v>
                </c:pt>
                <c:pt idx="964">
                  <c:v>6.447E-2</c:v>
                </c:pt>
                <c:pt idx="965">
                  <c:v>8.2530000000000006E-2</c:v>
                </c:pt>
                <c:pt idx="966">
                  <c:v>0.12939999999999999</c:v>
                </c:pt>
                <c:pt idx="967">
                  <c:v>0.1045</c:v>
                </c:pt>
                <c:pt idx="968">
                  <c:v>0.12920000000000001</c:v>
                </c:pt>
                <c:pt idx="969">
                  <c:v>0.1203</c:v>
                </c:pt>
                <c:pt idx="970">
                  <c:v>0.1958</c:v>
                </c:pt>
                <c:pt idx="971">
                  <c:v>0.1699</c:v>
                </c:pt>
                <c:pt idx="972">
                  <c:v>0.13289999999999999</c:v>
                </c:pt>
                <c:pt idx="973">
                  <c:v>0.14729999999999999</c:v>
                </c:pt>
                <c:pt idx="974">
                  <c:v>0.1057</c:v>
                </c:pt>
                <c:pt idx="975">
                  <c:v>0.18890000000000001</c:v>
                </c:pt>
                <c:pt idx="976">
                  <c:v>8.3599999999999994E-2</c:v>
                </c:pt>
                <c:pt idx="977">
                  <c:v>0.11600000000000001</c:v>
                </c:pt>
                <c:pt idx="978">
                  <c:v>9.5369999999999996E-2</c:v>
                </c:pt>
                <c:pt idx="979">
                  <c:v>0.30149999999999999</c:v>
                </c:pt>
                <c:pt idx="980">
                  <c:v>0.1188</c:v>
                </c:pt>
                <c:pt idx="981">
                  <c:v>8.0439999999999998E-2</c:v>
                </c:pt>
                <c:pt idx="982">
                  <c:v>0.11940000000000001</c:v>
                </c:pt>
                <c:pt idx="983">
                  <c:v>0.1507</c:v>
                </c:pt>
                <c:pt idx="984">
                  <c:v>0.12280000000000001</c:v>
                </c:pt>
                <c:pt idx="985">
                  <c:v>0.1231</c:v>
                </c:pt>
                <c:pt idx="986">
                  <c:v>0.1255</c:v>
                </c:pt>
                <c:pt idx="987">
                  <c:v>0.15260000000000001</c:v>
                </c:pt>
                <c:pt idx="988">
                  <c:v>0.13619999999999999</c:v>
                </c:pt>
                <c:pt idx="989">
                  <c:v>0.1085</c:v>
                </c:pt>
                <c:pt idx="990">
                  <c:v>0.14280000000000001</c:v>
                </c:pt>
                <c:pt idx="991">
                  <c:v>7.8659999999999994E-2</c:v>
                </c:pt>
                <c:pt idx="992">
                  <c:v>0.1837</c:v>
                </c:pt>
                <c:pt idx="993">
                  <c:v>0.1089</c:v>
                </c:pt>
                <c:pt idx="994">
                  <c:v>0.1409</c:v>
                </c:pt>
                <c:pt idx="995">
                  <c:v>0.10440000000000001</c:v>
                </c:pt>
                <c:pt idx="996">
                  <c:v>0.4093</c:v>
                </c:pt>
                <c:pt idx="997">
                  <c:v>0.2266</c:v>
                </c:pt>
                <c:pt idx="998">
                  <c:v>8.7730000000000002E-2</c:v>
                </c:pt>
                <c:pt idx="999">
                  <c:v>0.22140000000000001</c:v>
                </c:pt>
                <c:pt idx="1000">
                  <c:v>0.38279999999999997</c:v>
                </c:pt>
                <c:pt idx="1001">
                  <c:v>0.1701</c:v>
                </c:pt>
                <c:pt idx="1002">
                  <c:v>0.14410000000000001</c:v>
                </c:pt>
                <c:pt idx="1003">
                  <c:v>0.16550000000000001</c:v>
                </c:pt>
                <c:pt idx="1004">
                  <c:v>0.2089</c:v>
                </c:pt>
                <c:pt idx="1005">
                  <c:v>0.19420000000000001</c:v>
                </c:pt>
                <c:pt idx="1006">
                  <c:v>0.21210000000000001</c:v>
                </c:pt>
                <c:pt idx="1007">
                  <c:v>0.2908</c:v>
                </c:pt>
                <c:pt idx="1008">
                  <c:v>0.19259999999999999</c:v>
                </c:pt>
                <c:pt idx="1009">
                  <c:v>0.16830000000000001</c:v>
                </c:pt>
                <c:pt idx="1010">
                  <c:v>0.1721</c:v>
                </c:pt>
                <c:pt idx="1011">
                  <c:v>0.2049</c:v>
                </c:pt>
                <c:pt idx="1012">
                  <c:v>0.25290000000000001</c:v>
                </c:pt>
                <c:pt idx="1013">
                  <c:v>0.1396</c:v>
                </c:pt>
                <c:pt idx="1014">
                  <c:v>0.1658</c:v>
                </c:pt>
                <c:pt idx="1015">
                  <c:v>0.19089999999999999</c:v>
                </c:pt>
                <c:pt idx="1016">
                  <c:v>0.21690000000000001</c:v>
                </c:pt>
                <c:pt idx="1017">
                  <c:v>0.1143</c:v>
                </c:pt>
                <c:pt idx="1018">
                  <c:v>0.14810000000000001</c:v>
                </c:pt>
                <c:pt idx="1019">
                  <c:v>0.15079999999999999</c:v>
                </c:pt>
                <c:pt idx="1020">
                  <c:v>0.14530000000000001</c:v>
                </c:pt>
                <c:pt idx="1021">
                  <c:v>0.23139999999999999</c:v>
                </c:pt>
                <c:pt idx="1022">
                  <c:v>0.15379999999999999</c:v>
                </c:pt>
                <c:pt idx="1025">
                  <c:v>0.2918</c:v>
                </c:pt>
                <c:pt idx="1026">
                  <c:v>8.8489999999999999E-2</c:v>
                </c:pt>
                <c:pt idx="1027">
                  <c:v>0.1731</c:v>
                </c:pt>
                <c:pt idx="1028">
                  <c:v>0.2177</c:v>
                </c:pt>
                <c:pt idx="1029">
                  <c:v>0.17760000000000001</c:v>
                </c:pt>
                <c:pt idx="1030">
                  <c:v>0.1016</c:v>
                </c:pt>
                <c:pt idx="1031">
                  <c:v>0.15440000000000001</c:v>
                </c:pt>
                <c:pt idx="1032">
                  <c:v>0.17130000000000001</c:v>
                </c:pt>
                <c:pt idx="1033">
                  <c:v>0.1729</c:v>
                </c:pt>
                <c:pt idx="1034">
                  <c:v>0.17480000000000001</c:v>
                </c:pt>
                <c:pt idx="1035">
                  <c:v>0.15479999999999999</c:v>
                </c:pt>
                <c:pt idx="1036">
                  <c:v>0.15959999999999999</c:v>
                </c:pt>
                <c:pt idx="1037">
                  <c:v>8.2570000000000005E-2</c:v>
                </c:pt>
                <c:pt idx="1038">
                  <c:v>7.5469999999999995E-2</c:v>
                </c:pt>
                <c:pt idx="1039">
                  <c:v>0.14899999999999999</c:v>
                </c:pt>
                <c:pt idx="1040">
                  <c:v>0.11849999999999999</c:v>
                </c:pt>
                <c:pt idx="1041">
                  <c:v>0.1482</c:v>
                </c:pt>
                <c:pt idx="1042">
                  <c:v>0.1459</c:v>
                </c:pt>
                <c:pt idx="1043">
                  <c:v>0.13350000000000001</c:v>
                </c:pt>
                <c:pt idx="1044">
                  <c:v>0.13120000000000001</c:v>
                </c:pt>
                <c:pt idx="1047">
                  <c:v>0.11650000000000001</c:v>
                </c:pt>
                <c:pt idx="1048">
                  <c:v>0.1724</c:v>
                </c:pt>
                <c:pt idx="1049">
                  <c:v>0.11310000000000001</c:v>
                </c:pt>
                <c:pt idx="1050">
                  <c:v>0.1711</c:v>
                </c:pt>
                <c:pt idx="1051">
                  <c:v>0.12889999999999999</c:v>
                </c:pt>
                <c:pt idx="1052">
                  <c:v>0.1183</c:v>
                </c:pt>
                <c:pt idx="1053">
                  <c:v>0.26229999999999998</c:v>
                </c:pt>
                <c:pt idx="1054">
                  <c:v>6.191E-2</c:v>
                </c:pt>
                <c:pt idx="1055">
                  <c:v>0.1273</c:v>
                </c:pt>
                <c:pt idx="1056">
                  <c:v>0.1477</c:v>
                </c:pt>
                <c:pt idx="1057">
                  <c:v>0.18729999999999999</c:v>
                </c:pt>
                <c:pt idx="1058">
                  <c:v>0.1106</c:v>
                </c:pt>
                <c:pt idx="1059">
                  <c:v>0.1396</c:v>
                </c:pt>
                <c:pt idx="1060">
                  <c:v>0.20610000000000001</c:v>
                </c:pt>
                <c:pt idx="1061">
                  <c:v>0.1227</c:v>
                </c:pt>
                <c:pt idx="1062">
                  <c:v>0.1651</c:v>
                </c:pt>
                <c:pt idx="1063">
                  <c:v>7.1489999999999998E-2</c:v>
                </c:pt>
                <c:pt idx="1064">
                  <c:v>0.15970000000000001</c:v>
                </c:pt>
                <c:pt idx="1067">
                  <c:v>9.6890000000000004E-2</c:v>
                </c:pt>
                <c:pt idx="1068">
                  <c:v>0.111</c:v>
                </c:pt>
                <c:pt idx="1069">
                  <c:v>0.15210000000000001</c:v>
                </c:pt>
                <c:pt idx="1070">
                  <c:v>9.5689999999999997E-2</c:v>
                </c:pt>
                <c:pt idx="1071">
                  <c:v>0.11169999999999999</c:v>
                </c:pt>
                <c:pt idx="1072">
                  <c:v>8.4760000000000002E-2</c:v>
                </c:pt>
                <c:pt idx="1073">
                  <c:v>9.2359999999999998E-2</c:v>
                </c:pt>
                <c:pt idx="1074">
                  <c:v>7.6230000000000006E-2</c:v>
                </c:pt>
                <c:pt idx="1075">
                  <c:v>0.13819999999999999</c:v>
                </c:pt>
                <c:pt idx="1076">
                  <c:v>0.109</c:v>
                </c:pt>
                <c:pt idx="1077">
                  <c:v>0.2382</c:v>
                </c:pt>
                <c:pt idx="1078">
                  <c:v>0.1149</c:v>
                </c:pt>
                <c:pt idx="1079">
                  <c:v>7.5689999999999993E-2</c:v>
                </c:pt>
                <c:pt idx="1080">
                  <c:v>9.1370000000000007E-2</c:v>
                </c:pt>
                <c:pt idx="1081">
                  <c:v>0.13170000000000001</c:v>
                </c:pt>
                <c:pt idx="1082">
                  <c:v>9.7689999999999999E-2</c:v>
                </c:pt>
                <c:pt idx="1083">
                  <c:v>7.9619999999999996E-2</c:v>
                </c:pt>
                <c:pt idx="1085">
                  <c:v>0.1331</c:v>
                </c:pt>
                <c:pt idx="1086">
                  <c:v>0.1099</c:v>
                </c:pt>
                <c:pt idx="1087">
                  <c:v>0.11749999999999999</c:v>
                </c:pt>
                <c:pt idx="1088">
                  <c:v>0.1434</c:v>
                </c:pt>
                <c:pt idx="1089">
                  <c:v>0.11260000000000001</c:v>
                </c:pt>
                <c:pt idx="1090">
                  <c:v>8.3769999999999997E-2</c:v>
                </c:pt>
                <c:pt idx="1091">
                  <c:v>0.11260000000000001</c:v>
                </c:pt>
                <c:pt idx="1092">
                  <c:v>9.3679999999999999E-2</c:v>
                </c:pt>
                <c:pt idx="1093">
                  <c:v>0.15110000000000001</c:v>
                </c:pt>
                <c:pt idx="1094">
                  <c:v>0.125</c:v>
                </c:pt>
                <c:pt idx="1095">
                  <c:v>8.097E-2</c:v>
                </c:pt>
                <c:pt idx="1096">
                  <c:v>7.9990000000000006E-2</c:v>
                </c:pt>
                <c:pt idx="1097">
                  <c:v>6.9339999999999999E-2</c:v>
                </c:pt>
                <c:pt idx="1098">
                  <c:v>0.1154</c:v>
                </c:pt>
                <c:pt idx="1099">
                  <c:v>0.2049</c:v>
                </c:pt>
                <c:pt idx="1100">
                  <c:v>0.12859999999999999</c:v>
                </c:pt>
                <c:pt idx="1101">
                  <c:v>8.0579999999999999E-2</c:v>
                </c:pt>
                <c:pt idx="1102">
                  <c:v>0.1439</c:v>
                </c:pt>
                <c:pt idx="1103">
                  <c:v>0.2366</c:v>
                </c:pt>
                <c:pt idx="1104">
                  <c:v>0.1055</c:v>
                </c:pt>
                <c:pt idx="1105">
                  <c:v>8.1430000000000002E-2</c:v>
                </c:pt>
                <c:pt idx="1106">
                  <c:v>0.1024</c:v>
                </c:pt>
                <c:pt idx="1107">
                  <c:v>0.2079</c:v>
                </c:pt>
                <c:pt idx="1108">
                  <c:v>0.1459</c:v>
                </c:pt>
                <c:pt idx="1109">
                  <c:v>0.1026</c:v>
                </c:pt>
                <c:pt idx="1110">
                  <c:v>0.1226</c:v>
                </c:pt>
                <c:pt idx="1111">
                  <c:v>9.9330000000000002E-2</c:v>
                </c:pt>
                <c:pt idx="1112">
                  <c:v>0.1217</c:v>
                </c:pt>
                <c:pt idx="1113">
                  <c:v>0.1318</c:v>
                </c:pt>
                <c:pt idx="1114">
                  <c:v>6.3240000000000005E-2</c:v>
                </c:pt>
                <c:pt idx="1115">
                  <c:v>9.4719999999999999E-2</c:v>
                </c:pt>
                <c:pt idx="1116">
                  <c:v>0.1128</c:v>
                </c:pt>
                <c:pt idx="1117">
                  <c:v>0.13780000000000001</c:v>
                </c:pt>
                <c:pt idx="1118">
                  <c:v>9.8400000000000001E-2</c:v>
                </c:pt>
                <c:pt idx="1119">
                  <c:v>0.1278</c:v>
                </c:pt>
                <c:pt idx="1121">
                  <c:v>8.7459999999999996E-2</c:v>
                </c:pt>
                <c:pt idx="1122">
                  <c:v>7.1919999999999998E-2</c:v>
                </c:pt>
                <c:pt idx="1123">
                  <c:v>0.20219999999999999</c:v>
                </c:pt>
                <c:pt idx="1124">
                  <c:v>0.12239999999999999</c:v>
                </c:pt>
                <c:pt idx="1125">
                  <c:v>0.13739999999999999</c:v>
                </c:pt>
                <c:pt idx="1126">
                  <c:v>0.1138</c:v>
                </c:pt>
                <c:pt idx="1127">
                  <c:v>5.8569999999999997E-2</c:v>
                </c:pt>
                <c:pt idx="1128">
                  <c:v>0.12740000000000001</c:v>
                </c:pt>
                <c:pt idx="1129">
                  <c:v>0.1038</c:v>
                </c:pt>
                <c:pt idx="1130">
                  <c:v>0.12659999999999999</c:v>
                </c:pt>
                <c:pt idx="1131">
                  <c:v>0.1075</c:v>
                </c:pt>
                <c:pt idx="1132">
                  <c:v>8.5169999999999996E-2</c:v>
                </c:pt>
                <c:pt idx="1133">
                  <c:v>9.7659999999999997E-2</c:v>
                </c:pt>
                <c:pt idx="1134">
                  <c:v>0.104</c:v>
                </c:pt>
                <c:pt idx="1135">
                  <c:v>0.15890000000000001</c:v>
                </c:pt>
                <c:pt idx="1136">
                  <c:v>0.12330000000000001</c:v>
                </c:pt>
                <c:pt idx="1137">
                  <c:v>6.9930000000000006E-2</c:v>
                </c:pt>
                <c:pt idx="1138">
                  <c:v>5.8180000000000003E-2</c:v>
                </c:pt>
                <c:pt idx="1139">
                  <c:v>0.1012</c:v>
                </c:pt>
                <c:pt idx="1140">
                  <c:v>9.1759999999999994E-2</c:v>
                </c:pt>
                <c:pt idx="1141">
                  <c:v>0.15939999999999999</c:v>
                </c:pt>
                <c:pt idx="1142">
                  <c:v>0.11459999999999999</c:v>
                </c:pt>
                <c:pt idx="1143">
                  <c:v>0.1036</c:v>
                </c:pt>
                <c:pt idx="1144">
                  <c:v>0.12820000000000001</c:v>
                </c:pt>
                <c:pt idx="1145">
                  <c:v>0.1108</c:v>
                </c:pt>
                <c:pt idx="1146">
                  <c:v>8.8739999999999999E-2</c:v>
                </c:pt>
                <c:pt idx="1147">
                  <c:v>0.58560000000000001</c:v>
                </c:pt>
                <c:pt idx="1148">
                  <c:v>0.11799999999999999</c:v>
                </c:pt>
                <c:pt idx="1149">
                  <c:v>0.14449999999999999</c:v>
                </c:pt>
                <c:pt idx="1150">
                  <c:v>0.12280000000000001</c:v>
                </c:pt>
                <c:pt idx="1151">
                  <c:v>0.12640000000000001</c:v>
                </c:pt>
                <c:pt idx="1152">
                  <c:v>0.1002</c:v>
                </c:pt>
                <c:pt idx="1153">
                  <c:v>9.5869999999999997E-2</c:v>
                </c:pt>
                <c:pt idx="1154">
                  <c:v>9.7710000000000005E-2</c:v>
                </c:pt>
                <c:pt idx="1155">
                  <c:v>7.4130000000000001E-2</c:v>
                </c:pt>
                <c:pt idx="1156">
                  <c:v>0.1361</c:v>
                </c:pt>
                <c:pt idx="1157">
                  <c:v>0.12609999999999999</c:v>
                </c:pt>
                <c:pt idx="1158">
                  <c:v>0.1595</c:v>
                </c:pt>
                <c:pt idx="1159">
                  <c:v>0.14169999999999999</c:v>
                </c:pt>
                <c:pt idx="1160">
                  <c:v>0.1134</c:v>
                </c:pt>
                <c:pt idx="1161">
                  <c:v>0.1171</c:v>
                </c:pt>
                <c:pt idx="1162">
                  <c:v>0.25580000000000003</c:v>
                </c:pt>
                <c:pt idx="1163">
                  <c:v>0.29389999999999999</c:v>
                </c:pt>
                <c:pt idx="1164">
                  <c:v>8.8819999999999996E-2</c:v>
                </c:pt>
                <c:pt idx="1165">
                  <c:v>7.0430000000000006E-2</c:v>
                </c:pt>
                <c:pt idx="1166">
                  <c:v>6.6930000000000003E-2</c:v>
                </c:pt>
                <c:pt idx="1167">
                  <c:v>4.5109999999999997E-2</c:v>
                </c:pt>
                <c:pt idx="1168">
                  <c:v>0.15670000000000001</c:v>
                </c:pt>
                <c:pt idx="1169">
                  <c:v>8.7790000000000007E-2</c:v>
                </c:pt>
                <c:pt idx="1170">
                  <c:v>0.14680000000000001</c:v>
                </c:pt>
                <c:pt idx="1171">
                  <c:v>0.15570000000000001</c:v>
                </c:pt>
                <c:pt idx="1172">
                  <c:v>7.5939999999999994E-2</c:v>
                </c:pt>
                <c:pt idx="1173">
                  <c:v>0.11609999999999999</c:v>
                </c:pt>
                <c:pt idx="1174">
                  <c:v>0.1263</c:v>
                </c:pt>
                <c:pt idx="1175">
                  <c:v>0.1401</c:v>
                </c:pt>
                <c:pt idx="1176">
                  <c:v>7.8880000000000006E-2</c:v>
                </c:pt>
                <c:pt idx="1177">
                  <c:v>0.3251</c:v>
                </c:pt>
                <c:pt idx="1178">
                  <c:v>8.8929999999999995E-2</c:v>
                </c:pt>
                <c:pt idx="1179">
                  <c:v>0.1265</c:v>
                </c:pt>
                <c:pt idx="1180">
                  <c:v>9.4539999999999999E-2</c:v>
                </c:pt>
                <c:pt idx="1181">
                  <c:v>0.12870000000000001</c:v>
                </c:pt>
                <c:pt idx="1182">
                  <c:v>0.1731</c:v>
                </c:pt>
                <c:pt idx="1183">
                  <c:v>0.11260000000000001</c:v>
                </c:pt>
                <c:pt idx="1184">
                  <c:v>0.1419</c:v>
                </c:pt>
                <c:pt idx="1185">
                  <c:v>0.1018</c:v>
                </c:pt>
                <c:pt idx="1186">
                  <c:v>0.11899999999999999</c:v>
                </c:pt>
                <c:pt idx="1187">
                  <c:v>9.511E-2</c:v>
                </c:pt>
                <c:pt idx="1188">
                  <c:v>0.1179</c:v>
                </c:pt>
                <c:pt idx="1189">
                  <c:v>0.11219999999999999</c:v>
                </c:pt>
                <c:pt idx="1190">
                  <c:v>0.1202</c:v>
                </c:pt>
                <c:pt idx="1191">
                  <c:v>8.6470000000000005E-2</c:v>
                </c:pt>
                <c:pt idx="1192">
                  <c:v>0.12559999999999999</c:v>
                </c:pt>
                <c:pt idx="1193">
                  <c:v>6.7659999999999998E-2</c:v>
                </c:pt>
                <c:pt idx="1194">
                  <c:v>0.24399999999999999</c:v>
                </c:pt>
                <c:pt idx="1195">
                  <c:v>8.0479999999999996E-2</c:v>
                </c:pt>
                <c:pt idx="1196">
                  <c:v>0.1067</c:v>
                </c:pt>
                <c:pt idx="1197">
                  <c:v>7.6439999999999994E-2</c:v>
                </c:pt>
                <c:pt idx="1198">
                  <c:v>0.1137</c:v>
                </c:pt>
                <c:pt idx="1199">
                  <c:v>7.6329999999999995E-2</c:v>
                </c:pt>
                <c:pt idx="1200">
                  <c:v>0.13450000000000001</c:v>
                </c:pt>
                <c:pt idx="1201">
                  <c:v>8.3339999999999997E-2</c:v>
                </c:pt>
                <c:pt idx="1202">
                  <c:v>0.1366</c:v>
                </c:pt>
                <c:pt idx="1203">
                  <c:v>0.12479999999999999</c:v>
                </c:pt>
                <c:pt idx="1204">
                  <c:v>7.3010000000000005E-2</c:v>
                </c:pt>
                <c:pt idx="1205">
                  <c:v>9.2240000000000003E-2</c:v>
                </c:pt>
                <c:pt idx="1206">
                  <c:v>9.2520000000000005E-2</c:v>
                </c:pt>
                <c:pt idx="1207">
                  <c:v>0.1037</c:v>
                </c:pt>
                <c:pt idx="1208">
                  <c:v>0.1166</c:v>
                </c:pt>
                <c:pt idx="1209">
                  <c:v>0.1244</c:v>
                </c:pt>
                <c:pt idx="1210">
                  <c:v>0.13089999999999999</c:v>
                </c:pt>
                <c:pt idx="1211">
                  <c:v>0.1356</c:v>
                </c:pt>
                <c:pt idx="1212">
                  <c:v>0.13439999999999999</c:v>
                </c:pt>
                <c:pt idx="1213">
                  <c:v>0.1308</c:v>
                </c:pt>
                <c:pt idx="1214">
                  <c:v>0.10879999999999999</c:v>
                </c:pt>
                <c:pt idx="1215">
                  <c:v>0.15870000000000001</c:v>
                </c:pt>
                <c:pt idx="1216">
                  <c:v>0.2266</c:v>
                </c:pt>
                <c:pt idx="1217">
                  <c:v>0.1195</c:v>
                </c:pt>
                <c:pt idx="1218">
                  <c:v>0.13669999999999999</c:v>
                </c:pt>
                <c:pt idx="1219">
                  <c:v>0.14410000000000001</c:v>
                </c:pt>
                <c:pt idx="1220">
                  <c:v>9.3109999999999998E-2</c:v>
                </c:pt>
                <c:pt idx="1221">
                  <c:v>8.2979999999999998E-2</c:v>
                </c:pt>
                <c:pt idx="1222">
                  <c:v>0.16739999999999999</c:v>
                </c:pt>
                <c:pt idx="1223">
                  <c:v>9.9080000000000001E-2</c:v>
                </c:pt>
                <c:pt idx="1224">
                  <c:v>0.12870000000000001</c:v>
                </c:pt>
                <c:pt idx="1225">
                  <c:v>0.1147</c:v>
                </c:pt>
                <c:pt idx="1226">
                  <c:v>9.9239999999999995E-2</c:v>
                </c:pt>
                <c:pt idx="1227">
                  <c:v>7.5920000000000001E-2</c:v>
                </c:pt>
                <c:pt idx="1228">
                  <c:v>0.13270000000000001</c:v>
                </c:pt>
                <c:pt idx="1229">
                  <c:v>0.16209999999999999</c:v>
                </c:pt>
                <c:pt idx="1230">
                  <c:v>5.756E-2</c:v>
                </c:pt>
                <c:pt idx="1231">
                  <c:v>0.122</c:v>
                </c:pt>
                <c:pt idx="1232">
                  <c:v>0.43409999999999999</c:v>
                </c:pt>
                <c:pt idx="1233">
                  <c:v>8.9340000000000003E-2</c:v>
                </c:pt>
                <c:pt idx="1234">
                  <c:v>0.11799999999999999</c:v>
                </c:pt>
                <c:pt idx="1235">
                  <c:v>6.8959999999999994E-2</c:v>
                </c:pt>
                <c:pt idx="1236">
                  <c:v>9.5549999999999996E-2</c:v>
                </c:pt>
                <c:pt idx="1237">
                  <c:v>7.6789999999999997E-2</c:v>
                </c:pt>
                <c:pt idx="1238">
                  <c:v>8.1960000000000005E-2</c:v>
                </c:pt>
                <c:pt idx="1239">
                  <c:v>0.14699999999999999</c:v>
                </c:pt>
                <c:pt idx="1240">
                  <c:v>7.5880000000000003E-2</c:v>
                </c:pt>
                <c:pt idx="1241">
                  <c:v>7.9390000000000002E-2</c:v>
                </c:pt>
                <c:pt idx="1242">
                  <c:v>0.1036</c:v>
                </c:pt>
                <c:pt idx="1243">
                  <c:v>0.1333</c:v>
                </c:pt>
                <c:pt idx="1244">
                  <c:v>7.5550000000000006E-2</c:v>
                </c:pt>
                <c:pt idx="1245">
                  <c:v>0.15329999999999999</c:v>
                </c:pt>
                <c:pt idx="1246">
                  <c:v>8.4820000000000007E-2</c:v>
                </c:pt>
                <c:pt idx="1247">
                  <c:v>0.1211</c:v>
                </c:pt>
                <c:pt idx="1248">
                  <c:v>0.1447</c:v>
                </c:pt>
                <c:pt idx="1249">
                  <c:v>0.126</c:v>
                </c:pt>
                <c:pt idx="1250">
                  <c:v>0.14549999999999999</c:v>
                </c:pt>
                <c:pt idx="1251">
                  <c:v>7.5039999999999996E-2</c:v>
                </c:pt>
                <c:pt idx="1252">
                  <c:v>0.1037</c:v>
                </c:pt>
                <c:pt idx="1253">
                  <c:v>0.1114</c:v>
                </c:pt>
                <c:pt idx="1254">
                  <c:v>7.7219999999999997E-2</c:v>
                </c:pt>
                <c:pt idx="1255">
                  <c:v>0.12529999999999999</c:v>
                </c:pt>
                <c:pt idx="1256">
                  <c:v>0.1246</c:v>
                </c:pt>
                <c:pt idx="1257">
                  <c:v>0.16020000000000001</c:v>
                </c:pt>
                <c:pt idx="1258">
                  <c:v>0.13880000000000001</c:v>
                </c:pt>
                <c:pt idx="1259">
                  <c:v>0.13220000000000001</c:v>
                </c:pt>
                <c:pt idx="1260">
                  <c:v>0.12139999999999999</c:v>
                </c:pt>
                <c:pt idx="1261">
                  <c:v>0.1201</c:v>
                </c:pt>
                <c:pt idx="1262">
                  <c:v>0.1103</c:v>
                </c:pt>
                <c:pt idx="1263">
                  <c:v>8.7040000000000006E-2</c:v>
                </c:pt>
                <c:pt idx="1264">
                  <c:v>0.1119</c:v>
                </c:pt>
                <c:pt idx="1265">
                  <c:v>7.8829999999999997E-2</c:v>
                </c:pt>
                <c:pt idx="1266">
                  <c:v>8.0170000000000005E-2</c:v>
                </c:pt>
                <c:pt idx="1267">
                  <c:v>0.12859999999999999</c:v>
                </c:pt>
                <c:pt idx="1268">
                  <c:v>0.1444</c:v>
                </c:pt>
                <c:pt idx="1269">
                  <c:v>9.9099999999999994E-2</c:v>
                </c:pt>
                <c:pt idx="1270">
                  <c:v>8.43E-2</c:v>
                </c:pt>
                <c:pt idx="1271">
                  <c:v>0.1386</c:v>
                </c:pt>
                <c:pt idx="1272">
                  <c:v>7.0260000000000003E-2</c:v>
                </c:pt>
                <c:pt idx="1273">
                  <c:v>8.9679999999999996E-2</c:v>
                </c:pt>
                <c:pt idx="1274">
                  <c:v>0.16569999999999999</c:v>
                </c:pt>
                <c:pt idx="1276">
                  <c:v>0.13150000000000001</c:v>
                </c:pt>
                <c:pt idx="1277">
                  <c:v>0.12970000000000001</c:v>
                </c:pt>
                <c:pt idx="1278">
                  <c:v>9.4280000000000003E-2</c:v>
                </c:pt>
                <c:pt idx="1279">
                  <c:v>0.12280000000000001</c:v>
                </c:pt>
                <c:pt idx="1280">
                  <c:v>0.19450000000000001</c:v>
                </c:pt>
                <c:pt idx="1281">
                  <c:v>0.1638</c:v>
                </c:pt>
                <c:pt idx="1282">
                  <c:v>0.14050000000000001</c:v>
                </c:pt>
                <c:pt idx="1283">
                  <c:v>0.21929999999999999</c:v>
                </c:pt>
                <c:pt idx="1284">
                  <c:v>0.1298</c:v>
                </c:pt>
                <c:pt idx="1285">
                  <c:v>0.2006</c:v>
                </c:pt>
                <c:pt idx="1286">
                  <c:v>0.1038</c:v>
                </c:pt>
                <c:pt idx="1287">
                  <c:v>0.18210000000000001</c:v>
                </c:pt>
                <c:pt idx="1288">
                  <c:v>0.13239999999999999</c:v>
                </c:pt>
                <c:pt idx="1289">
                  <c:v>0.8911</c:v>
                </c:pt>
                <c:pt idx="1290">
                  <c:v>9.2719999999999997E-2</c:v>
                </c:pt>
                <c:pt idx="1291">
                  <c:v>0.1802</c:v>
                </c:pt>
                <c:pt idx="1292">
                  <c:v>0.4506</c:v>
                </c:pt>
                <c:pt idx="1293">
                  <c:v>0.12920000000000001</c:v>
                </c:pt>
                <c:pt idx="1294">
                  <c:v>0.14699999999999999</c:v>
                </c:pt>
                <c:pt idx="1295">
                  <c:v>0.1246</c:v>
                </c:pt>
                <c:pt idx="1296">
                  <c:v>5.7540000000000001E-2</c:v>
                </c:pt>
                <c:pt idx="1297">
                  <c:v>0.78669999999999995</c:v>
                </c:pt>
                <c:pt idx="1298">
                  <c:v>9.8549999999999999E-2</c:v>
                </c:pt>
                <c:pt idx="1299">
                  <c:v>0.16769999999999999</c:v>
                </c:pt>
                <c:pt idx="1300">
                  <c:v>0.2505</c:v>
                </c:pt>
                <c:pt idx="1301">
                  <c:v>9.1289999999999996E-2</c:v>
                </c:pt>
                <c:pt idx="1302">
                  <c:v>9.887E-2</c:v>
                </c:pt>
                <c:pt idx="1303">
                  <c:v>0.14879999999999999</c:v>
                </c:pt>
                <c:pt idx="1304">
                  <c:v>0.1193</c:v>
                </c:pt>
                <c:pt idx="1305">
                  <c:v>0.1358</c:v>
                </c:pt>
                <c:pt idx="1306">
                  <c:v>0.1323</c:v>
                </c:pt>
                <c:pt idx="1307">
                  <c:v>0.11609999999999999</c:v>
                </c:pt>
                <c:pt idx="1308">
                  <c:v>5.604E-2</c:v>
                </c:pt>
                <c:pt idx="1309">
                  <c:v>0.31169999999999998</c:v>
                </c:pt>
                <c:pt idx="1310">
                  <c:v>0.14169999999999999</c:v>
                </c:pt>
                <c:pt idx="1311">
                  <c:v>0.1452</c:v>
                </c:pt>
                <c:pt idx="1312">
                  <c:v>0.1236</c:v>
                </c:pt>
                <c:pt idx="1313">
                  <c:v>9.9629999999999996E-2</c:v>
                </c:pt>
                <c:pt idx="1314">
                  <c:v>0.16500000000000001</c:v>
                </c:pt>
                <c:pt idx="1315">
                  <c:v>0.16389999999999999</c:v>
                </c:pt>
                <c:pt idx="1317">
                  <c:v>0.1489</c:v>
                </c:pt>
                <c:pt idx="1318">
                  <c:v>0.2046</c:v>
                </c:pt>
                <c:pt idx="1319">
                  <c:v>9.2020000000000005E-2</c:v>
                </c:pt>
                <c:pt idx="1321">
                  <c:v>0.1162</c:v>
                </c:pt>
                <c:pt idx="1322">
                  <c:v>0.1142</c:v>
                </c:pt>
                <c:pt idx="1323">
                  <c:v>0.1983</c:v>
                </c:pt>
                <c:pt idx="1324">
                  <c:v>0.40489999999999998</c:v>
                </c:pt>
                <c:pt idx="1325">
                  <c:v>0.1201</c:v>
                </c:pt>
                <c:pt idx="1326">
                  <c:v>0.1114</c:v>
                </c:pt>
                <c:pt idx="1327">
                  <c:v>0.15440000000000001</c:v>
                </c:pt>
                <c:pt idx="1328">
                  <c:v>0.13059999999999999</c:v>
                </c:pt>
                <c:pt idx="1329">
                  <c:v>0.10589999999999999</c:v>
                </c:pt>
                <c:pt idx="1330">
                  <c:v>0.1401</c:v>
                </c:pt>
                <c:pt idx="1331">
                  <c:v>0.151</c:v>
                </c:pt>
                <c:pt idx="1332">
                  <c:v>0.15140000000000001</c:v>
                </c:pt>
                <c:pt idx="1333">
                  <c:v>0.13239999999999999</c:v>
                </c:pt>
                <c:pt idx="1334">
                  <c:v>7.8149999999999997E-2</c:v>
                </c:pt>
                <c:pt idx="1335">
                  <c:v>9.7239999999999993E-2</c:v>
                </c:pt>
                <c:pt idx="1336">
                  <c:v>0.12839999999999999</c:v>
                </c:pt>
                <c:pt idx="1337">
                  <c:v>6.5079999999999999E-2</c:v>
                </c:pt>
                <c:pt idx="1338">
                  <c:v>0.1242</c:v>
                </c:pt>
                <c:pt idx="1339">
                  <c:v>0.1026</c:v>
                </c:pt>
                <c:pt idx="1340">
                  <c:v>0.25330000000000003</c:v>
                </c:pt>
                <c:pt idx="1341">
                  <c:v>8.8550000000000004E-2</c:v>
                </c:pt>
                <c:pt idx="1342">
                  <c:v>0.1198</c:v>
                </c:pt>
                <c:pt idx="1343">
                  <c:v>0.1164</c:v>
                </c:pt>
                <c:pt idx="1344">
                  <c:v>1.6990000000000001</c:v>
                </c:pt>
                <c:pt idx="1345">
                  <c:v>0.15</c:v>
                </c:pt>
                <c:pt idx="1346">
                  <c:v>0.14280000000000001</c:v>
                </c:pt>
                <c:pt idx="1347">
                  <c:v>0.108</c:v>
                </c:pt>
                <c:pt idx="1348">
                  <c:v>0.21690000000000001</c:v>
                </c:pt>
                <c:pt idx="1349">
                  <c:v>0.16819999999999999</c:v>
                </c:pt>
                <c:pt idx="1350">
                  <c:v>0.14050000000000001</c:v>
                </c:pt>
                <c:pt idx="1351">
                  <c:v>0.1115</c:v>
                </c:pt>
                <c:pt idx="1352">
                  <c:v>0.17419999999999999</c:v>
                </c:pt>
                <c:pt idx="1353">
                  <c:v>0.1249</c:v>
                </c:pt>
                <c:pt idx="1354">
                  <c:v>9.2090000000000005E-2</c:v>
                </c:pt>
                <c:pt idx="1355">
                  <c:v>0.20069999999999999</c:v>
                </c:pt>
                <c:pt idx="1356">
                  <c:v>7.0260000000000003E-2</c:v>
                </c:pt>
                <c:pt idx="1358">
                  <c:v>9.8489999999999994E-2</c:v>
                </c:pt>
                <c:pt idx="1359">
                  <c:v>0.14380000000000001</c:v>
                </c:pt>
                <c:pt idx="1360">
                  <c:v>0.31030000000000002</c:v>
                </c:pt>
              </c:numCache>
            </c:numRef>
          </c:yVal>
          <c:smooth val="0"/>
        </c:ser>
        <c:ser>
          <c:idx val="1"/>
          <c:order val="5"/>
          <c:tx>
            <c:v>GOES 13 0.1 GeV</c:v>
          </c:tx>
          <c:spPr>
            <a:ln w="127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'D:\PAM_SOLAR\PAM-24 CYCLE\July_2012\[201207.xls]CPF13'!$C$3:$C$6338</c:f>
              <c:numCache>
                <c:formatCode>General</c:formatCode>
                <c:ptCount val="6336"/>
                <c:pt idx="0">
                  <c:v>4.9983000000000004</c:v>
                </c:pt>
                <c:pt idx="1">
                  <c:v>5.0016999999999996</c:v>
                </c:pt>
                <c:pt idx="2">
                  <c:v>5.0052000000000003</c:v>
                </c:pt>
                <c:pt idx="3">
                  <c:v>5.0087000000000002</c:v>
                </c:pt>
                <c:pt idx="4">
                  <c:v>5.0122</c:v>
                </c:pt>
                <c:pt idx="5">
                  <c:v>5.0156000000000001</c:v>
                </c:pt>
                <c:pt idx="6">
                  <c:v>5.0190999999999999</c:v>
                </c:pt>
                <c:pt idx="7">
                  <c:v>5.0225999999999997</c:v>
                </c:pt>
                <c:pt idx="8">
                  <c:v>5.0259999999999998</c:v>
                </c:pt>
                <c:pt idx="9">
                  <c:v>5.0294999999999996</c:v>
                </c:pt>
                <c:pt idx="10">
                  <c:v>5.0330000000000004</c:v>
                </c:pt>
                <c:pt idx="11">
                  <c:v>5.0365000000000002</c:v>
                </c:pt>
                <c:pt idx="12">
                  <c:v>5.0399000000000003</c:v>
                </c:pt>
                <c:pt idx="13">
                  <c:v>5.0434000000000001</c:v>
                </c:pt>
                <c:pt idx="14">
                  <c:v>5.0468999999999999</c:v>
                </c:pt>
                <c:pt idx="15">
                  <c:v>5.0503</c:v>
                </c:pt>
                <c:pt idx="16">
                  <c:v>5.0537999999999998</c:v>
                </c:pt>
                <c:pt idx="17">
                  <c:v>5.0572999999999997</c:v>
                </c:pt>
                <c:pt idx="18">
                  <c:v>5.0608000000000004</c:v>
                </c:pt>
                <c:pt idx="19">
                  <c:v>5.0641999999999996</c:v>
                </c:pt>
                <c:pt idx="20">
                  <c:v>5.0677000000000003</c:v>
                </c:pt>
                <c:pt idx="21">
                  <c:v>5.0712000000000002</c:v>
                </c:pt>
                <c:pt idx="22">
                  <c:v>5.0747</c:v>
                </c:pt>
                <c:pt idx="23">
                  <c:v>5.0781000000000001</c:v>
                </c:pt>
                <c:pt idx="24">
                  <c:v>5.0815999999999999</c:v>
                </c:pt>
                <c:pt idx="25">
                  <c:v>5.0850999999999997</c:v>
                </c:pt>
                <c:pt idx="26">
                  <c:v>5.0884999999999998</c:v>
                </c:pt>
                <c:pt idx="27">
                  <c:v>5.0919999999999996</c:v>
                </c:pt>
                <c:pt idx="28">
                  <c:v>5.0955000000000004</c:v>
                </c:pt>
                <c:pt idx="29">
                  <c:v>5.0990000000000002</c:v>
                </c:pt>
                <c:pt idx="30">
                  <c:v>5.1024000000000003</c:v>
                </c:pt>
                <c:pt idx="31">
                  <c:v>5.1059000000000001</c:v>
                </c:pt>
                <c:pt idx="32">
                  <c:v>5.1093999999999999</c:v>
                </c:pt>
                <c:pt idx="33">
                  <c:v>5.1128</c:v>
                </c:pt>
                <c:pt idx="34">
                  <c:v>5.1162999999999998</c:v>
                </c:pt>
                <c:pt idx="35">
                  <c:v>5.1197999999999997</c:v>
                </c:pt>
                <c:pt idx="36">
                  <c:v>5.1233000000000004</c:v>
                </c:pt>
                <c:pt idx="37">
                  <c:v>5.1266999999999996</c:v>
                </c:pt>
                <c:pt idx="38">
                  <c:v>5.1302000000000003</c:v>
                </c:pt>
                <c:pt idx="39">
                  <c:v>5.1337000000000002</c:v>
                </c:pt>
                <c:pt idx="40">
                  <c:v>5.1372</c:v>
                </c:pt>
                <c:pt idx="41">
                  <c:v>5.1406000000000001</c:v>
                </c:pt>
                <c:pt idx="42">
                  <c:v>5.1440999999999999</c:v>
                </c:pt>
                <c:pt idx="43">
                  <c:v>5.1475999999999997</c:v>
                </c:pt>
                <c:pt idx="44">
                  <c:v>5.1509999999999998</c:v>
                </c:pt>
                <c:pt idx="45">
                  <c:v>5.1544999999999996</c:v>
                </c:pt>
                <c:pt idx="46">
                  <c:v>5.1580000000000004</c:v>
                </c:pt>
                <c:pt idx="47">
                  <c:v>5.1615000000000002</c:v>
                </c:pt>
                <c:pt idx="48">
                  <c:v>5.1649000000000003</c:v>
                </c:pt>
                <c:pt idx="49">
                  <c:v>5.1684000000000001</c:v>
                </c:pt>
                <c:pt idx="50">
                  <c:v>5.1718999999999999</c:v>
                </c:pt>
                <c:pt idx="51">
                  <c:v>5.1753</c:v>
                </c:pt>
                <c:pt idx="52">
                  <c:v>5.1787999999999998</c:v>
                </c:pt>
                <c:pt idx="53">
                  <c:v>5.1822999999999997</c:v>
                </c:pt>
                <c:pt idx="54">
                  <c:v>5.1858000000000004</c:v>
                </c:pt>
                <c:pt idx="55">
                  <c:v>5.1891999999999996</c:v>
                </c:pt>
                <c:pt idx="56">
                  <c:v>5.1927000000000003</c:v>
                </c:pt>
                <c:pt idx="57">
                  <c:v>5.1962000000000002</c:v>
                </c:pt>
                <c:pt idx="58">
                  <c:v>5.1997</c:v>
                </c:pt>
                <c:pt idx="59">
                  <c:v>5.2031000000000001</c:v>
                </c:pt>
                <c:pt idx="60">
                  <c:v>5.2065999999999999</c:v>
                </c:pt>
                <c:pt idx="61">
                  <c:v>5.2100999999999997</c:v>
                </c:pt>
                <c:pt idx="62">
                  <c:v>5.2134999999999998</c:v>
                </c:pt>
                <c:pt idx="63">
                  <c:v>5.2169999999999996</c:v>
                </c:pt>
                <c:pt idx="64">
                  <c:v>5.2205000000000004</c:v>
                </c:pt>
                <c:pt idx="65">
                  <c:v>5.2240000000000002</c:v>
                </c:pt>
                <c:pt idx="66">
                  <c:v>5.2274000000000003</c:v>
                </c:pt>
                <c:pt idx="67">
                  <c:v>5.2309000000000001</c:v>
                </c:pt>
                <c:pt idx="68">
                  <c:v>5.2343999999999999</c:v>
                </c:pt>
                <c:pt idx="69">
                  <c:v>5.2378</c:v>
                </c:pt>
                <c:pt idx="70">
                  <c:v>5.2412999999999998</c:v>
                </c:pt>
                <c:pt idx="71">
                  <c:v>5.2447999999999997</c:v>
                </c:pt>
                <c:pt idx="72">
                  <c:v>5.2483000000000004</c:v>
                </c:pt>
                <c:pt idx="73">
                  <c:v>5.2516999999999996</c:v>
                </c:pt>
                <c:pt idx="74">
                  <c:v>5.2552000000000003</c:v>
                </c:pt>
                <c:pt idx="75">
                  <c:v>5.2587000000000002</c:v>
                </c:pt>
                <c:pt idx="76">
                  <c:v>5.2622</c:v>
                </c:pt>
                <c:pt idx="77">
                  <c:v>5.2656000000000001</c:v>
                </c:pt>
                <c:pt idx="78">
                  <c:v>5.2690999999999999</c:v>
                </c:pt>
                <c:pt idx="79">
                  <c:v>5.2725999999999997</c:v>
                </c:pt>
                <c:pt idx="80">
                  <c:v>5.2759999999999998</c:v>
                </c:pt>
                <c:pt idx="81">
                  <c:v>5.2794999999999996</c:v>
                </c:pt>
                <c:pt idx="82">
                  <c:v>5.2830000000000004</c:v>
                </c:pt>
                <c:pt idx="83">
                  <c:v>5.2865000000000002</c:v>
                </c:pt>
                <c:pt idx="84">
                  <c:v>5.2899000000000003</c:v>
                </c:pt>
                <c:pt idx="85">
                  <c:v>5.2934000000000001</c:v>
                </c:pt>
                <c:pt idx="86">
                  <c:v>5.2968999999999999</c:v>
                </c:pt>
                <c:pt idx="87">
                  <c:v>5.3003</c:v>
                </c:pt>
                <c:pt idx="88">
                  <c:v>5.3037999999999998</c:v>
                </c:pt>
                <c:pt idx="89">
                  <c:v>5.3072999999999997</c:v>
                </c:pt>
                <c:pt idx="90">
                  <c:v>5.3108000000000004</c:v>
                </c:pt>
                <c:pt idx="91">
                  <c:v>5.3141999999999996</c:v>
                </c:pt>
                <c:pt idx="92">
                  <c:v>5.3177000000000003</c:v>
                </c:pt>
                <c:pt idx="93">
                  <c:v>5.3212000000000002</c:v>
                </c:pt>
                <c:pt idx="94">
                  <c:v>5.3247</c:v>
                </c:pt>
                <c:pt idx="95">
                  <c:v>5.3281000000000001</c:v>
                </c:pt>
                <c:pt idx="96">
                  <c:v>5.3315999999999999</c:v>
                </c:pt>
                <c:pt idx="97">
                  <c:v>5.3350999999999997</c:v>
                </c:pt>
                <c:pt idx="98">
                  <c:v>5.3384999999999998</c:v>
                </c:pt>
                <c:pt idx="99">
                  <c:v>5.3419999999999996</c:v>
                </c:pt>
                <c:pt idx="100">
                  <c:v>5.3455000000000004</c:v>
                </c:pt>
                <c:pt idx="101">
                  <c:v>5.3490000000000002</c:v>
                </c:pt>
                <c:pt idx="102">
                  <c:v>5.3524000000000003</c:v>
                </c:pt>
                <c:pt idx="103">
                  <c:v>5.3559000000000001</c:v>
                </c:pt>
                <c:pt idx="104">
                  <c:v>5.3593999999999999</c:v>
                </c:pt>
                <c:pt idx="105">
                  <c:v>5.3628</c:v>
                </c:pt>
                <c:pt idx="106">
                  <c:v>5.3662999999999998</c:v>
                </c:pt>
                <c:pt idx="107">
                  <c:v>5.3697999999999997</c:v>
                </c:pt>
                <c:pt idx="108">
                  <c:v>5.3733000000000004</c:v>
                </c:pt>
                <c:pt idx="109">
                  <c:v>5.3766999999999996</c:v>
                </c:pt>
                <c:pt idx="110">
                  <c:v>5.3802000000000003</c:v>
                </c:pt>
                <c:pt idx="111">
                  <c:v>5.3837000000000002</c:v>
                </c:pt>
                <c:pt idx="112">
                  <c:v>5.3872</c:v>
                </c:pt>
                <c:pt idx="113">
                  <c:v>5.3906000000000001</c:v>
                </c:pt>
                <c:pt idx="114">
                  <c:v>5.3940999999999999</c:v>
                </c:pt>
                <c:pt idx="115">
                  <c:v>5.3975999999999997</c:v>
                </c:pt>
                <c:pt idx="116">
                  <c:v>5.4009999999999998</c:v>
                </c:pt>
                <c:pt idx="117">
                  <c:v>5.4044999999999996</c:v>
                </c:pt>
                <c:pt idx="118">
                  <c:v>5.4080000000000004</c:v>
                </c:pt>
                <c:pt idx="119">
                  <c:v>5.4115000000000002</c:v>
                </c:pt>
                <c:pt idx="120">
                  <c:v>5.4149000000000003</c:v>
                </c:pt>
                <c:pt idx="121">
                  <c:v>5.4184000000000001</c:v>
                </c:pt>
                <c:pt idx="122">
                  <c:v>5.4218999999999999</c:v>
                </c:pt>
                <c:pt idx="123">
                  <c:v>5.4253</c:v>
                </c:pt>
                <c:pt idx="124">
                  <c:v>5.4287999999999998</c:v>
                </c:pt>
                <c:pt idx="125">
                  <c:v>5.4322999999999997</c:v>
                </c:pt>
                <c:pt idx="126">
                  <c:v>5.4358000000000004</c:v>
                </c:pt>
                <c:pt idx="127">
                  <c:v>5.4391999999999996</c:v>
                </c:pt>
                <c:pt idx="128">
                  <c:v>5.4427000000000003</c:v>
                </c:pt>
                <c:pt idx="129">
                  <c:v>5.4462000000000002</c:v>
                </c:pt>
                <c:pt idx="130">
                  <c:v>5.4497</c:v>
                </c:pt>
                <c:pt idx="131">
                  <c:v>5.4531000000000001</c:v>
                </c:pt>
                <c:pt idx="132">
                  <c:v>5.4565999999999999</c:v>
                </c:pt>
                <c:pt idx="133">
                  <c:v>5.4600999999999997</c:v>
                </c:pt>
                <c:pt idx="134">
                  <c:v>5.4634999999999998</c:v>
                </c:pt>
                <c:pt idx="135">
                  <c:v>5.4669999999999996</c:v>
                </c:pt>
                <c:pt idx="136">
                  <c:v>5.4705000000000004</c:v>
                </c:pt>
                <c:pt idx="137">
                  <c:v>5.4740000000000002</c:v>
                </c:pt>
                <c:pt idx="138">
                  <c:v>5.4774000000000003</c:v>
                </c:pt>
                <c:pt idx="139">
                  <c:v>5.4809000000000001</c:v>
                </c:pt>
                <c:pt idx="140">
                  <c:v>5.4843999999999999</c:v>
                </c:pt>
                <c:pt idx="141">
                  <c:v>5.4878</c:v>
                </c:pt>
                <c:pt idx="142">
                  <c:v>5.4912999999999998</c:v>
                </c:pt>
                <c:pt idx="143">
                  <c:v>5.4947999999999997</c:v>
                </c:pt>
                <c:pt idx="144">
                  <c:v>5.4983000000000004</c:v>
                </c:pt>
                <c:pt idx="145">
                  <c:v>5.5016999999999996</c:v>
                </c:pt>
                <c:pt idx="146">
                  <c:v>5.5052000000000003</c:v>
                </c:pt>
                <c:pt idx="147">
                  <c:v>5.5087000000000002</c:v>
                </c:pt>
                <c:pt idx="148">
                  <c:v>5.5122</c:v>
                </c:pt>
                <c:pt idx="149">
                  <c:v>5.5156000000000001</c:v>
                </c:pt>
                <c:pt idx="150">
                  <c:v>5.5190999999999999</c:v>
                </c:pt>
                <c:pt idx="151">
                  <c:v>5.5225999999999997</c:v>
                </c:pt>
                <c:pt idx="152">
                  <c:v>5.5259999999999998</c:v>
                </c:pt>
                <c:pt idx="153">
                  <c:v>5.5294999999999996</c:v>
                </c:pt>
                <c:pt idx="154">
                  <c:v>5.5330000000000004</c:v>
                </c:pt>
                <c:pt idx="155">
                  <c:v>5.5365000000000002</c:v>
                </c:pt>
                <c:pt idx="156">
                  <c:v>5.5399000000000003</c:v>
                </c:pt>
                <c:pt idx="157">
                  <c:v>5.5434000000000001</c:v>
                </c:pt>
                <c:pt idx="158">
                  <c:v>5.5468999999999999</c:v>
                </c:pt>
                <c:pt idx="159">
                  <c:v>5.5503</c:v>
                </c:pt>
                <c:pt idx="160">
                  <c:v>5.5537999999999998</c:v>
                </c:pt>
                <c:pt idx="161">
                  <c:v>5.5572999999999997</c:v>
                </c:pt>
                <c:pt idx="162">
                  <c:v>5.5608000000000004</c:v>
                </c:pt>
                <c:pt idx="163">
                  <c:v>5.5641999999999996</c:v>
                </c:pt>
                <c:pt idx="164">
                  <c:v>5.5677000000000003</c:v>
                </c:pt>
                <c:pt idx="165">
                  <c:v>5.5712000000000002</c:v>
                </c:pt>
                <c:pt idx="166">
                  <c:v>5.5747</c:v>
                </c:pt>
                <c:pt idx="167">
                  <c:v>5.5781000000000001</c:v>
                </c:pt>
                <c:pt idx="168">
                  <c:v>5.5815999999999999</c:v>
                </c:pt>
                <c:pt idx="169">
                  <c:v>5.5850999999999997</c:v>
                </c:pt>
                <c:pt idx="170">
                  <c:v>5.5884999999999998</c:v>
                </c:pt>
                <c:pt idx="171">
                  <c:v>5.5919999999999996</c:v>
                </c:pt>
                <c:pt idx="172">
                  <c:v>5.5955000000000004</c:v>
                </c:pt>
                <c:pt idx="173">
                  <c:v>5.5990000000000002</c:v>
                </c:pt>
                <c:pt idx="174">
                  <c:v>5.6024000000000003</c:v>
                </c:pt>
                <c:pt idx="175">
                  <c:v>5.6059000000000001</c:v>
                </c:pt>
                <c:pt idx="176">
                  <c:v>5.6093999999999999</c:v>
                </c:pt>
                <c:pt idx="177">
                  <c:v>5.6128</c:v>
                </c:pt>
                <c:pt idx="178">
                  <c:v>5.6162999999999998</c:v>
                </c:pt>
                <c:pt idx="179">
                  <c:v>5.6197999999999997</c:v>
                </c:pt>
                <c:pt idx="180">
                  <c:v>5.6233000000000004</c:v>
                </c:pt>
                <c:pt idx="181">
                  <c:v>5.6266999999999996</c:v>
                </c:pt>
                <c:pt idx="182">
                  <c:v>5.6302000000000003</c:v>
                </c:pt>
                <c:pt idx="183">
                  <c:v>5.6337000000000002</c:v>
                </c:pt>
                <c:pt idx="184">
                  <c:v>5.6372</c:v>
                </c:pt>
                <c:pt idx="185">
                  <c:v>5.6406000000000001</c:v>
                </c:pt>
                <c:pt idx="186">
                  <c:v>5.6440999999999999</c:v>
                </c:pt>
                <c:pt idx="187">
                  <c:v>5.6475999999999997</c:v>
                </c:pt>
                <c:pt idx="188">
                  <c:v>5.6509999999999998</c:v>
                </c:pt>
                <c:pt idx="189">
                  <c:v>5.6544999999999996</c:v>
                </c:pt>
                <c:pt idx="190">
                  <c:v>5.6580000000000004</c:v>
                </c:pt>
                <c:pt idx="191">
                  <c:v>5.6615000000000002</c:v>
                </c:pt>
                <c:pt idx="192">
                  <c:v>5.6649000000000003</c:v>
                </c:pt>
                <c:pt idx="193">
                  <c:v>5.6684000000000001</c:v>
                </c:pt>
                <c:pt idx="194">
                  <c:v>5.6718999999999999</c:v>
                </c:pt>
                <c:pt idx="195">
                  <c:v>5.6753</c:v>
                </c:pt>
                <c:pt idx="196">
                  <c:v>5.6787999999999998</c:v>
                </c:pt>
                <c:pt idx="197">
                  <c:v>5.6822999999999997</c:v>
                </c:pt>
                <c:pt idx="198">
                  <c:v>5.6858000000000004</c:v>
                </c:pt>
                <c:pt idx="199">
                  <c:v>5.6891999999999996</c:v>
                </c:pt>
                <c:pt idx="200">
                  <c:v>5.6927000000000003</c:v>
                </c:pt>
                <c:pt idx="201">
                  <c:v>5.6962000000000002</c:v>
                </c:pt>
                <c:pt idx="202">
                  <c:v>5.6997</c:v>
                </c:pt>
                <c:pt idx="203">
                  <c:v>5.7031000000000001</c:v>
                </c:pt>
                <c:pt idx="204">
                  <c:v>5.7065999999999999</c:v>
                </c:pt>
                <c:pt idx="205">
                  <c:v>5.7100999999999997</c:v>
                </c:pt>
                <c:pt idx="206">
                  <c:v>5.7134999999999998</c:v>
                </c:pt>
                <c:pt idx="207">
                  <c:v>5.7169999999999996</c:v>
                </c:pt>
                <c:pt idx="208">
                  <c:v>5.7205000000000004</c:v>
                </c:pt>
                <c:pt idx="209">
                  <c:v>5.7240000000000002</c:v>
                </c:pt>
                <c:pt idx="210">
                  <c:v>5.7274000000000003</c:v>
                </c:pt>
                <c:pt idx="211">
                  <c:v>5.7309000000000001</c:v>
                </c:pt>
                <c:pt idx="212">
                  <c:v>5.7343999999999999</c:v>
                </c:pt>
                <c:pt idx="213">
                  <c:v>5.7378</c:v>
                </c:pt>
                <c:pt idx="214">
                  <c:v>5.7412999999999998</c:v>
                </c:pt>
                <c:pt idx="215">
                  <c:v>5.7447999999999997</c:v>
                </c:pt>
                <c:pt idx="216">
                  <c:v>5.7483000000000004</c:v>
                </c:pt>
                <c:pt idx="217">
                  <c:v>5.7516999999999996</c:v>
                </c:pt>
                <c:pt idx="218">
                  <c:v>5.7552000000000003</c:v>
                </c:pt>
                <c:pt idx="219">
                  <c:v>5.7587000000000002</c:v>
                </c:pt>
                <c:pt idx="220">
                  <c:v>5.7622</c:v>
                </c:pt>
                <c:pt idx="221">
                  <c:v>5.7656000000000001</c:v>
                </c:pt>
                <c:pt idx="222">
                  <c:v>5.7690999999999999</c:v>
                </c:pt>
                <c:pt idx="223">
                  <c:v>5.7725999999999997</c:v>
                </c:pt>
                <c:pt idx="224">
                  <c:v>5.7759999999999998</c:v>
                </c:pt>
                <c:pt idx="225">
                  <c:v>5.7794999999999996</c:v>
                </c:pt>
                <c:pt idx="226">
                  <c:v>5.7830000000000004</c:v>
                </c:pt>
                <c:pt idx="227">
                  <c:v>5.7865000000000002</c:v>
                </c:pt>
                <c:pt idx="228">
                  <c:v>5.7899000000000003</c:v>
                </c:pt>
                <c:pt idx="229">
                  <c:v>5.7934000000000001</c:v>
                </c:pt>
                <c:pt idx="230">
                  <c:v>5.7968999999999999</c:v>
                </c:pt>
                <c:pt idx="231">
                  <c:v>5.8003</c:v>
                </c:pt>
                <c:pt idx="232">
                  <c:v>5.8037999999999998</c:v>
                </c:pt>
                <c:pt idx="233">
                  <c:v>5.8072999999999997</c:v>
                </c:pt>
                <c:pt idx="234">
                  <c:v>5.8108000000000004</c:v>
                </c:pt>
                <c:pt idx="235">
                  <c:v>5.8141999999999996</c:v>
                </c:pt>
                <c:pt idx="236">
                  <c:v>5.8177000000000003</c:v>
                </c:pt>
                <c:pt idx="237">
                  <c:v>5.8212000000000002</c:v>
                </c:pt>
                <c:pt idx="238">
                  <c:v>5.8247</c:v>
                </c:pt>
                <c:pt idx="239">
                  <c:v>5.8281000000000001</c:v>
                </c:pt>
                <c:pt idx="240">
                  <c:v>5.8315999999999999</c:v>
                </c:pt>
                <c:pt idx="241">
                  <c:v>5.8350999999999997</c:v>
                </c:pt>
                <c:pt idx="242">
                  <c:v>5.8384999999999998</c:v>
                </c:pt>
                <c:pt idx="243">
                  <c:v>5.8419999999999996</c:v>
                </c:pt>
                <c:pt idx="244">
                  <c:v>5.8455000000000004</c:v>
                </c:pt>
                <c:pt idx="245">
                  <c:v>5.8490000000000002</c:v>
                </c:pt>
                <c:pt idx="246">
                  <c:v>5.8524000000000003</c:v>
                </c:pt>
                <c:pt idx="247">
                  <c:v>5.8559000000000001</c:v>
                </c:pt>
                <c:pt idx="248">
                  <c:v>5.8593999999999999</c:v>
                </c:pt>
                <c:pt idx="249">
                  <c:v>5.8628</c:v>
                </c:pt>
                <c:pt idx="250">
                  <c:v>5.8662999999999998</c:v>
                </c:pt>
                <c:pt idx="251">
                  <c:v>5.8697999999999997</c:v>
                </c:pt>
                <c:pt idx="252">
                  <c:v>5.8733000000000004</c:v>
                </c:pt>
                <c:pt idx="253">
                  <c:v>5.8766999999999996</c:v>
                </c:pt>
                <c:pt idx="254">
                  <c:v>5.8802000000000003</c:v>
                </c:pt>
                <c:pt idx="255">
                  <c:v>5.8837000000000002</c:v>
                </c:pt>
                <c:pt idx="256">
                  <c:v>5.8872</c:v>
                </c:pt>
                <c:pt idx="257">
                  <c:v>5.8906000000000001</c:v>
                </c:pt>
                <c:pt idx="258">
                  <c:v>5.8940999999999999</c:v>
                </c:pt>
                <c:pt idx="259">
                  <c:v>5.8975999999999997</c:v>
                </c:pt>
                <c:pt idx="260">
                  <c:v>5.9009999999999998</c:v>
                </c:pt>
                <c:pt idx="261">
                  <c:v>5.9044999999999996</c:v>
                </c:pt>
                <c:pt idx="262">
                  <c:v>5.9080000000000004</c:v>
                </c:pt>
                <c:pt idx="263">
                  <c:v>5.9115000000000002</c:v>
                </c:pt>
                <c:pt idx="264">
                  <c:v>5.9149000000000003</c:v>
                </c:pt>
                <c:pt idx="265">
                  <c:v>5.9184000000000001</c:v>
                </c:pt>
                <c:pt idx="266">
                  <c:v>5.9218999999999999</c:v>
                </c:pt>
                <c:pt idx="267">
                  <c:v>5.9253</c:v>
                </c:pt>
                <c:pt idx="268">
                  <c:v>5.9287999999999998</c:v>
                </c:pt>
                <c:pt idx="269">
                  <c:v>5.9322999999999997</c:v>
                </c:pt>
                <c:pt idx="270">
                  <c:v>5.9358000000000004</c:v>
                </c:pt>
                <c:pt idx="271">
                  <c:v>5.9391999999999996</c:v>
                </c:pt>
                <c:pt idx="272">
                  <c:v>5.9427000000000003</c:v>
                </c:pt>
                <c:pt idx="273">
                  <c:v>5.9462000000000002</c:v>
                </c:pt>
                <c:pt idx="274">
                  <c:v>5.9497</c:v>
                </c:pt>
                <c:pt idx="275">
                  <c:v>5.9531000000000001</c:v>
                </c:pt>
                <c:pt idx="276">
                  <c:v>5.9565999999999999</c:v>
                </c:pt>
                <c:pt idx="277">
                  <c:v>5.9600999999999997</c:v>
                </c:pt>
                <c:pt idx="278">
                  <c:v>5.9634999999999998</c:v>
                </c:pt>
                <c:pt idx="279">
                  <c:v>5.9669999999999996</c:v>
                </c:pt>
                <c:pt idx="280">
                  <c:v>5.9705000000000004</c:v>
                </c:pt>
                <c:pt idx="281">
                  <c:v>5.9740000000000002</c:v>
                </c:pt>
                <c:pt idx="282">
                  <c:v>5.9774000000000003</c:v>
                </c:pt>
                <c:pt idx="283">
                  <c:v>5.9809000000000001</c:v>
                </c:pt>
                <c:pt idx="284">
                  <c:v>5.9843999999999999</c:v>
                </c:pt>
                <c:pt idx="285">
                  <c:v>5.9878</c:v>
                </c:pt>
                <c:pt idx="286">
                  <c:v>5.9912999999999998</c:v>
                </c:pt>
                <c:pt idx="287">
                  <c:v>5.9947999999999997</c:v>
                </c:pt>
                <c:pt idx="288">
                  <c:v>5.9983000000000004</c:v>
                </c:pt>
                <c:pt idx="289">
                  <c:v>6.0016999999999996</c:v>
                </c:pt>
                <c:pt idx="290">
                  <c:v>6.0052000000000003</c:v>
                </c:pt>
                <c:pt idx="291">
                  <c:v>6.0087000000000002</c:v>
                </c:pt>
                <c:pt idx="292">
                  <c:v>6.0122</c:v>
                </c:pt>
                <c:pt idx="293">
                  <c:v>6.0156000000000001</c:v>
                </c:pt>
                <c:pt idx="294">
                  <c:v>6.0190999999999999</c:v>
                </c:pt>
                <c:pt idx="295">
                  <c:v>6.0225999999999997</c:v>
                </c:pt>
                <c:pt idx="296">
                  <c:v>6.0259999999999998</c:v>
                </c:pt>
                <c:pt idx="297">
                  <c:v>6.0294999999999996</c:v>
                </c:pt>
                <c:pt idx="298">
                  <c:v>6.0330000000000004</c:v>
                </c:pt>
                <c:pt idx="299">
                  <c:v>6.0365000000000002</c:v>
                </c:pt>
                <c:pt idx="300">
                  <c:v>6.0399000000000003</c:v>
                </c:pt>
                <c:pt idx="301">
                  <c:v>6.0434000000000001</c:v>
                </c:pt>
                <c:pt idx="302">
                  <c:v>6.0468999999999999</c:v>
                </c:pt>
                <c:pt idx="303">
                  <c:v>6.0503</c:v>
                </c:pt>
                <c:pt idx="304">
                  <c:v>6.0537999999999998</c:v>
                </c:pt>
                <c:pt idx="305">
                  <c:v>6.0572999999999997</c:v>
                </c:pt>
                <c:pt idx="306">
                  <c:v>6.0608000000000004</c:v>
                </c:pt>
                <c:pt idx="307">
                  <c:v>6.0641999999999996</c:v>
                </c:pt>
                <c:pt idx="308">
                  <c:v>6.0677000000000003</c:v>
                </c:pt>
                <c:pt idx="309">
                  <c:v>6.0712000000000002</c:v>
                </c:pt>
                <c:pt idx="310">
                  <c:v>6.0747</c:v>
                </c:pt>
                <c:pt idx="311">
                  <c:v>6.0781000000000001</c:v>
                </c:pt>
                <c:pt idx="312">
                  <c:v>6.0815999999999999</c:v>
                </c:pt>
                <c:pt idx="313">
                  <c:v>6.0850999999999997</c:v>
                </c:pt>
                <c:pt idx="314">
                  <c:v>6.0884999999999998</c:v>
                </c:pt>
                <c:pt idx="315">
                  <c:v>6.0919999999999996</c:v>
                </c:pt>
                <c:pt idx="316">
                  <c:v>6.0955000000000004</c:v>
                </c:pt>
                <c:pt idx="317">
                  <c:v>6.0990000000000002</c:v>
                </c:pt>
                <c:pt idx="318">
                  <c:v>6.1024000000000003</c:v>
                </c:pt>
                <c:pt idx="319">
                  <c:v>6.1059000000000001</c:v>
                </c:pt>
                <c:pt idx="320">
                  <c:v>6.1093999999999999</c:v>
                </c:pt>
                <c:pt idx="321">
                  <c:v>6.1128</c:v>
                </c:pt>
                <c:pt idx="322">
                  <c:v>6.1162999999999998</c:v>
                </c:pt>
                <c:pt idx="323">
                  <c:v>6.1197999999999997</c:v>
                </c:pt>
                <c:pt idx="324">
                  <c:v>6.1233000000000004</c:v>
                </c:pt>
                <c:pt idx="325">
                  <c:v>6.1266999999999996</c:v>
                </c:pt>
                <c:pt idx="326">
                  <c:v>6.1302000000000003</c:v>
                </c:pt>
                <c:pt idx="327">
                  <c:v>6.1337000000000002</c:v>
                </c:pt>
                <c:pt idx="328">
                  <c:v>6.1372</c:v>
                </c:pt>
                <c:pt idx="329">
                  <c:v>6.1406000000000001</c:v>
                </c:pt>
                <c:pt idx="330">
                  <c:v>6.1440999999999999</c:v>
                </c:pt>
                <c:pt idx="331">
                  <c:v>6.1475999999999997</c:v>
                </c:pt>
                <c:pt idx="332">
                  <c:v>6.1509999999999998</c:v>
                </c:pt>
                <c:pt idx="333">
                  <c:v>6.1544999999999996</c:v>
                </c:pt>
                <c:pt idx="334">
                  <c:v>6.1580000000000004</c:v>
                </c:pt>
                <c:pt idx="335">
                  <c:v>6.1615000000000002</c:v>
                </c:pt>
                <c:pt idx="336">
                  <c:v>6.1649000000000003</c:v>
                </c:pt>
                <c:pt idx="337">
                  <c:v>6.1684000000000001</c:v>
                </c:pt>
                <c:pt idx="338">
                  <c:v>6.1718999999999999</c:v>
                </c:pt>
                <c:pt idx="339">
                  <c:v>6.1753</c:v>
                </c:pt>
                <c:pt idx="340">
                  <c:v>6.1787999999999998</c:v>
                </c:pt>
                <c:pt idx="341">
                  <c:v>6.1822999999999997</c:v>
                </c:pt>
                <c:pt idx="342">
                  <c:v>6.1858000000000004</c:v>
                </c:pt>
                <c:pt idx="343">
                  <c:v>6.1891999999999996</c:v>
                </c:pt>
                <c:pt idx="344">
                  <c:v>6.1927000000000003</c:v>
                </c:pt>
                <c:pt idx="345">
                  <c:v>6.1962000000000002</c:v>
                </c:pt>
                <c:pt idx="346">
                  <c:v>6.1997</c:v>
                </c:pt>
                <c:pt idx="347">
                  <c:v>6.2031000000000001</c:v>
                </c:pt>
                <c:pt idx="348">
                  <c:v>6.2065999999999999</c:v>
                </c:pt>
                <c:pt idx="349">
                  <c:v>6.2100999999999997</c:v>
                </c:pt>
                <c:pt idx="350">
                  <c:v>6.2134999999999998</c:v>
                </c:pt>
                <c:pt idx="351">
                  <c:v>6.2169999999999996</c:v>
                </c:pt>
                <c:pt idx="352">
                  <c:v>6.2205000000000004</c:v>
                </c:pt>
                <c:pt idx="353">
                  <c:v>6.2240000000000002</c:v>
                </c:pt>
                <c:pt idx="354">
                  <c:v>6.2274000000000003</c:v>
                </c:pt>
                <c:pt idx="355">
                  <c:v>6.2309000000000001</c:v>
                </c:pt>
                <c:pt idx="356">
                  <c:v>6.2343999999999999</c:v>
                </c:pt>
                <c:pt idx="357">
                  <c:v>6.2378</c:v>
                </c:pt>
                <c:pt idx="358">
                  <c:v>6.2412999999999998</c:v>
                </c:pt>
                <c:pt idx="359">
                  <c:v>6.2447999999999997</c:v>
                </c:pt>
                <c:pt idx="360">
                  <c:v>6.2483000000000004</c:v>
                </c:pt>
                <c:pt idx="361">
                  <c:v>6.2516999999999996</c:v>
                </c:pt>
                <c:pt idx="362">
                  <c:v>6.2552000000000003</c:v>
                </c:pt>
                <c:pt idx="363">
                  <c:v>6.2587000000000002</c:v>
                </c:pt>
                <c:pt idx="364">
                  <c:v>6.2622</c:v>
                </c:pt>
                <c:pt idx="365">
                  <c:v>6.2656000000000001</c:v>
                </c:pt>
                <c:pt idx="366">
                  <c:v>6.2690999999999999</c:v>
                </c:pt>
                <c:pt idx="367">
                  <c:v>6.2725999999999997</c:v>
                </c:pt>
                <c:pt idx="368">
                  <c:v>6.2759999999999998</c:v>
                </c:pt>
                <c:pt idx="369">
                  <c:v>6.2794999999999996</c:v>
                </c:pt>
                <c:pt idx="370">
                  <c:v>6.2830000000000004</c:v>
                </c:pt>
                <c:pt idx="371">
                  <c:v>6.2865000000000002</c:v>
                </c:pt>
                <c:pt idx="372">
                  <c:v>6.2899000000000003</c:v>
                </c:pt>
                <c:pt idx="373">
                  <c:v>6.2934000000000001</c:v>
                </c:pt>
                <c:pt idx="374">
                  <c:v>6.2968999999999999</c:v>
                </c:pt>
                <c:pt idx="375">
                  <c:v>6.3003</c:v>
                </c:pt>
                <c:pt idx="376">
                  <c:v>6.3037999999999998</c:v>
                </c:pt>
                <c:pt idx="377">
                  <c:v>6.3072999999999997</c:v>
                </c:pt>
                <c:pt idx="378">
                  <c:v>6.3108000000000004</c:v>
                </c:pt>
                <c:pt idx="379">
                  <c:v>6.3141999999999996</c:v>
                </c:pt>
                <c:pt idx="380">
                  <c:v>6.3177000000000003</c:v>
                </c:pt>
                <c:pt idx="381">
                  <c:v>6.3212000000000002</c:v>
                </c:pt>
                <c:pt idx="382">
                  <c:v>6.3247</c:v>
                </c:pt>
                <c:pt idx="383">
                  <c:v>6.3281000000000001</c:v>
                </c:pt>
                <c:pt idx="384">
                  <c:v>6.3315999999999999</c:v>
                </c:pt>
                <c:pt idx="385">
                  <c:v>6.3350999999999997</c:v>
                </c:pt>
                <c:pt idx="386">
                  <c:v>6.3384999999999998</c:v>
                </c:pt>
                <c:pt idx="387">
                  <c:v>6.3419999999999996</c:v>
                </c:pt>
                <c:pt idx="388">
                  <c:v>6.3455000000000004</c:v>
                </c:pt>
                <c:pt idx="389">
                  <c:v>6.3490000000000002</c:v>
                </c:pt>
                <c:pt idx="390">
                  <c:v>6.3524000000000003</c:v>
                </c:pt>
                <c:pt idx="391">
                  <c:v>6.3559000000000001</c:v>
                </c:pt>
                <c:pt idx="392">
                  <c:v>6.3593999999999999</c:v>
                </c:pt>
                <c:pt idx="393">
                  <c:v>6.3628</c:v>
                </c:pt>
                <c:pt idx="394">
                  <c:v>6.3662999999999998</c:v>
                </c:pt>
                <c:pt idx="395">
                  <c:v>6.3697999999999997</c:v>
                </c:pt>
                <c:pt idx="396">
                  <c:v>6.3733000000000004</c:v>
                </c:pt>
                <c:pt idx="397">
                  <c:v>6.3766999999999996</c:v>
                </c:pt>
                <c:pt idx="398">
                  <c:v>6.3802000000000003</c:v>
                </c:pt>
                <c:pt idx="399">
                  <c:v>6.3837000000000002</c:v>
                </c:pt>
                <c:pt idx="400">
                  <c:v>6.3872</c:v>
                </c:pt>
                <c:pt idx="401">
                  <c:v>6.3906000000000001</c:v>
                </c:pt>
                <c:pt idx="402">
                  <c:v>6.3940999999999999</c:v>
                </c:pt>
                <c:pt idx="403">
                  <c:v>6.3975999999999997</c:v>
                </c:pt>
                <c:pt idx="404">
                  <c:v>6.4009999999999998</c:v>
                </c:pt>
                <c:pt idx="405">
                  <c:v>6.4044999999999996</c:v>
                </c:pt>
                <c:pt idx="406">
                  <c:v>6.4080000000000004</c:v>
                </c:pt>
                <c:pt idx="407">
                  <c:v>6.4115000000000002</c:v>
                </c:pt>
                <c:pt idx="408">
                  <c:v>6.4149000000000003</c:v>
                </c:pt>
                <c:pt idx="409">
                  <c:v>6.4184000000000001</c:v>
                </c:pt>
                <c:pt idx="410">
                  <c:v>6.4218999999999999</c:v>
                </c:pt>
                <c:pt idx="411">
                  <c:v>6.4253</c:v>
                </c:pt>
                <c:pt idx="412">
                  <c:v>6.4287999999999998</c:v>
                </c:pt>
                <c:pt idx="413">
                  <c:v>6.4322999999999997</c:v>
                </c:pt>
                <c:pt idx="414">
                  <c:v>6.4358000000000004</c:v>
                </c:pt>
                <c:pt idx="415">
                  <c:v>6.4391999999999996</c:v>
                </c:pt>
                <c:pt idx="416">
                  <c:v>6.4427000000000003</c:v>
                </c:pt>
                <c:pt idx="417">
                  <c:v>6.4462000000000002</c:v>
                </c:pt>
                <c:pt idx="418">
                  <c:v>6.4497</c:v>
                </c:pt>
                <c:pt idx="419">
                  <c:v>6.4531000000000001</c:v>
                </c:pt>
                <c:pt idx="420">
                  <c:v>6.4565999999999999</c:v>
                </c:pt>
                <c:pt idx="421">
                  <c:v>6.4600999999999997</c:v>
                </c:pt>
                <c:pt idx="422">
                  <c:v>6.4634999999999998</c:v>
                </c:pt>
                <c:pt idx="423">
                  <c:v>6.4669999999999996</c:v>
                </c:pt>
                <c:pt idx="424">
                  <c:v>6.4705000000000004</c:v>
                </c:pt>
                <c:pt idx="425">
                  <c:v>6.4740000000000002</c:v>
                </c:pt>
                <c:pt idx="426">
                  <c:v>6.4774000000000003</c:v>
                </c:pt>
                <c:pt idx="427">
                  <c:v>6.4809000000000001</c:v>
                </c:pt>
                <c:pt idx="428">
                  <c:v>6.4843999999999999</c:v>
                </c:pt>
                <c:pt idx="429">
                  <c:v>6.4878</c:v>
                </c:pt>
                <c:pt idx="430">
                  <c:v>6.4912999999999998</c:v>
                </c:pt>
                <c:pt idx="431">
                  <c:v>6.4947999999999997</c:v>
                </c:pt>
                <c:pt idx="432">
                  <c:v>6.4983000000000004</c:v>
                </c:pt>
                <c:pt idx="433">
                  <c:v>6.5016999999999996</c:v>
                </c:pt>
                <c:pt idx="434">
                  <c:v>6.5052000000000003</c:v>
                </c:pt>
                <c:pt idx="435">
                  <c:v>6.5087000000000002</c:v>
                </c:pt>
                <c:pt idx="436">
                  <c:v>6.5122</c:v>
                </c:pt>
                <c:pt idx="437">
                  <c:v>6.5156000000000001</c:v>
                </c:pt>
                <c:pt idx="438">
                  <c:v>6.5190999999999999</c:v>
                </c:pt>
                <c:pt idx="439">
                  <c:v>6.5225999999999997</c:v>
                </c:pt>
                <c:pt idx="440">
                  <c:v>6.5259999999999998</c:v>
                </c:pt>
                <c:pt idx="441">
                  <c:v>6.5294999999999996</c:v>
                </c:pt>
                <c:pt idx="442">
                  <c:v>6.5330000000000004</c:v>
                </c:pt>
                <c:pt idx="443">
                  <c:v>6.5365000000000002</c:v>
                </c:pt>
                <c:pt idx="444">
                  <c:v>6.5399000000000003</c:v>
                </c:pt>
                <c:pt idx="445">
                  <c:v>6.5434000000000001</c:v>
                </c:pt>
                <c:pt idx="446">
                  <c:v>6.5468999999999999</c:v>
                </c:pt>
                <c:pt idx="447">
                  <c:v>6.5503</c:v>
                </c:pt>
                <c:pt idx="448">
                  <c:v>6.5537999999999998</c:v>
                </c:pt>
                <c:pt idx="449">
                  <c:v>6.5572999999999997</c:v>
                </c:pt>
                <c:pt idx="450">
                  <c:v>6.5608000000000004</c:v>
                </c:pt>
                <c:pt idx="451">
                  <c:v>6.5641999999999996</c:v>
                </c:pt>
                <c:pt idx="452">
                  <c:v>6.5677000000000003</c:v>
                </c:pt>
                <c:pt idx="453">
                  <c:v>6.5712000000000002</c:v>
                </c:pt>
                <c:pt idx="454">
                  <c:v>6.5747</c:v>
                </c:pt>
                <c:pt idx="455">
                  <c:v>6.5781000000000001</c:v>
                </c:pt>
                <c:pt idx="456">
                  <c:v>6.5815999999999999</c:v>
                </c:pt>
                <c:pt idx="457">
                  <c:v>6.5850999999999997</c:v>
                </c:pt>
                <c:pt idx="458">
                  <c:v>6.5884999999999998</c:v>
                </c:pt>
                <c:pt idx="459">
                  <c:v>6.5919999999999996</c:v>
                </c:pt>
                <c:pt idx="460">
                  <c:v>6.5955000000000004</c:v>
                </c:pt>
                <c:pt idx="461">
                  <c:v>6.5990000000000002</c:v>
                </c:pt>
                <c:pt idx="462">
                  <c:v>6.6024000000000003</c:v>
                </c:pt>
                <c:pt idx="463">
                  <c:v>6.6059000000000001</c:v>
                </c:pt>
                <c:pt idx="464">
                  <c:v>6.6093999999999999</c:v>
                </c:pt>
                <c:pt idx="465">
                  <c:v>6.6128</c:v>
                </c:pt>
                <c:pt idx="466">
                  <c:v>6.6162999999999998</c:v>
                </c:pt>
                <c:pt idx="467">
                  <c:v>6.6197999999999997</c:v>
                </c:pt>
                <c:pt idx="468">
                  <c:v>6.6233000000000004</c:v>
                </c:pt>
                <c:pt idx="469">
                  <c:v>6.6266999999999996</c:v>
                </c:pt>
                <c:pt idx="470">
                  <c:v>6.6302000000000003</c:v>
                </c:pt>
                <c:pt idx="471">
                  <c:v>6.6337000000000002</c:v>
                </c:pt>
                <c:pt idx="472">
                  <c:v>6.6372</c:v>
                </c:pt>
                <c:pt idx="473">
                  <c:v>6.6406000000000001</c:v>
                </c:pt>
                <c:pt idx="474">
                  <c:v>6.6440999999999999</c:v>
                </c:pt>
                <c:pt idx="475">
                  <c:v>6.6475999999999997</c:v>
                </c:pt>
                <c:pt idx="476">
                  <c:v>6.6509999999999998</c:v>
                </c:pt>
                <c:pt idx="477">
                  <c:v>6.6544999999999996</c:v>
                </c:pt>
                <c:pt idx="478">
                  <c:v>6.6580000000000004</c:v>
                </c:pt>
                <c:pt idx="479">
                  <c:v>6.6615000000000002</c:v>
                </c:pt>
                <c:pt idx="480">
                  <c:v>6.6649000000000003</c:v>
                </c:pt>
                <c:pt idx="481">
                  <c:v>6.6684000000000001</c:v>
                </c:pt>
                <c:pt idx="482">
                  <c:v>6.6718999999999999</c:v>
                </c:pt>
                <c:pt idx="483">
                  <c:v>6.6753</c:v>
                </c:pt>
                <c:pt idx="484">
                  <c:v>6.6787999999999998</c:v>
                </c:pt>
                <c:pt idx="485">
                  <c:v>6.6822999999999997</c:v>
                </c:pt>
                <c:pt idx="486">
                  <c:v>6.6858000000000004</c:v>
                </c:pt>
                <c:pt idx="487">
                  <c:v>6.6891999999999996</c:v>
                </c:pt>
                <c:pt idx="488">
                  <c:v>6.6927000000000003</c:v>
                </c:pt>
                <c:pt idx="489">
                  <c:v>6.6962000000000002</c:v>
                </c:pt>
                <c:pt idx="490">
                  <c:v>6.6997</c:v>
                </c:pt>
                <c:pt idx="491">
                  <c:v>6.7031000000000001</c:v>
                </c:pt>
                <c:pt idx="492">
                  <c:v>6.7065999999999999</c:v>
                </c:pt>
                <c:pt idx="493">
                  <c:v>6.7100999999999997</c:v>
                </c:pt>
                <c:pt idx="494">
                  <c:v>6.7134999999999998</c:v>
                </c:pt>
                <c:pt idx="495">
                  <c:v>6.7169999999999996</c:v>
                </c:pt>
                <c:pt idx="496">
                  <c:v>6.7205000000000004</c:v>
                </c:pt>
                <c:pt idx="497">
                  <c:v>6.7240000000000002</c:v>
                </c:pt>
                <c:pt idx="498">
                  <c:v>6.7274000000000003</c:v>
                </c:pt>
                <c:pt idx="499">
                  <c:v>6.7309000000000001</c:v>
                </c:pt>
                <c:pt idx="500">
                  <c:v>6.7343999999999999</c:v>
                </c:pt>
                <c:pt idx="501">
                  <c:v>6.7378</c:v>
                </c:pt>
                <c:pt idx="502">
                  <c:v>6.7412999999999998</c:v>
                </c:pt>
                <c:pt idx="503">
                  <c:v>6.7447999999999997</c:v>
                </c:pt>
                <c:pt idx="504">
                  <c:v>6.7483000000000004</c:v>
                </c:pt>
                <c:pt idx="505">
                  <c:v>6.7516999999999996</c:v>
                </c:pt>
                <c:pt idx="506">
                  <c:v>6.7552000000000003</c:v>
                </c:pt>
                <c:pt idx="507">
                  <c:v>6.7587000000000002</c:v>
                </c:pt>
                <c:pt idx="508">
                  <c:v>6.7622</c:v>
                </c:pt>
                <c:pt idx="509">
                  <c:v>6.7656000000000001</c:v>
                </c:pt>
                <c:pt idx="510">
                  <c:v>6.7690999999999999</c:v>
                </c:pt>
                <c:pt idx="511">
                  <c:v>6.7725999999999997</c:v>
                </c:pt>
                <c:pt idx="512">
                  <c:v>6.7759999999999998</c:v>
                </c:pt>
                <c:pt idx="513">
                  <c:v>6.7794999999999996</c:v>
                </c:pt>
                <c:pt idx="514">
                  <c:v>6.7830000000000004</c:v>
                </c:pt>
                <c:pt idx="515">
                  <c:v>6.7865000000000002</c:v>
                </c:pt>
                <c:pt idx="516">
                  <c:v>6.7899000000000003</c:v>
                </c:pt>
                <c:pt idx="517">
                  <c:v>6.7934000000000001</c:v>
                </c:pt>
                <c:pt idx="518">
                  <c:v>6.7968999999999999</c:v>
                </c:pt>
                <c:pt idx="519">
                  <c:v>6.8003</c:v>
                </c:pt>
                <c:pt idx="520">
                  <c:v>6.8037999999999998</c:v>
                </c:pt>
                <c:pt idx="521">
                  <c:v>6.8072999999999997</c:v>
                </c:pt>
                <c:pt idx="522">
                  <c:v>6.8108000000000004</c:v>
                </c:pt>
                <c:pt idx="523">
                  <c:v>6.8141999999999996</c:v>
                </c:pt>
                <c:pt idx="524">
                  <c:v>6.8177000000000003</c:v>
                </c:pt>
                <c:pt idx="525">
                  <c:v>6.8212000000000002</c:v>
                </c:pt>
                <c:pt idx="526">
                  <c:v>6.8247</c:v>
                </c:pt>
                <c:pt idx="527">
                  <c:v>6.8281000000000001</c:v>
                </c:pt>
                <c:pt idx="528">
                  <c:v>6.8315999999999999</c:v>
                </c:pt>
                <c:pt idx="529">
                  <c:v>6.8350999999999997</c:v>
                </c:pt>
                <c:pt idx="530">
                  <c:v>6.8384999999999998</c:v>
                </c:pt>
                <c:pt idx="531">
                  <c:v>6.8419999999999996</c:v>
                </c:pt>
                <c:pt idx="532">
                  <c:v>6.8455000000000004</c:v>
                </c:pt>
                <c:pt idx="533">
                  <c:v>6.8490000000000002</c:v>
                </c:pt>
                <c:pt idx="534">
                  <c:v>6.8524000000000003</c:v>
                </c:pt>
                <c:pt idx="535">
                  <c:v>6.8559000000000001</c:v>
                </c:pt>
                <c:pt idx="536">
                  <c:v>6.8593999999999999</c:v>
                </c:pt>
                <c:pt idx="537">
                  <c:v>6.8628</c:v>
                </c:pt>
                <c:pt idx="538">
                  <c:v>6.8662999999999998</c:v>
                </c:pt>
                <c:pt idx="539">
                  <c:v>6.8697999999999997</c:v>
                </c:pt>
                <c:pt idx="540">
                  <c:v>6.8733000000000004</c:v>
                </c:pt>
                <c:pt idx="541">
                  <c:v>6.8766999999999996</c:v>
                </c:pt>
                <c:pt idx="542">
                  <c:v>6.8802000000000003</c:v>
                </c:pt>
                <c:pt idx="543">
                  <c:v>6.8837000000000002</c:v>
                </c:pt>
                <c:pt idx="544">
                  <c:v>6.8872</c:v>
                </c:pt>
                <c:pt idx="545">
                  <c:v>6.8906000000000001</c:v>
                </c:pt>
                <c:pt idx="546">
                  <c:v>6.8940999999999999</c:v>
                </c:pt>
                <c:pt idx="547">
                  <c:v>6.8975999999999997</c:v>
                </c:pt>
                <c:pt idx="548">
                  <c:v>6.9009999999999998</c:v>
                </c:pt>
                <c:pt idx="549">
                  <c:v>6.9044999999999996</c:v>
                </c:pt>
                <c:pt idx="550">
                  <c:v>6.9080000000000004</c:v>
                </c:pt>
                <c:pt idx="551">
                  <c:v>6.9115000000000002</c:v>
                </c:pt>
                <c:pt idx="552">
                  <c:v>6.9149000000000003</c:v>
                </c:pt>
                <c:pt idx="553">
                  <c:v>6.9184000000000001</c:v>
                </c:pt>
                <c:pt idx="554">
                  <c:v>6.9218999999999999</c:v>
                </c:pt>
                <c:pt idx="555">
                  <c:v>6.9253</c:v>
                </c:pt>
                <c:pt idx="556">
                  <c:v>6.9287999999999998</c:v>
                </c:pt>
                <c:pt idx="557">
                  <c:v>6.9322999999999997</c:v>
                </c:pt>
                <c:pt idx="558">
                  <c:v>6.9358000000000004</c:v>
                </c:pt>
                <c:pt idx="559">
                  <c:v>6.9391999999999996</c:v>
                </c:pt>
                <c:pt idx="560">
                  <c:v>6.9427000000000003</c:v>
                </c:pt>
                <c:pt idx="561">
                  <c:v>6.9462000000000002</c:v>
                </c:pt>
                <c:pt idx="562">
                  <c:v>6.9497</c:v>
                </c:pt>
                <c:pt idx="563">
                  <c:v>6.9531000000000001</c:v>
                </c:pt>
                <c:pt idx="564">
                  <c:v>6.9565999999999999</c:v>
                </c:pt>
                <c:pt idx="565">
                  <c:v>6.9600999999999997</c:v>
                </c:pt>
                <c:pt idx="566">
                  <c:v>6.9634999999999998</c:v>
                </c:pt>
                <c:pt idx="567">
                  <c:v>6.9669999999999996</c:v>
                </c:pt>
                <c:pt idx="568">
                  <c:v>6.9705000000000004</c:v>
                </c:pt>
                <c:pt idx="569">
                  <c:v>6.9740000000000002</c:v>
                </c:pt>
                <c:pt idx="570">
                  <c:v>6.9774000000000003</c:v>
                </c:pt>
                <c:pt idx="571">
                  <c:v>6.9809000000000001</c:v>
                </c:pt>
                <c:pt idx="572">
                  <c:v>6.9843999999999999</c:v>
                </c:pt>
                <c:pt idx="573">
                  <c:v>6.9878</c:v>
                </c:pt>
                <c:pt idx="574">
                  <c:v>6.9912999999999998</c:v>
                </c:pt>
                <c:pt idx="575">
                  <c:v>6.9947999999999997</c:v>
                </c:pt>
                <c:pt idx="576">
                  <c:v>6.9983000000000004</c:v>
                </c:pt>
                <c:pt idx="577">
                  <c:v>7.0016999999999996</c:v>
                </c:pt>
                <c:pt idx="578">
                  <c:v>7.0052000000000003</c:v>
                </c:pt>
                <c:pt idx="579">
                  <c:v>7.0087000000000002</c:v>
                </c:pt>
                <c:pt idx="580">
                  <c:v>7.0122</c:v>
                </c:pt>
                <c:pt idx="581">
                  <c:v>7.0156000000000001</c:v>
                </c:pt>
                <c:pt idx="582">
                  <c:v>7.0190999999999999</c:v>
                </c:pt>
                <c:pt idx="583">
                  <c:v>7.0225999999999997</c:v>
                </c:pt>
                <c:pt idx="584">
                  <c:v>7.0259999999999998</c:v>
                </c:pt>
                <c:pt idx="585">
                  <c:v>7.0294999999999996</c:v>
                </c:pt>
                <c:pt idx="586">
                  <c:v>7.0330000000000004</c:v>
                </c:pt>
                <c:pt idx="587">
                  <c:v>7.0365000000000002</c:v>
                </c:pt>
                <c:pt idx="588">
                  <c:v>7.0399000000000003</c:v>
                </c:pt>
                <c:pt idx="589">
                  <c:v>7.0434000000000001</c:v>
                </c:pt>
                <c:pt idx="590">
                  <c:v>7.0468999999999999</c:v>
                </c:pt>
                <c:pt idx="591">
                  <c:v>7.0503</c:v>
                </c:pt>
                <c:pt idx="592">
                  <c:v>7.0537999999999998</c:v>
                </c:pt>
                <c:pt idx="593">
                  <c:v>7.0572999999999997</c:v>
                </c:pt>
                <c:pt idx="594">
                  <c:v>7.0608000000000004</c:v>
                </c:pt>
                <c:pt idx="595">
                  <c:v>7.0641999999999996</c:v>
                </c:pt>
                <c:pt idx="596">
                  <c:v>7.0677000000000003</c:v>
                </c:pt>
                <c:pt idx="597">
                  <c:v>7.0712000000000002</c:v>
                </c:pt>
                <c:pt idx="598">
                  <c:v>7.0747</c:v>
                </c:pt>
                <c:pt idx="599">
                  <c:v>7.0781000000000001</c:v>
                </c:pt>
                <c:pt idx="600">
                  <c:v>7.0815999999999999</c:v>
                </c:pt>
                <c:pt idx="601">
                  <c:v>7.0850999999999997</c:v>
                </c:pt>
                <c:pt idx="602">
                  <c:v>7.0884999999999998</c:v>
                </c:pt>
                <c:pt idx="603">
                  <c:v>7.0919999999999996</c:v>
                </c:pt>
                <c:pt idx="604">
                  <c:v>7.0955000000000004</c:v>
                </c:pt>
                <c:pt idx="605">
                  <c:v>7.0990000000000002</c:v>
                </c:pt>
                <c:pt idx="606">
                  <c:v>7.1024000000000003</c:v>
                </c:pt>
                <c:pt idx="607">
                  <c:v>7.1059000000000001</c:v>
                </c:pt>
                <c:pt idx="608">
                  <c:v>7.1093999999999999</c:v>
                </c:pt>
                <c:pt idx="609">
                  <c:v>7.1128</c:v>
                </c:pt>
                <c:pt idx="610">
                  <c:v>7.1162999999999998</c:v>
                </c:pt>
                <c:pt idx="611">
                  <c:v>7.1197999999999997</c:v>
                </c:pt>
                <c:pt idx="612">
                  <c:v>7.1233000000000004</c:v>
                </c:pt>
                <c:pt idx="613">
                  <c:v>7.1266999999999996</c:v>
                </c:pt>
                <c:pt idx="614">
                  <c:v>7.1302000000000003</c:v>
                </c:pt>
                <c:pt idx="615">
                  <c:v>7.1337000000000002</c:v>
                </c:pt>
                <c:pt idx="616">
                  <c:v>7.1372</c:v>
                </c:pt>
                <c:pt idx="617">
                  <c:v>7.1406000000000001</c:v>
                </c:pt>
                <c:pt idx="618">
                  <c:v>7.1440999999999999</c:v>
                </c:pt>
                <c:pt idx="619">
                  <c:v>7.1475999999999997</c:v>
                </c:pt>
                <c:pt idx="620">
                  <c:v>7.1509999999999998</c:v>
                </c:pt>
                <c:pt idx="621">
                  <c:v>7.1544999999999996</c:v>
                </c:pt>
                <c:pt idx="622">
                  <c:v>7.1580000000000004</c:v>
                </c:pt>
                <c:pt idx="623">
                  <c:v>7.1615000000000002</c:v>
                </c:pt>
                <c:pt idx="624">
                  <c:v>7.1649000000000003</c:v>
                </c:pt>
                <c:pt idx="625">
                  <c:v>7.1684000000000001</c:v>
                </c:pt>
                <c:pt idx="626">
                  <c:v>7.1718999999999999</c:v>
                </c:pt>
                <c:pt idx="627">
                  <c:v>7.1753</c:v>
                </c:pt>
                <c:pt idx="628">
                  <c:v>7.1787999999999998</c:v>
                </c:pt>
                <c:pt idx="629">
                  <c:v>7.1822999999999997</c:v>
                </c:pt>
                <c:pt idx="630">
                  <c:v>7.1858000000000004</c:v>
                </c:pt>
                <c:pt idx="631">
                  <c:v>7.1891999999999996</c:v>
                </c:pt>
                <c:pt idx="632">
                  <c:v>7.1927000000000003</c:v>
                </c:pt>
                <c:pt idx="633">
                  <c:v>7.1962000000000002</c:v>
                </c:pt>
                <c:pt idx="634">
                  <c:v>7.1997</c:v>
                </c:pt>
                <c:pt idx="635">
                  <c:v>7.2031000000000001</c:v>
                </c:pt>
                <c:pt idx="636">
                  <c:v>7.2065999999999999</c:v>
                </c:pt>
                <c:pt idx="637">
                  <c:v>7.2100999999999997</c:v>
                </c:pt>
                <c:pt idx="638">
                  <c:v>7.2134999999999998</c:v>
                </c:pt>
                <c:pt idx="639">
                  <c:v>7.2169999999999996</c:v>
                </c:pt>
                <c:pt idx="640">
                  <c:v>7.2205000000000004</c:v>
                </c:pt>
                <c:pt idx="641">
                  <c:v>7.2240000000000002</c:v>
                </c:pt>
                <c:pt idx="642">
                  <c:v>7.2274000000000003</c:v>
                </c:pt>
                <c:pt idx="643">
                  <c:v>7.2309000000000001</c:v>
                </c:pt>
                <c:pt idx="644">
                  <c:v>7.2343999999999999</c:v>
                </c:pt>
                <c:pt idx="645">
                  <c:v>7.2378</c:v>
                </c:pt>
                <c:pt idx="646">
                  <c:v>7.2412999999999998</c:v>
                </c:pt>
                <c:pt idx="647">
                  <c:v>7.2447999999999997</c:v>
                </c:pt>
                <c:pt idx="648">
                  <c:v>7.2483000000000004</c:v>
                </c:pt>
                <c:pt idx="649">
                  <c:v>7.2516999999999996</c:v>
                </c:pt>
                <c:pt idx="650">
                  <c:v>7.2552000000000003</c:v>
                </c:pt>
                <c:pt idx="651">
                  <c:v>7.2587000000000002</c:v>
                </c:pt>
                <c:pt idx="652">
                  <c:v>7.2622</c:v>
                </c:pt>
                <c:pt idx="653">
                  <c:v>7.2656000000000001</c:v>
                </c:pt>
                <c:pt idx="654">
                  <c:v>7.2690999999999999</c:v>
                </c:pt>
                <c:pt idx="655">
                  <c:v>7.2725999999999997</c:v>
                </c:pt>
                <c:pt idx="656">
                  <c:v>7.2759999999999998</c:v>
                </c:pt>
                <c:pt idx="657">
                  <c:v>7.2794999999999996</c:v>
                </c:pt>
                <c:pt idx="658">
                  <c:v>7.2830000000000004</c:v>
                </c:pt>
                <c:pt idx="659">
                  <c:v>7.2865000000000002</c:v>
                </c:pt>
                <c:pt idx="660">
                  <c:v>7.2899000000000003</c:v>
                </c:pt>
                <c:pt idx="661">
                  <c:v>7.2934000000000001</c:v>
                </c:pt>
                <c:pt idx="662">
                  <c:v>7.2968999999999999</c:v>
                </c:pt>
                <c:pt idx="663">
                  <c:v>7.3003</c:v>
                </c:pt>
                <c:pt idx="664">
                  <c:v>7.3037999999999998</c:v>
                </c:pt>
                <c:pt idx="665">
                  <c:v>7.3072999999999997</c:v>
                </c:pt>
                <c:pt idx="666">
                  <c:v>7.3108000000000004</c:v>
                </c:pt>
                <c:pt idx="667">
                  <c:v>7.3141999999999996</c:v>
                </c:pt>
                <c:pt idx="668">
                  <c:v>7.3177000000000003</c:v>
                </c:pt>
                <c:pt idx="669">
                  <c:v>7.3212000000000002</c:v>
                </c:pt>
                <c:pt idx="670">
                  <c:v>7.3247</c:v>
                </c:pt>
                <c:pt idx="671">
                  <c:v>7.3281000000000001</c:v>
                </c:pt>
                <c:pt idx="672">
                  <c:v>7.3315999999999999</c:v>
                </c:pt>
                <c:pt idx="673">
                  <c:v>7.3350999999999997</c:v>
                </c:pt>
                <c:pt idx="674">
                  <c:v>7.3384999999999998</c:v>
                </c:pt>
                <c:pt idx="675">
                  <c:v>7.3419999999999996</c:v>
                </c:pt>
                <c:pt idx="676">
                  <c:v>7.3455000000000004</c:v>
                </c:pt>
                <c:pt idx="677">
                  <c:v>7.3490000000000002</c:v>
                </c:pt>
                <c:pt idx="678">
                  <c:v>7.3524000000000003</c:v>
                </c:pt>
                <c:pt idx="679">
                  <c:v>7.3559000000000001</c:v>
                </c:pt>
                <c:pt idx="680">
                  <c:v>7.3593999999999999</c:v>
                </c:pt>
                <c:pt idx="681">
                  <c:v>7.3628</c:v>
                </c:pt>
                <c:pt idx="682">
                  <c:v>7.3662999999999998</c:v>
                </c:pt>
                <c:pt idx="683">
                  <c:v>7.3697999999999997</c:v>
                </c:pt>
                <c:pt idx="684">
                  <c:v>7.3733000000000004</c:v>
                </c:pt>
                <c:pt idx="685">
                  <c:v>7.3766999999999996</c:v>
                </c:pt>
                <c:pt idx="686">
                  <c:v>7.3802000000000003</c:v>
                </c:pt>
                <c:pt idx="687">
                  <c:v>7.3837000000000002</c:v>
                </c:pt>
                <c:pt idx="688">
                  <c:v>7.3872</c:v>
                </c:pt>
                <c:pt idx="689">
                  <c:v>7.3906000000000001</c:v>
                </c:pt>
                <c:pt idx="690">
                  <c:v>7.3940999999999999</c:v>
                </c:pt>
                <c:pt idx="691">
                  <c:v>7.3975999999999997</c:v>
                </c:pt>
                <c:pt idx="692">
                  <c:v>7.4009999999999998</c:v>
                </c:pt>
                <c:pt idx="693">
                  <c:v>7.4044999999999996</c:v>
                </c:pt>
                <c:pt idx="694">
                  <c:v>7.4080000000000004</c:v>
                </c:pt>
                <c:pt idx="695">
                  <c:v>7.4115000000000002</c:v>
                </c:pt>
                <c:pt idx="696">
                  <c:v>7.4149000000000003</c:v>
                </c:pt>
                <c:pt idx="697">
                  <c:v>7.4184000000000001</c:v>
                </c:pt>
                <c:pt idx="698">
                  <c:v>7.4218999999999999</c:v>
                </c:pt>
                <c:pt idx="699">
                  <c:v>7.4253</c:v>
                </c:pt>
                <c:pt idx="700">
                  <c:v>7.4287999999999998</c:v>
                </c:pt>
                <c:pt idx="701">
                  <c:v>7.4322999999999997</c:v>
                </c:pt>
                <c:pt idx="702">
                  <c:v>7.4358000000000004</c:v>
                </c:pt>
                <c:pt idx="703">
                  <c:v>7.4391999999999996</c:v>
                </c:pt>
                <c:pt idx="704">
                  <c:v>7.4427000000000003</c:v>
                </c:pt>
                <c:pt idx="705">
                  <c:v>7.4462000000000002</c:v>
                </c:pt>
                <c:pt idx="706">
                  <c:v>7.4497</c:v>
                </c:pt>
                <c:pt idx="707">
                  <c:v>7.4531000000000001</c:v>
                </c:pt>
                <c:pt idx="708">
                  <c:v>7.4565999999999999</c:v>
                </c:pt>
                <c:pt idx="709">
                  <c:v>7.4600999999999997</c:v>
                </c:pt>
                <c:pt idx="710">
                  <c:v>7.4634999999999998</c:v>
                </c:pt>
                <c:pt idx="711">
                  <c:v>7.4669999999999996</c:v>
                </c:pt>
                <c:pt idx="712">
                  <c:v>7.4705000000000004</c:v>
                </c:pt>
                <c:pt idx="713">
                  <c:v>7.4740000000000002</c:v>
                </c:pt>
                <c:pt idx="714">
                  <c:v>7.4774000000000003</c:v>
                </c:pt>
                <c:pt idx="715">
                  <c:v>7.4809000000000001</c:v>
                </c:pt>
                <c:pt idx="716">
                  <c:v>7.4843999999999999</c:v>
                </c:pt>
                <c:pt idx="717">
                  <c:v>7.4878</c:v>
                </c:pt>
                <c:pt idx="718">
                  <c:v>7.4912999999999998</c:v>
                </c:pt>
                <c:pt idx="719">
                  <c:v>7.4947999999999997</c:v>
                </c:pt>
                <c:pt idx="720">
                  <c:v>7.4983000000000004</c:v>
                </c:pt>
                <c:pt idx="721">
                  <c:v>7.5016999999999996</c:v>
                </c:pt>
                <c:pt idx="722">
                  <c:v>7.5052000000000003</c:v>
                </c:pt>
                <c:pt idx="723">
                  <c:v>7.5087000000000002</c:v>
                </c:pt>
                <c:pt idx="724">
                  <c:v>7.5122</c:v>
                </c:pt>
                <c:pt idx="725">
                  <c:v>7.5156000000000001</c:v>
                </c:pt>
                <c:pt idx="726">
                  <c:v>7.5190999999999999</c:v>
                </c:pt>
                <c:pt idx="727">
                  <c:v>7.5225999999999997</c:v>
                </c:pt>
                <c:pt idx="728">
                  <c:v>7.5259999999999998</c:v>
                </c:pt>
                <c:pt idx="729">
                  <c:v>7.5294999999999996</c:v>
                </c:pt>
                <c:pt idx="730">
                  <c:v>7.5330000000000004</c:v>
                </c:pt>
                <c:pt idx="731">
                  <c:v>7.5365000000000002</c:v>
                </c:pt>
                <c:pt idx="732">
                  <c:v>7.5399000000000003</c:v>
                </c:pt>
                <c:pt idx="733">
                  <c:v>7.5434000000000001</c:v>
                </c:pt>
                <c:pt idx="734">
                  <c:v>7.5468999999999999</c:v>
                </c:pt>
                <c:pt idx="735">
                  <c:v>7.5503</c:v>
                </c:pt>
                <c:pt idx="736">
                  <c:v>7.5537999999999998</c:v>
                </c:pt>
                <c:pt idx="737">
                  <c:v>7.5572999999999997</c:v>
                </c:pt>
                <c:pt idx="738">
                  <c:v>7.5608000000000004</c:v>
                </c:pt>
                <c:pt idx="739">
                  <c:v>7.5641999999999996</c:v>
                </c:pt>
                <c:pt idx="740">
                  <c:v>7.5677000000000003</c:v>
                </c:pt>
                <c:pt idx="741">
                  <c:v>7.5712000000000002</c:v>
                </c:pt>
                <c:pt idx="742">
                  <c:v>7.5747</c:v>
                </c:pt>
                <c:pt idx="743">
                  <c:v>7.5781000000000001</c:v>
                </c:pt>
                <c:pt idx="744">
                  <c:v>7.5815999999999999</c:v>
                </c:pt>
                <c:pt idx="745">
                  <c:v>7.5850999999999997</c:v>
                </c:pt>
                <c:pt idx="746">
                  <c:v>7.5884999999999998</c:v>
                </c:pt>
                <c:pt idx="747">
                  <c:v>7.5919999999999996</c:v>
                </c:pt>
                <c:pt idx="748">
                  <c:v>7.5955000000000004</c:v>
                </c:pt>
                <c:pt idx="749">
                  <c:v>7.5990000000000002</c:v>
                </c:pt>
                <c:pt idx="750">
                  <c:v>7.6024000000000003</c:v>
                </c:pt>
                <c:pt idx="751">
                  <c:v>7.6059000000000001</c:v>
                </c:pt>
                <c:pt idx="752">
                  <c:v>7.6093999999999999</c:v>
                </c:pt>
                <c:pt idx="753">
                  <c:v>7.6128</c:v>
                </c:pt>
                <c:pt idx="754">
                  <c:v>7.6162999999999998</c:v>
                </c:pt>
                <c:pt idx="755">
                  <c:v>7.6197999999999997</c:v>
                </c:pt>
                <c:pt idx="756">
                  <c:v>7.6233000000000004</c:v>
                </c:pt>
                <c:pt idx="757">
                  <c:v>7.6266999999999996</c:v>
                </c:pt>
                <c:pt idx="758">
                  <c:v>7.6302000000000003</c:v>
                </c:pt>
                <c:pt idx="759">
                  <c:v>7.6337000000000002</c:v>
                </c:pt>
                <c:pt idx="760">
                  <c:v>7.6372</c:v>
                </c:pt>
                <c:pt idx="761">
                  <c:v>7.6406000000000001</c:v>
                </c:pt>
                <c:pt idx="762">
                  <c:v>7.6440999999999999</c:v>
                </c:pt>
                <c:pt idx="763">
                  <c:v>7.6475999999999997</c:v>
                </c:pt>
                <c:pt idx="764">
                  <c:v>7.6509999999999998</c:v>
                </c:pt>
                <c:pt idx="765">
                  <c:v>7.6544999999999996</c:v>
                </c:pt>
                <c:pt idx="766">
                  <c:v>7.6580000000000004</c:v>
                </c:pt>
                <c:pt idx="767">
                  <c:v>7.6615000000000002</c:v>
                </c:pt>
                <c:pt idx="768">
                  <c:v>7.6649000000000003</c:v>
                </c:pt>
                <c:pt idx="769">
                  <c:v>7.6684000000000001</c:v>
                </c:pt>
                <c:pt idx="770">
                  <c:v>7.6718999999999999</c:v>
                </c:pt>
                <c:pt idx="771">
                  <c:v>7.6753</c:v>
                </c:pt>
                <c:pt idx="772">
                  <c:v>7.6787999999999998</c:v>
                </c:pt>
                <c:pt idx="773">
                  <c:v>7.6822999999999997</c:v>
                </c:pt>
                <c:pt idx="774">
                  <c:v>7.6858000000000004</c:v>
                </c:pt>
                <c:pt idx="775">
                  <c:v>7.6891999999999996</c:v>
                </c:pt>
                <c:pt idx="776">
                  <c:v>7.6927000000000003</c:v>
                </c:pt>
                <c:pt idx="777">
                  <c:v>7.6962000000000002</c:v>
                </c:pt>
                <c:pt idx="778">
                  <c:v>7.6997</c:v>
                </c:pt>
                <c:pt idx="779">
                  <c:v>7.7031000000000001</c:v>
                </c:pt>
                <c:pt idx="780">
                  <c:v>7.7065999999999999</c:v>
                </c:pt>
                <c:pt idx="781">
                  <c:v>7.7100999999999997</c:v>
                </c:pt>
                <c:pt idx="782">
                  <c:v>7.7134999999999998</c:v>
                </c:pt>
                <c:pt idx="783">
                  <c:v>7.7169999999999996</c:v>
                </c:pt>
                <c:pt idx="784">
                  <c:v>7.7205000000000004</c:v>
                </c:pt>
                <c:pt idx="785">
                  <c:v>7.7240000000000002</c:v>
                </c:pt>
                <c:pt idx="786">
                  <c:v>7.7274000000000003</c:v>
                </c:pt>
                <c:pt idx="787">
                  <c:v>7.7309000000000001</c:v>
                </c:pt>
                <c:pt idx="788">
                  <c:v>7.7343999999999999</c:v>
                </c:pt>
                <c:pt idx="789">
                  <c:v>7.7378</c:v>
                </c:pt>
                <c:pt idx="790">
                  <c:v>7.7412999999999998</c:v>
                </c:pt>
                <c:pt idx="791">
                  <c:v>7.7447999999999997</c:v>
                </c:pt>
                <c:pt idx="792">
                  <c:v>7.7483000000000004</c:v>
                </c:pt>
                <c:pt idx="793">
                  <c:v>7.7516999999999996</c:v>
                </c:pt>
                <c:pt idx="794">
                  <c:v>7.7552000000000003</c:v>
                </c:pt>
                <c:pt idx="795">
                  <c:v>7.7587000000000002</c:v>
                </c:pt>
                <c:pt idx="796">
                  <c:v>7.7622</c:v>
                </c:pt>
                <c:pt idx="797">
                  <c:v>7.7656000000000001</c:v>
                </c:pt>
                <c:pt idx="798">
                  <c:v>7.7690999999999999</c:v>
                </c:pt>
                <c:pt idx="799">
                  <c:v>7.7725999999999997</c:v>
                </c:pt>
                <c:pt idx="800">
                  <c:v>7.7759999999999998</c:v>
                </c:pt>
                <c:pt idx="801">
                  <c:v>7.7794999999999996</c:v>
                </c:pt>
                <c:pt idx="802">
                  <c:v>7.7830000000000004</c:v>
                </c:pt>
                <c:pt idx="803">
                  <c:v>7.7865000000000002</c:v>
                </c:pt>
                <c:pt idx="804">
                  <c:v>7.7899000000000003</c:v>
                </c:pt>
                <c:pt idx="805">
                  <c:v>7.7934000000000001</c:v>
                </c:pt>
                <c:pt idx="806">
                  <c:v>7.7968999999999999</c:v>
                </c:pt>
                <c:pt idx="807">
                  <c:v>7.8003</c:v>
                </c:pt>
                <c:pt idx="808">
                  <c:v>7.8037999999999998</c:v>
                </c:pt>
                <c:pt idx="809">
                  <c:v>7.8072999999999997</c:v>
                </c:pt>
                <c:pt idx="810">
                  <c:v>7.8108000000000004</c:v>
                </c:pt>
                <c:pt idx="811">
                  <c:v>7.8141999999999996</c:v>
                </c:pt>
                <c:pt idx="812">
                  <c:v>7.8177000000000003</c:v>
                </c:pt>
                <c:pt idx="813">
                  <c:v>7.8212000000000002</c:v>
                </c:pt>
                <c:pt idx="814">
                  <c:v>7.8247</c:v>
                </c:pt>
                <c:pt idx="815">
                  <c:v>7.8281000000000001</c:v>
                </c:pt>
                <c:pt idx="816">
                  <c:v>7.8315999999999999</c:v>
                </c:pt>
                <c:pt idx="817">
                  <c:v>7.8350999999999997</c:v>
                </c:pt>
                <c:pt idx="818">
                  <c:v>7.8384999999999998</c:v>
                </c:pt>
                <c:pt idx="819">
                  <c:v>7.8419999999999996</c:v>
                </c:pt>
                <c:pt idx="820">
                  <c:v>7.8455000000000004</c:v>
                </c:pt>
                <c:pt idx="821">
                  <c:v>7.8490000000000002</c:v>
                </c:pt>
                <c:pt idx="822">
                  <c:v>7.8524000000000003</c:v>
                </c:pt>
                <c:pt idx="823">
                  <c:v>7.8559000000000001</c:v>
                </c:pt>
                <c:pt idx="824">
                  <c:v>7.8593999999999999</c:v>
                </c:pt>
                <c:pt idx="825">
                  <c:v>7.8628</c:v>
                </c:pt>
                <c:pt idx="826">
                  <c:v>7.8662999999999998</c:v>
                </c:pt>
                <c:pt idx="827">
                  <c:v>7.8697999999999997</c:v>
                </c:pt>
                <c:pt idx="828">
                  <c:v>7.8733000000000004</c:v>
                </c:pt>
                <c:pt idx="829">
                  <c:v>7.8766999999999996</c:v>
                </c:pt>
                <c:pt idx="830">
                  <c:v>7.8802000000000003</c:v>
                </c:pt>
                <c:pt idx="831">
                  <c:v>7.8837000000000002</c:v>
                </c:pt>
                <c:pt idx="832">
                  <c:v>7.8872</c:v>
                </c:pt>
                <c:pt idx="833">
                  <c:v>7.8906000000000001</c:v>
                </c:pt>
                <c:pt idx="834">
                  <c:v>7.8940999999999999</c:v>
                </c:pt>
                <c:pt idx="835">
                  <c:v>7.8975999999999997</c:v>
                </c:pt>
                <c:pt idx="836">
                  <c:v>7.9009999999999998</c:v>
                </c:pt>
                <c:pt idx="837">
                  <c:v>7.9044999999999996</c:v>
                </c:pt>
                <c:pt idx="838">
                  <c:v>7.9080000000000004</c:v>
                </c:pt>
                <c:pt idx="839">
                  <c:v>7.9115000000000002</c:v>
                </c:pt>
                <c:pt idx="840">
                  <c:v>7.9149000000000003</c:v>
                </c:pt>
                <c:pt idx="841">
                  <c:v>7.9184000000000001</c:v>
                </c:pt>
                <c:pt idx="842">
                  <c:v>7.9218999999999999</c:v>
                </c:pt>
                <c:pt idx="843">
                  <c:v>7.9253</c:v>
                </c:pt>
                <c:pt idx="844">
                  <c:v>7.9287999999999998</c:v>
                </c:pt>
                <c:pt idx="845">
                  <c:v>7.9322999999999997</c:v>
                </c:pt>
                <c:pt idx="846">
                  <c:v>7.9358000000000004</c:v>
                </c:pt>
                <c:pt idx="847">
                  <c:v>7.9391999999999996</c:v>
                </c:pt>
                <c:pt idx="848">
                  <c:v>7.9427000000000003</c:v>
                </c:pt>
                <c:pt idx="849">
                  <c:v>7.9462000000000002</c:v>
                </c:pt>
                <c:pt idx="850">
                  <c:v>7.9497</c:v>
                </c:pt>
                <c:pt idx="851">
                  <c:v>7.9531000000000001</c:v>
                </c:pt>
                <c:pt idx="852">
                  <c:v>7.9565999999999999</c:v>
                </c:pt>
                <c:pt idx="853">
                  <c:v>7.9600999999999997</c:v>
                </c:pt>
                <c:pt idx="854">
                  <c:v>7.9634999999999998</c:v>
                </c:pt>
                <c:pt idx="855">
                  <c:v>7.9669999999999996</c:v>
                </c:pt>
                <c:pt idx="856">
                  <c:v>7.9705000000000004</c:v>
                </c:pt>
                <c:pt idx="857">
                  <c:v>7.9740000000000002</c:v>
                </c:pt>
                <c:pt idx="858">
                  <c:v>7.9774000000000003</c:v>
                </c:pt>
                <c:pt idx="859">
                  <c:v>7.9809000000000001</c:v>
                </c:pt>
                <c:pt idx="860">
                  <c:v>7.9843999999999999</c:v>
                </c:pt>
                <c:pt idx="861">
                  <c:v>7.9878</c:v>
                </c:pt>
                <c:pt idx="862">
                  <c:v>7.9912999999999998</c:v>
                </c:pt>
                <c:pt idx="863">
                  <c:v>7.9947999999999997</c:v>
                </c:pt>
                <c:pt idx="864">
                  <c:v>7.9983000000000004</c:v>
                </c:pt>
                <c:pt idx="865">
                  <c:v>8.0016999999999996</c:v>
                </c:pt>
                <c:pt idx="866">
                  <c:v>8.0052000000000003</c:v>
                </c:pt>
                <c:pt idx="867">
                  <c:v>8.0086999999999993</c:v>
                </c:pt>
                <c:pt idx="868">
                  <c:v>8.0122</c:v>
                </c:pt>
                <c:pt idx="869">
                  <c:v>8.0155999999999992</c:v>
                </c:pt>
                <c:pt idx="870">
                  <c:v>8.0190999999999999</c:v>
                </c:pt>
                <c:pt idx="871">
                  <c:v>8.0226000000000006</c:v>
                </c:pt>
                <c:pt idx="872">
                  <c:v>8.0259999999999998</c:v>
                </c:pt>
                <c:pt idx="873">
                  <c:v>8.0295000000000005</c:v>
                </c:pt>
                <c:pt idx="874">
                  <c:v>8.0329999999999995</c:v>
                </c:pt>
                <c:pt idx="875">
                  <c:v>8.0365000000000002</c:v>
                </c:pt>
                <c:pt idx="876">
                  <c:v>8.0398999999999994</c:v>
                </c:pt>
                <c:pt idx="877">
                  <c:v>8.0434000000000001</c:v>
                </c:pt>
                <c:pt idx="878">
                  <c:v>8.0469000000000008</c:v>
                </c:pt>
                <c:pt idx="879">
                  <c:v>8.0503</c:v>
                </c:pt>
                <c:pt idx="880">
                  <c:v>8.0538000000000007</c:v>
                </c:pt>
                <c:pt idx="881">
                  <c:v>8.0572999999999997</c:v>
                </c:pt>
                <c:pt idx="882">
                  <c:v>8.0608000000000004</c:v>
                </c:pt>
                <c:pt idx="883">
                  <c:v>8.0641999999999996</c:v>
                </c:pt>
                <c:pt idx="884">
                  <c:v>8.0677000000000003</c:v>
                </c:pt>
                <c:pt idx="885">
                  <c:v>8.0711999999999993</c:v>
                </c:pt>
                <c:pt idx="886">
                  <c:v>8.0747</c:v>
                </c:pt>
                <c:pt idx="887">
                  <c:v>8.0780999999999992</c:v>
                </c:pt>
                <c:pt idx="888">
                  <c:v>8.0815999999999999</c:v>
                </c:pt>
                <c:pt idx="889">
                  <c:v>8.0851000000000006</c:v>
                </c:pt>
                <c:pt idx="890">
                  <c:v>8.0884999999999998</c:v>
                </c:pt>
                <c:pt idx="891">
                  <c:v>8.0920000000000005</c:v>
                </c:pt>
                <c:pt idx="892">
                  <c:v>8.0954999999999995</c:v>
                </c:pt>
                <c:pt idx="893">
                  <c:v>8.0990000000000002</c:v>
                </c:pt>
                <c:pt idx="894">
                  <c:v>8.1023999999999994</c:v>
                </c:pt>
                <c:pt idx="895">
                  <c:v>8.1059000000000001</c:v>
                </c:pt>
                <c:pt idx="896">
                  <c:v>8.1094000000000008</c:v>
                </c:pt>
                <c:pt idx="897">
                  <c:v>8.1128</c:v>
                </c:pt>
                <c:pt idx="898">
                  <c:v>8.1163000000000007</c:v>
                </c:pt>
                <c:pt idx="899">
                  <c:v>8.1197999999999997</c:v>
                </c:pt>
                <c:pt idx="900">
                  <c:v>8.1233000000000004</c:v>
                </c:pt>
                <c:pt idx="901">
                  <c:v>8.1266999999999996</c:v>
                </c:pt>
                <c:pt idx="902">
                  <c:v>8.1302000000000003</c:v>
                </c:pt>
                <c:pt idx="903">
                  <c:v>8.1336999999999993</c:v>
                </c:pt>
                <c:pt idx="904">
                  <c:v>8.1372</c:v>
                </c:pt>
                <c:pt idx="905">
                  <c:v>8.1405999999999992</c:v>
                </c:pt>
                <c:pt idx="906">
                  <c:v>8.1440999999999999</c:v>
                </c:pt>
                <c:pt idx="907">
                  <c:v>8.1476000000000006</c:v>
                </c:pt>
                <c:pt idx="908">
                  <c:v>8.1509999999999998</c:v>
                </c:pt>
                <c:pt idx="909">
                  <c:v>8.1545000000000005</c:v>
                </c:pt>
                <c:pt idx="910">
                  <c:v>8.1579999999999995</c:v>
                </c:pt>
                <c:pt idx="911">
                  <c:v>8.1615000000000002</c:v>
                </c:pt>
                <c:pt idx="912">
                  <c:v>8.1648999999999994</c:v>
                </c:pt>
                <c:pt idx="913">
                  <c:v>8.1684000000000001</c:v>
                </c:pt>
                <c:pt idx="914">
                  <c:v>8.1719000000000008</c:v>
                </c:pt>
                <c:pt idx="915">
                  <c:v>8.1753</c:v>
                </c:pt>
                <c:pt idx="916">
                  <c:v>8.1788000000000007</c:v>
                </c:pt>
                <c:pt idx="917">
                  <c:v>8.1822999999999997</c:v>
                </c:pt>
                <c:pt idx="918">
                  <c:v>8.1858000000000004</c:v>
                </c:pt>
                <c:pt idx="919">
                  <c:v>8.1891999999999996</c:v>
                </c:pt>
                <c:pt idx="920">
                  <c:v>8.1927000000000003</c:v>
                </c:pt>
                <c:pt idx="921">
                  <c:v>8.1961999999999993</c:v>
                </c:pt>
                <c:pt idx="922">
                  <c:v>8.1997</c:v>
                </c:pt>
                <c:pt idx="923">
                  <c:v>8.2030999999999992</c:v>
                </c:pt>
                <c:pt idx="924">
                  <c:v>8.2065999999999999</c:v>
                </c:pt>
                <c:pt idx="925">
                  <c:v>8.2101000000000006</c:v>
                </c:pt>
                <c:pt idx="926">
                  <c:v>8.2134999999999998</c:v>
                </c:pt>
                <c:pt idx="927">
                  <c:v>8.2170000000000005</c:v>
                </c:pt>
                <c:pt idx="928">
                  <c:v>8.2204999999999995</c:v>
                </c:pt>
                <c:pt idx="929">
                  <c:v>8.2240000000000002</c:v>
                </c:pt>
                <c:pt idx="930">
                  <c:v>8.2273999999999994</c:v>
                </c:pt>
                <c:pt idx="931">
                  <c:v>8.2309000000000001</c:v>
                </c:pt>
                <c:pt idx="932">
                  <c:v>8.2344000000000008</c:v>
                </c:pt>
                <c:pt idx="933">
                  <c:v>8.2378</c:v>
                </c:pt>
                <c:pt idx="934">
                  <c:v>8.2413000000000007</c:v>
                </c:pt>
                <c:pt idx="935">
                  <c:v>8.2447999999999997</c:v>
                </c:pt>
                <c:pt idx="936">
                  <c:v>8.2483000000000004</c:v>
                </c:pt>
                <c:pt idx="937">
                  <c:v>8.2516999999999996</c:v>
                </c:pt>
                <c:pt idx="938">
                  <c:v>8.2552000000000003</c:v>
                </c:pt>
                <c:pt idx="939">
                  <c:v>8.2586999999999993</c:v>
                </c:pt>
                <c:pt idx="940">
                  <c:v>8.2622</c:v>
                </c:pt>
                <c:pt idx="941">
                  <c:v>8.2655999999999992</c:v>
                </c:pt>
                <c:pt idx="942">
                  <c:v>8.2690999999999999</c:v>
                </c:pt>
                <c:pt idx="943">
                  <c:v>8.2726000000000006</c:v>
                </c:pt>
                <c:pt idx="944">
                  <c:v>8.2759999999999998</c:v>
                </c:pt>
                <c:pt idx="945">
                  <c:v>8.2795000000000005</c:v>
                </c:pt>
                <c:pt idx="946">
                  <c:v>8.2829999999999995</c:v>
                </c:pt>
                <c:pt idx="947">
                  <c:v>8.2865000000000002</c:v>
                </c:pt>
                <c:pt idx="948">
                  <c:v>8.2898999999999994</c:v>
                </c:pt>
                <c:pt idx="949">
                  <c:v>8.2934000000000001</c:v>
                </c:pt>
                <c:pt idx="950">
                  <c:v>8.2969000000000008</c:v>
                </c:pt>
                <c:pt idx="951">
                  <c:v>8.3003</c:v>
                </c:pt>
                <c:pt idx="952">
                  <c:v>8.3038000000000007</c:v>
                </c:pt>
                <c:pt idx="953">
                  <c:v>8.3072999999999997</c:v>
                </c:pt>
                <c:pt idx="954">
                  <c:v>8.3108000000000004</c:v>
                </c:pt>
                <c:pt idx="955">
                  <c:v>8.3141999999999996</c:v>
                </c:pt>
                <c:pt idx="956">
                  <c:v>8.3177000000000003</c:v>
                </c:pt>
                <c:pt idx="957">
                  <c:v>8.3211999999999993</c:v>
                </c:pt>
                <c:pt idx="958">
                  <c:v>8.3247</c:v>
                </c:pt>
                <c:pt idx="959">
                  <c:v>8.3280999999999992</c:v>
                </c:pt>
                <c:pt idx="960">
                  <c:v>8.3315999999999999</c:v>
                </c:pt>
                <c:pt idx="961">
                  <c:v>8.3351000000000006</c:v>
                </c:pt>
                <c:pt idx="962">
                  <c:v>8.3384999999999998</c:v>
                </c:pt>
                <c:pt idx="963">
                  <c:v>8.3420000000000005</c:v>
                </c:pt>
                <c:pt idx="964">
                  <c:v>8.3454999999999995</c:v>
                </c:pt>
                <c:pt idx="965">
                  <c:v>8.3490000000000002</c:v>
                </c:pt>
                <c:pt idx="966">
                  <c:v>8.3523999999999994</c:v>
                </c:pt>
                <c:pt idx="967">
                  <c:v>8.3559000000000001</c:v>
                </c:pt>
                <c:pt idx="968">
                  <c:v>8.3594000000000008</c:v>
                </c:pt>
                <c:pt idx="969">
                  <c:v>8.3628</c:v>
                </c:pt>
                <c:pt idx="970">
                  <c:v>8.3663000000000007</c:v>
                </c:pt>
                <c:pt idx="971">
                  <c:v>8.3697999999999997</c:v>
                </c:pt>
                <c:pt idx="972">
                  <c:v>8.3733000000000004</c:v>
                </c:pt>
                <c:pt idx="973">
                  <c:v>8.3766999999999996</c:v>
                </c:pt>
                <c:pt idx="974">
                  <c:v>8.3802000000000003</c:v>
                </c:pt>
                <c:pt idx="975">
                  <c:v>8.3836999999999993</c:v>
                </c:pt>
                <c:pt idx="976">
                  <c:v>8.3872</c:v>
                </c:pt>
                <c:pt idx="977">
                  <c:v>8.3905999999999992</c:v>
                </c:pt>
                <c:pt idx="978">
                  <c:v>8.3940999999999999</c:v>
                </c:pt>
                <c:pt idx="979">
                  <c:v>8.3976000000000006</c:v>
                </c:pt>
                <c:pt idx="980">
                  <c:v>8.4009999999999998</c:v>
                </c:pt>
                <c:pt idx="981">
                  <c:v>8.4045000000000005</c:v>
                </c:pt>
                <c:pt idx="982">
                  <c:v>8.4079999999999995</c:v>
                </c:pt>
                <c:pt idx="983">
                  <c:v>8.4115000000000002</c:v>
                </c:pt>
                <c:pt idx="984">
                  <c:v>8.4148999999999994</c:v>
                </c:pt>
                <c:pt idx="985">
                  <c:v>8.4184000000000001</c:v>
                </c:pt>
                <c:pt idx="986">
                  <c:v>8.4219000000000008</c:v>
                </c:pt>
                <c:pt idx="987">
                  <c:v>8.4253</c:v>
                </c:pt>
                <c:pt idx="988">
                  <c:v>8.4288000000000007</c:v>
                </c:pt>
                <c:pt idx="989">
                  <c:v>8.4322999999999997</c:v>
                </c:pt>
                <c:pt idx="990">
                  <c:v>8.4358000000000004</c:v>
                </c:pt>
                <c:pt idx="991">
                  <c:v>8.4391999999999996</c:v>
                </c:pt>
                <c:pt idx="992">
                  <c:v>8.4427000000000003</c:v>
                </c:pt>
                <c:pt idx="993">
                  <c:v>8.4461999999999993</c:v>
                </c:pt>
                <c:pt idx="994">
                  <c:v>8.4497</c:v>
                </c:pt>
                <c:pt idx="995">
                  <c:v>8.4530999999999992</c:v>
                </c:pt>
                <c:pt idx="996">
                  <c:v>8.4565999999999999</c:v>
                </c:pt>
                <c:pt idx="997">
                  <c:v>8.4601000000000006</c:v>
                </c:pt>
                <c:pt idx="998">
                  <c:v>8.4634999999999998</c:v>
                </c:pt>
                <c:pt idx="999">
                  <c:v>8.4670000000000005</c:v>
                </c:pt>
                <c:pt idx="1000">
                  <c:v>8.4704999999999995</c:v>
                </c:pt>
                <c:pt idx="1001">
                  <c:v>8.4740000000000002</c:v>
                </c:pt>
                <c:pt idx="1002">
                  <c:v>8.4773999999999994</c:v>
                </c:pt>
                <c:pt idx="1003">
                  <c:v>8.4809000000000001</c:v>
                </c:pt>
                <c:pt idx="1004">
                  <c:v>8.4844000000000008</c:v>
                </c:pt>
                <c:pt idx="1005">
                  <c:v>8.4878</c:v>
                </c:pt>
                <c:pt idx="1006">
                  <c:v>8.4913000000000007</c:v>
                </c:pt>
                <c:pt idx="1007">
                  <c:v>8.4947999999999997</c:v>
                </c:pt>
                <c:pt idx="1008">
                  <c:v>8.4983000000000004</c:v>
                </c:pt>
                <c:pt idx="1009">
                  <c:v>8.5016999999999996</c:v>
                </c:pt>
                <c:pt idx="1010">
                  <c:v>8.5052000000000003</c:v>
                </c:pt>
                <c:pt idx="1011">
                  <c:v>8.5086999999999993</c:v>
                </c:pt>
                <c:pt idx="1012">
                  <c:v>8.5122</c:v>
                </c:pt>
                <c:pt idx="1013">
                  <c:v>8.5155999999999992</c:v>
                </c:pt>
                <c:pt idx="1014">
                  <c:v>8.5190999999999999</c:v>
                </c:pt>
                <c:pt idx="1015">
                  <c:v>8.5226000000000006</c:v>
                </c:pt>
                <c:pt idx="1016">
                  <c:v>8.5259999999999998</c:v>
                </c:pt>
                <c:pt idx="1017">
                  <c:v>8.5295000000000005</c:v>
                </c:pt>
                <c:pt idx="1018">
                  <c:v>8.5329999999999995</c:v>
                </c:pt>
                <c:pt idx="1019">
                  <c:v>8.5365000000000002</c:v>
                </c:pt>
                <c:pt idx="1020">
                  <c:v>8.5398999999999994</c:v>
                </c:pt>
                <c:pt idx="1021">
                  <c:v>8.5434000000000001</c:v>
                </c:pt>
                <c:pt idx="1022">
                  <c:v>8.5469000000000008</c:v>
                </c:pt>
                <c:pt idx="1023">
                  <c:v>8.5503</c:v>
                </c:pt>
                <c:pt idx="1024">
                  <c:v>8.5538000000000007</c:v>
                </c:pt>
                <c:pt idx="1025">
                  <c:v>8.5572999999999997</c:v>
                </c:pt>
                <c:pt idx="1026">
                  <c:v>8.5608000000000004</c:v>
                </c:pt>
                <c:pt idx="1027">
                  <c:v>8.5641999999999996</c:v>
                </c:pt>
                <c:pt idx="1028">
                  <c:v>8.5677000000000003</c:v>
                </c:pt>
                <c:pt idx="1029">
                  <c:v>8.5711999999999993</c:v>
                </c:pt>
                <c:pt idx="1030">
                  <c:v>8.5747</c:v>
                </c:pt>
                <c:pt idx="1031">
                  <c:v>8.5780999999999992</c:v>
                </c:pt>
                <c:pt idx="1032">
                  <c:v>8.5815999999999999</c:v>
                </c:pt>
                <c:pt idx="1033">
                  <c:v>8.5851000000000006</c:v>
                </c:pt>
                <c:pt idx="1034">
                  <c:v>8.5884999999999998</c:v>
                </c:pt>
                <c:pt idx="1035">
                  <c:v>8.5920000000000005</c:v>
                </c:pt>
                <c:pt idx="1036">
                  <c:v>8.5954999999999995</c:v>
                </c:pt>
                <c:pt idx="1037">
                  <c:v>8.5990000000000002</c:v>
                </c:pt>
                <c:pt idx="1038">
                  <c:v>8.6023999999999994</c:v>
                </c:pt>
                <c:pt idx="1039">
                  <c:v>8.6059000000000001</c:v>
                </c:pt>
                <c:pt idx="1040">
                  <c:v>8.6094000000000008</c:v>
                </c:pt>
                <c:pt idx="1041">
                  <c:v>8.6128</c:v>
                </c:pt>
                <c:pt idx="1042">
                  <c:v>8.6163000000000007</c:v>
                </c:pt>
                <c:pt idx="1043">
                  <c:v>8.6197999999999997</c:v>
                </c:pt>
                <c:pt idx="1044">
                  <c:v>8.6233000000000004</c:v>
                </c:pt>
                <c:pt idx="1045">
                  <c:v>8.6266999999999996</c:v>
                </c:pt>
                <c:pt idx="1046">
                  <c:v>8.6302000000000003</c:v>
                </c:pt>
                <c:pt idx="1047">
                  <c:v>8.6336999999999993</c:v>
                </c:pt>
                <c:pt idx="1048">
                  <c:v>8.6372</c:v>
                </c:pt>
                <c:pt idx="1049">
                  <c:v>8.6405999999999992</c:v>
                </c:pt>
                <c:pt idx="1050">
                  <c:v>8.6440999999999999</c:v>
                </c:pt>
                <c:pt idx="1051">
                  <c:v>8.6476000000000006</c:v>
                </c:pt>
                <c:pt idx="1052">
                  <c:v>8.6509999999999998</c:v>
                </c:pt>
                <c:pt idx="1053">
                  <c:v>8.6545000000000005</c:v>
                </c:pt>
                <c:pt idx="1054">
                  <c:v>8.6579999999999995</c:v>
                </c:pt>
                <c:pt idx="1055">
                  <c:v>8.6615000000000002</c:v>
                </c:pt>
                <c:pt idx="1056">
                  <c:v>8.6648999999999994</c:v>
                </c:pt>
                <c:pt idx="1057">
                  <c:v>8.6684000000000001</c:v>
                </c:pt>
                <c:pt idx="1058">
                  <c:v>8.6719000000000008</c:v>
                </c:pt>
                <c:pt idx="1059">
                  <c:v>8.6753</c:v>
                </c:pt>
                <c:pt idx="1060">
                  <c:v>8.6788000000000007</c:v>
                </c:pt>
                <c:pt idx="1061">
                  <c:v>8.6822999999999997</c:v>
                </c:pt>
                <c:pt idx="1062">
                  <c:v>8.6858000000000004</c:v>
                </c:pt>
                <c:pt idx="1063">
                  <c:v>8.6891999999999996</c:v>
                </c:pt>
                <c:pt idx="1064">
                  <c:v>8.6927000000000003</c:v>
                </c:pt>
                <c:pt idx="1065">
                  <c:v>8.6961999999999993</c:v>
                </c:pt>
                <c:pt idx="1066">
                  <c:v>8.6997</c:v>
                </c:pt>
                <c:pt idx="1067">
                  <c:v>8.7030999999999992</c:v>
                </c:pt>
                <c:pt idx="1068">
                  <c:v>8.7065999999999999</c:v>
                </c:pt>
                <c:pt idx="1069">
                  <c:v>8.7101000000000006</c:v>
                </c:pt>
                <c:pt idx="1070">
                  <c:v>8.7134999999999998</c:v>
                </c:pt>
                <c:pt idx="1071">
                  <c:v>8.7170000000000005</c:v>
                </c:pt>
                <c:pt idx="1072">
                  <c:v>8.7204999999999995</c:v>
                </c:pt>
                <c:pt idx="1073">
                  <c:v>8.7240000000000002</c:v>
                </c:pt>
                <c:pt idx="1074">
                  <c:v>8.7273999999999994</c:v>
                </c:pt>
                <c:pt idx="1075">
                  <c:v>8.7309000000000001</c:v>
                </c:pt>
                <c:pt idx="1076">
                  <c:v>8.7344000000000008</c:v>
                </c:pt>
                <c:pt idx="1077">
                  <c:v>8.7378</c:v>
                </c:pt>
                <c:pt idx="1078">
                  <c:v>8.7413000000000007</c:v>
                </c:pt>
                <c:pt idx="1079">
                  <c:v>8.7447999999999997</c:v>
                </c:pt>
                <c:pt idx="1080">
                  <c:v>8.7483000000000004</c:v>
                </c:pt>
                <c:pt idx="1081">
                  <c:v>8.7516999999999996</c:v>
                </c:pt>
                <c:pt idx="1082">
                  <c:v>8.7552000000000003</c:v>
                </c:pt>
                <c:pt idx="1083">
                  <c:v>8.7586999999999993</c:v>
                </c:pt>
                <c:pt idx="1084">
                  <c:v>8.7622</c:v>
                </c:pt>
                <c:pt idx="1085">
                  <c:v>8.7655999999999992</c:v>
                </c:pt>
                <c:pt idx="1086">
                  <c:v>8.7690999999999999</c:v>
                </c:pt>
                <c:pt idx="1087">
                  <c:v>8.7726000000000006</c:v>
                </c:pt>
                <c:pt idx="1088">
                  <c:v>8.7759999999999998</c:v>
                </c:pt>
                <c:pt idx="1089">
                  <c:v>8.7795000000000005</c:v>
                </c:pt>
                <c:pt idx="1090">
                  <c:v>8.7829999999999995</c:v>
                </c:pt>
                <c:pt idx="1091">
                  <c:v>8.7865000000000002</c:v>
                </c:pt>
                <c:pt idx="1092">
                  <c:v>8.7898999999999994</c:v>
                </c:pt>
                <c:pt idx="1093">
                  <c:v>8.7934000000000001</c:v>
                </c:pt>
                <c:pt idx="1094">
                  <c:v>8.7969000000000008</c:v>
                </c:pt>
                <c:pt idx="1095">
                  <c:v>8.8003</c:v>
                </c:pt>
                <c:pt idx="1096">
                  <c:v>8.8038000000000007</c:v>
                </c:pt>
                <c:pt idx="1097">
                  <c:v>8.8072999999999997</c:v>
                </c:pt>
                <c:pt idx="1098">
                  <c:v>8.8108000000000004</c:v>
                </c:pt>
                <c:pt idx="1099">
                  <c:v>8.8141999999999996</c:v>
                </c:pt>
                <c:pt idx="1100">
                  <c:v>8.8177000000000003</c:v>
                </c:pt>
                <c:pt idx="1101">
                  <c:v>8.8211999999999993</c:v>
                </c:pt>
                <c:pt idx="1102">
                  <c:v>8.8247</c:v>
                </c:pt>
                <c:pt idx="1103">
                  <c:v>8.8280999999999992</c:v>
                </c:pt>
                <c:pt idx="1104">
                  <c:v>8.8315999999999999</c:v>
                </c:pt>
                <c:pt idx="1105">
                  <c:v>8.8351000000000006</c:v>
                </c:pt>
                <c:pt idx="1106">
                  <c:v>8.8384999999999998</c:v>
                </c:pt>
                <c:pt idx="1107">
                  <c:v>8.8420000000000005</c:v>
                </c:pt>
                <c:pt idx="1108">
                  <c:v>8.8454999999999995</c:v>
                </c:pt>
                <c:pt idx="1109">
                  <c:v>8.8490000000000002</c:v>
                </c:pt>
                <c:pt idx="1110">
                  <c:v>8.8523999999999994</c:v>
                </c:pt>
                <c:pt idx="1111">
                  <c:v>8.8559000000000001</c:v>
                </c:pt>
                <c:pt idx="1112">
                  <c:v>8.8594000000000008</c:v>
                </c:pt>
                <c:pt idx="1113">
                  <c:v>8.8628</c:v>
                </c:pt>
                <c:pt idx="1114">
                  <c:v>8.8663000000000007</c:v>
                </c:pt>
                <c:pt idx="1115">
                  <c:v>8.8697999999999997</c:v>
                </c:pt>
                <c:pt idx="1116">
                  <c:v>8.8733000000000004</c:v>
                </c:pt>
                <c:pt idx="1117">
                  <c:v>8.8766999999999996</c:v>
                </c:pt>
                <c:pt idx="1118">
                  <c:v>8.8802000000000003</c:v>
                </c:pt>
                <c:pt idx="1119">
                  <c:v>8.8836999999999993</c:v>
                </c:pt>
                <c:pt idx="1120">
                  <c:v>8.8872</c:v>
                </c:pt>
                <c:pt idx="1121">
                  <c:v>8.8905999999999992</c:v>
                </c:pt>
                <c:pt idx="1122">
                  <c:v>8.8940999999999999</c:v>
                </c:pt>
                <c:pt idx="1123">
                  <c:v>8.8976000000000006</c:v>
                </c:pt>
                <c:pt idx="1124">
                  <c:v>8.9009999999999998</c:v>
                </c:pt>
                <c:pt idx="1125">
                  <c:v>8.9045000000000005</c:v>
                </c:pt>
                <c:pt idx="1126">
                  <c:v>8.9079999999999995</c:v>
                </c:pt>
                <c:pt idx="1127">
                  <c:v>8.9115000000000002</c:v>
                </c:pt>
                <c:pt idx="1128">
                  <c:v>8.9148999999999994</c:v>
                </c:pt>
                <c:pt idx="1129">
                  <c:v>8.9184000000000001</c:v>
                </c:pt>
                <c:pt idx="1130">
                  <c:v>8.9219000000000008</c:v>
                </c:pt>
                <c:pt idx="1131">
                  <c:v>8.9253</c:v>
                </c:pt>
                <c:pt idx="1132">
                  <c:v>8.9288000000000007</c:v>
                </c:pt>
                <c:pt idx="1133">
                  <c:v>8.9322999999999997</c:v>
                </c:pt>
                <c:pt idx="1134">
                  <c:v>8.9358000000000004</c:v>
                </c:pt>
                <c:pt idx="1135">
                  <c:v>8.9391999999999996</c:v>
                </c:pt>
                <c:pt idx="1136">
                  <c:v>8.9427000000000003</c:v>
                </c:pt>
                <c:pt idx="1137">
                  <c:v>8.9461999999999993</c:v>
                </c:pt>
                <c:pt idx="1138">
                  <c:v>8.9497</c:v>
                </c:pt>
                <c:pt idx="1139">
                  <c:v>8.9530999999999992</c:v>
                </c:pt>
                <c:pt idx="1140">
                  <c:v>8.9565999999999999</c:v>
                </c:pt>
                <c:pt idx="1141">
                  <c:v>8.9601000000000006</c:v>
                </c:pt>
                <c:pt idx="1142">
                  <c:v>8.9634999999999998</c:v>
                </c:pt>
                <c:pt idx="1143">
                  <c:v>8.9670000000000005</c:v>
                </c:pt>
                <c:pt idx="1144">
                  <c:v>8.9704999999999995</c:v>
                </c:pt>
                <c:pt idx="1145">
                  <c:v>8.9740000000000002</c:v>
                </c:pt>
                <c:pt idx="1146">
                  <c:v>8.9773999999999994</c:v>
                </c:pt>
                <c:pt idx="1147">
                  <c:v>8.9809000000000001</c:v>
                </c:pt>
                <c:pt idx="1148">
                  <c:v>8.9844000000000008</c:v>
                </c:pt>
                <c:pt idx="1149">
                  <c:v>8.9878</c:v>
                </c:pt>
                <c:pt idx="1150">
                  <c:v>8.9913000000000007</c:v>
                </c:pt>
                <c:pt idx="1151">
                  <c:v>8.9947999999999997</c:v>
                </c:pt>
                <c:pt idx="1152">
                  <c:v>8.9983000000000004</c:v>
                </c:pt>
                <c:pt idx="1153">
                  <c:v>9.0016999999999996</c:v>
                </c:pt>
                <c:pt idx="1154">
                  <c:v>9.0052000000000003</c:v>
                </c:pt>
                <c:pt idx="1155">
                  <c:v>9.0086999999999993</c:v>
                </c:pt>
                <c:pt idx="1156">
                  <c:v>9.0122</c:v>
                </c:pt>
                <c:pt idx="1157">
                  <c:v>9.0155999999999992</c:v>
                </c:pt>
                <c:pt idx="1158">
                  <c:v>9.0190999999999999</c:v>
                </c:pt>
                <c:pt idx="1159">
                  <c:v>9.0226000000000006</c:v>
                </c:pt>
                <c:pt idx="1160">
                  <c:v>9.0259999999999998</c:v>
                </c:pt>
                <c:pt idx="1161">
                  <c:v>9.0295000000000005</c:v>
                </c:pt>
                <c:pt idx="1162">
                  <c:v>9.0329999999999995</c:v>
                </c:pt>
                <c:pt idx="1163">
                  <c:v>9.0365000000000002</c:v>
                </c:pt>
                <c:pt idx="1164">
                  <c:v>9.0398999999999994</c:v>
                </c:pt>
                <c:pt idx="1165">
                  <c:v>9.0434000000000001</c:v>
                </c:pt>
                <c:pt idx="1166">
                  <c:v>9.0469000000000008</c:v>
                </c:pt>
                <c:pt idx="1167">
                  <c:v>9.0503</c:v>
                </c:pt>
                <c:pt idx="1168">
                  <c:v>9.0538000000000007</c:v>
                </c:pt>
                <c:pt idx="1169">
                  <c:v>9.0572999999999997</c:v>
                </c:pt>
                <c:pt idx="1170">
                  <c:v>9.0608000000000004</c:v>
                </c:pt>
                <c:pt idx="1171">
                  <c:v>9.0641999999999996</c:v>
                </c:pt>
                <c:pt idx="1172">
                  <c:v>9.0677000000000003</c:v>
                </c:pt>
                <c:pt idx="1173">
                  <c:v>9.0711999999999993</c:v>
                </c:pt>
                <c:pt idx="1174">
                  <c:v>9.0747</c:v>
                </c:pt>
                <c:pt idx="1175">
                  <c:v>9.0780999999999992</c:v>
                </c:pt>
                <c:pt idx="1176">
                  <c:v>9.0815999999999999</c:v>
                </c:pt>
                <c:pt idx="1177">
                  <c:v>9.0851000000000006</c:v>
                </c:pt>
                <c:pt idx="1178">
                  <c:v>9.0884999999999998</c:v>
                </c:pt>
                <c:pt idx="1179">
                  <c:v>9.0920000000000005</c:v>
                </c:pt>
                <c:pt idx="1180">
                  <c:v>9.0954999999999995</c:v>
                </c:pt>
                <c:pt idx="1181">
                  <c:v>9.0990000000000002</c:v>
                </c:pt>
                <c:pt idx="1182">
                  <c:v>9.1023999999999994</c:v>
                </c:pt>
                <c:pt idx="1183">
                  <c:v>9.1059000000000001</c:v>
                </c:pt>
                <c:pt idx="1184">
                  <c:v>9.1094000000000008</c:v>
                </c:pt>
                <c:pt idx="1185">
                  <c:v>9.1128</c:v>
                </c:pt>
                <c:pt idx="1186">
                  <c:v>9.1163000000000007</c:v>
                </c:pt>
                <c:pt idx="1187">
                  <c:v>9.1197999999999997</c:v>
                </c:pt>
                <c:pt idx="1188">
                  <c:v>9.1233000000000004</c:v>
                </c:pt>
                <c:pt idx="1189">
                  <c:v>9.1266999999999996</c:v>
                </c:pt>
                <c:pt idx="1190">
                  <c:v>9.1302000000000003</c:v>
                </c:pt>
                <c:pt idx="1191">
                  <c:v>9.1336999999999993</c:v>
                </c:pt>
                <c:pt idx="1192">
                  <c:v>9.1372</c:v>
                </c:pt>
                <c:pt idx="1193">
                  <c:v>9.1405999999999992</c:v>
                </c:pt>
                <c:pt idx="1194">
                  <c:v>9.1440999999999999</c:v>
                </c:pt>
                <c:pt idx="1195">
                  <c:v>9.1476000000000006</c:v>
                </c:pt>
                <c:pt idx="1196">
                  <c:v>9.1509999999999998</c:v>
                </c:pt>
                <c:pt idx="1197">
                  <c:v>9.1545000000000005</c:v>
                </c:pt>
                <c:pt idx="1198">
                  <c:v>9.1579999999999995</c:v>
                </c:pt>
                <c:pt idx="1199">
                  <c:v>9.1615000000000002</c:v>
                </c:pt>
                <c:pt idx="1200">
                  <c:v>9.1648999999999994</c:v>
                </c:pt>
                <c:pt idx="1201">
                  <c:v>9.1684000000000001</c:v>
                </c:pt>
                <c:pt idx="1202">
                  <c:v>9.1719000000000008</c:v>
                </c:pt>
                <c:pt idx="1203">
                  <c:v>9.1753</c:v>
                </c:pt>
                <c:pt idx="1204">
                  <c:v>9.1788000000000007</c:v>
                </c:pt>
                <c:pt idx="1205">
                  <c:v>9.1822999999999997</c:v>
                </c:pt>
                <c:pt idx="1206">
                  <c:v>9.1858000000000004</c:v>
                </c:pt>
                <c:pt idx="1207">
                  <c:v>9.1891999999999996</c:v>
                </c:pt>
                <c:pt idx="1208">
                  <c:v>9.1927000000000003</c:v>
                </c:pt>
                <c:pt idx="1209">
                  <c:v>9.1961999999999993</c:v>
                </c:pt>
                <c:pt idx="1210">
                  <c:v>9.1997</c:v>
                </c:pt>
                <c:pt idx="1211">
                  <c:v>9.2030999999999992</c:v>
                </c:pt>
                <c:pt idx="1212">
                  <c:v>9.2065999999999999</c:v>
                </c:pt>
                <c:pt idx="1213">
                  <c:v>9.2101000000000006</c:v>
                </c:pt>
                <c:pt idx="1214">
                  <c:v>9.2134999999999998</c:v>
                </c:pt>
                <c:pt idx="1215">
                  <c:v>9.2170000000000005</c:v>
                </c:pt>
                <c:pt idx="1216">
                  <c:v>9.2204999999999995</c:v>
                </c:pt>
                <c:pt idx="1217">
                  <c:v>9.2240000000000002</c:v>
                </c:pt>
                <c:pt idx="1218">
                  <c:v>9.2273999999999994</c:v>
                </c:pt>
                <c:pt idx="1219">
                  <c:v>9.2309000000000001</c:v>
                </c:pt>
                <c:pt idx="1220">
                  <c:v>9.2344000000000008</c:v>
                </c:pt>
                <c:pt idx="1221">
                  <c:v>9.2378</c:v>
                </c:pt>
                <c:pt idx="1222">
                  <c:v>9.2413000000000007</c:v>
                </c:pt>
                <c:pt idx="1223">
                  <c:v>9.2447999999999997</c:v>
                </c:pt>
                <c:pt idx="1224">
                  <c:v>9.2483000000000004</c:v>
                </c:pt>
                <c:pt idx="1225">
                  <c:v>9.2516999999999996</c:v>
                </c:pt>
                <c:pt idx="1226">
                  <c:v>9.2552000000000003</c:v>
                </c:pt>
                <c:pt idx="1227">
                  <c:v>9.2586999999999993</c:v>
                </c:pt>
                <c:pt idx="1228">
                  <c:v>9.2622</c:v>
                </c:pt>
                <c:pt idx="1229">
                  <c:v>9.2655999999999992</c:v>
                </c:pt>
                <c:pt idx="1230">
                  <c:v>9.2690999999999999</c:v>
                </c:pt>
                <c:pt idx="1231">
                  <c:v>9.2726000000000006</c:v>
                </c:pt>
                <c:pt idx="1232">
                  <c:v>9.2759999999999998</c:v>
                </c:pt>
                <c:pt idx="1233">
                  <c:v>9.2795000000000005</c:v>
                </c:pt>
                <c:pt idx="1234">
                  <c:v>9.2829999999999995</c:v>
                </c:pt>
                <c:pt idx="1235">
                  <c:v>9.2865000000000002</c:v>
                </c:pt>
                <c:pt idx="1236">
                  <c:v>9.2898999999999994</c:v>
                </c:pt>
                <c:pt idx="1237">
                  <c:v>9.2934000000000001</c:v>
                </c:pt>
                <c:pt idx="1238">
                  <c:v>9.2969000000000008</c:v>
                </c:pt>
                <c:pt idx="1239">
                  <c:v>9.3003</c:v>
                </c:pt>
                <c:pt idx="1240">
                  <c:v>9.3038000000000007</c:v>
                </c:pt>
                <c:pt idx="1241">
                  <c:v>9.3072999999999997</c:v>
                </c:pt>
                <c:pt idx="1242">
                  <c:v>9.3108000000000004</c:v>
                </c:pt>
                <c:pt idx="1243">
                  <c:v>9.3141999999999996</c:v>
                </c:pt>
                <c:pt idx="1244">
                  <c:v>9.3177000000000003</c:v>
                </c:pt>
                <c:pt idx="1245">
                  <c:v>9.3211999999999993</c:v>
                </c:pt>
                <c:pt idx="1246">
                  <c:v>9.3247</c:v>
                </c:pt>
                <c:pt idx="1247">
                  <c:v>9.3280999999999992</c:v>
                </c:pt>
                <c:pt idx="1248">
                  <c:v>9.3315999999999999</c:v>
                </c:pt>
                <c:pt idx="1249">
                  <c:v>9.3351000000000006</c:v>
                </c:pt>
                <c:pt idx="1250">
                  <c:v>9.3384999999999998</c:v>
                </c:pt>
                <c:pt idx="1251">
                  <c:v>9.3420000000000005</c:v>
                </c:pt>
                <c:pt idx="1252">
                  <c:v>9.3454999999999995</c:v>
                </c:pt>
                <c:pt idx="1253">
                  <c:v>9.3490000000000002</c:v>
                </c:pt>
                <c:pt idx="1254">
                  <c:v>9.3523999999999994</c:v>
                </c:pt>
                <c:pt idx="1255">
                  <c:v>9.3559000000000001</c:v>
                </c:pt>
                <c:pt idx="1256">
                  <c:v>9.3594000000000008</c:v>
                </c:pt>
                <c:pt idx="1257">
                  <c:v>9.3628</c:v>
                </c:pt>
                <c:pt idx="1258">
                  <c:v>9.3663000000000007</c:v>
                </c:pt>
                <c:pt idx="1259">
                  <c:v>9.3697999999999997</c:v>
                </c:pt>
                <c:pt idx="1260">
                  <c:v>9.3733000000000004</c:v>
                </c:pt>
                <c:pt idx="1261">
                  <c:v>9.3766999999999996</c:v>
                </c:pt>
                <c:pt idx="1262">
                  <c:v>9.3802000000000003</c:v>
                </c:pt>
                <c:pt idx="1263">
                  <c:v>9.3836999999999993</c:v>
                </c:pt>
                <c:pt idx="1264">
                  <c:v>9.3872</c:v>
                </c:pt>
                <c:pt idx="1265">
                  <c:v>9.3905999999999992</c:v>
                </c:pt>
                <c:pt idx="1266">
                  <c:v>9.3940999999999999</c:v>
                </c:pt>
                <c:pt idx="1267">
                  <c:v>9.3976000000000006</c:v>
                </c:pt>
                <c:pt idx="1268">
                  <c:v>9.4009999999999998</c:v>
                </c:pt>
                <c:pt idx="1269">
                  <c:v>9.4045000000000005</c:v>
                </c:pt>
                <c:pt idx="1270">
                  <c:v>9.4079999999999995</c:v>
                </c:pt>
                <c:pt idx="1271">
                  <c:v>9.4115000000000002</c:v>
                </c:pt>
                <c:pt idx="1272">
                  <c:v>9.4148999999999994</c:v>
                </c:pt>
                <c:pt idx="1273">
                  <c:v>9.4184000000000001</c:v>
                </c:pt>
                <c:pt idx="1274">
                  <c:v>9.4219000000000008</c:v>
                </c:pt>
                <c:pt idx="1275">
                  <c:v>9.4253</c:v>
                </c:pt>
                <c:pt idx="1276">
                  <c:v>9.4288000000000007</c:v>
                </c:pt>
                <c:pt idx="1277">
                  <c:v>9.4322999999999997</c:v>
                </c:pt>
                <c:pt idx="1278">
                  <c:v>9.4358000000000004</c:v>
                </c:pt>
                <c:pt idx="1279">
                  <c:v>9.4391999999999996</c:v>
                </c:pt>
                <c:pt idx="1280">
                  <c:v>9.4427000000000003</c:v>
                </c:pt>
                <c:pt idx="1281">
                  <c:v>9.4461999999999993</c:v>
                </c:pt>
                <c:pt idx="1282">
                  <c:v>9.4497</c:v>
                </c:pt>
                <c:pt idx="1283">
                  <c:v>9.4530999999999992</c:v>
                </c:pt>
                <c:pt idx="1284">
                  <c:v>9.4565999999999999</c:v>
                </c:pt>
                <c:pt idx="1285">
                  <c:v>9.4601000000000006</c:v>
                </c:pt>
                <c:pt idx="1286">
                  <c:v>9.4634999999999998</c:v>
                </c:pt>
                <c:pt idx="1287">
                  <c:v>9.4670000000000005</c:v>
                </c:pt>
                <c:pt idx="1288">
                  <c:v>9.4704999999999995</c:v>
                </c:pt>
                <c:pt idx="1289">
                  <c:v>9.4740000000000002</c:v>
                </c:pt>
                <c:pt idx="1290">
                  <c:v>9.4773999999999994</c:v>
                </c:pt>
                <c:pt idx="1291">
                  <c:v>9.4809000000000001</c:v>
                </c:pt>
                <c:pt idx="1292">
                  <c:v>9.4844000000000008</c:v>
                </c:pt>
                <c:pt idx="1293">
                  <c:v>9.4878</c:v>
                </c:pt>
                <c:pt idx="1294">
                  <c:v>9.4913000000000007</c:v>
                </c:pt>
                <c:pt idx="1295">
                  <c:v>9.4947999999999997</c:v>
                </c:pt>
                <c:pt idx="1296">
                  <c:v>9.4983000000000004</c:v>
                </c:pt>
                <c:pt idx="1297">
                  <c:v>9.5016999999999996</c:v>
                </c:pt>
                <c:pt idx="1298">
                  <c:v>9.5052000000000003</c:v>
                </c:pt>
                <c:pt idx="1299">
                  <c:v>9.5086999999999993</c:v>
                </c:pt>
                <c:pt idx="1300">
                  <c:v>9.5122</c:v>
                </c:pt>
                <c:pt idx="1301">
                  <c:v>9.5155999999999992</c:v>
                </c:pt>
                <c:pt idx="1302">
                  <c:v>9.5190999999999999</c:v>
                </c:pt>
                <c:pt idx="1303">
                  <c:v>9.5226000000000006</c:v>
                </c:pt>
                <c:pt idx="1304">
                  <c:v>9.5259999999999998</c:v>
                </c:pt>
                <c:pt idx="1305">
                  <c:v>9.5295000000000005</c:v>
                </c:pt>
                <c:pt idx="1306">
                  <c:v>9.5329999999999995</c:v>
                </c:pt>
                <c:pt idx="1307">
                  <c:v>9.5365000000000002</c:v>
                </c:pt>
                <c:pt idx="1308">
                  <c:v>9.5398999999999994</c:v>
                </c:pt>
                <c:pt idx="1309">
                  <c:v>9.5434000000000001</c:v>
                </c:pt>
                <c:pt idx="1310">
                  <c:v>9.5469000000000008</c:v>
                </c:pt>
                <c:pt idx="1311">
                  <c:v>9.5503</c:v>
                </c:pt>
                <c:pt idx="1312">
                  <c:v>9.5538000000000007</c:v>
                </c:pt>
                <c:pt idx="1313">
                  <c:v>9.5572999999999997</c:v>
                </c:pt>
                <c:pt idx="1314">
                  <c:v>9.5608000000000004</c:v>
                </c:pt>
                <c:pt idx="1315">
                  <c:v>9.5641999999999996</c:v>
                </c:pt>
                <c:pt idx="1316">
                  <c:v>9.5677000000000003</c:v>
                </c:pt>
                <c:pt idx="1317">
                  <c:v>9.5711999999999993</c:v>
                </c:pt>
                <c:pt idx="1318">
                  <c:v>9.5747</c:v>
                </c:pt>
                <c:pt idx="1319">
                  <c:v>9.5780999999999992</c:v>
                </c:pt>
                <c:pt idx="1320">
                  <c:v>9.5815999999999999</c:v>
                </c:pt>
                <c:pt idx="1321">
                  <c:v>9.5851000000000006</c:v>
                </c:pt>
                <c:pt idx="1322">
                  <c:v>9.5884999999999998</c:v>
                </c:pt>
                <c:pt idx="1323">
                  <c:v>9.5920000000000005</c:v>
                </c:pt>
                <c:pt idx="1324">
                  <c:v>9.5954999999999995</c:v>
                </c:pt>
                <c:pt idx="1325">
                  <c:v>9.5990000000000002</c:v>
                </c:pt>
                <c:pt idx="1326">
                  <c:v>9.6023999999999994</c:v>
                </c:pt>
                <c:pt idx="1327">
                  <c:v>9.6059000000000001</c:v>
                </c:pt>
                <c:pt idx="1328">
                  <c:v>9.6094000000000008</c:v>
                </c:pt>
                <c:pt idx="1329">
                  <c:v>9.6128</c:v>
                </c:pt>
                <c:pt idx="1330">
                  <c:v>9.6163000000000007</c:v>
                </c:pt>
                <c:pt idx="1331">
                  <c:v>9.6197999999999997</c:v>
                </c:pt>
                <c:pt idx="1332">
                  <c:v>9.6233000000000004</c:v>
                </c:pt>
                <c:pt idx="1333">
                  <c:v>9.6266999999999996</c:v>
                </c:pt>
                <c:pt idx="1334">
                  <c:v>9.6302000000000003</c:v>
                </c:pt>
                <c:pt idx="1335">
                  <c:v>9.6336999999999993</c:v>
                </c:pt>
                <c:pt idx="1336">
                  <c:v>9.6372</c:v>
                </c:pt>
                <c:pt idx="1337">
                  <c:v>9.6405999999999992</c:v>
                </c:pt>
                <c:pt idx="1338">
                  <c:v>9.6440999999999999</c:v>
                </c:pt>
                <c:pt idx="1339">
                  <c:v>9.6476000000000006</c:v>
                </c:pt>
                <c:pt idx="1340">
                  <c:v>9.6509999999999998</c:v>
                </c:pt>
                <c:pt idx="1341">
                  <c:v>9.6545000000000005</c:v>
                </c:pt>
                <c:pt idx="1342">
                  <c:v>9.6579999999999995</c:v>
                </c:pt>
                <c:pt idx="1343">
                  <c:v>9.6615000000000002</c:v>
                </c:pt>
                <c:pt idx="1344">
                  <c:v>9.6648999999999994</c:v>
                </c:pt>
                <c:pt idx="1345">
                  <c:v>9.6684000000000001</c:v>
                </c:pt>
                <c:pt idx="1346">
                  <c:v>9.6719000000000008</c:v>
                </c:pt>
                <c:pt idx="1347">
                  <c:v>9.6753</c:v>
                </c:pt>
                <c:pt idx="1348">
                  <c:v>9.6788000000000007</c:v>
                </c:pt>
                <c:pt idx="1349">
                  <c:v>9.6822999999999997</c:v>
                </c:pt>
                <c:pt idx="1350">
                  <c:v>9.6858000000000004</c:v>
                </c:pt>
                <c:pt idx="1351">
                  <c:v>9.6891999999999996</c:v>
                </c:pt>
                <c:pt idx="1352">
                  <c:v>9.6927000000000003</c:v>
                </c:pt>
                <c:pt idx="1353">
                  <c:v>9.6961999999999993</c:v>
                </c:pt>
                <c:pt idx="1354">
                  <c:v>9.6997</c:v>
                </c:pt>
                <c:pt idx="1355">
                  <c:v>9.7030999999999992</c:v>
                </c:pt>
                <c:pt idx="1356">
                  <c:v>9.7065999999999999</c:v>
                </c:pt>
                <c:pt idx="1357">
                  <c:v>9.7101000000000006</c:v>
                </c:pt>
                <c:pt idx="1358">
                  <c:v>9.7134999999999998</c:v>
                </c:pt>
                <c:pt idx="1359">
                  <c:v>9.7170000000000005</c:v>
                </c:pt>
                <c:pt idx="1360">
                  <c:v>9.7204999999999995</c:v>
                </c:pt>
                <c:pt idx="1361">
                  <c:v>9.7240000000000002</c:v>
                </c:pt>
                <c:pt idx="1362">
                  <c:v>9.7273999999999994</c:v>
                </c:pt>
                <c:pt idx="1363">
                  <c:v>9.7309000000000001</c:v>
                </c:pt>
                <c:pt idx="1364">
                  <c:v>9.7344000000000008</c:v>
                </c:pt>
                <c:pt idx="1365">
                  <c:v>9.7378</c:v>
                </c:pt>
                <c:pt idx="1366">
                  <c:v>9.7413000000000007</c:v>
                </c:pt>
                <c:pt idx="1367">
                  <c:v>9.7447999999999997</c:v>
                </c:pt>
                <c:pt idx="1368">
                  <c:v>9.7483000000000004</c:v>
                </c:pt>
                <c:pt idx="1369">
                  <c:v>9.7516999999999996</c:v>
                </c:pt>
                <c:pt idx="1370">
                  <c:v>9.7552000000000003</c:v>
                </c:pt>
                <c:pt idx="1371">
                  <c:v>9.7586999999999993</c:v>
                </c:pt>
                <c:pt idx="1372">
                  <c:v>9.7622</c:v>
                </c:pt>
                <c:pt idx="1373">
                  <c:v>9.7655999999999992</c:v>
                </c:pt>
                <c:pt idx="1374">
                  <c:v>9.7690999999999999</c:v>
                </c:pt>
                <c:pt idx="1375">
                  <c:v>9.7726000000000006</c:v>
                </c:pt>
                <c:pt idx="1376">
                  <c:v>9.7759999999999998</c:v>
                </c:pt>
                <c:pt idx="1377">
                  <c:v>9.7795000000000005</c:v>
                </c:pt>
                <c:pt idx="1378">
                  <c:v>9.7829999999999995</c:v>
                </c:pt>
                <c:pt idx="1379">
                  <c:v>9.7865000000000002</c:v>
                </c:pt>
                <c:pt idx="1380">
                  <c:v>9.7898999999999994</c:v>
                </c:pt>
                <c:pt idx="1381">
                  <c:v>9.7934000000000001</c:v>
                </c:pt>
                <c:pt idx="1382">
                  <c:v>9.7969000000000008</c:v>
                </c:pt>
                <c:pt idx="1383">
                  <c:v>9.8003</c:v>
                </c:pt>
                <c:pt idx="1384">
                  <c:v>9.8038000000000007</c:v>
                </c:pt>
                <c:pt idx="1385">
                  <c:v>9.8072999999999997</c:v>
                </c:pt>
                <c:pt idx="1386">
                  <c:v>9.8108000000000004</c:v>
                </c:pt>
                <c:pt idx="1387">
                  <c:v>9.8141999999999996</c:v>
                </c:pt>
                <c:pt idx="1388">
                  <c:v>9.8177000000000003</c:v>
                </c:pt>
                <c:pt idx="1389">
                  <c:v>9.8211999999999993</c:v>
                </c:pt>
                <c:pt idx="1390">
                  <c:v>9.8247</c:v>
                </c:pt>
                <c:pt idx="1391">
                  <c:v>9.8280999999999992</c:v>
                </c:pt>
                <c:pt idx="1392">
                  <c:v>9.8315999999999999</c:v>
                </c:pt>
                <c:pt idx="1393">
                  <c:v>9.8351000000000006</c:v>
                </c:pt>
                <c:pt idx="1394">
                  <c:v>9.8384999999999998</c:v>
                </c:pt>
                <c:pt idx="1395">
                  <c:v>9.8420000000000005</c:v>
                </c:pt>
                <c:pt idx="1396">
                  <c:v>9.8454999999999995</c:v>
                </c:pt>
                <c:pt idx="1397">
                  <c:v>9.8490000000000002</c:v>
                </c:pt>
                <c:pt idx="1398">
                  <c:v>9.8523999999999994</c:v>
                </c:pt>
                <c:pt idx="1399">
                  <c:v>9.8559000000000001</c:v>
                </c:pt>
                <c:pt idx="1400">
                  <c:v>9.8594000000000008</c:v>
                </c:pt>
                <c:pt idx="1401">
                  <c:v>9.8628</c:v>
                </c:pt>
                <c:pt idx="1402">
                  <c:v>9.8663000000000007</c:v>
                </c:pt>
                <c:pt idx="1403">
                  <c:v>9.8697999999999997</c:v>
                </c:pt>
                <c:pt idx="1404">
                  <c:v>9.8733000000000004</c:v>
                </c:pt>
                <c:pt idx="1405">
                  <c:v>9.8766999999999996</c:v>
                </c:pt>
                <c:pt idx="1406">
                  <c:v>9.8802000000000003</c:v>
                </c:pt>
                <c:pt idx="1407">
                  <c:v>9.8836999999999993</c:v>
                </c:pt>
                <c:pt idx="1408">
                  <c:v>9.8872</c:v>
                </c:pt>
                <c:pt idx="1409">
                  <c:v>9.8905999999999992</c:v>
                </c:pt>
                <c:pt idx="1410">
                  <c:v>9.8940999999999999</c:v>
                </c:pt>
                <c:pt idx="1411">
                  <c:v>9.8976000000000006</c:v>
                </c:pt>
                <c:pt idx="1412">
                  <c:v>9.9009999999999998</c:v>
                </c:pt>
                <c:pt idx="1413">
                  <c:v>9.9045000000000005</c:v>
                </c:pt>
                <c:pt idx="1414">
                  <c:v>9.9079999999999995</c:v>
                </c:pt>
                <c:pt idx="1415">
                  <c:v>9.9115000000000002</c:v>
                </c:pt>
                <c:pt idx="1416">
                  <c:v>9.9148999999999994</c:v>
                </c:pt>
                <c:pt idx="1417">
                  <c:v>9.9184000000000001</c:v>
                </c:pt>
                <c:pt idx="1418">
                  <c:v>9.9219000000000008</c:v>
                </c:pt>
                <c:pt idx="1419">
                  <c:v>9.9253</c:v>
                </c:pt>
                <c:pt idx="1420">
                  <c:v>9.9288000000000007</c:v>
                </c:pt>
                <c:pt idx="1421">
                  <c:v>9.9322999999999997</c:v>
                </c:pt>
                <c:pt idx="1422">
                  <c:v>9.9358000000000004</c:v>
                </c:pt>
                <c:pt idx="1423">
                  <c:v>9.9391999999999996</c:v>
                </c:pt>
                <c:pt idx="1424">
                  <c:v>9.9427000000000003</c:v>
                </c:pt>
                <c:pt idx="1425">
                  <c:v>9.9461999999999993</c:v>
                </c:pt>
                <c:pt idx="1426">
                  <c:v>9.9497</c:v>
                </c:pt>
                <c:pt idx="1427">
                  <c:v>9.9530999999999992</c:v>
                </c:pt>
                <c:pt idx="1428">
                  <c:v>9.9565999999999999</c:v>
                </c:pt>
                <c:pt idx="1429">
                  <c:v>9.9601000000000006</c:v>
                </c:pt>
                <c:pt idx="1430">
                  <c:v>9.9634999999999998</c:v>
                </c:pt>
                <c:pt idx="1431">
                  <c:v>9.9670000000000005</c:v>
                </c:pt>
                <c:pt idx="1432">
                  <c:v>9.9704999999999995</c:v>
                </c:pt>
                <c:pt idx="1433">
                  <c:v>9.9740000000000002</c:v>
                </c:pt>
                <c:pt idx="1434">
                  <c:v>9.9773999999999994</c:v>
                </c:pt>
                <c:pt idx="1435">
                  <c:v>9.9809000000000001</c:v>
                </c:pt>
                <c:pt idx="1436">
                  <c:v>9.9844000000000008</c:v>
                </c:pt>
                <c:pt idx="1437">
                  <c:v>9.9878</c:v>
                </c:pt>
                <c:pt idx="1438">
                  <c:v>9.9913000000000007</c:v>
                </c:pt>
                <c:pt idx="1439">
                  <c:v>9.9947999999999997</c:v>
                </c:pt>
                <c:pt idx="1440">
                  <c:v>9.9983000000000004</c:v>
                </c:pt>
                <c:pt idx="1441">
                  <c:v>10.0017</c:v>
                </c:pt>
                <c:pt idx="1442">
                  <c:v>10.0052</c:v>
                </c:pt>
                <c:pt idx="1443">
                  <c:v>10.008699999999999</c:v>
                </c:pt>
                <c:pt idx="1444">
                  <c:v>10.0122</c:v>
                </c:pt>
                <c:pt idx="1445">
                  <c:v>10.015599999999999</c:v>
                </c:pt>
                <c:pt idx="1446">
                  <c:v>10.0191</c:v>
                </c:pt>
                <c:pt idx="1447">
                  <c:v>10.022600000000001</c:v>
                </c:pt>
                <c:pt idx="1448">
                  <c:v>10.026</c:v>
                </c:pt>
                <c:pt idx="1449">
                  <c:v>10.029500000000001</c:v>
                </c:pt>
                <c:pt idx="1450">
                  <c:v>10.032999999999999</c:v>
                </c:pt>
                <c:pt idx="1451">
                  <c:v>10.0365</c:v>
                </c:pt>
                <c:pt idx="1452">
                  <c:v>10.039899999999999</c:v>
                </c:pt>
                <c:pt idx="1453">
                  <c:v>10.0434</c:v>
                </c:pt>
                <c:pt idx="1454">
                  <c:v>10.046900000000001</c:v>
                </c:pt>
                <c:pt idx="1455">
                  <c:v>10.0503</c:v>
                </c:pt>
                <c:pt idx="1456">
                  <c:v>10.053800000000001</c:v>
                </c:pt>
                <c:pt idx="1457">
                  <c:v>10.0573</c:v>
                </c:pt>
                <c:pt idx="1458">
                  <c:v>10.0608</c:v>
                </c:pt>
                <c:pt idx="1459">
                  <c:v>10.0642</c:v>
                </c:pt>
                <c:pt idx="1460">
                  <c:v>10.0677</c:v>
                </c:pt>
                <c:pt idx="1461">
                  <c:v>10.071199999999999</c:v>
                </c:pt>
                <c:pt idx="1462">
                  <c:v>10.0747</c:v>
                </c:pt>
                <c:pt idx="1463">
                  <c:v>10.078099999999999</c:v>
                </c:pt>
                <c:pt idx="1464">
                  <c:v>10.0816</c:v>
                </c:pt>
                <c:pt idx="1465">
                  <c:v>10.085100000000001</c:v>
                </c:pt>
                <c:pt idx="1466">
                  <c:v>10.0885</c:v>
                </c:pt>
                <c:pt idx="1467">
                  <c:v>10.092000000000001</c:v>
                </c:pt>
                <c:pt idx="1468">
                  <c:v>10.095499999999999</c:v>
                </c:pt>
                <c:pt idx="1469">
                  <c:v>10.099</c:v>
                </c:pt>
                <c:pt idx="1470">
                  <c:v>10.102399999999999</c:v>
                </c:pt>
                <c:pt idx="1471">
                  <c:v>10.1059</c:v>
                </c:pt>
                <c:pt idx="1472">
                  <c:v>10.109400000000001</c:v>
                </c:pt>
                <c:pt idx="1473">
                  <c:v>10.1128</c:v>
                </c:pt>
                <c:pt idx="1474">
                  <c:v>10.116300000000001</c:v>
                </c:pt>
                <c:pt idx="1475">
                  <c:v>10.1198</c:v>
                </c:pt>
                <c:pt idx="1476">
                  <c:v>10.1233</c:v>
                </c:pt>
                <c:pt idx="1477">
                  <c:v>10.1267</c:v>
                </c:pt>
                <c:pt idx="1478">
                  <c:v>10.1302</c:v>
                </c:pt>
                <c:pt idx="1479">
                  <c:v>10.133699999999999</c:v>
                </c:pt>
                <c:pt idx="1480">
                  <c:v>10.1372</c:v>
                </c:pt>
                <c:pt idx="1481">
                  <c:v>10.140599999999999</c:v>
                </c:pt>
                <c:pt idx="1482">
                  <c:v>10.1441</c:v>
                </c:pt>
                <c:pt idx="1483">
                  <c:v>10.147600000000001</c:v>
                </c:pt>
                <c:pt idx="1484">
                  <c:v>10.151</c:v>
                </c:pt>
                <c:pt idx="1485">
                  <c:v>10.154500000000001</c:v>
                </c:pt>
                <c:pt idx="1486">
                  <c:v>10.157999999999999</c:v>
                </c:pt>
                <c:pt idx="1487">
                  <c:v>10.1615</c:v>
                </c:pt>
                <c:pt idx="1488">
                  <c:v>10.164899999999999</c:v>
                </c:pt>
                <c:pt idx="1489">
                  <c:v>10.1684</c:v>
                </c:pt>
                <c:pt idx="1490">
                  <c:v>10.171900000000001</c:v>
                </c:pt>
                <c:pt idx="1491">
                  <c:v>10.1753</c:v>
                </c:pt>
                <c:pt idx="1492">
                  <c:v>10.178800000000001</c:v>
                </c:pt>
                <c:pt idx="1493">
                  <c:v>10.1823</c:v>
                </c:pt>
                <c:pt idx="1494">
                  <c:v>10.1858</c:v>
                </c:pt>
                <c:pt idx="1495">
                  <c:v>10.1892</c:v>
                </c:pt>
                <c:pt idx="1496">
                  <c:v>10.1927</c:v>
                </c:pt>
                <c:pt idx="1497">
                  <c:v>10.196199999999999</c:v>
                </c:pt>
                <c:pt idx="1498">
                  <c:v>10.1997</c:v>
                </c:pt>
                <c:pt idx="1499">
                  <c:v>10.203099999999999</c:v>
                </c:pt>
                <c:pt idx="1500">
                  <c:v>10.2066</c:v>
                </c:pt>
                <c:pt idx="1501">
                  <c:v>10.210100000000001</c:v>
                </c:pt>
                <c:pt idx="1502">
                  <c:v>10.2135</c:v>
                </c:pt>
                <c:pt idx="1503">
                  <c:v>10.217000000000001</c:v>
                </c:pt>
                <c:pt idx="1504">
                  <c:v>10.220499999999999</c:v>
                </c:pt>
                <c:pt idx="1505">
                  <c:v>10.224</c:v>
                </c:pt>
                <c:pt idx="1506">
                  <c:v>10.227399999999999</c:v>
                </c:pt>
                <c:pt idx="1507">
                  <c:v>10.2309</c:v>
                </c:pt>
                <c:pt idx="1508">
                  <c:v>10.234400000000001</c:v>
                </c:pt>
                <c:pt idx="1509">
                  <c:v>10.2378</c:v>
                </c:pt>
                <c:pt idx="1510">
                  <c:v>10.241300000000001</c:v>
                </c:pt>
                <c:pt idx="1511">
                  <c:v>10.2448</c:v>
                </c:pt>
                <c:pt idx="1512">
                  <c:v>10.2483</c:v>
                </c:pt>
                <c:pt idx="1513">
                  <c:v>10.2517</c:v>
                </c:pt>
                <c:pt idx="1514">
                  <c:v>10.2552</c:v>
                </c:pt>
                <c:pt idx="1515">
                  <c:v>10.258699999999999</c:v>
                </c:pt>
                <c:pt idx="1516">
                  <c:v>10.2622</c:v>
                </c:pt>
                <c:pt idx="1517">
                  <c:v>10.265599999999999</c:v>
                </c:pt>
                <c:pt idx="1518">
                  <c:v>10.2691</c:v>
                </c:pt>
                <c:pt idx="1519">
                  <c:v>10.272600000000001</c:v>
                </c:pt>
                <c:pt idx="1520">
                  <c:v>10.276</c:v>
                </c:pt>
                <c:pt idx="1521">
                  <c:v>10.279500000000001</c:v>
                </c:pt>
                <c:pt idx="1522">
                  <c:v>10.282999999999999</c:v>
                </c:pt>
                <c:pt idx="1523">
                  <c:v>10.2865</c:v>
                </c:pt>
                <c:pt idx="1524">
                  <c:v>10.289899999999999</c:v>
                </c:pt>
                <c:pt idx="1525">
                  <c:v>10.2934</c:v>
                </c:pt>
                <c:pt idx="1526">
                  <c:v>10.296900000000001</c:v>
                </c:pt>
                <c:pt idx="1527">
                  <c:v>10.3003</c:v>
                </c:pt>
                <c:pt idx="1528">
                  <c:v>10.303800000000001</c:v>
                </c:pt>
                <c:pt idx="1529">
                  <c:v>10.3073</c:v>
                </c:pt>
                <c:pt idx="1530">
                  <c:v>10.3108</c:v>
                </c:pt>
                <c:pt idx="1531">
                  <c:v>10.3142</c:v>
                </c:pt>
                <c:pt idx="1532">
                  <c:v>10.3177</c:v>
                </c:pt>
                <c:pt idx="1533">
                  <c:v>10.321199999999999</c:v>
                </c:pt>
                <c:pt idx="1534">
                  <c:v>10.3247</c:v>
                </c:pt>
                <c:pt idx="1535">
                  <c:v>10.328099999999999</c:v>
                </c:pt>
                <c:pt idx="1536">
                  <c:v>10.3316</c:v>
                </c:pt>
                <c:pt idx="1537">
                  <c:v>10.335100000000001</c:v>
                </c:pt>
                <c:pt idx="1538">
                  <c:v>10.3385</c:v>
                </c:pt>
                <c:pt idx="1539">
                  <c:v>10.342000000000001</c:v>
                </c:pt>
                <c:pt idx="1540">
                  <c:v>10.345499999999999</c:v>
                </c:pt>
                <c:pt idx="1541">
                  <c:v>10.349</c:v>
                </c:pt>
                <c:pt idx="1542">
                  <c:v>10.352399999999999</c:v>
                </c:pt>
                <c:pt idx="1543">
                  <c:v>10.3559</c:v>
                </c:pt>
                <c:pt idx="1544">
                  <c:v>10.359400000000001</c:v>
                </c:pt>
                <c:pt idx="1545">
                  <c:v>10.3628</c:v>
                </c:pt>
                <c:pt idx="1546">
                  <c:v>10.366300000000001</c:v>
                </c:pt>
                <c:pt idx="1547">
                  <c:v>10.3698</c:v>
                </c:pt>
                <c:pt idx="1548">
                  <c:v>10.3733</c:v>
                </c:pt>
                <c:pt idx="1549">
                  <c:v>10.3767</c:v>
                </c:pt>
                <c:pt idx="1550">
                  <c:v>10.3802</c:v>
                </c:pt>
                <c:pt idx="1551">
                  <c:v>10.383699999999999</c:v>
                </c:pt>
                <c:pt idx="1552">
                  <c:v>10.3872</c:v>
                </c:pt>
                <c:pt idx="1553">
                  <c:v>10.390599999999999</c:v>
                </c:pt>
                <c:pt idx="1554">
                  <c:v>10.3941</c:v>
                </c:pt>
                <c:pt idx="1555">
                  <c:v>10.397600000000001</c:v>
                </c:pt>
                <c:pt idx="1556">
                  <c:v>10.401</c:v>
                </c:pt>
                <c:pt idx="1557">
                  <c:v>10.404500000000001</c:v>
                </c:pt>
                <c:pt idx="1558">
                  <c:v>10.407999999999999</c:v>
                </c:pt>
                <c:pt idx="1559">
                  <c:v>10.4115</c:v>
                </c:pt>
                <c:pt idx="1560">
                  <c:v>10.414899999999999</c:v>
                </c:pt>
                <c:pt idx="1561">
                  <c:v>10.4184</c:v>
                </c:pt>
                <c:pt idx="1562">
                  <c:v>10.421900000000001</c:v>
                </c:pt>
                <c:pt idx="1563">
                  <c:v>10.4253</c:v>
                </c:pt>
                <c:pt idx="1564">
                  <c:v>10.428800000000001</c:v>
                </c:pt>
                <c:pt idx="1565">
                  <c:v>10.4323</c:v>
                </c:pt>
                <c:pt idx="1566">
                  <c:v>10.4358</c:v>
                </c:pt>
                <c:pt idx="1567">
                  <c:v>10.4392</c:v>
                </c:pt>
                <c:pt idx="1568">
                  <c:v>10.4427</c:v>
                </c:pt>
                <c:pt idx="1569">
                  <c:v>10.446199999999999</c:v>
                </c:pt>
                <c:pt idx="1570">
                  <c:v>10.4497</c:v>
                </c:pt>
                <c:pt idx="1571">
                  <c:v>10.453099999999999</c:v>
                </c:pt>
                <c:pt idx="1572">
                  <c:v>10.4566</c:v>
                </c:pt>
                <c:pt idx="1573">
                  <c:v>10.460100000000001</c:v>
                </c:pt>
                <c:pt idx="1574">
                  <c:v>10.4635</c:v>
                </c:pt>
                <c:pt idx="1575">
                  <c:v>10.467000000000001</c:v>
                </c:pt>
                <c:pt idx="1576">
                  <c:v>10.470499999999999</c:v>
                </c:pt>
                <c:pt idx="1577">
                  <c:v>10.474</c:v>
                </c:pt>
                <c:pt idx="1578">
                  <c:v>10.477399999999999</c:v>
                </c:pt>
                <c:pt idx="1579">
                  <c:v>10.4809</c:v>
                </c:pt>
                <c:pt idx="1580">
                  <c:v>10.484400000000001</c:v>
                </c:pt>
                <c:pt idx="1581">
                  <c:v>10.4878</c:v>
                </c:pt>
                <c:pt idx="1582">
                  <c:v>10.491300000000001</c:v>
                </c:pt>
                <c:pt idx="1583">
                  <c:v>10.4948</c:v>
                </c:pt>
                <c:pt idx="1584">
                  <c:v>10.4983</c:v>
                </c:pt>
                <c:pt idx="1585">
                  <c:v>10.5017</c:v>
                </c:pt>
                <c:pt idx="1586">
                  <c:v>10.5052</c:v>
                </c:pt>
                <c:pt idx="1587">
                  <c:v>10.508699999999999</c:v>
                </c:pt>
                <c:pt idx="1588">
                  <c:v>10.5122</c:v>
                </c:pt>
                <c:pt idx="1589">
                  <c:v>10.515599999999999</c:v>
                </c:pt>
                <c:pt idx="1590">
                  <c:v>10.5191</c:v>
                </c:pt>
                <c:pt idx="1591">
                  <c:v>10.522600000000001</c:v>
                </c:pt>
                <c:pt idx="1592">
                  <c:v>10.526</c:v>
                </c:pt>
                <c:pt idx="1593">
                  <c:v>10.529500000000001</c:v>
                </c:pt>
                <c:pt idx="1594">
                  <c:v>10.532999999999999</c:v>
                </c:pt>
                <c:pt idx="1595">
                  <c:v>10.5365</c:v>
                </c:pt>
                <c:pt idx="1596">
                  <c:v>10.539899999999999</c:v>
                </c:pt>
                <c:pt idx="1597">
                  <c:v>10.5434</c:v>
                </c:pt>
                <c:pt idx="1598">
                  <c:v>10.546900000000001</c:v>
                </c:pt>
                <c:pt idx="1599">
                  <c:v>10.5503</c:v>
                </c:pt>
                <c:pt idx="1600">
                  <c:v>10.553800000000001</c:v>
                </c:pt>
                <c:pt idx="1601">
                  <c:v>10.5573</c:v>
                </c:pt>
                <c:pt idx="1602">
                  <c:v>10.5608</c:v>
                </c:pt>
                <c:pt idx="1603">
                  <c:v>10.5642</c:v>
                </c:pt>
                <c:pt idx="1604">
                  <c:v>10.5677</c:v>
                </c:pt>
                <c:pt idx="1605">
                  <c:v>10.571199999999999</c:v>
                </c:pt>
                <c:pt idx="1606">
                  <c:v>10.5747</c:v>
                </c:pt>
                <c:pt idx="1607">
                  <c:v>10.578099999999999</c:v>
                </c:pt>
                <c:pt idx="1608">
                  <c:v>10.5816</c:v>
                </c:pt>
                <c:pt idx="1609">
                  <c:v>10.585100000000001</c:v>
                </c:pt>
                <c:pt idx="1610">
                  <c:v>10.5885</c:v>
                </c:pt>
                <c:pt idx="1611">
                  <c:v>10.592000000000001</c:v>
                </c:pt>
                <c:pt idx="1612">
                  <c:v>10.595499999999999</c:v>
                </c:pt>
                <c:pt idx="1613">
                  <c:v>10.599</c:v>
                </c:pt>
                <c:pt idx="1614">
                  <c:v>10.602399999999999</c:v>
                </c:pt>
                <c:pt idx="1615">
                  <c:v>10.6059</c:v>
                </c:pt>
                <c:pt idx="1616">
                  <c:v>10.609400000000001</c:v>
                </c:pt>
                <c:pt idx="1617">
                  <c:v>10.6128</c:v>
                </c:pt>
                <c:pt idx="1618">
                  <c:v>10.616300000000001</c:v>
                </c:pt>
                <c:pt idx="1619">
                  <c:v>10.6198</c:v>
                </c:pt>
                <c:pt idx="1620">
                  <c:v>10.6233</c:v>
                </c:pt>
                <c:pt idx="1621">
                  <c:v>10.6267</c:v>
                </c:pt>
                <c:pt idx="1622">
                  <c:v>10.6302</c:v>
                </c:pt>
                <c:pt idx="1623">
                  <c:v>10.633699999999999</c:v>
                </c:pt>
                <c:pt idx="1624">
                  <c:v>10.6372</c:v>
                </c:pt>
                <c:pt idx="1625">
                  <c:v>10.640599999999999</c:v>
                </c:pt>
                <c:pt idx="1626">
                  <c:v>10.6441</c:v>
                </c:pt>
                <c:pt idx="1627">
                  <c:v>10.647600000000001</c:v>
                </c:pt>
                <c:pt idx="1628">
                  <c:v>10.651</c:v>
                </c:pt>
                <c:pt idx="1629">
                  <c:v>10.654500000000001</c:v>
                </c:pt>
                <c:pt idx="1630">
                  <c:v>10.657999999999999</c:v>
                </c:pt>
                <c:pt idx="1631">
                  <c:v>10.6615</c:v>
                </c:pt>
                <c:pt idx="1632">
                  <c:v>10.664899999999999</c:v>
                </c:pt>
                <c:pt idx="1633">
                  <c:v>10.6684</c:v>
                </c:pt>
                <c:pt idx="1634">
                  <c:v>10.671900000000001</c:v>
                </c:pt>
                <c:pt idx="1635">
                  <c:v>10.6753</c:v>
                </c:pt>
                <c:pt idx="1636">
                  <c:v>10.678800000000001</c:v>
                </c:pt>
                <c:pt idx="1637">
                  <c:v>10.6823</c:v>
                </c:pt>
                <c:pt idx="1638">
                  <c:v>10.6858</c:v>
                </c:pt>
                <c:pt idx="1639">
                  <c:v>10.6892</c:v>
                </c:pt>
                <c:pt idx="1640">
                  <c:v>10.6927</c:v>
                </c:pt>
                <c:pt idx="1641">
                  <c:v>10.696199999999999</c:v>
                </c:pt>
                <c:pt idx="1642">
                  <c:v>10.6997</c:v>
                </c:pt>
                <c:pt idx="1643">
                  <c:v>10.703099999999999</c:v>
                </c:pt>
                <c:pt idx="1644">
                  <c:v>10.7066</c:v>
                </c:pt>
                <c:pt idx="1645">
                  <c:v>10.710100000000001</c:v>
                </c:pt>
                <c:pt idx="1646">
                  <c:v>10.7135</c:v>
                </c:pt>
                <c:pt idx="1647">
                  <c:v>10.717000000000001</c:v>
                </c:pt>
                <c:pt idx="1648">
                  <c:v>10.720499999999999</c:v>
                </c:pt>
                <c:pt idx="1649">
                  <c:v>10.724</c:v>
                </c:pt>
                <c:pt idx="1650">
                  <c:v>10.727399999999999</c:v>
                </c:pt>
                <c:pt idx="1651">
                  <c:v>10.7309</c:v>
                </c:pt>
                <c:pt idx="1652">
                  <c:v>10.734400000000001</c:v>
                </c:pt>
                <c:pt idx="1653">
                  <c:v>10.7378</c:v>
                </c:pt>
                <c:pt idx="1654">
                  <c:v>10.741300000000001</c:v>
                </c:pt>
                <c:pt idx="1655">
                  <c:v>10.7448</c:v>
                </c:pt>
                <c:pt idx="1656">
                  <c:v>10.7483</c:v>
                </c:pt>
                <c:pt idx="1657">
                  <c:v>10.7517</c:v>
                </c:pt>
                <c:pt idx="1658">
                  <c:v>10.7552</c:v>
                </c:pt>
                <c:pt idx="1659">
                  <c:v>10.758699999999999</c:v>
                </c:pt>
                <c:pt idx="1660">
                  <c:v>10.7622</c:v>
                </c:pt>
                <c:pt idx="1661">
                  <c:v>10.765599999999999</c:v>
                </c:pt>
                <c:pt idx="1662">
                  <c:v>10.7691</c:v>
                </c:pt>
                <c:pt idx="1663">
                  <c:v>10.772600000000001</c:v>
                </c:pt>
                <c:pt idx="1664">
                  <c:v>10.776</c:v>
                </c:pt>
                <c:pt idx="1665">
                  <c:v>10.779500000000001</c:v>
                </c:pt>
                <c:pt idx="1666">
                  <c:v>10.782999999999999</c:v>
                </c:pt>
                <c:pt idx="1667">
                  <c:v>10.7865</c:v>
                </c:pt>
                <c:pt idx="1668">
                  <c:v>10.789899999999999</c:v>
                </c:pt>
                <c:pt idx="1669">
                  <c:v>10.7934</c:v>
                </c:pt>
                <c:pt idx="1670">
                  <c:v>10.796900000000001</c:v>
                </c:pt>
                <c:pt idx="1671">
                  <c:v>10.8003</c:v>
                </c:pt>
                <c:pt idx="1672">
                  <c:v>10.803800000000001</c:v>
                </c:pt>
                <c:pt idx="1673">
                  <c:v>10.8073</c:v>
                </c:pt>
                <c:pt idx="1674">
                  <c:v>10.8108</c:v>
                </c:pt>
                <c:pt idx="1675">
                  <c:v>10.8142</c:v>
                </c:pt>
                <c:pt idx="1676">
                  <c:v>10.8177</c:v>
                </c:pt>
                <c:pt idx="1677">
                  <c:v>10.821199999999999</c:v>
                </c:pt>
                <c:pt idx="1678">
                  <c:v>10.8247</c:v>
                </c:pt>
                <c:pt idx="1679">
                  <c:v>10.828099999999999</c:v>
                </c:pt>
                <c:pt idx="1680">
                  <c:v>10.8316</c:v>
                </c:pt>
                <c:pt idx="1681">
                  <c:v>10.835100000000001</c:v>
                </c:pt>
                <c:pt idx="1682">
                  <c:v>10.8385</c:v>
                </c:pt>
                <c:pt idx="1683">
                  <c:v>10.842000000000001</c:v>
                </c:pt>
                <c:pt idx="1684">
                  <c:v>10.845499999999999</c:v>
                </c:pt>
                <c:pt idx="1685">
                  <c:v>10.849</c:v>
                </c:pt>
                <c:pt idx="1686">
                  <c:v>10.852399999999999</c:v>
                </c:pt>
                <c:pt idx="1687">
                  <c:v>10.8559</c:v>
                </c:pt>
                <c:pt idx="1688">
                  <c:v>10.859400000000001</c:v>
                </c:pt>
                <c:pt idx="1689">
                  <c:v>10.8628</c:v>
                </c:pt>
                <c:pt idx="1690">
                  <c:v>10.866300000000001</c:v>
                </c:pt>
                <c:pt idx="1691">
                  <c:v>10.8698</c:v>
                </c:pt>
                <c:pt idx="1692">
                  <c:v>10.8733</c:v>
                </c:pt>
                <c:pt idx="1693">
                  <c:v>10.8767</c:v>
                </c:pt>
                <c:pt idx="1694">
                  <c:v>10.8802</c:v>
                </c:pt>
                <c:pt idx="1695">
                  <c:v>10.883699999999999</c:v>
                </c:pt>
                <c:pt idx="1696">
                  <c:v>10.8872</c:v>
                </c:pt>
                <c:pt idx="1697">
                  <c:v>10.890599999999999</c:v>
                </c:pt>
                <c:pt idx="1698">
                  <c:v>10.8941</c:v>
                </c:pt>
                <c:pt idx="1699">
                  <c:v>10.897600000000001</c:v>
                </c:pt>
                <c:pt idx="1700">
                  <c:v>10.901</c:v>
                </c:pt>
                <c:pt idx="1701">
                  <c:v>10.904500000000001</c:v>
                </c:pt>
                <c:pt idx="1702">
                  <c:v>10.907999999999999</c:v>
                </c:pt>
                <c:pt idx="1703">
                  <c:v>10.9115</c:v>
                </c:pt>
                <c:pt idx="1704">
                  <c:v>10.914899999999999</c:v>
                </c:pt>
                <c:pt idx="1705">
                  <c:v>10.9184</c:v>
                </c:pt>
                <c:pt idx="1706">
                  <c:v>10.921900000000001</c:v>
                </c:pt>
                <c:pt idx="1707">
                  <c:v>10.9253</c:v>
                </c:pt>
                <c:pt idx="1708">
                  <c:v>10.928800000000001</c:v>
                </c:pt>
                <c:pt idx="1709">
                  <c:v>10.9323</c:v>
                </c:pt>
                <c:pt idx="1710">
                  <c:v>10.9358</c:v>
                </c:pt>
                <c:pt idx="1711">
                  <c:v>10.9392</c:v>
                </c:pt>
                <c:pt idx="1712">
                  <c:v>10.9427</c:v>
                </c:pt>
                <c:pt idx="1713">
                  <c:v>10.946199999999999</c:v>
                </c:pt>
                <c:pt idx="1714">
                  <c:v>10.9497</c:v>
                </c:pt>
                <c:pt idx="1715">
                  <c:v>10.953099999999999</c:v>
                </c:pt>
                <c:pt idx="1716">
                  <c:v>10.9566</c:v>
                </c:pt>
                <c:pt idx="1717">
                  <c:v>10.960100000000001</c:v>
                </c:pt>
                <c:pt idx="1718">
                  <c:v>10.9635</c:v>
                </c:pt>
                <c:pt idx="1719">
                  <c:v>10.967000000000001</c:v>
                </c:pt>
                <c:pt idx="1720">
                  <c:v>10.970499999999999</c:v>
                </c:pt>
                <c:pt idx="1721">
                  <c:v>10.974</c:v>
                </c:pt>
                <c:pt idx="1722">
                  <c:v>10.977399999999999</c:v>
                </c:pt>
                <c:pt idx="1723">
                  <c:v>10.9809</c:v>
                </c:pt>
                <c:pt idx="1724">
                  <c:v>10.984400000000001</c:v>
                </c:pt>
                <c:pt idx="1725">
                  <c:v>10.9878</c:v>
                </c:pt>
                <c:pt idx="1726">
                  <c:v>10.991300000000001</c:v>
                </c:pt>
                <c:pt idx="1727">
                  <c:v>10.9948</c:v>
                </c:pt>
                <c:pt idx="1728">
                  <c:v>10.9983</c:v>
                </c:pt>
                <c:pt idx="1729">
                  <c:v>11.0017</c:v>
                </c:pt>
                <c:pt idx="1730">
                  <c:v>11.0052</c:v>
                </c:pt>
                <c:pt idx="1731">
                  <c:v>11.008699999999999</c:v>
                </c:pt>
                <c:pt idx="1732">
                  <c:v>11.0122</c:v>
                </c:pt>
                <c:pt idx="1733">
                  <c:v>11.015599999999999</c:v>
                </c:pt>
                <c:pt idx="1734">
                  <c:v>11.0191</c:v>
                </c:pt>
                <c:pt idx="1735">
                  <c:v>11.022600000000001</c:v>
                </c:pt>
                <c:pt idx="1736">
                  <c:v>11.026</c:v>
                </c:pt>
                <c:pt idx="1737">
                  <c:v>11.029500000000001</c:v>
                </c:pt>
                <c:pt idx="1738">
                  <c:v>11.032999999999999</c:v>
                </c:pt>
                <c:pt idx="1739">
                  <c:v>11.0365</c:v>
                </c:pt>
                <c:pt idx="1740">
                  <c:v>11.039899999999999</c:v>
                </c:pt>
                <c:pt idx="1741">
                  <c:v>11.0434</c:v>
                </c:pt>
                <c:pt idx="1742">
                  <c:v>11.046900000000001</c:v>
                </c:pt>
                <c:pt idx="1743">
                  <c:v>11.0503</c:v>
                </c:pt>
                <c:pt idx="1744">
                  <c:v>11.053800000000001</c:v>
                </c:pt>
                <c:pt idx="1745">
                  <c:v>11.0573</c:v>
                </c:pt>
                <c:pt idx="1746">
                  <c:v>11.0608</c:v>
                </c:pt>
                <c:pt idx="1747">
                  <c:v>11.0642</c:v>
                </c:pt>
                <c:pt idx="1748">
                  <c:v>11.0677</c:v>
                </c:pt>
                <c:pt idx="1749">
                  <c:v>11.071199999999999</c:v>
                </c:pt>
                <c:pt idx="1750">
                  <c:v>11.0747</c:v>
                </c:pt>
                <c:pt idx="1751">
                  <c:v>11.078099999999999</c:v>
                </c:pt>
                <c:pt idx="1752">
                  <c:v>11.0816</c:v>
                </c:pt>
                <c:pt idx="1753">
                  <c:v>11.085100000000001</c:v>
                </c:pt>
                <c:pt idx="1754">
                  <c:v>11.0885</c:v>
                </c:pt>
                <c:pt idx="1755">
                  <c:v>11.092000000000001</c:v>
                </c:pt>
                <c:pt idx="1756">
                  <c:v>11.095499999999999</c:v>
                </c:pt>
                <c:pt idx="1757">
                  <c:v>11.099</c:v>
                </c:pt>
                <c:pt idx="1758">
                  <c:v>11.102399999999999</c:v>
                </c:pt>
                <c:pt idx="1759">
                  <c:v>11.1059</c:v>
                </c:pt>
                <c:pt idx="1760">
                  <c:v>11.109400000000001</c:v>
                </c:pt>
                <c:pt idx="1761">
                  <c:v>11.1128</c:v>
                </c:pt>
                <c:pt idx="1762">
                  <c:v>11.116300000000001</c:v>
                </c:pt>
                <c:pt idx="1763">
                  <c:v>11.1198</c:v>
                </c:pt>
                <c:pt idx="1764">
                  <c:v>11.1233</c:v>
                </c:pt>
                <c:pt idx="1765">
                  <c:v>11.1267</c:v>
                </c:pt>
                <c:pt idx="1766">
                  <c:v>11.1302</c:v>
                </c:pt>
                <c:pt idx="1767">
                  <c:v>11.133699999999999</c:v>
                </c:pt>
                <c:pt idx="1768">
                  <c:v>11.1372</c:v>
                </c:pt>
                <c:pt idx="1769">
                  <c:v>11.140599999999999</c:v>
                </c:pt>
                <c:pt idx="1770">
                  <c:v>11.1441</c:v>
                </c:pt>
                <c:pt idx="1771">
                  <c:v>11.147600000000001</c:v>
                </c:pt>
                <c:pt idx="1772">
                  <c:v>11.151</c:v>
                </c:pt>
                <c:pt idx="1773">
                  <c:v>11.154500000000001</c:v>
                </c:pt>
                <c:pt idx="1774">
                  <c:v>11.157999999999999</c:v>
                </c:pt>
                <c:pt idx="1775">
                  <c:v>11.1615</c:v>
                </c:pt>
                <c:pt idx="1776">
                  <c:v>11.164899999999999</c:v>
                </c:pt>
                <c:pt idx="1777">
                  <c:v>11.1684</c:v>
                </c:pt>
                <c:pt idx="1778">
                  <c:v>11.171900000000001</c:v>
                </c:pt>
                <c:pt idx="1779">
                  <c:v>11.1753</c:v>
                </c:pt>
                <c:pt idx="1780">
                  <c:v>11.178800000000001</c:v>
                </c:pt>
                <c:pt idx="1781">
                  <c:v>11.1823</c:v>
                </c:pt>
                <c:pt idx="1782">
                  <c:v>11.1858</c:v>
                </c:pt>
                <c:pt idx="1783">
                  <c:v>11.1892</c:v>
                </c:pt>
                <c:pt idx="1784">
                  <c:v>11.1927</c:v>
                </c:pt>
                <c:pt idx="1785">
                  <c:v>11.196199999999999</c:v>
                </c:pt>
                <c:pt idx="1786">
                  <c:v>11.1997</c:v>
                </c:pt>
                <c:pt idx="1787">
                  <c:v>11.203099999999999</c:v>
                </c:pt>
                <c:pt idx="1788">
                  <c:v>11.2066</c:v>
                </c:pt>
                <c:pt idx="1789">
                  <c:v>11.210100000000001</c:v>
                </c:pt>
                <c:pt idx="1790">
                  <c:v>11.2135</c:v>
                </c:pt>
                <c:pt idx="1791">
                  <c:v>11.217000000000001</c:v>
                </c:pt>
                <c:pt idx="1792">
                  <c:v>11.220499999999999</c:v>
                </c:pt>
                <c:pt idx="1793">
                  <c:v>11.224</c:v>
                </c:pt>
                <c:pt idx="1794">
                  <c:v>11.227399999999999</c:v>
                </c:pt>
                <c:pt idx="1795">
                  <c:v>11.2309</c:v>
                </c:pt>
                <c:pt idx="1796">
                  <c:v>11.234400000000001</c:v>
                </c:pt>
                <c:pt idx="1797">
                  <c:v>11.2378</c:v>
                </c:pt>
                <c:pt idx="1798">
                  <c:v>11.241300000000001</c:v>
                </c:pt>
                <c:pt idx="1799">
                  <c:v>11.2448</c:v>
                </c:pt>
                <c:pt idx="1800">
                  <c:v>11.2483</c:v>
                </c:pt>
                <c:pt idx="1801">
                  <c:v>11.2517</c:v>
                </c:pt>
                <c:pt idx="1802">
                  <c:v>11.2552</c:v>
                </c:pt>
                <c:pt idx="1803">
                  <c:v>11.258699999999999</c:v>
                </c:pt>
                <c:pt idx="1804">
                  <c:v>11.2622</c:v>
                </c:pt>
                <c:pt idx="1805">
                  <c:v>11.265599999999999</c:v>
                </c:pt>
                <c:pt idx="1806">
                  <c:v>11.2691</c:v>
                </c:pt>
                <c:pt idx="1807">
                  <c:v>11.272600000000001</c:v>
                </c:pt>
                <c:pt idx="1808">
                  <c:v>11.276</c:v>
                </c:pt>
                <c:pt idx="1809">
                  <c:v>11.279500000000001</c:v>
                </c:pt>
                <c:pt idx="1810">
                  <c:v>11.282999999999999</c:v>
                </c:pt>
                <c:pt idx="1811">
                  <c:v>11.2865</c:v>
                </c:pt>
                <c:pt idx="1812">
                  <c:v>11.289899999999999</c:v>
                </c:pt>
                <c:pt idx="1813">
                  <c:v>11.2934</c:v>
                </c:pt>
                <c:pt idx="1814">
                  <c:v>11.296900000000001</c:v>
                </c:pt>
                <c:pt idx="1815">
                  <c:v>11.3003</c:v>
                </c:pt>
                <c:pt idx="1816">
                  <c:v>11.303800000000001</c:v>
                </c:pt>
                <c:pt idx="1817">
                  <c:v>11.3073</c:v>
                </c:pt>
                <c:pt idx="1818">
                  <c:v>11.3108</c:v>
                </c:pt>
                <c:pt idx="1819">
                  <c:v>11.3142</c:v>
                </c:pt>
                <c:pt idx="1820">
                  <c:v>11.3177</c:v>
                </c:pt>
                <c:pt idx="1821">
                  <c:v>11.321199999999999</c:v>
                </c:pt>
                <c:pt idx="1822">
                  <c:v>11.3247</c:v>
                </c:pt>
                <c:pt idx="1823">
                  <c:v>11.328099999999999</c:v>
                </c:pt>
                <c:pt idx="1824">
                  <c:v>11.3316</c:v>
                </c:pt>
                <c:pt idx="1825">
                  <c:v>11.335100000000001</c:v>
                </c:pt>
                <c:pt idx="1826">
                  <c:v>11.3385</c:v>
                </c:pt>
                <c:pt idx="1827">
                  <c:v>11.342000000000001</c:v>
                </c:pt>
                <c:pt idx="1828">
                  <c:v>11.345499999999999</c:v>
                </c:pt>
                <c:pt idx="1829">
                  <c:v>11.349</c:v>
                </c:pt>
                <c:pt idx="1830">
                  <c:v>11.352399999999999</c:v>
                </c:pt>
                <c:pt idx="1831">
                  <c:v>11.3559</c:v>
                </c:pt>
                <c:pt idx="1832">
                  <c:v>11.359400000000001</c:v>
                </c:pt>
                <c:pt idx="1833">
                  <c:v>11.3628</c:v>
                </c:pt>
                <c:pt idx="1834">
                  <c:v>11.366300000000001</c:v>
                </c:pt>
                <c:pt idx="1835">
                  <c:v>11.3698</c:v>
                </c:pt>
                <c:pt idx="1836">
                  <c:v>11.3733</c:v>
                </c:pt>
                <c:pt idx="1837">
                  <c:v>11.3767</c:v>
                </c:pt>
                <c:pt idx="1838">
                  <c:v>11.3802</c:v>
                </c:pt>
                <c:pt idx="1839">
                  <c:v>11.383699999999999</c:v>
                </c:pt>
                <c:pt idx="1840">
                  <c:v>11.3872</c:v>
                </c:pt>
                <c:pt idx="1841">
                  <c:v>11.390599999999999</c:v>
                </c:pt>
                <c:pt idx="1842">
                  <c:v>11.3941</c:v>
                </c:pt>
                <c:pt idx="1843">
                  <c:v>11.397600000000001</c:v>
                </c:pt>
                <c:pt idx="1844">
                  <c:v>11.401</c:v>
                </c:pt>
                <c:pt idx="1845">
                  <c:v>11.404500000000001</c:v>
                </c:pt>
                <c:pt idx="1846">
                  <c:v>11.407999999999999</c:v>
                </c:pt>
                <c:pt idx="1847">
                  <c:v>11.4115</c:v>
                </c:pt>
                <c:pt idx="1848">
                  <c:v>11.414899999999999</c:v>
                </c:pt>
                <c:pt idx="1849">
                  <c:v>11.4184</c:v>
                </c:pt>
                <c:pt idx="1850">
                  <c:v>11.421900000000001</c:v>
                </c:pt>
                <c:pt idx="1851">
                  <c:v>11.4253</c:v>
                </c:pt>
                <c:pt idx="1852">
                  <c:v>11.428800000000001</c:v>
                </c:pt>
                <c:pt idx="1853">
                  <c:v>11.4323</c:v>
                </c:pt>
                <c:pt idx="1854">
                  <c:v>11.4358</c:v>
                </c:pt>
                <c:pt idx="1855">
                  <c:v>11.4392</c:v>
                </c:pt>
                <c:pt idx="1856">
                  <c:v>11.4427</c:v>
                </c:pt>
                <c:pt idx="1857">
                  <c:v>11.446199999999999</c:v>
                </c:pt>
                <c:pt idx="1858">
                  <c:v>11.4497</c:v>
                </c:pt>
                <c:pt idx="1859">
                  <c:v>11.453099999999999</c:v>
                </c:pt>
                <c:pt idx="1860">
                  <c:v>11.4566</c:v>
                </c:pt>
                <c:pt idx="1861">
                  <c:v>11.460100000000001</c:v>
                </c:pt>
                <c:pt idx="1862">
                  <c:v>11.4635</c:v>
                </c:pt>
                <c:pt idx="1863">
                  <c:v>11.467000000000001</c:v>
                </c:pt>
                <c:pt idx="1864">
                  <c:v>11.470499999999999</c:v>
                </c:pt>
                <c:pt idx="1865">
                  <c:v>11.474</c:v>
                </c:pt>
                <c:pt idx="1866">
                  <c:v>11.477399999999999</c:v>
                </c:pt>
                <c:pt idx="1867">
                  <c:v>11.4809</c:v>
                </c:pt>
                <c:pt idx="1868">
                  <c:v>11.484400000000001</c:v>
                </c:pt>
                <c:pt idx="1869">
                  <c:v>11.4878</c:v>
                </c:pt>
                <c:pt idx="1870">
                  <c:v>11.491300000000001</c:v>
                </c:pt>
                <c:pt idx="1871">
                  <c:v>11.4948</c:v>
                </c:pt>
                <c:pt idx="1872">
                  <c:v>11.4983</c:v>
                </c:pt>
                <c:pt idx="1873">
                  <c:v>11.5017</c:v>
                </c:pt>
                <c:pt idx="1874">
                  <c:v>11.5052</c:v>
                </c:pt>
                <c:pt idx="1875">
                  <c:v>11.508699999999999</c:v>
                </c:pt>
                <c:pt idx="1876">
                  <c:v>11.5122</c:v>
                </c:pt>
                <c:pt idx="1877">
                  <c:v>11.515599999999999</c:v>
                </c:pt>
                <c:pt idx="1878">
                  <c:v>11.5191</c:v>
                </c:pt>
                <c:pt idx="1879">
                  <c:v>11.522600000000001</c:v>
                </c:pt>
                <c:pt idx="1880">
                  <c:v>11.526</c:v>
                </c:pt>
                <c:pt idx="1881">
                  <c:v>11.529500000000001</c:v>
                </c:pt>
                <c:pt idx="1882">
                  <c:v>11.532999999999999</c:v>
                </c:pt>
                <c:pt idx="1883">
                  <c:v>11.5365</c:v>
                </c:pt>
                <c:pt idx="1884">
                  <c:v>11.539899999999999</c:v>
                </c:pt>
                <c:pt idx="1885">
                  <c:v>11.5434</c:v>
                </c:pt>
                <c:pt idx="1886">
                  <c:v>11.546900000000001</c:v>
                </c:pt>
                <c:pt idx="1887">
                  <c:v>11.5503</c:v>
                </c:pt>
                <c:pt idx="1888">
                  <c:v>11.553800000000001</c:v>
                </c:pt>
                <c:pt idx="1889">
                  <c:v>11.5573</c:v>
                </c:pt>
                <c:pt idx="1890">
                  <c:v>11.5608</c:v>
                </c:pt>
                <c:pt idx="1891">
                  <c:v>11.5642</c:v>
                </c:pt>
                <c:pt idx="1892">
                  <c:v>11.5677</c:v>
                </c:pt>
                <c:pt idx="1893">
                  <c:v>11.571199999999999</c:v>
                </c:pt>
                <c:pt idx="1894">
                  <c:v>11.5747</c:v>
                </c:pt>
                <c:pt idx="1895">
                  <c:v>11.578099999999999</c:v>
                </c:pt>
                <c:pt idx="1896">
                  <c:v>11.5816</c:v>
                </c:pt>
                <c:pt idx="1897">
                  <c:v>11.585100000000001</c:v>
                </c:pt>
                <c:pt idx="1898">
                  <c:v>11.5885</c:v>
                </c:pt>
                <c:pt idx="1899">
                  <c:v>11.592000000000001</c:v>
                </c:pt>
                <c:pt idx="1900">
                  <c:v>11.595499999999999</c:v>
                </c:pt>
                <c:pt idx="1901">
                  <c:v>11.599</c:v>
                </c:pt>
                <c:pt idx="1902">
                  <c:v>11.602399999999999</c:v>
                </c:pt>
                <c:pt idx="1903">
                  <c:v>11.6059</c:v>
                </c:pt>
                <c:pt idx="1904">
                  <c:v>11.609400000000001</c:v>
                </c:pt>
                <c:pt idx="1905">
                  <c:v>11.6128</c:v>
                </c:pt>
                <c:pt idx="1906">
                  <c:v>11.616300000000001</c:v>
                </c:pt>
                <c:pt idx="1907">
                  <c:v>11.6198</c:v>
                </c:pt>
                <c:pt idx="1908">
                  <c:v>11.6233</c:v>
                </c:pt>
                <c:pt idx="1909">
                  <c:v>11.6267</c:v>
                </c:pt>
                <c:pt idx="1910">
                  <c:v>11.6302</c:v>
                </c:pt>
                <c:pt idx="1911">
                  <c:v>11.633699999999999</c:v>
                </c:pt>
                <c:pt idx="1912">
                  <c:v>11.6372</c:v>
                </c:pt>
                <c:pt idx="1913">
                  <c:v>11.640599999999999</c:v>
                </c:pt>
                <c:pt idx="1914">
                  <c:v>11.6441</c:v>
                </c:pt>
                <c:pt idx="1915">
                  <c:v>11.647600000000001</c:v>
                </c:pt>
                <c:pt idx="1916">
                  <c:v>11.651</c:v>
                </c:pt>
                <c:pt idx="1917">
                  <c:v>11.654500000000001</c:v>
                </c:pt>
                <c:pt idx="1918">
                  <c:v>11.657999999999999</c:v>
                </c:pt>
                <c:pt idx="1919">
                  <c:v>11.6615</c:v>
                </c:pt>
                <c:pt idx="1920">
                  <c:v>11.664899999999999</c:v>
                </c:pt>
                <c:pt idx="1921">
                  <c:v>11.6684</c:v>
                </c:pt>
                <c:pt idx="1922">
                  <c:v>11.671900000000001</c:v>
                </c:pt>
                <c:pt idx="1923">
                  <c:v>11.6753</c:v>
                </c:pt>
                <c:pt idx="1924">
                  <c:v>11.678800000000001</c:v>
                </c:pt>
                <c:pt idx="1925">
                  <c:v>11.6823</c:v>
                </c:pt>
                <c:pt idx="1926">
                  <c:v>11.6858</c:v>
                </c:pt>
                <c:pt idx="1927">
                  <c:v>11.6892</c:v>
                </c:pt>
                <c:pt idx="1928">
                  <c:v>11.6927</c:v>
                </c:pt>
                <c:pt idx="1929">
                  <c:v>11.696199999999999</c:v>
                </c:pt>
                <c:pt idx="1930">
                  <c:v>11.6997</c:v>
                </c:pt>
                <c:pt idx="1931">
                  <c:v>11.703099999999999</c:v>
                </c:pt>
                <c:pt idx="1932">
                  <c:v>11.7066</c:v>
                </c:pt>
                <c:pt idx="1933">
                  <c:v>11.710100000000001</c:v>
                </c:pt>
                <c:pt idx="1934">
                  <c:v>11.7135</c:v>
                </c:pt>
                <c:pt idx="1935">
                  <c:v>11.717000000000001</c:v>
                </c:pt>
                <c:pt idx="1936">
                  <c:v>11.720499999999999</c:v>
                </c:pt>
                <c:pt idx="1937">
                  <c:v>11.724</c:v>
                </c:pt>
                <c:pt idx="1938">
                  <c:v>11.727399999999999</c:v>
                </c:pt>
                <c:pt idx="1939">
                  <c:v>11.7309</c:v>
                </c:pt>
                <c:pt idx="1940">
                  <c:v>11.734400000000001</c:v>
                </c:pt>
                <c:pt idx="1941">
                  <c:v>11.7378</c:v>
                </c:pt>
                <c:pt idx="1942">
                  <c:v>11.741300000000001</c:v>
                </c:pt>
                <c:pt idx="1943">
                  <c:v>11.7448</c:v>
                </c:pt>
                <c:pt idx="1944">
                  <c:v>11.7483</c:v>
                </c:pt>
                <c:pt idx="1945">
                  <c:v>11.7517</c:v>
                </c:pt>
                <c:pt idx="1946">
                  <c:v>11.7552</c:v>
                </c:pt>
                <c:pt idx="1947">
                  <c:v>11.758699999999999</c:v>
                </c:pt>
                <c:pt idx="1948">
                  <c:v>11.7622</c:v>
                </c:pt>
                <c:pt idx="1949">
                  <c:v>11.765599999999999</c:v>
                </c:pt>
                <c:pt idx="1950">
                  <c:v>11.7691</c:v>
                </c:pt>
                <c:pt idx="1951">
                  <c:v>11.772600000000001</c:v>
                </c:pt>
                <c:pt idx="1952">
                  <c:v>11.776</c:v>
                </c:pt>
                <c:pt idx="1953">
                  <c:v>11.779500000000001</c:v>
                </c:pt>
                <c:pt idx="1954">
                  <c:v>11.782999999999999</c:v>
                </c:pt>
                <c:pt idx="1955">
                  <c:v>11.7865</c:v>
                </c:pt>
                <c:pt idx="1956">
                  <c:v>11.789899999999999</c:v>
                </c:pt>
                <c:pt idx="1957">
                  <c:v>11.7934</c:v>
                </c:pt>
                <c:pt idx="1958">
                  <c:v>11.796900000000001</c:v>
                </c:pt>
                <c:pt idx="1959">
                  <c:v>11.8003</c:v>
                </c:pt>
                <c:pt idx="1960">
                  <c:v>11.803800000000001</c:v>
                </c:pt>
                <c:pt idx="1961">
                  <c:v>11.8073</c:v>
                </c:pt>
                <c:pt idx="1962">
                  <c:v>11.8108</c:v>
                </c:pt>
                <c:pt idx="1963">
                  <c:v>11.8142</c:v>
                </c:pt>
                <c:pt idx="1964">
                  <c:v>11.8177</c:v>
                </c:pt>
                <c:pt idx="1965">
                  <c:v>11.821199999999999</c:v>
                </c:pt>
                <c:pt idx="1966">
                  <c:v>11.8247</c:v>
                </c:pt>
                <c:pt idx="1967">
                  <c:v>11.828099999999999</c:v>
                </c:pt>
                <c:pt idx="1968">
                  <c:v>11.8316</c:v>
                </c:pt>
                <c:pt idx="1969">
                  <c:v>11.835100000000001</c:v>
                </c:pt>
                <c:pt idx="1970">
                  <c:v>11.8385</c:v>
                </c:pt>
                <c:pt idx="1971">
                  <c:v>11.842000000000001</c:v>
                </c:pt>
                <c:pt idx="1972">
                  <c:v>11.845499999999999</c:v>
                </c:pt>
                <c:pt idx="1973">
                  <c:v>11.849</c:v>
                </c:pt>
                <c:pt idx="1974">
                  <c:v>11.852399999999999</c:v>
                </c:pt>
                <c:pt idx="1975">
                  <c:v>11.8559</c:v>
                </c:pt>
                <c:pt idx="1976">
                  <c:v>11.859400000000001</c:v>
                </c:pt>
                <c:pt idx="1977">
                  <c:v>11.8628</c:v>
                </c:pt>
                <c:pt idx="1978">
                  <c:v>11.866300000000001</c:v>
                </c:pt>
                <c:pt idx="1979">
                  <c:v>11.8698</c:v>
                </c:pt>
                <c:pt idx="1980">
                  <c:v>11.8733</c:v>
                </c:pt>
                <c:pt idx="1981">
                  <c:v>11.8767</c:v>
                </c:pt>
                <c:pt idx="1982">
                  <c:v>11.8802</c:v>
                </c:pt>
                <c:pt idx="1983">
                  <c:v>11.883699999999999</c:v>
                </c:pt>
                <c:pt idx="1984">
                  <c:v>11.8872</c:v>
                </c:pt>
                <c:pt idx="1985">
                  <c:v>11.890599999999999</c:v>
                </c:pt>
                <c:pt idx="1986">
                  <c:v>11.8941</c:v>
                </c:pt>
                <c:pt idx="1987">
                  <c:v>11.897600000000001</c:v>
                </c:pt>
                <c:pt idx="1988">
                  <c:v>11.901</c:v>
                </c:pt>
                <c:pt idx="1989">
                  <c:v>11.904500000000001</c:v>
                </c:pt>
                <c:pt idx="1990">
                  <c:v>11.907999999999999</c:v>
                </c:pt>
                <c:pt idx="1991">
                  <c:v>11.9115</c:v>
                </c:pt>
                <c:pt idx="1992">
                  <c:v>11.914899999999999</c:v>
                </c:pt>
                <c:pt idx="1993">
                  <c:v>11.9184</c:v>
                </c:pt>
                <c:pt idx="1994">
                  <c:v>11.921900000000001</c:v>
                </c:pt>
                <c:pt idx="1995">
                  <c:v>11.9253</c:v>
                </c:pt>
                <c:pt idx="1996">
                  <c:v>11.928800000000001</c:v>
                </c:pt>
                <c:pt idx="1997">
                  <c:v>11.9323</c:v>
                </c:pt>
                <c:pt idx="1998">
                  <c:v>11.9358</c:v>
                </c:pt>
                <c:pt idx="1999">
                  <c:v>11.9392</c:v>
                </c:pt>
                <c:pt idx="2000">
                  <c:v>11.9427</c:v>
                </c:pt>
                <c:pt idx="2001">
                  <c:v>11.946199999999999</c:v>
                </c:pt>
                <c:pt idx="2002">
                  <c:v>11.9497</c:v>
                </c:pt>
                <c:pt idx="2003">
                  <c:v>11.953099999999999</c:v>
                </c:pt>
                <c:pt idx="2004">
                  <c:v>11.9566</c:v>
                </c:pt>
                <c:pt idx="2005">
                  <c:v>11.960100000000001</c:v>
                </c:pt>
                <c:pt idx="2006">
                  <c:v>11.9635</c:v>
                </c:pt>
                <c:pt idx="2007">
                  <c:v>11.967000000000001</c:v>
                </c:pt>
                <c:pt idx="2008">
                  <c:v>11.970499999999999</c:v>
                </c:pt>
                <c:pt idx="2009">
                  <c:v>11.974</c:v>
                </c:pt>
                <c:pt idx="2010">
                  <c:v>11.977399999999999</c:v>
                </c:pt>
                <c:pt idx="2011">
                  <c:v>11.9809</c:v>
                </c:pt>
                <c:pt idx="2012">
                  <c:v>11.984400000000001</c:v>
                </c:pt>
                <c:pt idx="2013">
                  <c:v>11.9878</c:v>
                </c:pt>
                <c:pt idx="2014">
                  <c:v>11.991300000000001</c:v>
                </c:pt>
                <c:pt idx="2015">
                  <c:v>11.9948</c:v>
                </c:pt>
                <c:pt idx="2016">
                  <c:v>11.9983</c:v>
                </c:pt>
                <c:pt idx="2017">
                  <c:v>12.0017</c:v>
                </c:pt>
                <c:pt idx="2018">
                  <c:v>12.0052</c:v>
                </c:pt>
                <c:pt idx="2019">
                  <c:v>12.008699999999999</c:v>
                </c:pt>
                <c:pt idx="2020">
                  <c:v>12.0122</c:v>
                </c:pt>
                <c:pt idx="2021">
                  <c:v>12.015599999999999</c:v>
                </c:pt>
                <c:pt idx="2022">
                  <c:v>12.0191</c:v>
                </c:pt>
                <c:pt idx="2023">
                  <c:v>12.022600000000001</c:v>
                </c:pt>
                <c:pt idx="2024">
                  <c:v>12.026</c:v>
                </c:pt>
                <c:pt idx="2025">
                  <c:v>12.029500000000001</c:v>
                </c:pt>
                <c:pt idx="2026">
                  <c:v>12.032999999999999</c:v>
                </c:pt>
                <c:pt idx="2027">
                  <c:v>12.0365</c:v>
                </c:pt>
                <c:pt idx="2028">
                  <c:v>12.039899999999999</c:v>
                </c:pt>
                <c:pt idx="2029">
                  <c:v>12.0434</c:v>
                </c:pt>
                <c:pt idx="2030">
                  <c:v>12.046900000000001</c:v>
                </c:pt>
                <c:pt idx="2031">
                  <c:v>12.0503</c:v>
                </c:pt>
                <c:pt idx="2032">
                  <c:v>12.053800000000001</c:v>
                </c:pt>
                <c:pt idx="2033">
                  <c:v>12.0573</c:v>
                </c:pt>
                <c:pt idx="2034">
                  <c:v>12.0608</c:v>
                </c:pt>
                <c:pt idx="2035">
                  <c:v>12.0642</c:v>
                </c:pt>
                <c:pt idx="2036">
                  <c:v>12.0677</c:v>
                </c:pt>
                <c:pt idx="2037">
                  <c:v>12.071199999999999</c:v>
                </c:pt>
                <c:pt idx="2038">
                  <c:v>12.0747</c:v>
                </c:pt>
                <c:pt idx="2039">
                  <c:v>12.078099999999999</c:v>
                </c:pt>
                <c:pt idx="2040">
                  <c:v>12.0816</c:v>
                </c:pt>
                <c:pt idx="2041">
                  <c:v>12.085100000000001</c:v>
                </c:pt>
                <c:pt idx="2042">
                  <c:v>12.0885</c:v>
                </c:pt>
                <c:pt idx="2043">
                  <c:v>12.092000000000001</c:v>
                </c:pt>
                <c:pt idx="2044">
                  <c:v>12.095499999999999</c:v>
                </c:pt>
                <c:pt idx="2045">
                  <c:v>12.099</c:v>
                </c:pt>
                <c:pt idx="2046">
                  <c:v>12.102399999999999</c:v>
                </c:pt>
                <c:pt idx="2047">
                  <c:v>12.1059</c:v>
                </c:pt>
                <c:pt idx="2048">
                  <c:v>12.109400000000001</c:v>
                </c:pt>
                <c:pt idx="2049">
                  <c:v>12.1128</c:v>
                </c:pt>
                <c:pt idx="2050">
                  <c:v>12.116300000000001</c:v>
                </c:pt>
                <c:pt idx="2051">
                  <c:v>12.1198</c:v>
                </c:pt>
                <c:pt idx="2052">
                  <c:v>12.1233</c:v>
                </c:pt>
                <c:pt idx="2053">
                  <c:v>12.1267</c:v>
                </c:pt>
                <c:pt idx="2054">
                  <c:v>12.1302</c:v>
                </c:pt>
                <c:pt idx="2055">
                  <c:v>12.133699999999999</c:v>
                </c:pt>
                <c:pt idx="2056">
                  <c:v>12.1372</c:v>
                </c:pt>
                <c:pt idx="2057">
                  <c:v>12.140599999999999</c:v>
                </c:pt>
                <c:pt idx="2058">
                  <c:v>12.1441</c:v>
                </c:pt>
                <c:pt idx="2059">
                  <c:v>12.147600000000001</c:v>
                </c:pt>
                <c:pt idx="2060">
                  <c:v>12.151</c:v>
                </c:pt>
                <c:pt idx="2061">
                  <c:v>12.154500000000001</c:v>
                </c:pt>
                <c:pt idx="2062">
                  <c:v>12.157999999999999</c:v>
                </c:pt>
                <c:pt idx="2063">
                  <c:v>12.1615</c:v>
                </c:pt>
                <c:pt idx="2064">
                  <c:v>12.164899999999999</c:v>
                </c:pt>
                <c:pt idx="2065">
                  <c:v>12.1684</c:v>
                </c:pt>
                <c:pt idx="2066">
                  <c:v>12.171900000000001</c:v>
                </c:pt>
                <c:pt idx="2067">
                  <c:v>12.1753</c:v>
                </c:pt>
                <c:pt idx="2068">
                  <c:v>12.178800000000001</c:v>
                </c:pt>
                <c:pt idx="2069">
                  <c:v>12.1823</c:v>
                </c:pt>
                <c:pt idx="2070">
                  <c:v>12.1858</c:v>
                </c:pt>
                <c:pt idx="2071">
                  <c:v>12.1892</c:v>
                </c:pt>
                <c:pt idx="2072">
                  <c:v>12.1927</c:v>
                </c:pt>
                <c:pt idx="2073">
                  <c:v>12.196199999999999</c:v>
                </c:pt>
                <c:pt idx="2074">
                  <c:v>12.1997</c:v>
                </c:pt>
                <c:pt idx="2075">
                  <c:v>12.203099999999999</c:v>
                </c:pt>
                <c:pt idx="2076">
                  <c:v>12.2066</c:v>
                </c:pt>
                <c:pt idx="2077">
                  <c:v>12.210100000000001</c:v>
                </c:pt>
                <c:pt idx="2078">
                  <c:v>12.2135</c:v>
                </c:pt>
                <c:pt idx="2079">
                  <c:v>12.217000000000001</c:v>
                </c:pt>
                <c:pt idx="2080">
                  <c:v>12.220499999999999</c:v>
                </c:pt>
                <c:pt idx="2081">
                  <c:v>12.224</c:v>
                </c:pt>
                <c:pt idx="2082">
                  <c:v>12.227399999999999</c:v>
                </c:pt>
                <c:pt idx="2083">
                  <c:v>12.2309</c:v>
                </c:pt>
                <c:pt idx="2084">
                  <c:v>12.234400000000001</c:v>
                </c:pt>
                <c:pt idx="2085">
                  <c:v>12.2378</c:v>
                </c:pt>
                <c:pt idx="2086">
                  <c:v>12.241300000000001</c:v>
                </c:pt>
                <c:pt idx="2087">
                  <c:v>12.2448</c:v>
                </c:pt>
                <c:pt idx="2088">
                  <c:v>12.2483</c:v>
                </c:pt>
                <c:pt idx="2089">
                  <c:v>12.2517</c:v>
                </c:pt>
                <c:pt idx="2090">
                  <c:v>12.2552</c:v>
                </c:pt>
                <c:pt idx="2091">
                  <c:v>12.258699999999999</c:v>
                </c:pt>
                <c:pt idx="2092">
                  <c:v>12.2622</c:v>
                </c:pt>
                <c:pt idx="2093">
                  <c:v>12.265599999999999</c:v>
                </c:pt>
                <c:pt idx="2094">
                  <c:v>12.2691</c:v>
                </c:pt>
                <c:pt idx="2095">
                  <c:v>12.272600000000001</c:v>
                </c:pt>
                <c:pt idx="2096">
                  <c:v>12.276</c:v>
                </c:pt>
                <c:pt idx="2097">
                  <c:v>12.279500000000001</c:v>
                </c:pt>
                <c:pt idx="2098">
                  <c:v>12.282999999999999</c:v>
                </c:pt>
                <c:pt idx="2099">
                  <c:v>12.2865</c:v>
                </c:pt>
                <c:pt idx="2100">
                  <c:v>12.289899999999999</c:v>
                </c:pt>
                <c:pt idx="2101">
                  <c:v>12.2934</c:v>
                </c:pt>
                <c:pt idx="2102">
                  <c:v>12.296900000000001</c:v>
                </c:pt>
                <c:pt idx="2103">
                  <c:v>12.3003</c:v>
                </c:pt>
                <c:pt idx="2104">
                  <c:v>12.303800000000001</c:v>
                </c:pt>
                <c:pt idx="2105">
                  <c:v>12.3073</c:v>
                </c:pt>
                <c:pt idx="2106">
                  <c:v>12.3108</c:v>
                </c:pt>
                <c:pt idx="2107">
                  <c:v>12.3142</c:v>
                </c:pt>
                <c:pt idx="2108">
                  <c:v>12.3177</c:v>
                </c:pt>
                <c:pt idx="2109">
                  <c:v>12.321199999999999</c:v>
                </c:pt>
                <c:pt idx="2110">
                  <c:v>12.3247</c:v>
                </c:pt>
                <c:pt idx="2111">
                  <c:v>12.328099999999999</c:v>
                </c:pt>
                <c:pt idx="2112">
                  <c:v>12.3316</c:v>
                </c:pt>
                <c:pt idx="2113">
                  <c:v>12.335100000000001</c:v>
                </c:pt>
                <c:pt idx="2114">
                  <c:v>12.3385</c:v>
                </c:pt>
                <c:pt idx="2115">
                  <c:v>12.342000000000001</c:v>
                </c:pt>
                <c:pt idx="2116">
                  <c:v>12.345499999999999</c:v>
                </c:pt>
                <c:pt idx="2117">
                  <c:v>12.349</c:v>
                </c:pt>
                <c:pt idx="2118">
                  <c:v>12.352399999999999</c:v>
                </c:pt>
                <c:pt idx="2119">
                  <c:v>12.3559</c:v>
                </c:pt>
                <c:pt idx="2120">
                  <c:v>12.359400000000001</c:v>
                </c:pt>
                <c:pt idx="2121">
                  <c:v>12.3628</c:v>
                </c:pt>
                <c:pt idx="2122">
                  <c:v>12.366300000000001</c:v>
                </c:pt>
                <c:pt idx="2123">
                  <c:v>12.3698</c:v>
                </c:pt>
                <c:pt idx="2124">
                  <c:v>12.3733</c:v>
                </c:pt>
                <c:pt idx="2125">
                  <c:v>12.3767</c:v>
                </c:pt>
                <c:pt idx="2126">
                  <c:v>12.3802</c:v>
                </c:pt>
                <c:pt idx="2127">
                  <c:v>12.383699999999999</c:v>
                </c:pt>
                <c:pt idx="2128">
                  <c:v>12.3872</c:v>
                </c:pt>
                <c:pt idx="2129">
                  <c:v>12.390599999999999</c:v>
                </c:pt>
                <c:pt idx="2130">
                  <c:v>12.3941</c:v>
                </c:pt>
                <c:pt idx="2131">
                  <c:v>12.397600000000001</c:v>
                </c:pt>
                <c:pt idx="2132">
                  <c:v>12.401</c:v>
                </c:pt>
                <c:pt idx="2133">
                  <c:v>12.404500000000001</c:v>
                </c:pt>
                <c:pt idx="2134">
                  <c:v>12.407999999999999</c:v>
                </c:pt>
                <c:pt idx="2135">
                  <c:v>12.4115</c:v>
                </c:pt>
                <c:pt idx="2136">
                  <c:v>12.414899999999999</c:v>
                </c:pt>
                <c:pt idx="2137">
                  <c:v>12.4184</c:v>
                </c:pt>
                <c:pt idx="2138">
                  <c:v>12.421900000000001</c:v>
                </c:pt>
                <c:pt idx="2139">
                  <c:v>12.4253</c:v>
                </c:pt>
                <c:pt idx="2140">
                  <c:v>12.428800000000001</c:v>
                </c:pt>
                <c:pt idx="2141">
                  <c:v>12.4323</c:v>
                </c:pt>
                <c:pt idx="2142">
                  <c:v>12.4358</c:v>
                </c:pt>
                <c:pt idx="2143">
                  <c:v>12.4392</c:v>
                </c:pt>
                <c:pt idx="2144">
                  <c:v>12.4427</c:v>
                </c:pt>
                <c:pt idx="2145">
                  <c:v>12.446199999999999</c:v>
                </c:pt>
                <c:pt idx="2146">
                  <c:v>12.4497</c:v>
                </c:pt>
                <c:pt idx="2147">
                  <c:v>12.453099999999999</c:v>
                </c:pt>
                <c:pt idx="2148">
                  <c:v>12.4566</c:v>
                </c:pt>
                <c:pt idx="2149">
                  <c:v>12.460100000000001</c:v>
                </c:pt>
                <c:pt idx="2150">
                  <c:v>12.4635</c:v>
                </c:pt>
                <c:pt idx="2151">
                  <c:v>12.467000000000001</c:v>
                </c:pt>
                <c:pt idx="2152">
                  <c:v>12.470499999999999</c:v>
                </c:pt>
                <c:pt idx="2153">
                  <c:v>12.474</c:v>
                </c:pt>
                <c:pt idx="2154">
                  <c:v>12.477399999999999</c:v>
                </c:pt>
                <c:pt idx="2155">
                  <c:v>12.4809</c:v>
                </c:pt>
                <c:pt idx="2156">
                  <c:v>12.484400000000001</c:v>
                </c:pt>
                <c:pt idx="2157">
                  <c:v>12.4878</c:v>
                </c:pt>
                <c:pt idx="2158">
                  <c:v>12.491300000000001</c:v>
                </c:pt>
                <c:pt idx="2159">
                  <c:v>12.4948</c:v>
                </c:pt>
                <c:pt idx="2160">
                  <c:v>12.4983</c:v>
                </c:pt>
                <c:pt idx="2161">
                  <c:v>12.5017</c:v>
                </c:pt>
                <c:pt idx="2162">
                  <c:v>12.5052</c:v>
                </c:pt>
                <c:pt idx="2163">
                  <c:v>12.508699999999999</c:v>
                </c:pt>
                <c:pt idx="2164">
                  <c:v>12.5122</c:v>
                </c:pt>
                <c:pt idx="2165">
                  <c:v>12.515599999999999</c:v>
                </c:pt>
                <c:pt idx="2166">
                  <c:v>12.5191</c:v>
                </c:pt>
                <c:pt idx="2167">
                  <c:v>12.522600000000001</c:v>
                </c:pt>
                <c:pt idx="2168">
                  <c:v>12.526</c:v>
                </c:pt>
                <c:pt idx="2169">
                  <c:v>12.529500000000001</c:v>
                </c:pt>
                <c:pt idx="2170">
                  <c:v>12.532999999999999</c:v>
                </c:pt>
                <c:pt idx="2171">
                  <c:v>12.5365</c:v>
                </c:pt>
                <c:pt idx="2172">
                  <c:v>12.539899999999999</c:v>
                </c:pt>
                <c:pt idx="2173">
                  <c:v>12.5434</c:v>
                </c:pt>
                <c:pt idx="2174">
                  <c:v>12.546900000000001</c:v>
                </c:pt>
                <c:pt idx="2175">
                  <c:v>12.5503</c:v>
                </c:pt>
                <c:pt idx="2176">
                  <c:v>12.553800000000001</c:v>
                </c:pt>
                <c:pt idx="2177">
                  <c:v>12.5573</c:v>
                </c:pt>
                <c:pt idx="2178">
                  <c:v>12.5608</c:v>
                </c:pt>
                <c:pt idx="2179">
                  <c:v>12.5642</c:v>
                </c:pt>
                <c:pt idx="2180">
                  <c:v>12.5677</c:v>
                </c:pt>
                <c:pt idx="2181">
                  <c:v>12.571199999999999</c:v>
                </c:pt>
                <c:pt idx="2182">
                  <c:v>12.5747</c:v>
                </c:pt>
                <c:pt idx="2183">
                  <c:v>12.578099999999999</c:v>
                </c:pt>
                <c:pt idx="2184">
                  <c:v>12.5816</c:v>
                </c:pt>
                <c:pt idx="2185">
                  <c:v>12.585100000000001</c:v>
                </c:pt>
                <c:pt idx="2186">
                  <c:v>12.5885</c:v>
                </c:pt>
                <c:pt idx="2187">
                  <c:v>12.592000000000001</c:v>
                </c:pt>
                <c:pt idx="2188">
                  <c:v>12.595499999999999</c:v>
                </c:pt>
                <c:pt idx="2189">
                  <c:v>12.599</c:v>
                </c:pt>
                <c:pt idx="2190">
                  <c:v>12.602399999999999</c:v>
                </c:pt>
                <c:pt idx="2191">
                  <c:v>12.6059</c:v>
                </c:pt>
                <c:pt idx="2192">
                  <c:v>12.609400000000001</c:v>
                </c:pt>
                <c:pt idx="2193">
                  <c:v>12.6128</c:v>
                </c:pt>
                <c:pt idx="2194">
                  <c:v>12.616300000000001</c:v>
                </c:pt>
                <c:pt idx="2195">
                  <c:v>12.6198</c:v>
                </c:pt>
                <c:pt idx="2196">
                  <c:v>12.6233</c:v>
                </c:pt>
                <c:pt idx="2197">
                  <c:v>12.6267</c:v>
                </c:pt>
                <c:pt idx="2198">
                  <c:v>12.6302</c:v>
                </c:pt>
                <c:pt idx="2199">
                  <c:v>12.633699999999999</c:v>
                </c:pt>
                <c:pt idx="2200">
                  <c:v>12.6372</c:v>
                </c:pt>
                <c:pt idx="2201">
                  <c:v>12.640599999999999</c:v>
                </c:pt>
                <c:pt idx="2202">
                  <c:v>12.6441</c:v>
                </c:pt>
                <c:pt idx="2203">
                  <c:v>12.647600000000001</c:v>
                </c:pt>
                <c:pt idx="2204">
                  <c:v>12.651</c:v>
                </c:pt>
                <c:pt idx="2205">
                  <c:v>12.654500000000001</c:v>
                </c:pt>
                <c:pt idx="2206">
                  <c:v>12.657999999999999</c:v>
                </c:pt>
                <c:pt idx="2207">
                  <c:v>12.6615</c:v>
                </c:pt>
                <c:pt idx="2208">
                  <c:v>12.664899999999999</c:v>
                </c:pt>
                <c:pt idx="2209">
                  <c:v>12.6684</c:v>
                </c:pt>
                <c:pt idx="2210">
                  <c:v>12.671900000000001</c:v>
                </c:pt>
                <c:pt idx="2211">
                  <c:v>12.6753</c:v>
                </c:pt>
                <c:pt idx="2212">
                  <c:v>12.678800000000001</c:v>
                </c:pt>
                <c:pt idx="2213">
                  <c:v>12.6823</c:v>
                </c:pt>
                <c:pt idx="2214">
                  <c:v>12.6858</c:v>
                </c:pt>
                <c:pt idx="2215">
                  <c:v>12.6892</c:v>
                </c:pt>
                <c:pt idx="2216">
                  <c:v>12.6927</c:v>
                </c:pt>
                <c:pt idx="2217">
                  <c:v>12.696199999999999</c:v>
                </c:pt>
                <c:pt idx="2218">
                  <c:v>12.6997</c:v>
                </c:pt>
                <c:pt idx="2219">
                  <c:v>12.703099999999999</c:v>
                </c:pt>
                <c:pt idx="2220">
                  <c:v>12.7066</c:v>
                </c:pt>
                <c:pt idx="2221">
                  <c:v>12.710100000000001</c:v>
                </c:pt>
                <c:pt idx="2222">
                  <c:v>12.7135</c:v>
                </c:pt>
                <c:pt idx="2223">
                  <c:v>12.717000000000001</c:v>
                </c:pt>
                <c:pt idx="2224">
                  <c:v>12.720499999999999</c:v>
                </c:pt>
                <c:pt idx="2225">
                  <c:v>12.724</c:v>
                </c:pt>
                <c:pt idx="2226">
                  <c:v>12.727399999999999</c:v>
                </c:pt>
                <c:pt idx="2227">
                  <c:v>12.7309</c:v>
                </c:pt>
                <c:pt idx="2228">
                  <c:v>12.734400000000001</c:v>
                </c:pt>
                <c:pt idx="2229">
                  <c:v>12.7378</c:v>
                </c:pt>
                <c:pt idx="2230">
                  <c:v>12.741300000000001</c:v>
                </c:pt>
                <c:pt idx="2231">
                  <c:v>12.7448</c:v>
                </c:pt>
                <c:pt idx="2232">
                  <c:v>12.7483</c:v>
                </c:pt>
                <c:pt idx="2233">
                  <c:v>12.7517</c:v>
                </c:pt>
                <c:pt idx="2234">
                  <c:v>12.7552</c:v>
                </c:pt>
                <c:pt idx="2235">
                  <c:v>12.758699999999999</c:v>
                </c:pt>
                <c:pt idx="2236">
                  <c:v>12.7622</c:v>
                </c:pt>
                <c:pt idx="2237">
                  <c:v>12.765599999999999</c:v>
                </c:pt>
                <c:pt idx="2238">
                  <c:v>12.7691</c:v>
                </c:pt>
                <c:pt idx="2239">
                  <c:v>12.772600000000001</c:v>
                </c:pt>
                <c:pt idx="2240">
                  <c:v>12.776</c:v>
                </c:pt>
                <c:pt idx="2241">
                  <c:v>12.779500000000001</c:v>
                </c:pt>
                <c:pt idx="2242">
                  <c:v>12.782999999999999</c:v>
                </c:pt>
                <c:pt idx="2243">
                  <c:v>12.7865</c:v>
                </c:pt>
                <c:pt idx="2244">
                  <c:v>12.789899999999999</c:v>
                </c:pt>
                <c:pt idx="2245">
                  <c:v>12.7934</c:v>
                </c:pt>
                <c:pt idx="2246">
                  <c:v>12.796900000000001</c:v>
                </c:pt>
                <c:pt idx="2247">
                  <c:v>12.8003</c:v>
                </c:pt>
                <c:pt idx="2248">
                  <c:v>12.803800000000001</c:v>
                </c:pt>
                <c:pt idx="2249">
                  <c:v>12.8073</c:v>
                </c:pt>
                <c:pt idx="2250">
                  <c:v>12.8108</c:v>
                </c:pt>
                <c:pt idx="2251">
                  <c:v>12.8142</c:v>
                </c:pt>
                <c:pt idx="2252">
                  <c:v>12.8177</c:v>
                </c:pt>
                <c:pt idx="2253">
                  <c:v>12.821199999999999</c:v>
                </c:pt>
                <c:pt idx="2254">
                  <c:v>12.8247</c:v>
                </c:pt>
                <c:pt idx="2255">
                  <c:v>12.828099999999999</c:v>
                </c:pt>
                <c:pt idx="2256">
                  <c:v>12.8316</c:v>
                </c:pt>
                <c:pt idx="2257">
                  <c:v>12.835100000000001</c:v>
                </c:pt>
                <c:pt idx="2258">
                  <c:v>12.8385</c:v>
                </c:pt>
                <c:pt idx="2259">
                  <c:v>12.842000000000001</c:v>
                </c:pt>
                <c:pt idx="2260">
                  <c:v>12.845499999999999</c:v>
                </c:pt>
                <c:pt idx="2261">
                  <c:v>12.849</c:v>
                </c:pt>
                <c:pt idx="2262">
                  <c:v>12.852399999999999</c:v>
                </c:pt>
                <c:pt idx="2263">
                  <c:v>12.8559</c:v>
                </c:pt>
                <c:pt idx="2264">
                  <c:v>12.859400000000001</c:v>
                </c:pt>
                <c:pt idx="2265">
                  <c:v>12.8628</c:v>
                </c:pt>
                <c:pt idx="2266">
                  <c:v>12.866300000000001</c:v>
                </c:pt>
                <c:pt idx="2267">
                  <c:v>12.8698</c:v>
                </c:pt>
                <c:pt idx="2268">
                  <c:v>12.8733</c:v>
                </c:pt>
                <c:pt idx="2269">
                  <c:v>12.8767</c:v>
                </c:pt>
                <c:pt idx="2270">
                  <c:v>12.8802</c:v>
                </c:pt>
                <c:pt idx="2271">
                  <c:v>12.883699999999999</c:v>
                </c:pt>
                <c:pt idx="2272">
                  <c:v>12.8872</c:v>
                </c:pt>
                <c:pt idx="2273">
                  <c:v>12.890599999999999</c:v>
                </c:pt>
                <c:pt idx="2274">
                  <c:v>12.8941</c:v>
                </c:pt>
                <c:pt idx="2275">
                  <c:v>12.897600000000001</c:v>
                </c:pt>
                <c:pt idx="2276">
                  <c:v>12.901</c:v>
                </c:pt>
                <c:pt idx="2277">
                  <c:v>12.904500000000001</c:v>
                </c:pt>
                <c:pt idx="2278">
                  <c:v>12.907999999999999</c:v>
                </c:pt>
                <c:pt idx="2279">
                  <c:v>12.9115</c:v>
                </c:pt>
                <c:pt idx="2280">
                  <c:v>12.914899999999999</c:v>
                </c:pt>
                <c:pt idx="2281">
                  <c:v>12.9184</c:v>
                </c:pt>
                <c:pt idx="2282">
                  <c:v>12.921900000000001</c:v>
                </c:pt>
                <c:pt idx="2283">
                  <c:v>12.9253</c:v>
                </c:pt>
                <c:pt idx="2284">
                  <c:v>12.928800000000001</c:v>
                </c:pt>
                <c:pt idx="2285">
                  <c:v>12.9323</c:v>
                </c:pt>
                <c:pt idx="2286">
                  <c:v>12.9358</c:v>
                </c:pt>
                <c:pt idx="2287">
                  <c:v>12.9392</c:v>
                </c:pt>
                <c:pt idx="2288">
                  <c:v>12.9427</c:v>
                </c:pt>
                <c:pt idx="2289">
                  <c:v>12.946199999999999</c:v>
                </c:pt>
                <c:pt idx="2290">
                  <c:v>12.9497</c:v>
                </c:pt>
                <c:pt idx="2291">
                  <c:v>12.953099999999999</c:v>
                </c:pt>
                <c:pt idx="2292">
                  <c:v>12.9566</c:v>
                </c:pt>
                <c:pt idx="2293">
                  <c:v>12.960100000000001</c:v>
                </c:pt>
                <c:pt idx="2294">
                  <c:v>12.9635</c:v>
                </c:pt>
                <c:pt idx="2295">
                  <c:v>12.967000000000001</c:v>
                </c:pt>
                <c:pt idx="2296">
                  <c:v>12.970499999999999</c:v>
                </c:pt>
                <c:pt idx="2297">
                  <c:v>12.974</c:v>
                </c:pt>
                <c:pt idx="2298">
                  <c:v>12.977399999999999</c:v>
                </c:pt>
                <c:pt idx="2299">
                  <c:v>12.9809</c:v>
                </c:pt>
                <c:pt idx="2300">
                  <c:v>12.984400000000001</c:v>
                </c:pt>
                <c:pt idx="2301">
                  <c:v>12.9878</c:v>
                </c:pt>
                <c:pt idx="2302">
                  <c:v>12.991300000000001</c:v>
                </c:pt>
                <c:pt idx="2303">
                  <c:v>12.9948</c:v>
                </c:pt>
                <c:pt idx="2304">
                  <c:v>12.9983</c:v>
                </c:pt>
                <c:pt idx="2305">
                  <c:v>13.0017</c:v>
                </c:pt>
                <c:pt idx="2306">
                  <c:v>13.0052</c:v>
                </c:pt>
                <c:pt idx="2307">
                  <c:v>13.008699999999999</c:v>
                </c:pt>
                <c:pt idx="2308">
                  <c:v>13.0122</c:v>
                </c:pt>
                <c:pt idx="2309">
                  <c:v>13.015599999999999</c:v>
                </c:pt>
                <c:pt idx="2310">
                  <c:v>13.0191</c:v>
                </c:pt>
                <c:pt idx="2311">
                  <c:v>13.022600000000001</c:v>
                </c:pt>
                <c:pt idx="2312">
                  <c:v>13.026</c:v>
                </c:pt>
                <c:pt idx="2313">
                  <c:v>13.029500000000001</c:v>
                </c:pt>
                <c:pt idx="2314">
                  <c:v>13.032999999999999</c:v>
                </c:pt>
                <c:pt idx="2315">
                  <c:v>13.0365</c:v>
                </c:pt>
                <c:pt idx="2316">
                  <c:v>13.039899999999999</c:v>
                </c:pt>
                <c:pt idx="2317">
                  <c:v>13.0434</c:v>
                </c:pt>
                <c:pt idx="2318">
                  <c:v>13.046900000000001</c:v>
                </c:pt>
                <c:pt idx="2319">
                  <c:v>13.0503</c:v>
                </c:pt>
                <c:pt idx="2320">
                  <c:v>13.053800000000001</c:v>
                </c:pt>
                <c:pt idx="2321">
                  <c:v>13.0573</c:v>
                </c:pt>
                <c:pt idx="2322">
                  <c:v>13.0608</c:v>
                </c:pt>
                <c:pt idx="2323">
                  <c:v>13.0642</c:v>
                </c:pt>
                <c:pt idx="2324">
                  <c:v>13.0677</c:v>
                </c:pt>
                <c:pt idx="2325">
                  <c:v>13.071199999999999</c:v>
                </c:pt>
                <c:pt idx="2326">
                  <c:v>13.0747</c:v>
                </c:pt>
                <c:pt idx="2327">
                  <c:v>13.078099999999999</c:v>
                </c:pt>
                <c:pt idx="2328">
                  <c:v>13.0816</c:v>
                </c:pt>
                <c:pt idx="2329">
                  <c:v>13.085100000000001</c:v>
                </c:pt>
                <c:pt idx="2330">
                  <c:v>13.0885</c:v>
                </c:pt>
                <c:pt idx="2331">
                  <c:v>13.092000000000001</c:v>
                </c:pt>
                <c:pt idx="2332">
                  <c:v>13.095499999999999</c:v>
                </c:pt>
                <c:pt idx="2333">
                  <c:v>13.099</c:v>
                </c:pt>
                <c:pt idx="2334">
                  <c:v>13.102399999999999</c:v>
                </c:pt>
                <c:pt idx="2335">
                  <c:v>13.1059</c:v>
                </c:pt>
                <c:pt idx="2336">
                  <c:v>13.109400000000001</c:v>
                </c:pt>
                <c:pt idx="2337">
                  <c:v>13.1128</c:v>
                </c:pt>
                <c:pt idx="2338">
                  <c:v>13.116300000000001</c:v>
                </c:pt>
                <c:pt idx="2339">
                  <c:v>13.1198</c:v>
                </c:pt>
                <c:pt idx="2340">
                  <c:v>13.1233</c:v>
                </c:pt>
                <c:pt idx="2341">
                  <c:v>13.1267</c:v>
                </c:pt>
                <c:pt idx="2342">
                  <c:v>13.1302</c:v>
                </c:pt>
                <c:pt idx="2343">
                  <c:v>13.133699999999999</c:v>
                </c:pt>
                <c:pt idx="2344">
                  <c:v>13.1372</c:v>
                </c:pt>
                <c:pt idx="2345">
                  <c:v>13.140599999999999</c:v>
                </c:pt>
                <c:pt idx="2346">
                  <c:v>13.1441</c:v>
                </c:pt>
                <c:pt idx="2347">
                  <c:v>13.147600000000001</c:v>
                </c:pt>
                <c:pt idx="2348">
                  <c:v>13.151</c:v>
                </c:pt>
                <c:pt idx="2349">
                  <c:v>13.154500000000001</c:v>
                </c:pt>
                <c:pt idx="2350">
                  <c:v>13.157999999999999</c:v>
                </c:pt>
                <c:pt idx="2351">
                  <c:v>13.1615</c:v>
                </c:pt>
                <c:pt idx="2352">
                  <c:v>13.164899999999999</c:v>
                </c:pt>
                <c:pt idx="2353">
                  <c:v>13.1684</c:v>
                </c:pt>
                <c:pt idx="2354">
                  <c:v>13.171900000000001</c:v>
                </c:pt>
                <c:pt idx="2355">
                  <c:v>13.1753</c:v>
                </c:pt>
                <c:pt idx="2356">
                  <c:v>13.178800000000001</c:v>
                </c:pt>
                <c:pt idx="2357">
                  <c:v>13.1823</c:v>
                </c:pt>
                <c:pt idx="2358">
                  <c:v>13.1858</c:v>
                </c:pt>
                <c:pt idx="2359">
                  <c:v>13.1892</c:v>
                </c:pt>
                <c:pt idx="2360">
                  <c:v>13.1927</c:v>
                </c:pt>
                <c:pt idx="2361">
                  <c:v>13.196199999999999</c:v>
                </c:pt>
                <c:pt idx="2362">
                  <c:v>13.1997</c:v>
                </c:pt>
                <c:pt idx="2363">
                  <c:v>13.203099999999999</c:v>
                </c:pt>
                <c:pt idx="2364">
                  <c:v>13.2066</c:v>
                </c:pt>
                <c:pt idx="2365">
                  <c:v>13.210100000000001</c:v>
                </c:pt>
                <c:pt idx="2366">
                  <c:v>13.2135</c:v>
                </c:pt>
                <c:pt idx="2367">
                  <c:v>13.217000000000001</c:v>
                </c:pt>
                <c:pt idx="2368">
                  <c:v>13.220499999999999</c:v>
                </c:pt>
                <c:pt idx="2369">
                  <c:v>13.224</c:v>
                </c:pt>
                <c:pt idx="2370">
                  <c:v>13.227399999999999</c:v>
                </c:pt>
                <c:pt idx="2371">
                  <c:v>13.2309</c:v>
                </c:pt>
                <c:pt idx="2372">
                  <c:v>13.234400000000001</c:v>
                </c:pt>
                <c:pt idx="2373">
                  <c:v>13.2378</c:v>
                </c:pt>
                <c:pt idx="2374">
                  <c:v>13.241300000000001</c:v>
                </c:pt>
                <c:pt idx="2375">
                  <c:v>13.2448</c:v>
                </c:pt>
                <c:pt idx="2376">
                  <c:v>13.2483</c:v>
                </c:pt>
                <c:pt idx="2377">
                  <c:v>13.2517</c:v>
                </c:pt>
                <c:pt idx="2378">
                  <c:v>13.2552</c:v>
                </c:pt>
                <c:pt idx="2379">
                  <c:v>13.258699999999999</c:v>
                </c:pt>
                <c:pt idx="2380">
                  <c:v>13.2622</c:v>
                </c:pt>
                <c:pt idx="2381">
                  <c:v>13.265599999999999</c:v>
                </c:pt>
                <c:pt idx="2382">
                  <c:v>13.2691</c:v>
                </c:pt>
                <c:pt idx="2383">
                  <c:v>13.272600000000001</c:v>
                </c:pt>
                <c:pt idx="2384">
                  <c:v>13.276</c:v>
                </c:pt>
                <c:pt idx="2385">
                  <c:v>13.279500000000001</c:v>
                </c:pt>
                <c:pt idx="2386">
                  <c:v>13.282999999999999</c:v>
                </c:pt>
                <c:pt idx="2387">
                  <c:v>13.2865</c:v>
                </c:pt>
                <c:pt idx="2388">
                  <c:v>13.289899999999999</c:v>
                </c:pt>
                <c:pt idx="2389">
                  <c:v>13.2934</c:v>
                </c:pt>
                <c:pt idx="2390">
                  <c:v>13.296900000000001</c:v>
                </c:pt>
                <c:pt idx="2391">
                  <c:v>13.3003</c:v>
                </c:pt>
                <c:pt idx="2392">
                  <c:v>13.303800000000001</c:v>
                </c:pt>
                <c:pt idx="2393">
                  <c:v>13.3073</c:v>
                </c:pt>
                <c:pt idx="2394">
                  <c:v>13.3108</c:v>
                </c:pt>
                <c:pt idx="2395">
                  <c:v>13.3142</c:v>
                </c:pt>
                <c:pt idx="2396">
                  <c:v>13.3177</c:v>
                </c:pt>
                <c:pt idx="2397">
                  <c:v>13.321199999999999</c:v>
                </c:pt>
                <c:pt idx="2398">
                  <c:v>13.3247</c:v>
                </c:pt>
                <c:pt idx="2399">
                  <c:v>13.328099999999999</c:v>
                </c:pt>
                <c:pt idx="2400">
                  <c:v>13.3316</c:v>
                </c:pt>
                <c:pt idx="2401">
                  <c:v>13.335100000000001</c:v>
                </c:pt>
                <c:pt idx="2402">
                  <c:v>13.3385</c:v>
                </c:pt>
                <c:pt idx="2403">
                  <c:v>13.342000000000001</c:v>
                </c:pt>
                <c:pt idx="2404">
                  <c:v>13.345499999999999</c:v>
                </c:pt>
                <c:pt idx="2405">
                  <c:v>13.349</c:v>
                </c:pt>
                <c:pt idx="2406">
                  <c:v>13.352399999999999</c:v>
                </c:pt>
                <c:pt idx="2407">
                  <c:v>13.3559</c:v>
                </c:pt>
                <c:pt idx="2408">
                  <c:v>13.359400000000001</c:v>
                </c:pt>
                <c:pt idx="2409">
                  <c:v>13.3628</c:v>
                </c:pt>
                <c:pt idx="2410">
                  <c:v>13.366300000000001</c:v>
                </c:pt>
                <c:pt idx="2411">
                  <c:v>13.3698</c:v>
                </c:pt>
                <c:pt idx="2412">
                  <c:v>13.3733</c:v>
                </c:pt>
                <c:pt idx="2413">
                  <c:v>13.3767</c:v>
                </c:pt>
                <c:pt idx="2414">
                  <c:v>13.3802</c:v>
                </c:pt>
                <c:pt idx="2415">
                  <c:v>13.383699999999999</c:v>
                </c:pt>
                <c:pt idx="2416">
                  <c:v>13.3872</c:v>
                </c:pt>
                <c:pt idx="2417">
                  <c:v>13.390599999999999</c:v>
                </c:pt>
                <c:pt idx="2418">
                  <c:v>13.3941</c:v>
                </c:pt>
                <c:pt idx="2419">
                  <c:v>13.397600000000001</c:v>
                </c:pt>
                <c:pt idx="2420">
                  <c:v>13.401</c:v>
                </c:pt>
                <c:pt idx="2421">
                  <c:v>13.404500000000001</c:v>
                </c:pt>
                <c:pt idx="2422">
                  <c:v>13.407999999999999</c:v>
                </c:pt>
                <c:pt idx="2423">
                  <c:v>13.4115</c:v>
                </c:pt>
                <c:pt idx="2424">
                  <c:v>13.414899999999999</c:v>
                </c:pt>
                <c:pt idx="2425">
                  <c:v>13.4184</c:v>
                </c:pt>
                <c:pt idx="2426">
                  <c:v>13.421900000000001</c:v>
                </c:pt>
                <c:pt idx="2427">
                  <c:v>13.4253</c:v>
                </c:pt>
                <c:pt idx="2428">
                  <c:v>13.428800000000001</c:v>
                </c:pt>
                <c:pt idx="2429">
                  <c:v>13.4323</c:v>
                </c:pt>
                <c:pt idx="2430">
                  <c:v>13.4358</c:v>
                </c:pt>
                <c:pt idx="2431">
                  <c:v>13.4392</c:v>
                </c:pt>
                <c:pt idx="2432">
                  <c:v>13.4427</c:v>
                </c:pt>
                <c:pt idx="2433">
                  <c:v>13.446199999999999</c:v>
                </c:pt>
                <c:pt idx="2434">
                  <c:v>13.4497</c:v>
                </c:pt>
                <c:pt idx="2435">
                  <c:v>13.453099999999999</c:v>
                </c:pt>
                <c:pt idx="2436">
                  <c:v>13.4566</c:v>
                </c:pt>
                <c:pt idx="2437">
                  <c:v>13.460100000000001</c:v>
                </c:pt>
                <c:pt idx="2438">
                  <c:v>13.4635</c:v>
                </c:pt>
                <c:pt idx="2439">
                  <c:v>13.467000000000001</c:v>
                </c:pt>
                <c:pt idx="2440">
                  <c:v>13.470499999999999</c:v>
                </c:pt>
                <c:pt idx="2441">
                  <c:v>13.474</c:v>
                </c:pt>
                <c:pt idx="2442">
                  <c:v>13.477399999999999</c:v>
                </c:pt>
                <c:pt idx="2443">
                  <c:v>13.4809</c:v>
                </c:pt>
                <c:pt idx="2444">
                  <c:v>13.484400000000001</c:v>
                </c:pt>
                <c:pt idx="2445">
                  <c:v>13.4878</c:v>
                </c:pt>
                <c:pt idx="2446">
                  <c:v>13.491300000000001</c:v>
                </c:pt>
                <c:pt idx="2447">
                  <c:v>13.4948</c:v>
                </c:pt>
                <c:pt idx="2448">
                  <c:v>13.4983</c:v>
                </c:pt>
                <c:pt idx="2449">
                  <c:v>13.5017</c:v>
                </c:pt>
                <c:pt idx="2450">
                  <c:v>13.5052</c:v>
                </c:pt>
                <c:pt idx="2451">
                  <c:v>13.508699999999999</c:v>
                </c:pt>
                <c:pt idx="2452">
                  <c:v>13.5122</c:v>
                </c:pt>
                <c:pt idx="2453">
                  <c:v>13.515599999999999</c:v>
                </c:pt>
                <c:pt idx="2454">
                  <c:v>13.5191</c:v>
                </c:pt>
                <c:pt idx="2455">
                  <c:v>13.522600000000001</c:v>
                </c:pt>
                <c:pt idx="2456">
                  <c:v>13.526</c:v>
                </c:pt>
                <c:pt idx="2457">
                  <c:v>13.529500000000001</c:v>
                </c:pt>
                <c:pt idx="2458">
                  <c:v>13.532999999999999</c:v>
                </c:pt>
                <c:pt idx="2459">
                  <c:v>13.5365</c:v>
                </c:pt>
                <c:pt idx="2460">
                  <c:v>13.539899999999999</c:v>
                </c:pt>
                <c:pt idx="2461">
                  <c:v>13.5434</c:v>
                </c:pt>
                <c:pt idx="2462">
                  <c:v>13.546900000000001</c:v>
                </c:pt>
                <c:pt idx="2463">
                  <c:v>13.5503</c:v>
                </c:pt>
                <c:pt idx="2464">
                  <c:v>13.553800000000001</c:v>
                </c:pt>
                <c:pt idx="2465">
                  <c:v>13.5573</c:v>
                </c:pt>
                <c:pt idx="2466">
                  <c:v>13.5608</c:v>
                </c:pt>
                <c:pt idx="2467">
                  <c:v>13.5642</c:v>
                </c:pt>
                <c:pt idx="2468">
                  <c:v>13.5677</c:v>
                </c:pt>
                <c:pt idx="2469">
                  <c:v>13.571199999999999</c:v>
                </c:pt>
                <c:pt idx="2470">
                  <c:v>13.5747</c:v>
                </c:pt>
                <c:pt idx="2471">
                  <c:v>13.578099999999999</c:v>
                </c:pt>
                <c:pt idx="2472">
                  <c:v>13.5816</c:v>
                </c:pt>
                <c:pt idx="2473">
                  <c:v>13.585100000000001</c:v>
                </c:pt>
                <c:pt idx="2474">
                  <c:v>13.5885</c:v>
                </c:pt>
                <c:pt idx="2475">
                  <c:v>13.592000000000001</c:v>
                </c:pt>
                <c:pt idx="2476">
                  <c:v>13.595499999999999</c:v>
                </c:pt>
                <c:pt idx="2477">
                  <c:v>13.599</c:v>
                </c:pt>
                <c:pt idx="2478">
                  <c:v>13.602399999999999</c:v>
                </c:pt>
                <c:pt idx="2479">
                  <c:v>13.6059</c:v>
                </c:pt>
                <c:pt idx="2480">
                  <c:v>13.609400000000001</c:v>
                </c:pt>
                <c:pt idx="2481">
                  <c:v>13.6128</c:v>
                </c:pt>
                <c:pt idx="2482">
                  <c:v>13.616300000000001</c:v>
                </c:pt>
                <c:pt idx="2483">
                  <c:v>13.6198</c:v>
                </c:pt>
                <c:pt idx="2484">
                  <c:v>13.6233</c:v>
                </c:pt>
                <c:pt idx="2485">
                  <c:v>13.6267</c:v>
                </c:pt>
                <c:pt idx="2486">
                  <c:v>13.6302</c:v>
                </c:pt>
                <c:pt idx="2487">
                  <c:v>13.633699999999999</c:v>
                </c:pt>
                <c:pt idx="2488">
                  <c:v>13.6372</c:v>
                </c:pt>
                <c:pt idx="2489">
                  <c:v>13.640599999999999</c:v>
                </c:pt>
                <c:pt idx="2490">
                  <c:v>13.6441</c:v>
                </c:pt>
                <c:pt idx="2491">
                  <c:v>13.647600000000001</c:v>
                </c:pt>
                <c:pt idx="2492">
                  <c:v>13.651</c:v>
                </c:pt>
                <c:pt idx="2493">
                  <c:v>13.654500000000001</c:v>
                </c:pt>
                <c:pt idx="2494">
                  <c:v>13.657999999999999</c:v>
                </c:pt>
                <c:pt idx="2495">
                  <c:v>13.6615</c:v>
                </c:pt>
                <c:pt idx="2496">
                  <c:v>13.664899999999999</c:v>
                </c:pt>
                <c:pt idx="2497">
                  <c:v>13.6684</c:v>
                </c:pt>
                <c:pt idx="2498">
                  <c:v>13.671900000000001</c:v>
                </c:pt>
                <c:pt idx="2499">
                  <c:v>13.6753</c:v>
                </c:pt>
                <c:pt idx="2500">
                  <c:v>13.678800000000001</c:v>
                </c:pt>
                <c:pt idx="2501">
                  <c:v>13.6823</c:v>
                </c:pt>
                <c:pt idx="2502">
                  <c:v>13.6858</c:v>
                </c:pt>
                <c:pt idx="2503">
                  <c:v>13.6892</c:v>
                </c:pt>
                <c:pt idx="2504">
                  <c:v>13.6927</c:v>
                </c:pt>
                <c:pt idx="2505">
                  <c:v>13.696199999999999</c:v>
                </c:pt>
                <c:pt idx="2506">
                  <c:v>13.6997</c:v>
                </c:pt>
                <c:pt idx="2507">
                  <c:v>13.703099999999999</c:v>
                </c:pt>
                <c:pt idx="2508">
                  <c:v>13.7066</c:v>
                </c:pt>
                <c:pt idx="2509">
                  <c:v>13.710100000000001</c:v>
                </c:pt>
                <c:pt idx="2510">
                  <c:v>13.7135</c:v>
                </c:pt>
                <c:pt idx="2511">
                  <c:v>13.717000000000001</c:v>
                </c:pt>
                <c:pt idx="2512">
                  <c:v>13.720499999999999</c:v>
                </c:pt>
                <c:pt idx="2513">
                  <c:v>13.724</c:v>
                </c:pt>
                <c:pt idx="2514">
                  <c:v>13.727399999999999</c:v>
                </c:pt>
                <c:pt idx="2515">
                  <c:v>13.7309</c:v>
                </c:pt>
                <c:pt idx="2516">
                  <c:v>13.734400000000001</c:v>
                </c:pt>
                <c:pt idx="2517">
                  <c:v>13.7378</c:v>
                </c:pt>
                <c:pt idx="2518">
                  <c:v>13.741300000000001</c:v>
                </c:pt>
                <c:pt idx="2519">
                  <c:v>13.7448</c:v>
                </c:pt>
                <c:pt idx="2520">
                  <c:v>13.7483</c:v>
                </c:pt>
                <c:pt idx="2521">
                  <c:v>13.7517</c:v>
                </c:pt>
                <c:pt idx="2522">
                  <c:v>13.7552</c:v>
                </c:pt>
                <c:pt idx="2523">
                  <c:v>13.758699999999999</c:v>
                </c:pt>
                <c:pt idx="2524">
                  <c:v>13.7622</c:v>
                </c:pt>
                <c:pt idx="2525">
                  <c:v>13.765599999999999</c:v>
                </c:pt>
                <c:pt idx="2526">
                  <c:v>13.7691</c:v>
                </c:pt>
                <c:pt idx="2527">
                  <c:v>13.772600000000001</c:v>
                </c:pt>
                <c:pt idx="2528">
                  <c:v>13.776</c:v>
                </c:pt>
                <c:pt idx="2529">
                  <c:v>13.779500000000001</c:v>
                </c:pt>
                <c:pt idx="2530">
                  <c:v>13.782999999999999</c:v>
                </c:pt>
                <c:pt idx="2531">
                  <c:v>13.7865</c:v>
                </c:pt>
                <c:pt idx="2532">
                  <c:v>13.789899999999999</c:v>
                </c:pt>
                <c:pt idx="2533">
                  <c:v>13.7934</c:v>
                </c:pt>
                <c:pt idx="2534">
                  <c:v>13.796900000000001</c:v>
                </c:pt>
                <c:pt idx="2535">
                  <c:v>13.8003</c:v>
                </c:pt>
                <c:pt idx="2536">
                  <c:v>13.803800000000001</c:v>
                </c:pt>
                <c:pt idx="2537">
                  <c:v>13.8073</c:v>
                </c:pt>
                <c:pt idx="2538">
                  <c:v>13.8108</c:v>
                </c:pt>
                <c:pt idx="2539">
                  <c:v>13.8142</c:v>
                </c:pt>
                <c:pt idx="2540">
                  <c:v>13.8177</c:v>
                </c:pt>
                <c:pt idx="2541">
                  <c:v>13.821199999999999</c:v>
                </c:pt>
                <c:pt idx="2542">
                  <c:v>13.8247</c:v>
                </c:pt>
                <c:pt idx="2543">
                  <c:v>13.828099999999999</c:v>
                </c:pt>
                <c:pt idx="2544">
                  <c:v>13.8316</c:v>
                </c:pt>
                <c:pt idx="2545">
                  <c:v>13.835100000000001</c:v>
                </c:pt>
                <c:pt idx="2546">
                  <c:v>13.8385</c:v>
                </c:pt>
                <c:pt idx="2547">
                  <c:v>13.842000000000001</c:v>
                </c:pt>
                <c:pt idx="2548">
                  <c:v>13.845499999999999</c:v>
                </c:pt>
                <c:pt idx="2549">
                  <c:v>13.849</c:v>
                </c:pt>
                <c:pt idx="2550">
                  <c:v>13.852399999999999</c:v>
                </c:pt>
                <c:pt idx="2551">
                  <c:v>13.8559</c:v>
                </c:pt>
                <c:pt idx="2552">
                  <c:v>13.859400000000001</c:v>
                </c:pt>
                <c:pt idx="2553">
                  <c:v>13.8628</c:v>
                </c:pt>
                <c:pt idx="2554">
                  <c:v>13.866300000000001</c:v>
                </c:pt>
                <c:pt idx="2555">
                  <c:v>13.8698</c:v>
                </c:pt>
                <c:pt idx="2556">
                  <c:v>13.8733</c:v>
                </c:pt>
                <c:pt idx="2557">
                  <c:v>13.8767</c:v>
                </c:pt>
                <c:pt idx="2558">
                  <c:v>13.8802</c:v>
                </c:pt>
                <c:pt idx="2559">
                  <c:v>13.883699999999999</c:v>
                </c:pt>
                <c:pt idx="2560">
                  <c:v>13.8872</c:v>
                </c:pt>
                <c:pt idx="2561">
                  <c:v>13.890599999999999</c:v>
                </c:pt>
                <c:pt idx="2562">
                  <c:v>13.8941</c:v>
                </c:pt>
                <c:pt idx="2563">
                  <c:v>13.897600000000001</c:v>
                </c:pt>
                <c:pt idx="2564">
                  <c:v>13.901</c:v>
                </c:pt>
                <c:pt idx="2565">
                  <c:v>13.904500000000001</c:v>
                </c:pt>
                <c:pt idx="2566">
                  <c:v>13.907999999999999</c:v>
                </c:pt>
                <c:pt idx="2567">
                  <c:v>13.9115</c:v>
                </c:pt>
                <c:pt idx="2568">
                  <c:v>13.914899999999999</c:v>
                </c:pt>
                <c:pt idx="2569">
                  <c:v>13.9184</c:v>
                </c:pt>
                <c:pt idx="2570">
                  <c:v>13.921900000000001</c:v>
                </c:pt>
                <c:pt idx="2571">
                  <c:v>13.9253</c:v>
                </c:pt>
                <c:pt idx="2572">
                  <c:v>13.928800000000001</c:v>
                </c:pt>
                <c:pt idx="2573">
                  <c:v>13.9323</c:v>
                </c:pt>
                <c:pt idx="2574">
                  <c:v>13.9358</c:v>
                </c:pt>
                <c:pt idx="2575">
                  <c:v>13.9392</c:v>
                </c:pt>
                <c:pt idx="2576">
                  <c:v>13.9427</c:v>
                </c:pt>
                <c:pt idx="2577">
                  <c:v>13.946199999999999</c:v>
                </c:pt>
                <c:pt idx="2578">
                  <c:v>13.9497</c:v>
                </c:pt>
                <c:pt idx="2579">
                  <c:v>13.953099999999999</c:v>
                </c:pt>
                <c:pt idx="2580">
                  <c:v>13.9566</c:v>
                </c:pt>
                <c:pt idx="2581">
                  <c:v>13.960100000000001</c:v>
                </c:pt>
                <c:pt idx="2582">
                  <c:v>13.9635</c:v>
                </c:pt>
                <c:pt idx="2583">
                  <c:v>13.967000000000001</c:v>
                </c:pt>
                <c:pt idx="2584">
                  <c:v>13.970499999999999</c:v>
                </c:pt>
                <c:pt idx="2585">
                  <c:v>13.974</c:v>
                </c:pt>
                <c:pt idx="2586">
                  <c:v>13.977399999999999</c:v>
                </c:pt>
                <c:pt idx="2587">
                  <c:v>13.9809</c:v>
                </c:pt>
                <c:pt idx="2588">
                  <c:v>13.984400000000001</c:v>
                </c:pt>
                <c:pt idx="2589">
                  <c:v>13.9878</c:v>
                </c:pt>
                <c:pt idx="2590">
                  <c:v>13.991300000000001</c:v>
                </c:pt>
                <c:pt idx="2591">
                  <c:v>13.9948</c:v>
                </c:pt>
                <c:pt idx="2592">
                  <c:v>13.9983</c:v>
                </c:pt>
                <c:pt idx="2593">
                  <c:v>14.0017</c:v>
                </c:pt>
                <c:pt idx="2594">
                  <c:v>14.0052</c:v>
                </c:pt>
                <c:pt idx="2595">
                  <c:v>14.008699999999999</c:v>
                </c:pt>
                <c:pt idx="2596">
                  <c:v>14.0122</c:v>
                </c:pt>
                <c:pt idx="2597">
                  <c:v>14.015599999999999</c:v>
                </c:pt>
                <c:pt idx="2598">
                  <c:v>14.0191</c:v>
                </c:pt>
                <c:pt idx="2599">
                  <c:v>14.022600000000001</c:v>
                </c:pt>
                <c:pt idx="2600">
                  <c:v>14.026</c:v>
                </c:pt>
                <c:pt idx="2601">
                  <c:v>14.029500000000001</c:v>
                </c:pt>
                <c:pt idx="2602">
                  <c:v>14.032999999999999</c:v>
                </c:pt>
                <c:pt idx="2603">
                  <c:v>14.0365</c:v>
                </c:pt>
                <c:pt idx="2604">
                  <c:v>14.039899999999999</c:v>
                </c:pt>
                <c:pt idx="2605">
                  <c:v>14.0434</c:v>
                </c:pt>
                <c:pt idx="2606">
                  <c:v>14.046900000000001</c:v>
                </c:pt>
                <c:pt idx="2607">
                  <c:v>14.0503</c:v>
                </c:pt>
                <c:pt idx="2608">
                  <c:v>14.053800000000001</c:v>
                </c:pt>
                <c:pt idx="2609">
                  <c:v>14.0573</c:v>
                </c:pt>
                <c:pt idx="2610">
                  <c:v>14.0608</c:v>
                </c:pt>
                <c:pt idx="2611">
                  <c:v>14.0642</c:v>
                </c:pt>
                <c:pt idx="2612">
                  <c:v>14.0677</c:v>
                </c:pt>
                <c:pt idx="2613">
                  <c:v>14.071199999999999</c:v>
                </c:pt>
                <c:pt idx="2614">
                  <c:v>14.0747</c:v>
                </c:pt>
                <c:pt idx="2615">
                  <c:v>14.078099999999999</c:v>
                </c:pt>
                <c:pt idx="2616">
                  <c:v>14.0816</c:v>
                </c:pt>
                <c:pt idx="2617">
                  <c:v>14.085100000000001</c:v>
                </c:pt>
                <c:pt idx="2618">
                  <c:v>14.0885</c:v>
                </c:pt>
                <c:pt idx="2619">
                  <c:v>14.092000000000001</c:v>
                </c:pt>
                <c:pt idx="2620">
                  <c:v>14.095499999999999</c:v>
                </c:pt>
                <c:pt idx="2621">
                  <c:v>14.099</c:v>
                </c:pt>
                <c:pt idx="2622">
                  <c:v>14.102399999999999</c:v>
                </c:pt>
                <c:pt idx="2623">
                  <c:v>14.1059</c:v>
                </c:pt>
                <c:pt idx="2624">
                  <c:v>14.109400000000001</c:v>
                </c:pt>
                <c:pt idx="2625">
                  <c:v>14.1128</c:v>
                </c:pt>
                <c:pt idx="2626">
                  <c:v>14.116300000000001</c:v>
                </c:pt>
                <c:pt idx="2627">
                  <c:v>14.1198</c:v>
                </c:pt>
                <c:pt idx="2628">
                  <c:v>14.1233</c:v>
                </c:pt>
                <c:pt idx="2629">
                  <c:v>14.1267</c:v>
                </c:pt>
                <c:pt idx="2630">
                  <c:v>14.1302</c:v>
                </c:pt>
                <c:pt idx="2631">
                  <c:v>14.133699999999999</c:v>
                </c:pt>
                <c:pt idx="2632">
                  <c:v>14.1372</c:v>
                </c:pt>
                <c:pt idx="2633">
                  <c:v>14.140599999999999</c:v>
                </c:pt>
                <c:pt idx="2634">
                  <c:v>14.1441</c:v>
                </c:pt>
                <c:pt idx="2635">
                  <c:v>14.147600000000001</c:v>
                </c:pt>
                <c:pt idx="2636">
                  <c:v>14.151</c:v>
                </c:pt>
                <c:pt idx="2637">
                  <c:v>14.154500000000001</c:v>
                </c:pt>
                <c:pt idx="2638">
                  <c:v>14.157999999999999</c:v>
                </c:pt>
                <c:pt idx="2639">
                  <c:v>14.1615</c:v>
                </c:pt>
                <c:pt idx="2640">
                  <c:v>14.164899999999999</c:v>
                </c:pt>
                <c:pt idx="2641">
                  <c:v>14.1684</c:v>
                </c:pt>
                <c:pt idx="2642">
                  <c:v>14.171900000000001</c:v>
                </c:pt>
                <c:pt idx="2643">
                  <c:v>14.1753</c:v>
                </c:pt>
                <c:pt idx="2644">
                  <c:v>14.178800000000001</c:v>
                </c:pt>
                <c:pt idx="2645">
                  <c:v>14.1823</c:v>
                </c:pt>
                <c:pt idx="2646">
                  <c:v>14.1858</c:v>
                </c:pt>
                <c:pt idx="2647">
                  <c:v>14.1892</c:v>
                </c:pt>
                <c:pt idx="2648">
                  <c:v>14.1927</c:v>
                </c:pt>
                <c:pt idx="2649">
                  <c:v>14.196199999999999</c:v>
                </c:pt>
                <c:pt idx="2650">
                  <c:v>14.1997</c:v>
                </c:pt>
                <c:pt idx="2651">
                  <c:v>14.203099999999999</c:v>
                </c:pt>
                <c:pt idx="2652">
                  <c:v>14.2066</c:v>
                </c:pt>
                <c:pt idx="2653">
                  <c:v>14.210100000000001</c:v>
                </c:pt>
                <c:pt idx="2654">
                  <c:v>14.2135</c:v>
                </c:pt>
                <c:pt idx="2655">
                  <c:v>14.217000000000001</c:v>
                </c:pt>
                <c:pt idx="2656">
                  <c:v>14.220499999999999</c:v>
                </c:pt>
                <c:pt idx="2657">
                  <c:v>14.224</c:v>
                </c:pt>
                <c:pt idx="2658">
                  <c:v>14.227399999999999</c:v>
                </c:pt>
                <c:pt idx="2659">
                  <c:v>14.2309</c:v>
                </c:pt>
                <c:pt idx="2660">
                  <c:v>14.234400000000001</c:v>
                </c:pt>
                <c:pt idx="2661">
                  <c:v>14.2378</c:v>
                </c:pt>
                <c:pt idx="2662">
                  <c:v>14.241300000000001</c:v>
                </c:pt>
                <c:pt idx="2663">
                  <c:v>14.2448</c:v>
                </c:pt>
                <c:pt idx="2664">
                  <c:v>14.2483</c:v>
                </c:pt>
                <c:pt idx="2665">
                  <c:v>14.2517</c:v>
                </c:pt>
                <c:pt idx="2666">
                  <c:v>14.2552</c:v>
                </c:pt>
                <c:pt idx="2667">
                  <c:v>14.258699999999999</c:v>
                </c:pt>
                <c:pt idx="2668">
                  <c:v>14.2622</c:v>
                </c:pt>
                <c:pt idx="2669">
                  <c:v>14.265599999999999</c:v>
                </c:pt>
                <c:pt idx="2670">
                  <c:v>14.2691</c:v>
                </c:pt>
                <c:pt idx="2671">
                  <c:v>14.272600000000001</c:v>
                </c:pt>
                <c:pt idx="2672">
                  <c:v>14.276</c:v>
                </c:pt>
                <c:pt idx="2673">
                  <c:v>14.279500000000001</c:v>
                </c:pt>
                <c:pt idx="2674">
                  <c:v>14.282999999999999</c:v>
                </c:pt>
                <c:pt idx="2675">
                  <c:v>14.2865</c:v>
                </c:pt>
                <c:pt idx="2676">
                  <c:v>14.289899999999999</c:v>
                </c:pt>
                <c:pt idx="2677">
                  <c:v>14.2934</c:v>
                </c:pt>
                <c:pt idx="2678">
                  <c:v>14.296900000000001</c:v>
                </c:pt>
                <c:pt idx="2679">
                  <c:v>14.3003</c:v>
                </c:pt>
                <c:pt idx="2680">
                  <c:v>14.303800000000001</c:v>
                </c:pt>
                <c:pt idx="2681">
                  <c:v>14.3073</c:v>
                </c:pt>
                <c:pt idx="2682">
                  <c:v>14.3108</c:v>
                </c:pt>
                <c:pt idx="2683">
                  <c:v>14.3142</c:v>
                </c:pt>
                <c:pt idx="2684">
                  <c:v>14.3177</c:v>
                </c:pt>
                <c:pt idx="2685">
                  <c:v>14.321199999999999</c:v>
                </c:pt>
                <c:pt idx="2686">
                  <c:v>14.3247</c:v>
                </c:pt>
                <c:pt idx="2687">
                  <c:v>14.328099999999999</c:v>
                </c:pt>
                <c:pt idx="2688">
                  <c:v>14.3316</c:v>
                </c:pt>
                <c:pt idx="2689">
                  <c:v>14.335100000000001</c:v>
                </c:pt>
                <c:pt idx="2690">
                  <c:v>14.3385</c:v>
                </c:pt>
                <c:pt idx="2691">
                  <c:v>14.342000000000001</c:v>
                </c:pt>
                <c:pt idx="2692">
                  <c:v>14.345499999999999</c:v>
                </c:pt>
                <c:pt idx="2693">
                  <c:v>14.349</c:v>
                </c:pt>
                <c:pt idx="2694">
                  <c:v>14.352399999999999</c:v>
                </c:pt>
                <c:pt idx="2695">
                  <c:v>14.3559</c:v>
                </c:pt>
                <c:pt idx="2696">
                  <c:v>14.359400000000001</c:v>
                </c:pt>
                <c:pt idx="2697">
                  <c:v>14.3628</c:v>
                </c:pt>
                <c:pt idx="2698">
                  <c:v>14.366300000000001</c:v>
                </c:pt>
                <c:pt idx="2699">
                  <c:v>14.3698</c:v>
                </c:pt>
                <c:pt idx="2700">
                  <c:v>14.3733</c:v>
                </c:pt>
                <c:pt idx="2701">
                  <c:v>14.3767</c:v>
                </c:pt>
                <c:pt idx="2702">
                  <c:v>14.3802</c:v>
                </c:pt>
                <c:pt idx="2703">
                  <c:v>14.383699999999999</c:v>
                </c:pt>
                <c:pt idx="2704">
                  <c:v>14.3872</c:v>
                </c:pt>
                <c:pt idx="2705">
                  <c:v>14.390599999999999</c:v>
                </c:pt>
                <c:pt idx="2706">
                  <c:v>14.3941</c:v>
                </c:pt>
                <c:pt idx="2707">
                  <c:v>14.397600000000001</c:v>
                </c:pt>
                <c:pt idx="2708">
                  <c:v>14.401</c:v>
                </c:pt>
                <c:pt idx="2709">
                  <c:v>14.404500000000001</c:v>
                </c:pt>
                <c:pt idx="2710">
                  <c:v>14.407999999999999</c:v>
                </c:pt>
                <c:pt idx="2711">
                  <c:v>14.4115</c:v>
                </c:pt>
                <c:pt idx="2712">
                  <c:v>14.414899999999999</c:v>
                </c:pt>
                <c:pt idx="2713">
                  <c:v>14.4184</c:v>
                </c:pt>
                <c:pt idx="2714">
                  <c:v>14.421900000000001</c:v>
                </c:pt>
                <c:pt idx="2715">
                  <c:v>14.4253</c:v>
                </c:pt>
                <c:pt idx="2716">
                  <c:v>14.428800000000001</c:v>
                </c:pt>
                <c:pt idx="2717">
                  <c:v>14.4323</c:v>
                </c:pt>
                <c:pt idx="2718">
                  <c:v>14.4358</c:v>
                </c:pt>
                <c:pt idx="2719">
                  <c:v>14.4392</c:v>
                </c:pt>
                <c:pt idx="2720">
                  <c:v>14.4427</c:v>
                </c:pt>
                <c:pt idx="2721">
                  <c:v>14.446199999999999</c:v>
                </c:pt>
                <c:pt idx="2722">
                  <c:v>14.4497</c:v>
                </c:pt>
                <c:pt idx="2723">
                  <c:v>14.453099999999999</c:v>
                </c:pt>
                <c:pt idx="2724">
                  <c:v>14.4566</c:v>
                </c:pt>
                <c:pt idx="2725">
                  <c:v>14.460100000000001</c:v>
                </c:pt>
                <c:pt idx="2726">
                  <c:v>14.4635</c:v>
                </c:pt>
                <c:pt idx="2727">
                  <c:v>14.467000000000001</c:v>
                </c:pt>
                <c:pt idx="2728">
                  <c:v>14.470499999999999</c:v>
                </c:pt>
                <c:pt idx="2729">
                  <c:v>14.474</c:v>
                </c:pt>
                <c:pt idx="2730">
                  <c:v>14.477399999999999</c:v>
                </c:pt>
                <c:pt idx="2731">
                  <c:v>14.4809</c:v>
                </c:pt>
                <c:pt idx="2732">
                  <c:v>14.484400000000001</c:v>
                </c:pt>
                <c:pt idx="2733">
                  <c:v>14.4878</c:v>
                </c:pt>
                <c:pt idx="2734">
                  <c:v>14.491300000000001</c:v>
                </c:pt>
                <c:pt idx="2735">
                  <c:v>14.4948</c:v>
                </c:pt>
                <c:pt idx="2736">
                  <c:v>14.4983</c:v>
                </c:pt>
                <c:pt idx="2737">
                  <c:v>14.5017</c:v>
                </c:pt>
                <c:pt idx="2738">
                  <c:v>14.5052</c:v>
                </c:pt>
                <c:pt idx="2739">
                  <c:v>14.508699999999999</c:v>
                </c:pt>
                <c:pt idx="2740">
                  <c:v>14.5122</c:v>
                </c:pt>
                <c:pt idx="2741">
                  <c:v>14.515599999999999</c:v>
                </c:pt>
                <c:pt idx="2742">
                  <c:v>14.5191</c:v>
                </c:pt>
                <c:pt idx="2743">
                  <c:v>14.522600000000001</c:v>
                </c:pt>
                <c:pt idx="2744">
                  <c:v>14.526</c:v>
                </c:pt>
                <c:pt idx="2745">
                  <c:v>14.529500000000001</c:v>
                </c:pt>
                <c:pt idx="2746">
                  <c:v>14.532999999999999</c:v>
                </c:pt>
                <c:pt idx="2747">
                  <c:v>14.5365</c:v>
                </c:pt>
                <c:pt idx="2748">
                  <c:v>14.539899999999999</c:v>
                </c:pt>
                <c:pt idx="2749">
                  <c:v>14.5434</c:v>
                </c:pt>
                <c:pt idx="2750">
                  <c:v>14.546900000000001</c:v>
                </c:pt>
                <c:pt idx="2751">
                  <c:v>14.5503</c:v>
                </c:pt>
                <c:pt idx="2752">
                  <c:v>14.553800000000001</c:v>
                </c:pt>
                <c:pt idx="2753">
                  <c:v>14.5573</c:v>
                </c:pt>
                <c:pt idx="2754">
                  <c:v>14.5608</c:v>
                </c:pt>
                <c:pt idx="2755">
                  <c:v>14.5642</c:v>
                </c:pt>
                <c:pt idx="2756">
                  <c:v>14.5677</c:v>
                </c:pt>
                <c:pt idx="2757">
                  <c:v>14.571199999999999</c:v>
                </c:pt>
                <c:pt idx="2758">
                  <c:v>14.5747</c:v>
                </c:pt>
                <c:pt idx="2759">
                  <c:v>14.578099999999999</c:v>
                </c:pt>
                <c:pt idx="2760">
                  <c:v>14.5816</c:v>
                </c:pt>
                <c:pt idx="2761">
                  <c:v>14.585100000000001</c:v>
                </c:pt>
                <c:pt idx="2762">
                  <c:v>14.5885</c:v>
                </c:pt>
                <c:pt idx="2763">
                  <c:v>14.592000000000001</c:v>
                </c:pt>
                <c:pt idx="2764">
                  <c:v>14.595499999999999</c:v>
                </c:pt>
                <c:pt idx="2765">
                  <c:v>14.599</c:v>
                </c:pt>
                <c:pt idx="2766">
                  <c:v>14.602399999999999</c:v>
                </c:pt>
                <c:pt idx="2767">
                  <c:v>14.6059</c:v>
                </c:pt>
                <c:pt idx="2768">
                  <c:v>14.609400000000001</c:v>
                </c:pt>
                <c:pt idx="2769">
                  <c:v>14.6128</c:v>
                </c:pt>
                <c:pt idx="2770">
                  <c:v>14.616300000000001</c:v>
                </c:pt>
                <c:pt idx="2771">
                  <c:v>14.6198</c:v>
                </c:pt>
                <c:pt idx="2772">
                  <c:v>14.6233</c:v>
                </c:pt>
                <c:pt idx="2773">
                  <c:v>14.6267</c:v>
                </c:pt>
                <c:pt idx="2774">
                  <c:v>14.6302</c:v>
                </c:pt>
                <c:pt idx="2775">
                  <c:v>14.633699999999999</c:v>
                </c:pt>
                <c:pt idx="2776">
                  <c:v>14.6372</c:v>
                </c:pt>
                <c:pt idx="2777">
                  <c:v>14.640599999999999</c:v>
                </c:pt>
                <c:pt idx="2778">
                  <c:v>14.6441</c:v>
                </c:pt>
                <c:pt idx="2779">
                  <c:v>14.647600000000001</c:v>
                </c:pt>
                <c:pt idx="2780">
                  <c:v>14.651</c:v>
                </c:pt>
                <c:pt idx="2781">
                  <c:v>14.654500000000001</c:v>
                </c:pt>
                <c:pt idx="2782">
                  <c:v>14.657999999999999</c:v>
                </c:pt>
                <c:pt idx="2783">
                  <c:v>14.6615</c:v>
                </c:pt>
                <c:pt idx="2784">
                  <c:v>14.664899999999999</c:v>
                </c:pt>
                <c:pt idx="2785">
                  <c:v>14.6684</c:v>
                </c:pt>
                <c:pt idx="2786">
                  <c:v>14.671900000000001</c:v>
                </c:pt>
                <c:pt idx="2787">
                  <c:v>14.6753</c:v>
                </c:pt>
                <c:pt idx="2788">
                  <c:v>14.678800000000001</c:v>
                </c:pt>
                <c:pt idx="2789">
                  <c:v>14.6823</c:v>
                </c:pt>
                <c:pt idx="2790">
                  <c:v>14.6858</c:v>
                </c:pt>
                <c:pt idx="2791">
                  <c:v>14.6892</c:v>
                </c:pt>
                <c:pt idx="2792">
                  <c:v>14.6927</c:v>
                </c:pt>
                <c:pt idx="2793">
                  <c:v>14.696199999999999</c:v>
                </c:pt>
                <c:pt idx="2794">
                  <c:v>14.6997</c:v>
                </c:pt>
                <c:pt idx="2795">
                  <c:v>14.703099999999999</c:v>
                </c:pt>
                <c:pt idx="2796">
                  <c:v>14.7066</c:v>
                </c:pt>
                <c:pt idx="2797">
                  <c:v>14.710100000000001</c:v>
                </c:pt>
                <c:pt idx="2798">
                  <c:v>14.7135</c:v>
                </c:pt>
                <c:pt idx="2799">
                  <c:v>14.717000000000001</c:v>
                </c:pt>
                <c:pt idx="2800">
                  <c:v>14.720499999999999</c:v>
                </c:pt>
                <c:pt idx="2801">
                  <c:v>14.724</c:v>
                </c:pt>
                <c:pt idx="2802">
                  <c:v>14.727399999999999</c:v>
                </c:pt>
                <c:pt idx="2803">
                  <c:v>14.7309</c:v>
                </c:pt>
                <c:pt idx="2804">
                  <c:v>14.734400000000001</c:v>
                </c:pt>
                <c:pt idx="2805">
                  <c:v>14.7378</c:v>
                </c:pt>
                <c:pt idx="2806">
                  <c:v>14.741300000000001</c:v>
                </c:pt>
                <c:pt idx="2807">
                  <c:v>14.7448</c:v>
                </c:pt>
                <c:pt idx="2808">
                  <c:v>14.7483</c:v>
                </c:pt>
                <c:pt idx="2809">
                  <c:v>14.7517</c:v>
                </c:pt>
                <c:pt idx="2810">
                  <c:v>14.7552</c:v>
                </c:pt>
                <c:pt idx="2811">
                  <c:v>14.758699999999999</c:v>
                </c:pt>
                <c:pt idx="2812">
                  <c:v>14.7622</c:v>
                </c:pt>
                <c:pt idx="2813">
                  <c:v>14.765599999999999</c:v>
                </c:pt>
                <c:pt idx="2814">
                  <c:v>14.7691</c:v>
                </c:pt>
                <c:pt idx="2815">
                  <c:v>14.772600000000001</c:v>
                </c:pt>
                <c:pt idx="2816">
                  <c:v>14.776</c:v>
                </c:pt>
                <c:pt idx="2817">
                  <c:v>14.779500000000001</c:v>
                </c:pt>
                <c:pt idx="2818">
                  <c:v>14.782999999999999</c:v>
                </c:pt>
                <c:pt idx="2819">
                  <c:v>14.7865</c:v>
                </c:pt>
                <c:pt idx="2820">
                  <c:v>14.789899999999999</c:v>
                </c:pt>
                <c:pt idx="2821">
                  <c:v>14.7934</c:v>
                </c:pt>
                <c:pt idx="2822">
                  <c:v>14.796900000000001</c:v>
                </c:pt>
                <c:pt idx="2823">
                  <c:v>14.8003</c:v>
                </c:pt>
                <c:pt idx="2824">
                  <c:v>14.803800000000001</c:v>
                </c:pt>
                <c:pt idx="2825">
                  <c:v>14.8073</c:v>
                </c:pt>
                <c:pt idx="2826">
                  <c:v>14.8108</c:v>
                </c:pt>
                <c:pt idx="2827">
                  <c:v>14.8142</c:v>
                </c:pt>
                <c:pt idx="2828">
                  <c:v>14.8177</c:v>
                </c:pt>
                <c:pt idx="2829">
                  <c:v>14.821199999999999</c:v>
                </c:pt>
                <c:pt idx="2830">
                  <c:v>14.8247</c:v>
                </c:pt>
                <c:pt idx="2831">
                  <c:v>14.828099999999999</c:v>
                </c:pt>
                <c:pt idx="2832">
                  <c:v>14.8316</c:v>
                </c:pt>
                <c:pt idx="2833">
                  <c:v>14.835100000000001</c:v>
                </c:pt>
                <c:pt idx="2834">
                  <c:v>14.8385</c:v>
                </c:pt>
                <c:pt idx="2835">
                  <c:v>14.842000000000001</c:v>
                </c:pt>
                <c:pt idx="2836">
                  <c:v>14.845499999999999</c:v>
                </c:pt>
                <c:pt idx="2837">
                  <c:v>14.849</c:v>
                </c:pt>
                <c:pt idx="2838">
                  <c:v>14.852399999999999</c:v>
                </c:pt>
                <c:pt idx="2839">
                  <c:v>14.8559</c:v>
                </c:pt>
                <c:pt idx="2840">
                  <c:v>14.859400000000001</c:v>
                </c:pt>
                <c:pt idx="2841">
                  <c:v>14.8628</c:v>
                </c:pt>
                <c:pt idx="2842">
                  <c:v>14.866300000000001</c:v>
                </c:pt>
                <c:pt idx="2843">
                  <c:v>14.8698</c:v>
                </c:pt>
                <c:pt idx="2844">
                  <c:v>14.8733</c:v>
                </c:pt>
                <c:pt idx="2845">
                  <c:v>14.8767</c:v>
                </c:pt>
                <c:pt idx="2846">
                  <c:v>14.8802</c:v>
                </c:pt>
                <c:pt idx="2847">
                  <c:v>14.883699999999999</c:v>
                </c:pt>
                <c:pt idx="2848">
                  <c:v>14.8872</c:v>
                </c:pt>
                <c:pt idx="2849">
                  <c:v>14.890599999999999</c:v>
                </c:pt>
                <c:pt idx="2850">
                  <c:v>14.8941</c:v>
                </c:pt>
                <c:pt idx="2851">
                  <c:v>14.897600000000001</c:v>
                </c:pt>
                <c:pt idx="2852">
                  <c:v>14.901</c:v>
                </c:pt>
                <c:pt idx="2853">
                  <c:v>14.904500000000001</c:v>
                </c:pt>
                <c:pt idx="2854">
                  <c:v>14.907999999999999</c:v>
                </c:pt>
                <c:pt idx="2855">
                  <c:v>14.9115</c:v>
                </c:pt>
                <c:pt idx="2856">
                  <c:v>14.914899999999999</c:v>
                </c:pt>
                <c:pt idx="2857">
                  <c:v>14.9184</c:v>
                </c:pt>
                <c:pt idx="2858">
                  <c:v>14.921900000000001</c:v>
                </c:pt>
                <c:pt idx="2859">
                  <c:v>14.9253</c:v>
                </c:pt>
                <c:pt idx="2860">
                  <c:v>14.928800000000001</c:v>
                </c:pt>
                <c:pt idx="2861">
                  <c:v>14.9323</c:v>
                </c:pt>
                <c:pt idx="2862">
                  <c:v>14.9358</c:v>
                </c:pt>
                <c:pt idx="2863">
                  <c:v>14.9392</c:v>
                </c:pt>
                <c:pt idx="2864">
                  <c:v>14.9427</c:v>
                </c:pt>
                <c:pt idx="2865">
                  <c:v>14.946199999999999</c:v>
                </c:pt>
                <c:pt idx="2866">
                  <c:v>14.9497</c:v>
                </c:pt>
                <c:pt idx="2867">
                  <c:v>14.953099999999999</c:v>
                </c:pt>
                <c:pt idx="2868">
                  <c:v>14.9566</c:v>
                </c:pt>
                <c:pt idx="2869">
                  <c:v>14.960100000000001</c:v>
                </c:pt>
                <c:pt idx="2870">
                  <c:v>14.9635</c:v>
                </c:pt>
                <c:pt idx="2871">
                  <c:v>14.967000000000001</c:v>
                </c:pt>
                <c:pt idx="2872">
                  <c:v>14.970499999999999</c:v>
                </c:pt>
                <c:pt idx="2873">
                  <c:v>14.974</c:v>
                </c:pt>
                <c:pt idx="2874">
                  <c:v>14.977399999999999</c:v>
                </c:pt>
                <c:pt idx="2875">
                  <c:v>14.9809</c:v>
                </c:pt>
                <c:pt idx="2876">
                  <c:v>14.984400000000001</c:v>
                </c:pt>
                <c:pt idx="2877">
                  <c:v>14.9878</c:v>
                </c:pt>
                <c:pt idx="2878">
                  <c:v>14.991300000000001</c:v>
                </c:pt>
                <c:pt idx="2879">
                  <c:v>14.9948</c:v>
                </c:pt>
                <c:pt idx="2880">
                  <c:v>14.9983</c:v>
                </c:pt>
                <c:pt idx="2881">
                  <c:v>15.0017</c:v>
                </c:pt>
                <c:pt idx="2882">
                  <c:v>15.0052</c:v>
                </c:pt>
                <c:pt idx="2883">
                  <c:v>15.008699999999999</c:v>
                </c:pt>
                <c:pt idx="2884">
                  <c:v>15.0122</c:v>
                </c:pt>
                <c:pt idx="2885">
                  <c:v>15.015599999999999</c:v>
                </c:pt>
                <c:pt idx="2886">
                  <c:v>15.0191</c:v>
                </c:pt>
                <c:pt idx="2887">
                  <c:v>15.022600000000001</c:v>
                </c:pt>
                <c:pt idx="2888">
                  <c:v>15.026</c:v>
                </c:pt>
                <c:pt idx="2889">
                  <c:v>15.029500000000001</c:v>
                </c:pt>
                <c:pt idx="2890">
                  <c:v>15.032999999999999</c:v>
                </c:pt>
                <c:pt idx="2891">
                  <c:v>15.0365</c:v>
                </c:pt>
                <c:pt idx="2892">
                  <c:v>15.039899999999999</c:v>
                </c:pt>
                <c:pt idx="2893">
                  <c:v>15.0434</c:v>
                </c:pt>
                <c:pt idx="2894">
                  <c:v>15.046900000000001</c:v>
                </c:pt>
                <c:pt idx="2895">
                  <c:v>15.0503</c:v>
                </c:pt>
                <c:pt idx="2896">
                  <c:v>15.053800000000001</c:v>
                </c:pt>
                <c:pt idx="2897">
                  <c:v>15.0573</c:v>
                </c:pt>
                <c:pt idx="2898">
                  <c:v>15.0608</c:v>
                </c:pt>
                <c:pt idx="2899">
                  <c:v>15.0642</c:v>
                </c:pt>
                <c:pt idx="2900">
                  <c:v>15.0677</c:v>
                </c:pt>
                <c:pt idx="2901">
                  <c:v>15.071199999999999</c:v>
                </c:pt>
                <c:pt idx="2902">
                  <c:v>15.0747</c:v>
                </c:pt>
                <c:pt idx="2903">
                  <c:v>15.078099999999999</c:v>
                </c:pt>
                <c:pt idx="2904">
                  <c:v>15.0816</c:v>
                </c:pt>
                <c:pt idx="2905">
                  <c:v>15.085100000000001</c:v>
                </c:pt>
                <c:pt idx="2906">
                  <c:v>15.0885</c:v>
                </c:pt>
                <c:pt idx="2907">
                  <c:v>15.092000000000001</c:v>
                </c:pt>
                <c:pt idx="2908">
                  <c:v>15.095499999999999</c:v>
                </c:pt>
                <c:pt idx="2909">
                  <c:v>15.099</c:v>
                </c:pt>
                <c:pt idx="2910">
                  <c:v>15.102399999999999</c:v>
                </c:pt>
                <c:pt idx="2911">
                  <c:v>15.1059</c:v>
                </c:pt>
                <c:pt idx="2912">
                  <c:v>15.109400000000001</c:v>
                </c:pt>
                <c:pt idx="2913">
                  <c:v>15.1128</c:v>
                </c:pt>
                <c:pt idx="2914">
                  <c:v>15.116300000000001</c:v>
                </c:pt>
                <c:pt idx="2915">
                  <c:v>15.1198</c:v>
                </c:pt>
                <c:pt idx="2916">
                  <c:v>15.1233</c:v>
                </c:pt>
                <c:pt idx="2917">
                  <c:v>15.1267</c:v>
                </c:pt>
                <c:pt idx="2918">
                  <c:v>15.1302</c:v>
                </c:pt>
                <c:pt idx="2919">
                  <c:v>15.133699999999999</c:v>
                </c:pt>
                <c:pt idx="2920">
                  <c:v>15.1372</c:v>
                </c:pt>
                <c:pt idx="2921">
                  <c:v>15.140599999999999</c:v>
                </c:pt>
                <c:pt idx="2922">
                  <c:v>15.1441</c:v>
                </c:pt>
                <c:pt idx="2923">
                  <c:v>15.147600000000001</c:v>
                </c:pt>
                <c:pt idx="2924">
                  <c:v>15.151</c:v>
                </c:pt>
                <c:pt idx="2925">
                  <c:v>15.154500000000001</c:v>
                </c:pt>
                <c:pt idx="2926">
                  <c:v>15.157999999999999</c:v>
                </c:pt>
                <c:pt idx="2927">
                  <c:v>15.1615</c:v>
                </c:pt>
                <c:pt idx="2928">
                  <c:v>15.164899999999999</c:v>
                </c:pt>
                <c:pt idx="2929">
                  <c:v>15.1684</c:v>
                </c:pt>
                <c:pt idx="2930">
                  <c:v>15.171900000000001</c:v>
                </c:pt>
                <c:pt idx="2931">
                  <c:v>15.1753</c:v>
                </c:pt>
                <c:pt idx="2932">
                  <c:v>15.178800000000001</c:v>
                </c:pt>
                <c:pt idx="2933">
                  <c:v>15.1823</c:v>
                </c:pt>
                <c:pt idx="2934">
                  <c:v>15.1858</c:v>
                </c:pt>
                <c:pt idx="2935">
                  <c:v>15.1892</c:v>
                </c:pt>
                <c:pt idx="2936">
                  <c:v>15.1927</c:v>
                </c:pt>
                <c:pt idx="2937">
                  <c:v>15.196199999999999</c:v>
                </c:pt>
                <c:pt idx="2938">
                  <c:v>15.1997</c:v>
                </c:pt>
                <c:pt idx="2939">
                  <c:v>15.203099999999999</c:v>
                </c:pt>
                <c:pt idx="2940">
                  <c:v>15.2066</c:v>
                </c:pt>
                <c:pt idx="2941">
                  <c:v>15.210100000000001</c:v>
                </c:pt>
                <c:pt idx="2942">
                  <c:v>15.2135</c:v>
                </c:pt>
                <c:pt idx="2943">
                  <c:v>15.217000000000001</c:v>
                </c:pt>
                <c:pt idx="2944">
                  <c:v>15.220499999999999</c:v>
                </c:pt>
                <c:pt idx="2945">
                  <c:v>15.224</c:v>
                </c:pt>
                <c:pt idx="2946">
                  <c:v>15.227399999999999</c:v>
                </c:pt>
                <c:pt idx="2947">
                  <c:v>15.2309</c:v>
                </c:pt>
                <c:pt idx="2948">
                  <c:v>15.234400000000001</c:v>
                </c:pt>
                <c:pt idx="2949">
                  <c:v>15.2378</c:v>
                </c:pt>
                <c:pt idx="2950">
                  <c:v>15.241300000000001</c:v>
                </c:pt>
                <c:pt idx="2951">
                  <c:v>15.2448</c:v>
                </c:pt>
                <c:pt idx="2952">
                  <c:v>15.2483</c:v>
                </c:pt>
                <c:pt idx="2953">
                  <c:v>15.2517</c:v>
                </c:pt>
                <c:pt idx="2954">
                  <c:v>15.2552</c:v>
                </c:pt>
                <c:pt idx="2955">
                  <c:v>15.258699999999999</c:v>
                </c:pt>
                <c:pt idx="2956">
                  <c:v>15.2622</c:v>
                </c:pt>
                <c:pt idx="2957">
                  <c:v>15.265599999999999</c:v>
                </c:pt>
                <c:pt idx="2958">
                  <c:v>15.2691</c:v>
                </c:pt>
                <c:pt idx="2959">
                  <c:v>15.272600000000001</c:v>
                </c:pt>
                <c:pt idx="2960">
                  <c:v>15.276</c:v>
                </c:pt>
                <c:pt idx="2961">
                  <c:v>15.279500000000001</c:v>
                </c:pt>
                <c:pt idx="2962">
                  <c:v>15.282999999999999</c:v>
                </c:pt>
                <c:pt idx="2963">
                  <c:v>15.2865</c:v>
                </c:pt>
                <c:pt idx="2964">
                  <c:v>15.289899999999999</c:v>
                </c:pt>
                <c:pt idx="2965">
                  <c:v>15.2934</c:v>
                </c:pt>
                <c:pt idx="2966">
                  <c:v>15.296900000000001</c:v>
                </c:pt>
                <c:pt idx="2967">
                  <c:v>15.3003</c:v>
                </c:pt>
                <c:pt idx="2968">
                  <c:v>15.303800000000001</c:v>
                </c:pt>
                <c:pt idx="2969">
                  <c:v>15.3073</c:v>
                </c:pt>
                <c:pt idx="2970">
                  <c:v>15.3108</c:v>
                </c:pt>
                <c:pt idx="2971">
                  <c:v>15.3142</c:v>
                </c:pt>
                <c:pt idx="2972">
                  <c:v>15.3177</c:v>
                </c:pt>
                <c:pt idx="2973">
                  <c:v>15.321199999999999</c:v>
                </c:pt>
                <c:pt idx="2974">
                  <c:v>15.3247</c:v>
                </c:pt>
                <c:pt idx="2975">
                  <c:v>15.328099999999999</c:v>
                </c:pt>
                <c:pt idx="2976">
                  <c:v>15.3316</c:v>
                </c:pt>
                <c:pt idx="2977">
                  <c:v>15.335100000000001</c:v>
                </c:pt>
                <c:pt idx="2978">
                  <c:v>15.3385</c:v>
                </c:pt>
                <c:pt idx="2979">
                  <c:v>15.342000000000001</c:v>
                </c:pt>
                <c:pt idx="2980">
                  <c:v>15.345499999999999</c:v>
                </c:pt>
                <c:pt idx="2981">
                  <c:v>15.349</c:v>
                </c:pt>
                <c:pt idx="2982">
                  <c:v>15.352399999999999</c:v>
                </c:pt>
                <c:pt idx="2983">
                  <c:v>15.3559</c:v>
                </c:pt>
                <c:pt idx="2984">
                  <c:v>15.359400000000001</c:v>
                </c:pt>
                <c:pt idx="2985">
                  <c:v>15.3628</c:v>
                </c:pt>
                <c:pt idx="2986">
                  <c:v>15.366300000000001</c:v>
                </c:pt>
                <c:pt idx="2987">
                  <c:v>15.3698</c:v>
                </c:pt>
                <c:pt idx="2988">
                  <c:v>15.3733</c:v>
                </c:pt>
                <c:pt idx="2989">
                  <c:v>15.3767</c:v>
                </c:pt>
                <c:pt idx="2990">
                  <c:v>15.3802</c:v>
                </c:pt>
                <c:pt idx="2991">
                  <c:v>15.383699999999999</c:v>
                </c:pt>
                <c:pt idx="2992">
                  <c:v>15.3872</c:v>
                </c:pt>
                <c:pt idx="2993">
                  <c:v>15.390599999999999</c:v>
                </c:pt>
                <c:pt idx="2994">
                  <c:v>15.3941</c:v>
                </c:pt>
                <c:pt idx="2995">
                  <c:v>15.397600000000001</c:v>
                </c:pt>
                <c:pt idx="2996">
                  <c:v>15.401</c:v>
                </c:pt>
                <c:pt idx="2997">
                  <c:v>15.404500000000001</c:v>
                </c:pt>
                <c:pt idx="2998">
                  <c:v>15.407999999999999</c:v>
                </c:pt>
                <c:pt idx="2999">
                  <c:v>15.4115</c:v>
                </c:pt>
                <c:pt idx="3000">
                  <c:v>15.414899999999999</c:v>
                </c:pt>
                <c:pt idx="3001">
                  <c:v>15.4184</c:v>
                </c:pt>
                <c:pt idx="3002">
                  <c:v>15.421900000000001</c:v>
                </c:pt>
                <c:pt idx="3003">
                  <c:v>15.4253</c:v>
                </c:pt>
                <c:pt idx="3004">
                  <c:v>15.428800000000001</c:v>
                </c:pt>
                <c:pt idx="3005">
                  <c:v>15.4323</c:v>
                </c:pt>
                <c:pt idx="3006">
                  <c:v>15.4358</c:v>
                </c:pt>
                <c:pt idx="3007">
                  <c:v>15.4392</c:v>
                </c:pt>
                <c:pt idx="3008">
                  <c:v>15.4427</c:v>
                </c:pt>
                <c:pt idx="3009">
                  <c:v>15.446199999999999</c:v>
                </c:pt>
                <c:pt idx="3010">
                  <c:v>15.4497</c:v>
                </c:pt>
                <c:pt idx="3011">
                  <c:v>15.453099999999999</c:v>
                </c:pt>
                <c:pt idx="3012">
                  <c:v>15.4566</c:v>
                </c:pt>
                <c:pt idx="3013">
                  <c:v>15.460100000000001</c:v>
                </c:pt>
                <c:pt idx="3014">
                  <c:v>15.4635</c:v>
                </c:pt>
                <c:pt idx="3015">
                  <c:v>15.467000000000001</c:v>
                </c:pt>
                <c:pt idx="3016">
                  <c:v>15.470499999999999</c:v>
                </c:pt>
                <c:pt idx="3017">
                  <c:v>15.474</c:v>
                </c:pt>
                <c:pt idx="3018">
                  <c:v>15.477399999999999</c:v>
                </c:pt>
                <c:pt idx="3019">
                  <c:v>15.4809</c:v>
                </c:pt>
                <c:pt idx="3020">
                  <c:v>15.484400000000001</c:v>
                </c:pt>
                <c:pt idx="3021">
                  <c:v>15.4878</c:v>
                </c:pt>
                <c:pt idx="3022">
                  <c:v>15.491300000000001</c:v>
                </c:pt>
                <c:pt idx="3023">
                  <c:v>15.4948</c:v>
                </c:pt>
                <c:pt idx="3024">
                  <c:v>15.4983</c:v>
                </c:pt>
                <c:pt idx="3025">
                  <c:v>15.5017</c:v>
                </c:pt>
                <c:pt idx="3026">
                  <c:v>15.5052</c:v>
                </c:pt>
                <c:pt idx="3027">
                  <c:v>15.508699999999999</c:v>
                </c:pt>
                <c:pt idx="3028">
                  <c:v>15.5122</c:v>
                </c:pt>
                <c:pt idx="3029">
                  <c:v>15.515599999999999</c:v>
                </c:pt>
                <c:pt idx="3030">
                  <c:v>15.5191</c:v>
                </c:pt>
                <c:pt idx="3031">
                  <c:v>15.522600000000001</c:v>
                </c:pt>
                <c:pt idx="3032">
                  <c:v>15.526</c:v>
                </c:pt>
                <c:pt idx="3033">
                  <c:v>15.529500000000001</c:v>
                </c:pt>
                <c:pt idx="3034">
                  <c:v>15.532999999999999</c:v>
                </c:pt>
                <c:pt idx="3035">
                  <c:v>15.5365</c:v>
                </c:pt>
                <c:pt idx="3036">
                  <c:v>15.539899999999999</c:v>
                </c:pt>
                <c:pt idx="3037">
                  <c:v>15.5434</c:v>
                </c:pt>
                <c:pt idx="3038">
                  <c:v>15.546900000000001</c:v>
                </c:pt>
                <c:pt idx="3039">
                  <c:v>15.5503</c:v>
                </c:pt>
                <c:pt idx="3040">
                  <c:v>15.553800000000001</c:v>
                </c:pt>
                <c:pt idx="3041">
                  <c:v>15.5573</c:v>
                </c:pt>
                <c:pt idx="3042">
                  <c:v>15.5608</c:v>
                </c:pt>
                <c:pt idx="3043">
                  <c:v>15.5642</c:v>
                </c:pt>
                <c:pt idx="3044">
                  <c:v>15.5677</c:v>
                </c:pt>
                <c:pt idx="3045">
                  <c:v>15.571199999999999</c:v>
                </c:pt>
                <c:pt idx="3046">
                  <c:v>15.5747</c:v>
                </c:pt>
                <c:pt idx="3047">
                  <c:v>15.578099999999999</c:v>
                </c:pt>
                <c:pt idx="3048">
                  <c:v>15.5816</c:v>
                </c:pt>
                <c:pt idx="3049">
                  <c:v>15.585100000000001</c:v>
                </c:pt>
                <c:pt idx="3050">
                  <c:v>15.5885</c:v>
                </c:pt>
                <c:pt idx="3051">
                  <c:v>15.592000000000001</c:v>
                </c:pt>
                <c:pt idx="3052">
                  <c:v>15.595499999999999</c:v>
                </c:pt>
                <c:pt idx="3053">
                  <c:v>15.599</c:v>
                </c:pt>
                <c:pt idx="3054">
                  <c:v>15.602399999999999</c:v>
                </c:pt>
                <c:pt idx="3055">
                  <c:v>15.6059</c:v>
                </c:pt>
                <c:pt idx="3056">
                  <c:v>15.609400000000001</c:v>
                </c:pt>
                <c:pt idx="3057">
                  <c:v>15.6128</c:v>
                </c:pt>
                <c:pt idx="3058">
                  <c:v>15.616300000000001</c:v>
                </c:pt>
                <c:pt idx="3059">
                  <c:v>15.6198</c:v>
                </c:pt>
                <c:pt idx="3060">
                  <c:v>15.6233</c:v>
                </c:pt>
                <c:pt idx="3061">
                  <c:v>15.6267</c:v>
                </c:pt>
                <c:pt idx="3062">
                  <c:v>15.6302</c:v>
                </c:pt>
                <c:pt idx="3063">
                  <c:v>15.633699999999999</c:v>
                </c:pt>
                <c:pt idx="3064">
                  <c:v>15.6372</c:v>
                </c:pt>
                <c:pt idx="3065">
                  <c:v>15.640599999999999</c:v>
                </c:pt>
                <c:pt idx="3066">
                  <c:v>15.6441</c:v>
                </c:pt>
                <c:pt idx="3067">
                  <c:v>15.647600000000001</c:v>
                </c:pt>
                <c:pt idx="3068">
                  <c:v>15.651</c:v>
                </c:pt>
                <c:pt idx="3069">
                  <c:v>15.654500000000001</c:v>
                </c:pt>
                <c:pt idx="3070">
                  <c:v>15.657999999999999</c:v>
                </c:pt>
                <c:pt idx="3071">
                  <c:v>15.6615</c:v>
                </c:pt>
                <c:pt idx="3072">
                  <c:v>15.664899999999999</c:v>
                </c:pt>
                <c:pt idx="3073">
                  <c:v>15.6684</c:v>
                </c:pt>
                <c:pt idx="3074">
                  <c:v>15.671900000000001</c:v>
                </c:pt>
                <c:pt idx="3075">
                  <c:v>15.6753</c:v>
                </c:pt>
                <c:pt idx="3076">
                  <c:v>15.678800000000001</c:v>
                </c:pt>
                <c:pt idx="3077">
                  <c:v>15.6823</c:v>
                </c:pt>
                <c:pt idx="3078">
                  <c:v>15.6858</c:v>
                </c:pt>
                <c:pt idx="3079">
                  <c:v>15.6892</c:v>
                </c:pt>
                <c:pt idx="3080">
                  <c:v>15.6927</c:v>
                </c:pt>
                <c:pt idx="3081">
                  <c:v>15.696199999999999</c:v>
                </c:pt>
                <c:pt idx="3082">
                  <c:v>15.6997</c:v>
                </c:pt>
                <c:pt idx="3083">
                  <c:v>15.703099999999999</c:v>
                </c:pt>
                <c:pt idx="3084">
                  <c:v>15.7066</c:v>
                </c:pt>
                <c:pt idx="3085">
                  <c:v>15.710100000000001</c:v>
                </c:pt>
                <c:pt idx="3086">
                  <c:v>15.7135</c:v>
                </c:pt>
                <c:pt idx="3087">
                  <c:v>15.717000000000001</c:v>
                </c:pt>
                <c:pt idx="3088">
                  <c:v>15.720499999999999</c:v>
                </c:pt>
                <c:pt idx="3089">
                  <c:v>15.724</c:v>
                </c:pt>
                <c:pt idx="3090">
                  <c:v>15.727399999999999</c:v>
                </c:pt>
                <c:pt idx="3091">
                  <c:v>15.7309</c:v>
                </c:pt>
                <c:pt idx="3092">
                  <c:v>15.734400000000001</c:v>
                </c:pt>
                <c:pt idx="3093">
                  <c:v>15.7378</c:v>
                </c:pt>
                <c:pt idx="3094">
                  <c:v>15.741300000000001</c:v>
                </c:pt>
                <c:pt idx="3095">
                  <c:v>15.7448</c:v>
                </c:pt>
                <c:pt idx="3096">
                  <c:v>15.7483</c:v>
                </c:pt>
                <c:pt idx="3097">
                  <c:v>15.7517</c:v>
                </c:pt>
                <c:pt idx="3098">
                  <c:v>15.7552</c:v>
                </c:pt>
                <c:pt idx="3099">
                  <c:v>15.758699999999999</c:v>
                </c:pt>
                <c:pt idx="3100">
                  <c:v>15.7622</c:v>
                </c:pt>
                <c:pt idx="3101">
                  <c:v>15.765599999999999</c:v>
                </c:pt>
                <c:pt idx="3102">
                  <c:v>15.7691</c:v>
                </c:pt>
                <c:pt idx="3103">
                  <c:v>15.772600000000001</c:v>
                </c:pt>
                <c:pt idx="3104">
                  <c:v>15.776</c:v>
                </c:pt>
                <c:pt idx="3105">
                  <c:v>15.779500000000001</c:v>
                </c:pt>
                <c:pt idx="3106">
                  <c:v>15.782999999999999</c:v>
                </c:pt>
                <c:pt idx="3107">
                  <c:v>15.7865</c:v>
                </c:pt>
                <c:pt idx="3108">
                  <c:v>15.789899999999999</c:v>
                </c:pt>
                <c:pt idx="3109">
                  <c:v>15.7934</c:v>
                </c:pt>
                <c:pt idx="3110">
                  <c:v>15.796900000000001</c:v>
                </c:pt>
                <c:pt idx="3111">
                  <c:v>15.8003</c:v>
                </c:pt>
                <c:pt idx="3112">
                  <c:v>15.803800000000001</c:v>
                </c:pt>
                <c:pt idx="3113">
                  <c:v>15.8073</c:v>
                </c:pt>
                <c:pt idx="3114">
                  <c:v>15.8108</c:v>
                </c:pt>
                <c:pt idx="3115">
                  <c:v>15.8142</c:v>
                </c:pt>
                <c:pt idx="3116">
                  <c:v>15.8177</c:v>
                </c:pt>
                <c:pt idx="3117">
                  <c:v>15.821199999999999</c:v>
                </c:pt>
                <c:pt idx="3118">
                  <c:v>15.8247</c:v>
                </c:pt>
                <c:pt idx="3119">
                  <c:v>15.828099999999999</c:v>
                </c:pt>
                <c:pt idx="3120">
                  <c:v>15.8316</c:v>
                </c:pt>
                <c:pt idx="3121">
                  <c:v>15.835100000000001</c:v>
                </c:pt>
                <c:pt idx="3122">
                  <c:v>15.8385</c:v>
                </c:pt>
                <c:pt idx="3123">
                  <c:v>15.842000000000001</c:v>
                </c:pt>
                <c:pt idx="3124">
                  <c:v>15.845499999999999</c:v>
                </c:pt>
                <c:pt idx="3125">
                  <c:v>15.849</c:v>
                </c:pt>
                <c:pt idx="3126">
                  <c:v>15.852399999999999</c:v>
                </c:pt>
                <c:pt idx="3127">
                  <c:v>15.8559</c:v>
                </c:pt>
                <c:pt idx="3128">
                  <c:v>15.859400000000001</c:v>
                </c:pt>
                <c:pt idx="3129">
                  <c:v>15.8628</c:v>
                </c:pt>
                <c:pt idx="3130">
                  <c:v>15.866300000000001</c:v>
                </c:pt>
                <c:pt idx="3131">
                  <c:v>15.8698</c:v>
                </c:pt>
                <c:pt idx="3132">
                  <c:v>15.8733</c:v>
                </c:pt>
                <c:pt idx="3133">
                  <c:v>15.8767</c:v>
                </c:pt>
                <c:pt idx="3134">
                  <c:v>15.8802</c:v>
                </c:pt>
                <c:pt idx="3135">
                  <c:v>15.883699999999999</c:v>
                </c:pt>
                <c:pt idx="3136">
                  <c:v>15.8872</c:v>
                </c:pt>
                <c:pt idx="3137">
                  <c:v>15.890599999999999</c:v>
                </c:pt>
                <c:pt idx="3138">
                  <c:v>15.8941</c:v>
                </c:pt>
                <c:pt idx="3139">
                  <c:v>15.897600000000001</c:v>
                </c:pt>
                <c:pt idx="3140">
                  <c:v>15.901</c:v>
                </c:pt>
                <c:pt idx="3141">
                  <c:v>15.904500000000001</c:v>
                </c:pt>
                <c:pt idx="3142">
                  <c:v>15.907999999999999</c:v>
                </c:pt>
                <c:pt idx="3143">
                  <c:v>15.9115</c:v>
                </c:pt>
                <c:pt idx="3144">
                  <c:v>15.914899999999999</c:v>
                </c:pt>
                <c:pt idx="3145">
                  <c:v>15.9184</c:v>
                </c:pt>
                <c:pt idx="3146">
                  <c:v>15.921900000000001</c:v>
                </c:pt>
                <c:pt idx="3147">
                  <c:v>15.9253</c:v>
                </c:pt>
                <c:pt idx="3148">
                  <c:v>15.928800000000001</c:v>
                </c:pt>
                <c:pt idx="3149">
                  <c:v>15.9323</c:v>
                </c:pt>
                <c:pt idx="3150">
                  <c:v>15.9358</c:v>
                </c:pt>
                <c:pt idx="3151">
                  <c:v>15.9392</c:v>
                </c:pt>
                <c:pt idx="3152">
                  <c:v>15.9427</c:v>
                </c:pt>
                <c:pt idx="3153">
                  <c:v>15.946199999999999</c:v>
                </c:pt>
                <c:pt idx="3154">
                  <c:v>15.9497</c:v>
                </c:pt>
                <c:pt idx="3155">
                  <c:v>15.953099999999999</c:v>
                </c:pt>
                <c:pt idx="3156">
                  <c:v>15.9566</c:v>
                </c:pt>
                <c:pt idx="3157">
                  <c:v>15.960100000000001</c:v>
                </c:pt>
                <c:pt idx="3158">
                  <c:v>15.9635</c:v>
                </c:pt>
                <c:pt idx="3159">
                  <c:v>15.967000000000001</c:v>
                </c:pt>
                <c:pt idx="3160">
                  <c:v>15.970499999999999</c:v>
                </c:pt>
                <c:pt idx="3161">
                  <c:v>15.974</c:v>
                </c:pt>
                <c:pt idx="3162">
                  <c:v>15.977399999999999</c:v>
                </c:pt>
                <c:pt idx="3163">
                  <c:v>15.9809</c:v>
                </c:pt>
                <c:pt idx="3164">
                  <c:v>15.984400000000001</c:v>
                </c:pt>
                <c:pt idx="3165">
                  <c:v>15.9878</c:v>
                </c:pt>
                <c:pt idx="3166">
                  <c:v>15.991300000000001</c:v>
                </c:pt>
                <c:pt idx="3167">
                  <c:v>15.9948</c:v>
                </c:pt>
                <c:pt idx="3168">
                  <c:v>15.9983</c:v>
                </c:pt>
                <c:pt idx="3169">
                  <c:v>16.0017</c:v>
                </c:pt>
                <c:pt idx="3170">
                  <c:v>16.005199999999999</c:v>
                </c:pt>
                <c:pt idx="3171">
                  <c:v>16.008700000000001</c:v>
                </c:pt>
                <c:pt idx="3172">
                  <c:v>16.0122</c:v>
                </c:pt>
                <c:pt idx="3173">
                  <c:v>16.015599999999999</c:v>
                </c:pt>
                <c:pt idx="3174">
                  <c:v>16.019100000000002</c:v>
                </c:pt>
                <c:pt idx="3175">
                  <c:v>16.022600000000001</c:v>
                </c:pt>
                <c:pt idx="3176">
                  <c:v>16.026</c:v>
                </c:pt>
                <c:pt idx="3177">
                  <c:v>16.029499999999999</c:v>
                </c:pt>
                <c:pt idx="3178">
                  <c:v>16.033000000000001</c:v>
                </c:pt>
                <c:pt idx="3179">
                  <c:v>16.0365</c:v>
                </c:pt>
                <c:pt idx="3180">
                  <c:v>16.039899999999999</c:v>
                </c:pt>
                <c:pt idx="3181">
                  <c:v>16.043399999999998</c:v>
                </c:pt>
                <c:pt idx="3182">
                  <c:v>16.046900000000001</c:v>
                </c:pt>
                <c:pt idx="3183">
                  <c:v>16.0503</c:v>
                </c:pt>
                <c:pt idx="3184">
                  <c:v>16.053799999999999</c:v>
                </c:pt>
                <c:pt idx="3185">
                  <c:v>16.057300000000001</c:v>
                </c:pt>
                <c:pt idx="3186">
                  <c:v>16.0608</c:v>
                </c:pt>
                <c:pt idx="3187">
                  <c:v>16.0642</c:v>
                </c:pt>
                <c:pt idx="3188">
                  <c:v>16.067699999999999</c:v>
                </c:pt>
                <c:pt idx="3189">
                  <c:v>16.071200000000001</c:v>
                </c:pt>
                <c:pt idx="3190">
                  <c:v>16.0747</c:v>
                </c:pt>
                <c:pt idx="3191">
                  <c:v>16.078099999999999</c:v>
                </c:pt>
                <c:pt idx="3192">
                  <c:v>16.081600000000002</c:v>
                </c:pt>
                <c:pt idx="3193">
                  <c:v>16.085100000000001</c:v>
                </c:pt>
                <c:pt idx="3194">
                  <c:v>16.0885</c:v>
                </c:pt>
                <c:pt idx="3195">
                  <c:v>16.091999999999999</c:v>
                </c:pt>
                <c:pt idx="3196">
                  <c:v>16.095500000000001</c:v>
                </c:pt>
                <c:pt idx="3197">
                  <c:v>16.099</c:v>
                </c:pt>
                <c:pt idx="3198">
                  <c:v>16.102399999999999</c:v>
                </c:pt>
                <c:pt idx="3199">
                  <c:v>16.105899999999998</c:v>
                </c:pt>
                <c:pt idx="3200">
                  <c:v>16.109400000000001</c:v>
                </c:pt>
                <c:pt idx="3201">
                  <c:v>16.1128</c:v>
                </c:pt>
                <c:pt idx="3202">
                  <c:v>16.116299999999999</c:v>
                </c:pt>
                <c:pt idx="3203">
                  <c:v>16.119800000000001</c:v>
                </c:pt>
                <c:pt idx="3204">
                  <c:v>16.1233</c:v>
                </c:pt>
                <c:pt idx="3205">
                  <c:v>16.1267</c:v>
                </c:pt>
                <c:pt idx="3206">
                  <c:v>16.130199999999999</c:v>
                </c:pt>
                <c:pt idx="3207">
                  <c:v>16.133700000000001</c:v>
                </c:pt>
                <c:pt idx="3208">
                  <c:v>16.1372</c:v>
                </c:pt>
                <c:pt idx="3209">
                  <c:v>16.140599999999999</c:v>
                </c:pt>
                <c:pt idx="3210">
                  <c:v>16.144100000000002</c:v>
                </c:pt>
                <c:pt idx="3211">
                  <c:v>16.147600000000001</c:v>
                </c:pt>
                <c:pt idx="3212">
                  <c:v>16.151</c:v>
                </c:pt>
                <c:pt idx="3213">
                  <c:v>16.154499999999999</c:v>
                </c:pt>
                <c:pt idx="3214">
                  <c:v>16.158000000000001</c:v>
                </c:pt>
                <c:pt idx="3215">
                  <c:v>16.1615</c:v>
                </c:pt>
                <c:pt idx="3216">
                  <c:v>16.164899999999999</c:v>
                </c:pt>
                <c:pt idx="3217">
                  <c:v>16.168399999999998</c:v>
                </c:pt>
                <c:pt idx="3218">
                  <c:v>16.171900000000001</c:v>
                </c:pt>
                <c:pt idx="3219">
                  <c:v>16.1753</c:v>
                </c:pt>
                <c:pt idx="3220">
                  <c:v>16.178799999999999</c:v>
                </c:pt>
                <c:pt idx="3221">
                  <c:v>16.182300000000001</c:v>
                </c:pt>
                <c:pt idx="3222">
                  <c:v>16.1858</c:v>
                </c:pt>
                <c:pt idx="3223">
                  <c:v>16.1892</c:v>
                </c:pt>
                <c:pt idx="3224">
                  <c:v>16.192699999999999</c:v>
                </c:pt>
                <c:pt idx="3225">
                  <c:v>16.196200000000001</c:v>
                </c:pt>
                <c:pt idx="3226">
                  <c:v>16.1997</c:v>
                </c:pt>
                <c:pt idx="3227">
                  <c:v>16.203099999999999</c:v>
                </c:pt>
                <c:pt idx="3228">
                  <c:v>16.206600000000002</c:v>
                </c:pt>
                <c:pt idx="3229">
                  <c:v>16.210100000000001</c:v>
                </c:pt>
                <c:pt idx="3230">
                  <c:v>16.2135</c:v>
                </c:pt>
                <c:pt idx="3231">
                  <c:v>16.216999999999999</c:v>
                </c:pt>
                <c:pt idx="3232">
                  <c:v>16.220500000000001</c:v>
                </c:pt>
                <c:pt idx="3233">
                  <c:v>16.224</c:v>
                </c:pt>
                <c:pt idx="3234">
                  <c:v>16.227399999999999</c:v>
                </c:pt>
                <c:pt idx="3235">
                  <c:v>16.230899999999998</c:v>
                </c:pt>
                <c:pt idx="3236">
                  <c:v>16.234400000000001</c:v>
                </c:pt>
                <c:pt idx="3237">
                  <c:v>16.2378</c:v>
                </c:pt>
                <c:pt idx="3238">
                  <c:v>16.241299999999999</c:v>
                </c:pt>
                <c:pt idx="3239">
                  <c:v>16.244800000000001</c:v>
                </c:pt>
                <c:pt idx="3240">
                  <c:v>16.2483</c:v>
                </c:pt>
                <c:pt idx="3241">
                  <c:v>16.2517</c:v>
                </c:pt>
                <c:pt idx="3242">
                  <c:v>16.255199999999999</c:v>
                </c:pt>
                <c:pt idx="3243">
                  <c:v>16.258700000000001</c:v>
                </c:pt>
                <c:pt idx="3244">
                  <c:v>16.2622</c:v>
                </c:pt>
                <c:pt idx="3245">
                  <c:v>16.265599999999999</c:v>
                </c:pt>
                <c:pt idx="3246">
                  <c:v>16.269100000000002</c:v>
                </c:pt>
                <c:pt idx="3247">
                  <c:v>16.272600000000001</c:v>
                </c:pt>
                <c:pt idx="3248">
                  <c:v>16.276</c:v>
                </c:pt>
                <c:pt idx="3249">
                  <c:v>16.279499999999999</c:v>
                </c:pt>
                <c:pt idx="3250">
                  <c:v>16.283000000000001</c:v>
                </c:pt>
                <c:pt idx="3251">
                  <c:v>16.2865</c:v>
                </c:pt>
                <c:pt idx="3252">
                  <c:v>16.289899999999999</c:v>
                </c:pt>
                <c:pt idx="3253">
                  <c:v>16.293399999999998</c:v>
                </c:pt>
                <c:pt idx="3254">
                  <c:v>16.296900000000001</c:v>
                </c:pt>
                <c:pt idx="3255">
                  <c:v>16.3003</c:v>
                </c:pt>
                <c:pt idx="3256">
                  <c:v>16.303799999999999</c:v>
                </c:pt>
                <c:pt idx="3257">
                  <c:v>16.307300000000001</c:v>
                </c:pt>
                <c:pt idx="3258">
                  <c:v>16.3108</c:v>
                </c:pt>
                <c:pt idx="3259">
                  <c:v>16.3142</c:v>
                </c:pt>
                <c:pt idx="3260">
                  <c:v>16.317699999999999</c:v>
                </c:pt>
                <c:pt idx="3261">
                  <c:v>16.321200000000001</c:v>
                </c:pt>
                <c:pt idx="3262">
                  <c:v>16.3247</c:v>
                </c:pt>
                <c:pt idx="3263">
                  <c:v>16.328099999999999</c:v>
                </c:pt>
                <c:pt idx="3264">
                  <c:v>16.331600000000002</c:v>
                </c:pt>
                <c:pt idx="3265">
                  <c:v>16.335100000000001</c:v>
                </c:pt>
                <c:pt idx="3266">
                  <c:v>16.3385</c:v>
                </c:pt>
                <c:pt idx="3267">
                  <c:v>16.341999999999999</c:v>
                </c:pt>
                <c:pt idx="3268">
                  <c:v>16.345500000000001</c:v>
                </c:pt>
                <c:pt idx="3269">
                  <c:v>16.349</c:v>
                </c:pt>
                <c:pt idx="3270">
                  <c:v>16.352399999999999</c:v>
                </c:pt>
                <c:pt idx="3271">
                  <c:v>16.355899999999998</c:v>
                </c:pt>
                <c:pt idx="3272">
                  <c:v>16.359400000000001</c:v>
                </c:pt>
                <c:pt idx="3273">
                  <c:v>16.3628</c:v>
                </c:pt>
                <c:pt idx="3274">
                  <c:v>16.366299999999999</c:v>
                </c:pt>
                <c:pt idx="3275">
                  <c:v>16.369800000000001</c:v>
                </c:pt>
                <c:pt idx="3276">
                  <c:v>16.3733</c:v>
                </c:pt>
                <c:pt idx="3277">
                  <c:v>16.3767</c:v>
                </c:pt>
                <c:pt idx="3278">
                  <c:v>16.380199999999999</c:v>
                </c:pt>
                <c:pt idx="3279">
                  <c:v>16.383700000000001</c:v>
                </c:pt>
                <c:pt idx="3280">
                  <c:v>16.3872</c:v>
                </c:pt>
                <c:pt idx="3281">
                  <c:v>16.390599999999999</c:v>
                </c:pt>
                <c:pt idx="3282">
                  <c:v>16.394100000000002</c:v>
                </c:pt>
                <c:pt idx="3283">
                  <c:v>16.397600000000001</c:v>
                </c:pt>
                <c:pt idx="3284">
                  <c:v>16.401</c:v>
                </c:pt>
                <c:pt idx="3285">
                  <c:v>16.404499999999999</c:v>
                </c:pt>
                <c:pt idx="3286">
                  <c:v>16.408000000000001</c:v>
                </c:pt>
                <c:pt idx="3287">
                  <c:v>16.4115</c:v>
                </c:pt>
                <c:pt idx="3288">
                  <c:v>16.414899999999999</c:v>
                </c:pt>
                <c:pt idx="3289">
                  <c:v>16.418399999999998</c:v>
                </c:pt>
                <c:pt idx="3290">
                  <c:v>16.421900000000001</c:v>
                </c:pt>
                <c:pt idx="3291">
                  <c:v>16.4253</c:v>
                </c:pt>
                <c:pt idx="3292">
                  <c:v>16.428799999999999</c:v>
                </c:pt>
                <c:pt idx="3293">
                  <c:v>16.432300000000001</c:v>
                </c:pt>
                <c:pt idx="3294">
                  <c:v>16.4358</c:v>
                </c:pt>
                <c:pt idx="3295">
                  <c:v>16.4392</c:v>
                </c:pt>
                <c:pt idx="3296">
                  <c:v>16.442699999999999</c:v>
                </c:pt>
                <c:pt idx="3297">
                  <c:v>16.446200000000001</c:v>
                </c:pt>
                <c:pt idx="3298">
                  <c:v>16.4497</c:v>
                </c:pt>
                <c:pt idx="3299">
                  <c:v>16.453099999999999</c:v>
                </c:pt>
                <c:pt idx="3300">
                  <c:v>16.456600000000002</c:v>
                </c:pt>
                <c:pt idx="3301">
                  <c:v>16.460100000000001</c:v>
                </c:pt>
                <c:pt idx="3302">
                  <c:v>16.4635</c:v>
                </c:pt>
                <c:pt idx="3303">
                  <c:v>16.466999999999999</c:v>
                </c:pt>
                <c:pt idx="3304">
                  <c:v>16.470500000000001</c:v>
                </c:pt>
                <c:pt idx="3305">
                  <c:v>16.474</c:v>
                </c:pt>
                <c:pt idx="3306">
                  <c:v>16.477399999999999</c:v>
                </c:pt>
                <c:pt idx="3307">
                  <c:v>16.480899999999998</c:v>
                </c:pt>
                <c:pt idx="3308">
                  <c:v>16.484400000000001</c:v>
                </c:pt>
                <c:pt idx="3309">
                  <c:v>16.4878</c:v>
                </c:pt>
                <c:pt idx="3310">
                  <c:v>16.491299999999999</c:v>
                </c:pt>
                <c:pt idx="3311">
                  <c:v>16.494800000000001</c:v>
                </c:pt>
                <c:pt idx="3312">
                  <c:v>16.4983</c:v>
                </c:pt>
                <c:pt idx="3313">
                  <c:v>16.5017</c:v>
                </c:pt>
                <c:pt idx="3314">
                  <c:v>16.505199999999999</c:v>
                </c:pt>
                <c:pt idx="3315">
                  <c:v>16.508700000000001</c:v>
                </c:pt>
                <c:pt idx="3316">
                  <c:v>16.5122</c:v>
                </c:pt>
                <c:pt idx="3317">
                  <c:v>16.515599999999999</c:v>
                </c:pt>
                <c:pt idx="3318">
                  <c:v>16.519100000000002</c:v>
                </c:pt>
                <c:pt idx="3319">
                  <c:v>16.522600000000001</c:v>
                </c:pt>
                <c:pt idx="3320">
                  <c:v>16.526</c:v>
                </c:pt>
                <c:pt idx="3321">
                  <c:v>16.529499999999999</c:v>
                </c:pt>
                <c:pt idx="3322">
                  <c:v>16.533000000000001</c:v>
                </c:pt>
                <c:pt idx="3323">
                  <c:v>16.5365</c:v>
                </c:pt>
                <c:pt idx="3324">
                  <c:v>16.539899999999999</c:v>
                </c:pt>
                <c:pt idx="3325">
                  <c:v>16.543399999999998</c:v>
                </c:pt>
                <c:pt idx="3326">
                  <c:v>16.546900000000001</c:v>
                </c:pt>
                <c:pt idx="3327">
                  <c:v>16.5503</c:v>
                </c:pt>
                <c:pt idx="3328">
                  <c:v>16.553799999999999</c:v>
                </c:pt>
                <c:pt idx="3329">
                  <c:v>16.557300000000001</c:v>
                </c:pt>
                <c:pt idx="3330">
                  <c:v>16.5608</c:v>
                </c:pt>
                <c:pt idx="3331">
                  <c:v>16.5642</c:v>
                </c:pt>
                <c:pt idx="3332">
                  <c:v>16.567699999999999</c:v>
                </c:pt>
                <c:pt idx="3333">
                  <c:v>16.571200000000001</c:v>
                </c:pt>
                <c:pt idx="3334">
                  <c:v>16.5747</c:v>
                </c:pt>
                <c:pt idx="3335">
                  <c:v>16.578099999999999</c:v>
                </c:pt>
                <c:pt idx="3336">
                  <c:v>16.581600000000002</c:v>
                </c:pt>
                <c:pt idx="3337">
                  <c:v>16.585100000000001</c:v>
                </c:pt>
                <c:pt idx="3338">
                  <c:v>16.5885</c:v>
                </c:pt>
                <c:pt idx="3339">
                  <c:v>16.591999999999999</c:v>
                </c:pt>
                <c:pt idx="3340">
                  <c:v>16.595500000000001</c:v>
                </c:pt>
                <c:pt idx="3341">
                  <c:v>16.599</c:v>
                </c:pt>
                <c:pt idx="3342">
                  <c:v>16.602399999999999</c:v>
                </c:pt>
                <c:pt idx="3343">
                  <c:v>16.605899999999998</c:v>
                </c:pt>
                <c:pt idx="3344">
                  <c:v>16.609400000000001</c:v>
                </c:pt>
                <c:pt idx="3345">
                  <c:v>16.6128</c:v>
                </c:pt>
                <c:pt idx="3346">
                  <c:v>16.616299999999999</c:v>
                </c:pt>
                <c:pt idx="3347">
                  <c:v>16.619800000000001</c:v>
                </c:pt>
                <c:pt idx="3348">
                  <c:v>16.6233</c:v>
                </c:pt>
                <c:pt idx="3349">
                  <c:v>16.6267</c:v>
                </c:pt>
                <c:pt idx="3350">
                  <c:v>16.630199999999999</c:v>
                </c:pt>
                <c:pt idx="3351">
                  <c:v>16.633700000000001</c:v>
                </c:pt>
                <c:pt idx="3352">
                  <c:v>16.6372</c:v>
                </c:pt>
                <c:pt idx="3353">
                  <c:v>16.640599999999999</c:v>
                </c:pt>
                <c:pt idx="3354">
                  <c:v>16.644100000000002</c:v>
                </c:pt>
                <c:pt idx="3355">
                  <c:v>16.647600000000001</c:v>
                </c:pt>
                <c:pt idx="3356">
                  <c:v>16.651</c:v>
                </c:pt>
                <c:pt idx="3357">
                  <c:v>16.654499999999999</c:v>
                </c:pt>
                <c:pt idx="3358">
                  <c:v>16.658000000000001</c:v>
                </c:pt>
                <c:pt idx="3359">
                  <c:v>16.6615</c:v>
                </c:pt>
                <c:pt idx="3360">
                  <c:v>16.664899999999999</c:v>
                </c:pt>
                <c:pt idx="3361">
                  <c:v>16.668399999999998</c:v>
                </c:pt>
                <c:pt idx="3362">
                  <c:v>16.671900000000001</c:v>
                </c:pt>
                <c:pt idx="3363">
                  <c:v>16.6753</c:v>
                </c:pt>
                <c:pt idx="3364">
                  <c:v>16.678799999999999</c:v>
                </c:pt>
                <c:pt idx="3365">
                  <c:v>16.682300000000001</c:v>
                </c:pt>
                <c:pt idx="3366">
                  <c:v>16.6858</c:v>
                </c:pt>
                <c:pt idx="3367">
                  <c:v>16.6892</c:v>
                </c:pt>
                <c:pt idx="3368">
                  <c:v>16.692699999999999</c:v>
                </c:pt>
                <c:pt idx="3369">
                  <c:v>16.696200000000001</c:v>
                </c:pt>
                <c:pt idx="3370">
                  <c:v>16.6997</c:v>
                </c:pt>
                <c:pt idx="3371">
                  <c:v>16.703099999999999</c:v>
                </c:pt>
                <c:pt idx="3372">
                  <c:v>16.706600000000002</c:v>
                </c:pt>
                <c:pt idx="3373">
                  <c:v>16.710100000000001</c:v>
                </c:pt>
                <c:pt idx="3374">
                  <c:v>16.7135</c:v>
                </c:pt>
                <c:pt idx="3375">
                  <c:v>16.716999999999999</c:v>
                </c:pt>
                <c:pt idx="3376">
                  <c:v>16.720500000000001</c:v>
                </c:pt>
                <c:pt idx="3377">
                  <c:v>16.724</c:v>
                </c:pt>
                <c:pt idx="3378">
                  <c:v>16.727399999999999</c:v>
                </c:pt>
                <c:pt idx="3379">
                  <c:v>16.730899999999998</c:v>
                </c:pt>
                <c:pt idx="3380">
                  <c:v>16.734400000000001</c:v>
                </c:pt>
                <c:pt idx="3381">
                  <c:v>16.7378</c:v>
                </c:pt>
                <c:pt idx="3382">
                  <c:v>16.741299999999999</c:v>
                </c:pt>
                <c:pt idx="3383">
                  <c:v>16.744800000000001</c:v>
                </c:pt>
                <c:pt idx="3384">
                  <c:v>16.7483</c:v>
                </c:pt>
                <c:pt idx="3385">
                  <c:v>16.7517</c:v>
                </c:pt>
                <c:pt idx="3386">
                  <c:v>16.755199999999999</c:v>
                </c:pt>
                <c:pt idx="3387">
                  <c:v>16.758700000000001</c:v>
                </c:pt>
                <c:pt idx="3388">
                  <c:v>16.7622</c:v>
                </c:pt>
                <c:pt idx="3389">
                  <c:v>16.765599999999999</c:v>
                </c:pt>
                <c:pt idx="3390">
                  <c:v>16.769100000000002</c:v>
                </c:pt>
                <c:pt idx="3391">
                  <c:v>16.772600000000001</c:v>
                </c:pt>
                <c:pt idx="3392">
                  <c:v>16.776</c:v>
                </c:pt>
                <c:pt idx="3393">
                  <c:v>16.779499999999999</c:v>
                </c:pt>
                <c:pt idx="3394">
                  <c:v>16.783000000000001</c:v>
                </c:pt>
                <c:pt idx="3395">
                  <c:v>16.7865</c:v>
                </c:pt>
                <c:pt idx="3396">
                  <c:v>16.789899999999999</c:v>
                </c:pt>
                <c:pt idx="3397">
                  <c:v>16.793399999999998</c:v>
                </c:pt>
                <c:pt idx="3398">
                  <c:v>16.796900000000001</c:v>
                </c:pt>
                <c:pt idx="3399">
                  <c:v>16.8003</c:v>
                </c:pt>
                <c:pt idx="3400">
                  <c:v>16.803799999999999</c:v>
                </c:pt>
                <c:pt idx="3401">
                  <c:v>16.807300000000001</c:v>
                </c:pt>
                <c:pt idx="3402">
                  <c:v>16.8108</c:v>
                </c:pt>
                <c:pt idx="3403">
                  <c:v>16.8142</c:v>
                </c:pt>
                <c:pt idx="3404">
                  <c:v>16.817699999999999</c:v>
                </c:pt>
                <c:pt idx="3405">
                  <c:v>16.821200000000001</c:v>
                </c:pt>
                <c:pt idx="3406">
                  <c:v>16.8247</c:v>
                </c:pt>
                <c:pt idx="3407">
                  <c:v>16.828099999999999</c:v>
                </c:pt>
                <c:pt idx="3408">
                  <c:v>16.831600000000002</c:v>
                </c:pt>
                <c:pt idx="3409">
                  <c:v>16.835100000000001</c:v>
                </c:pt>
                <c:pt idx="3410">
                  <c:v>16.8385</c:v>
                </c:pt>
                <c:pt idx="3411">
                  <c:v>16.841999999999999</c:v>
                </c:pt>
                <c:pt idx="3412">
                  <c:v>16.845500000000001</c:v>
                </c:pt>
                <c:pt idx="3413">
                  <c:v>16.849</c:v>
                </c:pt>
                <c:pt idx="3414">
                  <c:v>16.852399999999999</c:v>
                </c:pt>
                <c:pt idx="3415">
                  <c:v>16.855899999999998</c:v>
                </c:pt>
                <c:pt idx="3416">
                  <c:v>16.859400000000001</c:v>
                </c:pt>
                <c:pt idx="3417">
                  <c:v>16.8628</c:v>
                </c:pt>
                <c:pt idx="3418">
                  <c:v>16.866299999999999</c:v>
                </c:pt>
                <c:pt idx="3419">
                  <c:v>16.869800000000001</c:v>
                </c:pt>
                <c:pt idx="3420">
                  <c:v>16.8733</c:v>
                </c:pt>
                <c:pt idx="3421">
                  <c:v>16.8767</c:v>
                </c:pt>
                <c:pt idx="3422">
                  <c:v>16.880199999999999</c:v>
                </c:pt>
                <c:pt idx="3423">
                  <c:v>16.883700000000001</c:v>
                </c:pt>
                <c:pt idx="3424">
                  <c:v>16.8872</c:v>
                </c:pt>
                <c:pt idx="3425">
                  <c:v>16.890599999999999</c:v>
                </c:pt>
                <c:pt idx="3426">
                  <c:v>16.894100000000002</c:v>
                </c:pt>
                <c:pt idx="3427">
                  <c:v>16.897600000000001</c:v>
                </c:pt>
                <c:pt idx="3428">
                  <c:v>16.901</c:v>
                </c:pt>
                <c:pt idx="3429">
                  <c:v>16.904499999999999</c:v>
                </c:pt>
                <c:pt idx="3430">
                  <c:v>16.908000000000001</c:v>
                </c:pt>
                <c:pt idx="3431">
                  <c:v>16.9115</c:v>
                </c:pt>
                <c:pt idx="3432">
                  <c:v>16.914899999999999</c:v>
                </c:pt>
                <c:pt idx="3433">
                  <c:v>16.918399999999998</c:v>
                </c:pt>
                <c:pt idx="3434">
                  <c:v>16.921900000000001</c:v>
                </c:pt>
                <c:pt idx="3435">
                  <c:v>16.9253</c:v>
                </c:pt>
                <c:pt idx="3436">
                  <c:v>16.928799999999999</c:v>
                </c:pt>
                <c:pt idx="3437">
                  <c:v>16.932300000000001</c:v>
                </c:pt>
                <c:pt idx="3438">
                  <c:v>16.9358</c:v>
                </c:pt>
                <c:pt idx="3439">
                  <c:v>16.9392</c:v>
                </c:pt>
                <c:pt idx="3440">
                  <c:v>16.942699999999999</c:v>
                </c:pt>
                <c:pt idx="3441">
                  <c:v>16.946200000000001</c:v>
                </c:pt>
                <c:pt idx="3442">
                  <c:v>16.9497</c:v>
                </c:pt>
                <c:pt idx="3443">
                  <c:v>16.953099999999999</c:v>
                </c:pt>
                <c:pt idx="3444">
                  <c:v>16.956600000000002</c:v>
                </c:pt>
                <c:pt idx="3445">
                  <c:v>16.960100000000001</c:v>
                </c:pt>
                <c:pt idx="3446">
                  <c:v>16.9635</c:v>
                </c:pt>
                <c:pt idx="3447">
                  <c:v>16.966999999999999</c:v>
                </c:pt>
                <c:pt idx="3448">
                  <c:v>16.970500000000001</c:v>
                </c:pt>
                <c:pt idx="3449">
                  <c:v>16.974</c:v>
                </c:pt>
                <c:pt idx="3450">
                  <c:v>16.977399999999999</c:v>
                </c:pt>
                <c:pt idx="3451">
                  <c:v>16.980899999999998</c:v>
                </c:pt>
                <c:pt idx="3452">
                  <c:v>16.984400000000001</c:v>
                </c:pt>
                <c:pt idx="3453">
                  <c:v>16.9878</c:v>
                </c:pt>
                <c:pt idx="3454">
                  <c:v>16.991299999999999</c:v>
                </c:pt>
                <c:pt idx="3455">
                  <c:v>16.994800000000001</c:v>
                </c:pt>
                <c:pt idx="3456">
                  <c:v>16.9983</c:v>
                </c:pt>
                <c:pt idx="3457">
                  <c:v>17.0017</c:v>
                </c:pt>
                <c:pt idx="3458">
                  <c:v>17.005199999999999</c:v>
                </c:pt>
                <c:pt idx="3459">
                  <c:v>17.008700000000001</c:v>
                </c:pt>
                <c:pt idx="3460">
                  <c:v>17.0122</c:v>
                </c:pt>
                <c:pt idx="3461">
                  <c:v>17.015599999999999</c:v>
                </c:pt>
                <c:pt idx="3462">
                  <c:v>17.019100000000002</c:v>
                </c:pt>
                <c:pt idx="3463">
                  <c:v>17.022600000000001</c:v>
                </c:pt>
                <c:pt idx="3464">
                  <c:v>17.026</c:v>
                </c:pt>
                <c:pt idx="3465">
                  <c:v>17.029499999999999</c:v>
                </c:pt>
                <c:pt idx="3466">
                  <c:v>17.033000000000001</c:v>
                </c:pt>
                <c:pt idx="3467">
                  <c:v>17.0365</c:v>
                </c:pt>
                <c:pt idx="3468">
                  <c:v>17.039899999999999</c:v>
                </c:pt>
                <c:pt idx="3469">
                  <c:v>17.043399999999998</c:v>
                </c:pt>
                <c:pt idx="3470">
                  <c:v>17.046900000000001</c:v>
                </c:pt>
                <c:pt idx="3471">
                  <c:v>17.0503</c:v>
                </c:pt>
                <c:pt idx="3472">
                  <c:v>17.053799999999999</c:v>
                </c:pt>
                <c:pt idx="3473">
                  <c:v>17.057300000000001</c:v>
                </c:pt>
                <c:pt idx="3474">
                  <c:v>17.0608</c:v>
                </c:pt>
                <c:pt idx="3475">
                  <c:v>17.0642</c:v>
                </c:pt>
                <c:pt idx="3476">
                  <c:v>17.067699999999999</c:v>
                </c:pt>
                <c:pt idx="3477">
                  <c:v>17.071200000000001</c:v>
                </c:pt>
                <c:pt idx="3478">
                  <c:v>17.0747</c:v>
                </c:pt>
                <c:pt idx="3479">
                  <c:v>17.078099999999999</c:v>
                </c:pt>
                <c:pt idx="3480">
                  <c:v>17.081600000000002</c:v>
                </c:pt>
                <c:pt idx="3481">
                  <c:v>17.085100000000001</c:v>
                </c:pt>
                <c:pt idx="3482">
                  <c:v>17.0885</c:v>
                </c:pt>
                <c:pt idx="3483">
                  <c:v>17.091999999999999</c:v>
                </c:pt>
                <c:pt idx="3484">
                  <c:v>17.095500000000001</c:v>
                </c:pt>
                <c:pt idx="3485">
                  <c:v>17.099</c:v>
                </c:pt>
                <c:pt idx="3486">
                  <c:v>17.102399999999999</c:v>
                </c:pt>
                <c:pt idx="3487">
                  <c:v>17.105899999999998</c:v>
                </c:pt>
                <c:pt idx="3488">
                  <c:v>17.109400000000001</c:v>
                </c:pt>
                <c:pt idx="3489">
                  <c:v>17.1128</c:v>
                </c:pt>
                <c:pt idx="3490">
                  <c:v>17.116299999999999</c:v>
                </c:pt>
                <c:pt idx="3491">
                  <c:v>17.119800000000001</c:v>
                </c:pt>
                <c:pt idx="3492">
                  <c:v>17.1233</c:v>
                </c:pt>
                <c:pt idx="3493">
                  <c:v>17.1267</c:v>
                </c:pt>
                <c:pt idx="3494">
                  <c:v>17.130199999999999</c:v>
                </c:pt>
                <c:pt idx="3495">
                  <c:v>17.133700000000001</c:v>
                </c:pt>
                <c:pt idx="3496">
                  <c:v>17.1372</c:v>
                </c:pt>
                <c:pt idx="3497">
                  <c:v>17.140599999999999</c:v>
                </c:pt>
                <c:pt idx="3498">
                  <c:v>17.144100000000002</c:v>
                </c:pt>
                <c:pt idx="3499">
                  <c:v>17.147600000000001</c:v>
                </c:pt>
                <c:pt idx="3500">
                  <c:v>17.151</c:v>
                </c:pt>
                <c:pt idx="3501">
                  <c:v>17.154499999999999</c:v>
                </c:pt>
                <c:pt idx="3502">
                  <c:v>17.158000000000001</c:v>
                </c:pt>
                <c:pt idx="3503">
                  <c:v>17.1615</c:v>
                </c:pt>
                <c:pt idx="3504">
                  <c:v>17.164899999999999</c:v>
                </c:pt>
                <c:pt idx="3505">
                  <c:v>17.168399999999998</c:v>
                </c:pt>
                <c:pt idx="3506">
                  <c:v>17.171900000000001</c:v>
                </c:pt>
                <c:pt idx="3507">
                  <c:v>17.1753</c:v>
                </c:pt>
                <c:pt idx="3508">
                  <c:v>17.178799999999999</c:v>
                </c:pt>
                <c:pt idx="3509">
                  <c:v>17.182300000000001</c:v>
                </c:pt>
                <c:pt idx="3510">
                  <c:v>17.1858</c:v>
                </c:pt>
                <c:pt idx="3511">
                  <c:v>17.1892</c:v>
                </c:pt>
                <c:pt idx="3512">
                  <c:v>17.192699999999999</c:v>
                </c:pt>
                <c:pt idx="3513">
                  <c:v>17.196200000000001</c:v>
                </c:pt>
                <c:pt idx="3514">
                  <c:v>17.1997</c:v>
                </c:pt>
                <c:pt idx="3515">
                  <c:v>17.203099999999999</c:v>
                </c:pt>
                <c:pt idx="3516">
                  <c:v>17.206600000000002</c:v>
                </c:pt>
                <c:pt idx="3517">
                  <c:v>17.210100000000001</c:v>
                </c:pt>
                <c:pt idx="3518">
                  <c:v>17.2135</c:v>
                </c:pt>
                <c:pt idx="3519">
                  <c:v>17.216999999999999</c:v>
                </c:pt>
                <c:pt idx="3520">
                  <c:v>17.220500000000001</c:v>
                </c:pt>
                <c:pt idx="3521">
                  <c:v>17.224</c:v>
                </c:pt>
                <c:pt idx="3522">
                  <c:v>17.227399999999999</c:v>
                </c:pt>
                <c:pt idx="3523">
                  <c:v>17.230899999999998</c:v>
                </c:pt>
                <c:pt idx="3524">
                  <c:v>17.234400000000001</c:v>
                </c:pt>
                <c:pt idx="3525">
                  <c:v>17.2378</c:v>
                </c:pt>
                <c:pt idx="3526">
                  <c:v>17.241299999999999</c:v>
                </c:pt>
                <c:pt idx="3527">
                  <c:v>17.244800000000001</c:v>
                </c:pt>
                <c:pt idx="3528">
                  <c:v>17.2483</c:v>
                </c:pt>
                <c:pt idx="3529">
                  <c:v>17.2517</c:v>
                </c:pt>
                <c:pt idx="3530">
                  <c:v>17.255199999999999</c:v>
                </c:pt>
                <c:pt idx="3531">
                  <c:v>17.258700000000001</c:v>
                </c:pt>
                <c:pt idx="3532">
                  <c:v>17.2622</c:v>
                </c:pt>
                <c:pt idx="3533">
                  <c:v>17.265599999999999</c:v>
                </c:pt>
                <c:pt idx="3534">
                  <c:v>17.269100000000002</c:v>
                </c:pt>
                <c:pt idx="3535">
                  <c:v>17.272600000000001</c:v>
                </c:pt>
                <c:pt idx="3536">
                  <c:v>17.276</c:v>
                </c:pt>
                <c:pt idx="3537">
                  <c:v>17.279499999999999</c:v>
                </c:pt>
                <c:pt idx="3538">
                  <c:v>17.283000000000001</c:v>
                </c:pt>
                <c:pt idx="3539">
                  <c:v>17.2865</c:v>
                </c:pt>
                <c:pt idx="3540">
                  <c:v>17.289899999999999</c:v>
                </c:pt>
                <c:pt idx="3541">
                  <c:v>17.293399999999998</c:v>
                </c:pt>
                <c:pt idx="3542">
                  <c:v>17.296900000000001</c:v>
                </c:pt>
                <c:pt idx="3543">
                  <c:v>17.3003</c:v>
                </c:pt>
                <c:pt idx="3544">
                  <c:v>17.303799999999999</c:v>
                </c:pt>
                <c:pt idx="3545">
                  <c:v>17.307300000000001</c:v>
                </c:pt>
                <c:pt idx="3546">
                  <c:v>17.3108</c:v>
                </c:pt>
                <c:pt idx="3547">
                  <c:v>17.3142</c:v>
                </c:pt>
                <c:pt idx="3548">
                  <c:v>17.317699999999999</c:v>
                </c:pt>
                <c:pt idx="3549">
                  <c:v>17.321200000000001</c:v>
                </c:pt>
                <c:pt idx="3550">
                  <c:v>17.3247</c:v>
                </c:pt>
                <c:pt idx="3551">
                  <c:v>17.328099999999999</c:v>
                </c:pt>
                <c:pt idx="3552">
                  <c:v>17.331600000000002</c:v>
                </c:pt>
                <c:pt idx="3553">
                  <c:v>17.335100000000001</c:v>
                </c:pt>
                <c:pt idx="3554">
                  <c:v>17.3385</c:v>
                </c:pt>
                <c:pt idx="3555">
                  <c:v>17.341999999999999</c:v>
                </c:pt>
                <c:pt idx="3556">
                  <c:v>17.345500000000001</c:v>
                </c:pt>
                <c:pt idx="3557">
                  <c:v>17.349</c:v>
                </c:pt>
                <c:pt idx="3558">
                  <c:v>17.352399999999999</c:v>
                </c:pt>
                <c:pt idx="3559">
                  <c:v>17.355899999999998</c:v>
                </c:pt>
                <c:pt idx="3560">
                  <c:v>17.359400000000001</c:v>
                </c:pt>
                <c:pt idx="3561">
                  <c:v>17.3628</c:v>
                </c:pt>
                <c:pt idx="3562">
                  <c:v>17.366299999999999</c:v>
                </c:pt>
                <c:pt idx="3563">
                  <c:v>17.369800000000001</c:v>
                </c:pt>
                <c:pt idx="3564">
                  <c:v>17.3733</c:v>
                </c:pt>
                <c:pt idx="3565">
                  <c:v>17.3767</c:v>
                </c:pt>
                <c:pt idx="3566">
                  <c:v>17.380199999999999</c:v>
                </c:pt>
                <c:pt idx="3567">
                  <c:v>17.383700000000001</c:v>
                </c:pt>
                <c:pt idx="3568">
                  <c:v>17.3872</c:v>
                </c:pt>
                <c:pt idx="3569">
                  <c:v>17.390599999999999</c:v>
                </c:pt>
                <c:pt idx="3570">
                  <c:v>17.394100000000002</c:v>
                </c:pt>
                <c:pt idx="3571">
                  <c:v>17.397600000000001</c:v>
                </c:pt>
                <c:pt idx="3572">
                  <c:v>17.401</c:v>
                </c:pt>
                <c:pt idx="3573">
                  <c:v>17.404499999999999</c:v>
                </c:pt>
                <c:pt idx="3574">
                  <c:v>17.408000000000001</c:v>
                </c:pt>
                <c:pt idx="3575">
                  <c:v>17.4115</c:v>
                </c:pt>
                <c:pt idx="3576">
                  <c:v>17.414899999999999</c:v>
                </c:pt>
                <c:pt idx="3577">
                  <c:v>17.418399999999998</c:v>
                </c:pt>
                <c:pt idx="3578">
                  <c:v>17.421900000000001</c:v>
                </c:pt>
                <c:pt idx="3579">
                  <c:v>17.4253</c:v>
                </c:pt>
                <c:pt idx="3580">
                  <c:v>17.428799999999999</c:v>
                </c:pt>
                <c:pt idx="3581">
                  <c:v>17.432300000000001</c:v>
                </c:pt>
                <c:pt idx="3582">
                  <c:v>17.4358</c:v>
                </c:pt>
                <c:pt idx="3583">
                  <c:v>17.4392</c:v>
                </c:pt>
                <c:pt idx="3584">
                  <c:v>17.442699999999999</c:v>
                </c:pt>
                <c:pt idx="3585">
                  <c:v>17.446200000000001</c:v>
                </c:pt>
                <c:pt idx="3586">
                  <c:v>17.4497</c:v>
                </c:pt>
                <c:pt idx="3587">
                  <c:v>17.453099999999999</c:v>
                </c:pt>
                <c:pt idx="3588">
                  <c:v>17.456600000000002</c:v>
                </c:pt>
                <c:pt idx="3589">
                  <c:v>17.460100000000001</c:v>
                </c:pt>
                <c:pt idx="3590">
                  <c:v>17.4635</c:v>
                </c:pt>
                <c:pt idx="3591">
                  <c:v>17.466999999999999</c:v>
                </c:pt>
                <c:pt idx="3592">
                  <c:v>17.470500000000001</c:v>
                </c:pt>
                <c:pt idx="3593">
                  <c:v>17.474</c:v>
                </c:pt>
                <c:pt idx="3594">
                  <c:v>17.477399999999999</c:v>
                </c:pt>
                <c:pt idx="3595">
                  <c:v>17.480899999999998</c:v>
                </c:pt>
                <c:pt idx="3596">
                  <c:v>17.484400000000001</c:v>
                </c:pt>
                <c:pt idx="3597">
                  <c:v>17.4878</c:v>
                </c:pt>
                <c:pt idx="3598">
                  <c:v>17.491299999999999</c:v>
                </c:pt>
                <c:pt idx="3599">
                  <c:v>17.494800000000001</c:v>
                </c:pt>
                <c:pt idx="3600">
                  <c:v>17.4983</c:v>
                </c:pt>
                <c:pt idx="3601">
                  <c:v>17.5017</c:v>
                </c:pt>
                <c:pt idx="3602">
                  <c:v>17.505199999999999</c:v>
                </c:pt>
                <c:pt idx="3603">
                  <c:v>17.508700000000001</c:v>
                </c:pt>
                <c:pt idx="3604">
                  <c:v>17.5122</c:v>
                </c:pt>
                <c:pt idx="3605">
                  <c:v>17.515599999999999</c:v>
                </c:pt>
                <c:pt idx="3606">
                  <c:v>17.519100000000002</c:v>
                </c:pt>
                <c:pt idx="3607">
                  <c:v>17.522600000000001</c:v>
                </c:pt>
                <c:pt idx="3608">
                  <c:v>17.526</c:v>
                </c:pt>
                <c:pt idx="3609">
                  <c:v>17.529499999999999</c:v>
                </c:pt>
                <c:pt idx="3610">
                  <c:v>17.533000000000001</c:v>
                </c:pt>
                <c:pt idx="3611">
                  <c:v>17.5365</c:v>
                </c:pt>
                <c:pt idx="3612">
                  <c:v>17.539899999999999</c:v>
                </c:pt>
                <c:pt idx="3613">
                  <c:v>17.543399999999998</c:v>
                </c:pt>
                <c:pt idx="3614">
                  <c:v>17.546900000000001</c:v>
                </c:pt>
                <c:pt idx="3615">
                  <c:v>17.5503</c:v>
                </c:pt>
                <c:pt idx="3616">
                  <c:v>17.553799999999999</c:v>
                </c:pt>
                <c:pt idx="3617">
                  <c:v>17.557300000000001</c:v>
                </c:pt>
                <c:pt idx="3618">
                  <c:v>17.5608</c:v>
                </c:pt>
                <c:pt idx="3619">
                  <c:v>17.5642</c:v>
                </c:pt>
                <c:pt idx="3620">
                  <c:v>17.567699999999999</c:v>
                </c:pt>
                <c:pt idx="3621">
                  <c:v>17.571200000000001</c:v>
                </c:pt>
                <c:pt idx="3622">
                  <c:v>17.5747</c:v>
                </c:pt>
                <c:pt idx="3623">
                  <c:v>17.578099999999999</c:v>
                </c:pt>
                <c:pt idx="3624">
                  <c:v>17.581600000000002</c:v>
                </c:pt>
                <c:pt idx="3625">
                  <c:v>17.585100000000001</c:v>
                </c:pt>
                <c:pt idx="3626">
                  <c:v>17.5885</c:v>
                </c:pt>
                <c:pt idx="3627">
                  <c:v>17.591999999999999</c:v>
                </c:pt>
                <c:pt idx="3628">
                  <c:v>17.595500000000001</c:v>
                </c:pt>
                <c:pt idx="3629">
                  <c:v>17.599</c:v>
                </c:pt>
                <c:pt idx="3630">
                  <c:v>17.602399999999999</c:v>
                </c:pt>
                <c:pt idx="3631">
                  <c:v>17.605899999999998</c:v>
                </c:pt>
                <c:pt idx="3632">
                  <c:v>17.609400000000001</c:v>
                </c:pt>
                <c:pt idx="3633">
                  <c:v>17.6128</c:v>
                </c:pt>
                <c:pt idx="3634">
                  <c:v>17.616299999999999</c:v>
                </c:pt>
                <c:pt idx="3635">
                  <c:v>17.619800000000001</c:v>
                </c:pt>
                <c:pt idx="3636">
                  <c:v>17.6233</c:v>
                </c:pt>
                <c:pt idx="3637">
                  <c:v>17.6267</c:v>
                </c:pt>
                <c:pt idx="3638">
                  <c:v>17.630199999999999</c:v>
                </c:pt>
                <c:pt idx="3639">
                  <c:v>17.633700000000001</c:v>
                </c:pt>
                <c:pt idx="3640">
                  <c:v>17.6372</c:v>
                </c:pt>
                <c:pt idx="3641">
                  <c:v>17.640599999999999</c:v>
                </c:pt>
                <c:pt idx="3642">
                  <c:v>17.644100000000002</c:v>
                </c:pt>
                <c:pt idx="3643">
                  <c:v>17.647600000000001</c:v>
                </c:pt>
                <c:pt idx="3644">
                  <c:v>17.651</c:v>
                </c:pt>
                <c:pt idx="3645">
                  <c:v>17.654499999999999</c:v>
                </c:pt>
                <c:pt idx="3646">
                  <c:v>17.658000000000001</c:v>
                </c:pt>
                <c:pt idx="3647">
                  <c:v>17.6615</c:v>
                </c:pt>
                <c:pt idx="3648">
                  <c:v>17.664899999999999</c:v>
                </c:pt>
                <c:pt idx="3649">
                  <c:v>17.668399999999998</c:v>
                </c:pt>
                <c:pt idx="3650">
                  <c:v>17.671900000000001</c:v>
                </c:pt>
                <c:pt idx="3651">
                  <c:v>17.6753</c:v>
                </c:pt>
                <c:pt idx="3652">
                  <c:v>17.678799999999999</c:v>
                </c:pt>
                <c:pt idx="3653">
                  <c:v>17.682300000000001</c:v>
                </c:pt>
                <c:pt idx="3654">
                  <c:v>17.6858</c:v>
                </c:pt>
                <c:pt idx="3655">
                  <c:v>17.6892</c:v>
                </c:pt>
                <c:pt idx="3656">
                  <c:v>17.692699999999999</c:v>
                </c:pt>
                <c:pt idx="3657">
                  <c:v>17.696200000000001</c:v>
                </c:pt>
                <c:pt idx="3658">
                  <c:v>17.6997</c:v>
                </c:pt>
                <c:pt idx="3659">
                  <c:v>17.703099999999999</c:v>
                </c:pt>
                <c:pt idx="3660">
                  <c:v>17.706600000000002</c:v>
                </c:pt>
                <c:pt idx="3661">
                  <c:v>17.710100000000001</c:v>
                </c:pt>
                <c:pt idx="3662">
                  <c:v>17.7135</c:v>
                </c:pt>
                <c:pt idx="3663">
                  <c:v>17.716999999999999</c:v>
                </c:pt>
                <c:pt idx="3664">
                  <c:v>17.720500000000001</c:v>
                </c:pt>
                <c:pt idx="3665">
                  <c:v>17.724</c:v>
                </c:pt>
                <c:pt idx="3666">
                  <c:v>17.727399999999999</c:v>
                </c:pt>
                <c:pt idx="3667">
                  <c:v>17.730899999999998</c:v>
                </c:pt>
                <c:pt idx="3668">
                  <c:v>17.734400000000001</c:v>
                </c:pt>
                <c:pt idx="3669">
                  <c:v>17.7378</c:v>
                </c:pt>
                <c:pt idx="3670">
                  <c:v>17.741299999999999</c:v>
                </c:pt>
                <c:pt idx="3671">
                  <c:v>17.744800000000001</c:v>
                </c:pt>
                <c:pt idx="3672">
                  <c:v>17.7483</c:v>
                </c:pt>
                <c:pt idx="3673">
                  <c:v>17.7517</c:v>
                </c:pt>
                <c:pt idx="3674">
                  <c:v>17.755199999999999</c:v>
                </c:pt>
                <c:pt idx="3675">
                  <c:v>17.758700000000001</c:v>
                </c:pt>
                <c:pt idx="3676">
                  <c:v>17.7622</c:v>
                </c:pt>
                <c:pt idx="3677">
                  <c:v>17.765599999999999</c:v>
                </c:pt>
                <c:pt idx="3678">
                  <c:v>17.769100000000002</c:v>
                </c:pt>
                <c:pt idx="3679">
                  <c:v>17.772600000000001</c:v>
                </c:pt>
                <c:pt idx="3680">
                  <c:v>17.776</c:v>
                </c:pt>
                <c:pt idx="3681">
                  <c:v>17.779499999999999</c:v>
                </c:pt>
                <c:pt idx="3682">
                  <c:v>17.783000000000001</c:v>
                </c:pt>
                <c:pt idx="3683">
                  <c:v>17.7865</c:v>
                </c:pt>
                <c:pt idx="3684">
                  <c:v>17.789899999999999</c:v>
                </c:pt>
                <c:pt idx="3685">
                  <c:v>17.793399999999998</c:v>
                </c:pt>
                <c:pt idx="3686">
                  <c:v>17.796900000000001</c:v>
                </c:pt>
                <c:pt idx="3687">
                  <c:v>17.8003</c:v>
                </c:pt>
                <c:pt idx="3688">
                  <c:v>17.803799999999999</c:v>
                </c:pt>
                <c:pt idx="3689">
                  <c:v>17.807300000000001</c:v>
                </c:pt>
                <c:pt idx="3690">
                  <c:v>17.8108</c:v>
                </c:pt>
                <c:pt idx="3691">
                  <c:v>17.8142</c:v>
                </c:pt>
                <c:pt idx="3692">
                  <c:v>17.817699999999999</c:v>
                </c:pt>
                <c:pt idx="3693">
                  <c:v>17.821200000000001</c:v>
                </c:pt>
                <c:pt idx="3694">
                  <c:v>17.8247</c:v>
                </c:pt>
                <c:pt idx="3695">
                  <c:v>17.828099999999999</c:v>
                </c:pt>
                <c:pt idx="3696">
                  <c:v>17.831600000000002</c:v>
                </c:pt>
                <c:pt idx="3697">
                  <c:v>17.835100000000001</c:v>
                </c:pt>
                <c:pt idx="3698">
                  <c:v>17.8385</c:v>
                </c:pt>
                <c:pt idx="3699">
                  <c:v>17.841999999999999</c:v>
                </c:pt>
                <c:pt idx="3700">
                  <c:v>17.845500000000001</c:v>
                </c:pt>
                <c:pt idx="3701">
                  <c:v>17.849</c:v>
                </c:pt>
                <c:pt idx="3702">
                  <c:v>17.852399999999999</c:v>
                </c:pt>
                <c:pt idx="3703">
                  <c:v>17.855899999999998</c:v>
                </c:pt>
                <c:pt idx="3704">
                  <c:v>17.859400000000001</c:v>
                </c:pt>
                <c:pt idx="3705">
                  <c:v>17.8628</c:v>
                </c:pt>
                <c:pt idx="3706">
                  <c:v>17.866299999999999</c:v>
                </c:pt>
                <c:pt idx="3707">
                  <c:v>17.869800000000001</c:v>
                </c:pt>
                <c:pt idx="3708">
                  <c:v>17.8733</c:v>
                </c:pt>
                <c:pt idx="3709">
                  <c:v>17.8767</c:v>
                </c:pt>
                <c:pt idx="3710">
                  <c:v>17.880199999999999</c:v>
                </c:pt>
                <c:pt idx="3711">
                  <c:v>17.883700000000001</c:v>
                </c:pt>
                <c:pt idx="3712">
                  <c:v>17.8872</c:v>
                </c:pt>
                <c:pt idx="3713">
                  <c:v>17.890599999999999</c:v>
                </c:pt>
                <c:pt idx="3714">
                  <c:v>17.894100000000002</c:v>
                </c:pt>
                <c:pt idx="3715">
                  <c:v>17.897600000000001</c:v>
                </c:pt>
                <c:pt idx="3716">
                  <c:v>17.901</c:v>
                </c:pt>
                <c:pt idx="3717">
                  <c:v>17.904499999999999</c:v>
                </c:pt>
                <c:pt idx="3718">
                  <c:v>17.908000000000001</c:v>
                </c:pt>
                <c:pt idx="3719">
                  <c:v>17.9115</c:v>
                </c:pt>
                <c:pt idx="3720">
                  <c:v>17.914899999999999</c:v>
                </c:pt>
                <c:pt idx="3721">
                  <c:v>17.918399999999998</c:v>
                </c:pt>
                <c:pt idx="3722">
                  <c:v>17.921900000000001</c:v>
                </c:pt>
                <c:pt idx="3723">
                  <c:v>17.9253</c:v>
                </c:pt>
                <c:pt idx="3724">
                  <c:v>17.928799999999999</c:v>
                </c:pt>
                <c:pt idx="3725">
                  <c:v>17.932300000000001</c:v>
                </c:pt>
                <c:pt idx="3726">
                  <c:v>17.9358</c:v>
                </c:pt>
                <c:pt idx="3727">
                  <c:v>17.9392</c:v>
                </c:pt>
                <c:pt idx="3728">
                  <c:v>17.942699999999999</c:v>
                </c:pt>
                <c:pt idx="3729">
                  <c:v>17.946200000000001</c:v>
                </c:pt>
                <c:pt idx="3730">
                  <c:v>17.9497</c:v>
                </c:pt>
                <c:pt idx="3731">
                  <c:v>17.953099999999999</c:v>
                </c:pt>
                <c:pt idx="3732">
                  <c:v>17.956600000000002</c:v>
                </c:pt>
                <c:pt idx="3733">
                  <c:v>17.960100000000001</c:v>
                </c:pt>
                <c:pt idx="3734">
                  <c:v>17.9635</c:v>
                </c:pt>
                <c:pt idx="3735">
                  <c:v>17.966999999999999</c:v>
                </c:pt>
                <c:pt idx="3736">
                  <c:v>17.970500000000001</c:v>
                </c:pt>
                <c:pt idx="3737">
                  <c:v>17.974</c:v>
                </c:pt>
                <c:pt idx="3738">
                  <c:v>17.977399999999999</c:v>
                </c:pt>
                <c:pt idx="3739">
                  <c:v>17.980899999999998</c:v>
                </c:pt>
                <c:pt idx="3740">
                  <c:v>17.984400000000001</c:v>
                </c:pt>
                <c:pt idx="3741">
                  <c:v>17.9878</c:v>
                </c:pt>
                <c:pt idx="3742">
                  <c:v>17.991299999999999</c:v>
                </c:pt>
                <c:pt idx="3743">
                  <c:v>17.994800000000001</c:v>
                </c:pt>
                <c:pt idx="3744">
                  <c:v>17.9983</c:v>
                </c:pt>
                <c:pt idx="3745">
                  <c:v>18.0017</c:v>
                </c:pt>
                <c:pt idx="3746">
                  <c:v>18.005199999999999</c:v>
                </c:pt>
                <c:pt idx="3747">
                  <c:v>18.008700000000001</c:v>
                </c:pt>
                <c:pt idx="3748">
                  <c:v>18.0122</c:v>
                </c:pt>
                <c:pt idx="3749">
                  <c:v>18.015599999999999</c:v>
                </c:pt>
                <c:pt idx="3750">
                  <c:v>18.019100000000002</c:v>
                </c:pt>
                <c:pt idx="3751">
                  <c:v>18.022600000000001</c:v>
                </c:pt>
                <c:pt idx="3752">
                  <c:v>18.026</c:v>
                </c:pt>
                <c:pt idx="3753">
                  <c:v>18.029499999999999</c:v>
                </c:pt>
                <c:pt idx="3754">
                  <c:v>18.033000000000001</c:v>
                </c:pt>
                <c:pt idx="3755">
                  <c:v>18.0365</c:v>
                </c:pt>
                <c:pt idx="3756">
                  <c:v>18.039899999999999</c:v>
                </c:pt>
                <c:pt idx="3757">
                  <c:v>18.043399999999998</c:v>
                </c:pt>
                <c:pt idx="3758">
                  <c:v>18.046900000000001</c:v>
                </c:pt>
                <c:pt idx="3759">
                  <c:v>18.0503</c:v>
                </c:pt>
                <c:pt idx="3760">
                  <c:v>18.053799999999999</c:v>
                </c:pt>
                <c:pt idx="3761">
                  <c:v>18.057300000000001</c:v>
                </c:pt>
                <c:pt idx="3762">
                  <c:v>18.0608</c:v>
                </c:pt>
                <c:pt idx="3763">
                  <c:v>18.0642</c:v>
                </c:pt>
                <c:pt idx="3764">
                  <c:v>18.067699999999999</c:v>
                </c:pt>
                <c:pt idx="3765">
                  <c:v>18.071200000000001</c:v>
                </c:pt>
                <c:pt idx="3766">
                  <c:v>18.0747</c:v>
                </c:pt>
                <c:pt idx="3767">
                  <c:v>18.078099999999999</c:v>
                </c:pt>
                <c:pt idx="3768">
                  <c:v>18.081600000000002</c:v>
                </c:pt>
                <c:pt idx="3769">
                  <c:v>18.085100000000001</c:v>
                </c:pt>
                <c:pt idx="3770">
                  <c:v>18.0885</c:v>
                </c:pt>
                <c:pt idx="3771">
                  <c:v>18.091999999999999</c:v>
                </c:pt>
                <c:pt idx="3772">
                  <c:v>18.095500000000001</c:v>
                </c:pt>
                <c:pt idx="3773">
                  <c:v>18.099</c:v>
                </c:pt>
                <c:pt idx="3774">
                  <c:v>18.102399999999999</c:v>
                </c:pt>
                <c:pt idx="3775">
                  <c:v>18.105899999999998</c:v>
                </c:pt>
                <c:pt idx="3776">
                  <c:v>18.109400000000001</c:v>
                </c:pt>
                <c:pt idx="3777">
                  <c:v>18.1128</c:v>
                </c:pt>
                <c:pt idx="3778">
                  <c:v>18.116299999999999</c:v>
                </c:pt>
                <c:pt idx="3779">
                  <c:v>18.119800000000001</c:v>
                </c:pt>
                <c:pt idx="3780">
                  <c:v>18.1233</c:v>
                </c:pt>
                <c:pt idx="3781">
                  <c:v>18.1267</c:v>
                </c:pt>
                <c:pt idx="3782">
                  <c:v>18.130199999999999</c:v>
                </c:pt>
                <c:pt idx="3783">
                  <c:v>18.133700000000001</c:v>
                </c:pt>
                <c:pt idx="3784">
                  <c:v>18.1372</c:v>
                </c:pt>
                <c:pt idx="3785">
                  <c:v>18.140599999999999</c:v>
                </c:pt>
                <c:pt idx="3786">
                  <c:v>18.144100000000002</c:v>
                </c:pt>
                <c:pt idx="3787">
                  <c:v>18.147600000000001</c:v>
                </c:pt>
                <c:pt idx="3788">
                  <c:v>18.151</c:v>
                </c:pt>
                <c:pt idx="3789">
                  <c:v>18.154499999999999</c:v>
                </c:pt>
                <c:pt idx="3790">
                  <c:v>18.158000000000001</c:v>
                </c:pt>
                <c:pt idx="3791">
                  <c:v>18.1615</c:v>
                </c:pt>
                <c:pt idx="3792">
                  <c:v>18.164899999999999</c:v>
                </c:pt>
                <c:pt idx="3793">
                  <c:v>18.168399999999998</c:v>
                </c:pt>
                <c:pt idx="3794">
                  <c:v>18.171900000000001</c:v>
                </c:pt>
                <c:pt idx="3795">
                  <c:v>18.1753</c:v>
                </c:pt>
                <c:pt idx="3796">
                  <c:v>18.178799999999999</c:v>
                </c:pt>
                <c:pt idx="3797">
                  <c:v>18.182300000000001</c:v>
                </c:pt>
                <c:pt idx="3798">
                  <c:v>18.1858</c:v>
                </c:pt>
                <c:pt idx="3799">
                  <c:v>18.1892</c:v>
                </c:pt>
                <c:pt idx="3800">
                  <c:v>18.192699999999999</c:v>
                </c:pt>
                <c:pt idx="3801">
                  <c:v>18.196200000000001</c:v>
                </c:pt>
                <c:pt idx="3802">
                  <c:v>18.1997</c:v>
                </c:pt>
                <c:pt idx="3803">
                  <c:v>18.203099999999999</c:v>
                </c:pt>
                <c:pt idx="3804">
                  <c:v>18.206600000000002</c:v>
                </c:pt>
                <c:pt idx="3805">
                  <c:v>18.210100000000001</c:v>
                </c:pt>
                <c:pt idx="3806">
                  <c:v>18.2135</c:v>
                </c:pt>
                <c:pt idx="3807">
                  <c:v>18.216999999999999</c:v>
                </c:pt>
                <c:pt idx="3808">
                  <c:v>18.220500000000001</c:v>
                </c:pt>
                <c:pt idx="3809">
                  <c:v>18.224</c:v>
                </c:pt>
                <c:pt idx="3810">
                  <c:v>18.227399999999999</c:v>
                </c:pt>
                <c:pt idx="3811">
                  <c:v>18.230899999999998</c:v>
                </c:pt>
                <c:pt idx="3812">
                  <c:v>18.234400000000001</c:v>
                </c:pt>
                <c:pt idx="3813">
                  <c:v>18.2378</c:v>
                </c:pt>
                <c:pt idx="3814">
                  <c:v>18.241299999999999</c:v>
                </c:pt>
                <c:pt idx="3815">
                  <c:v>18.244800000000001</c:v>
                </c:pt>
                <c:pt idx="3816">
                  <c:v>18.2483</c:v>
                </c:pt>
                <c:pt idx="3817">
                  <c:v>18.2517</c:v>
                </c:pt>
                <c:pt idx="3818">
                  <c:v>18.255199999999999</c:v>
                </c:pt>
                <c:pt idx="3819">
                  <c:v>18.258700000000001</c:v>
                </c:pt>
                <c:pt idx="3820">
                  <c:v>18.2622</c:v>
                </c:pt>
                <c:pt idx="3821">
                  <c:v>18.265599999999999</c:v>
                </c:pt>
                <c:pt idx="3822">
                  <c:v>18.269100000000002</c:v>
                </c:pt>
                <c:pt idx="3823">
                  <c:v>18.272600000000001</c:v>
                </c:pt>
                <c:pt idx="3824">
                  <c:v>18.276</c:v>
                </c:pt>
                <c:pt idx="3825">
                  <c:v>18.279499999999999</c:v>
                </c:pt>
                <c:pt idx="3826">
                  <c:v>18.283000000000001</c:v>
                </c:pt>
                <c:pt idx="3827">
                  <c:v>18.2865</c:v>
                </c:pt>
                <c:pt idx="3828">
                  <c:v>18.289899999999999</c:v>
                </c:pt>
                <c:pt idx="3829">
                  <c:v>18.293399999999998</c:v>
                </c:pt>
                <c:pt idx="3830">
                  <c:v>18.296900000000001</c:v>
                </c:pt>
                <c:pt idx="3831">
                  <c:v>18.3003</c:v>
                </c:pt>
                <c:pt idx="3832">
                  <c:v>18.303799999999999</c:v>
                </c:pt>
                <c:pt idx="3833">
                  <c:v>18.307300000000001</c:v>
                </c:pt>
                <c:pt idx="3834">
                  <c:v>18.3108</c:v>
                </c:pt>
                <c:pt idx="3835">
                  <c:v>18.3142</c:v>
                </c:pt>
                <c:pt idx="3836">
                  <c:v>18.317699999999999</c:v>
                </c:pt>
                <c:pt idx="3837">
                  <c:v>18.321200000000001</c:v>
                </c:pt>
                <c:pt idx="3838">
                  <c:v>18.3247</c:v>
                </c:pt>
                <c:pt idx="3839">
                  <c:v>18.328099999999999</c:v>
                </c:pt>
                <c:pt idx="3840">
                  <c:v>18.331600000000002</c:v>
                </c:pt>
                <c:pt idx="3841">
                  <c:v>18.335100000000001</c:v>
                </c:pt>
                <c:pt idx="3842">
                  <c:v>18.3385</c:v>
                </c:pt>
                <c:pt idx="3843">
                  <c:v>18.341999999999999</c:v>
                </c:pt>
                <c:pt idx="3844">
                  <c:v>18.345500000000001</c:v>
                </c:pt>
                <c:pt idx="3845">
                  <c:v>18.349</c:v>
                </c:pt>
                <c:pt idx="3846">
                  <c:v>18.352399999999999</c:v>
                </c:pt>
                <c:pt idx="3847">
                  <c:v>18.355899999999998</c:v>
                </c:pt>
                <c:pt idx="3848">
                  <c:v>18.359400000000001</c:v>
                </c:pt>
                <c:pt idx="3849">
                  <c:v>18.3628</c:v>
                </c:pt>
                <c:pt idx="3850">
                  <c:v>18.366299999999999</c:v>
                </c:pt>
                <c:pt idx="3851">
                  <c:v>18.369800000000001</c:v>
                </c:pt>
                <c:pt idx="3852">
                  <c:v>18.3733</c:v>
                </c:pt>
                <c:pt idx="3853">
                  <c:v>18.3767</c:v>
                </c:pt>
                <c:pt idx="3854">
                  <c:v>18.380199999999999</c:v>
                </c:pt>
                <c:pt idx="3855">
                  <c:v>18.383700000000001</c:v>
                </c:pt>
                <c:pt idx="3856">
                  <c:v>18.3872</c:v>
                </c:pt>
                <c:pt idx="3857">
                  <c:v>18.390599999999999</c:v>
                </c:pt>
                <c:pt idx="3858">
                  <c:v>18.394100000000002</c:v>
                </c:pt>
                <c:pt idx="3859">
                  <c:v>18.397600000000001</c:v>
                </c:pt>
                <c:pt idx="3860">
                  <c:v>18.401</c:v>
                </c:pt>
                <c:pt idx="3861">
                  <c:v>18.404499999999999</c:v>
                </c:pt>
                <c:pt idx="3862">
                  <c:v>18.408000000000001</c:v>
                </c:pt>
                <c:pt idx="3863">
                  <c:v>18.4115</c:v>
                </c:pt>
                <c:pt idx="3864">
                  <c:v>18.414899999999999</c:v>
                </c:pt>
                <c:pt idx="3865">
                  <c:v>18.418399999999998</c:v>
                </c:pt>
                <c:pt idx="3866">
                  <c:v>18.421900000000001</c:v>
                </c:pt>
                <c:pt idx="3867">
                  <c:v>18.4253</c:v>
                </c:pt>
                <c:pt idx="3868">
                  <c:v>18.428799999999999</c:v>
                </c:pt>
                <c:pt idx="3869">
                  <c:v>18.432300000000001</c:v>
                </c:pt>
                <c:pt idx="3870">
                  <c:v>18.4358</c:v>
                </c:pt>
                <c:pt idx="3871">
                  <c:v>18.4392</c:v>
                </c:pt>
                <c:pt idx="3872">
                  <c:v>18.442699999999999</c:v>
                </c:pt>
                <c:pt idx="3873">
                  <c:v>18.446200000000001</c:v>
                </c:pt>
                <c:pt idx="3874">
                  <c:v>18.4497</c:v>
                </c:pt>
                <c:pt idx="3875">
                  <c:v>18.453099999999999</c:v>
                </c:pt>
                <c:pt idx="3876">
                  <c:v>18.456600000000002</c:v>
                </c:pt>
                <c:pt idx="3877">
                  <c:v>18.460100000000001</c:v>
                </c:pt>
                <c:pt idx="3878">
                  <c:v>18.4635</c:v>
                </c:pt>
                <c:pt idx="3879">
                  <c:v>18.466999999999999</c:v>
                </c:pt>
                <c:pt idx="3880">
                  <c:v>18.470500000000001</c:v>
                </c:pt>
                <c:pt idx="3881">
                  <c:v>18.474</c:v>
                </c:pt>
                <c:pt idx="3882">
                  <c:v>18.477399999999999</c:v>
                </c:pt>
                <c:pt idx="3883">
                  <c:v>18.480899999999998</c:v>
                </c:pt>
                <c:pt idx="3884">
                  <c:v>18.484400000000001</c:v>
                </c:pt>
                <c:pt idx="3885">
                  <c:v>18.4878</c:v>
                </c:pt>
                <c:pt idx="3886">
                  <c:v>18.491299999999999</c:v>
                </c:pt>
                <c:pt idx="3887">
                  <c:v>18.494800000000001</c:v>
                </c:pt>
                <c:pt idx="3888">
                  <c:v>18.4983</c:v>
                </c:pt>
                <c:pt idx="3889">
                  <c:v>18.5017</c:v>
                </c:pt>
                <c:pt idx="3890">
                  <c:v>18.505199999999999</c:v>
                </c:pt>
                <c:pt idx="3891">
                  <c:v>18.508700000000001</c:v>
                </c:pt>
                <c:pt idx="3892">
                  <c:v>18.5122</c:v>
                </c:pt>
                <c:pt idx="3893">
                  <c:v>18.515599999999999</c:v>
                </c:pt>
                <c:pt idx="3894">
                  <c:v>18.519100000000002</c:v>
                </c:pt>
                <c:pt idx="3895">
                  <c:v>18.522600000000001</c:v>
                </c:pt>
                <c:pt idx="3896">
                  <c:v>18.526</c:v>
                </c:pt>
                <c:pt idx="3897">
                  <c:v>18.529499999999999</c:v>
                </c:pt>
                <c:pt idx="3898">
                  <c:v>18.533000000000001</c:v>
                </c:pt>
                <c:pt idx="3899">
                  <c:v>18.5365</c:v>
                </c:pt>
                <c:pt idx="3900">
                  <c:v>18.539899999999999</c:v>
                </c:pt>
                <c:pt idx="3901">
                  <c:v>18.543399999999998</c:v>
                </c:pt>
                <c:pt idx="3902">
                  <c:v>18.546900000000001</c:v>
                </c:pt>
                <c:pt idx="3903">
                  <c:v>18.5503</c:v>
                </c:pt>
                <c:pt idx="3904">
                  <c:v>18.553799999999999</c:v>
                </c:pt>
                <c:pt idx="3905">
                  <c:v>18.557300000000001</c:v>
                </c:pt>
                <c:pt idx="3906">
                  <c:v>18.5608</c:v>
                </c:pt>
                <c:pt idx="3907">
                  <c:v>18.5642</c:v>
                </c:pt>
                <c:pt idx="3908">
                  <c:v>18.567699999999999</c:v>
                </c:pt>
                <c:pt idx="3909">
                  <c:v>18.571200000000001</c:v>
                </c:pt>
                <c:pt idx="3910">
                  <c:v>18.5747</c:v>
                </c:pt>
                <c:pt idx="3911">
                  <c:v>18.578099999999999</c:v>
                </c:pt>
                <c:pt idx="3912">
                  <c:v>18.581600000000002</c:v>
                </c:pt>
                <c:pt idx="3913">
                  <c:v>18.585100000000001</c:v>
                </c:pt>
                <c:pt idx="3914">
                  <c:v>18.5885</c:v>
                </c:pt>
                <c:pt idx="3915">
                  <c:v>18.591999999999999</c:v>
                </c:pt>
                <c:pt idx="3916">
                  <c:v>18.595500000000001</c:v>
                </c:pt>
                <c:pt idx="3917">
                  <c:v>18.599</c:v>
                </c:pt>
                <c:pt idx="3918">
                  <c:v>18.602399999999999</c:v>
                </c:pt>
                <c:pt idx="3919">
                  <c:v>18.605899999999998</c:v>
                </c:pt>
                <c:pt idx="3920">
                  <c:v>18.609400000000001</c:v>
                </c:pt>
                <c:pt idx="3921">
                  <c:v>18.6128</c:v>
                </c:pt>
                <c:pt idx="3922">
                  <c:v>18.616299999999999</c:v>
                </c:pt>
                <c:pt idx="3923">
                  <c:v>18.619800000000001</c:v>
                </c:pt>
                <c:pt idx="3924">
                  <c:v>18.6233</c:v>
                </c:pt>
                <c:pt idx="3925">
                  <c:v>18.6267</c:v>
                </c:pt>
                <c:pt idx="3926">
                  <c:v>18.630199999999999</c:v>
                </c:pt>
                <c:pt idx="3927">
                  <c:v>18.633700000000001</c:v>
                </c:pt>
                <c:pt idx="3928">
                  <c:v>18.6372</c:v>
                </c:pt>
                <c:pt idx="3929">
                  <c:v>18.640599999999999</c:v>
                </c:pt>
                <c:pt idx="3930">
                  <c:v>18.644100000000002</c:v>
                </c:pt>
                <c:pt idx="3931">
                  <c:v>18.647600000000001</c:v>
                </c:pt>
                <c:pt idx="3932">
                  <c:v>18.651</c:v>
                </c:pt>
                <c:pt idx="3933">
                  <c:v>18.654499999999999</c:v>
                </c:pt>
                <c:pt idx="3934">
                  <c:v>18.658000000000001</c:v>
                </c:pt>
                <c:pt idx="3935">
                  <c:v>18.6615</c:v>
                </c:pt>
                <c:pt idx="3936">
                  <c:v>18.664899999999999</c:v>
                </c:pt>
                <c:pt idx="3937">
                  <c:v>18.668399999999998</c:v>
                </c:pt>
                <c:pt idx="3938">
                  <c:v>18.671900000000001</c:v>
                </c:pt>
                <c:pt idx="3939">
                  <c:v>18.6753</c:v>
                </c:pt>
                <c:pt idx="3940">
                  <c:v>18.678799999999999</c:v>
                </c:pt>
                <c:pt idx="3941">
                  <c:v>18.682300000000001</c:v>
                </c:pt>
                <c:pt idx="3942">
                  <c:v>18.6858</c:v>
                </c:pt>
                <c:pt idx="3943">
                  <c:v>18.6892</c:v>
                </c:pt>
                <c:pt idx="3944">
                  <c:v>18.692699999999999</c:v>
                </c:pt>
                <c:pt idx="3945">
                  <c:v>18.696200000000001</c:v>
                </c:pt>
                <c:pt idx="3946">
                  <c:v>18.6997</c:v>
                </c:pt>
                <c:pt idx="3947">
                  <c:v>18.703099999999999</c:v>
                </c:pt>
                <c:pt idx="3948">
                  <c:v>18.706600000000002</c:v>
                </c:pt>
                <c:pt idx="3949">
                  <c:v>18.710100000000001</c:v>
                </c:pt>
                <c:pt idx="3950">
                  <c:v>18.7135</c:v>
                </c:pt>
                <c:pt idx="3951">
                  <c:v>18.716999999999999</c:v>
                </c:pt>
                <c:pt idx="3952">
                  <c:v>18.720500000000001</c:v>
                </c:pt>
                <c:pt idx="3953">
                  <c:v>18.724</c:v>
                </c:pt>
                <c:pt idx="3954">
                  <c:v>18.727399999999999</c:v>
                </c:pt>
                <c:pt idx="3955">
                  <c:v>18.730899999999998</c:v>
                </c:pt>
                <c:pt idx="3956">
                  <c:v>18.734400000000001</c:v>
                </c:pt>
                <c:pt idx="3957">
                  <c:v>18.7378</c:v>
                </c:pt>
                <c:pt idx="3958">
                  <c:v>18.741299999999999</c:v>
                </c:pt>
                <c:pt idx="3959">
                  <c:v>18.744800000000001</c:v>
                </c:pt>
                <c:pt idx="3960">
                  <c:v>18.7483</c:v>
                </c:pt>
                <c:pt idx="3961">
                  <c:v>18.7517</c:v>
                </c:pt>
                <c:pt idx="3962">
                  <c:v>18.755199999999999</c:v>
                </c:pt>
                <c:pt idx="3963">
                  <c:v>18.758700000000001</c:v>
                </c:pt>
                <c:pt idx="3964">
                  <c:v>18.7622</c:v>
                </c:pt>
                <c:pt idx="3965">
                  <c:v>18.765599999999999</c:v>
                </c:pt>
                <c:pt idx="3966">
                  <c:v>18.769100000000002</c:v>
                </c:pt>
                <c:pt idx="3967">
                  <c:v>18.772600000000001</c:v>
                </c:pt>
                <c:pt idx="3968">
                  <c:v>18.776</c:v>
                </c:pt>
                <c:pt idx="3969">
                  <c:v>18.779499999999999</c:v>
                </c:pt>
                <c:pt idx="3970">
                  <c:v>18.783000000000001</c:v>
                </c:pt>
                <c:pt idx="3971">
                  <c:v>18.7865</c:v>
                </c:pt>
                <c:pt idx="3972">
                  <c:v>18.789899999999999</c:v>
                </c:pt>
                <c:pt idx="3973">
                  <c:v>18.793399999999998</c:v>
                </c:pt>
                <c:pt idx="3974">
                  <c:v>18.796900000000001</c:v>
                </c:pt>
                <c:pt idx="3975">
                  <c:v>18.8003</c:v>
                </c:pt>
                <c:pt idx="3976">
                  <c:v>18.803799999999999</c:v>
                </c:pt>
                <c:pt idx="3977">
                  <c:v>18.807300000000001</c:v>
                </c:pt>
                <c:pt idx="3978">
                  <c:v>18.8108</c:v>
                </c:pt>
                <c:pt idx="3979">
                  <c:v>18.8142</c:v>
                </c:pt>
                <c:pt idx="3980">
                  <c:v>18.817699999999999</c:v>
                </c:pt>
                <c:pt idx="3981">
                  <c:v>18.821200000000001</c:v>
                </c:pt>
                <c:pt idx="3982">
                  <c:v>18.8247</c:v>
                </c:pt>
                <c:pt idx="3983">
                  <c:v>18.828099999999999</c:v>
                </c:pt>
                <c:pt idx="3984">
                  <c:v>18.831600000000002</c:v>
                </c:pt>
                <c:pt idx="3985">
                  <c:v>18.835100000000001</c:v>
                </c:pt>
                <c:pt idx="3986">
                  <c:v>18.8385</c:v>
                </c:pt>
                <c:pt idx="3987">
                  <c:v>18.841999999999999</c:v>
                </c:pt>
                <c:pt idx="3988">
                  <c:v>18.845500000000001</c:v>
                </c:pt>
                <c:pt idx="3989">
                  <c:v>18.849</c:v>
                </c:pt>
                <c:pt idx="3990">
                  <c:v>18.852399999999999</c:v>
                </c:pt>
                <c:pt idx="3991">
                  <c:v>18.855899999999998</c:v>
                </c:pt>
                <c:pt idx="3992">
                  <c:v>18.859400000000001</c:v>
                </c:pt>
                <c:pt idx="3993">
                  <c:v>18.8628</c:v>
                </c:pt>
                <c:pt idx="3994">
                  <c:v>18.866299999999999</c:v>
                </c:pt>
                <c:pt idx="3995">
                  <c:v>18.869800000000001</c:v>
                </c:pt>
                <c:pt idx="3996">
                  <c:v>18.8733</c:v>
                </c:pt>
                <c:pt idx="3997">
                  <c:v>18.8767</c:v>
                </c:pt>
                <c:pt idx="3998">
                  <c:v>18.880199999999999</c:v>
                </c:pt>
                <c:pt idx="3999">
                  <c:v>18.883700000000001</c:v>
                </c:pt>
                <c:pt idx="4000">
                  <c:v>18.8872</c:v>
                </c:pt>
                <c:pt idx="4001">
                  <c:v>18.890599999999999</c:v>
                </c:pt>
                <c:pt idx="4002">
                  <c:v>18.894100000000002</c:v>
                </c:pt>
                <c:pt idx="4003">
                  <c:v>18.897600000000001</c:v>
                </c:pt>
                <c:pt idx="4004">
                  <c:v>18.901</c:v>
                </c:pt>
                <c:pt idx="4005">
                  <c:v>18.904499999999999</c:v>
                </c:pt>
                <c:pt idx="4006">
                  <c:v>18.908000000000001</c:v>
                </c:pt>
                <c:pt idx="4007">
                  <c:v>18.9115</c:v>
                </c:pt>
                <c:pt idx="4008">
                  <c:v>18.914899999999999</c:v>
                </c:pt>
                <c:pt idx="4009">
                  <c:v>18.918399999999998</c:v>
                </c:pt>
                <c:pt idx="4010">
                  <c:v>18.921900000000001</c:v>
                </c:pt>
                <c:pt idx="4011">
                  <c:v>18.9253</c:v>
                </c:pt>
                <c:pt idx="4012">
                  <c:v>18.928799999999999</c:v>
                </c:pt>
                <c:pt idx="4013">
                  <c:v>18.932300000000001</c:v>
                </c:pt>
                <c:pt idx="4014">
                  <c:v>18.9358</c:v>
                </c:pt>
                <c:pt idx="4015">
                  <c:v>18.9392</c:v>
                </c:pt>
                <c:pt idx="4016">
                  <c:v>18.942699999999999</c:v>
                </c:pt>
                <c:pt idx="4017">
                  <c:v>18.946200000000001</c:v>
                </c:pt>
                <c:pt idx="4018">
                  <c:v>18.9497</c:v>
                </c:pt>
                <c:pt idx="4019">
                  <c:v>18.953099999999999</c:v>
                </c:pt>
                <c:pt idx="4020">
                  <c:v>18.956600000000002</c:v>
                </c:pt>
                <c:pt idx="4021">
                  <c:v>18.960100000000001</c:v>
                </c:pt>
                <c:pt idx="4022">
                  <c:v>18.9635</c:v>
                </c:pt>
                <c:pt idx="4023">
                  <c:v>18.966999999999999</c:v>
                </c:pt>
                <c:pt idx="4024">
                  <c:v>18.970500000000001</c:v>
                </c:pt>
                <c:pt idx="4025">
                  <c:v>18.974</c:v>
                </c:pt>
                <c:pt idx="4026">
                  <c:v>18.977399999999999</c:v>
                </c:pt>
                <c:pt idx="4027">
                  <c:v>18.980899999999998</c:v>
                </c:pt>
                <c:pt idx="4028">
                  <c:v>18.984400000000001</c:v>
                </c:pt>
                <c:pt idx="4029">
                  <c:v>18.9878</c:v>
                </c:pt>
                <c:pt idx="4030">
                  <c:v>18.991299999999999</c:v>
                </c:pt>
                <c:pt idx="4031">
                  <c:v>18.994800000000001</c:v>
                </c:pt>
                <c:pt idx="4032">
                  <c:v>18.9983</c:v>
                </c:pt>
                <c:pt idx="4033">
                  <c:v>19.0017</c:v>
                </c:pt>
                <c:pt idx="4034">
                  <c:v>19.005199999999999</c:v>
                </c:pt>
                <c:pt idx="4035">
                  <c:v>19.008700000000001</c:v>
                </c:pt>
                <c:pt idx="4036">
                  <c:v>19.0122</c:v>
                </c:pt>
                <c:pt idx="4037">
                  <c:v>19.015599999999999</c:v>
                </c:pt>
                <c:pt idx="4038">
                  <c:v>19.019100000000002</c:v>
                </c:pt>
                <c:pt idx="4039">
                  <c:v>19.022600000000001</c:v>
                </c:pt>
                <c:pt idx="4040">
                  <c:v>19.026</c:v>
                </c:pt>
                <c:pt idx="4041">
                  <c:v>19.029499999999999</c:v>
                </c:pt>
                <c:pt idx="4042">
                  <c:v>19.033000000000001</c:v>
                </c:pt>
                <c:pt idx="4043">
                  <c:v>19.0365</c:v>
                </c:pt>
                <c:pt idx="4044">
                  <c:v>19.039899999999999</c:v>
                </c:pt>
                <c:pt idx="4045">
                  <c:v>19.043399999999998</c:v>
                </c:pt>
                <c:pt idx="4046">
                  <c:v>19.046900000000001</c:v>
                </c:pt>
                <c:pt idx="4047">
                  <c:v>19.0503</c:v>
                </c:pt>
                <c:pt idx="4048">
                  <c:v>19.053799999999999</c:v>
                </c:pt>
                <c:pt idx="4049">
                  <c:v>19.057300000000001</c:v>
                </c:pt>
                <c:pt idx="4050">
                  <c:v>19.0608</c:v>
                </c:pt>
                <c:pt idx="4051">
                  <c:v>19.0642</c:v>
                </c:pt>
                <c:pt idx="4052">
                  <c:v>19.067699999999999</c:v>
                </c:pt>
                <c:pt idx="4053">
                  <c:v>19.071200000000001</c:v>
                </c:pt>
                <c:pt idx="4054">
                  <c:v>19.0747</c:v>
                </c:pt>
                <c:pt idx="4055">
                  <c:v>19.078099999999999</c:v>
                </c:pt>
                <c:pt idx="4056">
                  <c:v>19.081600000000002</c:v>
                </c:pt>
                <c:pt idx="4057">
                  <c:v>19.085100000000001</c:v>
                </c:pt>
                <c:pt idx="4058">
                  <c:v>19.0885</c:v>
                </c:pt>
                <c:pt idx="4059">
                  <c:v>19.091999999999999</c:v>
                </c:pt>
                <c:pt idx="4060">
                  <c:v>19.095500000000001</c:v>
                </c:pt>
                <c:pt idx="4061">
                  <c:v>19.099</c:v>
                </c:pt>
                <c:pt idx="4062">
                  <c:v>19.102399999999999</c:v>
                </c:pt>
                <c:pt idx="4063">
                  <c:v>19.105899999999998</c:v>
                </c:pt>
                <c:pt idx="4064">
                  <c:v>19.109400000000001</c:v>
                </c:pt>
                <c:pt idx="4065">
                  <c:v>19.1128</c:v>
                </c:pt>
                <c:pt idx="4066">
                  <c:v>19.116299999999999</c:v>
                </c:pt>
                <c:pt idx="4067">
                  <c:v>19.119800000000001</c:v>
                </c:pt>
                <c:pt idx="4068">
                  <c:v>19.1233</c:v>
                </c:pt>
                <c:pt idx="4069">
                  <c:v>19.1267</c:v>
                </c:pt>
                <c:pt idx="4070">
                  <c:v>19.130199999999999</c:v>
                </c:pt>
                <c:pt idx="4071">
                  <c:v>19.133700000000001</c:v>
                </c:pt>
                <c:pt idx="4072">
                  <c:v>19.1372</c:v>
                </c:pt>
                <c:pt idx="4073">
                  <c:v>19.140599999999999</c:v>
                </c:pt>
                <c:pt idx="4074">
                  <c:v>19.144100000000002</c:v>
                </c:pt>
                <c:pt idx="4075">
                  <c:v>19.147600000000001</c:v>
                </c:pt>
                <c:pt idx="4076">
                  <c:v>19.151</c:v>
                </c:pt>
                <c:pt idx="4077">
                  <c:v>19.154499999999999</c:v>
                </c:pt>
                <c:pt idx="4078">
                  <c:v>19.158000000000001</c:v>
                </c:pt>
                <c:pt idx="4079">
                  <c:v>19.1615</c:v>
                </c:pt>
                <c:pt idx="4080">
                  <c:v>19.164899999999999</c:v>
                </c:pt>
                <c:pt idx="4081">
                  <c:v>19.168399999999998</c:v>
                </c:pt>
                <c:pt idx="4082">
                  <c:v>19.171900000000001</c:v>
                </c:pt>
                <c:pt idx="4083">
                  <c:v>19.1753</c:v>
                </c:pt>
                <c:pt idx="4084">
                  <c:v>19.178799999999999</c:v>
                </c:pt>
                <c:pt idx="4085">
                  <c:v>19.182300000000001</c:v>
                </c:pt>
                <c:pt idx="4086">
                  <c:v>19.1858</c:v>
                </c:pt>
                <c:pt idx="4087">
                  <c:v>19.1892</c:v>
                </c:pt>
                <c:pt idx="4088">
                  <c:v>19.192699999999999</c:v>
                </c:pt>
                <c:pt idx="4089">
                  <c:v>19.196200000000001</c:v>
                </c:pt>
                <c:pt idx="4090">
                  <c:v>19.1997</c:v>
                </c:pt>
                <c:pt idx="4091">
                  <c:v>19.203099999999999</c:v>
                </c:pt>
                <c:pt idx="4092">
                  <c:v>19.206600000000002</c:v>
                </c:pt>
                <c:pt idx="4093">
                  <c:v>19.210100000000001</c:v>
                </c:pt>
                <c:pt idx="4094">
                  <c:v>19.2135</c:v>
                </c:pt>
                <c:pt idx="4095">
                  <c:v>19.216999999999999</c:v>
                </c:pt>
                <c:pt idx="4096">
                  <c:v>19.220500000000001</c:v>
                </c:pt>
                <c:pt idx="4097">
                  <c:v>19.224</c:v>
                </c:pt>
                <c:pt idx="4098">
                  <c:v>19.227399999999999</c:v>
                </c:pt>
                <c:pt idx="4099">
                  <c:v>19.230899999999998</c:v>
                </c:pt>
                <c:pt idx="4100">
                  <c:v>19.234400000000001</c:v>
                </c:pt>
                <c:pt idx="4101">
                  <c:v>19.2378</c:v>
                </c:pt>
                <c:pt idx="4102">
                  <c:v>19.241299999999999</c:v>
                </c:pt>
                <c:pt idx="4103">
                  <c:v>19.244800000000001</c:v>
                </c:pt>
                <c:pt idx="4104">
                  <c:v>19.2483</c:v>
                </c:pt>
                <c:pt idx="4105">
                  <c:v>19.2517</c:v>
                </c:pt>
                <c:pt idx="4106">
                  <c:v>19.255199999999999</c:v>
                </c:pt>
                <c:pt idx="4107">
                  <c:v>19.258700000000001</c:v>
                </c:pt>
                <c:pt idx="4108">
                  <c:v>19.2622</c:v>
                </c:pt>
                <c:pt idx="4109">
                  <c:v>19.265599999999999</c:v>
                </c:pt>
                <c:pt idx="4110">
                  <c:v>19.269100000000002</c:v>
                </c:pt>
                <c:pt idx="4111">
                  <c:v>19.272600000000001</c:v>
                </c:pt>
                <c:pt idx="4112">
                  <c:v>19.276</c:v>
                </c:pt>
                <c:pt idx="4113">
                  <c:v>19.279499999999999</c:v>
                </c:pt>
                <c:pt idx="4114">
                  <c:v>19.283000000000001</c:v>
                </c:pt>
                <c:pt idx="4115">
                  <c:v>19.2865</c:v>
                </c:pt>
                <c:pt idx="4116">
                  <c:v>19.289899999999999</c:v>
                </c:pt>
                <c:pt idx="4117">
                  <c:v>19.293399999999998</c:v>
                </c:pt>
                <c:pt idx="4118">
                  <c:v>19.296900000000001</c:v>
                </c:pt>
                <c:pt idx="4119">
                  <c:v>19.3003</c:v>
                </c:pt>
                <c:pt idx="4120">
                  <c:v>19.303799999999999</c:v>
                </c:pt>
                <c:pt idx="4121">
                  <c:v>19.307300000000001</c:v>
                </c:pt>
                <c:pt idx="4122">
                  <c:v>19.3108</c:v>
                </c:pt>
                <c:pt idx="4123">
                  <c:v>19.3142</c:v>
                </c:pt>
                <c:pt idx="4124">
                  <c:v>19.317699999999999</c:v>
                </c:pt>
                <c:pt idx="4125">
                  <c:v>19.321200000000001</c:v>
                </c:pt>
                <c:pt idx="4126">
                  <c:v>19.3247</c:v>
                </c:pt>
                <c:pt idx="4127">
                  <c:v>19.328099999999999</c:v>
                </c:pt>
                <c:pt idx="4128">
                  <c:v>19.331600000000002</c:v>
                </c:pt>
                <c:pt idx="4129">
                  <c:v>19.335100000000001</c:v>
                </c:pt>
                <c:pt idx="4130">
                  <c:v>19.3385</c:v>
                </c:pt>
                <c:pt idx="4131">
                  <c:v>19.341999999999999</c:v>
                </c:pt>
                <c:pt idx="4132">
                  <c:v>19.345500000000001</c:v>
                </c:pt>
                <c:pt idx="4133">
                  <c:v>19.349</c:v>
                </c:pt>
                <c:pt idx="4134">
                  <c:v>19.352399999999999</c:v>
                </c:pt>
                <c:pt idx="4135">
                  <c:v>19.355899999999998</c:v>
                </c:pt>
                <c:pt idx="4136">
                  <c:v>19.359400000000001</c:v>
                </c:pt>
                <c:pt idx="4137">
                  <c:v>19.3628</c:v>
                </c:pt>
                <c:pt idx="4138">
                  <c:v>19.366299999999999</c:v>
                </c:pt>
                <c:pt idx="4139">
                  <c:v>19.369800000000001</c:v>
                </c:pt>
                <c:pt idx="4140">
                  <c:v>19.3733</c:v>
                </c:pt>
                <c:pt idx="4141">
                  <c:v>19.3767</c:v>
                </c:pt>
                <c:pt idx="4142">
                  <c:v>19.380199999999999</c:v>
                </c:pt>
                <c:pt idx="4143">
                  <c:v>19.383700000000001</c:v>
                </c:pt>
                <c:pt idx="4144">
                  <c:v>19.3872</c:v>
                </c:pt>
                <c:pt idx="4145">
                  <c:v>19.390599999999999</c:v>
                </c:pt>
                <c:pt idx="4146">
                  <c:v>19.394100000000002</c:v>
                </c:pt>
                <c:pt idx="4147">
                  <c:v>19.397600000000001</c:v>
                </c:pt>
                <c:pt idx="4148">
                  <c:v>19.401</c:v>
                </c:pt>
                <c:pt idx="4149">
                  <c:v>19.404499999999999</c:v>
                </c:pt>
                <c:pt idx="4150">
                  <c:v>19.408000000000001</c:v>
                </c:pt>
                <c:pt idx="4151">
                  <c:v>19.4115</c:v>
                </c:pt>
                <c:pt idx="4152">
                  <c:v>19.414899999999999</c:v>
                </c:pt>
                <c:pt idx="4153">
                  <c:v>19.418399999999998</c:v>
                </c:pt>
                <c:pt idx="4154">
                  <c:v>19.421900000000001</c:v>
                </c:pt>
                <c:pt idx="4155">
                  <c:v>19.4253</c:v>
                </c:pt>
                <c:pt idx="4156">
                  <c:v>19.428799999999999</c:v>
                </c:pt>
                <c:pt idx="4157">
                  <c:v>19.432300000000001</c:v>
                </c:pt>
                <c:pt idx="4158">
                  <c:v>19.4358</c:v>
                </c:pt>
                <c:pt idx="4159">
                  <c:v>19.4392</c:v>
                </c:pt>
                <c:pt idx="4160">
                  <c:v>19.442699999999999</c:v>
                </c:pt>
                <c:pt idx="4161">
                  <c:v>19.446200000000001</c:v>
                </c:pt>
                <c:pt idx="4162">
                  <c:v>19.4497</c:v>
                </c:pt>
                <c:pt idx="4163">
                  <c:v>19.453099999999999</c:v>
                </c:pt>
                <c:pt idx="4164">
                  <c:v>19.456600000000002</c:v>
                </c:pt>
                <c:pt idx="4165">
                  <c:v>19.460100000000001</c:v>
                </c:pt>
                <c:pt idx="4166">
                  <c:v>19.4635</c:v>
                </c:pt>
                <c:pt idx="4167">
                  <c:v>19.466999999999999</c:v>
                </c:pt>
                <c:pt idx="4168">
                  <c:v>19.470500000000001</c:v>
                </c:pt>
                <c:pt idx="4169">
                  <c:v>19.474</c:v>
                </c:pt>
                <c:pt idx="4170">
                  <c:v>19.477399999999999</c:v>
                </c:pt>
                <c:pt idx="4171">
                  <c:v>19.480899999999998</c:v>
                </c:pt>
                <c:pt idx="4172">
                  <c:v>19.484400000000001</c:v>
                </c:pt>
                <c:pt idx="4173">
                  <c:v>19.4878</c:v>
                </c:pt>
                <c:pt idx="4174">
                  <c:v>19.491299999999999</c:v>
                </c:pt>
                <c:pt idx="4175">
                  <c:v>19.494800000000001</c:v>
                </c:pt>
                <c:pt idx="4176">
                  <c:v>19.4983</c:v>
                </c:pt>
                <c:pt idx="4177">
                  <c:v>19.5017</c:v>
                </c:pt>
                <c:pt idx="4178">
                  <c:v>19.505199999999999</c:v>
                </c:pt>
                <c:pt idx="4179">
                  <c:v>19.508700000000001</c:v>
                </c:pt>
                <c:pt idx="4180">
                  <c:v>19.5122</c:v>
                </c:pt>
                <c:pt idx="4181">
                  <c:v>19.515599999999999</c:v>
                </c:pt>
                <c:pt idx="4182">
                  <c:v>19.519100000000002</c:v>
                </c:pt>
                <c:pt idx="4183">
                  <c:v>19.522600000000001</c:v>
                </c:pt>
                <c:pt idx="4184">
                  <c:v>19.526</c:v>
                </c:pt>
                <c:pt idx="4185">
                  <c:v>19.529499999999999</c:v>
                </c:pt>
                <c:pt idx="4186">
                  <c:v>19.533000000000001</c:v>
                </c:pt>
                <c:pt idx="4187">
                  <c:v>19.5365</c:v>
                </c:pt>
                <c:pt idx="4188">
                  <c:v>19.539899999999999</c:v>
                </c:pt>
                <c:pt idx="4189">
                  <c:v>19.543399999999998</c:v>
                </c:pt>
                <c:pt idx="4190">
                  <c:v>19.546900000000001</c:v>
                </c:pt>
                <c:pt idx="4191">
                  <c:v>19.5503</c:v>
                </c:pt>
                <c:pt idx="4192">
                  <c:v>19.553799999999999</c:v>
                </c:pt>
                <c:pt idx="4193">
                  <c:v>19.557300000000001</c:v>
                </c:pt>
                <c:pt idx="4194">
                  <c:v>19.5608</c:v>
                </c:pt>
                <c:pt idx="4195">
                  <c:v>19.5642</c:v>
                </c:pt>
                <c:pt idx="4196">
                  <c:v>19.567699999999999</c:v>
                </c:pt>
                <c:pt idx="4197">
                  <c:v>19.571200000000001</c:v>
                </c:pt>
                <c:pt idx="4198">
                  <c:v>19.5747</c:v>
                </c:pt>
                <c:pt idx="4199">
                  <c:v>19.578099999999999</c:v>
                </c:pt>
                <c:pt idx="4200">
                  <c:v>19.581600000000002</c:v>
                </c:pt>
                <c:pt idx="4201">
                  <c:v>19.585100000000001</c:v>
                </c:pt>
                <c:pt idx="4202">
                  <c:v>19.5885</c:v>
                </c:pt>
                <c:pt idx="4203">
                  <c:v>19.591999999999999</c:v>
                </c:pt>
                <c:pt idx="4204">
                  <c:v>19.595500000000001</c:v>
                </c:pt>
                <c:pt idx="4205">
                  <c:v>19.599</c:v>
                </c:pt>
                <c:pt idx="4206">
                  <c:v>19.602399999999999</c:v>
                </c:pt>
                <c:pt idx="4207">
                  <c:v>19.605899999999998</c:v>
                </c:pt>
                <c:pt idx="4208">
                  <c:v>19.609400000000001</c:v>
                </c:pt>
                <c:pt idx="4209">
                  <c:v>19.6128</c:v>
                </c:pt>
                <c:pt idx="4210">
                  <c:v>19.616299999999999</c:v>
                </c:pt>
                <c:pt idx="4211">
                  <c:v>19.619800000000001</c:v>
                </c:pt>
                <c:pt idx="4212">
                  <c:v>19.6233</c:v>
                </c:pt>
                <c:pt idx="4213">
                  <c:v>19.6267</c:v>
                </c:pt>
                <c:pt idx="4214">
                  <c:v>19.630199999999999</c:v>
                </c:pt>
                <c:pt idx="4215">
                  <c:v>19.633700000000001</c:v>
                </c:pt>
                <c:pt idx="4216">
                  <c:v>19.6372</c:v>
                </c:pt>
                <c:pt idx="4217">
                  <c:v>19.640599999999999</c:v>
                </c:pt>
                <c:pt idx="4218">
                  <c:v>19.644100000000002</c:v>
                </c:pt>
                <c:pt idx="4219">
                  <c:v>19.647600000000001</c:v>
                </c:pt>
                <c:pt idx="4220">
                  <c:v>19.651</c:v>
                </c:pt>
                <c:pt idx="4221">
                  <c:v>19.654499999999999</c:v>
                </c:pt>
                <c:pt idx="4222">
                  <c:v>19.658000000000001</c:v>
                </c:pt>
                <c:pt idx="4223">
                  <c:v>19.6615</c:v>
                </c:pt>
                <c:pt idx="4224">
                  <c:v>19.664899999999999</c:v>
                </c:pt>
                <c:pt idx="4225">
                  <c:v>19.668399999999998</c:v>
                </c:pt>
                <c:pt idx="4226">
                  <c:v>19.671900000000001</c:v>
                </c:pt>
                <c:pt idx="4227">
                  <c:v>19.6753</c:v>
                </c:pt>
                <c:pt idx="4228">
                  <c:v>19.678799999999999</c:v>
                </c:pt>
                <c:pt idx="4229">
                  <c:v>19.682300000000001</c:v>
                </c:pt>
                <c:pt idx="4230">
                  <c:v>19.6858</c:v>
                </c:pt>
                <c:pt idx="4231">
                  <c:v>19.6892</c:v>
                </c:pt>
                <c:pt idx="4232">
                  <c:v>19.692699999999999</c:v>
                </c:pt>
                <c:pt idx="4233">
                  <c:v>19.696200000000001</c:v>
                </c:pt>
                <c:pt idx="4234">
                  <c:v>19.6997</c:v>
                </c:pt>
                <c:pt idx="4235">
                  <c:v>19.703099999999999</c:v>
                </c:pt>
                <c:pt idx="4236">
                  <c:v>19.706600000000002</c:v>
                </c:pt>
                <c:pt idx="4237">
                  <c:v>19.710100000000001</c:v>
                </c:pt>
                <c:pt idx="4238">
                  <c:v>19.7135</c:v>
                </c:pt>
                <c:pt idx="4239">
                  <c:v>19.716999999999999</c:v>
                </c:pt>
                <c:pt idx="4240">
                  <c:v>19.720500000000001</c:v>
                </c:pt>
                <c:pt idx="4241">
                  <c:v>19.724</c:v>
                </c:pt>
                <c:pt idx="4242">
                  <c:v>19.727399999999999</c:v>
                </c:pt>
                <c:pt idx="4243">
                  <c:v>19.730899999999998</c:v>
                </c:pt>
                <c:pt idx="4244">
                  <c:v>19.734400000000001</c:v>
                </c:pt>
                <c:pt idx="4245">
                  <c:v>19.7378</c:v>
                </c:pt>
                <c:pt idx="4246">
                  <c:v>19.741299999999999</c:v>
                </c:pt>
                <c:pt idx="4247">
                  <c:v>19.744800000000001</c:v>
                </c:pt>
                <c:pt idx="4248">
                  <c:v>19.7483</c:v>
                </c:pt>
                <c:pt idx="4249">
                  <c:v>19.7517</c:v>
                </c:pt>
                <c:pt idx="4250">
                  <c:v>19.755199999999999</c:v>
                </c:pt>
                <c:pt idx="4251">
                  <c:v>19.758700000000001</c:v>
                </c:pt>
                <c:pt idx="4252">
                  <c:v>19.7622</c:v>
                </c:pt>
                <c:pt idx="4253">
                  <c:v>19.765599999999999</c:v>
                </c:pt>
                <c:pt idx="4254">
                  <c:v>19.769100000000002</c:v>
                </c:pt>
                <c:pt idx="4255">
                  <c:v>19.772600000000001</c:v>
                </c:pt>
                <c:pt idx="4256">
                  <c:v>19.776</c:v>
                </c:pt>
                <c:pt idx="4257">
                  <c:v>19.779499999999999</c:v>
                </c:pt>
                <c:pt idx="4258">
                  <c:v>19.783000000000001</c:v>
                </c:pt>
                <c:pt idx="4259">
                  <c:v>19.7865</c:v>
                </c:pt>
                <c:pt idx="4260">
                  <c:v>19.789899999999999</c:v>
                </c:pt>
                <c:pt idx="4261">
                  <c:v>19.793399999999998</c:v>
                </c:pt>
                <c:pt idx="4262">
                  <c:v>19.796900000000001</c:v>
                </c:pt>
                <c:pt idx="4263">
                  <c:v>19.8003</c:v>
                </c:pt>
                <c:pt idx="4264">
                  <c:v>19.803799999999999</c:v>
                </c:pt>
                <c:pt idx="4265">
                  <c:v>19.807300000000001</c:v>
                </c:pt>
                <c:pt idx="4266">
                  <c:v>19.8108</c:v>
                </c:pt>
                <c:pt idx="4267">
                  <c:v>19.8142</c:v>
                </c:pt>
                <c:pt idx="4268">
                  <c:v>19.817699999999999</c:v>
                </c:pt>
                <c:pt idx="4269">
                  <c:v>19.821200000000001</c:v>
                </c:pt>
                <c:pt idx="4270">
                  <c:v>19.8247</c:v>
                </c:pt>
                <c:pt idx="4271">
                  <c:v>19.828099999999999</c:v>
                </c:pt>
                <c:pt idx="4272">
                  <c:v>19.831600000000002</c:v>
                </c:pt>
                <c:pt idx="4273">
                  <c:v>19.835100000000001</c:v>
                </c:pt>
                <c:pt idx="4274">
                  <c:v>19.8385</c:v>
                </c:pt>
                <c:pt idx="4275">
                  <c:v>19.841999999999999</c:v>
                </c:pt>
                <c:pt idx="4276">
                  <c:v>19.845500000000001</c:v>
                </c:pt>
                <c:pt idx="4277">
                  <c:v>19.849</c:v>
                </c:pt>
                <c:pt idx="4278">
                  <c:v>19.852399999999999</c:v>
                </c:pt>
                <c:pt idx="4279">
                  <c:v>19.855899999999998</c:v>
                </c:pt>
                <c:pt idx="4280">
                  <c:v>19.859400000000001</c:v>
                </c:pt>
                <c:pt idx="4281">
                  <c:v>19.8628</c:v>
                </c:pt>
                <c:pt idx="4282">
                  <c:v>19.866299999999999</c:v>
                </c:pt>
                <c:pt idx="4283">
                  <c:v>19.869800000000001</c:v>
                </c:pt>
                <c:pt idx="4284">
                  <c:v>19.8733</c:v>
                </c:pt>
                <c:pt idx="4285">
                  <c:v>19.8767</c:v>
                </c:pt>
                <c:pt idx="4286">
                  <c:v>19.880199999999999</c:v>
                </c:pt>
                <c:pt idx="4287">
                  <c:v>19.883700000000001</c:v>
                </c:pt>
                <c:pt idx="4288">
                  <c:v>19.8872</c:v>
                </c:pt>
                <c:pt idx="4289">
                  <c:v>19.890599999999999</c:v>
                </c:pt>
                <c:pt idx="4290">
                  <c:v>19.894100000000002</c:v>
                </c:pt>
                <c:pt idx="4291">
                  <c:v>19.897600000000001</c:v>
                </c:pt>
                <c:pt idx="4292">
                  <c:v>19.901</c:v>
                </c:pt>
                <c:pt idx="4293">
                  <c:v>19.904499999999999</c:v>
                </c:pt>
                <c:pt idx="4294">
                  <c:v>19.908000000000001</c:v>
                </c:pt>
                <c:pt idx="4295">
                  <c:v>19.9115</c:v>
                </c:pt>
                <c:pt idx="4296">
                  <c:v>19.914899999999999</c:v>
                </c:pt>
                <c:pt idx="4297">
                  <c:v>19.918399999999998</c:v>
                </c:pt>
                <c:pt idx="4298">
                  <c:v>19.921900000000001</c:v>
                </c:pt>
                <c:pt idx="4299">
                  <c:v>19.9253</c:v>
                </c:pt>
                <c:pt idx="4300">
                  <c:v>19.928799999999999</c:v>
                </c:pt>
                <c:pt idx="4301">
                  <c:v>19.932300000000001</c:v>
                </c:pt>
                <c:pt idx="4302">
                  <c:v>19.9358</c:v>
                </c:pt>
                <c:pt idx="4303">
                  <c:v>19.9392</c:v>
                </c:pt>
                <c:pt idx="4304">
                  <c:v>19.942699999999999</c:v>
                </c:pt>
                <c:pt idx="4305">
                  <c:v>19.946200000000001</c:v>
                </c:pt>
                <c:pt idx="4306">
                  <c:v>19.9497</c:v>
                </c:pt>
                <c:pt idx="4307">
                  <c:v>19.953099999999999</c:v>
                </c:pt>
                <c:pt idx="4308">
                  <c:v>19.956600000000002</c:v>
                </c:pt>
                <c:pt idx="4309">
                  <c:v>19.960100000000001</c:v>
                </c:pt>
                <c:pt idx="4310">
                  <c:v>19.9635</c:v>
                </c:pt>
                <c:pt idx="4311">
                  <c:v>19.966999999999999</c:v>
                </c:pt>
                <c:pt idx="4312">
                  <c:v>19.970500000000001</c:v>
                </c:pt>
                <c:pt idx="4313">
                  <c:v>19.974</c:v>
                </c:pt>
                <c:pt idx="4314">
                  <c:v>19.977399999999999</c:v>
                </c:pt>
                <c:pt idx="4315">
                  <c:v>19.980899999999998</c:v>
                </c:pt>
                <c:pt idx="4316">
                  <c:v>19.984400000000001</c:v>
                </c:pt>
                <c:pt idx="4317">
                  <c:v>19.9878</c:v>
                </c:pt>
                <c:pt idx="4318">
                  <c:v>19.991299999999999</c:v>
                </c:pt>
                <c:pt idx="4319">
                  <c:v>19.994800000000001</c:v>
                </c:pt>
                <c:pt idx="4320">
                  <c:v>19.9983</c:v>
                </c:pt>
                <c:pt idx="4321">
                  <c:v>20.0017</c:v>
                </c:pt>
                <c:pt idx="4322">
                  <c:v>20.005199999999999</c:v>
                </c:pt>
                <c:pt idx="4323">
                  <c:v>20.008700000000001</c:v>
                </c:pt>
                <c:pt idx="4324">
                  <c:v>20.0122</c:v>
                </c:pt>
                <c:pt idx="4325">
                  <c:v>20.015599999999999</c:v>
                </c:pt>
                <c:pt idx="4326">
                  <c:v>20.019100000000002</c:v>
                </c:pt>
                <c:pt idx="4327">
                  <c:v>20.022600000000001</c:v>
                </c:pt>
                <c:pt idx="4328">
                  <c:v>20.026</c:v>
                </c:pt>
                <c:pt idx="4329">
                  <c:v>20.029499999999999</c:v>
                </c:pt>
                <c:pt idx="4330">
                  <c:v>20.033000000000001</c:v>
                </c:pt>
                <c:pt idx="4331">
                  <c:v>20.0365</c:v>
                </c:pt>
                <c:pt idx="4332">
                  <c:v>20.039899999999999</c:v>
                </c:pt>
                <c:pt idx="4333">
                  <c:v>20.043399999999998</c:v>
                </c:pt>
                <c:pt idx="4334">
                  <c:v>20.046900000000001</c:v>
                </c:pt>
                <c:pt idx="4335">
                  <c:v>20.0503</c:v>
                </c:pt>
                <c:pt idx="4336">
                  <c:v>20.053799999999999</c:v>
                </c:pt>
                <c:pt idx="4337">
                  <c:v>20.057300000000001</c:v>
                </c:pt>
                <c:pt idx="4338">
                  <c:v>20.0608</c:v>
                </c:pt>
                <c:pt idx="4339">
                  <c:v>20.0642</c:v>
                </c:pt>
                <c:pt idx="4340">
                  <c:v>20.067699999999999</c:v>
                </c:pt>
                <c:pt idx="4341">
                  <c:v>20.071200000000001</c:v>
                </c:pt>
                <c:pt idx="4342">
                  <c:v>20.0747</c:v>
                </c:pt>
                <c:pt idx="4343">
                  <c:v>20.078099999999999</c:v>
                </c:pt>
                <c:pt idx="4344">
                  <c:v>20.081600000000002</c:v>
                </c:pt>
                <c:pt idx="4345">
                  <c:v>20.085100000000001</c:v>
                </c:pt>
                <c:pt idx="4346">
                  <c:v>20.0885</c:v>
                </c:pt>
                <c:pt idx="4347">
                  <c:v>20.091999999999999</c:v>
                </c:pt>
                <c:pt idx="4348">
                  <c:v>20.095500000000001</c:v>
                </c:pt>
                <c:pt idx="4349">
                  <c:v>20.099</c:v>
                </c:pt>
                <c:pt idx="4350">
                  <c:v>20.102399999999999</c:v>
                </c:pt>
                <c:pt idx="4351">
                  <c:v>20.105899999999998</c:v>
                </c:pt>
                <c:pt idx="4352">
                  <c:v>20.109400000000001</c:v>
                </c:pt>
                <c:pt idx="4353">
                  <c:v>20.1128</c:v>
                </c:pt>
                <c:pt idx="4354">
                  <c:v>20.116299999999999</c:v>
                </c:pt>
                <c:pt idx="4355">
                  <c:v>20.119800000000001</c:v>
                </c:pt>
                <c:pt idx="4356">
                  <c:v>20.1233</c:v>
                </c:pt>
                <c:pt idx="4357">
                  <c:v>20.1267</c:v>
                </c:pt>
                <c:pt idx="4358">
                  <c:v>20.130199999999999</c:v>
                </c:pt>
                <c:pt idx="4359">
                  <c:v>20.133700000000001</c:v>
                </c:pt>
                <c:pt idx="4360">
                  <c:v>20.1372</c:v>
                </c:pt>
                <c:pt idx="4361">
                  <c:v>20.140599999999999</c:v>
                </c:pt>
                <c:pt idx="4362">
                  <c:v>20.144100000000002</c:v>
                </c:pt>
                <c:pt idx="4363">
                  <c:v>20.147600000000001</c:v>
                </c:pt>
                <c:pt idx="4364">
                  <c:v>20.151</c:v>
                </c:pt>
                <c:pt idx="4365">
                  <c:v>20.154499999999999</c:v>
                </c:pt>
                <c:pt idx="4366">
                  <c:v>20.158000000000001</c:v>
                </c:pt>
                <c:pt idx="4367">
                  <c:v>20.1615</c:v>
                </c:pt>
                <c:pt idx="4368">
                  <c:v>20.164899999999999</c:v>
                </c:pt>
                <c:pt idx="4369">
                  <c:v>20.168399999999998</c:v>
                </c:pt>
                <c:pt idx="4370">
                  <c:v>20.171900000000001</c:v>
                </c:pt>
                <c:pt idx="4371">
                  <c:v>20.1753</c:v>
                </c:pt>
                <c:pt idx="4372">
                  <c:v>20.178799999999999</c:v>
                </c:pt>
                <c:pt idx="4373">
                  <c:v>20.182300000000001</c:v>
                </c:pt>
                <c:pt idx="4374">
                  <c:v>20.1858</c:v>
                </c:pt>
                <c:pt idx="4375">
                  <c:v>20.1892</c:v>
                </c:pt>
                <c:pt idx="4376">
                  <c:v>20.192699999999999</c:v>
                </c:pt>
                <c:pt idx="4377">
                  <c:v>20.196200000000001</c:v>
                </c:pt>
                <c:pt idx="4378">
                  <c:v>20.1997</c:v>
                </c:pt>
                <c:pt idx="4379">
                  <c:v>20.203099999999999</c:v>
                </c:pt>
                <c:pt idx="4380">
                  <c:v>20.206600000000002</c:v>
                </c:pt>
                <c:pt idx="4381">
                  <c:v>20.210100000000001</c:v>
                </c:pt>
                <c:pt idx="4382">
                  <c:v>20.2135</c:v>
                </c:pt>
                <c:pt idx="4383">
                  <c:v>20.216999999999999</c:v>
                </c:pt>
                <c:pt idx="4384">
                  <c:v>20.220500000000001</c:v>
                </c:pt>
                <c:pt idx="4385">
                  <c:v>20.224</c:v>
                </c:pt>
                <c:pt idx="4386">
                  <c:v>20.227399999999999</c:v>
                </c:pt>
                <c:pt idx="4387">
                  <c:v>20.230899999999998</c:v>
                </c:pt>
                <c:pt idx="4388">
                  <c:v>20.234400000000001</c:v>
                </c:pt>
                <c:pt idx="4389">
                  <c:v>20.2378</c:v>
                </c:pt>
                <c:pt idx="4390">
                  <c:v>20.241299999999999</c:v>
                </c:pt>
                <c:pt idx="4391">
                  <c:v>20.244800000000001</c:v>
                </c:pt>
                <c:pt idx="4392">
                  <c:v>20.2483</c:v>
                </c:pt>
                <c:pt idx="4393">
                  <c:v>20.2517</c:v>
                </c:pt>
                <c:pt idx="4394">
                  <c:v>20.255199999999999</c:v>
                </c:pt>
                <c:pt idx="4395">
                  <c:v>20.258700000000001</c:v>
                </c:pt>
                <c:pt idx="4396">
                  <c:v>20.2622</c:v>
                </c:pt>
                <c:pt idx="4397">
                  <c:v>20.265599999999999</c:v>
                </c:pt>
                <c:pt idx="4398">
                  <c:v>20.269100000000002</c:v>
                </c:pt>
                <c:pt idx="4399">
                  <c:v>20.272600000000001</c:v>
                </c:pt>
                <c:pt idx="4400">
                  <c:v>20.276</c:v>
                </c:pt>
                <c:pt idx="4401">
                  <c:v>20.279499999999999</c:v>
                </c:pt>
                <c:pt idx="4402">
                  <c:v>20.283000000000001</c:v>
                </c:pt>
                <c:pt idx="4403">
                  <c:v>20.2865</c:v>
                </c:pt>
                <c:pt idx="4404">
                  <c:v>20.289899999999999</c:v>
                </c:pt>
                <c:pt idx="4405">
                  <c:v>20.293399999999998</c:v>
                </c:pt>
                <c:pt idx="4406">
                  <c:v>20.296900000000001</c:v>
                </c:pt>
                <c:pt idx="4407">
                  <c:v>20.3003</c:v>
                </c:pt>
                <c:pt idx="4408">
                  <c:v>20.303799999999999</c:v>
                </c:pt>
                <c:pt idx="4409">
                  <c:v>20.307300000000001</c:v>
                </c:pt>
                <c:pt idx="4410">
                  <c:v>20.3108</c:v>
                </c:pt>
                <c:pt idx="4411">
                  <c:v>20.3142</c:v>
                </c:pt>
                <c:pt idx="4412">
                  <c:v>20.317699999999999</c:v>
                </c:pt>
                <c:pt idx="4413">
                  <c:v>20.321200000000001</c:v>
                </c:pt>
                <c:pt idx="4414">
                  <c:v>20.3247</c:v>
                </c:pt>
                <c:pt idx="4415">
                  <c:v>20.328099999999999</c:v>
                </c:pt>
                <c:pt idx="4416">
                  <c:v>20.331600000000002</c:v>
                </c:pt>
                <c:pt idx="4417">
                  <c:v>20.335100000000001</c:v>
                </c:pt>
                <c:pt idx="4418">
                  <c:v>20.3385</c:v>
                </c:pt>
                <c:pt idx="4419">
                  <c:v>20.341999999999999</c:v>
                </c:pt>
                <c:pt idx="4420">
                  <c:v>20.345500000000001</c:v>
                </c:pt>
                <c:pt idx="4421">
                  <c:v>20.349</c:v>
                </c:pt>
                <c:pt idx="4422">
                  <c:v>20.352399999999999</c:v>
                </c:pt>
                <c:pt idx="4423">
                  <c:v>20.355899999999998</c:v>
                </c:pt>
                <c:pt idx="4424">
                  <c:v>20.359400000000001</c:v>
                </c:pt>
                <c:pt idx="4425">
                  <c:v>20.3628</c:v>
                </c:pt>
                <c:pt idx="4426">
                  <c:v>20.366299999999999</c:v>
                </c:pt>
                <c:pt idx="4427">
                  <c:v>20.369800000000001</c:v>
                </c:pt>
                <c:pt idx="4428">
                  <c:v>20.3733</c:v>
                </c:pt>
                <c:pt idx="4429">
                  <c:v>20.3767</c:v>
                </c:pt>
                <c:pt idx="4430">
                  <c:v>20.380199999999999</c:v>
                </c:pt>
                <c:pt idx="4431">
                  <c:v>20.383700000000001</c:v>
                </c:pt>
                <c:pt idx="4432">
                  <c:v>20.3872</c:v>
                </c:pt>
                <c:pt idx="4433">
                  <c:v>20.390599999999999</c:v>
                </c:pt>
                <c:pt idx="4434">
                  <c:v>20.394100000000002</c:v>
                </c:pt>
                <c:pt idx="4435">
                  <c:v>20.397600000000001</c:v>
                </c:pt>
                <c:pt idx="4436">
                  <c:v>20.401</c:v>
                </c:pt>
                <c:pt idx="4437">
                  <c:v>20.404499999999999</c:v>
                </c:pt>
                <c:pt idx="4438">
                  <c:v>20.408000000000001</c:v>
                </c:pt>
                <c:pt idx="4439">
                  <c:v>20.4115</c:v>
                </c:pt>
                <c:pt idx="4440">
                  <c:v>20.414899999999999</c:v>
                </c:pt>
                <c:pt idx="4441">
                  <c:v>20.418399999999998</c:v>
                </c:pt>
                <c:pt idx="4442">
                  <c:v>20.421900000000001</c:v>
                </c:pt>
                <c:pt idx="4443">
                  <c:v>20.4253</c:v>
                </c:pt>
                <c:pt idx="4444">
                  <c:v>20.428799999999999</c:v>
                </c:pt>
                <c:pt idx="4445">
                  <c:v>20.432300000000001</c:v>
                </c:pt>
                <c:pt idx="4446">
                  <c:v>20.4358</c:v>
                </c:pt>
                <c:pt idx="4447">
                  <c:v>20.4392</c:v>
                </c:pt>
                <c:pt idx="4448">
                  <c:v>20.442699999999999</c:v>
                </c:pt>
                <c:pt idx="4449">
                  <c:v>20.446200000000001</c:v>
                </c:pt>
                <c:pt idx="4450">
                  <c:v>20.4497</c:v>
                </c:pt>
                <c:pt idx="4451">
                  <c:v>20.453099999999999</c:v>
                </c:pt>
                <c:pt idx="4452">
                  <c:v>20.456600000000002</c:v>
                </c:pt>
                <c:pt idx="4453">
                  <c:v>20.460100000000001</c:v>
                </c:pt>
                <c:pt idx="4454">
                  <c:v>20.4635</c:v>
                </c:pt>
                <c:pt idx="4455">
                  <c:v>20.466999999999999</c:v>
                </c:pt>
                <c:pt idx="4456">
                  <c:v>20.470500000000001</c:v>
                </c:pt>
                <c:pt idx="4457">
                  <c:v>20.474</c:v>
                </c:pt>
                <c:pt idx="4458">
                  <c:v>20.477399999999999</c:v>
                </c:pt>
                <c:pt idx="4459">
                  <c:v>20.480899999999998</c:v>
                </c:pt>
                <c:pt idx="4460">
                  <c:v>20.484400000000001</c:v>
                </c:pt>
                <c:pt idx="4461">
                  <c:v>20.4878</c:v>
                </c:pt>
                <c:pt idx="4462">
                  <c:v>20.491299999999999</c:v>
                </c:pt>
                <c:pt idx="4463">
                  <c:v>20.494800000000001</c:v>
                </c:pt>
                <c:pt idx="4464">
                  <c:v>20.4983</c:v>
                </c:pt>
                <c:pt idx="4465">
                  <c:v>20.5017</c:v>
                </c:pt>
                <c:pt idx="4466">
                  <c:v>20.505199999999999</c:v>
                </c:pt>
                <c:pt idx="4467">
                  <c:v>20.508700000000001</c:v>
                </c:pt>
                <c:pt idx="4468">
                  <c:v>20.5122</c:v>
                </c:pt>
                <c:pt idx="4469">
                  <c:v>20.515599999999999</c:v>
                </c:pt>
                <c:pt idx="4470">
                  <c:v>20.519100000000002</c:v>
                </c:pt>
                <c:pt idx="4471">
                  <c:v>20.522600000000001</c:v>
                </c:pt>
                <c:pt idx="4472">
                  <c:v>20.526</c:v>
                </c:pt>
                <c:pt idx="4473">
                  <c:v>20.529499999999999</c:v>
                </c:pt>
                <c:pt idx="4474">
                  <c:v>20.533000000000001</c:v>
                </c:pt>
                <c:pt idx="4475">
                  <c:v>20.5365</c:v>
                </c:pt>
                <c:pt idx="4476">
                  <c:v>20.539899999999999</c:v>
                </c:pt>
                <c:pt idx="4477">
                  <c:v>20.543399999999998</c:v>
                </c:pt>
                <c:pt idx="4478">
                  <c:v>20.546900000000001</c:v>
                </c:pt>
                <c:pt idx="4479">
                  <c:v>20.5503</c:v>
                </c:pt>
                <c:pt idx="4480">
                  <c:v>20.553799999999999</c:v>
                </c:pt>
                <c:pt idx="4481">
                  <c:v>20.557300000000001</c:v>
                </c:pt>
                <c:pt idx="4482">
                  <c:v>20.5608</c:v>
                </c:pt>
                <c:pt idx="4483">
                  <c:v>20.5642</c:v>
                </c:pt>
                <c:pt idx="4484">
                  <c:v>20.567699999999999</c:v>
                </c:pt>
                <c:pt idx="4485">
                  <c:v>20.571200000000001</c:v>
                </c:pt>
                <c:pt idx="4486">
                  <c:v>20.5747</c:v>
                </c:pt>
                <c:pt idx="4487">
                  <c:v>20.578099999999999</c:v>
                </c:pt>
                <c:pt idx="4488">
                  <c:v>20.581600000000002</c:v>
                </c:pt>
                <c:pt idx="4489">
                  <c:v>20.585100000000001</c:v>
                </c:pt>
                <c:pt idx="4490">
                  <c:v>20.5885</c:v>
                </c:pt>
                <c:pt idx="4491">
                  <c:v>20.591999999999999</c:v>
                </c:pt>
                <c:pt idx="4492">
                  <c:v>20.595500000000001</c:v>
                </c:pt>
                <c:pt idx="4493">
                  <c:v>20.599</c:v>
                </c:pt>
                <c:pt idx="4494">
                  <c:v>20.602399999999999</c:v>
                </c:pt>
                <c:pt idx="4495">
                  <c:v>20.605899999999998</c:v>
                </c:pt>
                <c:pt idx="4496">
                  <c:v>20.609400000000001</c:v>
                </c:pt>
                <c:pt idx="4497">
                  <c:v>20.6128</c:v>
                </c:pt>
                <c:pt idx="4498">
                  <c:v>20.616299999999999</c:v>
                </c:pt>
                <c:pt idx="4499">
                  <c:v>20.619800000000001</c:v>
                </c:pt>
                <c:pt idx="4500">
                  <c:v>20.6233</c:v>
                </c:pt>
                <c:pt idx="4501">
                  <c:v>20.6267</c:v>
                </c:pt>
                <c:pt idx="4502">
                  <c:v>20.630199999999999</c:v>
                </c:pt>
                <c:pt idx="4503">
                  <c:v>20.633700000000001</c:v>
                </c:pt>
                <c:pt idx="4504">
                  <c:v>20.6372</c:v>
                </c:pt>
                <c:pt idx="4505">
                  <c:v>20.640599999999999</c:v>
                </c:pt>
                <c:pt idx="4506">
                  <c:v>20.644100000000002</c:v>
                </c:pt>
                <c:pt idx="4507">
                  <c:v>20.647600000000001</c:v>
                </c:pt>
                <c:pt idx="4508">
                  <c:v>20.651</c:v>
                </c:pt>
                <c:pt idx="4509">
                  <c:v>20.654499999999999</c:v>
                </c:pt>
                <c:pt idx="4510">
                  <c:v>20.658000000000001</c:v>
                </c:pt>
                <c:pt idx="4511">
                  <c:v>20.6615</c:v>
                </c:pt>
                <c:pt idx="4512">
                  <c:v>20.664899999999999</c:v>
                </c:pt>
                <c:pt idx="4513">
                  <c:v>20.668399999999998</c:v>
                </c:pt>
                <c:pt idx="4514">
                  <c:v>20.671900000000001</c:v>
                </c:pt>
                <c:pt idx="4515">
                  <c:v>20.6753</c:v>
                </c:pt>
                <c:pt idx="4516">
                  <c:v>20.678799999999999</c:v>
                </c:pt>
                <c:pt idx="4517">
                  <c:v>20.682300000000001</c:v>
                </c:pt>
                <c:pt idx="4518">
                  <c:v>20.6858</c:v>
                </c:pt>
                <c:pt idx="4519">
                  <c:v>20.6892</c:v>
                </c:pt>
                <c:pt idx="4520">
                  <c:v>20.692699999999999</c:v>
                </c:pt>
                <c:pt idx="4521">
                  <c:v>20.696200000000001</c:v>
                </c:pt>
                <c:pt idx="4522">
                  <c:v>20.6997</c:v>
                </c:pt>
                <c:pt idx="4523">
                  <c:v>20.703099999999999</c:v>
                </c:pt>
                <c:pt idx="4524">
                  <c:v>20.706600000000002</c:v>
                </c:pt>
                <c:pt idx="4525">
                  <c:v>20.710100000000001</c:v>
                </c:pt>
                <c:pt idx="4526">
                  <c:v>20.7135</c:v>
                </c:pt>
                <c:pt idx="4527">
                  <c:v>20.716999999999999</c:v>
                </c:pt>
                <c:pt idx="4528">
                  <c:v>20.720500000000001</c:v>
                </c:pt>
                <c:pt idx="4529">
                  <c:v>20.724</c:v>
                </c:pt>
                <c:pt idx="4530">
                  <c:v>20.727399999999999</c:v>
                </c:pt>
                <c:pt idx="4531">
                  <c:v>20.730899999999998</c:v>
                </c:pt>
                <c:pt idx="4532">
                  <c:v>20.734400000000001</c:v>
                </c:pt>
                <c:pt idx="4533">
                  <c:v>20.7378</c:v>
                </c:pt>
                <c:pt idx="4534">
                  <c:v>20.741299999999999</c:v>
                </c:pt>
                <c:pt idx="4535">
                  <c:v>20.744800000000001</c:v>
                </c:pt>
                <c:pt idx="4536">
                  <c:v>20.7483</c:v>
                </c:pt>
                <c:pt idx="4537">
                  <c:v>20.7517</c:v>
                </c:pt>
                <c:pt idx="4538">
                  <c:v>20.755199999999999</c:v>
                </c:pt>
                <c:pt idx="4539">
                  <c:v>20.758700000000001</c:v>
                </c:pt>
                <c:pt idx="4540">
                  <c:v>20.7622</c:v>
                </c:pt>
                <c:pt idx="4541">
                  <c:v>20.765599999999999</c:v>
                </c:pt>
                <c:pt idx="4542">
                  <c:v>20.769100000000002</c:v>
                </c:pt>
                <c:pt idx="4543">
                  <c:v>20.772600000000001</c:v>
                </c:pt>
                <c:pt idx="4544">
                  <c:v>20.776</c:v>
                </c:pt>
                <c:pt idx="4545">
                  <c:v>20.779499999999999</c:v>
                </c:pt>
                <c:pt idx="4546">
                  <c:v>20.783000000000001</c:v>
                </c:pt>
                <c:pt idx="4547">
                  <c:v>20.7865</c:v>
                </c:pt>
                <c:pt idx="4548">
                  <c:v>20.789899999999999</c:v>
                </c:pt>
                <c:pt idx="4549">
                  <c:v>20.793399999999998</c:v>
                </c:pt>
                <c:pt idx="4550">
                  <c:v>20.796900000000001</c:v>
                </c:pt>
                <c:pt idx="4551">
                  <c:v>20.8003</c:v>
                </c:pt>
                <c:pt idx="4552">
                  <c:v>20.803799999999999</c:v>
                </c:pt>
                <c:pt idx="4553">
                  <c:v>20.807300000000001</c:v>
                </c:pt>
                <c:pt idx="4554">
                  <c:v>20.8108</c:v>
                </c:pt>
                <c:pt idx="4555">
                  <c:v>20.8142</c:v>
                </c:pt>
                <c:pt idx="4556">
                  <c:v>20.817699999999999</c:v>
                </c:pt>
                <c:pt idx="4557">
                  <c:v>20.821200000000001</c:v>
                </c:pt>
                <c:pt idx="4558">
                  <c:v>20.8247</c:v>
                </c:pt>
                <c:pt idx="4559">
                  <c:v>20.828099999999999</c:v>
                </c:pt>
                <c:pt idx="4560">
                  <c:v>20.831600000000002</c:v>
                </c:pt>
                <c:pt idx="4561">
                  <c:v>20.835100000000001</c:v>
                </c:pt>
                <c:pt idx="4562">
                  <c:v>20.8385</c:v>
                </c:pt>
                <c:pt idx="4563">
                  <c:v>20.841999999999999</c:v>
                </c:pt>
                <c:pt idx="4564">
                  <c:v>20.845500000000001</c:v>
                </c:pt>
                <c:pt idx="4565">
                  <c:v>20.849</c:v>
                </c:pt>
                <c:pt idx="4566">
                  <c:v>20.852399999999999</c:v>
                </c:pt>
                <c:pt idx="4567">
                  <c:v>20.855899999999998</c:v>
                </c:pt>
                <c:pt idx="4568">
                  <c:v>20.859400000000001</c:v>
                </c:pt>
                <c:pt idx="4569">
                  <c:v>20.8628</c:v>
                </c:pt>
                <c:pt idx="4570">
                  <c:v>20.866299999999999</c:v>
                </c:pt>
                <c:pt idx="4571">
                  <c:v>20.869800000000001</c:v>
                </c:pt>
                <c:pt idx="4572">
                  <c:v>20.8733</c:v>
                </c:pt>
                <c:pt idx="4573">
                  <c:v>20.8767</c:v>
                </c:pt>
                <c:pt idx="4574">
                  <c:v>20.880199999999999</c:v>
                </c:pt>
                <c:pt idx="4575">
                  <c:v>20.883700000000001</c:v>
                </c:pt>
                <c:pt idx="4576">
                  <c:v>20.8872</c:v>
                </c:pt>
                <c:pt idx="4577">
                  <c:v>20.890599999999999</c:v>
                </c:pt>
                <c:pt idx="4578">
                  <c:v>20.894100000000002</c:v>
                </c:pt>
                <c:pt idx="4579">
                  <c:v>20.897600000000001</c:v>
                </c:pt>
                <c:pt idx="4580">
                  <c:v>20.901</c:v>
                </c:pt>
                <c:pt idx="4581">
                  <c:v>20.904499999999999</c:v>
                </c:pt>
                <c:pt idx="4582">
                  <c:v>20.908000000000001</c:v>
                </c:pt>
                <c:pt idx="4583">
                  <c:v>20.9115</c:v>
                </c:pt>
                <c:pt idx="4584">
                  <c:v>20.914899999999999</c:v>
                </c:pt>
                <c:pt idx="4585">
                  <c:v>20.918399999999998</c:v>
                </c:pt>
                <c:pt idx="4586">
                  <c:v>20.921900000000001</c:v>
                </c:pt>
                <c:pt idx="4587">
                  <c:v>20.9253</c:v>
                </c:pt>
                <c:pt idx="4588">
                  <c:v>20.928799999999999</c:v>
                </c:pt>
                <c:pt idx="4589">
                  <c:v>20.932300000000001</c:v>
                </c:pt>
                <c:pt idx="4590">
                  <c:v>20.9358</c:v>
                </c:pt>
                <c:pt idx="4591">
                  <c:v>20.9392</c:v>
                </c:pt>
                <c:pt idx="4592">
                  <c:v>20.942699999999999</c:v>
                </c:pt>
                <c:pt idx="4593">
                  <c:v>20.946200000000001</c:v>
                </c:pt>
                <c:pt idx="4594">
                  <c:v>20.9497</c:v>
                </c:pt>
                <c:pt idx="4595">
                  <c:v>20.953099999999999</c:v>
                </c:pt>
                <c:pt idx="4596">
                  <c:v>20.956600000000002</c:v>
                </c:pt>
                <c:pt idx="4597">
                  <c:v>20.960100000000001</c:v>
                </c:pt>
                <c:pt idx="4598">
                  <c:v>20.9635</c:v>
                </c:pt>
                <c:pt idx="4599">
                  <c:v>20.966999999999999</c:v>
                </c:pt>
                <c:pt idx="4600">
                  <c:v>20.970500000000001</c:v>
                </c:pt>
                <c:pt idx="4601">
                  <c:v>20.974</c:v>
                </c:pt>
                <c:pt idx="4602">
                  <c:v>20.977399999999999</c:v>
                </c:pt>
                <c:pt idx="4603">
                  <c:v>20.980899999999998</c:v>
                </c:pt>
                <c:pt idx="4604">
                  <c:v>20.984400000000001</c:v>
                </c:pt>
                <c:pt idx="4605">
                  <c:v>20.9878</c:v>
                </c:pt>
                <c:pt idx="4606">
                  <c:v>20.991299999999999</c:v>
                </c:pt>
                <c:pt idx="4607">
                  <c:v>20.994800000000001</c:v>
                </c:pt>
                <c:pt idx="4608">
                  <c:v>20.9983</c:v>
                </c:pt>
                <c:pt idx="4609">
                  <c:v>21.0017</c:v>
                </c:pt>
                <c:pt idx="4610">
                  <c:v>21.005199999999999</c:v>
                </c:pt>
                <c:pt idx="4611">
                  <c:v>21.008700000000001</c:v>
                </c:pt>
                <c:pt idx="4612">
                  <c:v>21.0122</c:v>
                </c:pt>
                <c:pt idx="4613">
                  <c:v>21.015599999999999</c:v>
                </c:pt>
                <c:pt idx="4614">
                  <c:v>21.019100000000002</c:v>
                </c:pt>
                <c:pt idx="4615">
                  <c:v>21.022600000000001</c:v>
                </c:pt>
                <c:pt idx="4616">
                  <c:v>21.026</c:v>
                </c:pt>
                <c:pt idx="4617">
                  <c:v>21.029499999999999</c:v>
                </c:pt>
                <c:pt idx="4618">
                  <c:v>21.033000000000001</c:v>
                </c:pt>
                <c:pt idx="4619">
                  <c:v>21.0365</c:v>
                </c:pt>
                <c:pt idx="4620">
                  <c:v>21.039899999999999</c:v>
                </c:pt>
                <c:pt idx="4621">
                  <c:v>21.043399999999998</c:v>
                </c:pt>
                <c:pt idx="4622">
                  <c:v>21.046900000000001</c:v>
                </c:pt>
                <c:pt idx="4623">
                  <c:v>21.0503</c:v>
                </c:pt>
                <c:pt idx="4624">
                  <c:v>21.053799999999999</c:v>
                </c:pt>
                <c:pt idx="4625">
                  <c:v>21.057300000000001</c:v>
                </c:pt>
                <c:pt idx="4626">
                  <c:v>21.0608</c:v>
                </c:pt>
                <c:pt idx="4627">
                  <c:v>21.0642</c:v>
                </c:pt>
                <c:pt idx="4628">
                  <c:v>21.067699999999999</c:v>
                </c:pt>
                <c:pt idx="4629">
                  <c:v>21.071200000000001</c:v>
                </c:pt>
                <c:pt idx="4630">
                  <c:v>21.0747</c:v>
                </c:pt>
                <c:pt idx="4631">
                  <c:v>21.078099999999999</c:v>
                </c:pt>
                <c:pt idx="4632">
                  <c:v>21.081600000000002</c:v>
                </c:pt>
                <c:pt idx="4633">
                  <c:v>21.085100000000001</c:v>
                </c:pt>
                <c:pt idx="4634">
                  <c:v>21.0885</c:v>
                </c:pt>
                <c:pt idx="4635">
                  <c:v>21.091999999999999</c:v>
                </c:pt>
                <c:pt idx="4636">
                  <c:v>21.095500000000001</c:v>
                </c:pt>
                <c:pt idx="4637">
                  <c:v>21.099</c:v>
                </c:pt>
                <c:pt idx="4638">
                  <c:v>21.102399999999999</c:v>
                </c:pt>
                <c:pt idx="4639">
                  <c:v>21.105899999999998</c:v>
                </c:pt>
                <c:pt idx="4640">
                  <c:v>21.109400000000001</c:v>
                </c:pt>
                <c:pt idx="4641">
                  <c:v>21.1128</c:v>
                </c:pt>
                <c:pt idx="4642">
                  <c:v>21.116299999999999</c:v>
                </c:pt>
                <c:pt idx="4643">
                  <c:v>21.119800000000001</c:v>
                </c:pt>
                <c:pt idx="4644">
                  <c:v>21.1233</c:v>
                </c:pt>
                <c:pt idx="4645">
                  <c:v>21.1267</c:v>
                </c:pt>
                <c:pt idx="4646">
                  <c:v>21.130199999999999</c:v>
                </c:pt>
                <c:pt idx="4647">
                  <c:v>21.133700000000001</c:v>
                </c:pt>
                <c:pt idx="4648">
                  <c:v>21.1372</c:v>
                </c:pt>
                <c:pt idx="4649">
                  <c:v>21.140599999999999</c:v>
                </c:pt>
                <c:pt idx="4650">
                  <c:v>21.144100000000002</c:v>
                </c:pt>
                <c:pt idx="4651">
                  <c:v>21.147600000000001</c:v>
                </c:pt>
                <c:pt idx="4652">
                  <c:v>21.151</c:v>
                </c:pt>
                <c:pt idx="4653">
                  <c:v>21.154499999999999</c:v>
                </c:pt>
                <c:pt idx="4654">
                  <c:v>21.158000000000001</c:v>
                </c:pt>
                <c:pt idx="4655">
                  <c:v>21.1615</c:v>
                </c:pt>
                <c:pt idx="4656">
                  <c:v>21.164899999999999</c:v>
                </c:pt>
                <c:pt idx="4657">
                  <c:v>21.168399999999998</c:v>
                </c:pt>
                <c:pt idx="4658">
                  <c:v>21.171900000000001</c:v>
                </c:pt>
                <c:pt idx="4659">
                  <c:v>21.1753</c:v>
                </c:pt>
                <c:pt idx="4660">
                  <c:v>21.178799999999999</c:v>
                </c:pt>
                <c:pt idx="4661">
                  <c:v>21.182300000000001</c:v>
                </c:pt>
                <c:pt idx="4662">
                  <c:v>21.1858</c:v>
                </c:pt>
                <c:pt idx="4663">
                  <c:v>21.1892</c:v>
                </c:pt>
                <c:pt idx="4664">
                  <c:v>21.192699999999999</c:v>
                </c:pt>
                <c:pt idx="4665">
                  <c:v>21.196200000000001</c:v>
                </c:pt>
                <c:pt idx="4666">
                  <c:v>21.1997</c:v>
                </c:pt>
                <c:pt idx="4667">
                  <c:v>21.203099999999999</c:v>
                </c:pt>
                <c:pt idx="4668">
                  <c:v>21.206600000000002</c:v>
                </c:pt>
                <c:pt idx="4669">
                  <c:v>21.210100000000001</c:v>
                </c:pt>
                <c:pt idx="4670">
                  <c:v>21.2135</c:v>
                </c:pt>
                <c:pt idx="4671">
                  <c:v>21.216999999999999</c:v>
                </c:pt>
                <c:pt idx="4672">
                  <c:v>21.220500000000001</c:v>
                </c:pt>
                <c:pt idx="4673">
                  <c:v>21.224</c:v>
                </c:pt>
                <c:pt idx="4674">
                  <c:v>21.227399999999999</c:v>
                </c:pt>
                <c:pt idx="4675">
                  <c:v>21.230899999999998</c:v>
                </c:pt>
                <c:pt idx="4676">
                  <c:v>21.234400000000001</c:v>
                </c:pt>
                <c:pt idx="4677">
                  <c:v>21.2378</c:v>
                </c:pt>
                <c:pt idx="4678">
                  <c:v>21.241299999999999</c:v>
                </c:pt>
                <c:pt idx="4679">
                  <c:v>21.244800000000001</c:v>
                </c:pt>
                <c:pt idx="4680">
                  <c:v>21.2483</c:v>
                </c:pt>
                <c:pt idx="4681">
                  <c:v>21.2517</c:v>
                </c:pt>
                <c:pt idx="4682">
                  <c:v>21.255199999999999</c:v>
                </c:pt>
                <c:pt idx="4683">
                  <c:v>21.258700000000001</c:v>
                </c:pt>
                <c:pt idx="4684">
                  <c:v>21.2622</c:v>
                </c:pt>
                <c:pt idx="4685">
                  <c:v>21.265599999999999</c:v>
                </c:pt>
                <c:pt idx="4686">
                  <c:v>21.269100000000002</c:v>
                </c:pt>
                <c:pt idx="4687">
                  <c:v>21.272600000000001</c:v>
                </c:pt>
                <c:pt idx="4688">
                  <c:v>21.276</c:v>
                </c:pt>
                <c:pt idx="4689">
                  <c:v>21.279499999999999</c:v>
                </c:pt>
                <c:pt idx="4690">
                  <c:v>21.283000000000001</c:v>
                </c:pt>
                <c:pt idx="4691">
                  <c:v>21.2865</c:v>
                </c:pt>
                <c:pt idx="4692">
                  <c:v>21.289899999999999</c:v>
                </c:pt>
                <c:pt idx="4693">
                  <c:v>21.293399999999998</c:v>
                </c:pt>
                <c:pt idx="4694">
                  <c:v>21.296900000000001</c:v>
                </c:pt>
                <c:pt idx="4695">
                  <c:v>21.3003</c:v>
                </c:pt>
                <c:pt idx="4696">
                  <c:v>21.303799999999999</c:v>
                </c:pt>
                <c:pt idx="4697">
                  <c:v>21.307300000000001</c:v>
                </c:pt>
                <c:pt idx="4698">
                  <c:v>21.3108</c:v>
                </c:pt>
                <c:pt idx="4699">
                  <c:v>21.3142</c:v>
                </c:pt>
                <c:pt idx="4700">
                  <c:v>21.317699999999999</c:v>
                </c:pt>
                <c:pt idx="4701">
                  <c:v>21.321200000000001</c:v>
                </c:pt>
                <c:pt idx="4702">
                  <c:v>21.3247</c:v>
                </c:pt>
                <c:pt idx="4703">
                  <c:v>21.328099999999999</c:v>
                </c:pt>
                <c:pt idx="4704">
                  <c:v>21.331600000000002</c:v>
                </c:pt>
                <c:pt idx="4705">
                  <c:v>21.335100000000001</c:v>
                </c:pt>
                <c:pt idx="4706">
                  <c:v>21.3385</c:v>
                </c:pt>
                <c:pt idx="4707">
                  <c:v>21.341999999999999</c:v>
                </c:pt>
                <c:pt idx="4708">
                  <c:v>21.345500000000001</c:v>
                </c:pt>
                <c:pt idx="4709">
                  <c:v>21.349</c:v>
                </c:pt>
                <c:pt idx="4710">
                  <c:v>21.352399999999999</c:v>
                </c:pt>
                <c:pt idx="4711">
                  <c:v>21.355899999999998</c:v>
                </c:pt>
                <c:pt idx="4712">
                  <c:v>21.359400000000001</c:v>
                </c:pt>
                <c:pt idx="4713">
                  <c:v>21.3628</c:v>
                </c:pt>
                <c:pt idx="4714">
                  <c:v>21.366299999999999</c:v>
                </c:pt>
                <c:pt idx="4715">
                  <c:v>21.369800000000001</c:v>
                </c:pt>
                <c:pt idx="4716">
                  <c:v>21.3733</c:v>
                </c:pt>
                <c:pt idx="4717">
                  <c:v>21.3767</c:v>
                </c:pt>
                <c:pt idx="4718">
                  <c:v>21.380199999999999</c:v>
                </c:pt>
                <c:pt idx="4719">
                  <c:v>21.383700000000001</c:v>
                </c:pt>
                <c:pt idx="4720">
                  <c:v>21.3872</c:v>
                </c:pt>
                <c:pt idx="4721">
                  <c:v>21.390599999999999</c:v>
                </c:pt>
                <c:pt idx="4722">
                  <c:v>21.394100000000002</c:v>
                </c:pt>
                <c:pt idx="4723">
                  <c:v>21.397600000000001</c:v>
                </c:pt>
                <c:pt idx="4724">
                  <c:v>21.401</c:v>
                </c:pt>
                <c:pt idx="4725">
                  <c:v>21.404499999999999</c:v>
                </c:pt>
                <c:pt idx="4726">
                  <c:v>21.408000000000001</c:v>
                </c:pt>
                <c:pt idx="4727">
                  <c:v>21.4115</c:v>
                </c:pt>
                <c:pt idx="4728">
                  <c:v>21.414899999999999</c:v>
                </c:pt>
                <c:pt idx="4729">
                  <c:v>21.418399999999998</c:v>
                </c:pt>
                <c:pt idx="4730">
                  <c:v>21.421900000000001</c:v>
                </c:pt>
                <c:pt idx="4731">
                  <c:v>21.4253</c:v>
                </c:pt>
                <c:pt idx="4732">
                  <c:v>21.428799999999999</c:v>
                </c:pt>
                <c:pt idx="4733">
                  <c:v>21.432300000000001</c:v>
                </c:pt>
                <c:pt idx="4734">
                  <c:v>21.4358</c:v>
                </c:pt>
                <c:pt idx="4735">
                  <c:v>21.4392</c:v>
                </c:pt>
                <c:pt idx="4736">
                  <c:v>21.442699999999999</c:v>
                </c:pt>
                <c:pt idx="4737">
                  <c:v>21.446200000000001</c:v>
                </c:pt>
                <c:pt idx="4738">
                  <c:v>21.4497</c:v>
                </c:pt>
                <c:pt idx="4739">
                  <c:v>21.453099999999999</c:v>
                </c:pt>
                <c:pt idx="4740">
                  <c:v>21.456600000000002</c:v>
                </c:pt>
                <c:pt idx="4741">
                  <c:v>21.460100000000001</c:v>
                </c:pt>
                <c:pt idx="4742">
                  <c:v>21.4635</c:v>
                </c:pt>
                <c:pt idx="4743">
                  <c:v>21.466999999999999</c:v>
                </c:pt>
                <c:pt idx="4744">
                  <c:v>21.470500000000001</c:v>
                </c:pt>
                <c:pt idx="4745">
                  <c:v>21.474</c:v>
                </c:pt>
                <c:pt idx="4746">
                  <c:v>21.477399999999999</c:v>
                </c:pt>
                <c:pt idx="4747">
                  <c:v>21.480899999999998</c:v>
                </c:pt>
                <c:pt idx="4748">
                  <c:v>21.484400000000001</c:v>
                </c:pt>
                <c:pt idx="4749">
                  <c:v>21.4878</c:v>
                </c:pt>
                <c:pt idx="4750">
                  <c:v>21.491299999999999</c:v>
                </c:pt>
                <c:pt idx="4751">
                  <c:v>21.494800000000001</c:v>
                </c:pt>
                <c:pt idx="4752">
                  <c:v>21.4983</c:v>
                </c:pt>
                <c:pt idx="4753">
                  <c:v>21.5017</c:v>
                </c:pt>
                <c:pt idx="4754">
                  <c:v>21.505199999999999</c:v>
                </c:pt>
                <c:pt idx="4755">
                  <c:v>21.508700000000001</c:v>
                </c:pt>
                <c:pt idx="4756">
                  <c:v>21.5122</c:v>
                </c:pt>
                <c:pt idx="4757">
                  <c:v>21.515599999999999</c:v>
                </c:pt>
                <c:pt idx="4758">
                  <c:v>21.519100000000002</c:v>
                </c:pt>
                <c:pt idx="4759">
                  <c:v>21.522600000000001</c:v>
                </c:pt>
                <c:pt idx="4760">
                  <c:v>21.526</c:v>
                </c:pt>
                <c:pt idx="4761">
                  <c:v>21.529499999999999</c:v>
                </c:pt>
                <c:pt idx="4762">
                  <c:v>21.533000000000001</c:v>
                </c:pt>
                <c:pt idx="4763">
                  <c:v>21.5365</c:v>
                </c:pt>
                <c:pt idx="4764">
                  <c:v>21.539899999999999</c:v>
                </c:pt>
                <c:pt idx="4765">
                  <c:v>21.543399999999998</c:v>
                </c:pt>
                <c:pt idx="4766">
                  <c:v>21.546900000000001</c:v>
                </c:pt>
                <c:pt idx="4767">
                  <c:v>21.5503</c:v>
                </c:pt>
                <c:pt idx="4768">
                  <c:v>21.553799999999999</c:v>
                </c:pt>
                <c:pt idx="4769">
                  <c:v>21.557300000000001</c:v>
                </c:pt>
                <c:pt idx="4770">
                  <c:v>21.5608</c:v>
                </c:pt>
                <c:pt idx="4771">
                  <c:v>21.5642</c:v>
                </c:pt>
                <c:pt idx="4772">
                  <c:v>21.567699999999999</c:v>
                </c:pt>
                <c:pt idx="4773">
                  <c:v>21.571200000000001</c:v>
                </c:pt>
                <c:pt idx="4774">
                  <c:v>21.5747</c:v>
                </c:pt>
                <c:pt idx="4775">
                  <c:v>21.578099999999999</c:v>
                </c:pt>
                <c:pt idx="4776">
                  <c:v>21.581600000000002</c:v>
                </c:pt>
                <c:pt idx="4777">
                  <c:v>21.585100000000001</c:v>
                </c:pt>
                <c:pt idx="4778">
                  <c:v>21.5885</c:v>
                </c:pt>
                <c:pt idx="4779">
                  <c:v>21.591999999999999</c:v>
                </c:pt>
                <c:pt idx="4780">
                  <c:v>21.595500000000001</c:v>
                </c:pt>
                <c:pt idx="4781">
                  <c:v>21.599</c:v>
                </c:pt>
                <c:pt idx="4782">
                  <c:v>21.602399999999999</c:v>
                </c:pt>
                <c:pt idx="4783">
                  <c:v>21.605899999999998</c:v>
                </c:pt>
                <c:pt idx="4784">
                  <c:v>21.609400000000001</c:v>
                </c:pt>
                <c:pt idx="4785">
                  <c:v>21.6128</c:v>
                </c:pt>
                <c:pt idx="4786">
                  <c:v>21.616299999999999</c:v>
                </c:pt>
                <c:pt idx="4787">
                  <c:v>21.619800000000001</c:v>
                </c:pt>
                <c:pt idx="4788">
                  <c:v>21.6233</c:v>
                </c:pt>
                <c:pt idx="4789">
                  <c:v>21.6267</c:v>
                </c:pt>
                <c:pt idx="4790">
                  <c:v>21.630199999999999</c:v>
                </c:pt>
                <c:pt idx="4791">
                  <c:v>21.633700000000001</c:v>
                </c:pt>
                <c:pt idx="4792">
                  <c:v>21.6372</c:v>
                </c:pt>
                <c:pt idx="4793">
                  <c:v>21.640599999999999</c:v>
                </c:pt>
                <c:pt idx="4794">
                  <c:v>21.644100000000002</c:v>
                </c:pt>
                <c:pt idx="4795">
                  <c:v>21.647600000000001</c:v>
                </c:pt>
                <c:pt idx="4796">
                  <c:v>21.651</c:v>
                </c:pt>
                <c:pt idx="4797">
                  <c:v>21.654499999999999</c:v>
                </c:pt>
                <c:pt idx="4798">
                  <c:v>21.658000000000001</c:v>
                </c:pt>
                <c:pt idx="4799">
                  <c:v>21.6615</c:v>
                </c:pt>
                <c:pt idx="4800">
                  <c:v>21.664899999999999</c:v>
                </c:pt>
                <c:pt idx="4801">
                  <c:v>21.668399999999998</c:v>
                </c:pt>
                <c:pt idx="4802">
                  <c:v>21.671900000000001</c:v>
                </c:pt>
                <c:pt idx="4803">
                  <c:v>21.6753</c:v>
                </c:pt>
                <c:pt idx="4804">
                  <c:v>21.678799999999999</c:v>
                </c:pt>
                <c:pt idx="4805">
                  <c:v>21.682300000000001</c:v>
                </c:pt>
                <c:pt idx="4806">
                  <c:v>21.6858</c:v>
                </c:pt>
                <c:pt idx="4807">
                  <c:v>21.6892</c:v>
                </c:pt>
                <c:pt idx="4808">
                  <c:v>21.692699999999999</c:v>
                </c:pt>
                <c:pt idx="4809">
                  <c:v>21.696200000000001</c:v>
                </c:pt>
                <c:pt idx="4810">
                  <c:v>21.6997</c:v>
                </c:pt>
                <c:pt idx="4811">
                  <c:v>21.703099999999999</c:v>
                </c:pt>
                <c:pt idx="4812">
                  <c:v>21.706600000000002</c:v>
                </c:pt>
                <c:pt idx="4813">
                  <c:v>21.710100000000001</c:v>
                </c:pt>
                <c:pt idx="4814">
                  <c:v>21.7135</c:v>
                </c:pt>
                <c:pt idx="4815">
                  <c:v>21.716999999999999</c:v>
                </c:pt>
                <c:pt idx="4816">
                  <c:v>21.720500000000001</c:v>
                </c:pt>
                <c:pt idx="4817">
                  <c:v>21.724</c:v>
                </c:pt>
                <c:pt idx="4818">
                  <c:v>21.727399999999999</c:v>
                </c:pt>
                <c:pt idx="4819">
                  <c:v>21.730899999999998</c:v>
                </c:pt>
                <c:pt idx="4820">
                  <c:v>21.734400000000001</c:v>
                </c:pt>
                <c:pt idx="4821">
                  <c:v>21.7378</c:v>
                </c:pt>
                <c:pt idx="4822">
                  <c:v>21.741299999999999</c:v>
                </c:pt>
                <c:pt idx="4823">
                  <c:v>21.744800000000001</c:v>
                </c:pt>
                <c:pt idx="4824">
                  <c:v>21.7483</c:v>
                </c:pt>
                <c:pt idx="4825">
                  <c:v>21.7517</c:v>
                </c:pt>
                <c:pt idx="4826">
                  <c:v>21.755199999999999</c:v>
                </c:pt>
                <c:pt idx="4827">
                  <c:v>21.758700000000001</c:v>
                </c:pt>
                <c:pt idx="4828">
                  <c:v>21.7622</c:v>
                </c:pt>
                <c:pt idx="4829">
                  <c:v>21.765599999999999</c:v>
                </c:pt>
                <c:pt idx="4830">
                  <c:v>21.769100000000002</c:v>
                </c:pt>
                <c:pt idx="4831">
                  <c:v>21.772600000000001</c:v>
                </c:pt>
                <c:pt idx="4832">
                  <c:v>21.776</c:v>
                </c:pt>
                <c:pt idx="4833">
                  <c:v>21.779499999999999</c:v>
                </c:pt>
                <c:pt idx="4834">
                  <c:v>21.783000000000001</c:v>
                </c:pt>
                <c:pt idx="4835">
                  <c:v>21.7865</c:v>
                </c:pt>
                <c:pt idx="4836">
                  <c:v>21.789899999999999</c:v>
                </c:pt>
                <c:pt idx="4837">
                  <c:v>21.793399999999998</c:v>
                </c:pt>
                <c:pt idx="4838">
                  <c:v>21.796900000000001</c:v>
                </c:pt>
                <c:pt idx="4839">
                  <c:v>21.8003</c:v>
                </c:pt>
                <c:pt idx="4840">
                  <c:v>21.803799999999999</c:v>
                </c:pt>
                <c:pt idx="4841">
                  <c:v>21.807300000000001</c:v>
                </c:pt>
                <c:pt idx="4842">
                  <c:v>21.8108</c:v>
                </c:pt>
                <c:pt idx="4843">
                  <c:v>21.8142</c:v>
                </c:pt>
                <c:pt idx="4844">
                  <c:v>21.817699999999999</c:v>
                </c:pt>
                <c:pt idx="4845">
                  <c:v>21.821200000000001</c:v>
                </c:pt>
                <c:pt idx="4846">
                  <c:v>21.8247</c:v>
                </c:pt>
                <c:pt idx="4847">
                  <c:v>21.828099999999999</c:v>
                </c:pt>
                <c:pt idx="4848">
                  <c:v>21.831600000000002</c:v>
                </c:pt>
                <c:pt idx="4849">
                  <c:v>21.835100000000001</c:v>
                </c:pt>
                <c:pt idx="4850">
                  <c:v>21.8385</c:v>
                </c:pt>
                <c:pt idx="4851">
                  <c:v>21.841999999999999</c:v>
                </c:pt>
                <c:pt idx="4852">
                  <c:v>21.845500000000001</c:v>
                </c:pt>
                <c:pt idx="4853">
                  <c:v>21.849</c:v>
                </c:pt>
                <c:pt idx="4854">
                  <c:v>21.852399999999999</c:v>
                </c:pt>
                <c:pt idx="4855">
                  <c:v>21.855899999999998</c:v>
                </c:pt>
                <c:pt idx="4856">
                  <c:v>21.859400000000001</c:v>
                </c:pt>
                <c:pt idx="4857">
                  <c:v>21.8628</c:v>
                </c:pt>
                <c:pt idx="4858">
                  <c:v>21.866299999999999</c:v>
                </c:pt>
                <c:pt idx="4859">
                  <c:v>21.869800000000001</c:v>
                </c:pt>
                <c:pt idx="4860">
                  <c:v>21.8733</c:v>
                </c:pt>
                <c:pt idx="4861">
                  <c:v>21.8767</c:v>
                </c:pt>
                <c:pt idx="4862">
                  <c:v>21.880199999999999</c:v>
                </c:pt>
                <c:pt idx="4863">
                  <c:v>21.883700000000001</c:v>
                </c:pt>
                <c:pt idx="4864">
                  <c:v>21.8872</c:v>
                </c:pt>
                <c:pt idx="4865">
                  <c:v>21.890599999999999</c:v>
                </c:pt>
                <c:pt idx="4866">
                  <c:v>21.894100000000002</c:v>
                </c:pt>
                <c:pt idx="4867">
                  <c:v>21.897600000000001</c:v>
                </c:pt>
                <c:pt idx="4868">
                  <c:v>21.901</c:v>
                </c:pt>
                <c:pt idx="4869">
                  <c:v>21.904499999999999</c:v>
                </c:pt>
                <c:pt idx="4870">
                  <c:v>21.908000000000001</c:v>
                </c:pt>
                <c:pt idx="4871">
                  <c:v>21.9115</c:v>
                </c:pt>
                <c:pt idx="4872">
                  <c:v>21.914899999999999</c:v>
                </c:pt>
                <c:pt idx="4873">
                  <c:v>21.918399999999998</c:v>
                </c:pt>
                <c:pt idx="4874">
                  <c:v>21.921900000000001</c:v>
                </c:pt>
                <c:pt idx="4875">
                  <c:v>21.9253</c:v>
                </c:pt>
                <c:pt idx="4876">
                  <c:v>21.928799999999999</c:v>
                </c:pt>
                <c:pt idx="4877">
                  <c:v>21.932300000000001</c:v>
                </c:pt>
                <c:pt idx="4878">
                  <c:v>21.9358</c:v>
                </c:pt>
                <c:pt idx="4879">
                  <c:v>21.9392</c:v>
                </c:pt>
                <c:pt idx="4880">
                  <c:v>21.942699999999999</c:v>
                </c:pt>
                <c:pt idx="4881">
                  <c:v>21.946200000000001</c:v>
                </c:pt>
                <c:pt idx="4882">
                  <c:v>21.9497</c:v>
                </c:pt>
                <c:pt idx="4883">
                  <c:v>21.953099999999999</c:v>
                </c:pt>
                <c:pt idx="4884">
                  <c:v>21.956600000000002</c:v>
                </c:pt>
                <c:pt idx="4885">
                  <c:v>21.960100000000001</c:v>
                </c:pt>
                <c:pt idx="4886">
                  <c:v>21.9635</c:v>
                </c:pt>
                <c:pt idx="4887">
                  <c:v>21.966999999999999</c:v>
                </c:pt>
                <c:pt idx="4888">
                  <c:v>21.970500000000001</c:v>
                </c:pt>
                <c:pt idx="4889">
                  <c:v>21.974</c:v>
                </c:pt>
                <c:pt idx="4890">
                  <c:v>21.977399999999999</c:v>
                </c:pt>
                <c:pt idx="4891">
                  <c:v>21.980899999999998</c:v>
                </c:pt>
                <c:pt idx="4892">
                  <c:v>21.984400000000001</c:v>
                </c:pt>
                <c:pt idx="4893">
                  <c:v>21.9878</c:v>
                </c:pt>
                <c:pt idx="4894">
                  <c:v>21.991299999999999</c:v>
                </c:pt>
                <c:pt idx="4895">
                  <c:v>21.994800000000001</c:v>
                </c:pt>
                <c:pt idx="4896">
                  <c:v>21.9983</c:v>
                </c:pt>
                <c:pt idx="4897">
                  <c:v>22.0017</c:v>
                </c:pt>
                <c:pt idx="4898">
                  <c:v>22.005199999999999</c:v>
                </c:pt>
                <c:pt idx="4899">
                  <c:v>22.008700000000001</c:v>
                </c:pt>
                <c:pt idx="4900">
                  <c:v>22.0122</c:v>
                </c:pt>
                <c:pt idx="4901">
                  <c:v>22.015599999999999</c:v>
                </c:pt>
                <c:pt idx="4902">
                  <c:v>22.019100000000002</c:v>
                </c:pt>
                <c:pt idx="4903">
                  <c:v>22.022600000000001</c:v>
                </c:pt>
                <c:pt idx="4904">
                  <c:v>22.026</c:v>
                </c:pt>
                <c:pt idx="4905">
                  <c:v>22.029499999999999</c:v>
                </c:pt>
                <c:pt idx="4906">
                  <c:v>22.033000000000001</c:v>
                </c:pt>
                <c:pt idx="4907">
                  <c:v>22.0365</c:v>
                </c:pt>
                <c:pt idx="4908">
                  <c:v>22.039899999999999</c:v>
                </c:pt>
                <c:pt idx="4909">
                  <c:v>22.043399999999998</c:v>
                </c:pt>
                <c:pt idx="4910">
                  <c:v>22.046900000000001</c:v>
                </c:pt>
                <c:pt idx="4911">
                  <c:v>22.0503</c:v>
                </c:pt>
                <c:pt idx="4912">
                  <c:v>22.053799999999999</c:v>
                </c:pt>
                <c:pt idx="4913">
                  <c:v>22.057300000000001</c:v>
                </c:pt>
                <c:pt idx="4914">
                  <c:v>22.0608</c:v>
                </c:pt>
                <c:pt idx="4915">
                  <c:v>22.0642</c:v>
                </c:pt>
                <c:pt idx="4916">
                  <c:v>22.067699999999999</c:v>
                </c:pt>
                <c:pt idx="4917">
                  <c:v>22.071200000000001</c:v>
                </c:pt>
                <c:pt idx="4918">
                  <c:v>22.0747</c:v>
                </c:pt>
                <c:pt idx="4919">
                  <c:v>22.078099999999999</c:v>
                </c:pt>
                <c:pt idx="4920">
                  <c:v>22.081600000000002</c:v>
                </c:pt>
                <c:pt idx="4921">
                  <c:v>22.085100000000001</c:v>
                </c:pt>
                <c:pt idx="4922">
                  <c:v>22.0885</c:v>
                </c:pt>
                <c:pt idx="4923">
                  <c:v>22.091999999999999</c:v>
                </c:pt>
                <c:pt idx="4924">
                  <c:v>22.095500000000001</c:v>
                </c:pt>
                <c:pt idx="4925">
                  <c:v>22.099</c:v>
                </c:pt>
                <c:pt idx="4926">
                  <c:v>22.102399999999999</c:v>
                </c:pt>
                <c:pt idx="4927">
                  <c:v>22.105899999999998</c:v>
                </c:pt>
                <c:pt idx="4928">
                  <c:v>22.109400000000001</c:v>
                </c:pt>
                <c:pt idx="4929">
                  <c:v>22.1128</c:v>
                </c:pt>
                <c:pt idx="4930">
                  <c:v>22.116299999999999</c:v>
                </c:pt>
                <c:pt idx="4931">
                  <c:v>22.119800000000001</c:v>
                </c:pt>
                <c:pt idx="4932">
                  <c:v>22.1233</c:v>
                </c:pt>
                <c:pt idx="4933">
                  <c:v>22.1267</c:v>
                </c:pt>
                <c:pt idx="4934">
                  <c:v>22.130199999999999</c:v>
                </c:pt>
                <c:pt idx="4935">
                  <c:v>22.133700000000001</c:v>
                </c:pt>
                <c:pt idx="4936">
                  <c:v>22.1372</c:v>
                </c:pt>
                <c:pt idx="4937">
                  <c:v>22.140599999999999</c:v>
                </c:pt>
                <c:pt idx="4938">
                  <c:v>22.144100000000002</c:v>
                </c:pt>
                <c:pt idx="4939">
                  <c:v>22.147600000000001</c:v>
                </c:pt>
                <c:pt idx="4940">
                  <c:v>22.151</c:v>
                </c:pt>
                <c:pt idx="4941">
                  <c:v>22.154499999999999</c:v>
                </c:pt>
                <c:pt idx="4942">
                  <c:v>22.158000000000001</c:v>
                </c:pt>
                <c:pt idx="4943">
                  <c:v>22.1615</c:v>
                </c:pt>
                <c:pt idx="4944">
                  <c:v>22.164899999999999</c:v>
                </c:pt>
                <c:pt idx="4945">
                  <c:v>22.168399999999998</c:v>
                </c:pt>
                <c:pt idx="4946">
                  <c:v>22.171900000000001</c:v>
                </c:pt>
                <c:pt idx="4947">
                  <c:v>22.1753</c:v>
                </c:pt>
                <c:pt idx="4948">
                  <c:v>22.178799999999999</c:v>
                </c:pt>
                <c:pt idx="4949">
                  <c:v>22.182300000000001</c:v>
                </c:pt>
                <c:pt idx="4950">
                  <c:v>22.1858</c:v>
                </c:pt>
                <c:pt idx="4951">
                  <c:v>22.1892</c:v>
                </c:pt>
                <c:pt idx="4952">
                  <c:v>22.192699999999999</c:v>
                </c:pt>
                <c:pt idx="4953">
                  <c:v>22.196200000000001</c:v>
                </c:pt>
                <c:pt idx="4954">
                  <c:v>22.1997</c:v>
                </c:pt>
                <c:pt idx="4955">
                  <c:v>22.203099999999999</c:v>
                </c:pt>
                <c:pt idx="4956">
                  <c:v>22.206600000000002</c:v>
                </c:pt>
                <c:pt idx="4957">
                  <c:v>22.210100000000001</c:v>
                </c:pt>
                <c:pt idx="4958">
                  <c:v>22.2135</c:v>
                </c:pt>
                <c:pt idx="4959">
                  <c:v>22.216999999999999</c:v>
                </c:pt>
                <c:pt idx="4960">
                  <c:v>22.220500000000001</c:v>
                </c:pt>
                <c:pt idx="4961">
                  <c:v>22.224</c:v>
                </c:pt>
                <c:pt idx="4962">
                  <c:v>22.227399999999999</c:v>
                </c:pt>
                <c:pt idx="4963">
                  <c:v>22.230899999999998</c:v>
                </c:pt>
                <c:pt idx="4964">
                  <c:v>22.234400000000001</c:v>
                </c:pt>
                <c:pt idx="4965">
                  <c:v>22.2378</c:v>
                </c:pt>
                <c:pt idx="4966">
                  <c:v>22.241299999999999</c:v>
                </c:pt>
                <c:pt idx="4967">
                  <c:v>22.244800000000001</c:v>
                </c:pt>
                <c:pt idx="4968">
                  <c:v>22.2483</c:v>
                </c:pt>
                <c:pt idx="4969">
                  <c:v>22.2517</c:v>
                </c:pt>
                <c:pt idx="4970">
                  <c:v>22.255199999999999</c:v>
                </c:pt>
                <c:pt idx="4971">
                  <c:v>22.258700000000001</c:v>
                </c:pt>
                <c:pt idx="4972">
                  <c:v>22.2622</c:v>
                </c:pt>
                <c:pt idx="4973">
                  <c:v>22.265599999999999</c:v>
                </c:pt>
                <c:pt idx="4974">
                  <c:v>22.269100000000002</c:v>
                </c:pt>
                <c:pt idx="4975">
                  <c:v>22.272600000000001</c:v>
                </c:pt>
                <c:pt idx="4976">
                  <c:v>22.276</c:v>
                </c:pt>
                <c:pt idx="4977">
                  <c:v>22.279499999999999</c:v>
                </c:pt>
                <c:pt idx="4978">
                  <c:v>22.283000000000001</c:v>
                </c:pt>
                <c:pt idx="4979">
                  <c:v>22.2865</c:v>
                </c:pt>
                <c:pt idx="4980">
                  <c:v>22.289899999999999</c:v>
                </c:pt>
                <c:pt idx="4981">
                  <c:v>22.293399999999998</c:v>
                </c:pt>
                <c:pt idx="4982">
                  <c:v>22.296900000000001</c:v>
                </c:pt>
                <c:pt idx="4983">
                  <c:v>22.3003</c:v>
                </c:pt>
                <c:pt idx="4984">
                  <c:v>22.303799999999999</c:v>
                </c:pt>
                <c:pt idx="4985">
                  <c:v>22.307300000000001</c:v>
                </c:pt>
                <c:pt idx="4986">
                  <c:v>22.3108</c:v>
                </c:pt>
                <c:pt idx="4987">
                  <c:v>22.3142</c:v>
                </c:pt>
                <c:pt idx="4988">
                  <c:v>22.317699999999999</c:v>
                </c:pt>
                <c:pt idx="4989">
                  <c:v>22.321200000000001</c:v>
                </c:pt>
                <c:pt idx="4990">
                  <c:v>22.3247</c:v>
                </c:pt>
                <c:pt idx="4991">
                  <c:v>22.328099999999999</c:v>
                </c:pt>
                <c:pt idx="4992">
                  <c:v>22.331600000000002</c:v>
                </c:pt>
                <c:pt idx="4993">
                  <c:v>22.335100000000001</c:v>
                </c:pt>
                <c:pt idx="4994">
                  <c:v>22.3385</c:v>
                </c:pt>
                <c:pt idx="4995">
                  <c:v>22.341999999999999</c:v>
                </c:pt>
                <c:pt idx="4996">
                  <c:v>22.345500000000001</c:v>
                </c:pt>
                <c:pt idx="4997">
                  <c:v>22.349</c:v>
                </c:pt>
                <c:pt idx="4998">
                  <c:v>22.352399999999999</c:v>
                </c:pt>
                <c:pt idx="4999">
                  <c:v>22.355899999999998</c:v>
                </c:pt>
                <c:pt idx="5000">
                  <c:v>22.359400000000001</c:v>
                </c:pt>
                <c:pt idx="5001">
                  <c:v>22.3628</c:v>
                </c:pt>
                <c:pt idx="5002">
                  <c:v>22.366299999999999</c:v>
                </c:pt>
                <c:pt idx="5003">
                  <c:v>22.369800000000001</c:v>
                </c:pt>
                <c:pt idx="5004">
                  <c:v>22.3733</c:v>
                </c:pt>
                <c:pt idx="5005">
                  <c:v>22.3767</c:v>
                </c:pt>
                <c:pt idx="5006">
                  <c:v>22.380199999999999</c:v>
                </c:pt>
                <c:pt idx="5007">
                  <c:v>22.383700000000001</c:v>
                </c:pt>
                <c:pt idx="5008">
                  <c:v>22.3872</c:v>
                </c:pt>
                <c:pt idx="5009">
                  <c:v>22.390599999999999</c:v>
                </c:pt>
                <c:pt idx="5010">
                  <c:v>22.394100000000002</c:v>
                </c:pt>
                <c:pt idx="5011">
                  <c:v>22.397600000000001</c:v>
                </c:pt>
                <c:pt idx="5012">
                  <c:v>22.401</c:v>
                </c:pt>
                <c:pt idx="5013">
                  <c:v>22.404499999999999</c:v>
                </c:pt>
                <c:pt idx="5014">
                  <c:v>22.408000000000001</c:v>
                </c:pt>
                <c:pt idx="5015">
                  <c:v>22.4115</c:v>
                </c:pt>
                <c:pt idx="5016">
                  <c:v>22.414899999999999</c:v>
                </c:pt>
                <c:pt idx="5017">
                  <c:v>22.418399999999998</c:v>
                </c:pt>
                <c:pt idx="5018">
                  <c:v>22.421900000000001</c:v>
                </c:pt>
                <c:pt idx="5019">
                  <c:v>22.4253</c:v>
                </c:pt>
                <c:pt idx="5020">
                  <c:v>22.428799999999999</c:v>
                </c:pt>
                <c:pt idx="5021">
                  <c:v>22.432300000000001</c:v>
                </c:pt>
                <c:pt idx="5022">
                  <c:v>22.4358</c:v>
                </c:pt>
                <c:pt idx="5023">
                  <c:v>22.4392</c:v>
                </c:pt>
                <c:pt idx="5024">
                  <c:v>22.442699999999999</c:v>
                </c:pt>
                <c:pt idx="5025">
                  <c:v>22.446200000000001</c:v>
                </c:pt>
                <c:pt idx="5026">
                  <c:v>22.4497</c:v>
                </c:pt>
                <c:pt idx="5027">
                  <c:v>22.453099999999999</c:v>
                </c:pt>
                <c:pt idx="5028">
                  <c:v>22.456600000000002</c:v>
                </c:pt>
                <c:pt idx="5029">
                  <c:v>22.460100000000001</c:v>
                </c:pt>
                <c:pt idx="5030">
                  <c:v>22.4635</c:v>
                </c:pt>
                <c:pt idx="5031">
                  <c:v>22.466999999999999</c:v>
                </c:pt>
                <c:pt idx="5032">
                  <c:v>22.470500000000001</c:v>
                </c:pt>
                <c:pt idx="5033">
                  <c:v>22.474</c:v>
                </c:pt>
                <c:pt idx="5034">
                  <c:v>22.477399999999999</c:v>
                </c:pt>
                <c:pt idx="5035">
                  <c:v>22.480899999999998</c:v>
                </c:pt>
                <c:pt idx="5036">
                  <c:v>22.484400000000001</c:v>
                </c:pt>
                <c:pt idx="5037">
                  <c:v>22.4878</c:v>
                </c:pt>
                <c:pt idx="5038">
                  <c:v>22.491299999999999</c:v>
                </c:pt>
                <c:pt idx="5039">
                  <c:v>22.494800000000001</c:v>
                </c:pt>
                <c:pt idx="5040">
                  <c:v>22.4983</c:v>
                </c:pt>
                <c:pt idx="5041">
                  <c:v>22.5017</c:v>
                </c:pt>
                <c:pt idx="5042">
                  <c:v>22.505199999999999</c:v>
                </c:pt>
                <c:pt idx="5043">
                  <c:v>22.508700000000001</c:v>
                </c:pt>
                <c:pt idx="5044">
                  <c:v>22.5122</c:v>
                </c:pt>
                <c:pt idx="5045">
                  <c:v>22.515599999999999</c:v>
                </c:pt>
                <c:pt idx="5046">
                  <c:v>22.519100000000002</c:v>
                </c:pt>
                <c:pt idx="5047">
                  <c:v>22.522600000000001</c:v>
                </c:pt>
                <c:pt idx="5048">
                  <c:v>22.526</c:v>
                </c:pt>
                <c:pt idx="5049">
                  <c:v>22.529499999999999</c:v>
                </c:pt>
                <c:pt idx="5050">
                  <c:v>22.533000000000001</c:v>
                </c:pt>
                <c:pt idx="5051">
                  <c:v>22.5365</c:v>
                </c:pt>
                <c:pt idx="5052">
                  <c:v>22.539899999999999</c:v>
                </c:pt>
                <c:pt idx="5053">
                  <c:v>22.543399999999998</c:v>
                </c:pt>
                <c:pt idx="5054">
                  <c:v>22.546900000000001</c:v>
                </c:pt>
                <c:pt idx="5055">
                  <c:v>22.5503</c:v>
                </c:pt>
                <c:pt idx="5056">
                  <c:v>22.553799999999999</c:v>
                </c:pt>
                <c:pt idx="5057">
                  <c:v>22.557300000000001</c:v>
                </c:pt>
                <c:pt idx="5058">
                  <c:v>22.5608</c:v>
                </c:pt>
                <c:pt idx="5059">
                  <c:v>22.5642</c:v>
                </c:pt>
                <c:pt idx="5060">
                  <c:v>22.567699999999999</c:v>
                </c:pt>
                <c:pt idx="5061">
                  <c:v>22.571200000000001</c:v>
                </c:pt>
                <c:pt idx="5062">
                  <c:v>22.5747</c:v>
                </c:pt>
                <c:pt idx="5063">
                  <c:v>22.578099999999999</c:v>
                </c:pt>
                <c:pt idx="5064">
                  <c:v>22.581600000000002</c:v>
                </c:pt>
                <c:pt idx="5065">
                  <c:v>22.585100000000001</c:v>
                </c:pt>
                <c:pt idx="5066">
                  <c:v>22.5885</c:v>
                </c:pt>
                <c:pt idx="5067">
                  <c:v>22.591999999999999</c:v>
                </c:pt>
                <c:pt idx="5068">
                  <c:v>22.595500000000001</c:v>
                </c:pt>
                <c:pt idx="5069">
                  <c:v>22.599</c:v>
                </c:pt>
                <c:pt idx="5070">
                  <c:v>22.602399999999999</c:v>
                </c:pt>
                <c:pt idx="5071">
                  <c:v>22.605899999999998</c:v>
                </c:pt>
                <c:pt idx="5072">
                  <c:v>22.609400000000001</c:v>
                </c:pt>
                <c:pt idx="5073">
                  <c:v>22.6128</c:v>
                </c:pt>
                <c:pt idx="5074">
                  <c:v>22.616299999999999</c:v>
                </c:pt>
                <c:pt idx="5075">
                  <c:v>22.619800000000001</c:v>
                </c:pt>
                <c:pt idx="5076">
                  <c:v>22.6233</c:v>
                </c:pt>
                <c:pt idx="5077">
                  <c:v>22.6267</c:v>
                </c:pt>
                <c:pt idx="5078">
                  <c:v>22.630199999999999</c:v>
                </c:pt>
                <c:pt idx="5079">
                  <c:v>22.633700000000001</c:v>
                </c:pt>
                <c:pt idx="5080">
                  <c:v>22.6372</c:v>
                </c:pt>
                <c:pt idx="5081">
                  <c:v>22.640599999999999</c:v>
                </c:pt>
                <c:pt idx="5082">
                  <c:v>22.644100000000002</c:v>
                </c:pt>
                <c:pt idx="5083">
                  <c:v>22.647600000000001</c:v>
                </c:pt>
                <c:pt idx="5084">
                  <c:v>22.651</c:v>
                </c:pt>
                <c:pt idx="5085">
                  <c:v>22.654499999999999</c:v>
                </c:pt>
                <c:pt idx="5086">
                  <c:v>22.658000000000001</c:v>
                </c:pt>
                <c:pt idx="5087">
                  <c:v>22.6615</c:v>
                </c:pt>
                <c:pt idx="5088">
                  <c:v>22.664899999999999</c:v>
                </c:pt>
                <c:pt idx="5089">
                  <c:v>22.668399999999998</c:v>
                </c:pt>
                <c:pt idx="5090">
                  <c:v>22.671900000000001</c:v>
                </c:pt>
                <c:pt idx="5091">
                  <c:v>22.6753</c:v>
                </c:pt>
                <c:pt idx="5092">
                  <c:v>22.678799999999999</c:v>
                </c:pt>
                <c:pt idx="5093">
                  <c:v>22.682300000000001</c:v>
                </c:pt>
                <c:pt idx="5094">
                  <c:v>22.6858</c:v>
                </c:pt>
                <c:pt idx="5095">
                  <c:v>22.6892</c:v>
                </c:pt>
                <c:pt idx="5096">
                  <c:v>22.692699999999999</c:v>
                </c:pt>
                <c:pt idx="5097">
                  <c:v>22.696200000000001</c:v>
                </c:pt>
                <c:pt idx="5098">
                  <c:v>22.6997</c:v>
                </c:pt>
                <c:pt idx="5099">
                  <c:v>22.703099999999999</c:v>
                </c:pt>
                <c:pt idx="5100">
                  <c:v>22.706600000000002</c:v>
                </c:pt>
                <c:pt idx="5101">
                  <c:v>22.710100000000001</c:v>
                </c:pt>
                <c:pt idx="5102">
                  <c:v>22.7135</c:v>
                </c:pt>
                <c:pt idx="5103">
                  <c:v>22.716999999999999</c:v>
                </c:pt>
                <c:pt idx="5104">
                  <c:v>22.720500000000001</c:v>
                </c:pt>
                <c:pt idx="5105">
                  <c:v>22.724</c:v>
                </c:pt>
                <c:pt idx="5106">
                  <c:v>22.727399999999999</c:v>
                </c:pt>
                <c:pt idx="5107">
                  <c:v>22.730899999999998</c:v>
                </c:pt>
                <c:pt idx="5108">
                  <c:v>22.734400000000001</c:v>
                </c:pt>
                <c:pt idx="5109">
                  <c:v>22.7378</c:v>
                </c:pt>
                <c:pt idx="5110">
                  <c:v>22.741299999999999</c:v>
                </c:pt>
                <c:pt idx="5111">
                  <c:v>22.744800000000001</c:v>
                </c:pt>
                <c:pt idx="5112">
                  <c:v>22.7483</c:v>
                </c:pt>
                <c:pt idx="5113">
                  <c:v>22.7517</c:v>
                </c:pt>
                <c:pt idx="5114">
                  <c:v>22.755199999999999</c:v>
                </c:pt>
                <c:pt idx="5115">
                  <c:v>22.758700000000001</c:v>
                </c:pt>
                <c:pt idx="5116">
                  <c:v>22.7622</c:v>
                </c:pt>
                <c:pt idx="5117">
                  <c:v>22.765599999999999</c:v>
                </c:pt>
                <c:pt idx="5118">
                  <c:v>22.769100000000002</c:v>
                </c:pt>
                <c:pt idx="5119">
                  <c:v>22.772600000000001</c:v>
                </c:pt>
                <c:pt idx="5120">
                  <c:v>22.776</c:v>
                </c:pt>
                <c:pt idx="5121">
                  <c:v>22.779499999999999</c:v>
                </c:pt>
                <c:pt idx="5122">
                  <c:v>22.783000000000001</c:v>
                </c:pt>
                <c:pt idx="5123">
                  <c:v>22.7865</c:v>
                </c:pt>
                <c:pt idx="5124">
                  <c:v>22.789899999999999</c:v>
                </c:pt>
                <c:pt idx="5125">
                  <c:v>22.793399999999998</c:v>
                </c:pt>
                <c:pt idx="5126">
                  <c:v>22.796900000000001</c:v>
                </c:pt>
                <c:pt idx="5127">
                  <c:v>22.8003</c:v>
                </c:pt>
                <c:pt idx="5128">
                  <c:v>22.803799999999999</c:v>
                </c:pt>
                <c:pt idx="5129">
                  <c:v>22.807300000000001</c:v>
                </c:pt>
                <c:pt idx="5130">
                  <c:v>22.8108</c:v>
                </c:pt>
                <c:pt idx="5131">
                  <c:v>22.8142</c:v>
                </c:pt>
                <c:pt idx="5132">
                  <c:v>22.817699999999999</c:v>
                </c:pt>
                <c:pt idx="5133">
                  <c:v>22.821200000000001</c:v>
                </c:pt>
                <c:pt idx="5134">
                  <c:v>22.8247</c:v>
                </c:pt>
                <c:pt idx="5135">
                  <c:v>22.828099999999999</c:v>
                </c:pt>
                <c:pt idx="5136">
                  <c:v>22.831600000000002</c:v>
                </c:pt>
                <c:pt idx="5137">
                  <c:v>22.835100000000001</c:v>
                </c:pt>
                <c:pt idx="5138">
                  <c:v>22.8385</c:v>
                </c:pt>
                <c:pt idx="5139">
                  <c:v>22.841999999999999</c:v>
                </c:pt>
                <c:pt idx="5140">
                  <c:v>22.845500000000001</c:v>
                </c:pt>
                <c:pt idx="5141">
                  <c:v>22.849</c:v>
                </c:pt>
                <c:pt idx="5142">
                  <c:v>22.852399999999999</c:v>
                </c:pt>
                <c:pt idx="5143">
                  <c:v>22.855899999999998</c:v>
                </c:pt>
                <c:pt idx="5144">
                  <c:v>22.859400000000001</c:v>
                </c:pt>
                <c:pt idx="5145">
                  <c:v>22.8628</c:v>
                </c:pt>
                <c:pt idx="5146">
                  <c:v>22.866299999999999</c:v>
                </c:pt>
                <c:pt idx="5147">
                  <c:v>22.869800000000001</c:v>
                </c:pt>
                <c:pt idx="5148">
                  <c:v>22.8733</c:v>
                </c:pt>
                <c:pt idx="5149">
                  <c:v>22.8767</c:v>
                </c:pt>
                <c:pt idx="5150">
                  <c:v>22.880199999999999</c:v>
                </c:pt>
                <c:pt idx="5151">
                  <c:v>22.883700000000001</c:v>
                </c:pt>
                <c:pt idx="5152">
                  <c:v>22.8872</c:v>
                </c:pt>
                <c:pt idx="5153">
                  <c:v>22.890599999999999</c:v>
                </c:pt>
                <c:pt idx="5154">
                  <c:v>22.894100000000002</c:v>
                </c:pt>
                <c:pt idx="5155">
                  <c:v>22.897600000000001</c:v>
                </c:pt>
                <c:pt idx="5156">
                  <c:v>22.901</c:v>
                </c:pt>
                <c:pt idx="5157">
                  <c:v>22.904499999999999</c:v>
                </c:pt>
                <c:pt idx="5158">
                  <c:v>22.908000000000001</c:v>
                </c:pt>
                <c:pt idx="5159">
                  <c:v>22.9115</c:v>
                </c:pt>
                <c:pt idx="5160">
                  <c:v>22.914899999999999</c:v>
                </c:pt>
                <c:pt idx="5161">
                  <c:v>22.918399999999998</c:v>
                </c:pt>
                <c:pt idx="5162">
                  <c:v>22.921900000000001</c:v>
                </c:pt>
                <c:pt idx="5163">
                  <c:v>22.9253</c:v>
                </c:pt>
                <c:pt idx="5164">
                  <c:v>22.928799999999999</c:v>
                </c:pt>
                <c:pt idx="5165">
                  <c:v>22.932300000000001</c:v>
                </c:pt>
                <c:pt idx="5166">
                  <c:v>22.9358</c:v>
                </c:pt>
                <c:pt idx="5167">
                  <c:v>22.9392</c:v>
                </c:pt>
                <c:pt idx="5168">
                  <c:v>22.942699999999999</c:v>
                </c:pt>
                <c:pt idx="5169">
                  <c:v>22.946200000000001</c:v>
                </c:pt>
                <c:pt idx="5170">
                  <c:v>22.9497</c:v>
                </c:pt>
                <c:pt idx="5171">
                  <c:v>22.953099999999999</c:v>
                </c:pt>
                <c:pt idx="5172">
                  <c:v>22.956600000000002</c:v>
                </c:pt>
                <c:pt idx="5173">
                  <c:v>22.960100000000001</c:v>
                </c:pt>
                <c:pt idx="5174">
                  <c:v>22.9635</c:v>
                </c:pt>
                <c:pt idx="5175">
                  <c:v>22.966999999999999</c:v>
                </c:pt>
                <c:pt idx="5176">
                  <c:v>22.970500000000001</c:v>
                </c:pt>
                <c:pt idx="5177">
                  <c:v>22.974</c:v>
                </c:pt>
                <c:pt idx="5178">
                  <c:v>22.977399999999999</c:v>
                </c:pt>
                <c:pt idx="5179">
                  <c:v>22.980899999999998</c:v>
                </c:pt>
                <c:pt idx="5180">
                  <c:v>22.984400000000001</c:v>
                </c:pt>
                <c:pt idx="5181">
                  <c:v>22.9878</c:v>
                </c:pt>
                <c:pt idx="5182">
                  <c:v>22.991299999999999</c:v>
                </c:pt>
                <c:pt idx="5183">
                  <c:v>22.994800000000001</c:v>
                </c:pt>
                <c:pt idx="5184">
                  <c:v>22.9983</c:v>
                </c:pt>
                <c:pt idx="5185">
                  <c:v>23.0017</c:v>
                </c:pt>
                <c:pt idx="5186">
                  <c:v>23.005199999999999</c:v>
                </c:pt>
                <c:pt idx="5187">
                  <c:v>23.008700000000001</c:v>
                </c:pt>
                <c:pt idx="5188">
                  <c:v>23.0122</c:v>
                </c:pt>
                <c:pt idx="5189">
                  <c:v>23.015599999999999</c:v>
                </c:pt>
                <c:pt idx="5190">
                  <c:v>23.019100000000002</c:v>
                </c:pt>
                <c:pt idx="5191">
                  <c:v>23.022600000000001</c:v>
                </c:pt>
                <c:pt idx="5192">
                  <c:v>23.026</c:v>
                </c:pt>
                <c:pt idx="5193">
                  <c:v>23.029499999999999</c:v>
                </c:pt>
                <c:pt idx="5194">
                  <c:v>23.033000000000001</c:v>
                </c:pt>
                <c:pt idx="5195">
                  <c:v>23.0365</c:v>
                </c:pt>
                <c:pt idx="5196">
                  <c:v>23.039899999999999</c:v>
                </c:pt>
                <c:pt idx="5197">
                  <c:v>23.043399999999998</c:v>
                </c:pt>
                <c:pt idx="5198">
                  <c:v>23.046900000000001</c:v>
                </c:pt>
                <c:pt idx="5199">
                  <c:v>23.0503</c:v>
                </c:pt>
                <c:pt idx="5200">
                  <c:v>23.053799999999999</c:v>
                </c:pt>
                <c:pt idx="5201">
                  <c:v>23.057300000000001</c:v>
                </c:pt>
                <c:pt idx="5202">
                  <c:v>23.0608</c:v>
                </c:pt>
                <c:pt idx="5203">
                  <c:v>23.0642</c:v>
                </c:pt>
                <c:pt idx="5204">
                  <c:v>23.067699999999999</c:v>
                </c:pt>
                <c:pt idx="5205">
                  <c:v>23.071200000000001</c:v>
                </c:pt>
                <c:pt idx="5206">
                  <c:v>23.0747</c:v>
                </c:pt>
                <c:pt idx="5207">
                  <c:v>23.078099999999999</c:v>
                </c:pt>
                <c:pt idx="5208">
                  <c:v>23.081600000000002</c:v>
                </c:pt>
                <c:pt idx="5209">
                  <c:v>23.085100000000001</c:v>
                </c:pt>
                <c:pt idx="5210">
                  <c:v>23.0885</c:v>
                </c:pt>
                <c:pt idx="5211">
                  <c:v>23.091999999999999</c:v>
                </c:pt>
                <c:pt idx="5212">
                  <c:v>23.095500000000001</c:v>
                </c:pt>
                <c:pt idx="5213">
                  <c:v>23.099</c:v>
                </c:pt>
                <c:pt idx="5214">
                  <c:v>23.102399999999999</c:v>
                </c:pt>
                <c:pt idx="5215">
                  <c:v>23.105899999999998</c:v>
                </c:pt>
                <c:pt idx="5216">
                  <c:v>23.109400000000001</c:v>
                </c:pt>
                <c:pt idx="5217">
                  <c:v>23.1128</c:v>
                </c:pt>
                <c:pt idx="5218">
                  <c:v>23.116299999999999</c:v>
                </c:pt>
                <c:pt idx="5219">
                  <c:v>23.119800000000001</c:v>
                </c:pt>
                <c:pt idx="5220">
                  <c:v>23.1233</c:v>
                </c:pt>
                <c:pt idx="5221">
                  <c:v>23.1267</c:v>
                </c:pt>
                <c:pt idx="5222">
                  <c:v>23.130199999999999</c:v>
                </c:pt>
                <c:pt idx="5223">
                  <c:v>23.133700000000001</c:v>
                </c:pt>
                <c:pt idx="5224">
                  <c:v>23.1372</c:v>
                </c:pt>
                <c:pt idx="5225">
                  <c:v>23.140599999999999</c:v>
                </c:pt>
                <c:pt idx="5226">
                  <c:v>23.144100000000002</c:v>
                </c:pt>
                <c:pt idx="5227">
                  <c:v>23.147600000000001</c:v>
                </c:pt>
                <c:pt idx="5228">
                  <c:v>23.151</c:v>
                </c:pt>
                <c:pt idx="5229">
                  <c:v>23.154499999999999</c:v>
                </c:pt>
                <c:pt idx="5230">
                  <c:v>23.158000000000001</c:v>
                </c:pt>
                <c:pt idx="5231">
                  <c:v>23.1615</c:v>
                </c:pt>
                <c:pt idx="5232">
                  <c:v>23.164899999999999</c:v>
                </c:pt>
                <c:pt idx="5233">
                  <c:v>23.168399999999998</c:v>
                </c:pt>
                <c:pt idx="5234">
                  <c:v>23.171900000000001</c:v>
                </c:pt>
                <c:pt idx="5235">
                  <c:v>23.1753</c:v>
                </c:pt>
                <c:pt idx="5236">
                  <c:v>23.178799999999999</c:v>
                </c:pt>
                <c:pt idx="5237">
                  <c:v>23.182300000000001</c:v>
                </c:pt>
                <c:pt idx="5238">
                  <c:v>23.1858</c:v>
                </c:pt>
                <c:pt idx="5239">
                  <c:v>23.1892</c:v>
                </c:pt>
                <c:pt idx="5240">
                  <c:v>23.192699999999999</c:v>
                </c:pt>
                <c:pt idx="5241">
                  <c:v>23.196200000000001</c:v>
                </c:pt>
                <c:pt idx="5242">
                  <c:v>23.1997</c:v>
                </c:pt>
                <c:pt idx="5243">
                  <c:v>23.203099999999999</c:v>
                </c:pt>
                <c:pt idx="5244">
                  <c:v>23.206600000000002</c:v>
                </c:pt>
                <c:pt idx="5245">
                  <c:v>23.210100000000001</c:v>
                </c:pt>
                <c:pt idx="5246">
                  <c:v>23.2135</c:v>
                </c:pt>
                <c:pt idx="5247">
                  <c:v>23.216999999999999</c:v>
                </c:pt>
                <c:pt idx="5248">
                  <c:v>23.220500000000001</c:v>
                </c:pt>
                <c:pt idx="5249">
                  <c:v>23.224</c:v>
                </c:pt>
                <c:pt idx="5250">
                  <c:v>23.227399999999999</c:v>
                </c:pt>
                <c:pt idx="5251">
                  <c:v>23.230899999999998</c:v>
                </c:pt>
                <c:pt idx="5252">
                  <c:v>23.234400000000001</c:v>
                </c:pt>
                <c:pt idx="5253">
                  <c:v>23.2378</c:v>
                </c:pt>
                <c:pt idx="5254">
                  <c:v>23.241299999999999</c:v>
                </c:pt>
                <c:pt idx="5255">
                  <c:v>23.244800000000001</c:v>
                </c:pt>
                <c:pt idx="5256">
                  <c:v>23.2483</c:v>
                </c:pt>
                <c:pt idx="5257">
                  <c:v>23.2517</c:v>
                </c:pt>
                <c:pt idx="5258">
                  <c:v>23.255199999999999</c:v>
                </c:pt>
                <c:pt idx="5259">
                  <c:v>23.258700000000001</c:v>
                </c:pt>
                <c:pt idx="5260">
                  <c:v>23.2622</c:v>
                </c:pt>
                <c:pt idx="5261">
                  <c:v>23.265599999999999</c:v>
                </c:pt>
                <c:pt idx="5262">
                  <c:v>23.269100000000002</c:v>
                </c:pt>
                <c:pt idx="5263">
                  <c:v>23.272600000000001</c:v>
                </c:pt>
                <c:pt idx="5264">
                  <c:v>23.276</c:v>
                </c:pt>
                <c:pt idx="5265">
                  <c:v>23.279499999999999</c:v>
                </c:pt>
                <c:pt idx="5266">
                  <c:v>23.283000000000001</c:v>
                </c:pt>
                <c:pt idx="5267">
                  <c:v>23.2865</c:v>
                </c:pt>
                <c:pt idx="5268">
                  <c:v>23.289899999999999</c:v>
                </c:pt>
                <c:pt idx="5269">
                  <c:v>23.293399999999998</c:v>
                </c:pt>
                <c:pt idx="5270">
                  <c:v>23.296900000000001</c:v>
                </c:pt>
                <c:pt idx="5271">
                  <c:v>23.3003</c:v>
                </c:pt>
                <c:pt idx="5272">
                  <c:v>23.303799999999999</c:v>
                </c:pt>
                <c:pt idx="5273">
                  <c:v>23.307300000000001</c:v>
                </c:pt>
                <c:pt idx="5274">
                  <c:v>23.3108</c:v>
                </c:pt>
                <c:pt idx="5275">
                  <c:v>23.3142</c:v>
                </c:pt>
                <c:pt idx="5276">
                  <c:v>23.317699999999999</c:v>
                </c:pt>
                <c:pt idx="5277">
                  <c:v>23.321200000000001</c:v>
                </c:pt>
                <c:pt idx="5278">
                  <c:v>23.3247</c:v>
                </c:pt>
                <c:pt idx="5279">
                  <c:v>23.328099999999999</c:v>
                </c:pt>
                <c:pt idx="5280">
                  <c:v>23.331600000000002</c:v>
                </c:pt>
                <c:pt idx="5281">
                  <c:v>23.335100000000001</c:v>
                </c:pt>
                <c:pt idx="5282">
                  <c:v>23.3385</c:v>
                </c:pt>
                <c:pt idx="5283">
                  <c:v>23.341999999999999</c:v>
                </c:pt>
                <c:pt idx="5284">
                  <c:v>23.345500000000001</c:v>
                </c:pt>
                <c:pt idx="5285">
                  <c:v>23.349</c:v>
                </c:pt>
                <c:pt idx="5286">
                  <c:v>23.352399999999999</c:v>
                </c:pt>
                <c:pt idx="5287">
                  <c:v>23.355899999999998</c:v>
                </c:pt>
                <c:pt idx="5288">
                  <c:v>23.359400000000001</c:v>
                </c:pt>
                <c:pt idx="5289">
                  <c:v>23.3628</c:v>
                </c:pt>
                <c:pt idx="5290">
                  <c:v>23.366299999999999</c:v>
                </c:pt>
                <c:pt idx="5291">
                  <c:v>23.369800000000001</c:v>
                </c:pt>
                <c:pt idx="5292">
                  <c:v>23.3733</c:v>
                </c:pt>
                <c:pt idx="5293">
                  <c:v>23.3767</c:v>
                </c:pt>
                <c:pt idx="5294">
                  <c:v>23.380199999999999</c:v>
                </c:pt>
                <c:pt idx="5295">
                  <c:v>23.383700000000001</c:v>
                </c:pt>
                <c:pt idx="5296">
                  <c:v>23.3872</c:v>
                </c:pt>
                <c:pt idx="5297">
                  <c:v>23.390599999999999</c:v>
                </c:pt>
                <c:pt idx="5298">
                  <c:v>23.394100000000002</c:v>
                </c:pt>
                <c:pt idx="5299">
                  <c:v>23.397600000000001</c:v>
                </c:pt>
                <c:pt idx="5300">
                  <c:v>23.401</c:v>
                </c:pt>
                <c:pt idx="5301">
                  <c:v>23.404499999999999</c:v>
                </c:pt>
                <c:pt idx="5302">
                  <c:v>23.408000000000001</c:v>
                </c:pt>
                <c:pt idx="5303">
                  <c:v>23.4115</c:v>
                </c:pt>
                <c:pt idx="5304">
                  <c:v>23.414899999999999</c:v>
                </c:pt>
                <c:pt idx="5305">
                  <c:v>23.418399999999998</c:v>
                </c:pt>
                <c:pt idx="5306">
                  <c:v>23.421900000000001</c:v>
                </c:pt>
                <c:pt idx="5307">
                  <c:v>23.4253</c:v>
                </c:pt>
                <c:pt idx="5308">
                  <c:v>23.428799999999999</c:v>
                </c:pt>
                <c:pt idx="5309">
                  <c:v>23.432300000000001</c:v>
                </c:pt>
                <c:pt idx="5310">
                  <c:v>23.4358</c:v>
                </c:pt>
                <c:pt idx="5311">
                  <c:v>23.4392</c:v>
                </c:pt>
                <c:pt idx="5312">
                  <c:v>23.442699999999999</c:v>
                </c:pt>
                <c:pt idx="5313">
                  <c:v>23.446200000000001</c:v>
                </c:pt>
                <c:pt idx="5314">
                  <c:v>23.4497</c:v>
                </c:pt>
                <c:pt idx="5315">
                  <c:v>23.453099999999999</c:v>
                </c:pt>
                <c:pt idx="5316">
                  <c:v>23.456600000000002</c:v>
                </c:pt>
                <c:pt idx="5317">
                  <c:v>23.460100000000001</c:v>
                </c:pt>
                <c:pt idx="5318">
                  <c:v>23.4635</c:v>
                </c:pt>
                <c:pt idx="5319">
                  <c:v>23.466999999999999</c:v>
                </c:pt>
                <c:pt idx="5320">
                  <c:v>23.470500000000001</c:v>
                </c:pt>
                <c:pt idx="5321">
                  <c:v>23.474</c:v>
                </c:pt>
                <c:pt idx="5322">
                  <c:v>23.477399999999999</c:v>
                </c:pt>
                <c:pt idx="5323">
                  <c:v>23.480899999999998</c:v>
                </c:pt>
                <c:pt idx="5324">
                  <c:v>23.484400000000001</c:v>
                </c:pt>
                <c:pt idx="5325">
                  <c:v>23.4878</c:v>
                </c:pt>
                <c:pt idx="5326">
                  <c:v>23.491299999999999</c:v>
                </c:pt>
                <c:pt idx="5327">
                  <c:v>23.494800000000001</c:v>
                </c:pt>
                <c:pt idx="5328">
                  <c:v>23.4983</c:v>
                </c:pt>
                <c:pt idx="5329">
                  <c:v>23.5017</c:v>
                </c:pt>
                <c:pt idx="5330">
                  <c:v>23.505199999999999</c:v>
                </c:pt>
                <c:pt idx="5331">
                  <c:v>23.508700000000001</c:v>
                </c:pt>
                <c:pt idx="5332">
                  <c:v>23.5122</c:v>
                </c:pt>
                <c:pt idx="5333">
                  <c:v>23.515599999999999</c:v>
                </c:pt>
                <c:pt idx="5334">
                  <c:v>23.519100000000002</c:v>
                </c:pt>
                <c:pt idx="5335">
                  <c:v>23.522600000000001</c:v>
                </c:pt>
                <c:pt idx="5336">
                  <c:v>23.526</c:v>
                </c:pt>
                <c:pt idx="5337">
                  <c:v>23.529499999999999</c:v>
                </c:pt>
                <c:pt idx="5338">
                  <c:v>23.533000000000001</c:v>
                </c:pt>
                <c:pt idx="5339">
                  <c:v>23.5365</c:v>
                </c:pt>
                <c:pt idx="5340">
                  <c:v>23.539899999999999</c:v>
                </c:pt>
                <c:pt idx="5341">
                  <c:v>23.543399999999998</c:v>
                </c:pt>
                <c:pt idx="5342">
                  <c:v>23.546900000000001</c:v>
                </c:pt>
                <c:pt idx="5343">
                  <c:v>23.5503</c:v>
                </c:pt>
                <c:pt idx="5344">
                  <c:v>23.553799999999999</c:v>
                </c:pt>
                <c:pt idx="5345">
                  <c:v>23.557300000000001</c:v>
                </c:pt>
                <c:pt idx="5346">
                  <c:v>23.5608</c:v>
                </c:pt>
                <c:pt idx="5347">
                  <c:v>23.5642</c:v>
                </c:pt>
                <c:pt idx="5348">
                  <c:v>23.567699999999999</c:v>
                </c:pt>
                <c:pt idx="5349">
                  <c:v>23.571200000000001</c:v>
                </c:pt>
                <c:pt idx="5350">
                  <c:v>23.5747</c:v>
                </c:pt>
                <c:pt idx="5351">
                  <c:v>23.578099999999999</c:v>
                </c:pt>
                <c:pt idx="5352">
                  <c:v>23.581600000000002</c:v>
                </c:pt>
                <c:pt idx="5353">
                  <c:v>23.585100000000001</c:v>
                </c:pt>
                <c:pt idx="5354">
                  <c:v>23.5885</c:v>
                </c:pt>
                <c:pt idx="5355">
                  <c:v>23.591999999999999</c:v>
                </c:pt>
                <c:pt idx="5356">
                  <c:v>23.595500000000001</c:v>
                </c:pt>
                <c:pt idx="5357">
                  <c:v>23.599</c:v>
                </c:pt>
                <c:pt idx="5358">
                  <c:v>23.602399999999999</c:v>
                </c:pt>
                <c:pt idx="5359">
                  <c:v>23.605899999999998</c:v>
                </c:pt>
                <c:pt idx="5360">
                  <c:v>23.609400000000001</c:v>
                </c:pt>
                <c:pt idx="5361">
                  <c:v>23.6128</c:v>
                </c:pt>
                <c:pt idx="5362">
                  <c:v>23.616299999999999</c:v>
                </c:pt>
                <c:pt idx="5363">
                  <c:v>23.619800000000001</c:v>
                </c:pt>
                <c:pt idx="5364">
                  <c:v>23.6233</c:v>
                </c:pt>
                <c:pt idx="5365">
                  <c:v>23.6267</c:v>
                </c:pt>
                <c:pt idx="5366">
                  <c:v>23.630199999999999</c:v>
                </c:pt>
                <c:pt idx="5367">
                  <c:v>23.633700000000001</c:v>
                </c:pt>
                <c:pt idx="5368">
                  <c:v>23.6372</c:v>
                </c:pt>
                <c:pt idx="5369">
                  <c:v>23.640599999999999</c:v>
                </c:pt>
                <c:pt idx="5370">
                  <c:v>23.644100000000002</c:v>
                </c:pt>
                <c:pt idx="5371">
                  <c:v>23.647600000000001</c:v>
                </c:pt>
                <c:pt idx="5372">
                  <c:v>23.651</c:v>
                </c:pt>
                <c:pt idx="5373">
                  <c:v>23.654499999999999</c:v>
                </c:pt>
                <c:pt idx="5374">
                  <c:v>23.658000000000001</c:v>
                </c:pt>
                <c:pt idx="5375">
                  <c:v>23.6615</c:v>
                </c:pt>
                <c:pt idx="5376">
                  <c:v>23.664899999999999</c:v>
                </c:pt>
                <c:pt idx="5377">
                  <c:v>23.668399999999998</c:v>
                </c:pt>
                <c:pt idx="5378">
                  <c:v>23.671900000000001</c:v>
                </c:pt>
                <c:pt idx="5379">
                  <c:v>23.6753</c:v>
                </c:pt>
                <c:pt idx="5380">
                  <c:v>23.678799999999999</c:v>
                </c:pt>
                <c:pt idx="5381">
                  <c:v>23.682300000000001</c:v>
                </c:pt>
                <c:pt idx="5382">
                  <c:v>23.6858</c:v>
                </c:pt>
                <c:pt idx="5383">
                  <c:v>23.6892</c:v>
                </c:pt>
                <c:pt idx="5384">
                  <c:v>23.692699999999999</c:v>
                </c:pt>
                <c:pt idx="5385">
                  <c:v>23.696200000000001</c:v>
                </c:pt>
                <c:pt idx="5386">
                  <c:v>23.6997</c:v>
                </c:pt>
                <c:pt idx="5387">
                  <c:v>23.703099999999999</c:v>
                </c:pt>
                <c:pt idx="5388">
                  <c:v>23.706600000000002</c:v>
                </c:pt>
                <c:pt idx="5389">
                  <c:v>23.710100000000001</c:v>
                </c:pt>
                <c:pt idx="5390">
                  <c:v>23.7135</c:v>
                </c:pt>
                <c:pt idx="5391">
                  <c:v>23.716999999999999</c:v>
                </c:pt>
                <c:pt idx="5392">
                  <c:v>23.720500000000001</c:v>
                </c:pt>
                <c:pt idx="5393">
                  <c:v>23.724</c:v>
                </c:pt>
                <c:pt idx="5394">
                  <c:v>23.727399999999999</c:v>
                </c:pt>
                <c:pt idx="5395">
                  <c:v>23.730899999999998</c:v>
                </c:pt>
                <c:pt idx="5396">
                  <c:v>23.734400000000001</c:v>
                </c:pt>
                <c:pt idx="5397">
                  <c:v>23.7378</c:v>
                </c:pt>
                <c:pt idx="5398">
                  <c:v>23.741299999999999</c:v>
                </c:pt>
                <c:pt idx="5399">
                  <c:v>23.744800000000001</c:v>
                </c:pt>
                <c:pt idx="5400">
                  <c:v>23.7483</c:v>
                </c:pt>
                <c:pt idx="5401">
                  <c:v>23.7517</c:v>
                </c:pt>
                <c:pt idx="5402">
                  <c:v>23.755199999999999</c:v>
                </c:pt>
                <c:pt idx="5403">
                  <c:v>23.758700000000001</c:v>
                </c:pt>
                <c:pt idx="5404">
                  <c:v>23.7622</c:v>
                </c:pt>
                <c:pt idx="5405">
                  <c:v>23.765599999999999</c:v>
                </c:pt>
                <c:pt idx="5406">
                  <c:v>23.769100000000002</c:v>
                </c:pt>
                <c:pt idx="5407">
                  <c:v>23.772600000000001</c:v>
                </c:pt>
                <c:pt idx="5408">
                  <c:v>23.776</c:v>
                </c:pt>
                <c:pt idx="5409">
                  <c:v>23.779499999999999</c:v>
                </c:pt>
                <c:pt idx="5410">
                  <c:v>23.783000000000001</c:v>
                </c:pt>
                <c:pt idx="5411">
                  <c:v>23.7865</c:v>
                </c:pt>
                <c:pt idx="5412">
                  <c:v>23.789899999999999</c:v>
                </c:pt>
                <c:pt idx="5413">
                  <c:v>23.793399999999998</c:v>
                </c:pt>
                <c:pt idx="5414">
                  <c:v>23.796900000000001</c:v>
                </c:pt>
                <c:pt idx="5415">
                  <c:v>23.8003</c:v>
                </c:pt>
                <c:pt idx="5416">
                  <c:v>23.803799999999999</c:v>
                </c:pt>
                <c:pt idx="5417">
                  <c:v>23.807300000000001</c:v>
                </c:pt>
                <c:pt idx="5418">
                  <c:v>23.8108</c:v>
                </c:pt>
                <c:pt idx="5419">
                  <c:v>23.8142</c:v>
                </c:pt>
                <c:pt idx="5420">
                  <c:v>23.817699999999999</c:v>
                </c:pt>
                <c:pt idx="5421">
                  <c:v>23.821200000000001</c:v>
                </c:pt>
                <c:pt idx="5422">
                  <c:v>23.8247</c:v>
                </c:pt>
                <c:pt idx="5423">
                  <c:v>23.828099999999999</c:v>
                </c:pt>
                <c:pt idx="5424">
                  <c:v>23.831600000000002</c:v>
                </c:pt>
                <c:pt idx="5425">
                  <c:v>23.835100000000001</c:v>
                </c:pt>
                <c:pt idx="5426">
                  <c:v>23.8385</c:v>
                </c:pt>
                <c:pt idx="5427">
                  <c:v>23.841999999999999</c:v>
                </c:pt>
                <c:pt idx="5428">
                  <c:v>23.845500000000001</c:v>
                </c:pt>
                <c:pt idx="5429">
                  <c:v>23.849</c:v>
                </c:pt>
                <c:pt idx="5430">
                  <c:v>23.852399999999999</c:v>
                </c:pt>
                <c:pt idx="5431">
                  <c:v>23.855899999999998</c:v>
                </c:pt>
                <c:pt idx="5432">
                  <c:v>23.859400000000001</c:v>
                </c:pt>
                <c:pt idx="5433">
                  <c:v>23.8628</c:v>
                </c:pt>
                <c:pt idx="5434">
                  <c:v>23.866299999999999</c:v>
                </c:pt>
                <c:pt idx="5435">
                  <c:v>23.869800000000001</c:v>
                </c:pt>
                <c:pt idx="5436">
                  <c:v>23.8733</c:v>
                </c:pt>
                <c:pt idx="5437">
                  <c:v>23.8767</c:v>
                </c:pt>
                <c:pt idx="5438">
                  <c:v>23.880199999999999</c:v>
                </c:pt>
                <c:pt idx="5439">
                  <c:v>23.883700000000001</c:v>
                </c:pt>
                <c:pt idx="5440">
                  <c:v>23.8872</c:v>
                </c:pt>
                <c:pt idx="5441">
                  <c:v>23.890599999999999</c:v>
                </c:pt>
                <c:pt idx="5442">
                  <c:v>23.894100000000002</c:v>
                </c:pt>
                <c:pt idx="5443">
                  <c:v>23.897600000000001</c:v>
                </c:pt>
                <c:pt idx="5444">
                  <c:v>23.901</c:v>
                </c:pt>
                <c:pt idx="5445">
                  <c:v>23.904499999999999</c:v>
                </c:pt>
                <c:pt idx="5446">
                  <c:v>23.908000000000001</c:v>
                </c:pt>
                <c:pt idx="5447">
                  <c:v>23.9115</c:v>
                </c:pt>
                <c:pt idx="5448">
                  <c:v>23.914899999999999</c:v>
                </c:pt>
                <c:pt idx="5449">
                  <c:v>23.918399999999998</c:v>
                </c:pt>
                <c:pt idx="5450">
                  <c:v>23.921900000000001</c:v>
                </c:pt>
                <c:pt idx="5451">
                  <c:v>23.9253</c:v>
                </c:pt>
                <c:pt idx="5452">
                  <c:v>23.928799999999999</c:v>
                </c:pt>
                <c:pt idx="5453">
                  <c:v>23.932300000000001</c:v>
                </c:pt>
                <c:pt idx="5454">
                  <c:v>23.9358</c:v>
                </c:pt>
                <c:pt idx="5455">
                  <c:v>23.9392</c:v>
                </c:pt>
                <c:pt idx="5456">
                  <c:v>23.942699999999999</c:v>
                </c:pt>
                <c:pt idx="5457">
                  <c:v>23.946200000000001</c:v>
                </c:pt>
                <c:pt idx="5458">
                  <c:v>23.9497</c:v>
                </c:pt>
                <c:pt idx="5459">
                  <c:v>23.953099999999999</c:v>
                </c:pt>
                <c:pt idx="5460">
                  <c:v>23.956600000000002</c:v>
                </c:pt>
                <c:pt idx="5461">
                  <c:v>23.960100000000001</c:v>
                </c:pt>
                <c:pt idx="5462">
                  <c:v>23.9635</c:v>
                </c:pt>
                <c:pt idx="5463">
                  <c:v>23.966999999999999</c:v>
                </c:pt>
                <c:pt idx="5464">
                  <c:v>23.970500000000001</c:v>
                </c:pt>
                <c:pt idx="5465">
                  <c:v>23.974</c:v>
                </c:pt>
                <c:pt idx="5466">
                  <c:v>23.977399999999999</c:v>
                </c:pt>
                <c:pt idx="5467">
                  <c:v>23.980899999999998</c:v>
                </c:pt>
                <c:pt idx="5468">
                  <c:v>23.984400000000001</c:v>
                </c:pt>
                <c:pt idx="5469">
                  <c:v>23.9878</c:v>
                </c:pt>
                <c:pt idx="5470">
                  <c:v>23.991299999999999</c:v>
                </c:pt>
                <c:pt idx="5471">
                  <c:v>23.994800000000001</c:v>
                </c:pt>
                <c:pt idx="5472">
                  <c:v>23.9983</c:v>
                </c:pt>
                <c:pt idx="5473">
                  <c:v>24.0017</c:v>
                </c:pt>
                <c:pt idx="5474">
                  <c:v>24.005199999999999</c:v>
                </c:pt>
                <c:pt idx="5475">
                  <c:v>24.008700000000001</c:v>
                </c:pt>
                <c:pt idx="5476">
                  <c:v>24.0122</c:v>
                </c:pt>
                <c:pt idx="5477">
                  <c:v>24.015599999999999</c:v>
                </c:pt>
                <c:pt idx="5478">
                  <c:v>24.019100000000002</c:v>
                </c:pt>
                <c:pt idx="5479">
                  <c:v>24.022600000000001</c:v>
                </c:pt>
                <c:pt idx="5480">
                  <c:v>24.026</c:v>
                </c:pt>
                <c:pt idx="5481">
                  <c:v>24.029499999999999</c:v>
                </c:pt>
                <c:pt idx="5482">
                  <c:v>24.033000000000001</c:v>
                </c:pt>
                <c:pt idx="5483">
                  <c:v>24.0365</c:v>
                </c:pt>
                <c:pt idx="5484">
                  <c:v>24.039899999999999</c:v>
                </c:pt>
                <c:pt idx="5485">
                  <c:v>24.043399999999998</c:v>
                </c:pt>
                <c:pt idx="5486">
                  <c:v>24.046900000000001</c:v>
                </c:pt>
                <c:pt idx="5487">
                  <c:v>24.0503</c:v>
                </c:pt>
                <c:pt idx="5488">
                  <c:v>24.053799999999999</c:v>
                </c:pt>
                <c:pt idx="5489">
                  <c:v>24.057300000000001</c:v>
                </c:pt>
                <c:pt idx="5490">
                  <c:v>24.0608</c:v>
                </c:pt>
                <c:pt idx="5491">
                  <c:v>24.0642</c:v>
                </c:pt>
                <c:pt idx="5492">
                  <c:v>24.067699999999999</c:v>
                </c:pt>
                <c:pt idx="5493">
                  <c:v>24.071200000000001</c:v>
                </c:pt>
                <c:pt idx="5494">
                  <c:v>24.0747</c:v>
                </c:pt>
                <c:pt idx="5495">
                  <c:v>24.078099999999999</c:v>
                </c:pt>
                <c:pt idx="5496">
                  <c:v>24.081600000000002</c:v>
                </c:pt>
                <c:pt idx="5497">
                  <c:v>24.085100000000001</c:v>
                </c:pt>
                <c:pt idx="5498">
                  <c:v>24.0885</c:v>
                </c:pt>
                <c:pt idx="5499">
                  <c:v>24.091999999999999</c:v>
                </c:pt>
                <c:pt idx="5500">
                  <c:v>24.095500000000001</c:v>
                </c:pt>
                <c:pt idx="5501">
                  <c:v>24.099</c:v>
                </c:pt>
                <c:pt idx="5502">
                  <c:v>24.102399999999999</c:v>
                </c:pt>
                <c:pt idx="5503">
                  <c:v>24.105899999999998</c:v>
                </c:pt>
                <c:pt idx="5504">
                  <c:v>24.109400000000001</c:v>
                </c:pt>
                <c:pt idx="5505">
                  <c:v>24.1128</c:v>
                </c:pt>
                <c:pt idx="5506">
                  <c:v>24.116299999999999</c:v>
                </c:pt>
                <c:pt idx="5507">
                  <c:v>24.119800000000001</c:v>
                </c:pt>
                <c:pt idx="5508">
                  <c:v>24.1233</c:v>
                </c:pt>
                <c:pt idx="5509">
                  <c:v>24.1267</c:v>
                </c:pt>
                <c:pt idx="5510">
                  <c:v>24.130199999999999</c:v>
                </c:pt>
                <c:pt idx="5511">
                  <c:v>24.133700000000001</c:v>
                </c:pt>
                <c:pt idx="5512">
                  <c:v>24.1372</c:v>
                </c:pt>
                <c:pt idx="5513">
                  <c:v>24.140599999999999</c:v>
                </c:pt>
                <c:pt idx="5514">
                  <c:v>24.144100000000002</c:v>
                </c:pt>
                <c:pt idx="5515">
                  <c:v>24.147600000000001</c:v>
                </c:pt>
                <c:pt idx="5516">
                  <c:v>24.151</c:v>
                </c:pt>
                <c:pt idx="5517">
                  <c:v>24.154499999999999</c:v>
                </c:pt>
                <c:pt idx="5518">
                  <c:v>24.158000000000001</c:v>
                </c:pt>
                <c:pt idx="5519">
                  <c:v>24.1615</c:v>
                </c:pt>
                <c:pt idx="5520">
                  <c:v>24.164899999999999</c:v>
                </c:pt>
                <c:pt idx="5521">
                  <c:v>24.168399999999998</c:v>
                </c:pt>
                <c:pt idx="5522">
                  <c:v>24.171900000000001</c:v>
                </c:pt>
                <c:pt idx="5523">
                  <c:v>24.1753</c:v>
                </c:pt>
                <c:pt idx="5524">
                  <c:v>24.178799999999999</c:v>
                </c:pt>
                <c:pt idx="5525">
                  <c:v>24.182300000000001</c:v>
                </c:pt>
                <c:pt idx="5526">
                  <c:v>24.1858</c:v>
                </c:pt>
                <c:pt idx="5527">
                  <c:v>24.1892</c:v>
                </c:pt>
                <c:pt idx="5528">
                  <c:v>24.192699999999999</c:v>
                </c:pt>
                <c:pt idx="5529">
                  <c:v>24.196200000000001</c:v>
                </c:pt>
                <c:pt idx="5530">
                  <c:v>24.1997</c:v>
                </c:pt>
                <c:pt idx="5531">
                  <c:v>24.203099999999999</c:v>
                </c:pt>
                <c:pt idx="5532">
                  <c:v>24.206600000000002</c:v>
                </c:pt>
                <c:pt idx="5533">
                  <c:v>24.210100000000001</c:v>
                </c:pt>
                <c:pt idx="5534">
                  <c:v>24.2135</c:v>
                </c:pt>
                <c:pt idx="5535">
                  <c:v>24.216999999999999</c:v>
                </c:pt>
                <c:pt idx="5536">
                  <c:v>24.220500000000001</c:v>
                </c:pt>
                <c:pt idx="5537">
                  <c:v>24.224</c:v>
                </c:pt>
                <c:pt idx="5538">
                  <c:v>24.227399999999999</c:v>
                </c:pt>
                <c:pt idx="5539">
                  <c:v>24.230899999999998</c:v>
                </c:pt>
                <c:pt idx="5540">
                  <c:v>24.234400000000001</c:v>
                </c:pt>
                <c:pt idx="5541">
                  <c:v>24.2378</c:v>
                </c:pt>
                <c:pt idx="5542">
                  <c:v>24.241299999999999</c:v>
                </c:pt>
                <c:pt idx="5543">
                  <c:v>24.244800000000001</c:v>
                </c:pt>
                <c:pt idx="5544">
                  <c:v>24.2483</c:v>
                </c:pt>
                <c:pt idx="5545">
                  <c:v>24.2517</c:v>
                </c:pt>
                <c:pt idx="5546">
                  <c:v>24.255199999999999</c:v>
                </c:pt>
                <c:pt idx="5547">
                  <c:v>24.258700000000001</c:v>
                </c:pt>
                <c:pt idx="5548">
                  <c:v>24.2622</c:v>
                </c:pt>
                <c:pt idx="5549">
                  <c:v>24.265599999999999</c:v>
                </c:pt>
                <c:pt idx="5550">
                  <c:v>24.269100000000002</c:v>
                </c:pt>
                <c:pt idx="5551">
                  <c:v>24.272600000000001</c:v>
                </c:pt>
                <c:pt idx="5552">
                  <c:v>24.276</c:v>
                </c:pt>
                <c:pt idx="5553">
                  <c:v>24.279499999999999</c:v>
                </c:pt>
                <c:pt idx="5554">
                  <c:v>24.283000000000001</c:v>
                </c:pt>
                <c:pt idx="5555">
                  <c:v>24.2865</c:v>
                </c:pt>
                <c:pt idx="5556">
                  <c:v>24.289899999999999</c:v>
                </c:pt>
                <c:pt idx="5557">
                  <c:v>24.293399999999998</c:v>
                </c:pt>
                <c:pt idx="5558">
                  <c:v>24.296900000000001</c:v>
                </c:pt>
                <c:pt idx="5559">
                  <c:v>24.3003</c:v>
                </c:pt>
                <c:pt idx="5560">
                  <c:v>24.303799999999999</c:v>
                </c:pt>
                <c:pt idx="5561">
                  <c:v>24.307300000000001</c:v>
                </c:pt>
                <c:pt idx="5562">
                  <c:v>24.3108</c:v>
                </c:pt>
                <c:pt idx="5563">
                  <c:v>24.3142</c:v>
                </c:pt>
                <c:pt idx="5564">
                  <c:v>24.317699999999999</c:v>
                </c:pt>
                <c:pt idx="5565">
                  <c:v>24.321200000000001</c:v>
                </c:pt>
                <c:pt idx="5566">
                  <c:v>24.3247</c:v>
                </c:pt>
                <c:pt idx="5567">
                  <c:v>24.328099999999999</c:v>
                </c:pt>
                <c:pt idx="5568">
                  <c:v>24.331600000000002</c:v>
                </c:pt>
                <c:pt idx="5569">
                  <c:v>24.335100000000001</c:v>
                </c:pt>
                <c:pt idx="5570">
                  <c:v>24.3385</c:v>
                </c:pt>
                <c:pt idx="5571">
                  <c:v>24.341999999999999</c:v>
                </c:pt>
                <c:pt idx="5572">
                  <c:v>24.345500000000001</c:v>
                </c:pt>
                <c:pt idx="5573">
                  <c:v>24.349</c:v>
                </c:pt>
                <c:pt idx="5574">
                  <c:v>24.352399999999999</c:v>
                </c:pt>
                <c:pt idx="5575">
                  <c:v>24.355899999999998</c:v>
                </c:pt>
                <c:pt idx="5576">
                  <c:v>24.359400000000001</c:v>
                </c:pt>
                <c:pt idx="5577">
                  <c:v>24.3628</c:v>
                </c:pt>
                <c:pt idx="5578">
                  <c:v>24.366299999999999</c:v>
                </c:pt>
                <c:pt idx="5579">
                  <c:v>24.369800000000001</c:v>
                </c:pt>
                <c:pt idx="5580">
                  <c:v>24.3733</c:v>
                </c:pt>
                <c:pt idx="5581">
                  <c:v>24.3767</c:v>
                </c:pt>
                <c:pt idx="5582">
                  <c:v>24.380199999999999</c:v>
                </c:pt>
                <c:pt idx="5583">
                  <c:v>24.383700000000001</c:v>
                </c:pt>
                <c:pt idx="5584">
                  <c:v>24.3872</c:v>
                </c:pt>
                <c:pt idx="5585">
                  <c:v>24.390599999999999</c:v>
                </c:pt>
                <c:pt idx="5586">
                  <c:v>24.394100000000002</c:v>
                </c:pt>
                <c:pt idx="5587">
                  <c:v>24.397600000000001</c:v>
                </c:pt>
                <c:pt idx="5588">
                  <c:v>24.401</c:v>
                </c:pt>
                <c:pt idx="5589">
                  <c:v>24.404499999999999</c:v>
                </c:pt>
                <c:pt idx="5590">
                  <c:v>24.408000000000001</c:v>
                </c:pt>
                <c:pt idx="5591">
                  <c:v>24.4115</c:v>
                </c:pt>
                <c:pt idx="5592">
                  <c:v>24.414899999999999</c:v>
                </c:pt>
                <c:pt idx="5593">
                  <c:v>24.418399999999998</c:v>
                </c:pt>
                <c:pt idx="5594">
                  <c:v>24.421900000000001</c:v>
                </c:pt>
                <c:pt idx="5595">
                  <c:v>24.4253</c:v>
                </c:pt>
                <c:pt idx="5596">
                  <c:v>24.428799999999999</c:v>
                </c:pt>
                <c:pt idx="5597">
                  <c:v>24.432300000000001</c:v>
                </c:pt>
                <c:pt idx="5598">
                  <c:v>24.4358</c:v>
                </c:pt>
                <c:pt idx="5599">
                  <c:v>24.4392</c:v>
                </c:pt>
                <c:pt idx="5600">
                  <c:v>24.442699999999999</c:v>
                </c:pt>
                <c:pt idx="5601">
                  <c:v>24.446200000000001</c:v>
                </c:pt>
                <c:pt idx="5602">
                  <c:v>24.4497</c:v>
                </c:pt>
                <c:pt idx="5603">
                  <c:v>24.453099999999999</c:v>
                </c:pt>
                <c:pt idx="5604">
                  <c:v>24.456600000000002</c:v>
                </c:pt>
                <c:pt idx="5605">
                  <c:v>24.460100000000001</c:v>
                </c:pt>
                <c:pt idx="5606">
                  <c:v>24.4635</c:v>
                </c:pt>
                <c:pt idx="5607">
                  <c:v>24.466999999999999</c:v>
                </c:pt>
                <c:pt idx="5608">
                  <c:v>24.470500000000001</c:v>
                </c:pt>
                <c:pt idx="5609">
                  <c:v>24.474</c:v>
                </c:pt>
                <c:pt idx="5610">
                  <c:v>24.477399999999999</c:v>
                </c:pt>
                <c:pt idx="5611">
                  <c:v>24.480899999999998</c:v>
                </c:pt>
                <c:pt idx="5612">
                  <c:v>24.484400000000001</c:v>
                </c:pt>
                <c:pt idx="5613">
                  <c:v>24.4878</c:v>
                </c:pt>
                <c:pt idx="5614">
                  <c:v>24.491299999999999</c:v>
                </c:pt>
                <c:pt idx="5615">
                  <c:v>24.494800000000001</c:v>
                </c:pt>
                <c:pt idx="5616">
                  <c:v>24.4983</c:v>
                </c:pt>
                <c:pt idx="5617">
                  <c:v>24.5017</c:v>
                </c:pt>
                <c:pt idx="5618">
                  <c:v>24.505199999999999</c:v>
                </c:pt>
                <c:pt idx="5619">
                  <c:v>24.508700000000001</c:v>
                </c:pt>
                <c:pt idx="5620">
                  <c:v>24.5122</c:v>
                </c:pt>
                <c:pt idx="5621">
                  <c:v>24.515599999999999</c:v>
                </c:pt>
                <c:pt idx="5622">
                  <c:v>24.519100000000002</c:v>
                </c:pt>
                <c:pt idx="5623">
                  <c:v>24.522600000000001</c:v>
                </c:pt>
                <c:pt idx="5624">
                  <c:v>24.526</c:v>
                </c:pt>
                <c:pt idx="5625">
                  <c:v>24.529499999999999</c:v>
                </c:pt>
                <c:pt idx="5626">
                  <c:v>24.533000000000001</c:v>
                </c:pt>
                <c:pt idx="5627">
                  <c:v>24.5365</c:v>
                </c:pt>
                <c:pt idx="5628">
                  <c:v>24.539899999999999</c:v>
                </c:pt>
                <c:pt idx="5629">
                  <c:v>24.543399999999998</c:v>
                </c:pt>
                <c:pt idx="5630">
                  <c:v>24.546900000000001</c:v>
                </c:pt>
                <c:pt idx="5631">
                  <c:v>24.5503</c:v>
                </c:pt>
                <c:pt idx="5632">
                  <c:v>24.553799999999999</c:v>
                </c:pt>
                <c:pt idx="5633">
                  <c:v>24.557300000000001</c:v>
                </c:pt>
                <c:pt idx="5634">
                  <c:v>24.5608</c:v>
                </c:pt>
                <c:pt idx="5635">
                  <c:v>24.5642</c:v>
                </c:pt>
                <c:pt idx="5636">
                  <c:v>24.567699999999999</c:v>
                </c:pt>
                <c:pt idx="5637">
                  <c:v>24.571200000000001</c:v>
                </c:pt>
                <c:pt idx="5638">
                  <c:v>24.5747</c:v>
                </c:pt>
                <c:pt idx="5639">
                  <c:v>24.578099999999999</c:v>
                </c:pt>
                <c:pt idx="5640">
                  <c:v>24.581600000000002</c:v>
                </c:pt>
                <c:pt idx="5641">
                  <c:v>24.585100000000001</c:v>
                </c:pt>
                <c:pt idx="5642">
                  <c:v>24.5885</c:v>
                </c:pt>
                <c:pt idx="5643">
                  <c:v>24.591999999999999</c:v>
                </c:pt>
                <c:pt idx="5644">
                  <c:v>24.595500000000001</c:v>
                </c:pt>
                <c:pt idx="5645">
                  <c:v>24.599</c:v>
                </c:pt>
                <c:pt idx="5646">
                  <c:v>24.602399999999999</c:v>
                </c:pt>
                <c:pt idx="5647">
                  <c:v>24.605899999999998</c:v>
                </c:pt>
                <c:pt idx="5648">
                  <c:v>24.609400000000001</c:v>
                </c:pt>
                <c:pt idx="5649">
                  <c:v>24.6128</c:v>
                </c:pt>
                <c:pt idx="5650">
                  <c:v>24.616299999999999</c:v>
                </c:pt>
                <c:pt idx="5651">
                  <c:v>24.619800000000001</c:v>
                </c:pt>
                <c:pt idx="5652">
                  <c:v>24.6233</c:v>
                </c:pt>
                <c:pt idx="5653">
                  <c:v>24.6267</c:v>
                </c:pt>
                <c:pt idx="5654">
                  <c:v>24.630199999999999</c:v>
                </c:pt>
                <c:pt idx="5655">
                  <c:v>24.633700000000001</c:v>
                </c:pt>
                <c:pt idx="5656">
                  <c:v>24.6372</c:v>
                </c:pt>
                <c:pt idx="5657">
                  <c:v>24.640599999999999</c:v>
                </c:pt>
                <c:pt idx="5658">
                  <c:v>24.644100000000002</c:v>
                </c:pt>
                <c:pt idx="5659">
                  <c:v>24.647600000000001</c:v>
                </c:pt>
                <c:pt idx="5660">
                  <c:v>24.651</c:v>
                </c:pt>
                <c:pt idx="5661">
                  <c:v>24.654499999999999</c:v>
                </c:pt>
                <c:pt idx="5662">
                  <c:v>24.658000000000001</c:v>
                </c:pt>
                <c:pt idx="5663">
                  <c:v>24.6615</c:v>
                </c:pt>
                <c:pt idx="5664">
                  <c:v>24.664899999999999</c:v>
                </c:pt>
                <c:pt idx="5665">
                  <c:v>24.668399999999998</c:v>
                </c:pt>
                <c:pt idx="5666">
                  <c:v>24.671900000000001</c:v>
                </c:pt>
                <c:pt idx="5667">
                  <c:v>24.6753</c:v>
                </c:pt>
                <c:pt idx="5668">
                  <c:v>24.678799999999999</c:v>
                </c:pt>
                <c:pt idx="5669">
                  <c:v>24.682300000000001</c:v>
                </c:pt>
                <c:pt idx="5670">
                  <c:v>24.6858</c:v>
                </c:pt>
                <c:pt idx="5671">
                  <c:v>24.6892</c:v>
                </c:pt>
                <c:pt idx="5672">
                  <c:v>24.692699999999999</c:v>
                </c:pt>
                <c:pt idx="5673">
                  <c:v>24.696200000000001</c:v>
                </c:pt>
                <c:pt idx="5674">
                  <c:v>24.6997</c:v>
                </c:pt>
                <c:pt idx="5675">
                  <c:v>24.703099999999999</c:v>
                </c:pt>
                <c:pt idx="5676">
                  <c:v>24.706600000000002</c:v>
                </c:pt>
                <c:pt idx="5677">
                  <c:v>24.710100000000001</c:v>
                </c:pt>
                <c:pt idx="5678">
                  <c:v>24.7135</c:v>
                </c:pt>
                <c:pt idx="5679">
                  <c:v>24.716999999999999</c:v>
                </c:pt>
                <c:pt idx="5680">
                  <c:v>24.720500000000001</c:v>
                </c:pt>
                <c:pt idx="5681">
                  <c:v>24.724</c:v>
                </c:pt>
                <c:pt idx="5682">
                  <c:v>24.727399999999999</c:v>
                </c:pt>
                <c:pt idx="5683">
                  <c:v>24.730899999999998</c:v>
                </c:pt>
                <c:pt idx="5684">
                  <c:v>24.734400000000001</c:v>
                </c:pt>
                <c:pt idx="5685">
                  <c:v>24.7378</c:v>
                </c:pt>
                <c:pt idx="5686">
                  <c:v>24.741299999999999</c:v>
                </c:pt>
                <c:pt idx="5687">
                  <c:v>24.744800000000001</c:v>
                </c:pt>
                <c:pt idx="5688">
                  <c:v>24.7483</c:v>
                </c:pt>
                <c:pt idx="5689">
                  <c:v>24.7517</c:v>
                </c:pt>
                <c:pt idx="5690">
                  <c:v>24.755199999999999</c:v>
                </c:pt>
                <c:pt idx="5691">
                  <c:v>24.758700000000001</c:v>
                </c:pt>
                <c:pt idx="5692">
                  <c:v>24.7622</c:v>
                </c:pt>
                <c:pt idx="5693">
                  <c:v>24.765599999999999</c:v>
                </c:pt>
                <c:pt idx="5694">
                  <c:v>24.769100000000002</c:v>
                </c:pt>
                <c:pt idx="5695">
                  <c:v>24.772600000000001</c:v>
                </c:pt>
                <c:pt idx="5696">
                  <c:v>24.776</c:v>
                </c:pt>
                <c:pt idx="5697">
                  <c:v>24.779499999999999</c:v>
                </c:pt>
                <c:pt idx="5698">
                  <c:v>24.783000000000001</c:v>
                </c:pt>
                <c:pt idx="5699">
                  <c:v>24.7865</c:v>
                </c:pt>
                <c:pt idx="5700">
                  <c:v>24.789899999999999</c:v>
                </c:pt>
                <c:pt idx="5701">
                  <c:v>24.793399999999998</c:v>
                </c:pt>
                <c:pt idx="5702">
                  <c:v>24.796900000000001</c:v>
                </c:pt>
                <c:pt idx="5703">
                  <c:v>24.8003</c:v>
                </c:pt>
                <c:pt idx="5704">
                  <c:v>24.803799999999999</c:v>
                </c:pt>
                <c:pt idx="5705">
                  <c:v>24.807300000000001</c:v>
                </c:pt>
                <c:pt idx="5706">
                  <c:v>24.8108</c:v>
                </c:pt>
                <c:pt idx="5707">
                  <c:v>24.8142</c:v>
                </c:pt>
                <c:pt idx="5708">
                  <c:v>24.817699999999999</c:v>
                </c:pt>
                <c:pt idx="5709">
                  <c:v>24.821200000000001</c:v>
                </c:pt>
                <c:pt idx="5710">
                  <c:v>24.8247</c:v>
                </c:pt>
                <c:pt idx="5711">
                  <c:v>24.828099999999999</c:v>
                </c:pt>
                <c:pt idx="5712">
                  <c:v>24.831600000000002</c:v>
                </c:pt>
                <c:pt idx="5713">
                  <c:v>24.835100000000001</c:v>
                </c:pt>
                <c:pt idx="5714">
                  <c:v>24.8385</c:v>
                </c:pt>
                <c:pt idx="5715">
                  <c:v>24.841999999999999</c:v>
                </c:pt>
                <c:pt idx="5716">
                  <c:v>24.845500000000001</c:v>
                </c:pt>
                <c:pt idx="5717">
                  <c:v>24.849</c:v>
                </c:pt>
                <c:pt idx="5718">
                  <c:v>24.852399999999999</c:v>
                </c:pt>
                <c:pt idx="5719">
                  <c:v>24.855899999999998</c:v>
                </c:pt>
                <c:pt idx="5720">
                  <c:v>24.859400000000001</c:v>
                </c:pt>
                <c:pt idx="5721">
                  <c:v>24.8628</c:v>
                </c:pt>
                <c:pt idx="5722">
                  <c:v>24.866299999999999</c:v>
                </c:pt>
                <c:pt idx="5723">
                  <c:v>24.869800000000001</c:v>
                </c:pt>
                <c:pt idx="5724">
                  <c:v>24.8733</c:v>
                </c:pt>
                <c:pt idx="5725">
                  <c:v>24.8767</c:v>
                </c:pt>
                <c:pt idx="5726">
                  <c:v>24.880199999999999</c:v>
                </c:pt>
                <c:pt idx="5727">
                  <c:v>24.883700000000001</c:v>
                </c:pt>
                <c:pt idx="5728">
                  <c:v>24.8872</c:v>
                </c:pt>
                <c:pt idx="5729">
                  <c:v>24.890599999999999</c:v>
                </c:pt>
                <c:pt idx="5730">
                  <c:v>24.894100000000002</c:v>
                </c:pt>
                <c:pt idx="5731">
                  <c:v>24.897600000000001</c:v>
                </c:pt>
                <c:pt idx="5732">
                  <c:v>24.901</c:v>
                </c:pt>
                <c:pt idx="5733">
                  <c:v>24.904499999999999</c:v>
                </c:pt>
                <c:pt idx="5734">
                  <c:v>24.908000000000001</c:v>
                </c:pt>
                <c:pt idx="5735">
                  <c:v>24.9115</c:v>
                </c:pt>
                <c:pt idx="5736">
                  <c:v>24.914899999999999</c:v>
                </c:pt>
                <c:pt idx="5737">
                  <c:v>24.918399999999998</c:v>
                </c:pt>
                <c:pt idx="5738">
                  <c:v>24.921900000000001</c:v>
                </c:pt>
                <c:pt idx="5739">
                  <c:v>24.9253</c:v>
                </c:pt>
                <c:pt idx="5740">
                  <c:v>24.928799999999999</c:v>
                </c:pt>
                <c:pt idx="5741">
                  <c:v>24.932300000000001</c:v>
                </c:pt>
                <c:pt idx="5742">
                  <c:v>24.9358</c:v>
                </c:pt>
                <c:pt idx="5743">
                  <c:v>24.9392</c:v>
                </c:pt>
                <c:pt idx="5744">
                  <c:v>24.942699999999999</c:v>
                </c:pt>
                <c:pt idx="5745">
                  <c:v>24.946200000000001</c:v>
                </c:pt>
                <c:pt idx="5746">
                  <c:v>24.9497</c:v>
                </c:pt>
                <c:pt idx="5747">
                  <c:v>24.953099999999999</c:v>
                </c:pt>
                <c:pt idx="5748">
                  <c:v>24.956600000000002</c:v>
                </c:pt>
                <c:pt idx="5749">
                  <c:v>24.960100000000001</c:v>
                </c:pt>
                <c:pt idx="5750">
                  <c:v>24.9635</c:v>
                </c:pt>
                <c:pt idx="5751">
                  <c:v>24.966999999999999</c:v>
                </c:pt>
                <c:pt idx="5752">
                  <c:v>24.970500000000001</c:v>
                </c:pt>
                <c:pt idx="5753">
                  <c:v>24.974</c:v>
                </c:pt>
                <c:pt idx="5754">
                  <c:v>24.977399999999999</c:v>
                </c:pt>
                <c:pt idx="5755">
                  <c:v>24.980899999999998</c:v>
                </c:pt>
                <c:pt idx="5756">
                  <c:v>24.984400000000001</c:v>
                </c:pt>
                <c:pt idx="5757">
                  <c:v>24.9878</c:v>
                </c:pt>
                <c:pt idx="5758">
                  <c:v>24.991299999999999</c:v>
                </c:pt>
                <c:pt idx="5759">
                  <c:v>24.994800000000001</c:v>
                </c:pt>
                <c:pt idx="5760">
                  <c:v>24.9983</c:v>
                </c:pt>
                <c:pt idx="5761">
                  <c:v>25.0017</c:v>
                </c:pt>
                <c:pt idx="5762">
                  <c:v>25.005199999999999</c:v>
                </c:pt>
                <c:pt idx="5763">
                  <c:v>25.008700000000001</c:v>
                </c:pt>
                <c:pt idx="5764">
                  <c:v>25.0122</c:v>
                </c:pt>
                <c:pt idx="5765">
                  <c:v>25.015599999999999</c:v>
                </c:pt>
                <c:pt idx="5766">
                  <c:v>25.019100000000002</c:v>
                </c:pt>
                <c:pt idx="5767">
                  <c:v>25.022600000000001</c:v>
                </c:pt>
                <c:pt idx="5768">
                  <c:v>25.026</c:v>
                </c:pt>
                <c:pt idx="5769">
                  <c:v>25.029499999999999</c:v>
                </c:pt>
                <c:pt idx="5770">
                  <c:v>25.033000000000001</c:v>
                </c:pt>
                <c:pt idx="5771">
                  <c:v>25.0365</c:v>
                </c:pt>
                <c:pt idx="5772">
                  <c:v>25.039899999999999</c:v>
                </c:pt>
                <c:pt idx="5773">
                  <c:v>25.043399999999998</c:v>
                </c:pt>
                <c:pt idx="5774">
                  <c:v>25.046900000000001</c:v>
                </c:pt>
                <c:pt idx="5775">
                  <c:v>25.0503</c:v>
                </c:pt>
                <c:pt idx="5776">
                  <c:v>25.053799999999999</c:v>
                </c:pt>
                <c:pt idx="5777">
                  <c:v>25.057300000000001</c:v>
                </c:pt>
                <c:pt idx="5778">
                  <c:v>25.0608</c:v>
                </c:pt>
                <c:pt idx="5779">
                  <c:v>25.0642</c:v>
                </c:pt>
                <c:pt idx="5780">
                  <c:v>25.067699999999999</c:v>
                </c:pt>
                <c:pt idx="5781">
                  <c:v>25.071200000000001</c:v>
                </c:pt>
                <c:pt idx="5782">
                  <c:v>25.0747</c:v>
                </c:pt>
                <c:pt idx="5783">
                  <c:v>25.078099999999999</c:v>
                </c:pt>
                <c:pt idx="5784">
                  <c:v>25.081600000000002</c:v>
                </c:pt>
                <c:pt idx="5785">
                  <c:v>25.085100000000001</c:v>
                </c:pt>
                <c:pt idx="5786">
                  <c:v>25.0885</c:v>
                </c:pt>
                <c:pt idx="5787">
                  <c:v>25.091999999999999</c:v>
                </c:pt>
                <c:pt idx="5788">
                  <c:v>25.095500000000001</c:v>
                </c:pt>
                <c:pt idx="5789">
                  <c:v>25.099</c:v>
                </c:pt>
                <c:pt idx="5790">
                  <c:v>25.102399999999999</c:v>
                </c:pt>
                <c:pt idx="5791">
                  <c:v>25.105899999999998</c:v>
                </c:pt>
                <c:pt idx="5792">
                  <c:v>25.109400000000001</c:v>
                </c:pt>
                <c:pt idx="5793">
                  <c:v>25.1128</c:v>
                </c:pt>
                <c:pt idx="5794">
                  <c:v>25.116299999999999</c:v>
                </c:pt>
                <c:pt idx="5795">
                  <c:v>25.119800000000001</c:v>
                </c:pt>
                <c:pt idx="5796">
                  <c:v>25.1233</c:v>
                </c:pt>
                <c:pt idx="5797">
                  <c:v>25.1267</c:v>
                </c:pt>
                <c:pt idx="5798">
                  <c:v>25.130199999999999</c:v>
                </c:pt>
                <c:pt idx="5799">
                  <c:v>25.133700000000001</c:v>
                </c:pt>
                <c:pt idx="5800">
                  <c:v>25.1372</c:v>
                </c:pt>
                <c:pt idx="5801">
                  <c:v>25.140599999999999</c:v>
                </c:pt>
                <c:pt idx="5802">
                  <c:v>25.144100000000002</c:v>
                </c:pt>
                <c:pt idx="5803">
                  <c:v>25.147600000000001</c:v>
                </c:pt>
                <c:pt idx="5804">
                  <c:v>25.151</c:v>
                </c:pt>
                <c:pt idx="5805">
                  <c:v>25.154499999999999</c:v>
                </c:pt>
                <c:pt idx="5806">
                  <c:v>25.158000000000001</c:v>
                </c:pt>
                <c:pt idx="5807">
                  <c:v>25.1615</c:v>
                </c:pt>
                <c:pt idx="5808">
                  <c:v>25.164899999999999</c:v>
                </c:pt>
                <c:pt idx="5809">
                  <c:v>25.168399999999998</c:v>
                </c:pt>
                <c:pt idx="5810">
                  <c:v>25.171900000000001</c:v>
                </c:pt>
                <c:pt idx="5811">
                  <c:v>25.1753</c:v>
                </c:pt>
                <c:pt idx="5812">
                  <c:v>25.178799999999999</c:v>
                </c:pt>
                <c:pt idx="5813">
                  <c:v>25.182300000000001</c:v>
                </c:pt>
                <c:pt idx="5814">
                  <c:v>25.1858</c:v>
                </c:pt>
                <c:pt idx="5815">
                  <c:v>25.1892</c:v>
                </c:pt>
                <c:pt idx="5816">
                  <c:v>25.192699999999999</c:v>
                </c:pt>
                <c:pt idx="5817">
                  <c:v>25.196200000000001</c:v>
                </c:pt>
                <c:pt idx="5818">
                  <c:v>25.1997</c:v>
                </c:pt>
                <c:pt idx="5819">
                  <c:v>25.203099999999999</c:v>
                </c:pt>
                <c:pt idx="5820">
                  <c:v>25.206600000000002</c:v>
                </c:pt>
                <c:pt idx="5821">
                  <c:v>25.210100000000001</c:v>
                </c:pt>
                <c:pt idx="5822">
                  <c:v>25.2135</c:v>
                </c:pt>
                <c:pt idx="5823">
                  <c:v>25.216999999999999</c:v>
                </c:pt>
                <c:pt idx="5824">
                  <c:v>25.220500000000001</c:v>
                </c:pt>
                <c:pt idx="5825">
                  <c:v>25.224</c:v>
                </c:pt>
                <c:pt idx="5826">
                  <c:v>25.227399999999999</c:v>
                </c:pt>
                <c:pt idx="5827">
                  <c:v>25.230899999999998</c:v>
                </c:pt>
                <c:pt idx="5828">
                  <c:v>25.234400000000001</c:v>
                </c:pt>
                <c:pt idx="5829">
                  <c:v>25.2378</c:v>
                </c:pt>
                <c:pt idx="5830">
                  <c:v>25.241299999999999</c:v>
                </c:pt>
                <c:pt idx="5831">
                  <c:v>25.244800000000001</c:v>
                </c:pt>
                <c:pt idx="5832">
                  <c:v>25.2483</c:v>
                </c:pt>
                <c:pt idx="5833">
                  <c:v>25.2517</c:v>
                </c:pt>
                <c:pt idx="5834">
                  <c:v>25.255199999999999</c:v>
                </c:pt>
                <c:pt idx="5835">
                  <c:v>25.258700000000001</c:v>
                </c:pt>
                <c:pt idx="5836">
                  <c:v>25.2622</c:v>
                </c:pt>
                <c:pt idx="5837">
                  <c:v>25.265599999999999</c:v>
                </c:pt>
                <c:pt idx="5838">
                  <c:v>25.269100000000002</c:v>
                </c:pt>
                <c:pt idx="5839">
                  <c:v>25.272600000000001</c:v>
                </c:pt>
                <c:pt idx="5840">
                  <c:v>25.276</c:v>
                </c:pt>
                <c:pt idx="5841">
                  <c:v>25.279499999999999</c:v>
                </c:pt>
                <c:pt idx="5842">
                  <c:v>25.283000000000001</c:v>
                </c:pt>
                <c:pt idx="5843">
                  <c:v>25.2865</c:v>
                </c:pt>
                <c:pt idx="5844">
                  <c:v>25.289899999999999</c:v>
                </c:pt>
                <c:pt idx="5845">
                  <c:v>25.293399999999998</c:v>
                </c:pt>
                <c:pt idx="5846">
                  <c:v>25.296900000000001</c:v>
                </c:pt>
                <c:pt idx="5847">
                  <c:v>25.3003</c:v>
                </c:pt>
                <c:pt idx="5848">
                  <c:v>25.303799999999999</c:v>
                </c:pt>
                <c:pt idx="5849">
                  <c:v>25.307300000000001</c:v>
                </c:pt>
                <c:pt idx="5850">
                  <c:v>25.3108</c:v>
                </c:pt>
                <c:pt idx="5851">
                  <c:v>25.3142</c:v>
                </c:pt>
                <c:pt idx="5852">
                  <c:v>25.317699999999999</c:v>
                </c:pt>
                <c:pt idx="5853">
                  <c:v>25.321200000000001</c:v>
                </c:pt>
                <c:pt idx="5854">
                  <c:v>25.3247</c:v>
                </c:pt>
                <c:pt idx="5855">
                  <c:v>25.328099999999999</c:v>
                </c:pt>
                <c:pt idx="5856">
                  <c:v>25.331600000000002</c:v>
                </c:pt>
                <c:pt idx="5857">
                  <c:v>25.335100000000001</c:v>
                </c:pt>
                <c:pt idx="5858">
                  <c:v>25.3385</c:v>
                </c:pt>
                <c:pt idx="5859">
                  <c:v>25.341999999999999</c:v>
                </c:pt>
                <c:pt idx="5860">
                  <c:v>25.345500000000001</c:v>
                </c:pt>
                <c:pt idx="5861">
                  <c:v>25.349</c:v>
                </c:pt>
                <c:pt idx="5862">
                  <c:v>25.352399999999999</c:v>
                </c:pt>
                <c:pt idx="5863">
                  <c:v>25.355899999999998</c:v>
                </c:pt>
                <c:pt idx="5864">
                  <c:v>25.359400000000001</c:v>
                </c:pt>
                <c:pt idx="5865">
                  <c:v>25.3628</c:v>
                </c:pt>
                <c:pt idx="5866">
                  <c:v>25.366299999999999</c:v>
                </c:pt>
                <c:pt idx="5867">
                  <c:v>25.369800000000001</c:v>
                </c:pt>
                <c:pt idx="5868">
                  <c:v>25.3733</c:v>
                </c:pt>
                <c:pt idx="5869">
                  <c:v>25.3767</c:v>
                </c:pt>
                <c:pt idx="5870">
                  <c:v>25.380199999999999</c:v>
                </c:pt>
                <c:pt idx="5871">
                  <c:v>25.383700000000001</c:v>
                </c:pt>
                <c:pt idx="5872">
                  <c:v>25.3872</c:v>
                </c:pt>
                <c:pt idx="5873">
                  <c:v>25.390599999999999</c:v>
                </c:pt>
                <c:pt idx="5874">
                  <c:v>25.394100000000002</c:v>
                </c:pt>
                <c:pt idx="5875">
                  <c:v>25.397600000000001</c:v>
                </c:pt>
                <c:pt idx="5876">
                  <c:v>25.401</c:v>
                </c:pt>
                <c:pt idx="5877">
                  <c:v>25.404499999999999</c:v>
                </c:pt>
                <c:pt idx="5878">
                  <c:v>25.408000000000001</c:v>
                </c:pt>
                <c:pt idx="5879">
                  <c:v>25.4115</c:v>
                </c:pt>
                <c:pt idx="5880">
                  <c:v>25.414899999999999</c:v>
                </c:pt>
                <c:pt idx="5881">
                  <c:v>25.418399999999998</c:v>
                </c:pt>
                <c:pt idx="5882">
                  <c:v>25.421900000000001</c:v>
                </c:pt>
                <c:pt idx="5883">
                  <c:v>25.4253</c:v>
                </c:pt>
                <c:pt idx="5884">
                  <c:v>25.428799999999999</c:v>
                </c:pt>
                <c:pt idx="5885">
                  <c:v>25.432300000000001</c:v>
                </c:pt>
                <c:pt idx="5886">
                  <c:v>25.4358</c:v>
                </c:pt>
                <c:pt idx="5887">
                  <c:v>25.4392</c:v>
                </c:pt>
                <c:pt idx="5888">
                  <c:v>25.442699999999999</c:v>
                </c:pt>
                <c:pt idx="5889">
                  <c:v>25.446200000000001</c:v>
                </c:pt>
                <c:pt idx="5890">
                  <c:v>25.4497</c:v>
                </c:pt>
                <c:pt idx="5891">
                  <c:v>25.453099999999999</c:v>
                </c:pt>
                <c:pt idx="5892">
                  <c:v>25.456600000000002</c:v>
                </c:pt>
                <c:pt idx="5893">
                  <c:v>25.460100000000001</c:v>
                </c:pt>
                <c:pt idx="5894">
                  <c:v>25.4635</c:v>
                </c:pt>
                <c:pt idx="5895">
                  <c:v>25.466999999999999</c:v>
                </c:pt>
                <c:pt idx="5896">
                  <c:v>25.470500000000001</c:v>
                </c:pt>
                <c:pt idx="5897">
                  <c:v>25.474</c:v>
                </c:pt>
                <c:pt idx="5898">
                  <c:v>25.477399999999999</c:v>
                </c:pt>
                <c:pt idx="5899">
                  <c:v>25.480899999999998</c:v>
                </c:pt>
                <c:pt idx="5900">
                  <c:v>25.484400000000001</c:v>
                </c:pt>
                <c:pt idx="5901">
                  <c:v>25.4878</c:v>
                </c:pt>
                <c:pt idx="5902">
                  <c:v>25.491299999999999</c:v>
                </c:pt>
                <c:pt idx="5903">
                  <c:v>25.494800000000001</c:v>
                </c:pt>
                <c:pt idx="5904">
                  <c:v>25.4983</c:v>
                </c:pt>
                <c:pt idx="5905">
                  <c:v>25.5017</c:v>
                </c:pt>
                <c:pt idx="5906">
                  <c:v>25.505199999999999</c:v>
                </c:pt>
                <c:pt idx="5907">
                  <c:v>25.508700000000001</c:v>
                </c:pt>
                <c:pt idx="5908">
                  <c:v>25.5122</c:v>
                </c:pt>
                <c:pt idx="5909">
                  <c:v>25.515599999999999</c:v>
                </c:pt>
                <c:pt idx="5910">
                  <c:v>25.519100000000002</c:v>
                </c:pt>
                <c:pt idx="5911">
                  <c:v>25.522600000000001</c:v>
                </c:pt>
                <c:pt idx="5912">
                  <c:v>25.526</c:v>
                </c:pt>
                <c:pt idx="5913">
                  <c:v>25.529499999999999</c:v>
                </c:pt>
                <c:pt idx="5914">
                  <c:v>25.533000000000001</c:v>
                </c:pt>
                <c:pt idx="5915">
                  <c:v>25.5365</c:v>
                </c:pt>
                <c:pt idx="5916">
                  <c:v>25.539899999999999</c:v>
                </c:pt>
                <c:pt idx="5917">
                  <c:v>25.543399999999998</c:v>
                </c:pt>
                <c:pt idx="5918">
                  <c:v>25.546900000000001</c:v>
                </c:pt>
                <c:pt idx="5919">
                  <c:v>25.5503</c:v>
                </c:pt>
                <c:pt idx="5920">
                  <c:v>25.553799999999999</c:v>
                </c:pt>
                <c:pt idx="5921">
                  <c:v>25.557300000000001</c:v>
                </c:pt>
                <c:pt idx="5922">
                  <c:v>25.5608</c:v>
                </c:pt>
                <c:pt idx="5923">
                  <c:v>25.5642</c:v>
                </c:pt>
                <c:pt idx="5924">
                  <c:v>25.567699999999999</c:v>
                </c:pt>
                <c:pt idx="5925">
                  <c:v>25.571200000000001</c:v>
                </c:pt>
                <c:pt idx="5926">
                  <c:v>25.5747</c:v>
                </c:pt>
                <c:pt idx="5927">
                  <c:v>25.578099999999999</c:v>
                </c:pt>
                <c:pt idx="5928">
                  <c:v>25.581600000000002</c:v>
                </c:pt>
                <c:pt idx="5929">
                  <c:v>25.585100000000001</c:v>
                </c:pt>
                <c:pt idx="5930">
                  <c:v>25.5885</c:v>
                </c:pt>
                <c:pt idx="5931">
                  <c:v>25.591999999999999</c:v>
                </c:pt>
                <c:pt idx="5932">
                  <c:v>25.595500000000001</c:v>
                </c:pt>
                <c:pt idx="5933">
                  <c:v>25.599</c:v>
                </c:pt>
                <c:pt idx="5934">
                  <c:v>25.602399999999999</c:v>
                </c:pt>
                <c:pt idx="5935">
                  <c:v>25.605899999999998</c:v>
                </c:pt>
                <c:pt idx="5936">
                  <c:v>25.609400000000001</c:v>
                </c:pt>
                <c:pt idx="5937">
                  <c:v>25.6128</c:v>
                </c:pt>
                <c:pt idx="5938">
                  <c:v>25.616299999999999</c:v>
                </c:pt>
                <c:pt idx="5939">
                  <c:v>25.619800000000001</c:v>
                </c:pt>
                <c:pt idx="5940">
                  <c:v>25.6233</c:v>
                </c:pt>
                <c:pt idx="5941">
                  <c:v>25.6267</c:v>
                </c:pt>
                <c:pt idx="5942">
                  <c:v>25.630199999999999</c:v>
                </c:pt>
                <c:pt idx="5943">
                  <c:v>25.633700000000001</c:v>
                </c:pt>
                <c:pt idx="5944">
                  <c:v>25.6372</c:v>
                </c:pt>
                <c:pt idx="5945">
                  <c:v>25.640599999999999</c:v>
                </c:pt>
                <c:pt idx="5946">
                  <c:v>25.644100000000002</c:v>
                </c:pt>
                <c:pt idx="5947">
                  <c:v>25.647600000000001</c:v>
                </c:pt>
                <c:pt idx="5948">
                  <c:v>25.651</c:v>
                </c:pt>
                <c:pt idx="5949">
                  <c:v>25.654499999999999</c:v>
                </c:pt>
                <c:pt idx="5950">
                  <c:v>25.658000000000001</c:v>
                </c:pt>
                <c:pt idx="5951">
                  <c:v>25.6615</c:v>
                </c:pt>
                <c:pt idx="5952">
                  <c:v>25.664899999999999</c:v>
                </c:pt>
                <c:pt idx="5953">
                  <c:v>25.668399999999998</c:v>
                </c:pt>
                <c:pt idx="5954">
                  <c:v>25.671900000000001</c:v>
                </c:pt>
                <c:pt idx="5955">
                  <c:v>25.6753</c:v>
                </c:pt>
                <c:pt idx="5956">
                  <c:v>25.678799999999999</c:v>
                </c:pt>
                <c:pt idx="5957">
                  <c:v>25.682300000000001</c:v>
                </c:pt>
                <c:pt idx="5958">
                  <c:v>25.6858</c:v>
                </c:pt>
                <c:pt idx="5959">
                  <c:v>25.6892</c:v>
                </c:pt>
                <c:pt idx="5960">
                  <c:v>25.692699999999999</c:v>
                </c:pt>
                <c:pt idx="5961">
                  <c:v>25.696200000000001</c:v>
                </c:pt>
                <c:pt idx="5962">
                  <c:v>25.6997</c:v>
                </c:pt>
                <c:pt idx="5963">
                  <c:v>25.703099999999999</c:v>
                </c:pt>
                <c:pt idx="5964">
                  <c:v>25.706600000000002</c:v>
                </c:pt>
                <c:pt idx="5965">
                  <c:v>25.710100000000001</c:v>
                </c:pt>
                <c:pt idx="5966">
                  <c:v>25.7135</c:v>
                </c:pt>
                <c:pt idx="5967">
                  <c:v>25.716999999999999</c:v>
                </c:pt>
                <c:pt idx="5968">
                  <c:v>25.720500000000001</c:v>
                </c:pt>
                <c:pt idx="5969">
                  <c:v>25.724</c:v>
                </c:pt>
                <c:pt idx="5970">
                  <c:v>25.727399999999999</c:v>
                </c:pt>
                <c:pt idx="5971">
                  <c:v>25.730899999999998</c:v>
                </c:pt>
                <c:pt idx="5972">
                  <c:v>25.734400000000001</c:v>
                </c:pt>
                <c:pt idx="5973">
                  <c:v>25.7378</c:v>
                </c:pt>
                <c:pt idx="5974">
                  <c:v>25.741299999999999</c:v>
                </c:pt>
                <c:pt idx="5975">
                  <c:v>25.744800000000001</c:v>
                </c:pt>
                <c:pt idx="5976">
                  <c:v>25.7483</c:v>
                </c:pt>
                <c:pt idx="5977">
                  <c:v>25.7517</c:v>
                </c:pt>
                <c:pt idx="5978">
                  <c:v>25.755199999999999</c:v>
                </c:pt>
                <c:pt idx="5979">
                  <c:v>25.758700000000001</c:v>
                </c:pt>
                <c:pt idx="5980">
                  <c:v>25.7622</c:v>
                </c:pt>
                <c:pt idx="5981">
                  <c:v>25.765599999999999</c:v>
                </c:pt>
                <c:pt idx="5982">
                  <c:v>25.769100000000002</c:v>
                </c:pt>
                <c:pt idx="5983">
                  <c:v>25.772600000000001</c:v>
                </c:pt>
                <c:pt idx="5984">
                  <c:v>25.776</c:v>
                </c:pt>
                <c:pt idx="5985">
                  <c:v>25.779499999999999</c:v>
                </c:pt>
                <c:pt idx="5986">
                  <c:v>25.783000000000001</c:v>
                </c:pt>
                <c:pt idx="5987">
                  <c:v>25.7865</c:v>
                </c:pt>
                <c:pt idx="5988">
                  <c:v>25.789899999999999</c:v>
                </c:pt>
                <c:pt idx="5989">
                  <c:v>25.793399999999998</c:v>
                </c:pt>
                <c:pt idx="5990">
                  <c:v>25.796900000000001</c:v>
                </c:pt>
                <c:pt idx="5991">
                  <c:v>25.8003</c:v>
                </c:pt>
                <c:pt idx="5992">
                  <c:v>25.803799999999999</c:v>
                </c:pt>
                <c:pt idx="5993">
                  <c:v>25.807300000000001</c:v>
                </c:pt>
                <c:pt idx="5994">
                  <c:v>25.8108</c:v>
                </c:pt>
                <c:pt idx="5995">
                  <c:v>25.8142</c:v>
                </c:pt>
                <c:pt idx="5996">
                  <c:v>25.817699999999999</c:v>
                </c:pt>
                <c:pt idx="5997">
                  <c:v>25.821200000000001</c:v>
                </c:pt>
                <c:pt idx="5998">
                  <c:v>25.8247</c:v>
                </c:pt>
                <c:pt idx="5999">
                  <c:v>25.828099999999999</c:v>
                </c:pt>
                <c:pt idx="6000">
                  <c:v>25.831600000000002</c:v>
                </c:pt>
                <c:pt idx="6001">
                  <c:v>25.835100000000001</c:v>
                </c:pt>
                <c:pt idx="6002">
                  <c:v>25.8385</c:v>
                </c:pt>
                <c:pt idx="6003">
                  <c:v>25.841999999999999</c:v>
                </c:pt>
                <c:pt idx="6004">
                  <c:v>25.845500000000001</c:v>
                </c:pt>
                <c:pt idx="6005">
                  <c:v>25.849</c:v>
                </c:pt>
                <c:pt idx="6006">
                  <c:v>25.852399999999999</c:v>
                </c:pt>
                <c:pt idx="6007">
                  <c:v>25.855899999999998</c:v>
                </c:pt>
                <c:pt idx="6008">
                  <c:v>25.859400000000001</c:v>
                </c:pt>
                <c:pt idx="6009">
                  <c:v>25.8628</c:v>
                </c:pt>
                <c:pt idx="6010">
                  <c:v>25.866299999999999</c:v>
                </c:pt>
                <c:pt idx="6011">
                  <c:v>25.869800000000001</c:v>
                </c:pt>
                <c:pt idx="6012">
                  <c:v>25.8733</c:v>
                </c:pt>
                <c:pt idx="6013">
                  <c:v>25.8767</c:v>
                </c:pt>
                <c:pt idx="6014">
                  <c:v>25.880199999999999</c:v>
                </c:pt>
                <c:pt idx="6015">
                  <c:v>25.883700000000001</c:v>
                </c:pt>
                <c:pt idx="6016">
                  <c:v>25.8872</c:v>
                </c:pt>
                <c:pt idx="6017">
                  <c:v>25.890599999999999</c:v>
                </c:pt>
                <c:pt idx="6018">
                  <c:v>25.894100000000002</c:v>
                </c:pt>
                <c:pt idx="6019">
                  <c:v>25.897600000000001</c:v>
                </c:pt>
                <c:pt idx="6020">
                  <c:v>25.901</c:v>
                </c:pt>
                <c:pt idx="6021">
                  <c:v>25.904499999999999</c:v>
                </c:pt>
                <c:pt idx="6022">
                  <c:v>25.908000000000001</c:v>
                </c:pt>
                <c:pt idx="6023">
                  <c:v>25.9115</c:v>
                </c:pt>
                <c:pt idx="6024">
                  <c:v>25.914899999999999</c:v>
                </c:pt>
                <c:pt idx="6025">
                  <c:v>25.918399999999998</c:v>
                </c:pt>
                <c:pt idx="6026">
                  <c:v>25.921900000000001</c:v>
                </c:pt>
                <c:pt idx="6027">
                  <c:v>25.9253</c:v>
                </c:pt>
                <c:pt idx="6028">
                  <c:v>25.928799999999999</c:v>
                </c:pt>
                <c:pt idx="6029">
                  <c:v>25.932300000000001</c:v>
                </c:pt>
                <c:pt idx="6030">
                  <c:v>25.9358</c:v>
                </c:pt>
                <c:pt idx="6031">
                  <c:v>25.9392</c:v>
                </c:pt>
                <c:pt idx="6032">
                  <c:v>25.942699999999999</c:v>
                </c:pt>
                <c:pt idx="6033">
                  <c:v>25.946200000000001</c:v>
                </c:pt>
                <c:pt idx="6034">
                  <c:v>25.9497</c:v>
                </c:pt>
                <c:pt idx="6035">
                  <c:v>25.953099999999999</c:v>
                </c:pt>
                <c:pt idx="6036">
                  <c:v>25.956600000000002</c:v>
                </c:pt>
                <c:pt idx="6037">
                  <c:v>25.960100000000001</c:v>
                </c:pt>
                <c:pt idx="6038">
                  <c:v>25.9635</c:v>
                </c:pt>
                <c:pt idx="6039">
                  <c:v>25.966999999999999</c:v>
                </c:pt>
                <c:pt idx="6040">
                  <c:v>25.970500000000001</c:v>
                </c:pt>
                <c:pt idx="6041">
                  <c:v>25.974</c:v>
                </c:pt>
                <c:pt idx="6042">
                  <c:v>25.977399999999999</c:v>
                </c:pt>
                <c:pt idx="6043">
                  <c:v>25.980899999999998</c:v>
                </c:pt>
                <c:pt idx="6044">
                  <c:v>25.984400000000001</c:v>
                </c:pt>
                <c:pt idx="6045">
                  <c:v>25.9878</c:v>
                </c:pt>
                <c:pt idx="6046">
                  <c:v>25.991299999999999</c:v>
                </c:pt>
                <c:pt idx="6047">
                  <c:v>25.994800000000001</c:v>
                </c:pt>
                <c:pt idx="6048">
                  <c:v>25.9983</c:v>
                </c:pt>
                <c:pt idx="6049">
                  <c:v>26.0017</c:v>
                </c:pt>
                <c:pt idx="6050">
                  <c:v>26.005199999999999</c:v>
                </c:pt>
                <c:pt idx="6051">
                  <c:v>26.008700000000001</c:v>
                </c:pt>
                <c:pt idx="6052">
                  <c:v>26.0122</c:v>
                </c:pt>
                <c:pt idx="6053">
                  <c:v>26.015599999999999</c:v>
                </c:pt>
                <c:pt idx="6054">
                  <c:v>26.019100000000002</c:v>
                </c:pt>
                <c:pt idx="6055">
                  <c:v>26.022600000000001</c:v>
                </c:pt>
                <c:pt idx="6056">
                  <c:v>26.026</c:v>
                </c:pt>
                <c:pt idx="6057">
                  <c:v>26.029499999999999</c:v>
                </c:pt>
                <c:pt idx="6058">
                  <c:v>26.033000000000001</c:v>
                </c:pt>
                <c:pt idx="6059">
                  <c:v>26.0365</c:v>
                </c:pt>
                <c:pt idx="6060">
                  <c:v>26.039899999999999</c:v>
                </c:pt>
                <c:pt idx="6061">
                  <c:v>26.043399999999998</c:v>
                </c:pt>
                <c:pt idx="6062">
                  <c:v>26.046900000000001</c:v>
                </c:pt>
                <c:pt idx="6063">
                  <c:v>26.0503</c:v>
                </c:pt>
                <c:pt idx="6064">
                  <c:v>26.053799999999999</c:v>
                </c:pt>
                <c:pt idx="6065">
                  <c:v>26.057300000000001</c:v>
                </c:pt>
                <c:pt idx="6066">
                  <c:v>26.0608</c:v>
                </c:pt>
                <c:pt idx="6067">
                  <c:v>26.0642</c:v>
                </c:pt>
                <c:pt idx="6068">
                  <c:v>26.067699999999999</c:v>
                </c:pt>
                <c:pt idx="6069">
                  <c:v>26.071200000000001</c:v>
                </c:pt>
                <c:pt idx="6070">
                  <c:v>26.0747</c:v>
                </c:pt>
                <c:pt idx="6071">
                  <c:v>26.078099999999999</c:v>
                </c:pt>
                <c:pt idx="6072">
                  <c:v>26.081600000000002</c:v>
                </c:pt>
                <c:pt idx="6073">
                  <c:v>26.085100000000001</c:v>
                </c:pt>
                <c:pt idx="6074">
                  <c:v>26.0885</c:v>
                </c:pt>
                <c:pt idx="6075">
                  <c:v>26.091999999999999</c:v>
                </c:pt>
                <c:pt idx="6076">
                  <c:v>26.095500000000001</c:v>
                </c:pt>
                <c:pt idx="6077">
                  <c:v>26.099</c:v>
                </c:pt>
                <c:pt idx="6078">
                  <c:v>26.102399999999999</c:v>
                </c:pt>
                <c:pt idx="6079">
                  <c:v>26.105899999999998</c:v>
                </c:pt>
                <c:pt idx="6080">
                  <c:v>26.109400000000001</c:v>
                </c:pt>
                <c:pt idx="6081">
                  <c:v>26.1128</c:v>
                </c:pt>
                <c:pt idx="6082">
                  <c:v>26.116299999999999</c:v>
                </c:pt>
                <c:pt idx="6083">
                  <c:v>26.119800000000001</c:v>
                </c:pt>
                <c:pt idx="6084">
                  <c:v>26.1233</c:v>
                </c:pt>
                <c:pt idx="6085">
                  <c:v>26.1267</c:v>
                </c:pt>
                <c:pt idx="6086">
                  <c:v>26.130199999999999</c:v>
                </c:pt>
                <c:pt idx="6087">
                  <c:v>26.133700000000001</c:v>
                </c:pt>
                <c:pt idx="6088">
                  <c:v>26.1372</c:v>
                </c:pt>
                <c:pt idx="6089">
                  <c:v>26.140599999999999</c:v>
                </c:pt>
                <c:pt idx="6090">
                  <c:v>26.144100000000002</c:v>
                </c:pt>
                <c:pt idx="6091">
                  <c:v>26.147600000000001</c:v>
                </c:pt>
                <c:pt idx="6092">
                  <c:v>26.151</c:v>
                </c:pt>
                <c:pt idx="6093">
                  <c:v>26.154499999999999</c:v>
                </c:pt>
                <c:pt idx="6094">
                  <c:v>26.158000000000001</c:v>
                </c:pt>
                <c:pt idx="6095">
                  <c:v>26.1615</c:v>
                </c:pt>
                <c:pt idx="6096">
                  <c:v>26.164899999999999</c:v>
                </c:pt>
                <c:pt idx="6097">
                  <c:v>26.168399999999998</c:v>
                </c:pt>
                <c:pt idx="6098">
                  <c:v>26.171900000000001</c:v>
                </c:pt>
                <c:pt idx="6099">
                  <c:v>26.1753</c:v>
                </c:pt>
                <c:pt idx="6100">
                  <c:v>26.178799999999999</c:v>
                </c:pt>
                <c:pt idx="6101">
                  <c:v>26.182300000000001</c:v>
                </c:pt>
                <c:pt idx="6102">
                  <c:v>26.1858</c:v>
                </c:pt>
                <c:pt idx="6103">
                  <c:v>26.1892</c:v>
                </c:pt>
                <c:pt idx="6104">
                  <c:v>26.192699999999999</c:v>
                </c:pt>
                <c:pt idx="6105">
                  <c:v>26.196200000000001</c:v>
                </c:pt>
                <c:pt idx="6106">
                  <c:v>26.1997</c:v>
                </c:pt>
                <c:pt idx="6107">
                  <c:v>26.203099999999999</c:v>
                </c:pt>
                <c:pt idx="6108">
                  <c:v>26.206600000000002</c:v>
                </c:pt>
                <c:pt idx="6109">
                  <c:v>26.210100000000001</c:v>
                </c:pt>
                <c:pt idx="6110">
                  <c:v>26.2135</c:v>
                </c:pt>
                <c:pt idx="6111">
                  <c:v>26.216999999999999</c:v>
                </c:pt>
                <c:pt idx="6112">
                  <c:v>26.220500000000001</c:v>
                </c:pt>
                <c:pt idx="6113">
                  <c:v>26.224</c:v>
                </c:pt>
                <c:pt idx="6114">
                  <c:v>26.227399999999999</c:v>
                </c:pt>
                <c:pt idx="6115">
                  <c:v>26.230899999999998</c:v>
                </c:pt>
                <c:pt idx="6116">
                  <c:v>26.234400000000001</c:v>
                </c:pt>
                <c:pt idx="6117">
                  <c:v>26.2378</c:v>
                </c:pt>
                <c:pt idx="6118">
                  <c:v>26.241299999999999</c:v>
                </c:pt>
                <c:pt idx="6119">
                  <c:v>26.244800000000001</c:v>
                </c:pt>
                <c:pt idx="6120">
                  <c:v>26.2483</c:v>
                </c:pt>
                <c:pt idx="6121">
                  <c:v>26.2517</c:v>
                </c:pt>
                <c:pt idx="6122">
                  <c:v>26.255199999999999</c:v>
                </c:pt>
                <c:pt idx="6123">
                  <c:v>26.258700000000001</c:v>
                </c:pt>
                <c:pt idx="6124">
                  <c:v>26.2622</c:v>
                </c:pt>
                <c:pt idx="6125">
                  <c:v>26.265599999999999</c:v>
                </c:pt>
                <c:pt idx="6126">
                  <c:v>26.269100000000002</c:v>
                </c:pt>
                <c:pt idx="6127">
                  <c:v>26.272600000000001</c:v>
                </c:pt>
                <c:pt idx="6128">
                  <c:v>26.276</c:v>
                </c:pt>
                <c:pt idx="6129">
                  <c:v>26.279499999999999</c:v>
                </c:pt>
                <c:pt idx="6130">
                  <c:v>26.283000000000001</c:v>
                </c:pt>
                <c:pt idx="6131">
                  <c:v>26.2865</c:v>
                </c:pt>
                <c:pt idx="6132">
                  <c:v>26.289899999999999</c:v>
                </c:pt>
                <c:pt idx="6133">
                  <c:v>26.293399999999998</c:v>
                </c:pt>
                <c:pt idx="6134">
                  <c:v>26.296900000000001</c:v>
                </c:pt>
                <c:pt idx="6135">
                  <c:v>26.3003</c:v>
                </c:pt>
                <c:pt idx="6136">
                  <c:v>26.303799999999999</c:v>
                </c:pt>
                <c:pt idx="6137">
                  <c:v>26.307300000000001</c:v>
                </c:pt>
                <c:pt idx="6138">
                  <c:v>26.3108</c:v>
                </c:pt>
                <c:pt idx="6139">
                  <c:v>26.3142</c:v>
                </c:pt>
                <c:pt idx="6140">
                  <c:v>26.317699999999999</c:v>
                </c:pt>
                <c:pt idx="6141">
                  <c:v>26.321200000000001</c:v>
                </c:pt>
                <c:pt idx="6142">
                  <c:v>26.3247</c:v>
                </c:pt>
                <c:pt idx="6143">
                  <c:v>26.328099999999999</c:v>
                </c:pt>
                <c:pt idx="6144">
                  <c:v>26.331600000000002</c:v>
                </c:pt>
                <c:pt idx="6145">
                  <c:v>26.335100000000001</c:v>
                </c:pt>
                <c:pt idx="6146">
                  <c:v>26.3385</c:v>
                </c:pt>
                <c:pt idx="6147">
                  <c:v>26.341999999999999</c:v>
                </c:pt>
                <c:pt idx="6148">
                  <c:v>26.345500000000001</c:v>
                </c:pt>
                <c:pt idx="6149">
                  <c:v>26.349</c:v>
                </c:pt>
                <c:pt idx="6150">
                  <c:v>26.352399999999999</c:v>
                </c:pt>
                <c:pt idx="6151">
                  <c:v>26.355899999999998</c:v>
                </c:pt>
                <c:pt idx="6152">
                  <c:v>26.359400000000001</c:v>
                </c:pt>
                <c:pt idx="6153">
                  <c:v>26.3628</c:v>
                </c:pt>
                <c:pt idx="6154">
                  <c:v>26.366299999999999</c:v>
                </c:pt>
                <c:pt idx="6155">
                  <c:v>26.369800000000001</c:v>
                </c:pt>
                <c:pt idx="6156">
                  <c:v>26.3733</c:v>
                </c:pt>
                <c:pt idx="6157">
                  <c:v>26.3767</c:v>
                </c:pt>
                <c:pt idx="6158">
                  <c:v>26.380199999999999</c:v>
                </c:pt>
                <c:pt idx="6159">
                  <c:v>26.383700000000001</c:v>
                </c:pt>
                <c:pt idx="6160">
                  <c:v>26.3872</c:v>
                </c:pt>
                <c:pt idx="6161">
                  <c:v>26.390599999999999</c:v>
                </c:pt>
                <c:pt idx="6162">
                  <c:v>26.394100000000002</c:v>
                </c:pt>
                <c:pt idx="6163">
                  <c:v>26.397600000000001</c:v>
                </c:pt>
                <c:pt idx="6164">
                  <c:v>26.401</c:v>
                </c:pt>
                <c:pt idx="6165">
                  <c:v>26.404499999999999</c:v>
                </c:pt>
                <c:pt idx="6166">
                  <c:v>26.408000000000001</c:v>
                </c:pt>
                <c:pt idx="6167">
                  <c:v>26.4115</c:v>
                </c:pt>
                <c:pt idx="6168">
                  <c:v>26.414899999999999</c:v>
                </c:pt>
                <c:pt idx="6169">
                  <c:v>26.418399999999998</c:v>
                </c:pt>
                <c:pt idx="6170">
                  <c:v>26.421900000000001</c:v>
                </c:pt>
                <c:pt idx="6171">
                  <c:v>26.4253</c:v>
                </c:pt>
                <c:pt idx="6172">
                  <c:v>26.428799999999999</c:v>
                </c:pt>
                <c:pt idx="6173">
                  <c:v>26.432300000000001</c:v>
                </c:pt>
                <c:pt idx="6174">
                  <c:v>26.4358</c:v>
                </c:pt>
                <c:pt idx="6175">
                  <c:v>26.4392</c:v>
                </c:pt>
                <c:pt idx="6176">
                  <c:v>26.442699999999999</c:v>
                </c:pt>
                <c:pt idx="6177">
                  <c:v>26.446200000000001</c:v>
                </c:pt>
                <c:pt idx="6178">
                  <c:v>26.4497</c:v>
                </c:pt>
                <c:pt idx="6179">
                  <c:v>26.453099999999999</c:v>
                </c:pt>
                <c:pt idx="6180">
                  <c:v>26.456600000000002</c:v>
                </c:pt>
                <c:pt idx="6181">
                  <c:v>26.460100000000001</c:v>
                </c:pt>
                <c:pt idx="6182">
                  <c:v>26.4635</c:v>
                </c:pt>
                <c:pt idx="6183">
                  <c:v>26.466999999999999</c:v>
                </c:pt>
                <c:pt idx="6184">
                  <c:v>26.470500000000001</c:v>
                </c:pt>
                <c:pt idx="6185">
                  <c:v>26.474</c:v>
                </c:pt>
                <c:pt idx="6186">
                  <c:v>26.477399999999999</c:v>
                </c:pt>
                <c:pt idx="6187">
                  <c:v>26.480899999999998</c:v>
                </c:pt>
                <c:pt idx="6188">
                  <c:v>26.484400000000001</c:v>
                </c:pt>
                <c:pt idx="6189">
                  <c:v>26.4878</c:v>
                </c:pt>
                <c:pt idx="6190">
                  <c:v>26.491299999999999</c:v>
                </c:pt>
                <c:pt idx="6191">
                  <c:v>26.494800000000001</c:v>
                </c:pt>
                <c:pt idx="6192">
                  <c:v>26.4983</c:v>
                </c:pt>
                <c:pt idx="6193">
                  <c:v>26.5017</c:v>
                </c:pt>
                <c:pt idx="6194">
                  <c:v>26.505199999999999</c:v>
                </c:pt>
                <c:pt idx="6195">
                  <c:v>26.508700000000001</c:v>
                </c:pt>
                <c:pt idx="6196">
                  <c:v>26.5122</c:v>
                </c:pt>
                <c:pt idx="6197">
                  <c:v>26.515599999999999</c:v>
                </c:pt>
                <c:pt idx="6198">
                  <c:v>26.519100000000002</c:v>
                </c:pt>
                <c:pt idx="6199">
                  <c:v>26.522600000000001</c:v>
                </c:pt>
                <c:pt idx="6200">
                  <c:v>26.526</c:v>
                </c:pt>
                <c:pt idx="6201">
                  <c:v>26.529499999999999</c:v>
                </c:pt>
                <c:pt idx="6202">
                  <c:v>26.533000000000001</c:v>
                </c:pt>
                <c:pt idx="6203">
                  <c:v>26.5365</c:v>
                </c:pt>
                <c:pt idx="6204">
                  <c:v>26.539899999999999</c:v>
                </c:pt>
                <c:pt idx="6205">
                  <c:v>26.543399999999998</c:v>
                </c:pt>
                <c:pt idx="6206">
                  <c:v>26.546900000000001</c:v>
                </c:pt>
                <c:pt idx="6207">
                  <c:v>26.5503</c:v>
                </c:pt>
                <c:pt idx="6208">
                  <c:v>26.553799999999999</c:v>
                </c:pt>
                <c:pt idx="6209">
                  <c:v>26.557300000000001</c:v>
                </c:pt>
                <c:pt idx="6210">
                  <c:v>26.5608</c:v>
                </c:pt>
                <c:pt idx="6211">
                  <c:v>26.5642</c:v>
                </c:pt>
                <c:pt idx="6212">
                  <c:v>26.567699999999999</c:v>
                </c:pt>
                <c:pt idx="6213">
                  <c:v>26.571200000000001</c:v>
                </c:pt>
                <c:pt idx="6214">
                  <c:v>26.5747</c:v>
                </c:pt>
                <c:pt idx="6215">
                  <c:v>26.578099999999999</c:v>
                </c:pt>
                <c:pt idx="6216">
                  <c:v>26.581600000000002</c:v>
                </c:pt>
                <c:pt idx="6217">
                  <c:v>26.585100000000001</c:v>
                </c:pt>
                <c:pt idx="6218">
                  <c:v>26.5885</c:v>
                </c:pt>
                <c:pt idx="6219">
                  <c:v>26.591999999999999</c:v>
                </c:pt>
                <c:pt idx="6220">
                  <c:v>26.595500000000001</c:v>
                </c:pt>
                <c:pt idx="6221">
                  <c:v>26.599</c:v>
                </c:pt>
                <c:pt idx="6222">
                  <c:v>26.602399999999999</c:v>
                </c:pt>
                <c:pt idx="6223">
                  <c:v>26.605899999999998</c:v>
                </c:pt>
                <c:pt idx="6224">
                  <c:v>26.609400000000001</c:v>
                </c:pt>
                <c:pt idx="6225">
                  <c:v>26.6128</c:v>
                </c:pt>
                <c:pt idx="6226">
                  <c:v>26.616299999999999</c:v>
                </c:pt>
                <c:pt idx="6227">
                  <c:v>26.619800000000001</c:v>
                </c:pt>
                <c:pt idx="6228">
                  <c:v>26.6233</c:v>
                </c:pt>
                <c:pt idx="6229">
                  <c:v>26.6267</c:v>
                </c:pt>
                <c:pt idx="6230">
                  <c:v>26.630199999999999</c:v>
                </c:pt>
                <c:pt idx="6231">
                  <c:v>26.633700000000001</c:v>
                </c:pt>
                <c:pt idx="6232">
                  <c:v>26.6372</c:v>
                </c:pt>
                <c:pt idx="6233">
                  <c:v>26.640599999999999</c:v>
                </c:pt>
                <c:pt idx="6234">
                  <c:v>26.644100000000002</c:v>
                </c:pt>
                <c:pt idx="6235">
                  <c:v>26.647600000000001</c:v>
                </c:pt>
                <c:pt idx="6236">
                  <c:v>26.651</c:v>
                </c:pt>
                <c:pt idx="6237">
                  <c:v>26.654499999999999</c:v>
                </c:pt>
                <c:pt idx="6238">
                  <c:v>26.658000000000001</c:v>
                </c:pt>
                <c:pt idx="6239">
                  <c:v>26.6615</c:v>
                </c:pt>
                <c:pt idx="6240">
                  <c:v>26.664899999999999</c:v>
                </c:pt>
                <c:pt idx="6241">
                  <c:v>26.668399999999998</c:v>
                </c:pt>
                <c:pt idx="6242">
                  <c:v>26.671900000000001</c:v>
                </c:pt>
                <c:pt idx="6243">
                  <c:v>26.6753</c:v>
                </c:pt>
                <c:pt idx="6244">
                  <c:v>26.678799999999999</c:v>
                </c:pt>
                <c:pt idx="6245">
                  <c:v>26.682300000000001</c:v>
                </c:pt>
                <c:pt idx="6246">
                  <c:v>26.6858</c:v>
                </c:pt>
                <c:pt idx="6247">
                  <c:v>26.6892</c:v>
                </c:pt>
                <c:pt idx="6248">
                  <c:v>26.692699999999999</c:v>
                </c:pt>
                <c:pt idx="6249">
                  <c:v>26.696200000000001</c:v>
                </c:pt>
                <c:pt idx="6250">
                  <c:v>26.6997</c:v>
                </c:pt>
                <c:pt idx="6251">
                  <c:v>26.703099999999999</c:v>
                </c:pt>
                <c:pt idx="6252">
                  <c:v>26.706600000000002</c:v>
                </c:pt>
                <c:pt idx="6253">
                  <c:v>26.710100000000001</c:v>
                </c:pt>
                <c:pt idx="6254">
                  <c:v>26.7135</c:v>
                </c:pt>
                <c:pt idx="6255">
                  <c:v>26.716999999999999</c:v>
                </c:pt>
                <c:pt idx="6256">
                  <c:v>26.720500000000001</c:v>
                </c:pt>
                <c:pt idx="6257">
                  <c:v>26.724</c:v>
                </c:pt>
                <c:pt idx="6258">
                  <c:v>26.727399999999999</c:v>
                </c:pt>
                <c:pt idx="6259">
                  <c:v>26.730899999999998</c:v>
                </c:pt>
                <c:pt idx="6260">
                  <c:v>26.734400000000001</c:v>
                </c:pt>
                <c:pt idx="6261">
                  <c:v>26.7378</c:v>
                </c:pt>
                <c:pt idx="6262">
                  <c:v>26.741299999999999</c:v>
                </c:pt>
                <c:pt idx="6263">
                  <c:v>26.744800000000001</c:v>
                </c:pt>
                <c:pt idx="6264">
                  <c:v>26.7483</c:v>
                </c:pt>
                <c:pt idx="6265">
                  <c:v>26.7517</c:v>
                </c:pt>
                <c:pt idx="6266">
                  <c:v>26.755199999999999</c:v>
                </c:pt>
                <c:pt idx="6267">
                  <c:v>26.758700000000001</c:v>
                </c:pt>
                <c:pt idx="6268">
                  <c:v>26.7622</c:v>
                </c:pt>
                <c:pt idx="6269">
                  <c:v>26.765599999999999</c:v>
                </c:pt>
                <c:pt idx="6270">
                  <c:v>26.769100000000002</c:v>
                </c:pt>
                <c:pt idx="6271">
                  <c:v>26.772600000000001</c:v>
                </c:pt>
                <c:pt idx="6272">
                  <c:v>26.776</c:v>
                </c:pt>
                <c:pt idx="6273">
                  <c:v>26.779499999999999</c:v>
                </c:pt>
                <c:pt idx="6274">
                  <c:v>26.783000000000001</c:v>
                </c:pt>
                <c:pt idx="6275">
                  <c:v>26.7865</c:v>
                </c:pt>
                <c:pt idx="6276">
                  <c:v>26.789899999999999</c:v>
                </c:pt>
                <c:pt idx="6277">
                  <c:v>26.793399999999998</c:v>
                </c:pt>
                <c:pt idx="6278">
                  <c:v>26.796900000000001</c:v>
                </c:pt>
                <c:pt idx="6279">
                  <c:v>26.8003</c:v>
                </c:pt>
                <c:pt idx="6280">
                  <c:v>26.803799999999999</c:v>
                </c:pt>
                <c:pt idx="6281">
                  <c:v>26.807300000000001</c:v>
                </c:pt>
                <c:pt idx="6282">
                  <c:v>26.8108</c:v>
                </c:pt>
                <c:pt idx="6283">
                  <c:v>26.8142</c:v>
                </c:pt>
                <c:pt idx="6284">
                  <c:v>26.817699999999999</c:v>
                </c:pt>
                <c:pt idx="6285">
                  <c:v>26.821200000000001</c:v>
                </c:pt>
                <c:pt idx="6286">
                  <c:v>26.8247</c:v>
                </c:pt>
                <c:pt idx="6287">
                  <c:v>26.828099999999999</c:v>
                </c:pt>
                <c:pt idx="6288">
                  <c:v>26.831600000000002</c:v>
                </c:pt>
                <c:pt idx="6289">
                  <c:v>26.835100000000001</c:v>
                </c:pt>
                <c:pt idx="6290">
                  <c:v>26.8385</c:v>
                </c:pt>
                <c:pt idx="6291">
                  <c:v>26.841999999999999</c:v>
                </c:pt>
                <c:pt idx="6292">
                  <c:v>26.845500000000001</c:v>
                </c:pt>
                <c:pt idx="6293">
                  <c:v>26.849</c:v>
                </c:pt>
                <c:pt idx="6294">
                  <c:v>26.852399999999999</c:v>
                </c:pt>
                <c:pt idx="6295">
                  <c:v>26.855899999999998</c:v>
                </c:pt>
                <c:pt idx="6296">
                  <c:v>26.859400000000001</c:v>
                </c:pt>
                <c:pt idx="6297">
                  <c:v>26.8628</c:v>
                </c:pt>
                <c:pt idx="6298">
                  <c:v>26.866299999999999</c:v>
                </c:pt>
                <c:pt idx="6299">
                  <c:v>26.869800000000001</c:v>
                </c:pt>
                <c:pt idx="6300">
                  <c:v>26.8733</c:v>
                </c:pt>
                <c:pt idx="6301">
                  <c:v>26.8767</c:v>
                </c:pt>
                <c:pt idx="6302">
                  <c:v>26.880199999999999</c:v>
                </c:pt>
                <c:pt idx="6303">
                  <c:v>26.883700000000001</c:v>
                </c:pt>
                <c:pt idx="6304">
                  <c:v>26.8872</c:v>
                </c:pt>
                <c:pt idx="6305">
                  <c:v>26.890599999999999</c:v>
                </c:pt>
                <c:pt idx="6306">
                  <c:v>26.894100000000002</c:v>
                </c:pt>
                <c:pt idx="6307">
                  <c:v>26.897600000000001</c:v>
                </c:pt>
                <c:pt idx="6308">
                  <c:v>26.901</c:v>
                </c:pt>
                <c:pt idx="6309">
                  <c:v>26.904499999999999</c:v>
                </c:pt>
                <c:pt idx="6310">
                  <c:v>26.908000000000001</c:v>
                </c:pt>
                <c:pt idx="6311">
                  <c:v>26.9115</c:v>
                </c:pt>
                <c:pt idx="6312">
                  <c:v>26.914899999999999</c:v>
                </c:pt>
                <c:pt idx="6313">
                  <c:v>26.918399999999998</c:v>
                </c:pt>
                <c:pt idx="6314">
                  <c:v>26.921900000000001</c:v>
                </c:pt>
                <c:pt idx="6315">
                  <c:v>26.9253</c:v>
                </c:pt>
                <c:pt idx="6316">
                  <c:v>26.928799999999999</c:v>
                </c:pt>
                <c:pt idx="6317">
                  <c:v>26.932300000000001</c:v>
                </c:pt>
                <c:pt idx="6318">
                  <c:v>26.9358</c:v>
                </c:pt>
                <c:pt idx="6319">
                  <c:v>26.9392</c:v>
                </c:pt>
                <c:pt idx="6320">
                  <c:v>26.942699999999999</c:v>
                </c:pt>
                <c:pt idx="6321">
                  <c:v>26.946200000000001</c:v>
                </c:pt>
                <c:pt idx="6322">
                  <c:v>26.9497</c:v>
                </c:pt>
                <c:pt idx="6323">
                  <c:v>26.953099999999999</c:v>
                </c:pt>
                <c:pt idx="6324">
                  <c:v>26.956600000000002</c:v>
                </c:pt>
                <c:pt idx="6325">
                  <c:v>26.960100000000001</c:v>
                </c:pt>
                <c:pt idx="6326">
                  <c:v>26.9635</c:v>
                </c:pt>
                <c:pt idx="6327">
                  <c:v>26.966999999999999</c:v>
                </c:pt>
                <c:pt idx="6328">
                  <c:v>26.970500000000001</c:v>
                </c:pt>
                <c:pt idx="6329">
                  <c:v>26.974</c:v>
                </c:pt>
                <c:pt idx="6330">
                  <c:v>26.977399999999999</c:v>
                </c:pt>
                <c:pt idx="6331">
                  <c:v>26.980899999999998</c:v>
                </c:pt>
                <c:pt idx="6332">
                  <c:v>26.984400000000001</c:v>
                </c:pt>
                <c:pt idx="6333">
                  <c:v>26.9878</c:v>
                </c:pt>
                <c:pt idx="6334">
                  <c:v>26.991299999999999</c:v>
                </c:pt>
                <c:pt idx="6335">
                  <c:v>26.994800000000001</c:v>
                </c:pt>
              </c:numCache>
            </c:numRef>
          </c:xVal>
          <c:yVal>
            <c:numRef>
              <c:f>'D:\PAM_SOLAR\PAM-24 CYCLE\July_2012\[201207.xls]CPF13'!$N$3:$N$6338</c:f>
              <c:numCache>
                <c:formatCode>General</c:formatCode>
                <c:ptCount val="6336"/>
                <c:pt idx="0">
                  <c:v>0.27248</c:v>
                </c:pt>
                <c:pt idx="1">
                  <c:v>0.35750999999999999</c:v>
                </c:pt>
                <c:pt idx="2">
                  <c:v>0.33045999999999998</c:v>
                </c:pt>
                <c:pt idx="3">
                  <c:v>0.27248</c:v>
                </c:pt>
                <c:pt idx="4">
                  <c:v>0.64170000000000005</c:v>
                </c:pt>
                <c:pt idx="5">
                  <c:v>0.27248</c:v>
                </c:pt>
                <c:pt idx="6">
                  <c:v>0.29698000000000002</c:v>
                </c:pt>
                <c:pt idx="7">
                  <c:v>0.27248</c:v>
                </c:pt>
                <c:pt idx="8">
                  <c:v>0.53137000000000001</c:v>
                </c:pt>
                <c:pt idx="9">
                  <c:v>0.27248</c:v>
                </c:pt>
                <c:pt idx="10">
                  <c:v>0.73226000000000002</c:v>
                </c:pt>
                <c:pt idx="11">
                  <c:v>0.38584999999999997</c:v>
                </c:pt>
                <c:pt idx="12">
                  <c:v>0.33045999999999998</c:v>
                </c:pt>
                <c:pt idx="13">
                  <c:v>0.59834000000000009</c:v>
                </c:pt>
                <c:pt idx="14">
                  <c:v>0.27248</c:v>
                </c:pt>
                <c:pt idx="15">
                  <c:v>0.43186000000000002</c:v>
                </c:pt>
                <c:pt idx="16">
                  <c:v>0.45330000000000004</c:v>
                </c:pt>
                <c:pt idx="17">
                  <c:v>0.27248</c:v>
                </c:pt>
                <c:pt idx="18">
                  <c:v>0.27248</c:v>
                </c:pt>
                <c:pt idx="19">
                  <c:v>0.27248</c:v>
                </c:pt>
                <c:pt idx="20">
                  <c:v>0.27248</c:v>
                </c:pt>
                <c:pt idx="21">
                  <c:v>0.63181999999999994</c:v>
                </c:pt>
                <c:pt idx="22">
                  <c:v>0.65371999999999997</c:v>
                </c:pt>
                <c:pt idx="23">
                  <c:v>0.29526999999999998</c:v>
                </c:pt>
                <c:pt idx="24">
                  <c:v>0.47731999999999997</c:v>
                </c:pt>
                <c:pt idx="25">
                  <c:v>0.67017000000000004</c:v>
                </c:pt>
                <c:pt idx="26">
                  <c:v>0.27248</c:v>
                </c:pt>
                <c:pt idx="27">
                  <c:v>0.72602</c:v>
                </c:pt>
                <c:pt idx="28">
                  <c:v>0.33361000000000002</c:v>
                </c:pt>
                <c:pt idx="29">
                  <c:v>0.27248</c:v>
                </c:pt>
                <c:pt idx="30">
                  <c:v>0.63181999999999994</c:v>
                </c:pt>
                <c:pt idx="31">
                  <c:v>0.56048999999999993</c:v>
                </c:pt>
                <c:pt idx="32">
                  <c:v>0.43091000000000002</c:v>
                </c:pt>
                <c:pt idx="33">
                  <c:v>0.35237000000000002</c:v>
                </c:pt>
                <c:pt idx="34">
                  <c:v>0.45282</c:v>
                </c:pt>
                <c:pt idx="35">
                  <c:v>0.27248</c:v>
                </c:pt>
                <c:pt idx="36">
                  <c:v>0.27248</c:v>
                </c:pt>
                <c:pt idx="37">
                  <c:v>0.47731000000000001</c:v>
                </c:pt>
                <c:pt idx="38">
                  <c:v>0.57528999999999997</c:v>
                </c:pt>
                <c:pt idx="39">
                  <c:v>0.43091000000000002</c:v>
                </c:pt>
                <c:pt idx="40">
                  <c:v>0.55327000000000004</c:v>
                </c:pt>
                <c:pt idx="41">
                  <c:v>0.27248</c:v>
                </c:pt>
                <c:pt idx="42">
                  <c:v>0.27248</c:v>
                </c:pt>
                <c:pt idx="43">
                  <c:v>0.35285</c:v>
                </c:pt>
                <c:pt idx="44">
                  <c:v>0.47154000000000001</c:v>
                </c:pt>
                <c:pt idx="45">
                  <c:v>0.27248</c:v>
                </c:pt>
                <c:pt idx="46">
                  <c:v>0.35237000000000002</c:v>
                </c:pt>
                <c:pt idx="47">
                  <c:v>0.79925999999999997</c:v>
                </c:pt>
                <c:pt idx="48">
                  <c:v>0.29698000000000002</c:v>
                </c:pt>
                <c:pt idx="49">
                  <c:v>0.27248</c:v>
                </c:pt>
                <c:pt idx="50">
                  <c:v>0.27248</c:v>
                </c:pt>
                <c:pt idx="51">
                  <c:v>0.38584999999999997</c:v>
                </c:pt>
                <c:pt idx="52">
                  <c:v>0.27248</c:v>
                </c:pt>
                <c:pt idx="53">
                  <c:v>0.39305999999999996</c:v>
                </c:pt>
                <c:pt idx="54">
                  <c:v>0.27248</c:v>
                </c:pt>
                <c:pt idx="55">
                  <c:v>0.27248</c:v>
                </c:pt>
                <c:pt idx="56">
                  <c:v>0.27248</c:v>
                </c:pt>
                <c:pt idx="57">
                  <c:v>0.27248</c:v>
                </c:pt>
                <c:pt idx="58">
                  <c:v>0.36395</c:v>
                </c:pt>
                <c:pt idx="59">
                  <c:v>0.31889000000000001</c:v>
                </c:pt>
                <c:pt idx="60">
                  <c:v>0.36443999999999999</c:v>
                </c:pt>
                <c:pt idx="61">
                  <c:v>0.51079999999999992</c:v>
                </c:pt>
                <c:pt idx="62">
                  <c:v>0.27248</c:v>
                </c:pt>
                <c:pt idx="63">
                  <c:v>0.66530999999999996</c:v>
                </c:pt>
                <c:pt idx="64">
                  <c:v>0.50016000000000005</c:v>
                </c:pt>
                <c:pt idx="65">
                  <c:v>0.27248</c:v>
                </c:pt>
                <c:pt idx="66">
                  <c:v>0.29698000000000002</c:v>
                </c:pt>
                <c:pt idx="67">
                  <c:v>0.53137000000000001</c:v>
                </c:pt>
                <c:pt idx="68">
                  <c:v>0.77346000000000004</c:v>
                </c:pt>
                <c:pt idx="69">
                  <c:v>0.27248</c:v>
                </c:pt>
                <c:pt idx="70">
                  <c:v>0.27248</c:v>
                </c:pt>
                <c:pt idx="71">
                  <c:v>0.49788000000000004</c:v>
                </c:pt>
                <c:pt idx="72">
                  <c:v>0.27248</c:v>
                </c:pt>
                <c:pt idx="73">
                  <c:v>0.59834000000000009</c:v>
                </c:pt>
                <c:pt idx="74">
                  <c:v>0.27248</c:v>
                </c:pt>
                <c:pt idx="75">
                  <c:v>0.33045999999999998</c:v>
                </c:pt>
                <c:pt idx="76">
                  <c:v>0.27248</c:v>
                </c:pt>
                <c:pt idx="77">
                  <c:v>0.37657000000000002</c:v>
                </c:pt>
                <c:pt idx="78">
                  <c:v>0.56484999999999996</c:v>
                </c:pt>
                <c:pt idx="79">
                  <c:v>0.27248</c:v>
                </c:pt>
                <c:pt idx="80">
                  <c:v>0.27248</c:v>
                </c:pt>
                <c:pt idx="81">
                  <c:v>0.27248</c:v>
                </c:pt>
                <c:pt idx="82">
                  <c:v>0.41933999999999999</c:v>
                </c:pt>
                <c:pt idx="83">
                  <c:v>0.27248</c:v>
                </c:pt>
                <c:pt idx="84">
                  <c:v>0.38584999999999997</c:v>
                </c:pt>
                <c:pt idx="85">
                  <c:v>0.27248</c:v>
                </c:pt>
                <c:pt idx="86">
                  <c:v>0.27248</c:v>
                </c:pt>
                <c:pt idx="87">
                  <c:v>0.27248</c:v>
                </c:pt>
                <c:pt idx="88">
                  <c:v>0.27248</c:v>
                </c:pt>
                <c:pt idx="89">
                  <c:v>0.27248</c:v>
                </c:pt>
                <c:pt idx="90">
                  <c:v>0.35237000000000002</c:v>
                </c:pt>
                <c:pt idx="91">
                  <c:v>0.49788000000000004</c:v>
                </c:pt>
                <c:pt idx="92">
                  <c:v>0.27248</c:v>
                </c:pt>
                <c:pt idx="93">
                  <c:v>0.27248</c:v>
                </c:pt>
                <c:pt idx="94">
                  <c:v>0.43091000000000002</c:v>
                </c:pt>
                <c:pt idx="95">
                  <c:v>0.27248</c:v>
                </c:pt>
                <c:pt idx="96">
                  <c:v>0.27248</c:v>
                </c:pt>
                <c:pt idx="97">
                  <c:v>0.41933999999999999</c:v>
                </c:pt>
                <c:pt idx="98">
                  <c:v>0.44383</c:v>
                </c:pt>
                <c:pt idx="99">
                  <c:v>0.84565000000000001</c:v>
                </c:pt>
                <c:pt idx="100">
                  <c:v>0.37780000000000002</c:v>
                </c:pt>
                <c:pt idx="101">
                  <c:v>0.32741999999999999</c:v>
                </c:pt>
                <c:pt idx="102">
                  <c:v>0.27248</c:v>
                </c:pt>
                <c:pt idx="103">
                  <c:v>0.27248</c:v>
                </c:pt>
                <c:pt idx="104">
                  <c:v>0.56972</c:v>
                </c:pt>
                <c:pt idx="105">
                  <c:v>0.81214999999999993</c:v>
                </c:pt>
                <c:pt idx="106">
                  <c:v>0.55327000000000004</c:v>
                </c:pt>
                <c:pt idx="107">
                  <c:v>0.27248</c:v>
                </c:pt>
                <c:pt idx="108">
                  <c:v>0.64473999999999998</c:v>
                </c:pt>
                <c:pt idx="109">
                  <c:v>0.27248</c:v>
                </c:pt>
                <c:pt idx="110">
                  <c:v>0.66530999999999996</c:v>
                </c:pt>
                <c:pt idx="111">
                  <c:v>0.38584999999999997</c:v>
                </c:pt>
                <c:pt idx="112">
                  <c:v>0.27248</c:v>
                </c:pt>
                <c:pt idx="113">
                  <c:v>0.27248</c:v>
                </c:pt>
                <c:pt idx="114">
                  <c:v>0.27248</c:v>
                </c:pt>
                <c:pt idx="115">
                  <c:v>0.27248</c:v>
                </c:pt>
                <c:pt idx="116">
                  <c:v>0.27248</c:v>
                </c:pt>
                <c:pt idx="117">
                  <c:v>0.27248</c:v>
                </c:pt>
                <c:pt idx="118">
                  <c:v>0.53137000000000001</c:v>
                </c:pt>
                <c:pt idx="119">
                  <c:v>0.27248</c:v>
                </c:pt>
                <c:pt idx="120">
                  <c:v>0.27248</c:v>
                </c:pt>
                <c:pt idx="121">
                  <c:v>0.53137000000000001</c:v>
                </c:pt>
                <c:pt idx="122">
                  <c:v>0.27248</c:v>
                </c:pt>
                <c:pt idx="123">
                  <c:v>0.54427999999999999</c:v>
                </c:pt>
                <c:pt idx="124">
                  <c:v>0.27248</c:v>
                </c:pt>
                <c:pt idx="125">
                  <c:v>0.27248</c:v>
                </c:pt>
                <c:pt idx="126">
                  <c:v>0.27248</c:v>
                </c:pt>
                <c:pt idx="127">
                  <c:v>0.27248</c:v>
                </c:pt>
                <c:pt idx="128">
                  <c:v>0.27248</c:v>
                </c:pt>
                <c:pt idx="129">
                  <c:v>0.27248</c:v>
                </c:pt>
                <c:pt idx="130">
                  <c:v>0.27248</c:v>
                </c:pt>
                <c:pt idx="131">
                  <c:v>0.39743000000000001</c:v>
                </c:pt>
                <c:pt idx="132">
                  <c:v>0.51978999999999997</c:v>
                </c:pt>
                <c:pt idx="133">
                  <c:v>0.27248</c:v>
                </c:pt>
                <c:pt idx="134">
                  <c:v>0.27248</c:v>
                </c:pt>
                <c:pt idx="135">
                  <c:v>0.87912999999999997</c:v>
                </c:pt>
                <c:pt idx="136">
                  <c:v>0.27248</c:v>
                </c:pt>
                <c:pt idx="137">
                  <c:v>0.27248</c:v>
                </c:pt>
                <c:pt idx="138">
                  <c:v>0.27248</c:v>
                </c:pt>
                <c:pt idx="139">
                  <c:v>0.27248</c:v>
                </c:pt>
                <c:pt idx="140">
                  <c:v>0.39743000000000001</c:v>
                </c:pt>
                <c:pt idx="141">
                  <c:v>0.3261</c:v>
                </c:pt>
                <c:pt idx="142">
                  <c:v>0.27248</c:v>
                </c:pt>
                <c:pt idx="143">
                  <c:v>0.27248</c:v>
                </c:pt>
                <c:pt idx="144">
                  <c:v>0.27248</c:v>
                </c:pt>
                <c:pt idx="145">
                  <c:v>0.27248</c:v>
                </c:pt>
                <c:pt idx="146">
                  <c:v>0.39743000000000001</c:v>
                </c:pt>
                <c:pt idx="147">
                  <c:v>0.27248</c:v>
                </c:pt>
                <c:pt idx="148">
                  <c:v>0.31889000000000001</c:v>
                </c:pt>
                <c:pt idx="149">
                  <c:v>0.27248</c:v>
                </c:pt>
                <c:pt idx="150">
                  <c:v>0.50102000000000002</c:v>
                </c:pt>
                <c:pt idx="151">
                  <c:v>0.32288</c:v>
                </c:pt>
                <c:pt idx="152">
                  <c:v>0.27248</c:v>
                </c:pt>
                <c:pt idx="153">
                  <c:v>0.27248</c:v>
                </c:pt>
                <c:pt idx="154">
                  <c:v>0.27248</c:v>
                </c:pt>
                <c:pt idx="155">
                  <c:v>0.27248</c:v>
                </c:pt>
                <c:pt idx="156">
                  <c:v>0.39743000000000001</c:v>
                </c:pt>
                <c:pt idx="157">
                  <c:v>0.27248</c:v>
                </c:pt>
                <c:pt idx="158">
                  <c:v>0.29698000000000002</c:v>
                </c:pt>
                <c:pt idx="159">
                  <c:v>0.27248</c:v>
                </c:pt>
                <c:pt idx="160">
                  <c:v>0.27248</c:v>
                </c:pt>
                <c:pt idx="161">
                  <c:v>0.66530999999999996</c:v>
                </c:pt>
                <c:pt idx="162">
                  <c:v>0.27248</c:v>
                </c:pt>
                <c:pt idx="163">
                  <c:v>0.27248</c:v>
                </c:pt>
                <c:pt idx="164">
                  <c:v>0.56048999999999993</c:v>
                </c:pt>
                <c:pt idx="165">
                  <c:v>0.59834000000000009</c:v>
                </c:pt>
                <c:pt idx="166">
                  <c:v>0.27248</c:v>
                </c:pt>
                <c:pt idx="167">
                  <c:v>0.27248</c:v>
                </c:pt>
                <c:pt idx="168">
                  <c:v>0.27248</c:v>
                </c:pt>
                <c:pt idx="169">
                  <c:v>0.27248</c:v>
                </c:pt>
                <c:pt idx="170">
                  <c:v>0.75417000000000001</c:v>
                </c:pt>
                <c:pt idx="171">
                  <c:v>0.68721999999999994</c:v>
                </c:pt>
                <c:pt idx="172">
                  <c:v>0.27248</c:v>
                </c:pt>
                <c:pt idx="173">
                  <c:v>0.27248</c:v>
                </c:pt>
                <c:pt idx="174">
                  <c:v>0.27248</c:v>
                </c:pt>
                <c:pt idx="175">
                  <c:v>0.56484999999999996</c:v>
                </c:pt>
                <c:pt idx="176">
                  <c:v>0.27248</c:v>
                </c:pt>
                <c:pt idx="177">
                  <c:v>0.27248</c:v>
                </c:pt>
                <c:pt idx="178">
                  <c:v>0.36395</c:v>
                </c:pt>
                <c:pt idx="179">
                  <c:v>0.64473999999999998</c:v>
                </c:pt>
                <c:pt idx="180">
                  <c:v>0.27248</c:v>
                </c:pt>
                <c:pt idx="181">
                  <c:v>0.56484999999999996</c:v>
                </c:pt>
                <c:pt idx="182">
                  <c:v>0.51978999999999997</c:v>
                </c:pt>
                <c:pt idx="183">
                  <c:v>0.33045999999999998</c:v>
                </c:pt>
                <c:pt idx="184">
                  <c:v>0.56048999999999993</c:v>
                </c:pt>
                <c:pt idx="185">
                  <c:v>0.27248</c:v>
                </c:pt>
                <c:pt idx="186">
                  <c:v>0.27248</c:v>
                </c:pt>
                <c:pt idx="187">
                  <c:v>0.29698000000000002</c:v>
                </c:pt>
                <c:pt idx="188">
                  <c:v>0.27248</c:v>
                </c:pt>
                <c:pt idx="189">
                  <c:v>0.61126000000000003</c:v>
                </c:pt>
                <c:pt idx="190">
                  <c:v>0.28539999999999999</c:v>
                </c:pt>
                <c:pt idx="191">
                  <c:v>0.71170999999999995</c:v>
                </c:pt>
                <c:pt idx="192">
                  <c:v>0.27248</c:v>
                </c:pt>
                <c:pt idx="193">
                  <c:v>0.53839000000000004</c:v>
                </c:pt>
                <c:pt idx="194">
                  <c:v>0.27248</c:v>
                </c:pt>
                <c:pt idx="195">
                  <c:v>0.27248</c:v>
                </c:pt>
                <c:pt idx="196">
                  <c:v>0.31936999999999999</c:v>
                </c:pt>
                <c:pt idx="197">
                  <c:v>0.27248</c:v>
                </c:pt>
                <c:pt idx="198">
                  <c:v>0.27248</c:v>
                </c:pt>
                <c:pt idx="199">
                  <c:v>0.27248</c:v>
                </c:pt>
                <c:pt idx="200">
                  <c:v>0.27248</c:v>
                </c:pt>
                <c:pt idx="201">
                  <c:v>0.68721999999999994</c:v>
                </c:pt>
                <c:pt idx="202">
                  <c:v>0.39305999999999996</c:v>
                </c:pt>
                <c:pt idx="203">
                  <c:v>0.27248</c:v>
                </c:pt>
                <c:pt idx="204">
                  <c:v>0.30465999999999999</c:v>
                </c:pt>
                <c:pt idx="205">
                  <c:v>0.27248</c:v>
                </c:pt>
                <c:pt idx="206">
                  <c:v>0.27248</c:v>
                </c:pt>
                <c:pt idx="207">
                  <c:v>0.27248</c:v>
                </c:pt>
                <c:pt idx="208">
                  <c:v>0.27248</c:v>
                </c:pt>
                <c:pt idx="209">
                  <c:v>0.27248</c:v>
                </c:pt>
                <c:pt idx="210">
                  <c:v>0.27248</c:v>
                </c:pt>
                <c:pt idx="211">
                  <c:v>0.27248</c:v>
                </c:pt>
                <c:pt idx="212">
                  <c:v>0.27248</c:v>
                </c:pt>
                <c:pt idx="213">
                  <c:v>0.46621999999999997</c:v>
                </c:pt>
                <c:pt idx="214">
                  <c:v>0.28539999999999999</c:v>
                </c:pt>
                <c:pt idx="215">
                  <c:v>0.41933999999999999</c:v>
                </c:pt>
                <c:pt idx="216">
                  <c:v>0.27248</c:v>
                </c:pt>
                <c:pt idx="217">
                  <c:v>0.27248</c:v>
                </c:pt>
                <c:pt idx="218">
                  <c:v>0.27248</c:v>
                </c:pt>
                <c:pt idx="219">
                  <c:v>0.30465999999999999</c:v>
                </c:pt>
                <c:pt idx="220">
                  <c:v>0.27248</c:v>
                </c:pt>
                <c:pt idx="221">
                  <c:v>0.39117999999999997</c:v>
                </c:pt>
                <c:pt idx="222">
                  <c:v>0.27248</c:v>
                </c:pt>
                <c:pt idx="223">
                  <c:v>0.38234000000000001</c:v>
                </c:pt>
                <c:pt idx="224">
                  <c:v>0.27248</c:v>
                </c:pt>
                <c:pt idx="225">
                  <c:v>0.27248</c:v>
                </c:pt>
                <c:pt idx="226">
                  <c:v>0.27248</c:v>
                </c:pt>
                <c:pt idx="227">
                  <c:v>0.28539999999999999</c:v>
                </c:pt>
                <c:pt idx="228">
                  <c:v>0.27248</c:v>
                </c:pt>
                <c:pt idx="229">
                  <c:v>0.27248</c:v>
                </c:pt>
                <c:pt idx="230">
                  <c:v>0.27248</c:v>
                </c:pt>
                <c:pt idx="231">
                  <c:v>0.27248</c:v>
                </c:pt>
                <c:pt idx="232">
                  <c:v>0.27248</c:v>
                </c:pt>
                <c:pt idx="233">
                  <c:v>0.36224000000000001</c:v>
                </c:pt>
                <c:pt idx="234">
                  <c:v>0.27248</c:v>
                </c:pt>
                <c:pt idx="235">
                  <c:v>0.64171</c:v>
                </c:pt>
                <c:pt idx="236">
                  <c:v>0.35237000000000002</c:v>
                </c:pt>
                <c:pt idx="237">
                  <c:v>0.27248</c:v>
                </c:pt>
                <c:pt idx="238">
                  <c:v>0.27248</c:v>
                </c:pt>
                <c:pt idx="239">
                  <c:v>0.27248</c:v>
                </c:pt>
                <c:pt idx="240">
                  <c:v>0.36395</c:v>
                </c:pt>
                <c:pt idx="241">
                  <c:v>0.27248</c:v>
                </c:pt>
                <c:pt idx="242">
                  <c:v>0.43091000000000002</c:v>
                </c:pt>
                <c:pt idx="243">
                  <c:v>0.27248</c:v>
                </c:pt>
                <c:pt idx="244">
                  <c:v>0.27248</c:v>
                </c:pt>
                <c:pt idx="245">
                  <c:v>0.27248</c:v>
                </c:pt>
                <c:pt idx="246">
                  <c:v>0.29698000000000002</c:v>
                </c:pt>
                <c:pt idx="247">
                  <c:v>0.33045999999999998</c:v>
                </c:pt>
                <c:pt idx="248">
                  <c:v>0.27248</c:v>
                </c:pt>
                <c:pt idx="249">
                  <c:v>0.58325000000000005</c:v>
                </c:pt>
                <c:pt idx="250">
                  <c:v>0.31889000000000001</c:v>
                </c:pt>
                <c:pt idx="251">
                  <c:v>0.62025000000000008</c:v>
                </c:pt>
                <c:pt idx="252">
                  <c:v>0.27248</c:v>
                </c:pt>
                <c:pt idx="253">
                  <c:v>0.57003999999999999</c:v>
                </c:pt>
                <c:pt idx="254">
                  <c:v>0.27248</c:v>
                </c:pt>
                <c:pt idx="255">
                  <c:v>0.33045999999999998</c:v>
                </c:pt>
                <c:pt idx="256">
                  <c:v>0.28539999999999999</c:v>
                </c:pt>
                <c:pt idx="257">
                  <c:v>0.28539999999999999</c:v>
                </c:pt>
                <c:pt idx="258">
                  <c:v>0.27248</c:v>
                </c:pt>
                <c:pt idx="259">
                  <c:v>0.54427999999999999</c:v>
                </c:pt>
                <c:pt idx="260">
                  <c:v>0.27248</c:v>
                </c:pt>
                <c:pt idx="261">
                  <c:v>0.27248</c:v>
                </c:pt>
                <c:pt idx="262">
                  <c:v>0.66530999999999996</c:v>
                </c:pt>
                <c:pt idx="263">
                  <c:v>0.26887</c:v>
                </c:pt>
                <c:pt idx="264">
                  <c:v>0.53817000000000004</c:v>
                </c:pt>
                <c:pt idx="265">
                  <c:v>0.30273</c:v>
                </c:pt>
                <c:pt idx="266">
                  <c:v>0.26887</c:v>
                </c:pt>
                <c:pt idx="267">
                  <c:v>0.30378000000000005</c:v>
                </c:pt>
                <c:pt idx="268">
                  <c:v>0.53817000000000004</c:v>
                </c:pt>
                <c:pt idx="269">
                  <c:v>0.26887</c:v>
                </c:pt>
                <c:pt idx="270">
                  <c:v>0.26887</c:v>
                </c:pt>
                <c:pt idx="271">
                  <c:v>0.26887</c:v>
                </c:pt>
                <c:pt idx="272">
                  <c:v>0.26924999999999999</c:v>
                </c:pt>
                <c:pt idx="273">
                  <c:v>0.26887</c:v>
                </c:pt>
                <c:pt idx="274">
                  <c:v>0.26887</c:v>
                </c:pt>
                <c:pt idx="275">
                  <c:v>0.26887</c:v>
                </c:pt>
                <c:pt idx="276">
                  <c:v>0.30378000000000005</c:v>
                </c:pt>
                <c:pt idx="277">
                  <c:v>0.26887</c:v>
                </c:pt>
                <c:pt idx="278">
                  <c:v>0.26887</c:v>
                </c:pt>
                <c:pt idx="279">
                  <c:v>0.26887</c:v>
                </c:pt>
                <c:pt idx="280">
                  <c:v>0.26887</c:v>
                </c:pt>
                <c:pt idx="281">
                  <c:v>0.47015000000000001</c:v>
                </c:pt>
                <c:pt idx="282">
                  <c:v>0.26887</c:v>
                </c:pt>
                <c:pt idx="283">
                  <c:v>0.27029999999999998</c:v>
                </c:pt>
                <c:pt idx="284">
                  <c:v>0.26887</c:v>
                </c:pt>
                <c:pt idx="285">
                  <c:v>0.26887</c:v>
                </c:pt>
                <c:pt idx="286">
                  <c:v>0.61470000000000002</c:v>
                </c:pt>
                <c:pt idx="287">
                  <c:v>0.36969999999999997</c:v>
                </c:pt>
                <c:pt idx="288">
                  <c:v>0.26887</c:v>
                </c:pt>
                <c:pt idx="289">
                  <c:v>0.53817000000000004</c:v>
                </c:pt>
                <c:pt idx="290">
                  <c:v>0.5706</c:v>
                </c:pt>
                <c:pt idx="291">
                  <c:v>0.26887</c:v>
                </c:pt>
                <c:pt idx="292">
                  <c:v>0.26887</c:v>
                </c:pt>
                <c:pt idx="293">
                  <c:v>0.26887</c:v>
                </c:pt>
                <c:pt idx="294">
                  <c:v>0.26887</c:v>
                </c:pt>
                <c:pt idx="295">
                  <c:v>0.26887</c:v>
                </c:pt>
                <c:pt idx="296">
                  <c:v>0.26887</c:v>
                </c:pt>
                <c:pt idx="297">
                  <c:v>0.57164999999999999</c:v>
                </c:pt>
                <c:pt idx="298">
                  <c:v>0.67108999999999996</c:v>
                </c:pt>
                <c:pt idx="299">
                  <c:v>0.67093999999999998</c:v>
                </c:pt>
                <c:pt idx="300">
                  <c:v>0.77254</c:v>
                </c:pt>
                <c:pt idx="301">
                  <c:v>0.26887</c:v>
                </c:pt>
                <c:pt idx="302">
                  <c:v>0.80641000000000007</c:v>
                </c:pt>
                <c:pt idx="303">
                  <c:v>0.26887</c:v>
                </c:pt>
                <c:pt idx="304">
                  <c:v>0.26887</c:v>
                </c:pt>
                <c:pt idx="305">
                  <c:v>0.26887</c:v>
                </c:pt>
                <c:pt idx="306">
                  <c:v>0.26887</c:v>
                </c:pt>
                <c:pt idx="307">
                  <c:v>0.80643999999999993</c:v>
                </c:pt>
                <c:pt idx="308">
                  <c:v>0.80642999999999998</c:v>
                </c:pt>
                <c:pt idx="309">
                  <c:v>0.26887</c:v>
                </c:pt>
                <c:pt idx="310">
                  <c:v>0.26924999999999999</c:v>
                </c:pt>
                <c:pt idx="311">
                  <c:v>0.5706</c:v>
                </c:pt>
                <c:pt idx="312">
                  <c:v>0.26887</c:v>
                </c:pt>
                <c:pt idx="313">
                  <c:v>0.38612000000000002</c:v>
                </c:pt>
                <c:pt idx="314">
                  <c:v>0.26887</c:v>
                </c:pt>
                <c:pt idx="315">
                  <c:v>0.26887</c:v>
                </c:pt>
                <c:pt idx="316">
                  <c:v>0.26887</c:v>
                </c:pt>
                <c:pt idx="317">
                  <c:v>0.73804000000000003</c:v>
                </c:pt>
                <c:pt idx="318">
                  <c:v>0.26887</c:v>
                </c:pt>
                <c:pt idx="319">
                  <c:v>0.63863999999999999</c:v>
                </c:pt>
                <c:pt idx="320">
                  <c:v>0.26887</c:v>
                </c:pt>
                <c:pt idx="321">
                  <c:v>0.60514000000000001</c:v>
                </c:pt>
                <c:pt idx="322">
                  <c:v>0.26924999999999999</c:v>
                </c:pt>
                <c:pt idx="323">
                  <c:v>0.26887</c:v>
                </c:pt>
                <c:pt idx="324">
                  <c:v>0.47015000000000001</c:v>
                </c:pt>
                <c:pt idx="325">
                  <c:v>0.26887</c:v>
                </c:pt>
                <c:pt idx="326">
                  <c:v>0.26887</c:v>
                </c:pt>
                <c:pt idx="327">
                  <c:v>0.26887</c:v>
                </c:pt>
                <c:pt idx="328">
                  <c:v>0.26887</c:v>
                </c:pt>
                <c:pt idx="329">
                  <c:v>0.26887</c:v>
                </c:pt>
                <c:pt idx="330">
                  <c:v>0.53711999999999993</c:v>
                </c:pt>
                <c:pt idx="331">
                  <c:v>0.40422999999999998</c:v>
                </c:pt>
                <c:pt idx="332">
                  <c:v>0.34513000000000005</c:v>
                </c:pt>
                <c:pt idx="333">
                  <c:v>0.26887</c:v>
                </c:pt>
                <c:pt idx="334">
                  <c:v>0.30378000000000005</c:v>
                </c:pt>
                <c:pt idx="335">
                  <c:v>0.26887</c:v>
                </c:pt>
                <c:pt idx="336">
                  <c:v>0.26887</c:v>
                </c:pt>
                <c:pt idx="337">
                  <c:v>0.26887</c:v>
                </c:pt>
                <c:pt idx="338">
                  <c:v>0.26887</c:v>
                </c:pt>
                <c:pt idx="339">
                  <c:v>0.6375900000000001</c:v>
                </c:pt>
                <c:pt idx="340">
                  <c:v>0.40422999999999998</c:v>
                </c:pt>
                <c:pt idx="341">
                  <c:v>0.26887</c:v>
                </c:pt>
                <c:pt idx="342">
                  <c:v>0.53854000000000002</c:v>
                </c:pt>
                <c:pt idx="343">
                  <c:v>0.26924999999999999</c:v>
                </c:pt>
                <c:pt idx="344">
                  <c:v>0.26887</c:v>
                </c:pt>
                <c:pt idx="345">
                  <c:v>0.29347000000000001</c:v>
                </c:pt>
                <c:pt idx="346">
                  <c:v>0.70596000000000003</c:v>
                </c:pt>
                <c:pt idx="347">
                  <c:v>0.26887</c:v>
                </c:pt>
                <c:pt idx="348">
                  <c:v>0.26887</c:v>
                </c:pt>
                <c:pt idx="349">
                  <c:v>0.43772</c:v>
                </c:pt>
                <c:pt idx="350">
                  <c:v>0.26887</c:v>
                </c:pt>
                <c:pt idx="351">
                  <c:v>0.40705999999999998</c:v>
                </c:pt>
                <c:pt idx="352">
                  <c:v>0.26887</c:v>
                </c:pt>
                <c:pt idx="353">
                  <c:v>0.53854000000000002</c:v>
                </c:pt>
                <c:pt idx="354">
                  <c:v>0.26887</c:v>
                </c:pt>
                <c:pt idx="355">
                  <c:v>0.26887</c:v>
                </c:pt>
                <c:pt idx="356">
                  <c:v>0.37112000000000001</c:v>
                </c:pt>
                <c:pt idx="357">
                  <c:v>0.26887</c:v>
                </c:pt>
                <c:pt idx="358">
                  <c:v>0.26887</c:v>
                </c:pt>
                <c:pt idx="359">
                  <c:v>0.26887</c:v>
                </c:pt>
                <c:pt idx="360">
                  <c:v>0.26887</c:v>
                </c:pt>
                <c:pt idx="361">
                  <c:v>0.26887</c:v>
                </c:pt>
                <c:pt idx="362">
                  <c:v>0.26887</c:v>
                </c:pt>
                <c:pt idx="363">
                  <c:v>0.27029999999999998</c:v>
                </c:pt>
                <c:pt idx="364">
                  <c:v>0.33726</c:v>
                </c:pt>
                <c:pt idx="365">
                  <c:v>0.36969999999999997</c:v>
                </c:pt>
                <c:pt idx="366">
                  <c:v>0.26887</c:v>
                </c:pt>
                <c:pt idx="367">
                  <c:v>0.26887</c:v>
                </c:pt>
                <c:pt idx="368">
                  <c:v>0.73909000000000002</c:v>
                </c:pt>
                <c:pt idx="369">
                  <c:v>0.26887</c:v>
                </c:pt>
                <c:pt idx="370">
                  <c:v>0.30273</c:v>
                </c:pt>
                <c:pt idx="371">
                  <c:v>0.26887</c:v>
                </c:pt>
                <c:pt idx="372">
                  <c:v>1.0408999999999999</c:v>
                </c:pt>
                <c:pt idx="373">
                  <c:v>0.33726</c:v>
                </c:pt>
                <c:pt idx="374">
                  <c:v>0.26887</c:v>
                </c:pt>
                <c:pt idx="375">
                  <c:v>0.28275</c:v>
                </c:pt>
                <c:pt idx="376">
                  <c:v>0.26887</c:v>
                </c:pt>
                <c:pt idx="377">
                  <c:v>0.26887</c:v>
                </c:pt>
                <c:pt idx="378">
                  <c:v>0.26887</c:v>
                </c:pt>
                <c:pt idx="379">
                  <c:v>0.36969999999999997</c:v>
                </c:pt>
                <c:pt idx="380">
                  <c:v>0.30273</c:v>
                </c:pt>
                <c:pt idx="381">
                  <c:v>0.26887</c:v>
                </c:pt>
                <c:pt idx="382">
                  <c:v>0.26887</c:v>
                </c:pt>
                <c:pt idx="383">
                  <c:v>0.26887</c:v>
                </c:pt>
                <c:pt idx="384">
                  <c:v>0.26887</c:v>
                </c:pt>
                <c:pt idx="385">
                  <c:v>0.26887</c:v>
                </c:pt>
                <c:pt idx="386">
                  <c:v>0.26887</c:v>
                </c:pt>
                <c:pt idx="387">
                  <c:v>0.43772</c:v>
                </c:pt>
                <c:pt idx="388">
                  <c:v>0.26887</c:v>
                </c:pt>
                <c:pt idx="389">
                  <c:v>0.26887</c:v>
                </c:pt>
                <c:pt idx="390">
                  <c:v>0.26887</c:v>
                </c:pt>
                <c:pt idx="391">
                  <c:v>0.26887</c:v>
                </c:pt>
                <c:pt idx="392">
                  <c:v>0.63878999999999997</c:v>
                </c:pt>
                <c:pt idx="393">
                  <c:v>0.26887</c:v>
                </c:pt>
                <c:pt idx="394">
                  <c:v>0.50468000000000002</c:v>
                </c:pt>
                <c:pt idx="395">
                  <c:v>0.3619</c:v>
                </c:pt>
                <c:pt idx="396">
                  <c:v>0.31466000000000005</c:v>
                </c:pt>
                <c:pt idx="397">
                  <c:v>0.67208999999999997</c:v>
                </c:pt>
                <c:pt idx="398">
                  <c:v>0.40318999999999999</c:v>
                </c:pt>
                <c:pt idx="399">
                  <c:v>0.26887</c:v>
                </c:pt>
                <c:pt idx="400">
                  <c:v>0.26887</c:v>
                </c:pt>
                <c:pt idx="401">
                  <c:v>0.26887</c:v>
                </c:pt>
                <c:pt idx="402">
                  <c:v>0.50363999999999998</c:v>
                </c:pt>
                <c:pt idx="403">
                  <c:v>0.26887</c:v>
                </c:pt>
                <c:pt idx="404">
                  <c:v>0.67108999999999996</c:v>
                </c:pt>
                <c:pt idx="405">
                  <c:v>0.53711999999999993</c:v>
                </c:pt>
                <c:pt idx="406">
                  <c:v>0.43667</c:v>
                </c:pt>
                <c:pt idx="407">
                  <c:v>0.36969999999999997</c:v>
                </c:pt>
                <c:pt idx="408">
                  <c:v>0.26887</c:v>
                </c:pt>
                <c:pt idx="409">
                  <c:v>0.26887</c:v>
                </c:pt>
                <c:pt idx="410">
                  <c:v>0.26887</c:v>
                </c:pt>
                <c:pt idx="411">
                  <c:v>0.65249999999999997</c:v>
                </c:pt>
                <c:pt idx="412">
                  <c:v>0.26887</c:v>
                </c:pt>
                <c:pt idx="413">
                  <c:v>0.36969999999999997</c:v>
                </c:pt>
                <c:pt idx="414">
                  <c:v>0.26887</c:v>
                </c:pt>
                <c:pt idx="415">
                  <c:v>0.26887</c:v>
                </c:pt>
                <c:pt idx="416">
                  <c:v>0.34408000000000005</c:v>
                </c:pt>
                <c:pt idx="417">
                  <c:v>0.26887</c:v>
                </c:pt>
                <c:pt idx="418">
                  <c:v>0.26887</c:v>
                </c:pt>
                <c:pt idx="419">
                  <c:v>0.26887</c:v>
                </c:pt>
                <c:pt idx="420">
                  <c:v>0.26887</c:v>
                </c:pt>
                <c:pt idx="421">
                  <c:v>0.37074999999999997</c:v>
                </c:pt>
                <c:pt idx="422">
                  <c:v>0.43808999999999998</c:v>
                </c:pt>
                <c:pt idx="423">
                  <c:v>0.26887</c:v>
                </c:pt>
                <c:pt idx="424">
                  <c:v>0.27029999999999998</c:v>
                </c:pt>
                <c:pt idx="425">
                  <c:v>0.5706</c:v>
                </c:pt>
                <c:pt idx="426">
                  <c:v>0.40422999999999998</c:v>
                </c:pt>
                <c:pt idx="427">
                  <c:v>0.26887</c:v>
                </c:pt>
                <c:pt idx="428">
                  <c:v>0.26887</c:v>
                </c:pt>
                <c:pt idx="429">
                  <c:v>0.26887</c:v>
                </c:pt>
                <c:pt idx="430">
                  <c:v>0.27029999999999998</c:v>
                </c:pt>
                <c:pt idx="431">
                  <c:v>0.43772</c:v>
                </c:pt>
                <c:pt idx="432">
                  <c:v>0.33726</c:v>
                </c:pt>
                <c:pt idx="433">
                  <c:v>0.26887</c:v>
                </c:pt>
                <c:pt idx="434">
                  <c:v>0.30129</c:v>
                </c:pt>
                <c:pt idx="435">
                  <c:v>0.47136999999999996</c:v>
                </c:pt>
                <c:pt idx="436">
                  <c:v>0.39102000000000003</c:v>
                </c:pt>
                <c:pt idx="437">
                  <c:v>0.80640000000000001</c:v>
                </c:pt>
                <c:pt idx="438">
                  <c:v>0.39393</c:v>
                </c:pt>
                <c:pt idx="439">
                  <c:v>0.30378000000000005</c:v>
                </c:pt>
                <c:pt idx="440">
                  <c:v>0.26887</c:v>
                </c:pt>
                <c:pt idx="441">
                  <c:v>0.27029999999999998</c:v>
                </c:pt>
                <c:pt idx="442">
                  <c:v>0.26887</c:v>
                </c:pt>
                <c:pt idx="443">
                  <c:v>0.26887</c:v>
                </c:pt>
                <c:pt idx="444">
                  <c:v>0.26887</c:v>
                </c:pt>
                <c:pt idx="445">
                  <c:v>0.33621999999999996</c:v>
                </c:pt>
                <c:pt idx="446">
                  <c:v>0.26887</c:v>
                </c:pt>
                <c:pt idx="447">
                  <c:v>0.42482999999999999</c:v>
                </c:pt>
                <c:pt idx="448">
                  <c:v>0.77291999999999994</c:v>
                </c:pt>
                <c:pt idx="449">
                  <c:v>0.29587999999999998</c:v>
                </c:pt>
                <c:pt idx="450">
                  <c:v>0.26887</c:v>
                </c:pt>
                <c:pt idx="451">
                  <c:v>0.26887</c:v>
                </c:pt>
                <c:pt idx="452">
                  <c:v>0.37223999999999996</c:v>
                </c:pt>
                <c:pt idx="453">
                  <c:v>0.26924999999999999</c:v>
                </c:pt>
                <c:pt idx="454">
                  <c:v>0.26887</c:v>
                </c:pt>
                <c:pt idx="455">
                  <c:v>0.34150999999999998</c:v>
                </c:pt>
                <c:pt idx="456">
                  <c:v>0.40318999999999999</c:v>
                </c:pt>
                <c:pt idx="457">
                  <c:v>0.27029999999999998</c:v>
                </c:pt>
                <c:pt idx="458">
                  <c:v>0.67108999999999996</c:v>
                </c:pt>
                <c:pt idx="459">
                  <c:v>0.90684999999999993</c:v>
                </c:pt>
                <c:pt idx="460">
                  <c:v>0.26887</c:v>
                </c:pt>
                <c:pt idx="461">
                  <c:v>0.59482999999999997</c:v>
                </c:pt>
                <c:pt idx="462">
                  <c:v>0.26887</c:v>
                </c:pt>
                <c:pt idx="463">
                  <c:v>0.30145</c:v>
                </c:pt>
                <c:pt idx="464">
                  <c:v>0.26887</c:v>
                </c:pt>
                <c:pt idx="465">
                  <c:v>0.26887</c:v>
                </c:pt>
                <c:pt idx="466">
                  <c:v>0.26887</c:v>
                </c:pt>
                <c:pt idx="467">
                  <c:v>0.30378000000000005</c:v>
                </c:pt>
                <c:pt idx="468">
                  <c:v>0.26887</c:v>
                </c:pt>
                <c:pt idx="469">
                  <c:v>0.26887</c:v>
                </c:pt>
                <c:pt idx="470">
                  <c:v>0.32695000000000002</c:v>
                </c:pt>
                <c:pt idx="471">
                  <c:v>0.30378000000000005</c:v>
                </c:pt>
                <c:pt idx="472">
                  <c:v>0.26887</c:v>
                </c:pt>
                <c:pt idx="473">
                  <c:v>0.26887</c:v>
                </c:pt>
                <c:pt idx="474">
                  <c:v>0.26887</c:v>
                </c:pt>
                <c:pt idx="475">
                  <c:v>0.26887</c:v>
                </c:pt>
                <c:pt idx="476">
                  <c:v>0.26887</c:v>
                </c:pt>
                <c:pt idx="477">
                  <c:v>0.36454999999999999</c:v>
                </c:pt>
                <c:pt idx="478">
                  <c:v>0.30552000000000001</c:v>
                </c:pt>
                <c:pt idx="479">
                  <c:v>1.0208000000000002</c:v>
                </c:pt>
                <c:pt idx="480">
                  <c:v>0.26887</c:v>
                </c:pt>
                <c:pt idx="481">
                  <c:v>0.50363999999999998</c:v>
                </c:pt>
                <c:pt idx="482">
                  <c:v>0.57164999999999999</c:v>
                </c:pt>
                <c:pt idx="483">
                  <c:v>0.60409000000000002</c:v>
                </c:pt>
                <c:pt idx="484">
                  <c:v>0.37074999999999997</c:v>
                </c:pt>
                <c:pt idx="485">
                  <c:v>0.37074999999999997</c:v>
                </c:pt>
                <c:pt idx="486">
                  <c:v>0.26924999999999999</c:v>
                </c:pt>
                <c:pt idx="487">
                  <c:v>0.43772</c:v>
                </c:pt>
                <c:pt idx="488">
                  <c:v>0.60550999999999999</c:v>
                </c:pt>
                <c:pt idx="489">
                  <c:v>0.26887</c:v>
                </c:pt>
                <c:pt idx="490">
                  <c:v>0.34681000000000001</c:v>
                </c:pt>
                <c:pt idx="491">
                  <c:v>0.26887</c:v>
                </c:pt>
                <c:pt idx="492">
                  <c:v>0.50883999999999996</c:v>
                </c:pt>
                <c:pt idx="493">
                  <c:v>0.26887</c:v>
                </c:pt>
                <c:pt idx="494">
                  <c:v>0.36969999999999997</c:v>
                </c:pt>
                <c:pt idx="495">
                  <c:v>0.26887</c:v>
                </c:pt>
                <c:pt idx="496">
                  <c:v>0.6375900000000001</c:v>
                </c:pt>
                <c:pt idx="497">
                  <c:v>0.26887</c:v>
                </c:pt>
                <c:pt idx="498">
                  <c:v>0.41549000000000003</c:v>
                </c:pt>
                <c:pt idx="499">
                  <c:v>0.26887</c:v>
                </c:pt>
                <c:pt idx="500">
                  <c:v>0.26887</c:v>
                </c:pt>
                <c:pt idx="501">
                  <c:v>0.33621999999999996</c:v>
                </c:pt>
                <c:pt idx="502">
                  <c:v>0.27029999999999998</c:v>
                </c:pt>
                <c:pt idx="503">
                  <c:v>0.26887</c:v>
                </c:pt>
                <c:pt idx="504">
                  <c:v>0.26887</c:v>
                </c:pt>
                <c:pt idx="505">
                  <c:v>0.26887</c:v>
                </c:pt>
                <c:pt idx="506">
                  <c:v>0.26887</c:v>
                </c:pt>
                <c:pt idx="507">
                  <c:v>0.26887</c:v>
                </c:pt>
                <c:pt idx="508">
                  <c:v>0.47015000000000001</c:v>
                </c:pt>
                <c:pt idx="509">
                  <c:v>0.26887</c:v>
                </c:pt>
                <c:pt idx="510">
                  <c:v>0.71688000000000007</c:v>
                </c:pt>
                <c:pt idx="511">
                  <c:v>0.26887</c:v>
                </c:pt>
                <c:pt idx="512">
                  <c:v>0.26887</c:v>
                </c:pt>
                <c:pt idx="513">
                  <c:v>0.26887</c:v>
                </c:pt>
                <c:pt idx="514">
                  <c:v>0.39634000000000003</c:v>
                </c:pt>
                <c:pt idx="515">
                  <c:v>0.26887</c:v>
                </c:pt>
                <c:pt idx="516">
                  <c:v>0.67108999999999996</c:v>
                </c:pt>
                <c:pt idx="517">
                  <c:v>0.50468000000000002</c:v>
                </c:pt>
                <c:pt idx="518">
                  <c:v>0.33925</c:v>
                </c:pt>
                <c:pt idx="519">
                  <c:v>0.26887</c:v>
                </c:pt>
                <c:pt idx="520">
                  <c:v>0.43667</c:v>
                </c:pt>
                <c:pt idx="521">
                  <c:v>0.33621999999999996</c:v>
                </c:pt>
                <c:pt idx="522">
                  <c:v>0.26887</c:v>
                </c:pt>
                <c:pt idx="523">
                  <c:v>0.26887</c:v>
                </c:pt>
                <c:pt idx="524">
                  <c:v>0.26887</c:v>
                </c:pt>
                <c:pt idx="525">
                  <c:v>0.26887</c:v>
                </c:pt>
                <c:pt idx="526">
                  <c:v>0.62845000000000006</c:v>
                </c:pt>
                <c:pt idx="527">
                  <c:v>0.26887</c:v>
                </c:pt>
                <c:pt idx="528">
                  <c:v>0.39501000000000003</c:v>
                </c:pt>
                <c:pt idx="529">
                  <c:v>0.26887</c:v>
                </c:pt>
                <c:pt idx="530">
                  <c:v>0.5706</c:v>
                </c:pt>
                <c:pt idx="531">
                  <c:v>0.60409000000000002</c:v>
                </c:pt>
                <c:pt idx="532">
                  <c:v>0.71818000000000004</c:v>
                </c:pt>
                <c:pt idx="533">
                  <c:v>0.26887</c:v>
                </c:pt>
                <c:pt idx="534">
                  <c:v>0.63863999999999999</c:v>
                </c:pt>
                <c:pt idx="535">
                  <c:v>0.56267999999999996</c:v>
                </c:pt>
                <c:pt idx="536">
                  <c:v>0.63650000000000007</c:v>
                </c:pt>
                <c:pt idx="537">
                  <c:v>0.26887</c:v>
                </c:pt>
                <c:pt idx="538">
                  <c:v>0.26887</c:v>
                </c:pt>
                <c:pt idx="539">
                  <c:v>0.43667</c:v>
                </c:pt>
                <c:pt idx="540">
                  <c:v>0.26887</c:v>
                </c:pt>
                <c:pt idx="541">
                  <c:v>0.26887</c:v>
                </c:pt>
                <c:pt idx="542">
                  <c:v>0.26887</c:v>
                </c:pt>
                <c:pt idx="543">
                  <c:v>0.26887</c:v>
                </c:pt>
                <c:pt idx="544">
                  <c:v>0.26887</c:v>
                </c:pt>
                <c:pt idx="545">
                  <c:v>0.28541</c:v>
                </c:pt>
                <c:pt idx="546">
                  <c:v>0.47015000000000001</c:v>
                </c:pt>
                <c:pt idx="547">
                  <c:v>0.50468000000000002</c:v>
                </c:pt>
                <c:pt idx="548">
                  <c:v>0.26887</c:v>
                </c:pt>
                <c:pt idx="549">
                  <c:v>0.26887</c:v>
                </c:pt>
                <c:pt idx="550">
                  <c:v>0.6375900000000001</c:v>
                </c:pt>
                <c:pt idx="551">
                  <c:v>0.26887</c:v>
                </c:pt>
                <c:pt idx="552">
                  <c:v>0.26662000000000002</c:v>
                </c:pt>
                <c:pt idx="553">
                  <c:v>0.48007</c:v>
                </c:pt>
                <c:pt idx="554">
                  <c:v>0.26662000000000002</c:v>
                </c:pt>
                <c:pt idx="555">
                  <c:v>0.27953</c:v>
                </c:pt>
                <c:pt idx="556">
                  <c:v>0.34431</c:v>
                </c:pt>
                <c:pt idx="557">
                  <c:v>0.36186999999999997</c:v>
                </c:pt>
                <c:pt idx="558">
                  <c:v>0.26662000000000002</c:v>
                </c:pt>
                <c:pt idx="559">
                  <c:v>0.26662000000000002</c:v>
                </c:pt>
                <c:pt idx="560">
                  <c:v>0.39535999999999999</c:v>
                </c:pt>
                <c:pt idx="561">
                  <c:v>0.26662000000000002</c:v>
                </c:pt>
                <c:pt idx="562">
                  <c:v>0.26662000000000002</c:v>
                </c:pt>
                <c:pt idx="563">
                  <c:v>0.26662000000000002</c:v>
                </c:pt>
                <c:pt idx="564">
                  <c:v>0.49580999999999997</c:v>
                </c:pt>
                <c:pt idx="565">
                  <c:v>0.26662000000000002</c:v>
                </c:pt>
                <c:pt idx="566">
                  <c:v>0.74498999999999993</c:v>
                </c:pt>
                <c:pt idx="567">
                  <c:v>0.46232000000000001</c:v>
                </c:pt>
                <c:pt idx="568">
                  <c:v>0.29491000000000001</c:v>
                </c:pt>
                <c:pt idx="569">
                  <c:v>0.26662000000000002</c:v>
                </c:pt>
                <c:pt idx="570">
                  <c:v>0.26662000000000002</c:v>
                </c:pt>
                <c:pt idx="571">
                  <c:v>0.26662000000000002</c:v>
                </c:pt>
                <c:pt idx="572">
                  <c:v>0.41310000000000002</c:v>
                </c:pt>
                <c:pt idx="573">
                  <c:v>0.26662000000000002</c:v>
                </c:pt>
                <c:pt idx="574">
                  <c:v>0.76085000000000003</c:v>
                </c:pt>
                <c:pt idx="575">
                  <c:v>0.41310000000000002</c:v>
                </c:pt>
                <c:pt idx="576">
                  <c:v>0.27915999999999996</c:v>
                </c:pt>
                <c:pt idx="577">
                  <c:v>0.87202999999999997</c:v>
                </c:pt>
                <c:pt idx="578">
                  <c:v>0.32971</c:v>
                </c:pt>
                <c:pt idx="579">
                  <c:v>0.95235999999999998</c:v>
                </c:pt>
                <c:pt idx="580">
                  <c:v>0.36186999999999997</c:v>
                </c:pt>
                <c:pt idx="581">
                  <c:v>0.85843000000000003</c:v>
                </c:pt>
                <c:pt idx="582">
                  <c:v>0.78834000000000004</c:v>
                </c:pt>
                <c:pt idx="583">
                  <c:v>0.64492000000000005</c:v>
                </c:pt>
                <c:pt idx="584">
                  <c:v>2.1867999999999999</c:v>
                </c:pt>
                <c:pt idx="585">
                  <c:v>1.2071000000000001</c:v>
                </c:pt>
                <c:pt idx="586">
                  <c:v>1.3002999999999998</c:v>
                </c:pt>
                <c:pt idx="587">
                  <c:v>2.3117000000000001</c:v>
                </c:pt>
                <c:pt idx="588">
                  <c:v>1.9162000000000001</c:v>
                </c:pt>
                <c:pt idx="589">
                  <c:v>1.6677</c:v>
                </c:pt>
                <c:pt idx="590">
                  <c:v>2.3383000000000003</c:v>
                </c:pt>
                <c:pt idx="591">
                  <c:v>1.8197000000000001</c:v>
                </c:pt>
                <c:pt idx="592">
                  <c:v>2.5590000000000002</c:v>
                </c:pt>
                <c:pt idx="593">
                  <c:v>2.1143999999999998</c:v>
                </c:pt>
                <c:pt idx="594">
                  <c:v>3.0879000000000003</c:v>
                </c:pt>
                <c:pt idx="595">
                  <c:v>2.5347999999999997</c:v>
                </c:pt>
                <c:pt idx="596">
                  <c:v>2.1004</c:v>
                </c:pt>
                <c:pt idx="597">
                  <c:v>2.2564000000000002</c:v>
                </c:pt>
                <c:pt idx="598">
                  <c:v>2.5336999999999996</c:v>
                </c:pt>
                <c:pt idx="599">
                  <c:v>3.7229000000000001</c:v>
                </c:pt>
                <c:pt idx="600">
                  <c:v>3.0314000000000001</c:v>
                </c:pt>
                <c:pt idx="601">
                  <c:v>4.0569999999999995</c:v>
                </c:pt>
                <c:pt idx="602">
                  <c:v>3.2664999999999997</c:v>
                </c:pt>
                <c:pt idx="603">
                  <c:v>3.5769000000000002</c:v>
                </c:pt>
                <c:pt idx="604">
                  <c:v>3.8151000000000002</c:v>
                </c:pt>
                <c:pt idx="605">
                  <c:v>2.9742000000000002</c:v>
                </c:pt>
                <c:pt idx="606">
                  <c:v>3.4737</c:v>
                </c:pt>
                <c:pt idx="607">
                  <c:v>2.9826000000000001</c:v>
                </c:pt>
                <c:pt idx="608">
                  <c:v>4.0808</c:v>
                </c:pt>
                <c:pt idx="609">
                  <c:v>4.0134999999999996</c:v>
                </c:pt>
                <c:pt idx="610">
                  <c:v>4.1590999999999996</c:v>
                </c:pt>
                <c:pt idx="611">
                  <c:v>3.4880000000000004</c:v>
                </c:pt>
                <c:pt idx="612">
                  <c:v>4.4391999999999996</c:v>
                </c:pt>
                <c:pt idx="613">
                  <c:v>4.8014000000000001</c:v>
                </c:pt>
                <c:pt idx="614">
                  <c:v>4.7361000000000004</c:v>
                </c:pt>
                <c:pt idx="615">
                  <c:v>4.3403</c:v>
                </c:pt>
                <c:pt idx="616">
                  <c:v>4.8628999999999998</c:v>
                </c:pt>
                <c:pt idx="617">
                  <c:v>4.5938999999999997</c:v>
                </c:pt>
                <c:pt idx="618">
                  <c:v>5.7065999999999999</c:v>
                </c:pt>
                <c:pt idx="619">
                  <c:v>5.2376999999999994</c:v>
                </c:pt>
                <c:pt idx="620">
                  <c:v>4.5033000000000003</c:v>
                </c:pt>
                <c:pt idx="621">
                  <c:v>5.0895000000000001</c:v>
                </c:pt>
                <c:pt idx="622">
                  <c:v>4.0476000000000001</c:v>
                </c:pt>
                <c:pt idx="623">
                  <c:v>5.1052999999999997</c:v>
                </c:pt>
                <c:pt idx="624">
                  <c:v>5.8517999999999999</c:v>
                </c:pt>
                <c:pt idx="625">
                  <c:v>4.2446000000000002</c:v>
                </c:pt>
                <c:pt idx="626">
                  <c:v>5.6821000000000002</c:v>
                </c:pt>
                <c:pt idx="627">
                  <c:v>6.5637999999999996</c:v>
                </c:pt>
                <c:pt idx="628">
                  <c:v>6.0837000000000003</c:v>
                </c:pt>
                <c:pt idx="629">
                  <c:v>5.8334999999999999</c:v>
                </c:pt>
                <c:pt idx="630">
                  <c:v>6.6655999999999995</c:v>
                </c:pt>
                <c:pt idx="631">
                  <c:v>5.8239000000000001</c:v>
                </c:pt>
                <c:pt idx="632">
                  <c:v>6.2407000000000004</c:v>
                </c:pt>
                <c:pt idx="633">
                  <c:v>5.6994000000000007</c:v>
                </c:pt>
                <c:pt idx="634">
                  <c:v>4.7733999999999996</c:v>
                </c:pt>
                <c:pt idx="635">
                  <c:v>5.3340999999999994</c:v>
                </c:pt>
                <c:pt idx="636">
                  <c:v>5.1945999999999994</c:v>
                </c:pt>
                <c:pt idx="637">
                  <c:v>4.5312000000000001</c:v>
                </c:pt>
                <c:pt idx="638">
                  <c:v>4.5376000000000003</c:v>
                </c:pt>
                <c:pt idx="639">
                  <c:v>5.6406999999999998</c:v>
                </c:pt>
                <c:pt idx="640">
                  <c:v>4.9573</c:v>
                </c:pt>
                <c:pt idx="641">
                  <c:v>5.6617000000000006</c:v>
                </c:pt>
                <c:pt idx="642">
                  <c:v>4.9859999999999998</c:v>
                </c:pt>
                <c:pt idx="643">
                  <c:v>4.2116999999999996</c:v>
                </c:pt>
                <c:pt idx="644">
                  <c:v>4.6553000000000004</c:v>
                </c:pt>
                <c:pt idx="645">
                  <c:v>5.1933999999999996</c:v>
                </c:pt>
                <c:pt idx="646">
                  <c:v>6.4135</c:v>
                </c:pt>
                <c:pt idx="647">
                  <c:v>5.6065000000000005</c:v>
                </c:pt>
                <c:pt idx="648">
                  <c:v>5.8831999999999995</c:v>
                </c:pt>
                <c:pt idx="649">
                  <c:v>5.0822000000000003</c:v>
                </c:pt>
                <c:pt idx="650">
                  <c:v>4.2892000000000001</c:v>
                </c:pt>
                <c:pt idx="651">
                  <c:v>5.3619999999999992</c:v>
                </c:pt>
                <c:pt idx="652">
                  <c:v>5.6700999999999997</c:v>
                </c:pt>
                <c:pt idx="653">
                  <c:v>3.8546999999999998</c:v>
                </c:pt>
                <c:pt idx="654">
                  <c:v>4.7035</c:v>
                </c:pt>
                <c:pt idx="655">
                  <c:v>5.8624999999999998</c:v>
                </c:pt>
                <c:pt idx="656">
                  <c:v>4.6962999999999999</c:v>
                </c:pt>
                <c:pt idx="657">
                  <c:v>5.2603</c:v>
                </c:pt>
                <c:pt idx="658">
                  <c:v>5.0693999999999999</c:v>
                </c:pt>
                <c:pt idx="659">
                  <c:v>5.5320999999999998</c:v>
                </c:pt>
                <c:pt idx="660">
                  <c:v>5.4821999999999997</c:v>
                </c:pt>
                <c:pt idx="661">
                  <c:v>4.4908999999999999</c:v>
                </c:pt>
                <c:pt idx="662">
                  <c:v>5.1528999999999998</c:v>
                </c:pt>
                <c:pt idx="663">
                  <c:v>4.9478999999999997</c:v>
                </c:pt>
                <c:pt idx="664">
                  <c:v>6.5335999999999999</c:v>
                </c:pt>
                <c:pt idx="665">
                  <c:v>5.8161999999999994</c:v>
                </c:pt>
                <c:pt idx="666">
                  <c:v>5.5145999999999997</c:v>
                </c:pt>
                <c:pt idx="667">
                  <c:v>5.4384999999999994</c:v>
                </c:pt>
                <c:pt idx="668">
                  <c:v>5.7869000000000002</c:v>
                </c:pt>
                <c:pt idx="669">
                  <c:v>5.3771000000000004</c:v>
                </c:pt>
                <c:pt idx="670">
                  <c:v>5.1095000000000006</c:v>
                </c:pt>
                <c:pt idx="671">
                  <c:v>5.7051999999999996</c:v>
                </c:pt>
                <c:pt idx="672">
                  <c:v>4.5564999999999998</c:v>
                </c:pt>
                <c:pt idx="673">
                  <c:v>4.6989999999999998</c:v>
                </c:pt>
                <c:pt idx="674">
                  <c:v>5.5462999999999996</c:v>
                </c:pt>
                <c:pt idx="675">
                  <c:v>4.4732000000000003</c:v>
                </c:pt>
                <c:pt idx="676">
                  <c:v>4.4154</c:v>
                </c:pt>
                <c:pt idx="677">
                  <c:v>3.2748999999999997</c:v>
                </c:pt>
                <c:pt idx="678">
                  <c:v>3.0547</c:v>
                </c:pt>
                <c:pt idx="679">
                  <c:v>3.0190000000000001</c:v>
                </c:pt>
                <c:pt idx="680">
                  <c:v>3.2502</c:v>
                </c:pt>
                <c:pt idx="681">
                  <c:v>3.4817</c:v>
                </c:pt>
                <c:pt idx="682">
                  <c:v>4.2576999999999998</c:v>
                </c:pt>
                <c:pt idx="683">
                  <c:v>3.4529999999999998</c:v>
                </c:pt>
                <c:pt idx="684">
                  <c:v>2.9927999999999999</c:v>
                </c:pt>
                <c:pt idx="685">
                  <c:v>2.8409</c:v>
                </c:pt>
                <c:pt idx="686">
                  <c:v>4.3359999999999994</c:v>
                </c:pt>
                <c:pt idx="687">
                  <c:v>3.3069000000000002</c:v>
                </c:pt>
                <c:pt idx="688">
                  <c:v>3.4930999999999996</c:v>
                </c:pt>
                <c:pt idx="689">
                  <c:v>3.6037999999999997</c:v>
                </c:pt>
                <c:pt idx="690">
                  <c:v>3.3746</c:v>
                </c:pt>
                <c:pt idx="691">
                  <c:v>2.7810999999999999</c:v>
                </c:pt>
                <c:pt idx="692">
                  <c:v>2.9229999999999996</c:v>
                </c:pt>
                <c:pt idx="693">
                  <c:v>3.0223</c:v>
                </c:pt>
                <c:pt idx="694">
                  <c:v>2.5804</c:v>
                </c:pt>
                <c:pt idx="695">
                  <c:v>2.8584999999999998</c:v>
                </c:pt>
                <c:pt idx="696">
                  <c:v>3.5906000000000002</c:v>
                </c:pt>
                <c:pt idx="697">
                  <c:v>2.8119000000000001</c:v>
                </c:pt>
                <c:pt idx="698">
                  <c:v>2.9626000000000001</c:v>
                </c:pt>
                <c:pt idx="699">
                  <c:v>2.9515000000000002</c:v>
                </c:pt>
                <c:pt idx="700">
                  <c:v>2.9901</c:v>
                </c:pt>
                <c:pt idx="701">
                  <c:v>2.7109000000000001</c:v>
                </c:pt>
                <c:pt idx="702">
                  <c:v>3.1036000000000001</c:v>
                </c:pt>
                <c:pt idx="703">
                  <c:v>1.8439000000000001</c:v>
                </c:pt>
                <c:pt idx="704">
                  <c:v>1.9651000000000001</c:v>
                </c:pt>
                <c:pt idx="705">
                  <c:v>2.2477</c:v>
                </c:pt>
                <c:pt idx="706">
                  <c:v>3.6876000000000002</c:v>
                </c:pt>
                <c:pt idx="707">
                  <c:v>2.7855000000000003</c:v>
                </c:pt>
                <c:pt idx="708">
                  <c:v>1.5607</c:v>
                </c:pt>
                <c:pt idx="709">
                  <c:v>2.5630999999999999</c:v>
                </c:pt>
                <c:pt idx="710">
                  <c:v>3.8468</c:v>
                </c:pt>
                <c:pt idx="711">
                  <c:v>2.0815000000000001</c:v>
                </c:pt>
                <c:pt idx="712">
                  <c:v>2.5582000000000003</c:v>
                </c:pt>
                <c:pt idx="713">
                  <c:v>2.4236</c:v>
                </c:pt>
                <c:pt idx="714">
                  <c:v>1.8531000000000002</c:v>
                </c:pt>
                <c:pt idx="715">
                  <c:v>2.0043000000000002</c:v>
                </c:pt>
                <c:pt idx="716">
                  <c:v>3.0205000000000002</c:v>
                </c:pt>
                <c:pt idx="717">
                  <c:v>1.9294</c:v>
                </c:pt>
                <c:pt idx="718">
                  <c:v>2.6423999999999999</c:v>
                </c:pt>
                <c:pt idx="719">
                  <c:v>2.3045</c:v>
                </c:pt>
                <c:pt idx="720">
                  <c:v>2.5393999999999997</c:v>
                </c:pt>
                <c:pt idx="721">
                  <c:v>2.1725999999999996</c:v>
                </c:pt>
                <c:pt idx="722">
                  <c:v>2.8441999999999998</c:v>
                </c:pt>
                <c:pt idx="723">
                  <c:v>1.8539999999999999</c:v>
                </c:pt>
                <c:pt idx="724">
                  <c:v>2.3440000000000003</c:v>
                </c:pt>
                <c:pt idx="725">
                  <c:v>2.0018000000000002</c:v>
                </c:pt>
                <c:pt idx="726">
                  <c:v>2.3372999999999999</c:v>
                </c:pt>
                <c:pt idx="727">
                  <c:v>2.0933999999999999</c:v>
                </c:pt>
                <c:pt idx="728">
                  <c:v>2.8041</c:v>
                </c:pt>
                <c:pt idx="729">
                  <c:v>2.5095000000000001</c:v>
                </c:pt>
                <c:pt idx="730">
                  <c:v>2.5217000000000001</c:v>
                </c:pt>
                <c:pt idx="731">
                  <c:v>1.4623999999999999</c:v>
                </c:pt>
                <c:pt idx="732">
                  <c:v>2.7044999999999999</c:v>
                </c:pt>
                <c:pt idx="733">
                  <c:v>1.3480000000000001</c:v>
                </c:pt>
                <c:pt idx="734">
                  <c:v>1.9384000000000001</c:v>
                </c:pt>
                <c:pt idx="735">
                  <c:v>3.3321999999999998</c:v>
                </c:pt>
                <c:pt idx="736">
                  <c:v>1.8391</c:v>
                </c:pt>
                <c:pt idx="737">
                  <c:v>1.5608</c:v>
                </c:pt>
                <c:pt idx="738">
                  <c:v>1.1666999999999998</c:v>
                </c:pt>
                <c:pt idx="739">
                  <c:v>1.5973000000000002</c:v>
                </c:pt>
                <c:pt idx="740">
                  <c:v>1.3082</c:v>
                </c:pt>
                <c:pt idx="741">
                  <c:v>1.4024000000000001</c:v>
                </c:pt>
                <c:pt idx="742">
                  <c:v>1.8557000000000001</c:v>
                </c:pt>
                <c:pt idx="743">
                  <c:v>2.5969000000000002</c:v>
                </c:pt>
                <c:pt idx="744">
                  <c:v>0.89948000000000006</c:v>
                </c:pt>
                <c:pt idx="745">
                  <c:v>1.8056000000000001</c:v>
                </c:pt>
                <c:pt idx="746">
                  <c:v>1.413</c:v>
                </c:pt>
                <c:pt idx="747">
                  <c:v>2.3437000000000001</c:v>
                </c:pt>
                <c:pt idx="748">
                  <c:v>1.4429000000000001</c:v>
                </c:pt>
                <c:pt idx="749">
                  <c:v>2.2037</c:v>
                </c:pt>
                <c:pt idx="750">
                  <c:v>1.8091999999999999</c:v>
                </c:pt>
                <c:pt idx="751">
                  <c:v>1.7644</c:v>
                </c:pt>
                <c:pt idx="752">
                  <c:v>2.4103000000000003</c:v>
                </c:pt>
                <c:pt idx="753">
                  <c:v>1.2398</c:v>
                </c:pt>
                <c:pt idx="754">
                  <c:v>1.7258</c:v>
                </c:pt>
                <c:pt idx="755">
                  <c:v>1.1408</c:v>
                </c:pt>
                <c:pt idx="756">
                  <c:v>1.8466</c:v>
                </c:pt>
                <c:pt idx="757">
                  <c:v>2.0853000000000002</c:v>
                </c:pt>
                <c:pt idx="758">
                  <c:v>1.1260000000000001</c:v>
                </c:pt>
                <c:pt idx="759">
                  <c:v>2.3195999999999999</c:v>
                </c:pt>
                <c:pt idx="760">
                  <c:v>1.4941</c:v>
                </c:pt>
                <c:pt idx="761">
                  <c:v>2.2169999999999996</c:v>
                </c:pt>
                <c:pt idx="762">
                  <c:v>1.0028999999999999</c:v>
                </c:pt>
                <c:pt idx="763">
                  <c:v>0.80599999999999994</c:v>
                </c:pt>
                <c:pt idx="764">
                  <c:v>2.3416999999999999</c:v>
                </c:pt>
                <c:pt idx="765">
                  <c:v>1.1261000000000001</c:v>
                </c:pt>
                <c:pt idx="766">
                  <c:v>1.1435</c:v>
                </c:pt>
                <c:pt idx="767">
                  <c:v>1.3780000000000001</c:v>
                </c:pt>
                <c:pt idx="768">
                  <c:v>1.4832000000000001</c:v>
                </c:pt>
                <c:pt idx="769">
                  <c:v>0.95572999999999997</c:v>
                </c:pt>
                <c:pt idx="770">
                  <c:v>0.64380000000000004</c:v>
                </c:pt>
                <c:pt idx="771">
                  <c:v>1.7518</c:v>
                </c:pt>
                <c:pt idx="772">
                  <c:v>0.68279999999999996</c:v>
                </c:pt>
                <c:pt idx="773">
                  <c:v>1.4194</c:v>
                </c:pt>
                <c:pt idx="774">
                  <c:v>0.69141000000000008</c:v>
                </c:pt>
                <c:pt idx="775">
                  <c:v>1.4691999999999998</c:v>
                </c:pt>
                <c:pt idx="776">
                  <c:v>0.90342999999999996</c:v>
                </c:pt>
                <c:pt idx="777">
                  <c:v>1.9352</c:v>
                </c:pt>
                <c:pt idx="778">
                  <c:v>2.0190000000000001</c:v>
                </c:pt>
                <c:pt idx="779">
                  <c:v>0.87290000000000001</c:v>
                </c:pt>
                <c:pt idx="780">
                  <c:v>0.60360999999999998</c:v>
                </c:pt>
                <c:pt idx="781">
                  <c:v>1.4657</c:v>
                </c:pt>
                <c:pt idx="782">
                  <c:v>1.0935999999999999</c:v>
                </c:pt>
                <c:pt idx="783">
                  <c:v>0.79089000000000009</c:v>
                </c:pt>
                <c:pt idx="784">
                  <c:v>1.3684999999999998</c:v>
                </c:pt>
                <c:pt idx="785">
                  <c:v>0.9315699999999999</c:v>
                </c:pt>
                <c:pt idx="786">
                  <c:v>0.47046000000000004</c:v>
                </c:pt>
                <c:pt idx="787">
                  <c:v>1.7257</c:v>
                </c:pt>
                <c:pt idx="788">
                  <c:v>1.3194000000000001</c:v>
                </c:pt>
                <c:pt idx="789">
                  <c:v>1.2367000000000001</c:v>
                </c:pt>
                <c:pt idx="790">
                  <c:v>0.82791999999999999</c:v>
                </c:pt>
                <c:pt idx="791">
                  <c:v>0.47793999999999998</c:v>
                </c:pt>
                <c:pt idx="792">
                  <c:v>1.2895000000000001</c:v>
                </c:pt>
                <c:pt idx="793">
                  <c:v>0.78580000000000005</c:v>
                </c:pt>
                <c:pt idx="794">
                  <c:v>1.0375000000000001</c:v>
                </c:pt>
                <c:pt idx="795">
                  <c:v>0.57793000000000005</c:v>
                </c:pt>
                <c:pt idx="796">
                  <c:v>0.80139000000000005</c:v>
                </c:pt>
                <c:pt idx="797">
                  <c:v>0.83350000000000002</c:v>
                </c:pt>
                <c:pt idx="798">
                  <c:v>0.98978999999999995</c:v>
                </c:pt>
                <c:pt idx="799">
                  <c:v>0.82005000000000006</c:v>
                </c:pt>
                <c:pt idx="800">
                  <c:v>1.1923999999999999</c:v>
                </c:pt>
                <c:pt idx="801">
                  <c:v>1.2455000000000001</c:v>
                </c:pt>
                <c:pt idx="802">
                  <c:v>1.3201000000000001</c:v>
                </c:pt>
                <c:pt idx="803">
                  <c:v>0.98350999999999988</c:v>
                </c:pt>
                <c:pt idx="804">
                  <c:v>0.78280000000000005</c:v>
                </c:pt>
                <c:pt idx="805">
                  <c:v>1.1028</c:v>
                </c:pt>
                <c:pt idx="806">
                  <c:v>1.6183000000000001</c:v>
                </c:pt>
                <c:pt idx="807">
                  <c:v>1.2731999999999999</c:v>
                </c:pt>
                <c:pt idx="808">
                  <c:v>0.52866999999999997</c:v>
                </c:pt>
                <c:pt idx="809">
                  <c:v>0.65808999999999995</c:v>
                </c:pt>
                <c:pt idx="810">
                  <c:v>1.2035</c:v>
                </c:pt>
                <c:pt idx="811">
                  <c:v>1.2991999999999999</c:v>
                </c:pt>
                <c:pt idx="812">
                  <c:v>1.2501</c:v>
                </c:pt>
                <c:pt idx="813">
                  <c:v>0.78023999999999993</c:v>
                </c:pt>
                <c:pt idx="814">
                  <c:v>0.91166999999999998</c:v>
                </c:pt>
                <c:pt idx="815">
                  <c:v>2.3597999999999999</c:v>
                </c:pt>
                <c:pt idx="816">
                  <c:v>1.3106</c:v>
                </c:pt>
                <c:pt idx="817">
                  <c:v>0.43670999999999999</c:v>
                </c:pt>
                <c:pt idx="818">
                  <c:v>0.89578000000000002</c:v>
                </c:pt>
                <c:pt idx="819">
                  <c:v>0.46324000000000004</c:v>
                </c:pt>
                <c:pt idx="820">
                  <c:v>1.0603</c:v>
                </c:pt>
                <c:pt idx="821">
                  <c:v>0.46597</c:v>
                </c:pt>
                <c:pt idx="822">
                  <c:v>0.49775999999999998</c:v>
                </c:pt>
                <c:pt idx="823">
                  <c:v>1.0242</c:v>
                </c:pt>
                <c:pt idx="824">
                  <c:v>1.0457999999999998</c:v>
                </c:pt>
                <c:pt idx="825">
                  <c:v>0.76323000000000008</c:v>
                </c:pt>
                <c:pt idx="826">
                  <c:v>1.044</c:v>
                </c:pt>
                <c:pt idx="827">
                  <c:v>0.89961000000000002</c:v>
                </c:pt>
                <c:pt idx="828">
                  <c:v>0.96765000000000001</c:v>
                </c:pt>
                <c:pt idx="829">
                  <c:v>0.61038999999999999</c:v>
                </c:pt>
                <c:pt idx="830">
                  <c:v>0.86265999999999998</c:v>
                </c:pt>
                <c:pt idx="831">
                  <c:v>1.4944999999999999</c:v>
                </c:pt>
                <c:pt idx="832">
                  <c:v>0.9143</c:v>
                </c:pt>
                <c:pt idx="833">
                  <c:v>0.57888000000000006</c:v>
                </c:pt>
                <c:pt idx="834">
                  <c:v>1.1252</c:v>
                </c:pt>
                <c:pt idx="835">
                  <c:v>0.46679000000000004</c:v>
                </c:pt>
                <c:pt idx="836">
                  <c:v>0.95956999999999992</c:v>
                </c:pt>
                <c:pt idx="837">
                  <c:v>0.89919000000000004</c:v>
                </c:pt>
                <c:pt idx="838">
                  <c:v>0.89512000000000003</c:v>
                </c:pt>
                <c:pt idx="839">
                  <c:v>0.96144000000000007</c:v>
                </c:pt>
                <c:pt idx="840">
                  <c:v>1.3417999999999999</c:v>
                </c:pt>
                <c:pt idx="841">
                  <c:v>1.3282</c:v>
                </c:pt>
                <c:pt idx="842">
                  <c:v>0.78810000000000002</c:v>
                </c:pt>
                <c:pt idx="843">
                  <c:v>0.46529999999999999</c:v>
                </c:pt>
                <c:pt idx="844">
                  <c:v>0.74736999999999998</c:v>
                </c:pt>
                <c:pt idx="845">
                  <c:v>0.45181000000000004</c:v>
                </c:pt>
                <c:pt idx="846">
                  <c:v>0.77158000000000004</c:v>
                </c:pt>
                <c:pt idx="847">
                  <c:v>0.69611000000000001</c:v>
                </c:pt>
                <c:pt idx="848">
                  <c:v>1.0452000000000001</c:v>
                </c:pt>
                <c:pt idx="849">
                  <c:v>0.69106999999999996</c:v>
                </c:pt>
                <c:pt idx="850">
                  <c:v>1.1337999999999999</c:v>
                </c:pt>
                <c:pt idx="851">
                  <c:v>0.47244000000000003</c:v>
                </c:pt>
                <c:pt idx="852">
                  <c:v>0.45388999999999996</c:v>
                </c:pt>
                <c:pt idx="853">
                  <c:v>1.0548</c:v>
                </c:pt>
                <c:pt idx="854">
                  <c:v>1.0831</c:v>
                </c:pt>
                <c:pt idx="855">
                  <c:v>1.1496</c:v>
                </c:pt>
                <c:pt idx="856">
                  <c:v>0.74005999999999994</c:v>
                </c:pt>
                <c:pt idx="857">
                  <c:v>0.73516000000000004</c:v>
                </c:pt>
                <c:pt idx="858">
                  <c:v>1.3738999999999999</c:v>
                </c:pt>
                <c:pt idx="859">
                  <c:v>1.4970000000000001</c:v>
                </c:pt>
                <c:pt idx="860">
                  <c:v>0.53864000000000001</c:v>
                </c:pt>
                <c:pt idx="861">
                  <c:v>0.86220000000000008</c:v>
                </c:pt>
                <c:pt idx="862">
                  <c:v>0.54569999999999996</c:v>
                </c:pt>
                <c:pt idx="863">
                  <c:v>0.80473000000000006</c:v>
                </c:pt>
                <c:pt idx="864">
                  <c:v>0.86909999999999998</c:v>
                </c:pt>
                <c:pt idx="865">
                  <c:v>0.7399</c:v>
                </c:pt>
                <c:pt idx="866">
                  <c:v>0.81737000000000004</c:v>
                </c:pt>
                <c:pt idx="867">
                  <c:v>1.2972999999999999</c:v>
                </c:pt>
                <c:pt idx="868">
                  <c:v>0.46178000000000002</c:v>
                </c:pt>
                <c:pt idx="869">
                  <c:v>0.44257999999999997</c:v>
                </c:pt>
                <c:pt idx="870">
                  <c:v>0.37832000000000005</c:v>
                </c:pt>
                <c:pt idx="871">
                  <c:v>1.1116999999999999</c:v>
                </c:pt>
                <c:pt idx="872">
                  <c:v>0.51388</c:v>
                </c:pt>
                <c:pt idx="873">
                  <c:v>0.70982000000000001</c:v>
                </c:pt>
                <c:pt idx="874">
                  <c:v>0.86187000000000002</c:v>
                </c:pt>
                <c:pt idx="875">
                  <c:v>0.39688000000000001</c:v>
                </c:pt>
                <c:pt idx="876">
                  <c:v>0.75113000000000008</c:v>
                </c:pt>
                <c:pt idx="877">
                  <c:v>0.44714999999999999</c:v>
                </c:pt>
                <c:pt idx="878">
                  <c:v>0.47869999999999996</c:v>
                </c:pt>
                <c:pt idx="879">
                  <c:v>0.50940999999999992</c:v>
                </c:pt>
                <c:pt idx="880">
                  <c:v>0.5835499999999999</c:v>
                </c:pt>
                <c:pt idx="881">
                  <c:v>0.37</c:v>
                </c:pt>
                <c:pt idx="882">
                  <c:v>0.63011000000000006</c:v>
                </c:pt>
                <c:pt idx="883">
                  <c:v>0.75378000000000001</c:v>
                </c:pt>
                <c:pt idx="884">
                  <c:v>0.55106999999999995</c:v>
                </c:pt>
                <c:pt idx="885">
                  <c:v>0.68872</c:v>
                </c:pt>
                <c:pt idx="886">
                  <c:v>1.2583</c:v>
                </c:pt>
                <c:pt idx="887">
                  <c:v>0.76223999999999992</c:v>
                </c:pt>
                <c:pt idx="888">
                  <c:v>0.85154000000000007</c:v>
                </c:pt>
                <c:pt idx="889">
                  <c:v>0.74434999999999996</c:v>
                </c:pt>
                <c:pt idx="890">
                  <c:v>0.65879999999999994</c:v>
                </c:pt>
                <c:pt idx="891">
                  <c:v>1.0131999999999999</c:v>
                </c:pt>
                <c:pt idx="892">
                  <c:v>0.45284999999999997</c:v>
                </c:pt>
                <c:pt idx="893">
                  <c:v>1.0739000000000001</c:v>
                </c:pt>
                <c:pt idx="894">
                  <c:v>0.43874000000000002</c:v>
                </c:pt>
                <c:pt idx="895">
                  <c:v>0.60636999999999996</c:v>
                </c:pt>
                <c:pt idx="896">
                  <c:v>0.76051999999999997</c:v>
                </c:pt>
                <c:pt idx="897">
                  <c:v>1.0778000000000001</c:v>
                </c:pt>
                <c:pt idx="898">
                  <c:v>0.66591</c:v>
                </c:pt>
                <c:pt idx="899">
                  <c:v>0.96378999999999992</c:v>
                </c:pt>
                <c:pt idx="900">
                  <c:v>0.66325000000000001</c:v>
                </c:pt>
                <c:pt idx="901">
                  <c:v>0.36069999999999997</c:v>
                </c:pt>
                <c:pt idx="902">
                  <c:v>0.71360000000000001</c:v>
                </c:pt>
                <c:pt idx="903">
                  <c:v>0.43980000000000002</c:v>
                </c:pt>
                <c:pt idx="904">
                  <c:v>0.50526000000000004</c:v>
                </c:pt>
                <c:pt idx="905">
                  <c:v>0.35753999999999997</c:v>
                </c:pt>
                <c:pt idx="906">
                  <c:v>0.70035999999999998</c:v>
                </c:pt>
                <c:pt idx="907">
                  <c:v>0.44804000000000005</c:v>
                </c:pt>
                <c:pt idx="908">
                  <c:v>1.0813000000000001</c:v>
                </c:pt>
                <c:pt idx="909">
                  <c:v>0.66350999999999993</c:v>
                </c:pt>
                <c:pt idx="910">
                  <c:v>0.44947999999999999</c:v>
                </c:pt>
                <c:pt idx="911">
                  <c:v>0.58633000000000002</c:v>
                </c:pt>
                <c:pt idx="912">
                  <c:v>0.69417000000000006</c:v>
                </c:pt>
                <c:pt idx="913">
                  <c:v>0.43570000000000003</c:v>
                </c:pt>
                <c:pt idx="914">
                  <c:v>1.1627000000000001</c:v>
                </c:pt>
                <c:pt idx="915">
                  <c:v>0.75022</c:v>
                </c:pt>
                <c:pt idx="916">
                  <c:v>0.7297300000000001</c:v>
                </c:pt>
                <c:pt idx="917">
                  <c:v>0.44484000000000001</c:v>
                </c:pt>
                <c:pt idx="918">
                  <c:v>1.0067999999999999</c:v>
                </c:pt>
                <c:pt idx="919">
                  <c:v>0.65970000000000006</c:v>
                </c:pt>
                <c:pt idx="920">
                  <c:v>0.46925</c:v>
                </c:pt>
                <c:pt idx="921">
                  <c:v>0.43429999999999996</c:v>
                </c:pt>
                <c:pt idx="922">
                  <c:v>0.35753999999999997</c:v>
                </c:pt>
                <c:pt idx="923">
                  <c:v>0.79339999999999999</c:v>
                </c:pt>
                <c:pt idx="924">
                  <c:v>0.74989000000000006</c:v>
                </c:pt>
                <c:pt idx="925">
                  <c:v>0.36881000000000003</c:v>
                </c:pt>
                <c:pt idx="926">
                  <c:v>0.67931999999999992</c:v>
                </c:pt>
                <c:pt idx="927">
                  <c:v>0.27390999999999999</c:v>
                </c:pt>
                <c:pt idx="928">
                  <c:v>0.82330000000000003</c:v>
                </c:pt>
                <c:pt idx="929">
                  <c:v>0.99112000000000011</c:v>
                </c:pt>
                <c:pt idx="930">
                  <c:v>0.64651999999999998</c:v>
                </c:pt>
                <c:pt idx="931">
                  <c:v>0.55166999999999999</c:v>
                </c:pt>
                <c:pt idx="932">
                  <c:v>0.89338000000000006</c:v>
                </c:pt>
                <c:pt idx="933">
                  <c:v>0.56205000000000005</c:v>
                </c:pt>
                <c:pt idx="934">
                  <c:v>0.74405999999999994</c:v>
                </c:pt>
                <c:pt idx="935">
                  <c:v>0.75827999999999995</c:v>
                </c:pt>
                <c:pt idx="936">
                  <c:v>0.43030999999999997</c:v>
                </c:pt>
                <c:pt idx="937">
                  <c:v>0.70945000000000003</c:v>
                </c:pt>
                <c:pt idx="938">
                  <c:v>0.84943999999999997</c:v>
                </c:pt>
                <c:pt idx="939">
                  <c:v>0.76000999999999996</c:v>
                </c:pt>
                <c:pt idx="940">
                  <c:v>0.50469999999999993</c:v>
                </c:pt>
                <c:pt idx="941">
                  <c:v>1.0549999999999999</c:v>
                </c:pt>
                <c:pt idx="942">
                  <c:v>0.96092</c:v>
                </c:pt>
                <c:pt idx="943">
                  <c:v>0.44557999999999998</c:v>
                </c:pt>
                <c:pt idx="944">
                  <c:v>0.85121999999999998</c:v>
                </c:pt>
                <c:pt idx="945">
                  <c:v>0.75075000000000003</c:v>
                </c:pt>
                <c:pt idx="946">
                  <c:v>0.46536</c:v>
                </c:pt>
                <c:pt idx="947">
                  <c:v>0.38380000000000003</c:v>
                </c:pt>
                <c:pt idx="948">
                  <c:v>1.0265</c:v>
                </c:pt>
                <c:pt idx="949">
                  <c:v>0.43065999999999999</c:v>
                </c:pt>
                <c:pt idx="950">
                  <c:v>0.27390999999999999</c:v>
                </c:pt>
                <c:pt idx="951">
                  <c:v>0.94252999999999998</c:v>
                </c:pt>
                <c:pt idx="952">
                  <c:v>0.47647</c:v>
                </c:pt>
                <c:pt idx="953">
                  <c:v>0.37114999999999998</c:v>
                </c:pt>
                <c:pt idx="954">
                  <c:v>1.0426</c:v>
                </c:pt>
                <c:pt idx="955">
                  <c:v>0.27390999999999999</c:v>
                </c:pt>
                <c:pt idx="956">
                  <c:v>1.0376000000000001</c:v>
                </c:pt>
                <c:pt idx="957">
                  <c:v>0.58695000000000008</c:v>
                </c:pt>
                <c:pt idx="958">
                  <c:v>0.52710000000000001</c:v>
                </c:pt>
                <c:pt idx="959">
                  <c:v>0.70411000000000001</c:v>
                </c:pt>
                <c:pt idx="960">
                  <c:v>0.32585999999999998</c:v>
                </c:pt>
                <c:pt idx="961">
                  <c:v>0.46631</c:v>
                </c:pt>
                <c:pt idx="962">
                  <c:v>1.1920999999999999</c:v>
                </c:pt>
                <c:pt idx="963">
                  <c:v>0.58953</c:v>
                </c:pt>
                <c:pt idx="964">
                  <c:v>0.81186999999999998</c:v>
                </c:pt>
                <c:pt idx="965">
                  <c:v>0.52676999999999996</c:v>
                </c:pt>
                <c:pt idx="966">
                  <c:v>0.86238999999999999</c:v>
                </c:pt>
                <c:pt idx="967">
                  <c:v>0.52676999999999996</c:v>
                </c:pt>
                <c:pt idx="968">
                  <c:v>0.84842999999999991</c:v>
                </c:pt>
                <c:pt idx="969">
                  <c:v>0.27390999999999999</c:v>
                </c:pt>
                <c:pt idx="970">
                  <c:v>0.79466999999999999</c:v>
                </c:pt>
                <c:pt idx="971">
                  <c:v>0.89224000000000003</c:v>
                </c:pt>
                <c:pt idx="972">
                  <c:v>0.60431999999999997</c:v>
                </c:pt>
                <c:pt idx="973">
                  <c:v>0.56025000000000003</c:v>
                </c:pt>
                <c:pt idx="974">
                  <c:v>0.62917000000000001</c:v>
                </c:pt>
                <c:pt idx="975">
                  <c:v>0.73065999999999998</c:v>
                </c:pt>
                <c:pt idx="976">
                  <c:v>0.82369999999999999</c:v>
                </c:pt>
                <c:pt idx="977">
                  <c:v>0.49985000000000002</c:v>
                </c:pt>
                <c:pt idx="978">
                  <c:v>1.0202</c:v>
                </c:pt>
                <c:pt idx="979">
                  <c:v>0.63778999999999997</c:v>
                </c:pt>
                <c:pt idx="980">
                  <c:v>0.35032999999999997</c:v>
                </c:pt>
                <c:pt idx="981">
                  <c:v>0.89068000000000003</c:v>
                </c:pt>
                <c:pt idx="982">
                  <c:v>0.45206000000000002</c:v>
                </c:pt>
                <c:pt idx="983">
                  <c:v>0.77251999999999998</c:v>
                </c:pt>
                <c:pt idx="984">
                  <c:v>0.89068999999999998</c:v>
                </c:pt>
                <c:pt idx="985">
                  <c:v>0.34192</c:v>
                </c:pt>
                <c:pt idx="986">
                  <c:v>0.62279000000000007</c:v>
                </c:pt>
                <c:pt idx="987">
                  <c:v>0.35933999999999999</c:v>
                </c:pt>
                <c:pt idx="988">
                  <c:v>0.74801000000000006</c:v>
                </c:pt>
                <c:pt idx="989">
                  <c:v>0.49651999999999996</c:v>
                </c:pt>
                <c:pt idx="990">
                  <c:v>0.60846</c:v>
                </c:pt>
                <c:pt idx="991">
                  <c:v>0.42826000000000003</c:v>
                </c:pt>
                <c:pt idx="992">
                  <c:v>0.66527000000000003</c:v>
                </c:pt>
                <c:pt idx="993">
                  <c:v>0.27390999999999999</c:v>
                </c:pt>
                <c:pt idx="994">
                  <c:v>0.48459000000000002</c:v>
                </c:pt>
                <c:pt idx="995">
                  <c:v>0.31035999999999997</c:v>
                </c:pt>
                <c:pt idx="996">
                  <c:v>0.45979999999999999</c:v>
                </c:pt>
                <c:pt idx="997">
                  <c:v>0.27390999999999999</c:v>
                </c:pt>
                <c:pt idx="998">
                  <c:v>0.55623</c:v>
                </c:pt>
                <c:pt idx="999">
                  <c:v>0.62286000000000008</c:v>
                </c:pt>
                <c:pt idx="1000">
                  <c:v>0.54620999999999997</c:v>
                </c:pt>
                <c:pt idx="1001">
                  <c:v>0.57425000000000004</c:v>
                </c:pt>
                <c:pt idx="1002">
                  <c:v>0.50387999999999999</c:v>
                </c:pt>
                <c:pt idx="1003">
                  <c:v>0.58931</c:v>
                </c:pt>
                <c:pt idx="1004">
                  <c:v>0.62279999999999991</c:v>
                </c:pt>
                <c:pt idx="1005">
                  <c:v>1.048</c:v>
                </c:pt>
                <c:pt idx="1006">
                  <c:v>0.40342</c:v>
                </c:pt>
                <c:pt idx="1007">
                  <c:v>0.95856999999999992</c:v>
                </c:pt>
                <c:pt idx="1008">
                  <c:v>0.62958999999999998</c:v>
                </c:pt>
                <c:pt idx="1009">
                  <c:v>0.57084000000000001</c:v>
                </c:pt>
                <c:pt idx="1010">
                  <c:v>0.27390999999999999</c:v>
                </c:pt>
                <c:pt idx="1011">
                  <c:v>0.35933999999999999</c:v>
                </c:pt>
                <c:pt idx="1012">
                  <c:v>0.29237000000000002</c:v>
                </c:pt>
                <c:pt idx="1013">
                  <c:v>0.93947000000000003</c:v>
                </c:pt>
                <c:pt idx="1014">
                  <c:v>0.61536000000000002</c:v>
                </c:pt>
                <c:pt idx="1015">
                  <c:v>0.60697000000000001</c:v>
                </c:pt>
                <c:pt idx="1016">
                  <c:v>0.69364000000000003</c:v>
                </c:pt>
                <c:pt idx="1017">
                  <c:v>0.27390999999999999</c:v>
                </c:pt>
                <c:pt idx="1018">
                  <c:v>0.63778999999999997</c:v>
                </c:pt>
                <c:pt idx="1019">
                  <c:v>0.27390999999999999</c:v>
                </c:pt>
                <c:pt idx="1020">
                  <c:v>0.72767000000000004</c:v>
                </c:pt>
                <c:pt idx="1021">
                  <c:v>0.56911999999999996</c:v>
                </c:pt>
                <c:pt idx="1022">
                  <c:v>0.55583000000000005</c:v>
                </c:pt>
                <c:pt idx="1023">
                  <c:v>0.27390999999999999</c:v>
                </c:pt>
                <c:pt idx="1024">
                  <c:v>0.43933999999999995</c:v>
                </c:pt>
                <c:pt idx="1025">
                  <c:v>0.73824000000000001</c:v>
                </c:pt>
                <c:pt idx="1026">
                  <c:v>0.82370999999999994</c:v>
                </c:pt>
                <c:pt idx="1027">
                  <c:v>0.27390999999999999</c:v>
                </c:pt>
                <c:pt idx="1028">
                  <c:v>0.35585</c:v>
                </c:pt>
                <c:pt idx="1029">
                  <c:v>0.56025000000000003</c:v>
                </c:pt>
                <c:pt idx="1030">
                  <c:v>0.41109000000000001</c:v>
                </c:pt>
                <c:pt idx="1031">
                  <c:v>0.78092000000000006</c:v>
                </c:pt>
                <c:pt idx="1032">
                  <c:v>1.0246000000000002</c:v>
                </c:pt>
                <c:pt idx="1033">
                  <c:v>0.58921999999999997</c:v>
                </c:pt>
                <c:pt idx="1034">
                  <c:v>0.61402999999999996</c:v>
                </c:pt>
                <c:pt idx="1035">
                  <c:v>0.27390999999999999</c:v>
                </c:pt>
                <c:pt idx="1036">
                  <c:v>0.53735999999999995</c:v>
                </c:pt>
                <c:pt idx="1037">
                  <c:v>0.34411999999999998</c:v>
                </c:pt>
                <c:pt idx="1038">
                  <c:v>0.47038999999999997</c:v>
                </c:pt>
                <c:pt idx="1039">
                  <c:v>0.39096999999999998</c:v>
                </c:pt>
                <c:pt idx="1040">
                  <c:v>0.48584000000000005</c:v>
                </c:pt>
                <c:pt idx="1041">
                  <c:v>0.62279000000000007</c:v>
                </c:pt>
                <c:pt idx="1042">
                  <c:v>0.36359999999999998</c:v>
                </c:pt>
                <c:pt idx="1043">
                  <c:v>0.35933999999999999</c:v>
                </c:pt>
                <c:pt idx="1044">
                  <c:v>0.41906000000000004</c:v>
                </c:pt>
                <c:pt idx="1045">
                  <c:v>0.32585999999999998</c:v>
                </c:pt>
                <c:pt idx="1046">
                  <c:v>0.32585999999999998</c:v>
                </c:pt>
                <c:pt idx="1047">
                  <c:v>0.81689000000000001</c:v>
                </c:pt>
                <c:pt idx="1048">
                  <c:v>0.50387999999999999</c:v>
                </c:pt>
                <c:pt idx="1049">
                  <c:v>0.46131</c:v>
                </c:pt>
                <c:pt idx="1050">
                  <c:v>0.81454000000000004</c:v>
                </c:pt>
                <c:pt idx="1051">
                  <c:v>0.27390999999999999</c:v>
                </c:pt>
                <c:pt idx="1052">
                  <c:v>0.69417000000000006</c:v>
                </c:pt>
                <c:pt idx="1053">
                  <c:v>0.40342</c:v>
                </c:pt>
                <c:pt idx="1054">
                  <c:v>0.27390999999999999</c:v>
                </c:pt>
                <c:pt idx="1055">
                  <c:v>0.27390999999999999</c:v>
                </c:pt>
                <c:pt idx="1056">
                  <c:v>0.30296000000000001</c:v>
                </c:pt>
                <c:pt idx="1057">
                  <c:v>0.32585999999999998</c:v>
                </c:pt>
                <c:pt idx="1058">
                  <c:v>0.44723000000000002</c:v>
                </c:pt>
                <c:pt idx="1059">
                  <c:v>0.54538999999999993</c:v>
                </c:pt>
                <c:pt idx="1060">
                  <c:v>0.50387999999999999</c:v>
                </c:pt>
                <c:pt idx="1061">
                  <c:v>0.29237000000000002</c:v>
                </c:pt>
                <c:pt idx="1062">
                  <c:v>0.27390999999999999</c:v>
                </c:pt>
                <c:pt idx="1063">
                  <c:v>0.29237000000000002</c:v>
                </c:pt>
                <c:pt idx="1064">
                  <c:v>0.27390999999999999</c:v>
                </c:pt>
                <c:pt idx="1065">
                  <c:v>0.58931</c:v>
                </c:pt>
                <c:pt idx="1066">
                  <c:v>0.27390999999999999</c:v>
                </c:pt>
                <c:pt idx="1067">
                  <c:v>0.47038999999999997</c:v>
                </c:pt>
                <c:pt idx="1068">
                  <c:v>0.68975999999999993</c:v>
                </c:pt>
                <c:pt idx="1069">
                  <c:v>0.30296000000000001</c:v>
                </c:pt>
                <c:pt idx="1070">
                  <c:v>0.53632999999999997</c:v>
                </c:pt>
                <c:pt idx="1071">
                  <c:v>0.32913999999999999</c:v>
                </c:pt>
                <c:pt idx="1072">
                  <c:v>0.27390999999999999</c:v>
                </c:pt>
                <c:pt idx="1073">
                  <c:v>0.35032999999999997</c:v>
                </c:pt>
                <c:pt idx="1074">
                  <c:v>0.27390999999999999</c:v>
                </c:pt>
                <c:pt idx="1075">
                  <c:v>0.80115999999999998</c:v>
                </c:pt>
                <c:pt idx="1076">
                  <c:v>0.35483999999999999</c:v>
                </c:pt>
                <c:pt idx="1077">
                  <c:v>0.49346000000000001</c:v>
                </c:pt>
                <c:pt idx="1078">
                  <c:v>0.47</c:v>
                </c:pt>
                <c:pt idx="1079">
                  <c:v>0.78808999999999996</c:v>
                </c:pt>
                <c:pt idx="1080">
                  <c:v>0.49655999999999995</c:v>
                </c:pt>
                <c:pt idx="1081">
                  <c:v>0.76634999999999998</c:v>
                </c:pt>
                <c:pt idx="1082">
                  <c:v>0.6628400000000001</c:v>
                </c:pt>
                <c:pt idx="1083">
                  <c:v>0.80674999999999997</c:v>
                </c:pt>
                <c:pt idx="1084">
                  <c:v>0.61160999999999999</c:v>
                </c:pt>
                <c:pt idx="1085">
                  <c:v>1.7881</c:v>
                </c:pt>
                <c:pt idx="1086">
                  <c:v>0.98982000000000003</c:v>
                </c:pt>
                <c:pt idx="1087">
                  <c:v>1.5089999999999999</c:v>
                </c:pt>
                <c:pt idx="1088">
                  <c:v>0.65282000000000007</c:v>
                </c:pt>
                <c:pt idx="1089">
                  <c:v>1.5062</c:v>
                </c:pt>
                <c:pt idx="1090">
                  <c:v>2.8735000000000004</c:v>
                </c:pt>
                <c:pt idx="1091">
                  <c:v>2.0093000000000001</c:v>
                </c:pt>
                <c:pt idx="1092">
                  <c:v>2.3149999999999999</c:v>
                </c:pt>
                <c:pt idx="1093">
                  <c:v>3.1140999999999996</c:v>
                </c:pt>
                <c:pt idx="1094">
                  <c:v>3.1562999999999999</c:v>
                </c:pt>
                <c:pt idx="1095">
                  <c:v>3.6207000000000003</c:v>
                </c:pt>
                <c:pt idx="1096">
                  <c:v>3.3487999999999998</c:v>
                </c:pt>
                <c:pt idx="1097">
                  <c:v>3.0850999999999997</c:v>
                </c:pt>
                <c:pt idx="1098">
                  <c:v>3.8912999999999998</c:v>
                </c:pt>
                <c:pt idx="1099">
                  <c:v>4.0758000000000001</c:v>
                </c:pt>
                <c:pt idx="1100">
                  <c:v>3.7799</c:v>
                </c:pt>
                <c:pt idx="1101">
                  <c:v>3.762</c:v>
                </c:pt>
                <c:pt idx="1102">
                  <c:v>3.6573000000000002</c:v>
                </c:pt>
                <c:pt idx="1103">
                  <c:v>3.3140000000000001</c:v>
                </c:pt>
                <c:pt idx="1104">
                  <c:v>3.2192000000000003</c:v>
                </c:pt>
                <c:pt idx="1105">
                  <c:v>3.7877000000000001</c:v>
                </c:pt>
                <c:pt idx="1106">
                  <c:v>4.2790999999999997</c:v>
                </c:pt>
                <c:pt idx="1107">
                  <c:v>4.8597999999999999</c:v>
                </c:pt>
                <c:pt idx="1108">
                  <c:v>4.2534000000000001</c:v>
                </c:pt>
                <c:pt idx="1109">
                  <c:v>4.8012999999999995</c:v>
                </c:pt>
                <c:pt idx="1110">
                  <c:v>4.4406999999999996</c:v>
                </c:pt>
                <c:pt idx="1111">
                  <c:v>5.1612</c:v>
                </c:pt>
                <c:pt idx="1112">
                  <c:v>4.9238</c:v>
                </c:pt>
                <c:pt idx="1113">
                  <c:v>4.9249000000000001</c:v>
                </c:pt>
                <c:pt idx="1114">
                  <c:v>4.6463999999999999</c:v>
                </c:pt>
                <c:pt idx="1115">
                  <c:v>5.0625</c:v>
                </c:pt>
                <c:pt idx="1116">
                  <c:v>6.1552000000000007</c:v>
                </c:pt>
                <c:pt idx="1117">
                  <c:v>5.2903000000000002</c:v>
                </c:pt>
                <c:pt idx="1118">
                  <c:v>6.3482000000000003</c:v>
                </c:pt>
                <c:pt idx="1119">
                  <c:v>6.6691000000000003</c:v>
                </c:pt>
                <c:pt idx="1120">
                  <c:v>6.5419</c:v>
                </c:pt>
                <c:pt idx="1121">
                  <c:v>7.2230999999999996</c:v>
                </c:pt>
                <c:pt idx="1122">
                  <c:v>5.9118000000000004</c:v>
                </c:pt>
                <c:pt idx="1123">
                  <c:v>6.8601000000000001</c:v>
                </c:pt>
                <c:pt idx="1124">
                  <c:v>5.9428999999999998</c:v>
                </c:pt>
                <c:pt idx="1125">
                  <c:v>7.0922999999999998</c:v>
                </c:pt>
                <c:pt idx="1126">
                  <c:v>6.8761999999999999</c:v>
                </c:pt>
                <c:pt idx="1127">
                  <c:v>6.8422999999999998</c:v>
                </c:pt>
                <c:pt idx="1128">
                  <c:v>7.2671999999999999</c:v>
                </c:pt>
                <c:pt idx="1129">
                  <c:v>8.7760000000000016</c:v>
                </c:pt>
                <c:pt idx="1130">
                  <c:v>6.9615</c:v>
                </c:pt>
                <c:pt idx="1131">
                  <c:v>8.3798999999999992</c:v>
                </c:pt>
                <c:pt idx="1132">
                  <c:v>8.8222000000000005</c:v>
                </c:pt>
                <c:pt idx="1133">
                  <c:v>7.5868000000000002</c:v>
                </c:pt>
                <c:pt idx="1134">
                  <c:v>7.5335000000000001</c:v>
                </c:pt>
                <c:pt idx="1135">
                  <c:v>7.0854000000000008</c:v>
                </c:pt>
                <c:pt idx="1136">
                  <c:v>7.4786999999999999</c:v>
                </c:pt>
                <c:pt idx="1137">
                  <c:v>8.6708999999999996</c:v>
                </c:pt>
                <c:pt idx="1138">
                  <c:v>8.1981000000000002</c:v>
                </c:pt>
                <c:pt idx="1139">
                  <c:v>7.3106999999999998</c:v>
                </c:pt>
                <c:pt idx="1140">
                  <c:v>8.1395999999999997</c:v>
                </c:pt>
                <c:pt idx="1141">
                  <c:v>7.4235000000000007</c:v>
                </c:pt>
                <c:pt idx="1142">
                  <c:v>8.2214999999999989</c:v>
                </c:pt>
                <c:pt idx="1143">
                  <c:v>7.8358999999999996</c:v>
                </c:pt>
                <c:pt idx="1144">
                  <c:v>7.0925000000000002</c:v>
                </c:pt>
                <c:pt idx="1145">
                  <c:v>8.2479999999999993</c:v>
                </c:pt>
                <c:pt idx="1146">
                  <c:v>7.6359000000000004</c:v>
                </c:pt>
                <c:pt idx="1147">
                  <c:v>9.5958999999999985</c:v>
                </c:pt>
                <c:pt idx="1148">
                  <c:v>8.5138999999999996</c:v>
                </c:pt>
                <c:pt idx="1149">
                  <c:v>7.5779000000000005</c:v>
                </c:pt>
                <c:pt idx="1150">
                  <c:v>7.7453000000000003</c:v>
                </c:pt>
                <c:pt idx="1151">
                  <c:v>8.1916000000000011</c:v>
                </c:pt>
                <c:pt idx="1152">
                  <c:v>7.8505000000000003</c:v>
                </c:pt>
                <c:pt idx="1153">
                  <c:v>8.1905000000000001</c:v>
                </c:pt>
                <c:pt idx="1154">
                  <c:v>8.3232999999999997</c:v>
                </c:pt>
                <c:pt idx="1155">
                  <c:v>8.2850999999999999</c:v>
                </c:pt>
                <c:pt idx="1156">
                  <c:v>8.4542000000000002</c:v>
                </c:pt>
                <c:pt idx="1157">
                  <c:v>7.9327000000000005</c:v>
                </c:pt>
                <c:pt idx="1158">
                  <c:v>8.220699999999999</c:v>
                </c:pt>
                <c:pt idx="1159">
                  <c:v>6.9175000000000004</c:v>
                </c:pt>
                <c:pt idx="1160">
                  <c:v>8.3613999999999997</c:v>
                </c:pt>
                <c:pt idx="1161">
                  <c:v>6.7212000000000005</c:v>
                </c:pt>
                <c:pt idx="1162">
                  <c:v>7.8299000000000003</c:v>
                </c:pt>
                <c:pt idx="1163">
                  <c:v>7.8037000000000001</c:v>
                </c:pt>
                <c:pt idx="1164">
                  <c:v>7.3025000000000002</c:v>
                </c:pt>
                <c:pt idx="1165">
                  <c:v>8.3256000000000014</c:v>
                </c:pt>
                <c:pt idx="1166">
                  <c:v>8.5518000000000001</c:v>
                </c:pt>
                <c:pt idx="1167">
                  <c:v>9.7479999999999993</c:v>
                </c:pt>
                <c:pt idx="1168">
                  <c:v>10.565</c:v>
                </c:pt>
                <c:pt idx="1169">
                  <c:v>11.227</c:v>
                </c:pt>
                <c:pt idx="1170">
                  <c:v>12.642000000000001</c:v>
                </c:pt>
                <c:pt idx="1171">
                  <c:v>11.544</c:v>
                </c:pt>
                <c:pt idx="1172">
                  <c:v>12.151</c:v>
                </c:pt>
                <c:pt idx="1173">
                  <c:v>10.99</c:v>
                </c:pt>
                <c:pt idx="1174">
                  <c:v>13.440000000000001</c:v>
                </c:pt>
                <c:pt idx="1175">
                  <c:v>12.540000000000001</c:v>
                </c:pt>
                <c:pt idx="1176">
                  <c:v>11.42</c:v>
                </c:pt>
                <c:pt idx="1177">
                  <c:v>10.984</c:v>
                </c:pt>
                <c:pt idx="1178">
                  <c:v>10.623000000000001</c:v>
                </c:pt>
                <c:pt idx="1179">
                  <c:v>11.004</c:v>
                </c:pt>
                <c:pt idx="1180">
                  <c:v>11.466000000000001</c:v>
                </c:pt>
                <c:pt idx="1181">
                  <c:v>11.598000000000001</c:v>
                </c:pt>
                <c:pt idx="1182">
                  <c:v>11.407999999999999</c:v>
                </c:pt>
                <c:pt idx="1183">
                  <c:v>10.904</c:v>
                </c:pt>
                <c:pt idx="1184">
                  <c:v>11.365</c:v>
                </c:pt>
                <c:pt idx="1185">
                  <c:v>11.026</c:v>
                </c:pt>
                <c:pt idx="1186">
                  <c:v>11.907999999999999</c:v>
                </c:pt>
                <c:pt idx="1187">
                  <c:v>11.114000000000001</c:v>
                </c:pt>
                <c:pt idx="1188">
                  <c:v>10.920999999999999</c:v>
                </c:pt>
                <c:pt idx="1189">
                  <c:v>11.700000000000001</c:v>
                </c:pt>
                <c:pt idx="1190">
                  <c:v>10.281000000000001</c:v>
                </c:pt>
                <c:pt idx="1191">
                  <c:v>10.441000000000001</c:v>
                </c:pt>
                <c:pt idx="1192">
                  <c:v>11.037000000000001</c:v>
                </c:pt>
                <c:pt idx="1193">
                  <c:v>10.037000000000001</c:v>
                </c:pt>
                <c:pt idx="1194">
                  <c:v>9.4268000000000001</c:v>
                </c:pt>
                <c:pt idx="1195">
                  <c:v>11.58</c:v>
                </c:pt>
                <c:pt idx="1196">
                  <c:v>10.817</c:v>
                </c:pt>
                <c:pt idx="1197">
                  <c:v>11.115</c:v>
                </c:pt>
                <c:pt idx="1198">
                  <c:v>10.291</c:v>
                </c:pt>
                <c:pt idx="1199">
                  <c:v>11.116</c:v>
                </c:pt>
                <c:pt idx="1200">
                  <c:v>11.327999999999999</c:v>
                </c:pt>
                <c:pt idx="1201">
                  <c:v>10.346</c:v>
                </c:pt>
                <c:pt idx="1202">
                  <c:v>10.954000000000001</c:v>
                </c:pt>
                <c:pt idx="1203">
                  <c:v>11.147</c:v>
                </c:pt>
                <c:pt idx="1204">
                  <c:v>9.9695</c:v>
                </c:pt>
                <c:pt idx="1205">
                  <c:v>8.9869000000000003</c:v>
                </c:pt>
                <c:pt idx="1206">
                  <c:v>9.036999999999999</c:v>
                </c:pt>
                <c:pt idx="1207">
                  <c:v>9.1260999999999992</c:v>
                </c:pt>
                <c:pt idx="1208">
                  <c:v>8.4352999999999998</c:v>
                </c:pt>
                <c:pt idx="1209">
                  <c:v>9.9519000000000002</c:v>
                </c:pt>
                <c:pt idx="1210">
                  <c:v>9.1453000000000007</c:v>
                </c:pt>
                <c:pt idx="1211">
                  <c:v>8.2735000000000003</c:v>
                </c:pt>
                <c:pt idx="1212">
                  <c:v>7.7562000000000006</c:v>
                </c:pt>
                <c:pt idx="1213">
                  <c:v>10.272</c:v>
                </c:pt>
                <c:pt idx="1214">
                  <c:v>7.9539999999999988</c:v>
                </c:pt>
                <c:pt idx="1215">
                  <c:v>8.113900000000001</c:v>
                </c:pt>
                <c:pt idx="1216">
                  <c:v>6.4555999999999996</c:v>
                </c:pt>
                <c:pt idx="1217">
                  <c:v>8.4077000000000002</c:v>
                </c:pt>
                <c:pt idx="1218">
                  <c:v>8.4784000000000006</c:v>
                </c:pt>
                <c:pt idx="1219">
                  <c:v>6.9603999999999999</c:v>
                </c:pt>
                <c:pt idx="1220">
                  <c:v>9.3564000000000007</c:v>
                </c:pt>
                <c:pt idx="1221">
                  <c:v>7.6785999999999994</c:v>
                </c:pt>
                <c:pt idx="1222">
                  <c:v>8.5990000000000002</c:v>
                </c:pt>
                <c:pt idx="1223">
                  <c:v>7.8478000000000003</c:v>
                </c:pt>
                <c:pt idx="1224">
                  <c:v>7.4488999999999992</c:v>
                </c:pt>
                <c:pt idx="1225">
                  <c:v>6.1866000000000003</c:v>
                </c:pt>
                <c:pt idx="1226">
                  <c:v>7.8446999999999996</c:v>
                </c:pt>
                <c:pt idx="1227">
                  <c:v>7.5334000000000003</c:v>
                </c:pt>
                <c:pt idx="1228">
                  <c:v>7.4770000000000003</c:v>
                </c:pt>
                <c:pt idx="1229">
                  <c:v>7.7773000000000003</c:v>
                </c:pt>
                <c:pt idx="1230">
                  <c:v>6.5129999999999999</c:v>
                </c:pt>
                <c:pt idx="1231">
                  <c:v>7.0705</c:v>
                </c:pt>
                <c:pt idx="1232">
                  <c:v>8.2205999999999992</c:v>
                </c:pt>
                <c:pt idx="1233">
                  <c:v>7.0530999999999997</c:v>
                </c:pt>
                <c:pt idx="1234">
                  <c:v>6.9158999999999997</c:v>
                </c:pt>
                <c:pt idx="1235">
                  <c:v>7.0254999999999992</c:v>
                </c:pt>
                <c:pt idx="1236">
                  <c:v>7.0131999999999994</c:v>
                </c:pt>
                <c:pt idx="1237">
                  <c:v>6.9116999999999997</c:v>
                </c:pt>
                <c:pt idx="1238">
                  <c:v>6.7998000000000003</c:v>
                </c:pt>
                <c:pt idx="1239">
                  <c:v>7.3045999999999998</c:v>
                </c:pt>
                <c:pt idx="1240">
                  <c:v>6.1088999999999993</c:v>
                </c:pt>
                <c:pt idx="1241">
                  <c:v>7.5123000000000006</c:v>
                </c:pt>
                <c:pt idx="1242">
                  <c:v>7.1853000000000007</c:v>
                </c:pt>
                <c:pt idx="1243">
                  <c:v>6.8464999999999998</c:v>
                </c:pt>
                <c:pt idx="1244">
                  <c:v>6.2575000000000003</c:v>
                </c:pt>
                <c:pt idx="1245">
                  <c:v>5.7782</c:v>
                </c:pt>
                <c:pt idx="1246">
                  <c:v>6.8370000000000006</c:v>
                </c:pt>
                <c:pt idx="1247">
                  <c:v>5.194</c:v>
                </c:pt>
                <c:pt idx="1248">
                  <c:v>5.4088000000000003</c:v>
                </c:pt>
                <c:pt idx="1249">
                  <c:v>6.1907999999999994</c:v>
                </c:pt>
                <c:pt idx="1250">
                  <c:v>5.1355999999999993</c:v>
                </c:pt>
                <c:pt idx="1251">
                  <c:v>7.0117000000000003</c:v>
                </c:pt>
                <c:pt idx="1252">
                  <c:v>5.7242999999999995</c:v>
                </c:pt>
                <c:pt idx="1253">
                  <c:v>5.3830999999999998</c:v>
                </c:pt>
                <c:pt idx="1254">
                  <c:v>5.6852999999999998</c:v>
                </c:pt>
                <c:pt idx="1255">
                  <c:v>5.8906999999999998</c:v>
                </c:pt>
                <c:pt idx="1256">
                  <c:v>6.11</c:v>
                </c:pt>
                <c:pt idx="1257">
                  <c:v>5.8678999999999997</c:v>
                </c:pt>
                <c:pt idx="1258">
                  <c:v>5.0636999999999999</c:v>
                </c:pt>
                <c:pt idx="1259">
                  <c:v>6.6020000000000003</c:v>
                </c:pt>
                <c:pt idx="1260">
                  <c:v>5.8098999999999998</c:v>
                </c:pt>
                <c:pt idx="1261">
                  <c:v>5.7248000000000001</c:v>
                </c:pt>
                <c:pt idx="1262">
                  <c:v>5.1509999999999998</c:v>
                </c:pt>
                <c:pt idx="1263">
                  <c:v>5.8980999999999995</c:v>
                </c:pt>
                <c:pt idx="1264">
                  <c:v>5.7064000000000004</c:v>
                </c:pt>
                <c:pt idx="1265">
                  <c:v>6.6191000000000004</c:v>
                </c:pt>
                <c:pt idx="1266">
                  <c:v>4.5466999999999995</c:v>
                </c:pt>
                <c:pt idx="1267">
                  <c:v>6.0522999999999998</c:v>
                </c:pt>
                <c:pt idx="1268">
                  <c:v>5.7496999999999998</c:v>
                </c:pt>
                <c:pt idx="1269">
                  <c:v>4.4657</c:v>
                </c:pt>
                <c:pt idx="1270">
                  <c:v>5.4214000000000002</c:v>
                </c:pt>
                <c:pt idx="1271">
                  <c:v>3.7422000000000004</c:v>
                </c:pt>
                <c:pt idx="1272">
                  <c:v>5.0875000000000004</c:v>
                </c:pt>
                <c:pt idx="1273">
                  <c:v>4.2763999999999998</c:v>
                </c:pt>
                <c:pt idx="1274">
                  <c:v>4.8266</c:v>
                </c:pt>
                <c:pt idx="1275">
                  <c:v>4.6638999999999999</c:v>
                </c:pt>
                <c:pt idx="1276">
                  <c:v>4.8189000000000002</c:v>
                </c:pt>
                <c:pt idx="1277">
                  <c:v>4.4822999999999995</c:v>
                </c:pt>
                <c:pt idx="1278">
                  <c:v>4.9103000000000003</c:v>
                </c:pt>
                <c:pt idx="1279">
                  <c:v>4.9423000000000004</c:v>
                </c:pt>
                <c:pt idx="1280">
                  <c:v>3.9095</c:v>
                </c:pt>
                <c:pt idx="1281">
                  <c:v>5.1303000000000001</c:v>
                </c:pt>
                <c:pt idx="1282">
                  <c:v>4.5407000000000002</c:v>
                </c:pt>
                <c:pt idx="1283">
                  <c:v>4.1424000000000003</c:v>
                </c:pt>
                <c:pt idx="1284">
                  <c:v>3.9737</c:v>
                </c:pt>
                <c:pt idx="1285">
                  <c:v>4.6593</c:v>
                </c:pt>
                <c:pt idx="1286">
                  <c:v>3.9077000000000002</c:v>
                </c:pt>
                <c:pt idx="1287">
                  <c:v>5.1093999999999999</c:v>
                </c:pt>
                <c:pt idx="1288">
                  <c:v>4.0391000000000004</c:v>
                </c:pt>
                <c:pt idx="1289">
                  <c:v>4.2858000000000001</c:v>
                </c:pt>
                <c:pt idx="1290">
                  <c:v>3.69</c:v>
                </c:pt>
                <c:pt idx="1291">
                  <c:v>3.9298999999999999</c:v>
                </c:pt>
                <c:pt idx="1292">
                  <c:v>3.8426</c:v>
                </c:pt>
                <c:pt idx="1293">
                  <c:v>3.67</c:v>
                </c:pt>
                <c:pt idx="1294">
                  <c:v>4.4343000000000004</c:v>
                </c:pt>
                <c:pt idx="1295">
                  <c:v>3.9578000000000002</c:v>
                </c:pt>
                <c:pt idx="1296">
                  <c:v>3.8551000000000002</c:v>
                </c:pt>
                <c:pt idx="1297">
                  <c:v>3.6838000000000002</c:v>
                </c:pt>
                <c:pt idx="1298">
                  <c:v>3.9185000000000003</c:v>
                </c:pt>
                <c:pt idx="1299">
                  <c:v>3.5983999999999998</c:v>
                </c:pt>
                <c:pt idx="1300">
                  <c:v>3.0684</c:v>
                </c:pt>
                <c:pt idx="1301">
                  <c:v>3.4396</c:v>
                </c:pt>
                <c:pt idx="1302">
                  <c:v>3.7802000000000002</c:v>
                </c:pt>
                <c:pt idx="1303">
                  <c:v>2.9677000000000002</c:v>
                </c:pt>
                <c:pt idx="1304">
                  <c:v>3.3925999999999998</c:v>
                </c:pt>
                <c:pt idx="1305">
                  <c:v>3.6888000000000001</c:v>
                </c:pt>
                <c:pt idx="1306">
                  <c:v>3.0397000000000003</c:v>
                </c:pt>
                <c:pt idx="1307">
                  <c:v>4.3556999999999997</c:v>
                </c:pt>
                <c:pt idx="1308">
                  <c:v>3.4239999999999999</c:v>
                </c:pt>
                <c:pt idx="1309">
                  <c:v>3.5625999999999998</c:v>
                </c:pt>
                <c:pt idx="1310">
                  <c:v>3.4060000000000001</c:v>
                </c:pt>
                <c:pt idx="1311">
                  <c:v>4.0669000000000004</c:v>
                </c:pt>
                <c:pt idx="1312">
                  <c:v>2.7014</c:v>
                </c:pt>
                <c:pt idx="1313">
                  <c:v>3.0737999999999999</c:v>
                </c:pt>
                <c:pt idx="1314">
                  <c:v>2.2810000000000001</c:v>
                </c:pt>
                <c:pt idx="1315">
                  <c:v>1.9867000000000001</c:v>
                </c:pt>
                <c:pt idx="1316">
                  <c:v>2.9115000000000002</c:v>
                </c:pt>
                <c:pt idx="1317">
                  <c:v>3.3083999999999998</c:v>
                </c:pt>
                <c:pt idx="1318">
                  <c:v>3.3683000000000001</c:v>
                </c:pt>
                <c:pt idx="1319">
                  <c:v>2.9505999999999997</c:v>
                </c:pt>
                <c:pt idx="1320">
                  <c:v>2.9201000000000001</c:v>
                </c:pt>
                <c:pt idx="1321">
                  <c:v>1.4426000000000001</c:v>
                </c:pt>
                <c:pt idx="1322">
                  <c:v>1.7579</c:v>
                </c:pt>
                <c:pt idx="1323">
                  <c:v>2.2721</c:v>
                </c:pt>
                <c:pt idx="1324">
                  <c:v>3.2328000000000001</c:v>
                </c:pt>
                <c:pt idx="1325">
                  <c:v>1.6835</c:v>
                </c:pt>
                <c:pt idx="1326">
                  <c:v>3.6454999999999997</c:v>
                </c:pt>
                <c:pt idx="1327">
                  <c:v>1.8933000000000002</c:v>
                </c:pt>
                <c:pt idx="1328">
                  <c:v>2.1758999999999999</c:v>
                </c:pt>
                <c:pt idx="1329">
                  <c:v>3.5972</c:v>
                </c:pt>
                <c:pt idx="1330">
                  <c:v>2.9701</c:v>
                </c:pt>
                <c:pt idx="1331">
                  <c:v>2.1326000000000001</c:v>
                </c:pt>
                <c:pt idx="1332">
                  <c:v>3.4401000000000002</c:v>
                </c:pt>
                <c:pt idx="1333">
                  <c:v>1.0099</c:v>
                </c:pt>
                <c:pt idx="1334">
                  <c:v>2.3302999999999998</c:v>
                </c:pt>
                <c:pt idx="1335">
                  <c:v>1.9052</c:v>
                </c:pt>
                <c:pt idx="1336">
                  <c:v>1.2972000000000001</c:v>
                </c:pt>
                <c:pt idx="1337">
                  <c:v>2.1415000000000002</c:v>
                </c:pt>
                <c:pt idx="1338">
                  <c:v>1.9252</c:v>
                </c:pt>
                <c:pt idx="1339">
                  <c:v>2.3151999999999999</c:v>
                </c:pt>
                <c:pt idx="1340">
                  <c:v>2.8816999999999999</c:v>
                </c:pt>
                <c:pt idx="1341">
                  <c:v>2.2423999999999999</c:v>
                </c:pt>
                <c:pt idx="1342">
                  <c:v>2.5867</c:v>
                </c:pt>
                <c:pt idx="1343">
                  <c:v>1.6364000000000001</c:v>
                </c:pt>
                <c:pt idx="1344">
                  <c:v>1.8444</c:v>
                </c:pt>
                <c:pt idx="1345">
                  <c:v>2.5668000000000002</c:v>
                </c:pt>
                <c:pt idx="1346">
                  <c:v>1.5584</c:v>
                </c:pt>
                <c:pt idx="1347">
                  <c:v>1.5867</c:v>
                </c:pt>
                <c:pt idx="1348">
                  <c:v>1.7399</c:v>
                </c:pt>
                <c:pt idx="1349">
                  <c:v>2.2296999999999998</c:v>
                </c:pt>
                <c:pt idx="1350">
                  <c:v>2.0308000000000002</c:v>
                </c:pt>
                <c:pt idx="1351">
                  <c:v>1.5114000000000001</c:v>
                </c:pt>
                <c:pt idx="1352">
                  <c:v>1.0102</c:v>
                </c:pt>
                <c:pt idx="1353">
                  <c:v>0.80169000000000001</c:v>
                </c:pt>
                <c:pt idx="1354">
                  <c:v>0.82861000000000007</c:v>
                </c:pt>
                <c:pt idx="1355">
                  <c:v>1.1009</c:v>
                </c:pt>
                <c:pt idx="1356">
                  <c:v>1.4208999999999998</c:v>
                </c:pt>
                <c:pt idx="1357">
                  <c:v>1.3435000000000001</c:v>
                </c:pt>
                <c:pt idx="1358">
                  <c:v>0.70433000000000001</c:v>
                </c:pt>
                <c:pt idx="1359">
                  <c:v>1.0246999999999999</c:v>
                </c:pt>
                <c:pt idx="1360">
                  <c:v>1.091</c:v>
                </c:pt>
                <c:pt idx="1361">
                  <c:v>1.6859999999999999</c:v>
                </c:pt>
                <c:pt idx="1362">
                  <c:v>1.7210000000000001</c:v>
                </c:pt>
                <c:pt idx="1363">
                  <c:v>2.0467</c:v>
                </c:pt>
                <c:pt idx="1364">
                  <c:v>0.91517999999999999</c:v>
                </c:pt>
                <c:pt idx="1365">
                  <c:v>1.2501</c:v>
                </c:pt>
                <c:pt idx="1366">
                  <c:v>1.5847</c:v>
                </c:pt>
                <c:pt idx="1367">
                  <c:v>1.5399999999999998</c:v>
                </c:pt>
                <c:pt idx="1368">
                  <c:v>1.6576</c:v>
                </c:pt>
                <c:pt idx="1369">
                  <c:v>2.0141</c:v>
                </c:pt>
                <c:pt idx="1370">
                  <c:v>0.79505999999999999</c:v>
                </c:pt>
                <c:pt idx="1371">
                  <c:v>2.1413000000000002</c:v>
                </c:pt>
                <c:pt idx="1372">
                  <c:v>1.466</c:v>
                </c:pt>
                <c:pt idx="1373">
                  <c:v>1.0203</c:v>
                </c:pt>
                <c:pt idx="1374">
                  <c:v>1.2232000000000001</c:v>
                </c:pt>
                <c:pt idx="1375">
                  <c:v>1.4101000000000001</c:v>
                </c:pt>
                <c:pt idx="1376">
                  <c:v>1.1766000000000001</c:v>
                </c:pt>
                <c:pt idx="1377">
                  <c:v>0.72133999999999998</c:v>
                </c:pt>
                <c:pt idx="1378">
                  <c:v>2.4579</c:v>
                </c:pt>
                <c:pt idx="1379">
                  <c:v>0.89276999999999995</c:v>
                </c:pt>
                <c:pt idx="1380">
                  <c:v>1.1191</c:v>
                </c:pt>
                <c:pt idx="1381">
                  <c:v>2.0145</c:v>
                </c:pt>
                <c:pt idx="1382">
                  <c:v>1.0504</c:v>
                </c:pt>
                <c:pt idx="1383">
                  <c:v>1.3911</c:v>
                </c:pt>
                <c:pt idx="1384">
                  <c:v>1.2254</c:v>
                </c:pt>
                <c:pt idx="1385">
                  <c:v>1.5405</c:v>
                </c:pt>
                <c:pt idx="1386">
                  <c:v>1.1879</c:v>
                </c:pt>
                <c:pt idx="1387">
                  <c:v>1.1499999999999999</c:v>
                </c:pt>
                <c:pt idx="1388">
                  <c:v>2.2583000000000002</c:v>
                </c:pt>
                <c:pt idx="1389">
                  <c:v>0.70187999999999995</c:v>
                </c:pt>
                <c:pt idx="1390">
                  <c:v>1.7706</c:v>
                </c:pt>
                <c:pt idx="1391">
                  <c:v>0.73364000000000007</c:v>
                </c:pt>
                <c:pt idx="1392">
                  <c:v>2.1522999999999999</c:v>
                </c:pt>
                <c:pt idx="1393">
                  <c:v>1.9395</c:v>
                </c:pt>
                <c:pt idx="1394">
                  <c:v>1.5488999999999999</c:v>
                </c:pt>
                <c:pt idx="1395">
                  <c:v>1.7596000000000001</c:v>
                </c:pt>
                <c:pt idx="1396">
                  <c:v>1.5590999999999999</c:v>
                </c:pt>
                <c:pt idx="1397">
                  <c:v>2.2826</c:v>
                </c:pt>
                <c:pt idx="1398">
                  <c:v>0.47860999999999998</c:v>
                </c:pt>
                <c:pt idx="1399">
                  <c:v>1.1998</c:v>
                </c:pt>
                <c:pt idx="1400">
                  <c:v>1.5392999999999999</c:v>
                </c:pt>
                <c:pt idx="1401">
                  <c:v>0.99445000000000006</c:v>
                </c:pt>
                <c:pt idx="1402">
                  <c:v>0.79836999999999991</c:v>
                </c:pt>
                <c:pt idx="1403">
                  <c:v>1.7409000000000001</c:v>
                </c:pt>
                <c:pt idx="1404">
                  <c:v>0.63966000000000001</c:v>
                </c:pt>
                <c:pt idx="1405">
                  <c:v>1.1224000000000001</c:v>
                </c:pt>
                <c:pt idx="1406">
                  <c:v>1.3262</c:v>
                </c:pt>
                <c:pt idx="1407">
                  <c:v>0.98236999999999997</c:v>
                </c:pt>
                <c:pt idx="1408">
                  <c:v>1.3634999999999999</c:v>
                </c:pt>
                <c:pt idx="1409">
                  <c:v>1.7252000000000001</c:v>
                </c:pt>
                <c:pt idx="1410">
                  <c:v>0.54195000000000004</c:v>
                </c:pt>
                <c:pt idx="1411">
                  <c:v>0.5043200000000001</c:v>
                </c:pt>
                <c:pt idx="1412">
                  <c:v>1.3282</c:v>
                </c:pt>
                <c:pt idx="1413">
                  <c:v>1.2665</c:v>
                </c:pt>
                <c:pt idx="1414">
                  <c:v>0.58297999999999994</c:v>
                </c:pt>
                <c:pt idx="1415">
                  <c:v>0.92818999999999996</c:v>
                </c:pt>
                <c:pt idx="1416">
                  <c:v>0.49240000000000006</c:v>
                </c:pt>
                <c:pt idx="1417">
                  <c:v>1.375</c:v>
                </c:pt>
                <c:pt idx="1418">
                  <c:v>0.82525000000000004</c:v>
                </c:pt>
                <c:pt idx="1419">
                  <c:v>0.58687</c:v>
                </c:pt>
                <c:pt idx="1420">
                  <c:v>0.55440999999999996</c:v>
                </c:pt>
                <c:pt idx="1421">
                  <c:v>0.57202999999999993</c:v>
                </c:pt>
                <c:pt idx="1422">
                  <c:v>0.58174999999999999</c:v>
                </c:pt>
                <c:pt idx="1423">
                  <c:v>0.57070999999999994</c:v>
                </c:pt>
                <c:pt idx="1424">
                  <c:v>0.55601999999999996</c:v>
                </c:pt>
                <c:pt idx="1425">
                  <c:v>0.92599999999999993</c:v>
                </c:pt>
                <c:pt idx="1426">
                  <c:v>0.56467000000000001</c:v>
                </c:pt>
                <c:pt idx="1427">
                  <c:v>0.55407000000000006</c:v>
                </c:pt>
                <c:pt idx="1428">
                  <c:v>0.51022999999999996</c:v>
                </c:pt>
                <c:pt idx="1429">
                  <c:v>0.54647000000000001</c:v>
                </c:pt>
                <c:pt idx="1430">
                  <c:v>0.54588000000000003</c:v>
                </c:pt>
                <c:pt idx="1431">
                  <c:v>0.53567999999999993</c:v>
                </c:pt>
                <c:pt idx="1432">
                  <c:v>1.0125</c:v>
                </c:pt>
                <c:pt idx="1433">
                  <c:v>0.56948999999999994</c:v>
                </c:pt>
                <c:pt idx="1434">
                  <c:v>0.74602000000000002</c:v>
                </c:pt>
                <c:pt idx="1435">
                  <c:v>0.56284000000000001</c:v>
                </c:pt>
                <c:pt idx="1436">
                  <c:v>0.54127000000000003</c:v>
                </c:pt>
                <c:pt idx="1437">
                  <c:v>0.56517000000000006</c:v>
                </c:pt>
                <c:pt idx="1438">
                  <c:v>0.56415000000000004</c:v>
                </c:pt>
                <c:pt idx="1439">
                  <c:v>0.54003000000000001</c:v>
                </c:pt>
                <c:pt idx="1440">
                  <c:v>0.54836000000000007</c:v>
                </c:pt>
                <c:pt idx="1441">
                  <c:v>0.54345999999999994</c:v>
                </c:pt>
                <c:pt idx="1442">
                  <c:v>0.55502000000000007</c:v>
                </c:pt>
                <c:pt idx="1443">
                  <c:v>0.58018000000000003</c:v>
                </c:pt>
                <c:pt idx="1444">
                  <c:v>0.57738</c:v>
                </c:pt>
                <c:pt idx="1445">
                  <c:v>0.55391000000000001</c:v>
                </c:pt>
                <c:pt idx="1446">
                  <c:v>0.57021999999999995</c:v>
                </c:pt>
                <c:pt idx="1447">
                  <c:v>0.53452999999999995</c:v>
                </c:pt>
                <c:pt idx="1448">
                  <c:v>0.58907999999999994</c:v>
                </c:pt>
                <c:pt idx="1449">
                  <c:v>0.52468000000000004</c:v>
                </c:pt>
                <c:pt idx="1450">
                  <c:v>0.54798000000000002</c:v>
                </c:pt>
                <c:pt idx="1451">
                  <c:v>0.55710000000000004</c:v>
                </c:pt>
                <c:pt idx="1452">
                  <c:v>0.55778000000000005</c:v>
                </c:pt>
                <c:pt idx="1453">
                  <c:v>0.51926000000000005</c:v>
                </c:pt>
                <c:pt idx="1454">
                  <c:v>0.58909</c:v>
                </c:pt>
                <c:pt idx="1455">
                  <c:v>0.5595</c:v>
                </c:pt>
                <c:pt idx="1456">
                  <c:v>0.52978999999999998</c:v>
                </c:pt>
                <c:pt idx="1457">
                  <c:v>0.54637999999999998</c:v>
                </c:pt>
                <c:pt idx="1458">
                  <c:v>0.53770999999999991</c:v>
                </c:pt>
                <c:pt idx="1459">
                  <c:v>0.99475000000000002</c:v>
                </c:pt>
                <c:pt idx="1460">
                  <c:v>0.53271000000000002</c:v>
                </c:pt>
                <c:pt idx="1461">
                  <c:v>0.53970000000000007</c:v>
                </c:pt>
                <c:pt idx="1462">
                  <c:v>0.55482999999999993</c:v>
                </c:pt>
                <c:pt idx="1463">
                  <c:v>0.54266999999999999</c:v>
                </c:pt>
                <c:pt idx="1464">
                  <c:v>0.52824000000000004</c:v>
                </c:pt>
                <c:pt idx="1465">
                  <c:v>0.69967000000000001</c:v>
                </c:pt>
                <c:pt idx="1466">
                  <c:v>0.54715000000000003</c:v>
                </c:pt>
                <c:pt idx="1467">
                  <c:v>0.82078999999999991</c:v>
                </c:pt>
                <c:pt idx="1468">
                  <c:v>0.52246999999999999</c:v>
                </c:pt>
                <c:pt idx="1469">
                  <c:v>0.55291000000000001</c:v>
                </c:pt>
                <c:pt idx="1470">
                  <c:v>0.87202000000000002</c:v>
                </c:pt>
                <c:pt idx="1471">
                  <c:v>0.99643999999999988</c:v>
                </c:pt>
                <c:pt idx="1472">
                  <c:v>0.97327000000000008</c:v>
                </c:pt>
                <c:pt idx="1473">
                  <c:v>0.52565999999999991</c:v>
                </c:pt>
                <c:pt idx="1474">
                  <c:v>1.1556999999999999</c:v>
                </c:pt>
                <c:pt idx="1475">
                  <c:v>0.91012000000000004</c:v>
                </c:pt>
                <c:pt idx="1476">
                  <c:v>0.82078999999999991</c:v>
                </c:pt>
                <c:pt idx="1477">
                  <c:v>0.80025999999999997</c:v>
                </c:pt>
                <c:pt idx="1478">
                  <c:v>0.31016000000000005</c:v>
                </c:pt>
                <c:pt idx="1479">
                  <c:v>0.55396000000000001</c:v>
                </c:pt>
                <c:pt idx="1480">
                  <c:v>0.41209000000000001</c:v>
                </c:pt>
                <c:pt idx="1481">
                  <c:v>0.52824000000000004</c:v>
                </c:pt>
                <c:pt idx="1482">
                  <c:v>0.42225000000000001</c:v>
                </c:pt>
                <c:pt idx="1483">
                  <c:v>0.54474999999999996</c:v>
                </c:pt>
                <c:pt idx="1484">
                  <c:v>0.52720999999999996</c:v>
                </c:pt>
                <c:pt idx="1485">
                  <c:v>0.77158000000000004</c:v>
                </c:pt>
                <c:pt idx="1486">
                  <c:v>0.92599999999999993</c:v>
                </c:pt>
                <c:pt idx="1487">
                  <c:v>0.86663000000000001</c:v>
                </c:pt>
                <c:pt idx="1488">
                  <c:v>0.90551999999999999</c:v>
                </c:pt>
                <c:pt idx="1489">
                  <c:v>0.54376000000000002</c:v>
                </c:pt>
                <c:pt idx="1490">
                  <c:v>0.78732000000000002</c:v>
                </c:pt>
                <c:pt idx="1491">
                  <c:v>0.95474000000000003</c:v>
                </c:pt>
                <c:pt idx="1492">
                  <c:v>1.0887</c:v>
                </c:pt>
                <c:pt idx="1493">
                  <c:v>0.86721000000000004</c:v>
                </c:pt>
                <c:pt idx="1494">
                  <c:v>0.51679000000000008</c:v>
                </c:pt>
                <c:pt idx="1495">
                  <c:v>1.2561</c:v>
                </c:pt>
                <c:pt idx="1496">
                  <c:v>0.99020000000000008</c:v>
                </c:pt>
                <c:pt idx="1497">
                  <c:v>0.77616999999999992</c:v>
                </c:pt>
                <c:pt idx="1498">
                  <c:v>0.35478000000000004</c:v>
                </c:pt>
                <c:pt idx="1499">
                  <c:v>1.2225999999999999</c:v>
                </c:pt>
                <c:pt idx="1500">
                  <c:v>0.62809999999999999</c:v>
                </c:pt>
                <c:pt idx="1501">
                  <c:v>0.97457000000000005</c:v>
                </c:pt>
                <c:pt idx="1502">
                  <c:v>0.41898000000000002</c:v>
                </c:pt>
                <c:pt idx="1503">
                  <c:v>0.80967</c:v>
                </c:pt>
                <c:pt idx="1504">
                  <c:v>0.42174999999999996</c:v>
                </c:pt>
                <c:pt idx="1505">
                  <c:v>0.58638999999999997</c:v>
                </c:pt>
                <c:pt idx="1506">
                  <c:v>0.61207999999999996</c:v>
                </c:pt>
                <c:pt idx="1507">
                  <c:v>0.31016000000000005</c:v>
                </c:pt>
                <c:pt idx="1508">
                  <c:v>0.51212999999999997</c:v>
                </c:pt>
                <c:pt idx="1509">
                  <c:v>0.78732000000000002</c:v>
                </c:pt>
                <c:pt idx="1510">
                  <c:v>0.83933000000000002</c:v>
                </c:pt>
                <c:pt idx="1511">
                  <c:v>0.58640000000000003</c:v>
                </c:pt>
                <c:pt idx="1512">
                  <c:v>0.42174999999999996</c:v>
                </c:pt>
                <c:pt idx="1513">
                  <c:v>1.1556999999999999</c:v>
                </c:pt>
                <c:pt idx="1514">
                  <c:v>0.7046</c:v>
                </c:pt>
                <c:pt idx="1515">
                  <c:v>0.78837000000000002</c:v>
                </c:pt>
                <c:pt idx="1516">
                  <c:v>0.72033000000000003</c:v>
                </c:pt>
                <c:pt idx="1517">
                  <c:v>0.55396000000000001</c:v>
                </c:pt>
                <c:pt idx="1518">
                  <c:v>0.54177999999999993</c:v>
                </c:pt>
                <c:pt idx="1519">
                  <c:v>0.45522999999999997</c:v>
                </c:pt>
                <c:pt idx="1520">
                  <c:v>0.85426999999999997</c:v>
                </c:pt>
                <c:pt idx="1521">
                  <c:v>0.57527000000000006</c:v>
                </c:pt>
                <c:pt idx="1522">
                  <c:v>1.0887</c:v>
                </c:pt>
                <c:pt idx="1523">
                  <c:v>0.74268000000000001</c:v>
                </c:pt>
                <c:pt idx="1524">
                  <c:v>0.89054</c:v>
                </c:pt>
                <c:pt idx="1525">
                  <c:v>0.57527000000000006</c:v>
                </c:pt>
                <c:pt idx="1526">
                  <c:v>0.32129000000000002</c:v>
                </c:pt>
                <c:pt idx="1527">
                  <c:v>0.7873</c:v>
                </c:pt>
                <c:pt idx="1528">
                  <c:v>0.41574</c:v>
                </c:pt>
                <c:pt idx="1529">
                  <c:v>0.31016000000000005</c:v>
                </c:pt>
                <c:pt idx="1530">
                  <c:v>0.95472000000000001</c:v>
                </c:pt>
                <c:pt idx="1531">
                  <c:v>0.31016000000000005</c:v>
                </c:pt>
                <c:pt idx="1532">
                  <c:v>0.31016000000000005</c:v>
                </c:pt>
                <c:pt idx="1533">
                  <c:v>0.39766999999999997</c:v>
                </c:pt>
                <c:pt idx="1534">
                  <c:v>0.31016000000000005</c:v>
                </c:pt>
                <c:pt idx="1535">
                  <c:v>0.31016000000000005</c:v>
                </c:pt>
                <c:pt idx="1536">
                  <c:v>1.0552000000000001</c:v>
                </c:pt>
                <c:pt idx="1537">
                  <c:v>0.50783</c:v>
                </c:pt>
                <c:pt idx="1538">
                  <c:v>0.31016000000000005</c:v>
                </c:pt>
                <c:pt idx="1539">
                  <c:v>0.48871999999999999</c:v>
                </c:pt>
                <c:pt idx="1540">
                  <c:v>0.64223999999999992</c:v>
                </c:pt>
                <c:pt idx="1541">
                  <c:v>0.92124000000000006</c:v>
                </c:pt>
                <c:pt idx="1542">
                  <c:v>0.98817999999999995</c:v>
                </c:pt>
                <c:pt idx="1543">
                  <c:v>0.77368999999999999</c:v>
                </c:pt>
                <c:pt idx="1544">
                  <c:v>0.58916999999999997</c:v>
                </c:pt>
                <c:pt idx="1545">
                  <c:v>0.85426999999999997</c:v>
                </c:pt>
                <c:pt idx="1546">
                  <c:v>0.57527000000000006</c:v>
                </c:pt>
                <c:pt idx="1547">
                  <c:v>0.55568999999999991</c:v>
                </c:pt>
                <c:pt idx="1548">
                  <c:v>0.31016000000000005</c:v>
                </c:pt>
                <c:pt idx="1549">
                  <c:v>0.40784000000000004</c:v>
                </c:pt>
                <c:pt idx="1550">
                  <c:v>0.68964000000000003</c:v>
                </c:pt>
                <c:pt idx="1551">
                  <c:v>0.60875000000000001</c:v>
                </c:pt>
                <c:pt idx="1552">
                  <c:v>0.65335999999999994</c:v>
                </c:pt>
                <c:pt idx="1553">
                  <c:v>0.40484000000000003</c:v>
                </c:pt>
                <c:pt idx="1554">
                  <c:v>0.88776999999999995</c:v>
                </c:pt>
                <c:pt idx="1555">
                  <c:v>0.74268000000000001</c:v>
                </c:pt>
                <c:pt idx="1556">
                  <c:v>0.42174999999999996</c:v>
                </c:pt>
                <c:pt idx="1557">
                  <c:v>0.31016000000000005</c:v>
                </c:pt>
                <c:pt idx="1558">
                  <c:v>0.50830000000000009</c:v>
                </c:pt>
                <c:pt idx="1559">
                  <c:v>0.62265999999999999</c:v>
                </c:pt>
                <c:pt idx="1560">
                  <c:v>0.9881899999999999</c:v>
                </c:pt>
                <c:pt idx="1561">
                  <c:v>0.44133</c:v>
                </c:pt>
                <c:pt idx="1562">
                  <c:v>0.57527000000000006</c:v>
                </c:pt>
                <c:pt idx="1563">
                  <c:v>0.44133</c:v>
                </c:pt>
                <c:pt idx="1564">
                  <c:v>0.38827</c:v>
                </c:pt>
                <c:pt idx="1565">
                  <c:v>0.31016000000000005</c:v>
                </c:pt>
                <c:pt idx="1566">
                  <c:v>0.9881899999999999</c:v>
                </c:pt>
                <c:pt idx="1567">
                  <c:v>0.45246000000000003</c:v>
                </c:pt>
                <c:pt idx="1568">
                  <c:v>0.32129000000000002</c:v>
                </c:pt>
                <c:pt idx="1569">
                  <c:v>0.31016000000000005</c:v>
                </c:pt>
                <c:pt idx="1570">
                  <c:v>0.31016000000000005</c:v>
                </c:pt>
                <c:pt idx="1571">
                  <c:v>0.78732000000000002</c:v>
                </c:pt>
                <c:pt idx="1572">
                  <c:v>0.35478000000000004</c:v>
                </c:pt>
                <c:pt idx="1573">
                  <c:v>0.31016000000000005</c:v>
                </c:pt>
                <c:pt idx="1574">
                  <c:v>0.45522999999999997</c:v>
                </c:pt>
                <c:pt idx="1575">
                  <c:v>0.41897000000000001</c:v>
                </c:pt>
                <c:pt idx="1576">
                  <c:v>0.35478000000000004</c:v>
                </c:pt>
                <c:pt idx="1577">
                  <c:v>0.31016000000000005</c:v>
                </c:pt>
                <c:pt idx="1578">
                  <c:v>0.31016000000000005</c:v>
                </c:pt>
                <c:pt idx="1579">
                  <c:v>0.31016000000000005</c:v>
                </c:pt>
                <c:pt idx="1580">
                  <c:v>0.32129000000000002</c:v>
                </c:pt>
                <c:pt idx="1581">
                  <c:v>0.31016000000000005</c:v>
                </c:pt>
                <c:pt idx="1582">
                  <c:v>0.82078999999999991</c:v>
                </c:pt>
                <c:pt idx="1583">
                  <c:v>0.31016000000000005</c:v>
                </c:pt>
                <c:pt idx="1584">
                  <c:v>0.32129000000000002</c:v>
                </c:pt>
                <c:pt idx="1585">
                  <c:v>0.35478000000000004</c:v>
                </c:pt>
                <c:pt idx="1586">
                  <c:v>0.31016000000000005</c:v>
                </c:pt>
                <c:pt idx="1587">
                  <c:v>0.54177999999999993</c:v>
                </c:pt>
                <c:pt idx="1588">
                  <c:v>0.31016000000000005</c:v>
                </c:pt>
                <c:pt idx="1589">
                  <c:v>0.31016000000000005</c:v>
                </c:pt>
                <c:pt idx="1590">
                  <c:v>0.48594000000000004</c:v>
                </c:pt>
                <c:pt idx="1591">
                  <c:v>0.40690999999999999</c:v>
                </c:pt>
                <c:pt idx="1592">
                  <c:v>0.31016000000000005</c:v>
                </c:pt>
                <c:pt idx="1593">
                  <c:v>0.31016000000000005</c:v>
                </c:pt>
                <c:pt idx="1594">
                  <c:v>0.68685000000000007</c:v>
                </c:pt>
                <c:pt idx="1595">
                  <c:v>0.31016000000000005</c:v>
                </c:pt>
                <c:pt idx="1596">
                  <c:v>0.31016000000000005</c:v>
                </c:pt>
                <c:pt idx="1597">
                  <c:v>0.54177999999999993</c:v>
                </c:pt>
                <c:pt idx="1598">
                  <c:v>0.31016000000000005</c:v>
                </c:pt>
                <c:pt idx="1599">
                  <c:v>0.40784000000000004</c:v>
                </c:pt>
                <c:pt idx="1600">
                  <c:v>0.58916999999999997</c:v>
                </c:pt>
                <c:pt idx="1601">
                  <c:v>0.31016000000000005</c:v>
                </c:pt>
                <c:pt idx="1602">
                  <c:v>0.38827</c:v>
                </c:pt>
                <c:pt idx="1603">
                  <c:v>0.31016000000000005</c:v>
                </c:pt>
                <c:pt idx="1604">
                  <c:v>0.31016000000000005</c:v>
                </c:pt>
                <c:pt idx="1605">
                  <c:v>0.31016000000000005</c:v>
                </c:pt>
                <c:pt idx="1606">
                  <c:v>0.31016000000000005</c:v>
                </c:pt>
                <c:pt idx="1607">
                  <c:v>0.54510999999999998</c:v>
                </c:pt>
                <c:pt idx="1608">
                  <c:v>0.44133</c:v>
                </c:pt>
                <c:pt idx="1609">
                  <c:v>0.34088000000000002</c:v>
                </c:pt>
                <c:pt idx="1610">
                  <c:v>0.44133</c:v>
                </c:pt>
                <c:pt idx="1611">
                  <c:v>0.31016000000000005</c:v>
                </c:pt>
                <c:pt idx="1612">
                  <c:v>0.31016000000000005</c:v>
                </c:pt>
                <c:pt idx="1613">
                  <c:v>0.55568999999999991</c:v>
                </c:pt>
                <c:pt idx="1614">
                  <c:v>0.31016000000000005</c:v>
                </c:pt>
                <c:pt idx="1615">
                  <c:v>0.31016000000000005</c:v>
                </c:pt>
                <c:pt idx="1616">
                  <c:v>0.32129000000000002</c:v>
                </c:pt>
                <c:pt idx="1617">
                  <c:v>0.31016000000000005</c:v>
                </c:pt>
                <c:pt idx="1618">
                  <c:v>0.31016000000000005</c:v>
                </c:pt>
                <c:pt idx="1619">
                  <c:v>0.34088000000000002</c:v>
                </c:pt>
                <c:pt idx="1620">
                  <c:v>0.37436000000000003</c:v>
                </c:pt>
                <c:pt idx="1621">
                  <c:v>0.31016000000000005</c:v>
                </c:pt>
                <c:pt idx="1622">
                  <c:v>0.65335999999999994</c:v>
                </c:pt>
                <c:pt idx="1623">
                  <c:v>0.68964000000000003</c:v>
                </c:pt>
                <c:pt idx="1624">
                  <c:v>0.64223999999999992</c:v>
                </c:pt>
                <c:pt idx="1625">
                  <c:v>0.31016000000000005</c:v>
                </c:pt>
                <c:pt idx="1626">
                  <c:v>0.44945000000000002</c:v>
                </c:pt>
                <c:pt idx="1627">
                  <c:v>0.45246000000000003</c:v>
                </c:pt>
                <c:pt idx="1628">
                  <c:v>0.31016000000000005</c:v>
                </c:pt>
                <c:pt idx="1629">
                  <c:v>0.31016000000000005</c:v>
                </c:pt>
                <c:pt idx="1630">
                  <c:v>0.31016000000000005</c:v>
                </c:pt>
                <c:pt idx="1631">
                  <c:v>0.31016000000000005</c:v>
                </c:pt>
                <c:pt idx="1632">
                  <c:v>0.65335999999999994</c:v>
                </c:pt>
                <c:pt idx="1633">
                  <c:v>0.55568999999999991</c:v>
                </c:pt>
                <c:pt idx="1634">
                  <c:v>0.96281000000000005</c:v>
                </c:pt>
                <c:pt idx="1635">
                  <c:v>0.48871999999999999</c:v>
                </c:pt>
                <c:pt idx="1636">
                  <c:v>0.31016000000000005</c:v>
                </c:pt>
                <c:pt idx="1637">
                  <c:v>0.31016000000000005</c:v>
                </c:pt>
                <c:pt idx="1638">
                  <c:v>0.31016000000000005</c:v>
                </c:pt>
                <c:pt idx="1639">
                  <c:v>0.31016000000000005</c:v>
                </c:pt>
                <c:pt idx="1640">
                  <c:v>0.31016000000000005</c:v>
                </c:pt>
                <c:pt idx="1641">
                  <c:v>0.31016000000000005</c:v>
                </c:pt>
                <c:pt idx="1642">
                  <c:v>0.42174999999999996</c:v>
                </c:pt>
                <c:pt idx="1643">
                  <c:v>0.31016000000000005</c:v>
                </c:pt>
                <c:pt idx="1644">
                  <c:v>0.79009000000000007</c:v>
                </c:pt>
                <c:pt idx="1645">
                  <c:v>0.31016000000000005</c:v>
                </c:pt>
                <c:pt idx="1646">
                  <c:v>0.31016000000000005</c:v>
                </c:pt>
                <c:pt idx="1647">
                  <c:v>0.47481000000000001</c:v>
                </c:pt>
                <c:pt idx="1648">
                  <c:v>0.51942999999999995</c:v>
                </c:pt>
                <c:pt idx="1649">
                  <c:v>0.58638999999999997</c:v>
                </c:pt>
                <c:pt idx="1650">
                  <c:v>0.35478000000000004</c:v>
                </c:pt>
                <c:pt idx="1651">
                  <c:v>0.31016000000000005</c:v>
                </c:pt>
                <c:pt idx="1652">
                  <c:v>0.31016000000000005</c:v>
                </c:pt>
                <c:pt idx="1653">
                  <c:v>0.68685000000000007</c:v>
                </c:pt>
                <c:pt idx="1654">
                  <c:v>0.32129000000000002</c:v>
                </c:pt>
                <c:pt idx="1655">
                  <c:v>0.31016000000000005</c:v>
                </c:pt>
                <c:pt idx="1656">
                  <c:v>0.31016000000000005</c:v>
                </c:pt>
                <c:pt idx="1657">
                  <c:v>0.31016000000000005</c:v>
                </c:pt>
                <c:pt idx="1658">
                  <c:v>0.31016000000000005</c:v>
                </c:pt>
                <c:pt idx="1659">
                  <c:v>0.31016000000000005</c:v>
                </c:pt>
                <c:pt idx="1660">
                  <c:v>0.31016000000000005</c:v>
                </c:pt>
                <c:pt idx="1661">
                  <c:v>0.31016000000000005</c:v>
                </c:pt>
                <c:pt idx="1662">
                  <c:v>0.31016000000000005</c:v>
                </c:pt>
                <c:pt idx="1663">
                  <c:v>0.31016000000000005</c:v>
                </c:pt>
                <c:pt idx="1664">
                  <c:v>0.31016000000000005</c:v>
                </c:pt>
                <c:pt idx="1665">
                  <c:v>0.31016000000000005</c:v>
                </c:pt>
                <c:pt idx="1666">
                  <c:v>0.31016000000000005</c:v>
                </c:pt>
                <c:pt idx="1667">
                  <c:v>0.31016000000000005</c:v>
                </c:pt>
                <c:pt idx="1668">
                  <c:v>0.31016000000000005</c:v>
                </c:pt>
                <c:pt idx="1669">
                  <c:v>0.31016000000000005</c:v>
                </c:pt>
                <c:pt idx="1670">
                  <c:v>0.31016000000000005</c:v>
                </c:pt>
                <c:pt idx="1671">
                  <c:v>0.31016000000000005</c:v>
                </c:pt>
                <c:pt idx="1672">
                  <c:v>0.31016000000000005</c:v>
                </c:pt>
                <c:pt idx="1673">
                  <c:v>0.31016000000000005</c:v>
                </c:pt>
                <c:pt idx="1674">
                  <c:v>0.31016000000000005</c:v>
                </c:pt>
                <c:pt idx="1675">
                  <c:v>0.31016000000000005</c:v>
                </c:pt>
                <c:pt idx="1676">
                  <c:v>0.31016000000000005</c:v>
                </c:pt>
                <c:pt idx="1677">
                  <c:v>0.38827</c:v>
                </c:pt>
                <c:pt idx="1678">
                  <c:v>0.31016000000000005</c:v>
                </c:pt>
                <c:pt idx="1679">
                  <c:v>0.31016000000000005</c:v>
                </c:pt>
                <c:pt idx="1680">
                  <c:v>0.31016000000000005</c:v>
                </c:pt>
                <c:pt idx="1681">
                  <c:v>0.47481000000000001</c:v>
                </c:pt>
                <c:pt idx="1682">
                  <c:v>0.31016000000000005</c:v>
                </c:pt>
                <c:pt idx="1683">
                  <c:v>0.64223999999999992</c:v>
                </c:pt>
                <c:pt idx="1684">
                  <c:v>0.31016000000000005</c:v>
                </c:pt>
                <c:pt idx="1685">
                  <c:v>0.34088000000000002</c:v>
                </c:pt>
                <c:pt idx="1686">
                  <c:v>0.31016000000000005</c:v>
                </c:pt>
                <c:pt idx="1687">
                  <c:v>0.31016000000000005</c:v>
                </c:pt>
                <c:pt idx="1688">
                  <c:v>0.34088000000000002</c:v>
                </c:pt>
                <c:pt idx="1689">
                  <c:v>0.31016000000000005</c:v>
                </c:pt>
                <c:pt idx="1690">
                  <c:v>0.31016000000000005</c:v>
                </c:pt>
                <c:pt idx="1691">
                  <c:v>0.31016000000000005</c:v>
                </c:pt>
                <c:pt idx="1692">
                  <c:v>0.31016000000000005</c:v>
                </c:pt>
                <c:pt idx="1693">
                  <c:v>0.31016000000000005</c:v>
                </c:pt>
                <c:pt idx="1694">
                  <c:v>0.31016000000000005</c:v>
                </c:pt>
                <c:pt idx="1695">
                  <c:v>0.31016000000000005</c:v>
                </c:pt>
                <c:pt idx="1696">
                  <c:v>0.31016000000000005</c:v>
                </c:pt>
                <c:pt idx="1697">
                  <c:v>0.31016000000000005</c:v>
                </c:pt>
                <c:pt idx="1698">
                  <c:v>0.31016000000000005</c:v>
                </c:pt>
                <c:pt idx="1699">
                  <c:v>0.31016000000000005</c:v>
                </c:pt>
                <c:pt idx="1700">
                  <c:v>0.42174999999999996</c:v>
                </c:pt>
                <c:pt idx="1701">
                  <c:v>0.48871999999999999</c:v>
                </c:pt>
                <c:pt idx="1702">
                  <c:v>0.35478000000000004</c:v>
                </c:pt>
                <c:pt idx="1703">
                  <c:v>0.31016000000000005</c:v>
                </c:pt>
                <c:pt idx="1704">
                  <c:v>0.32129000000000002</c:v>
                </c:pt>
                <c:pt idx="1705">
                  <c:v>0.48871999999999999</c:v>
                </c:pt>
                <c:pt idx="1706">
                  <c:v>0.31016000000000005</c:v>
                </c:pt>
                <c:pt idx="1707">
                  <c:v>0.31016000000000005</c:v>
                </c:pt>
                <c:pt idx="1708">
                  <c:v>0.30762</c:v>
                </c:pt>
                <c:pt idx="1709">
                  <c:v>0.30762</c:v>
                </c:pt>
                <c:pt idx="1710">
                  <c:v>0.30762</c:v>
                </c:pt>
                <c:pt idx="1711">
                  <c:v>0.34151999999999999</c:v>
                </c:pt>
                <c:pt idx="1712">
                  <c:v>0.30762</c:v>
                </c:pt>
                <c:pt idx="1713">
                  <c:v>0.34709999999999996</c:v>
                </c:pt>
                <c:pt idx="1714">
                  <c:v>0.30762</c:v>
                </c:pt>
                <c:pt idx="1715">
                  <c:v>0.37501000000000001</c:v>
                </c:pt>
                <c:pt idx="1716">
                  <c:v>0.30762</c:v>
                </c:pt>
                <c:pt idx="1717">
                  <c:v>0.30762</c:v>
                </c:pt>
                <c:pt idx="1718">
                  <c:v>0.30762</c:v>
                </c:pt>
                <c:pt idx="1719">
                  <c:v>0.58206000000000002</c:v>
                </c:pt>
                <c:pt idx="1720">
                  <c:v>0.38057999999999997</c:v>
                </c:pt>
                <c:pt idx="1721">
                  <c:v>0.30762</c:v>
                </c:pt>
                <c:pt idx="1722">
                  <c:v>0.30762</c:v>
                </c:pt>
                <c:pt idx="1723">
                  <c:v>0.37774000000000002</c:v>
                </c:pt>
                <c:pt idx="1724">
                  <c:v>0.40849000000000002</c:v>
                </c:pt>
                <c:pt idx="1725">
                  <c:v>0.30762</c:v>
                </c:pt>
                <c:pt idx="1726">
                  <c:v>0.30762</c:v>
                </c:pt>
                <c:pt idx="1727">
                  <c:v>0.30762</c:v>
                </c:pt>
                <c:pt idx="1728">
                  <c:v>0.48160999999999998</c:v>
                </c:pt>
                <c:pt idx="1729">
                  <c:v>0.30762</c:v>
                </c:pt>
                <c:pt idx="1730">
                  <c:v>0.30762</c:v>
                </c:pt>
                <c:pt idx="1731">
                  <c:v>0.30762</c:v>
                </c:pt>
                <c:pt idx="1732">
                  <c:v>0.40849000000000002</c:v>
                </c:pt>
                <c:pt idx="1733">
                  <c:v>0.36853999999999998</c:v>
                </c:pt>
                <c:pt idx="1734">
                  <c:v>0.30762</c:v>
                </c:pt>
                <c:pt idx="1735">
                  <c:v>0.81032000000000004</c:v>
                </c:pt>
                <c:pt idx="1736">
                  <c:v>0.87726999999999999</c:v>
                </c:pt>
                <c:pt idx="1737">
                  <c:v>0.38115000000000004</c:v>
                </c:pt>
                <c:pt idx="1738">
                  <c:v>0.30762</c:v>
                </c:pt>
                <c:pt idx="1739">
                  <c:v>0.30762</c:v>
                </c:pt>
                <c:pt idx="1740">
                  <c:v>0.30762</c:v>
                </c:pt>
                <c:pt idx="1741">
                  <c:v>0.30762</c:v>
                </c:pt>
                <c:pt idx="1742">
                  <c:v>0.51508999999999994</c:v>
                </c:pt>
                <c:pt idx="1743">
                  <c:v>0.38157000000000002</c:v>
                </c:pt>
                <c:pt idx="1744">
                  <c:v>0.30762</c:v>
                </c:pt>
                <c:pt idx="1745">
                  <c:v>0.30762</c:v>
                </c:pt>
                <c:pt idx="1746">
                  <c:v>0.30762</c:v>
                </c:pt>
                <c:pt idx="1747">
                  <c:v>0.30762</c:v>
                </c:pt>
                <c:pt idx="1748">
                  <c:v>0.30762</c:v>
                </c:pt>
                <c:pt idx="1749">
                  <c:v>0.30762</c:v>
                </c:pt>
                <c:pt idx="1750">
                  <c:v>0.30762</c:v>
                </c:pt>
                <c:pt idx="1751">
                  <c:v>0.41463999999999995</c:v>
                </c:pt>
                <c:pt idx="1752">
                  <c:v>0.34767000000000003</c:v>
                </c:pt>
                <c:pt idx="1753">
                  <c:v>0.39937</c:v>
                </c:pt>
                <c:pt idx="1754">
                  <c:v>0.30762</c:v>
                </c:pt>
                <c:pt idx="1755">
                  <c:v>0.30762</c:v>
                </c:pt>
                <c:pt idx="1756">
                  <c:v>0.30762</c:v>
                </c:pt>
                <c:pt idx="1757">
                  <c:v>0.38115000000000004</c:v>
                </c:pt>
                <c:pt idx="1758">
                  <c:v>0.30762</c:v>
                </c:pt>
                <c:pt idx="1759">
                  <c:v>0.30762</c:v>
                </c:pt>
                <c:pt idx="1760">
                  <c:v>0.30762</c:v>
                </c:pt>
                <c:pt idx="1761">
                  <c:v>0.31418000000000001</c:v>
                </c:pt>
                <c:pt idx="1762">
                  <c:v>0.57591000000000003</c:v>
                </c:pt>
                <c:pt idx="1763">
                  <c:v>0.30762</c:v>
                </c:pt>
                <c:pt idx="1764">
                  <c:v>0.30762</c:v>
                </c:pt>
                <c:pt idx="1765">
                  <c:v>0.30762</c:v>
                </c:pt>
                <c:pt idx="1766">
                  <c:v>0.70987</c:v>
                </c:pt>
                <c:pt idx="1767">
                  <c:v>0.30762</c:v>
                </c:pt>
                <c:pt idx="1768">
                  <c:v>0.30762</c:v>
                </c:pt>
                <c:pt idx="1769">
                  <c:v>0.30762</c:v>
                </c:pt>
                <c:pt idx="1770">
                  <c:v>0.30762</c:v>
                </c:pt>
                <c:pt idx="1771">
                  <c:v>0.30762</c:v>
                </c:pt>
                <c:pt idx="1772">
                  <c:v>0.30762</c:v>
                </c:pt>
                <c:pt idx="1773">
                  <c:v>0.43284999999999996</c:v>
                </c:pt>
                <c:pt idx="1774">
                  <c:v>0.30762</c:v>
                </c:pt>
                <c:pt idx="1775">
                  <c:v>0.30762</c:v>
                </c:pt>
                <c:pt idx="1776">
                  <c:v>0.30762</c:v>
                </c:pt>
                <c:pt idx="1777">
                  <c:v>0.47545999999999999</c:v>
                </c:pt>
                <c:pt idx="1778">
                  <c:v>0.42745</c:v>
                </c:pt>
                <c:pt idx="1779">
                  <c:v>0.30762</c:v>
                </c:pt>
                <c:pt idx="1780">
                  <c:v>0.47545999999999999</c:v>
                </c:pt>
                <c:pt idx="1781">
                  <c:v>0.58206000000000002</c:v>
                </c:pt>
                <c:pt idx="1782">
                  <c:v>0.30762</c:v>
                </c:pt>
                <c:pt idx="1783">
                  <c:v>0.30762</c:v>
                </c:pt>
                <c:pt idx="1784">
                  <c:v>0.40849000000000002</c:v>
                </c:pt>
                <c:pt idx="1785">
                  <c:v>0.30762</c:v>
                </c:pt>
                <c:pt idx="1786">
                  <c:v>0.40849000000000002</c:v>
                </c:pt>
                <c:pt idx="1787">
                  <c:v>0.37501000000000001</c:v>
                </c:pt>
                <c:pt idx="1788">
                  <c:v>0.70987</c:v>
                </c:pt>
                <c:pt idx="1789">
                  <c:v>0.47545999999999999</c:v>
                </c:pt>
                <c:pt idx="1790">
                  <c:v>0.30762</c:v>
                </c:pt>
                <c:pt idx="1791">
                  <c:v>0.30762</c:v>
                </c:pt>
                <c:pt idx="1792">
                  <c:v>0.30762</c:v>
                </c:pt>
                <c:pt idx="1793">
                  <c:v>0.30762</c:v>
                </c:pt>
                <c:pt idx="1794">
                  <c:v>0.30762</c:v>
                </c:pt>
                <c:pt idx="1795">
                  <c:v>0.30762</c:v>
                </c:pt>
                <c:pt idx="1796">
                  <c:v>0.30762</c:v>
                </c:pt>
                <c:pt idx="1797">
                  <c:v>0.30762</c:v>
                </c:pt>
                <c:pt idx="1798">
                  <c:v>0.30762</c:v>
                </c:pt>
                <c:pt idx="1799">
                  <c:v>0.51508999999999994</c:v>
                </c:pt>
                <c:pt idx="1800">
                  <c:v>0.30762</c:v>
                </c:pt>
                <c:pt idx="1801">
                  <c:v>0.30803999999999998</c:v>
                </c:pt>
                <c:pt idx="1802">
                  <c:v>0.30762</c:v>
                </c:pt>
                <c:pt idx="1803">
                  <c:v>0.30762</c:v>
                </c:pt>
                <c:pt idx="1804">
                  <c:v>0.30762</c:v>
                </c:pt>
                <c:pt idx="1805">
                  <c:v>0.51508999999999994</c:v>
                </c:pt>
                <c:pt idx="1806">
                  <c:v>0.30762</c:v>
                </c:pt>
                <c:pt idx="1807">
                  <c:v>0.34151999999999999</c:v>
                </c:pt>
                <c:pt idx="1808">
                  <c:v>0.30762</c:v>
                </c:pt>
                <c:pt idx="1809">
                  <c:v>0.30762</c:v>
                </c:pt>
                <c:pt idx="1810">
                  <c:v>0.30762</c:v>
                </c:pt>
                <c:pt idx="1811">
                  <c:v>0.30762</c:v>
                </c:pt>
                <c:pt idx="1812">
                  <c:v>0.30762</c:v>
                </c:pt>
                <c:pt idx="1813">
                  <c:v>0.34151999999999999</c:v>
                </c:pt>
                <c:pt idx="1814">
                  <c:v>0.30762</c:v>
                </c:pt>
                <c:pt idx="1815">
                  <c:v>0.30762</c:v>
                </c:pt>
                <c:pt idx="1816">
                  <c:v>0.30762</c:v>
                </c:pt>
                <c:pt idx="1817">
                  <c:v>0.30762</c:v>
                </c:pt>
                <c:pt idx="1818">
                  <c:v>0.30762</c:v>
                </c:pt>
                <c:pt idx="1819">
                  <c:v>0.30762</c:v>
                </c:pt>
                <c:pt idx="1820">
                  <c:v>0.30762</c:v>
                </c:pt>
                <c:pt idx="1821">
                  <c:v>0.30803999999999998</c:v>
                </c:pt>
                <c:pt idx="1822">
                  <c:v>0.78295000000000003</c:v>
                </c:pt>
                <c:pt idx="1823">
                  <c:v>0.80325999999999997</c:v>
                </c:pt>
                <c:pt idx="1824">
                  <c:v>0.45899999999999996</c:v>
                </c:pt>
                <c:pt idx="1825">
                  <c:v>0.30762</c:v>
                </c:pt>
                <c:pt idx="1826">
                  <c:v>0.30762</c:v>
                </c:pt>
                <c:pt idx="1827">
                  <c:v>0.30762</c:v>
                </c:pt>
                <c:pt idx="1828">
                  <c:v>0.30762</c:v>
                </c:pt>
                <c:pt idx="1829">
                  <c:v>0.30762</c:v>
                </c:pt>
                <c:pt idx="1830">
                  <c:v>0.30762</c:v>
                </c:pt>
                <c:pt idx="1831">
                  <c:v>0.77681999999999995</c:v>
                </c:pt>
                <c:pt idx="1832">
                  <c:v>0.30762</c:v>
                </c:pt>
                <c:pt idx="1833">
                  <c:v>0.30762</c:v>
                </c:pt>
                <c:pt idx="1834">
                  <c:v>0.30762</c:v>
                </c:pt>
                <c:pt idx="1835">
                  <c:v>0.41463999999999995</c:v>
                </c:pt>
                <c:pt idx="1836">
                  <c:v>0.30762</c:v>
                </c:pt>
                <c:pt idx="1837">
                  <c:v>0.30762</c:v>
                </c:pt>
                <c:pt idx="1838">
                  <c:v>0.30762</c:v>
                </c:pt>
                <c:pt idx="1839">
                  <c:v>0.30762</c:v>
                </c:pt>
                <c:pt idx="1840">
                  <c:v>0.30762</c:v>
                </c:pt>
                <c:pt idx="1841">
                  <c:v>0.30762</c:v>
                </c:pt>
                <c:pt idx="1842">
                  <c:v>0.30762</c:v>
                </c:pt>
                <c:pt idx="1843">
                  <c:v>0.30762</c:v>
                </c:pt>
                <c:pt idx="1844">
                  <c:v>0.31418000000000001</c:v>
                </c:pt>
                <c:pt idx="1845">
                  <c:v>0.30762</c:v>
                </c:pt>
                <c:pt idx="1846">
                  <c:v>0.30762</c:v>
                </c:pt>
                <c:pt idx="1847">
                  <c:v>0.38115000000000004</c:v>
                </c:pt>
                <c:pt idx="1848">
                  <c:v>0.30762</c:v>
                </c:pt>
                <c:pt idx="1849">
                  <c:v>0.30762</c:v>
                </c:pt>
                <c:pt idx="1850">
                  <c:v>0.30762</c:v>
                </c:pt>
                <c:pt idx="1851">
                  <c:v>0.30762</c:v>
                </c:pt>
                <c:pt idx="1852">
                  <c:v>0.30762</c:v>
                </c:pt>
                <c:pt idx="1853">
                  <c:v>0.30762</c:v>
                </c:pt>
                <c:pt idx="1854">
                  <c:v>0.30762</c:v>
                </c:pt>
                <c:pt idx="1855">
                  <c:v>0.30762</c:v>
                </c:pt>
                <c:pt idx="1856">
                  <c:v>0.30762</c:v>
                </c:pt>
                <c:pt idx="1857">
                  <c:v>0.30762</c:v>
                </c:pt>
                <c:pt idx="1858">
                  <c:v>0.30762</c:v>
                </c:pt>
                <c:pt idx="1859">
                  <c:v>0.30762</c:v>
                </c:pt>
                <c:pt idx="1860">
                  <c:v>0.54242999999999997</c:v>
                </c:pt>
                <c:pt idx="1861">
                  <c:v>0.30762</c:v>
                </c:pt>
                <c:pt idx="1862">
                  <c:v>0.30762</c:v>
                </c:pt>
                <c:pt idx="1863">
                  <c:v>0.30762</c:v>
                </c:pt>
                <c:pt idx="1864">
                  <c:v>0.30762</c:v>
                </c:pt>
                <c:pt idx="1865">
                  <c:v>0.37501000000000001</c:v>
                </c:pt>
                <c:pt idx="1866">
                  <c:v>0.30762</c:v>
                </c:pt>
                <c:pt idx="1867">
                  <c:v>0.30762</c:v>
                </c:pt>
                <c:pt idx="1868">
                  <c:v>0.30762</c:v>
                </c:pt>
                <c:pt idx="1869">
                  <c:v>0.30762</c:v>
                </c:pt>
                <c:pt idx="1870">
                  <c:v>0.30762</c:v>
                </c:pt>
                <c:pt idx="1871">
                  <c:v>0.30762</c:v>
                </c:pt>
                <c:pt idx="1872">
                  <c:v>0.30762</c:v>
                </c:pt>
                <c:pt idx="1873">
                  <c:v>0.30762</c:v>
                </c:pt>
                <c:pt idx="1874">
                  <c:v>0.61554000000000009</c:v>
                </c:pt>
                <c:pt idx="1875">
                  <c:v>0.30762</c:v>
                </c:pt>
                <c:pt idx="1876">
                  <c:v>0.30762</c:v>
                </c:pt>
                <c:pt idx="1877">
                  <c:v>0.30762</c:v>
                </c:pt>
                <c:pt idx="1878">
                  <c:v>0.30762</c:v>
                </c:pt>
                <c:pt idx="1879">
                  <c:v>0.30762</c:v>
                </c:pt>
                <c:pt idx="1880">
                  <c:v>0.30803999999999998</c:v>
                </c:pt>
                <c:pt idx="1881">
                  <c:v>0.30762</c:v>
                </c:pt>
                <c:pt idx="1882">
                  <c:v>0.48160999999999998</c:v>
                </c:pt>
                <c:pt idx="1883">
                  <c:v>0.30762</c:v>
                </c:pt>
                <c:pt idx="1884">
                  <c:v>0.30762</c:v>
                </c:pt>
                <c:pt idx="1885">
                  <c:v>0.30762</c:v>
                </c:pt>
                <c:pt idx="1886">
                  <c:v>0.30762</c:v>
                </c:pt>
                <c:pt idx="1887">
                  <c:v>0.30762</c:v>
                </c:pt>
                <c:pt idx="1888">
                  <c:v>0.30762</c:v>
                </c:pt>
                <c:pt idx="1889">
                  <c:v>0.30762</c:v>
                </c:pt>
                <c:pt idx="1890">
                  <c:v>0.30762</c:v>
                </c:pt>
                <c:pt idx="1891">
                  <c:v>0.30762</c:v>
                </c:pt>
                <c:pt idx="1892">
                  <c:v>0.30762</c:v>
                </c:pt>
                <c:pt idx="1893">
                  <c:v>0.30762</c:v>
                </c:pt>
                <c:pt idx="1894">
                  <c:v>0.40849000000000002</c:v>
                </c:pt>
                <c:pt idx="1895">
                  <c:v>0.30762</c:v>
                </c:pt>
                <c:pt idx="1896">
                  <c:v>0.30762</c:v>
                </c:pt>
                <c:pt idx="1897">
                  <c:v>0.30762</c:v>
                </c:pt>
                <c:pt idx="1898">
                  <c:v>0.30762</c:v>
                </c:pt>
                <c:pt idx="1899">
                  <c:v>0.30762</c:v>
                </c:pt>
                <c:pt idx="1900">
                  <c:v>0.30762</c:v>
                </c:pt>
                <c:pt idx="1901">
                  <c:v>0.30762</c:v>
                </c:pt>
                <c:pt idx="1902">
                  <c:v>0.30762</c:v>
                </c:pt>
                <c:pt idx="1903">
                  <c:v>0.30762</c:v>
                </c:pt>
                <c:pt idx="1904">
                  <c:v>0.30762</c:v>
                </c:pt>
                <c:pt idx="1905">
                  <c:v>0.41463999999999995</c:v>
                </c:pt>
                <c:pt idx="1906">
                  <c:v>0.30762</c:v>
                </c:pt>
                <c:pt idx="1907">
                  <c:v>0.30762</c:v>
                </c:pt>
                <c:pt idx="1908">
                  <c:v>0.30762</c:v>
                </c:pt>
                <c:pt idx="1909">
                  <c:v>0.30762</c:v>
                </c:pt>
                <c:pt idx="1910">
                  <c:v>0.34767000000000003</c:v>
                </c:pt>
                <c:pt idx="1911">
                  <c:v>0.30762</c:v>
                </c:pt>
                <c:pt idx="1912">
                  <c:v>0.30762</c:v>
                </c:pt>
                <c:pt idx="1913">
                  <c:v>0.30762</c:v>
                </c:pt>
                <c:pt idx="1914">
                  <c:v>0.30762</c:v>
                </c:pt>
                <c:pt idx="1915">
                  <c:v>0.30762</c:v>
                </c:pt>
                <c:pt idx="1916">
                  <c:v>0.30762</c:v>
                </c:pt>
                <c:pt idx="1917">
                  <c:v>0.30762</c:v>
                </c:pt>
                <c:pt idx="1918">
                  <c:v>0.30762</c:v>
                </c:pt>
                <c:pt idx="1919">
                  <c:v>0.30762</c:v>
                </c:pt>
                <c:pt idx="1920">
                  <c:v>0.31418000000000001</c:v>
                </c:pt>
                <c:pt idx="1921">
                  <c:v>0.30762</c:v>
                </c:pt>
                <c:pt idx="1922">
                  <c:v>0.30762</c:v>
                </c:pt>
                <c:pt idx="1923">
                  <c:v>0.44198000000000004</c:v>
                </c:pt>
                <c:pt idx="1924">
                  <c:v>0.30762</c:v>
                </c:pt>
                <c:pt idx="1925">
                  <c:v>0.30762</c:v>
                </c:pt>
                <c:pt idx="1926">
                  <c:v>0.30762</c:v>
                </c:pt>
                <c:pt idx="1927">
                  <c:v>0.30762</c:v>
                </c:pt>
                <c:pt idx="1928">
                  <c:v>0.30762</c:v>
                </c:pt>
                <c:pt idx="1929">
                  <c:v>0.30762</c:v>
                </c:pt>
                <c:pt idx="1930">
                  <c:v>0.30762</c:v>
                </c:pt>
                <c:pt idx="1931">
                  <c:v>0.30762</c:v>
                </c:pt>
                <c:pt idx="1932">
                  <c:v>0.30762</c:v>
                </c:pt>
                <c:pt idx="1933">
                  <c:v>0.30762</c:v>
                </c:pt>
                <c:pt idx="1934">
                  <c:v>0.30762</c:v>
                </c:pt>
                <c:pt idx="1935">
                  <c:v>0.30762</c:v>
                </c:pt>
                <c:pt idx="1936">
                  <c:v>0.30762</c:v>
                </c:pt>
                <c:pt idx="1937">
                  <c:v>0.30762</c:v>
                </c:pt>
                <c:pt idx="1938">
                  <c:v>0.30762</c:v>
                </c:pt>
                <c:pt idx="1939">
                  <c:v>0.34767000000000003</c:v>
                </c:pt>
                <c:pt idx="1940">
                  <c:v>0.41463999999999995</c:v>
                </c:pt>
                <c:pt idx="1941">
                  <c:v>0.30762</c:v>
                </c:pt>
                <c:pt idx="1942">
                  <c:v>0.30762</c:v>
                </c:pt>
                <c:pt idx="1943">
                  <c:v>0.34151999999999999</c:v>
                </c:pt>
                <c:pt idx="1944">
                  <c:v>0.30762</c:v>
                </c:pt>
                <c:pt idx="1945">
                  <c:v>0.30762</c:v>
                </c:pt>
                <c:pt idx="1946">
                  <c:v>0.30762</c:v>
                </c:pt>
                <c:pt idx="1947">
                  <c:v>0.30762</c:v>
                </c:pt>
                <c:pt idx="1948">
                  <c:v>0.30762</c:v>
                </c:pt>
                <c:pt idx="1949">
                  <c:v>0.30762</c:v>
                </c:pt>
                <c:pt idx="1950">
                  <c:v>0.30762</c:v>
                </c:pt>
                <c:pt idx="1951">
                  <c:v>0.30762</c:v>
                </c:pt>
                <c:pt idx="1952">
                  <c:v>0.55945</c:v>
                </c:pt>
                <c:pt idx="1953">
                  <c:v>0.78337999999999997</c:v>
                </c:pt>
                <c:pt idx="1954">
                  <c:v>0.30762</c:v>
                </c:pt>
                <c:pt idx="1955">
                  <c:v>0.30762</c:v>
                </c:pt>
                <c:pt idx="1956">
                  <c:v>0.30762</c:v>
                </c:pt>
                <c:pt idx="1957">
                  <c:v>0.30762</c:v>
                </c:pt>
                <c:pt idx="1958">
                  <c:v>0.30762</c:v>
                </c:pt>
                <c:pt idx="1959">
                  <c:v>0.37501000000000001</c:v>
                </c:pt>
                <c:pt idx="1960">
                  <c:v>0.40142</c:v>
                </c:pt>
                <c:pt idx="1961">
                  <c:v>0.68250999999999995</c:v>
                </c:pt>
                <c:pt idx="1962">
                  <c:v>0.30762</c:v>
                </c:pt>
                <c:pt idx="1963">
                  <c:v>0.30762</c:v>
                </c:pt>
                <c:pt idx="1964">
                  <c:v>0.30762</c:v>
                </c:pt>
                <c:pt idx="1965">
                  <c:v>0.30762</c:v>
                </c:pt>
                <c:pt idx="1966">
                  <c:v>0.30762</c:v>
                </c:pt>
                <c:pt idx="1967">
                  <c:v>0.34151999999999999</c:v>
                </c:pt>
                <c:pt idx="1968">
                  <c:v>0.30762</c:v>
                </c:pt>
                <c:pt idx="1969">
                  <c:v>0.30762</c:v>
                </c:pt>
                <c:pt idx="1970">
                  <c:v>0.30762</c:v>
                </c:pt>
                <c:pt idx="1971">
                  <c:v>0.30762</c:v>
                </c:pt>
                <c:pt idx="1972">
                  <c:v>0.30762</c:v>
                </c:pt>
                <c:pt idx="1973">
                  <c:v>0.30762</c:v>
                </c:pt>
                <c:pt idx="1974">
                  <c:v>0.30762</c:v>
                </c:pt>
                <c:pt idx="1975">
                  <c:v>0.34151999999999999</c:v>
                </c:pt>
                <c:pt idx="1976">
                  <c:v>0.30762</c:v>
                </c:pt>
                <c:pt idx="1977">
                  <c:v>0.30762</c:v>
                </c:pt>
                <c:pt idx="1978">
                  <c:v>0.30762</c:v>
                </c:pt>
                <c:pt idx="1979">
                  <c:v>0.30762</c:v>
                </c:pt>
                <c:pt idx="1980">
                  <c:v>0.30762</c:v>
                </c:pt>
                <c:pt idx="1981">
                  <c:v>0.30762</c:v>
                </c:pt>
                <c:pt idx="1982">
                  <c:v>0.30762</c:v>
                </c:pt>
                <c:pt idx="1983">
                  <c:v>0.57591000000000003</c:v>
                </c:pt>
                <c:pt idx="1984">
                  <c:v>0.81645000000000001</c:v>
                </c:pt>
                <c:pt idx="1985">
                  <c:v>0.50114999999999998</c:v>
                </c:pt>
                <c:pt idx="1986">
                  <c:v>0.30762</c:v>
                </c:pt>
                <c:pt idx="1987">
                  <c:v>0.30762</c:v>
                </c:pt>
                <c:pt idx="1988">
                  <c:v>0.30762</c:v>
                </c:pt>
                <c:pt idx="1989">
                  <c:v>0.30762</c:v>
                </c:pt>
                <c:pt idx="1990">
                  <c:v>0.30762</c:v>
                </c:pt>
                <c:pt idx="1991">
                  <c:v>0.37501000000000001</c:v>
                </c:pt>
                <c:pt idx="1992">
                  <c:v>0.38115000000000004</c:v>
                </c:pt>
                <c:pt idx="1993">
                  <c:v>0.30762</c:v>
                </c:pt>
                <c:pt idx="1994">
                  <c:v>0.30762</c:v>
                </c:pt>
                <c:pt idx="1995">
                  <c:v>0.30762</c:v>
                </c:pt>
                <c:pt idx="1996">
                  <c:v>0.30762</c:v>
                </c:pt>
                <c:pt idx="1997">
                  <c:v>0.28270000000000001</c:v>
                </c:pt>
                <c:pt idx="1998">
                  <c:v>0.43498999999999999</c:v>
                </c:pt>
                <c:pt idx="1999">
                  <c:v>0.28270000000000001</c:v>
                </c:pt>
                <c:pt idx="2000">
                  <c:v>0.28270000000000001</c:v>
                </c:pt>
                <c:pt idx="2001">
                  <c:v>0.32364999999999999</c:v>
                </c:pt>
                <c:pt idx="2002">
                  <c:v>0.84977999999999998</c:v>
                </c:pt>
                <c:pt idx="2003">
                  <c:v>0.28270000000000001</c:v>
                </c:pt>
                <c:pt idx="2004">
                  <c:v>0.28270000000000001</c:v>
                </c:pt>
                <c:pt idx="2005">
                  <c:v>0.28270000000000001</c:v>
                </c:pt>
                <c:pt idx="2006">
                  <c:v>0.58191000000000004</c:v>
                </c:pt>
                <c:pt idx="2007">
                  <c:v>0.28270000000000001</c:v>
                </c:pt>
                <c:pt idx="2008">
                  <c:v>0.30105000000000004</c:v>
                </c:pt>
                <c:pt idx="2009">
                  <c:v>0.28270000000000001</c:v>
                </c:pt>
                <c:pt idx="2010">
                  <c:v>0.28270000000000001</c:v>
                </c:pt>
                <c:pt idx="2011">
                  <c:v>0.28270000000000001</c:v>
                </c:pt>
                <c:pt idx="2012">
                  <c:v>0.28270000000000001</c:v>
                </c:pt>
                <c:pt idx="2013">
                  <c:v>0.39613000000000004</c:v>
                </c:pt>
                <c:pt idx="2014">
                  <c:v>0.28270000000000001</c:v>
                </c:pt>
                <c:pt idx="2015">
                  <c:v>0.28270000000000001</c:v>
                </c:pt>
                <c:pt idx="2016">
                  <c:v>0.43967000000000001</c:v>
                </c:pt>
                <c:pt idx="2017">
                  <c:v>0.36485000000000001</c:v>
                </c:pt>
                <c:pt idx="2018">
                  <c:v>0.30860000000000004</c:v>
                </c:pt>
                <c:pt idx="2019">
                  <c:v>0.36330999999999997</c:v>
                </c:pt>
                <c:pt idx="2020">
                  <c:v>0.28270000000000001</c:v>
                </c:pt>
                <c:pt idx="2021">
                  <c:v>0.28270000000000001</c:v>
                </c:pt>
                <c:pt idx="2022">
                  <c:v>0.28270000000000001</c:v>
                </c:pt>
                <c:pt idx="2023">
                  <c:v>0.32916000000000001</c:v>
                </c:pt>
                <c:pt idx="2024">
                  <c:v>0.28583999999999998</c:v>
                </c:pt>
                <c:pt idx="2025">
                  <c:v>0.28270000000000001</c:v>
                </c:pt>
                <c:pt idx="2026">
                  <c:v>0.28270000000000001</c:v>
                </c:pt>
                <c:pt idx="2027">
                  <c:v>0.28270000000000001</c:v>
                </c:pt>
                <c:pt idx="2028">
                  <c:v>0.28270000000000001</c:v>
                </c:pt>
                <c:pt idx="2029">
                  <c:v>0.28270000000000001</c:v>
                </c:pt>
                <c:pt idx="2030">
                  <c:v>0.28270000000000001</c:v>
                </c:pt>
                <c:pt idx="2031">
                  <c:v>0.47182000000000002</c:v>
                </c:pt>
                <c:pt idx="2032">
                  <c:v>0.28270000000000001</c:v>
                </c:pt>
                <c:pt idx="2033">
                  <c:v>0.28270000000000001</c:v>
                </c:pt>
                <c:pt idx="2034">
                  <c:v>0.43498999999999999</c:v>
                </c:pt>
                <c:pt idx="2035">
                  <c:v>0.28270000000000001</c:v>
                </c:pt>
                <c:pt idx="2036">
                  <c:v>0.28270000000000001</c:v>
                </c:pt>
                <c:pt idx="2037">
                  <c:v>0.28270000000000001</c:v>
                </c:pt>
                <c:pt idx="2038">
                  <c:v>0.51493999999999995</c:v>
                </c:pt>
                <c:pt idx="2039">
                  <c:v>0.28270000000000001</c:v>
                </c:pt>
                <c:pt idx="2040">
                  <c:v>0.56355</c:v>
                </c:pt>
                <c:pt idx="2041">
                  <c:v>0.49658000000000002</c:v>
                </c:pt>
                <c:pt idx="2042">
                  <c:v>0.40150999999999998</c:v>
                </c:pt>
                <c:pt idx="2043">
                  <c:v>0.28270000000000001</c:v>
                </c:pt>
                <c:pt idx="2044">
                  <c:v>0.59704000000000002</c:v>
                </c:pt>
                <c:pt idx="2045">
                  <c:v>0.28270000000000001</c:v>
                </c:pt>
                <c:pt idx="2046">
                  <c:v>0.40232000000000001</c:v>
                </c:pt>
                <c:pt idx="2047">
                  <c:v>0.28270000000000001</c:v>
                </c:pt>
                <c:pt idx="2048">
                  <c:v>0.28270000000000001</c:v>
                </c:pt>
                <c:pt idx="2049">
                  <c:v>0.30992999999999998</c:v>
                </c:pt>
                <c:pt idx="2050">
                  <c:v>0.28270000000000001</c:v>
                </c:pt>
                <c:pt idx="2051">
                  <c:v>0.32916000000000001</c:v>
                </c:pt>
                <c:pt idx="2052">
                  <c:v>0.28270000000000001</c:v>
                </c:pt>
                <c:pt idx="2053">
                  <c:v>0.28270000000000001</c:v>
                </c:pt>
                <c:pt idx="2054">
                  <c:v>0.28270000000000001</c:v>
                </c:pt>
                <c:pt idx="2055">
                  <c:v>0.42895</c:v>
                </c:pt>
                <c:pt idx="2056">
                  <c:v>0.28270000000000001</c:v>
                </c:pt>
                <c:pt idx="2057">
                  <c:v>0.28270000000000001</c:v>
                </c:pt>
                <c:pt idx="2058">
                  <c:v>0.46848000000000001</c:v>
                </c:pt>
                <c:pt idx="2059">
                  <c:v>0.28270000000000001</c:v>
                </c:pt>
                <c:pt idx="2060">
                  <c:v>0.28270000000000001</c:v>
                </c:pt>
                <c:pt idx="2061">
                  <c:v>0.28270000000000001</c:v>
                </c:pt>
                <c:pt idx="2062">
                  <c:v>0.28270000000000001</c:v>
                </c:pt>
                <c:pt idx="2063">
                  <c:v>0.28270000000000001</c:v>
                </c:pt>
                <c:pt idx="2064">
                  <c:v>0.28270000000000001</c:v>
                </c:pt>
                <c:pt idx="2065">
                  <c:v>0.46664</c:v>
                </c:pt>
                <c:pt idx="2066">
                  <c:v>0.28270000000000001</c:v>
                </c:pt>
                <c:pt idx="2067">
                  <c:v>0.28270000000000001</c:v>
                </c:pt>
                <c:pt idx="2068">
                  <c:v>0.50195999999999996</c:v>
                </c:pt>
                <c:pt idx="2069">
                  <c:v>0.28270000000000001</c:v>
                </c:pt>
                <c:pt idx="2070">
                  <c:v>0.28270000000000001</c:v>
                </c:pt>
                <c:pt idx="2071">
                  <c:v>0.28270000000000001</c:v>
                </c:pt>
                <c:pt idx="2072">
                  <c:v>0.56355</c:v>
                </c:pt>
                <c:pt idx="2073">
                  <c:v>0.28270000000000001</c:v>
                </c:pt>
                <c:pt idx="2074">
                  <c:v>0.28270000000000001</c:v>
                </c:pt>
                <c:pt idx="2075">
                  <c:v>0.28270000000000001</c:v>
                </c:pt>
                <c:pt idx="2076">
                  <c:v>0.28270000000000001</c:v>
                </c:pt>
                <c:pt idx="2077">
                  <c:v>0.28270000000000001</c:v>
                </c:pt>
                <c:pt idx="2078">
                  <c:v>0.28270000000000001</c:v>
                </c:pt>
                <c:pt idx="2079">
                  <c:v>0.28270000000000001</c:v>
                </c:pt>
                <c:pt idx="2080">
                  <c:v>0.36264000000000002</c:v>
                </c:pt>
                <c:pt idx="2081">
                  <c:v>0.28270000000000001</c:v>
                </c:pt>
                <c:pt idx="2082">
                  <c:v>0.28270000000000001</c:v>
                </c:pt>
                <c:pt idx="2083">
                  <c:v>0.28270000000000001</c:v>
                </c:pt>
                <c:pt idx="2084">
                  <c:v>0.28270000000000001</c:v>
                </c:pt>
                <c:pt idx="2085">
                  <c:v>0.28270000000000001</c:v>
                </c:pt>
                <c:pt idx="2086">
                  <c:v>0.28270000000000001</c:v>
                </c:pt>
                <c:pt idx="2087">
                  <c:v>0.28270000000000001</c:v>
                </c:pt>
                <c:pt idx="2088">
                  <c:v>0.28270000000000001</c:v>
                </c:pt>
                <c:pt idx="2089">
                  <c:v>0.28270000000000001</c:v>
                </c:pt>
                <c:pt idx="2090">
                  <c:v>0.28270000000000001</c:v>
                </c:pt>
                <c:pt idx="2091">
                  <c:v>0.56891999999999998</c:v>
                </c:pt>
                <c:pt idx="2092">
                  <c:v>0.28270000000000001</c:v>
                </c:pt>
                <c:pt idx="2093">
                  <c:v>0.53007000000000004</c:v>
                </c:pt>
                <c:pt idx="2094">
                  <c:v>0.46309999999999996</c:v>
                </c:pt>
                <c:pt idx="2095">
                  <c:v>0.28270000000000001</c:v>
                </c:pt>
                <c:pt idx="2096">
                  <c:v>0.28270000000000001</c:v>
                </c:pt>
                <c:pt idx="2097">
                  <c:v>0.28270000000000001</c:v>
                </c:pt>
                <c:pt idx="2098">
                  <c:v>0.28270000000000001</c:v>
                </c:pt>
                <c:pt idx="2099">
                  <c:v>0.28270000000000001</c:v>
                </c:pt>
                <c:pt idx="2100">
                  <c:v>0.28270000000000001</c:v>
                </c:pt>
                <c:pt idx="2101">
                  <c:v>0.41556999999999999</c:v>
                </c:pt>
                <c:pt idx="2102">
                  <c:v>0.28270000000000001</c:v>
                </c:pt>
                <c:pt idx="2103">
                  <c:v>0.35259000000000001</c:v>
                </c:pt>
                <c:pt idx="2104">
                  <c:v>0.28270000000000001</c:v>
                </c:pt>
                <c:pt idx="2105">
                  <c:v>0.43498999999999999</c:v>
                </c:pt>
                <c:pt idx="2106">
                  <c:v>0.28270000000000001</c:v>
                </c:pt>
                <c:pt idx="2107">
                  <c:v>0.28270000000000001</c:v>
                </c:pt>
                <c:pt idx="2108">
                  <c:v>0.56355</c:v>
                </c:pt>
                <c:pt idx="2109">
                  <c:v>0.28270000000000001</c:v>
                </c:pt>
                <c:pt idx="2110">
                  <c:v>0.28270000000000001</c:v>
                </c:pt>
                <c:pt idx="2111">
                  <c:v>0.28270000000000001</c:v>
                </c:pt>
                <c:pt idx="2112">
                  <c:v>0.60267999999999999</c:v>
                </c:pt>
                <c:pt idx="2113">
                  <c:v>0.28270000000000001</c:v>
                </c:pt>
                <c:pt idx="2114">
                  <c:v>0.28270000000000001</c:v>
                </c:pt>
                <c:pt idx="2115">
                  <c:v>0.36802000000000001</c:v>
                </c:pt>
                <c:pt idx="2116">
                  <c:v>0.50195999999999996</c:v>
                </c:pt>
                <c:pt idx="2117">
                  <c:v>0.66400000000000003</c:v>
                </c:pt>
                <c:pt idx="2118">
                  <c:v>0.36264000000000002</c:v>
                </c:pt>
                <c:pt idx="2119">
                  <c:v>0.59704000000000002</c:v>
                </c:pt>
                <c:pt idx="2120">
                  <c:v>0.42962</c:v>
                </c:pt>
                <c:pt idx="2121">
                  <c:v>0.36264000000000002</c:v>
                </c:pt>
                <c:pt idx="2122">
                  <c:v>0.28270000000000001</c:v>
                </c:pt>
                <c:pt idx="2123">
                  <c:v>0.28270000000000001</c:v>
                </c:pt>
                <c:pt idx="2124">
                  <c:v>0.71584000000000003</c:v>
                </c:pt>
                <c:pt idx="2125">
                  <c:v>0.28270000000000001</c:v>
                </c:pt>
                <c:pt idx="2126">
                  <c:v>0.28270000000000001</c:v>
                </c:pt>
                <c:pt idx="2127">
                  <c:v>0.28270000000000001</c:v>
                </c:pt>
                <c:pt idx="2128">
                  <c:v>0.28270000000000001</c:v>
                </c:pt>
                <c:pt idx="2129">
                  <c:v>0.28270000000000001</c:v>
                </c:pt>
                <c:pt idx="2130">
                  <c:v>0.28270000000000001</c:v>
                </c:pt>
                <c:pt idx="2131">
                  <c:v>0.30105000000000004</c:v>
                </c:pt>
                <c:pt idx="2132">
                  <c:v>0.28270000000000001</c:v>
                </c:pt>
                <c:pt idx="2133">
                  <c:v>0.46398</c:v>
                </c:pt>
                <c:pt idx="2134">
                  <c:v>0.28270000000000001</c:v>
                </c:pt>
                <c:pt idx="2135">
                  <c:v>0.49658000000000002</c:v>
                </c:pt>
                <c:pt idx="2136">
                  <c:v>0.66486000000000001</c:v>
                </c:pt>
                <c:pt idx="2137">
                  <c:v>0.28270000000000001</c:v>
                </c:pt>
                <c:pt idx="2138">
                  <c:v>0.28270000000000001</c:v>
                </c:pt>
                <c:pt idx="2139">
                  <c:v>0.28270000000000001</c:v>
                </c:pt>
                <c:pt idx="2140">
                  <c:v>0.28270000000000001</c:v>
                </c:pt>
                <c:pt idx="2141">
                  <c:v>0.28270000000000001</c:v>
                </c:pt>
                <c:pt idx="2142">
                  <c:v>0.28270000000000001</c:v>
                </c:pt>
                <c:pt idx="2143">
                  <c:v>0.28270000000000001</c:v>
                </c:pt>
                <c:pt idx="2144">
                  <c:v>0.28270000000000001</c:v>
                </c:pt>
                <c:pt idx="2145">
                  <c:v>0.28270000000000001</c:v>
                </c:pt>
                <c:pt idx="2146">
                  <c:v>0.37955</c:v>
                </c:pt>
                <c:pt idx="2147">
                  <c:v>0.28270000000000001</c:v>
                </c:pt>
                <c:pt idx="2148">
                  <c:v>0.28270000000000001</c:v>
                </c:pt>
                <c:pt idx="2149">
                  <c:v>0.28270000000000001</c:v>
                </c:pt>
                <c:pt idx="2150">
                  <c:v>0.49459000000000003</c:v>
                </c:pt>
                <c:pt idx="2151">
                  <c:v>0.28270000000000001</c:v>
                </c:pt>
                <c:pt idx="2152">
                  <c:v>0.60709000000000002</c:v>
                </c:pt>
                <c:pt idx="2153">
                  <c:v>0.28270000000000001</c:v>
                </c:pt>
                <c:pt idx="2154">
                  <c:v>0.28270000000000001</c:v>
                </c:pt>
                <c:pt idx="2155">
                  <c:v>0.28270000000000001</c:v>
                </c:pt>
                <c:pt idx="2156">
                  <c:v>0.28270000000000001</c:v>
                </c:pt>
                <c:pt idx="2157">
                  <c:v>0.28270000000000001</c:v>
                </c:pt>
                <c:pt idx="2158">
                  <c:v>0.28270000000000001</c:v>
                </c:pt>
                <c:pt idx="2159">
                  <c:v>0.28270000000000001</c:v>
                </c:pt>
                <c:pt idx="2160">
                  <c:v>0.33454</c:v>
                </c:pt>
                <c:pt idx="2161">
                  <c:v>0.28270000000000001</c:v>
                </c:pt>
                <c:pt idx="2162">
                  <c:v>0.28270000000000001</c:v>
                </c:pt>
                <c:pt idx="2163">
                  <c:v>0.28270000000000001</c:v>
                </c:pt>
                <c:pt idx="2164">
                  <c:v>0.28270000000000001</c:v>
                </c:pt>
                <c:pt idx="2165">
                  <c:v>0.28270000000000001</c:v>
                </c:pt>
                <c:pt idx="2166">
                  <c:v>0.28270000000000001</c:v>
                </c:pt>
                <c:pt idx="2167">
                  <c:v>0.32916000000000001</c:v>
                </c:pt>
                <c:pt idx="2168">
                  <c:v>0.28270000000000001</c:v>
                </c:pt>
                <c:pt idx="2169">
                  <c:v>0.37270000000000003</c:v>
                </c:pt>
                <c:pt idx="2170">
                  <c:v>0.28270000000000001</c:v>
                </c:pt>
                <c:pt idx="2171">
                  <c:v>0.53544000000000003</c:v>
                </c:pt>
                <c:pt idx="2172">
                  <c:v>0.84565000000000001</c:v>
                </c:pt>
                <c:pt idx="2173">
                  <c:v>0.43048999999999998</c:v>
                </c:pt>
                <c:pt idx="2174">
                  <c:v>0.28270000000000001</c:v>
                </c:pt>
                <c:pt idx="2175">
                  <c:v>0.50195999999999996</c:v>
                </c:pt>
                <c:pt idx="2176">
                  <c:v>0.48807</c:v>
                </c:pt>
                <c:pt idx="2177">
                  <c:v>0.59704000000000002</c:v>
                </c:pt>
                <c:pt idx="2178">
                  <c:v>0.53007000000000004</c:v>
                </c:pt>
                <c:pt idx="2179">
                  <c:v>0.28270000000000001</c:v>
                </c:pt>
                <c:pt idx="2180">
                  <c:v>0.28270000000000001</c:v>
                </c:pt>
                <c:pt idx="2181">
                  <c:v>0.28270000000000001</c:v>
                </c:pt>
                <c:pt idx="2182">
                  <c:v>0.33454</c:v>
                </c:pt>
                <c:pt idx="2183">
                  <c:v>0.28270000000000001</c:v>
                </c:pt>
                <c:pt idx="2184">
                  <c:v>0.28270000000000001</c:v>
                </c:pt>
                <c:pt idx="2185">
                  <c:v>0.76800999999999997</c:v>
                </c:pt>
                <c:pt idx="2186">
                  <c:v>0.28270000000000001</c:v>
                </c:pt>
                <c:pt idx="2187">
                  <c:v>0.36264000000000002</c:v>
                </c:pt>
                <c:pt idx="2188">
                  <c:v>0.28270000000000001</c:v>
                </c:pt>
                <c:pt idx="2189">
                  <c:v>0.28270000000000001</c:v>
                </c:pt>
                <c:pt idx="2190">
                  <c:v>0.28270000000000001</c:v>
                </c:pt>
                <c:pt idx="2191">
                  <c:v>0.28270000000000001</c:v>
                </c:pt>
                <c:pt idx="2192">
                  <c:v>0.28270000000000001</c:v>
                </c:pt>
                <c:pt idx="2193">
                  <c:v>0.29568</c:v>
                </c:pt>
                <c:pt idx="2194">
                  <c:v>0.28270000000000001</c:v>
                </c:pt>
                <c:pt idx="2195">
                  <c:v>0.28270000000000001</c:v>
                </c:pt>
                <c:pt idx="2196">
                  <c:v>0.28270000000000001</c:v>
                </c:pt>
                <c:pt idx="2197">
                  <c:v>0.28270000000000001</c:v>
                </c:pt>
                <c:pt idx="2198">
                  <c:v>0.28270000000000001</c:v>
                </c:pt>
                <c:pt idx="2199">
                  <c:v>0.28270000000000001</c:v>
                </c:pt>
                <c:pt idx="2200">
                  <c:v>0.28270000000000001</c:v>
                </c:pt>
                <c:pt idx="2201">
                  <c:v>0.74932999999999994</c:v>
                </c:pt>
                <c:pt idx="2202">
                  <c:v>0.28270000000000001</c:v>
                </c:pt>
                <c:pt idx="2203">
                  <c:v>0.29568</c:v>
                </c:pt>
                <c:pt idx="2204">
                  <c:v>0.28270000000000001</c:v>
                </c:pt>
                <c:pt idx="2205">
                  <c:v>0.28270000000000001</c:v>
                </c:pt>
                <c:pt idx="2206">
                  <c:v>0.28270000000000001</c:v>
                </c:pt>
                <c:pt idx="2207">
                  <c:v>0.28270000000000001</c:v>
                </c:pt>
                <c:pt idx="2208">
                  <c:v>0.29568</c:v>
                </c:pt>
                <c:pt idx="2209">
                  <c:v>0.46848000000000001</c:v>
                </c:pt>
                <c:pt idx="2210">
                  <c:v>0.36264000000000002</c:v>
                </c:pt>
                <c:pt idx="2211">
                  <c:v>0.28270000000000001</c:v>
                </c:pt>
                <c:pt idx="2212">
                  <c:v>0.48145000000000004</c:v>
                </c:pt>
                <c:pt idx="2213">
                  <c:v>0.28270000000000001</c:v>
                </c:pt>
                <c:pt idx="2214">
                  <c:v>0.63590000000000002</c:v>
                </c:pt>
                <c:pt idx="2215">
                  <c:v>0.59704000000000002</c:v>
                </c:pt>
                <c:pt idx="2216">
                  <c:v>0.61538999999999999</c:v>
                </c:pt>
                <c:pt idx="2217">
                  <c:v>0.28270000000000001</c:v>
                </c:pt>
                <c:pt idx="2218">
                  <c:v>0.53007000000000004</c:v>
                </c:pt>
                <c:pt idx="2219">
                  <c:v>0.28270000000000001</c:v>
                </c:pt>
                <c:pt idx="2220">
                  <c:v>0.65129000000000004</c:v>
                </c:pt>
                <c:pt idx="2221">
                  <c:v>0.29568</c:v>
                </c:pt>
                <c:pt idx="2222">
                  <c:v>0.79793999999999998</c:v>
                </c:pt>
                <c:pt idx="2223">
                  <c:v>0.53007000000000004</c:v>
                </c:pt>
                <c:pt idx="2224">
                  <c:v>0.66400000000000003</c:v>
                </c:pt>
                <c:pt idx="2225">
                  <c:v>0.28270000000000001</c:v>
                </c:pt>
                <c:pt idx="2226">
                  <c:v>1.0491999999999999</c:v>
                </c:pt>
                <c:pt idx="2227">
                  <c:v>1.9935999999999998</c:v>
                </c:pt>
                <c:pt idx="2228">
                  <c:v>1.7895999999999999</c:v>
                </c:pt>
                <c:pt idx="2229">
                  <c:v>2.7900999999999998</c:v>
                </c:pt>
                <c:pt idx="2230">
                  <c:v>2.7450000000000001</c:v>
                </c:pt>
                <c:pt idx="2231">
                  <c:v>3.1294999999999997</c:v>
                </c:pt>
                <c:pt idx="2232">
                  <c:v>2.0848</c:v>
                </c:pt>
                <c:pt idx="2233">
                  <c:v>2.6446000000000001</c:v>
                </c:pt>
                <c:pt idx="2234">
                  <c:v>1.9250999999999998</c:v>
                </c:pt>
                <c:pt idx="2235">
                  <c:v>2.1074999999999999</c:v>
                </c:pt>
                <c:pt idx="2236">
                  <c:v>2.8370000000000002</c:v>
                </c:pt>
                <c:pt idx="2237">
                  <c:v>2.3968000000000003</c:v>
                </c:pt>
                <c:pt idx="2238">
                  <c:v>2.9323999999999999</c:v>
                </c:pt>
                <c:pt idx="2239">
                  <c:v>1.7901</c:v>
                </c:pt>
                <c:pt idx="2240">
                  <c:v>1.64</c:v>
                </c:pt>
                <c:pt idx="2241">
                  <c:v>3.0642</c:v>
                </c:pt>
                <c:pt idx="2242">
                  <c:v>2.6687999999999996</c:v>
                </c:pt>
                <c:pt idx="2243">
                  <c:v>1.5286</c:v>
                </c:pt>
                <c:pt idx="2244">
                  <c:v>1.6945000000000001</c:v>
                </c:pt>
                <c:pt idx="2245">
                  <c:v>2.3319999999999999</c:v>
                </c:pt>
                <c:pt idx="2246">
                  <c:v>2.8668999999999998</c:v>
                </c:pt>
                <c:pt idx="2247">
                  <c:v>1.4606000000000001</c:v>
                </c:pt>
                <c:pt idx="2248">
                  <c:v>0.92690000000000006</c:v>
                </c:pt>
                <c:pt idx="2249">
                  <c:v>1.7379</c:v>
                </c:pt>
                <c:pt idx="2250">
                  <c:v>1.2015</c:v>
                </c:pt>
                <c:pt idx="2251">
                  <c:v>1.1727000000000001</c:v>
                </c:pt>
                <c:pt idx="2252">
                  <c:v>1.9456</c:v>
                </c:pt>
                <c:pt idx="2253">
                  <c:v>1.0694000000000001</c:v>
                </c:pt>
                <c:pt idx="2254">
                  <c:v>1.7383999999999999</c:v>
                </c:pt>
                <c:pt idx="2255">
                  <c:v>1.4116</c:v>
                </c:pt>
                <c:pt idx="2256">
                  <c:v>0.87831000000000004</c:v>
                </c:pt>
                <c:pt idx="2257">
                  <c:v>1.6594</c:v>
                </c:pt>
                <c:pt idx="2258">
                  <c:v>1.5521</c:v>
                </c:pt>
                <c:pt idx="2259">
                  <c:v>1.6689999999999998</c:v>
                </c:pt>
                <c:pt idx="2260">
                  <c:v>1.8329</c:v>
                </c:pt>
                <c:pt idx="2261">
                  <c:v>0.70042000000000004</c:v>
                </c:pt>
                <c:pt idx="2262">
                  <c:v>0.55920000000000003</c:v>
                </c:pt>
                <c:pt idx="2263">
                  <c:v>0.54952999999999996</c:v>
                </c:pt>
                <c:pt idx="2264">
                  <c:v>0.68003000000000002</c:v>
                </c:pt>
                <c:pt idx="2265">
                  <c:v>0.70957999999999999</c:v>
                </c:pt>
                <c:pt idx="2266">
                  <c:v>0.62458999999999998</c:v>
                </c:pt>
                <c:pt idx="2267">
                  <c:v>0.99576000000000009</c:v>
                </c:pt>
                <c:pt idx="2268">
                  <c:v>1.0350999999999999</c:v>
                </c:pt>
                <c:pt idx="2269">
                  <c:v>1.5774000000000001</c:v>
                </c:pt>
                <c:pt idx="2270">
                  <c:v>1.1479999999999999</c:v>
                </c:pt>
                <c:pt idx="2271">
                  <c:v>0.64441000000000004</c:v>
                </c:pt>
                <c:pt idx="2272">
                  <c:v>0.88756999999999997</c:v>
                </c:pt>
                <c:pt idx="2273">
                  <c:v>1.5709</c:v>
                </c:pt>
                <c:pt idx="2274">
                  <c:v>1.2389000000000001</c:v>
                </c:pt>
                <c:pt idx="2275">
                  <c:v>0.64393999999999996</c:v>
                </c:pt>
                <c:pt idx="2276">
                  <c:v>0.87114999999999998</c:v>
                </c:pt>
                <c:pt idx="2277">
                  <c:v>0.51729000000000003</c:v>
                </c:pt>
                <c:pt idx="2278">
                  <c:v>0.52024000000000004</c:v>
                </c:pt>
                <c:pt idx="2279">
                  <c:v>1.0747</c:v>
                </c:pt>
                <c:pt idx="2280">
                  <c:v>0.52122999999999997</c:v>
                </c:pt>
                <c:pt idx="2281">
                  <c:v>0.52032</c:v>
                </c:pt>
                <c:pt idx="2282">
                  <c:v>0.51902000000000004</c:v>
                </c:pt>
                <c:pt idx="2283">
                  <c:v>0.50268999999999997</c:v>
                </c:pt>
                <c:pt idx="2284">
                  <c:v>0.86019000000000001</c:v>
                </c:pt>
                <c:pt idx="2285">
                  <c:v>0.75615999999999994</c:v>
                </c:pt>
                <c:pt idx="2286">
                  <c:v>1.0501</c:v>
                </c:pt>
                <c:pt idx="2287">
                  <c:v>1.3914000000000002</c:v>
                </c:pt>
                <c:pt idx="2288">
                  <c:v>0.50402000000000002</c:v>
                </c:pt>
                <c:pt idx="2289">
                  <c:v>1.147</c:v>
                </c:pt>
                <c:pt idx="2290">
                  <c:v>0.51818999999999993</c:v>
                </c:pt>
                <c:pt idx="2291">
                  <c:v>0.64615</c:v>
                </c:pt>
                <c:pt idx="2292">
                  <c:v>0.69583000000000006</c:v>
                </c:pt>
                <c:pt idx="2293">
                  <c:v>0.69835999999999998</c:v>
                </c:pt>
                <c:pt idx="2294">
                  <c:v>0.96115000000000006</c:v>
                </c:pt>
                <c:pt idx="2295">
                  <c:v>0.63058999999999998</c:v>
                </c:pt>
                <c:pt idx="2296">
                  <c:v>0.78704000000000007</c:v>
                </c:pt>
                <c:pt idx="2297">
                  <c:v>0.47289000000000003</c:v>
                </c:pt>
                <c:pt idx="2298">
                  <c:v>0.49731999999999998</c:v>
                </c:pt>
                <c:pt idx="2299">
                  <c:v>1.0282</c:v>
                </c:pt>
                <c:pt idx="2300">
                  <c:v>1.2737000000000001</c:v>
                </c:pt>
                <c:pt idx="2301">
                  <c:v>0.74587999999999999</c:v>
                </c:pt>
                <c:pt idx="2302">
                  <c:v>0.50548999999999999</c:v>
                </c:pt>
                <c:pt idx="2303">
                  <c:v>0.97325000000000006</c:v>
                </c:pt>
                <c:pt idx="2304">
                  <c:v>0.84064000000000005</c:v>
                </c:pt>
                <c:pt idx="2305">
                  <c:v>0.89959999999999996</c:v>
                </c:pt>
                <c:pt idx="2306">
                  <c:v>0.44873999999999997</c:v>
                </c:pt>
                <c:pt idx="2307">
                  <c:v>1.0533999999999999</c:v>
                </c:pt>
                <c:pt idx="2308">
                  <c:v>0.42592999999999998</c:v>
                </c:pt>
                <c:pt idx="2309">
                  <c:v>1.3677999999999999</c:v>
                </c:pt>
                <c:pt idx="2310">
                  <c:v>0.66020000000000001</c:v>
                </c:pt>
                <c:pt idx="2311">
                  <c:v>0.84145000000000003</c:v>
                </c:pt>
                <c:pt idx="2312">
                  <c:v>0.61260999999999999</c:v>
                </c:pt>
                <c:pt idx="2313">
                  <c:v>1.1216999999999999</c:v>
                </c:pt>
                <c:pt idx="2314">
                  <c:v>0.55911</c:v>
                </c:pt>
                <c:pt idx="2315">
                  <c:v>0.66276000000000002</c:v>
                </c:pt>
                <c:pt idx="2316">
                  <c:v>0.56472</c:v>
                </c:pt>
                <c:pt idx="2317">
                  <c:v>1.2623</c:v>
                </c:pt>
                <c:pt idx="2318">
                  <c:v>0.96792999999999996</c:v>
                </c:pt>
                <c:pt idx="2319">
                  <c:v>0.43498999999999999</c:v>
                </c:pt>
                <c:pt idx="2320">
                  <c:v>0.65866999999999998</c:v>
                </c:pt>
                <c:pt idx="2321">
                  <c:v>0.74773000000000001</c:v>
                </c:pt>
                <c:pt idx="2322">
                  <c:v>0.51024999999999998</c:v>
                </c:pt>
                <c:pt idx="2323">
                  <c:v>0.62069999999999992</c:v>
                </c:pt>
                <c:pt idx="2324">
                  <c:v>0.62673000000000001</c:v>
                </c:pt>
                <c:pt idx="2325">
                  <c:v>0.55838999999999994</c:v>
                </c:pt>
                <c:pt idx="2326">
                  <c:v>1.2065000000000001</c:v>
                </c:pt>
                <c:pt idx="2327">
                  <c:v>0.70920000000000005</c:v>
                </c:pt>
                <c:pt idx="2328">
                  <c:v>0.45232999999999995</c:v>
                </c:pt>
                <c:pt idx="2329">
                  <c:v>0.72126000000000001</c:v>
                </c:pt>
                <c:pt idx="2330">
                  <c:v>0.56187999999999994</c:v>
                </c:pt>
                <c:pt idx="2331">
                  <c:v>0.35217000000000004</c:v>
                </c:pt>
                <c:pt idx="2332">
                  <c:v>0.6089</c:v>
                </c:pt>
                <c:pt idx="2333">
                  <c:v>0.83860000000000001</c:v>
                </c:pt>
                <c:pt idx="2334">
                  <c:v>0.86397999999999997</c:v>
                </c:pt>
                <c:pt idx="2335">
                  <c:v>0.59892999999999996</c:v>
                </c:pt>
                <c:pt idx="2336">
                  <c:v>0.30819000000000002</c:v>
                </c:pt>
                <c:pt idx="2337">
                  <c:v>0.88137999999999994</c:v>
                </c:pt>
                <c:pt idx="2338">
                  <c:v>0.96139999999999992</c:v>
                </c:pt>
                <c:pt idx="2339">
                  <c:v>0.83319999999999994</c:v>
                </c:pt>
                <c:pt idx="2340">
                  <c:v>0.65064</c:v>
                </c:pt>
                <c:pt idx="2341">
                  <c:v>0.58383000000000007</c:v>
                </c:pt>
                <c:pt idx="2342">
                  <c:v>0.69116</c:v>
                </c:pt>
                <c:pt idx="2343">
                  <c:v>0.58657000000000004</c:v>
                </c:pt>
                <c:pt idx="2344">
                  <c:v>0.75627</c:v>
                </c:pt>
                <c:pt idx="2345">
                  <c:v>0.64254</c:v>
                </c:pt>
                <c:pt idx="2346">
                  <c:v>0.89703999999999995</c:v>
                </c:pt>
                <c:pt idx="2347">
                  <c:v>1.0246000000000002</c:v>
                </c:pt>
                <c:pt idx="2348">
                  <c:v>0.64592000000000005</c:v>
                </c:pt>
                <c:pt idx="2349">
                  <c:v>0.52762999999999993</c:v>
                </c:pt>
                <c:pt idx="2350">
                  <c:v>0.84267000000000003</c:v>
                </c:pt>
                <c:pt idx="2351">
                  <c:v>0.42327999999999999</c:v>
                </c:pt>
                <c:pt idx="2352">
                  <c:v>0.67140999999999995</c:v>
                </c:pt>
                <c:pt idx="2353">
                  <c:v>0.66312000000000004</c:v>
                </c:pt>
                <c:pt idx="2354">
                  <c:v>0.69293000000000005</c:v>
                </c:pt>
                <c:pt idx="2355">
                  <c:v>0.43008000000000002</c:v>
                </c:pt>
                <c:pt idx="2356">
                  <c:v>0.68633</c:v>
                </c:pt>
                <c:pt idx="2357">
                  <c:v>0.63607000000000002</c:v>
                </c:pt>
                <c:pt idx="2358">
                  <c:v>0.69520000000000004</c:v>
                </c:pt>
                <c:pt idx="2359">
                  <c:v>0.69399</c:v>
                </c:pt>
                <c:pt idx="2360">
                  <c:v>0.57884999999999998</c:v>
                </c:pt>
                <c:pt idx="2361">
                  <c:v>0.44087999999999999</c:v>
                </c:pt>
                <c:pt idx="2362">
                  <c:v>0.53050000000000008</c:v>
                </c:pt>
                <c:pt idx="2363">
                  <c:v>0.51188</c:v>
                </c:pt>
                <c:pt idx="2364">
                  <c:v>0.49370999999999998</c:v>
                </c:pt>
                <c:pt idx="2365">
                  <c:v>0.34488999999999997</c:v>
                </c:pt>
                <c:pt idx="2366">
                  <c:v>0.71292</c:v>
                </c:pt>
                <c:pt idx="2367">
                  <c:v>0.61051</c:v>
                </c:pt>
                <c:pt idx="2368">
                  <c:v>0.68703000000000003</c:v>
                </c:pt>
                <c:pt idx="2369">
                  <c:v>0.35911999999999999</c:v>
                </c:pt>
                <c:pt idx="2370">
                  <c:v>0.36221999999999999</c:v>
                </c:pt>
                <c:pt idx="2371">
                  <c:v>1.1929000000000001</c:v>
                </c:pt>
                <c:pt idx="2372">
                  <c:v>0.45513999999999999</c:v>
                </c:pt>
                <c:pt idx="2373">
                  <c:v>0.80071999999999999</c:v>
                </c:pt>
                <c:pt idx="2374">
                  <c:v>0.74636999999999998</c:v>
                </c:pt>
                <c:pt idx="2375">
                  <c:v>0.72699999999999998</c:v>
                </c:pt>
                <c:pt idx="2376">
                  <c:v>0.85154999999999992</c:v>
                </c:pt>
                <c:pt idx="2377">
                  <c:v>0.47849999999999998</c:v>
                </c:pt>
                <c:pt idx="2378">
                  <c:v>0.62728000000000006</c:v>
                </c:pt>
                <c:pt idx="2379">
                  <c:v>0.35779</c:v>
                </c:pt>
                <c:pt idx="2380">
                  <c:v>0.79335999999999995</c:v>
                </c:pt>
                <c:pt idx="2381">
                  <c:v>0.38566</c:v>
                </c:pt>
                <c:pt idx="2382">
                  <c:v>0.35962</c:v>
                </c:pt>
                <c:pt idx="2383">
                  <c:v>0.71496000000000004</c:v>
                </c:pt>
                <c:pt idx="2384">
                  <c:v>0.74910999999999994</c:v>
                </c:pt>
                <c:pt idx="2385">
                  <c:v>0.73572000000000004</c:v>
                </c:pt>
                <c:pt idx="2386">
                  <c:v>0.75962000000000007</c:v>
                </c:pt>
                <c:pt idx="2387">
                  <c:v>0.62004999999999999</c:v>
                </c:pt>
                <c:pt idx="2388">
                  <c:v>0.37646000000000002</c:v>
                </c:pt>
                <c:pt idx="2389">
                  <c:v>0.51188</c:v>
                </c:pt>
                <c:pt idx="2390">
                  <c:v>0.92525999999999997</c:v>
                </c:pt>
                <c:pt idx="2391">
                  <c:v>0.59508000000000005</c:v>
                </c:pt>
                <c:pt idx="2392">
                  <c:v>0.70472000000000001</c:v>
                </c:pt>
                <c:pt idx="2393">
                  <c:v>0.69420999999999999</c:v>
                </c:pt>
                <c:pt idx="2394">
                  <c:v>0.26988000000000001</c:v>
                </c:pt>
                <c:pt idx="2395">
                  <c:v>0.79442000000000002</c:v>
                </c:pt>
                <c:pt idx="2396">
                  <c:v>0.34445999999999999</c:v>
                </c:pt>
                <c:pt idx="2397">
                  <c:v>0.76497000000000004</c:v>
                </c:pt>
                <c:pt idx="2398">
                  <c:v>0.62522</c:v>
                </c:pt>
                <c:pt idx="2399">
                  <c:v>0.57884999999999998</c:v>
                </c:pt>
                <c:pt idx="2400">
                  <c:v>0.57884999999999998</c:v>
                </c:pt>
                <c:pt idx="2401">
                  <c:v>0.74626000000000003</c:v>
                </c:pt>
                <c:pt idx="2402">
                  <c:v>1.054</c:v>
                </c:pt>
                <c:pt idx="2403">
                  <c:v>0.27748999999999996</c:v>
                </c:pt>
                <c:pt idx="2404">
                  <c:v>0.34392</c:v>
                </c:pt>
                <c:pt idx="2405">
                  <c:v>0.46897</c:v>
                </c:pt>
                <c:pt idx="2406">
                  <c:v>0.69016</c:v>
                </c:pt>
                <c:pt idx="2407">
                  <c:v>0.35352</c:v>
                </c:pt>
                <c:pt idx="2408">
                  <c:v>0.45439999999999997</c:v>
                </c:pt>
                <c:pt idx="2409">
                  <c:v>0.33635999999999999</c:v>
                </c:pt>
                <c:pt idx="2410">
                  <c:v>0.44900000000000001</c:v>
                </c:pt>
                <c:pt idx="2411">
                  <c:v>0.74626000000000003</c:v>
                </c:pt>
                <c:pt idx="2412">
                  <c:v>0.26988000000000001</c:v>
                </c:pt>
                <c:pt idx="2413">
                  <c:v>1.0218</c:v>
                </c:pt>
                <c:pt idx="2414">
                  <c:v>1.3908</c:v>
                </c:pt>
                <c:pt idx="2415">
                  <c:v>0.45961999999999997</c:v>
                </c:pt>
                <c:pt idx="2416">
                  <c:v>0.26988000000000001</c:v>
                </c:pt>
                <c:pt idx="2417">
                  <c:v>0.26988000000000001</c:v>
                </c:pt>
                <c:pt idx="2418">
                  <c:v>0.52386999999999995</c:v>
                </c:pt>
                <c:pt idx="2419">
                  <c:v>0.62589000000000006</c:v>
                </c:pt>
                <c:pt idx="2420">
                  <c:v>0.26988000000000001</c:v>
                </c:pt>
                <c:pt idx="2421">
                  <c:v>0.27760000000000001</c:v>
                </c:pt>
                <c:pt idx="2422">
                  <c:v>0.88827</c:v>
                </c:pt>
                <c:pt idx="2423">
                  <c:v>0.41913999999999996</c:v>
                </c:pt>
                <c:pt idx="2424">
                  <c:v>0.41913999999999996</c:v>
                </c:pt>
                <c:pt idx="2425">
                  <c:v>0.81325999999999998</c:v>
                </c:pt>
                <c:pt idx="2426">
                  <c:v>0.31107999999999997</c:v>
                </c:pt>
                <c:pt idx="2427">
                  <c:v>0.58657000000000004</c:v>
                </c:pt>
                <c:pt idx="2428">
                  <c:v>0.26988000000000001</c:v>
                </c:pt>
                <c:pt idx="2429">
                  <c:v>0.37313999999999997</c:v>
                </c:pt>
                <c:pt idx="2430">
                  <c:v>1.1343000000000001</c:v>
                </c:pt>
                <c:pt idx="2431">
                  <c:v>0.26988000000000001</c:v>
                </c:pt>
                <c:pt idx="2432">
                  <c:v>0.26988000000000001</c:v>
                </c:pt>
                <c:pt idx="2433">
                  <c:v>0.57328999999999997</c:v>
                </c:pt>
                <c:pt idx="2434">
                  <c:v>0.58721999999999996</c:v>
                </c:pt>
                <c:pt idx="2435">
                  <c:v>1.1726000000000001</c:v>
                </c:pt>
                <c:pt idx="2436">
                  <c:v>0.56221999999999994</c:v>
                </c:pt>
                <c:pt idx="2437">
                  <c:v>0.32740999999999998</c:v>
                </c:pt>
                <c:pt idx="2438">
                  <c:v>0.60117000000000009</c:v>
                </c:pt>
                <c:pt idx="2439">
                  <c:v>0.26988000000000001</c:v>
                </c:pt>
                <c:pt idx="2440">
                  <c:v>0.26988000000000001</c:v>
                </c:pt>
                <c:pt idx="2441">
                  <c:v>0.35398999999999997</c:v>
                </c:pt>
                <c:pt idx="2442">
                  <c:v>0.54552</c:v>
                </c:pt>
                <c:pt idx="2443">
                  <c:v>0.26988000000000001</c:v>
                </c:pt>
                <c:pt idx="2444">
                  <c:v>0.27748999999999996</c:v>
                </c:pt>
                <c:pt idx="2445">
                  <c:v>0.71275999999999995</c:v>
                </c:pt>
                <c:pt idx="2446">
                  <c:v>0.83768000000000009</c:v>
                </c:pt>
                <c:pt idx="2447">
                  <c:v>0.64581</c:v>
                </c:pt>
                <c:pt idx="2448">
                  <c:v>0.26988000000000001</c:v>
                </c:pt>
                <c:pt idx="2449">
                  <c:v>0.79576999999999998</c:v>
                </c:pt>
                <c:pt idx="2450">
                  <c:v>0.39479999999999998</c:v>
                </c:pt>
                <c:pt idx="2451">
                  <c:v>0.34456999999999999</c:v>
                </c:pt>
                <c:pt idx="2452">
                  <c:v>0.38175999999999999</c:v>
                </c:pt>
                <c:pt idx="2453">
                  <c:v>0.40189000000000002</c:v>
                </c:pt>
                <c:pt idx="2454">
                  <c:v>0.5272</c:v>
                </c:pt>
                <c:pt idx="2455">
                  <c:v>0.50080999999999998</c:v>
                </c:pt>
                <c:pt idx="2456">
                  <c:v>0.64097999999999999</c:v>
                </c:pt>
                <c:pt idx="2457">
                  <c:v>0.27271000000000001</c:v>
                </c:pt>
                <c:pt idx="2458">
                  <c:v>0.78742000000000001</c:v>
                </c:pt>
                <c:pt idx="2459">
                  <c:v>1.1892999999999998</c:v>
                </c:pt>
                <c:pt idx="2460">
                  <c:v>0.38566</c:v>
                </c:pt>
                <c:pt idx="2461">
                  <c:v>0.26988000000000001</c:v>
                </c:pt>
                <c:pt idx="2462">
                  <c:v>0.77976000000000001</c:v>
                </c:pt>
                <c:pt idx="2463">
                  <c:v>0.61851</c:v>
                </c:pt>
                <c:pt idx="2464">
                  <c:v>0.26988000000000001</c:v>
                </c:pt>
                <c:pt idx="2465">
                  <c:v>0.26988000000000001</c:v>
                </c:pt>
                <c:pt idx="2466">
                  <c:v>0.34456999999999999</c:v>
                </c:pt>
                <c:pt idx="2467">
                  <c:v>0.41142000000000001</c:v>
                </c:pt>
                <c:pt idx="2468">
                  <c:v>0.26988000000000001</c:v>
                </c:pt>
                <c:pt idx="2469">
                  <c:v>0.26988000000000001</c:v>
                </c:pt>
                <c:pt idx="2470">
                  <c:v>0.26988000000000001</c:v>
                </c:pt>
                <c:pt idx="2471">
                  <c:v>0.47838999999999998</c:v>
                </c:pt>
                <c:pt idx="2472">
                  <c:v>0.26988000000000001</c:v>
                </c:pt>
                <c:pt idx="2473">
                  <c:v>0.35092000000000001</c:v>
                </c:pt>
                <c:pt idx="2474">
                  <c:v>0.61244999999999994</c:v>
                </c:pt>
                <c:pt idx="2475">
                  <c:v>0.61244999999999994</c:v>
                </c:pt>
                <c:pt idx="2476">
                  <c:v>0.38056000000000001</c:v>
                </c:pt>
                <c:pt idx="2477">
                  <c:v>0.51959</c:v>
                </c:pt>
                <c:pt idx="2478">
                  <c:v>0.49390000000000001</c:v>
                </c:pt>
                <c:pt idx="2479">
                  <c:v>0.38056000000000001</c:v>
                </c:pt>
                <c:pt idx="2480">
                  <c:v>0.27748999999999996</c:v>
                </c:pt>
                <c:pt idx="2481">
                  <c:v>0.26988000000000001</c:v>
                </c:pt>
                <c:pt idx="2482">
                  <c:v>0.26988000000000001</c:v>
                </c:pt>
                <c:pt idx="2483">
                  <c:v>0.26988000000000001</c:v>
                </c:pt>
                <c:pt idx="2484">
                  <c:v>0.51199000000000006</c:v>
                </c:pt>
                <c:pt idx="2485">
                  <c:v>0.48610999999999999</c:v>
                </c:pt>
                <c:pt idx="2486">
                  <c:v>0.51188</c:v>
                </c:pt>
                <c:pt idx="2487">
                  <c:v>0.41142000000000001</c:v>
                </c:pt>
                <c:pt idx="2488">
                  <c:v>0.26988000000000001</c:v>
                </c:pt>
                <c:pt idx="2489">
                  <c:v>0.64798</c:v>
                </c:pt>
                <c:pt idx="2490">
                  <c:v>0.26988000000000001</c:v>
                </c:pt>
                <c:pt idx="2491">
                  <c:v>0.37794</c:v>
                </c:pt>
                <c:pt idx="2492">
                  <c:v>0.31107999999999997</c:v>
                </c:pt>
                <c:pt idx="2493">
                  <c:v>0.47838999999999998</c:v>
                </c:pt>
                <c:pt idx="2494">
                  <c:v>0.44502000000000003</c:v>
                </c:pt>
                <c:pt idx="2495">
                  <c:v>0.51199000000000006</c:v>
                </c:pt>
                <c:pt idx="2496">
                  <c:v>0.26988000000000001</c:v>
                </c:pt>
                <c:pt idx="2497">
                  <c:v>0.47427999999999998</c:v>
                </c:pt>
                <c:pt idx="2498">
                  <c:v>0.34456999999999999</c:v>
                </c:pt>
                <c:pt idx="2499">
                  <c:v>0.30287999999999998</c:v>
                </c:pt>
                <c:pt idx="2500">
                  <c:v>0.41142000000000001</c:v>
                </c:pt>
                <c:pt idx="2501">
                  <c:v>0.26988000000000001</c:v>
                </c:pt>
                <c:pt idx="2502">
                  <c:v>0.75627</c:v>
                </c:pt>
                <c:pt idx="2503">
                  <c:v>0.64581</c:v>
                </c:pt>
                <c:pt idx="2504">
                  <c:v>0.67942000000000002</c:v>
                </c:pt>
                <c:pt idx="2505">
                  <c:v>0.34839999999999999</c:v>
                </c:pt>
                <c:pt idx="2506">
                  <c:v>0.26988000000000001</c:v>
                </c:pt>
                <c:pt idx="2507">
                  <c:v>0.45262999999999998</c:v>
                </c:pt>
                <c:pt idx="2508">
                  <c:v>0.44491000000000003</c:v>
                </c:pt>
                <c:pt idx="2509">
                  <c:v>0.56159000000000003</c:v>
                </c:pt>
                <c:pt idx="2510">
                  <c:v>0.27760000000000001</c:v>
                </c:pt>
                <c:pt idx="2511">
                  <c:v>0.34456999999999999</c:v>
                </c:pt>
                <c:pt idx="2512">
                  <c:v>0.3493</c:v>
                </c:pt>
                <c:pt idx="2513">
                  <c:v>0.26988000000000001</c:v>
                </c:pt>
                <c:pt idx="2514">
                  <c:v>0.50401000000000007</c:v>
                </c:pt>
                <c:pt idx="2515">
                  <c:v>0.29481000000000002</c:v>
                </c:pt>
                <c:pt idx="2516">
                  <c:v>0.27760000000000001</c:v>
                </c:pt>
                <c:pt idx="2517">
                  <c:v>0.26988000000000001</c:v>
                </c:pt>
                <c:pt idx="2518">
                  <c:v>0.41154000000000002</c:v>
                </c:pt>
                <c:pt idx="2519">
                  <c:v>0.26988000000000001</c:v>
                </c:pt>
                <c:pt idx="2520">
                  <c:v>0.62673000000000001</c:v>
                </c:pt>
                <c:pt idx="2521">
                  <c:v>0.57735999999999998</c:v>
                </c:pt>
                <c:pt idx="2522">
                  <c:v>0.37806000000000001</c:v>
                </c:pt>
                <c:pt idx="2523">
                  <c:v>0.41154000000000002</c:v>
                </c:pt>
                <c:pt idx="2524">
                  <c:v>0.51438000000000006</c:v>
                </c:pt>
                <c:pt idx="2525">
                  <c:v>0.26988000000000001</c:v>
                </c:pt>
                <c:pt idx="2526">
                  <c:v>0.7869799999999999</c:v>
                </c:pt>
                <c:pt idx="2527">
                  <c:v>0.27760000000000001</c:v>
                </c:pt>
                <c:pt idx="2528">
                  <c:v>0.27760000000000001</c:v>
                </c:pt>
                <c:pt idx="2529">
                  <c:v>0.29104999999999998</c:v>
                </c:pt>
                <c:pt idx="2530">
                  <c:v>0.54537000000000002</c:v>
                </c:pt>
                <c:pt idx="2531">
                  <c:v>0.54953999999999992</c:v>
                </c:pt>
                <c:pt idx="2532">
                  <c:v>0.26988000000000001</c:v>
                </c:pt>
                <c:pt idx="2533">
                  <c:v>0.26988000000000001</c:v>
                </c:pt>
                <c:pt idx="2534">
                  <c:v>0.51847999999999994</c:v>
                </c:pt>
                <c:pt idx="2535">
                  <c:v>0.50266999999999995</c:v>
                </c:pt>
                <c:pt idx="2536">
                  <c:v>0.61244999999999994</c:v>
                </c:pt>
                <c:pt idx="2537">
                  <c:v>0.41142000000000001</c:v>
                </c:pt>
                <c:pt idx="2538">
                  <c:v>0.51188</c:v>
                </c:pt>
                <c:pt idx="2539">
                  <c:v>0.64190999999999998</c:v>
                </c:pt>
                <c:pt idx="2540">
                  <c:v>0.64581</c:v>
                </c:pt>
                <c:pt idx="2541">
                  <c:v>0.60313000000000005</c:v>
                </c:pt>
                <c:pt idx="2542">
                  <c:v>0.41154000000000002</c:v>
                </c:pt>
                <c:pt idx="2543">
                  <c:v>0.31096999999999997</c:v>
                </c:pt>
                <c:pt idx="2544">
                  <c:v>0.37806000000000001</c:v>
                </c:pt>
                <c:pt idx="2545">
                  <c:v>0.26988000000000001</c:v>
                </c:pt>
                <c:pt idx="2546">
                  <c:v>0.26988000000000001</c:v>
                </c:pt>
                <c:pt idx="2547">
                  <c:v>0.41154000000000002</c:v>
                </c:pt>
                <c:pt idx="2548">
                  <c:v>0.34456999999999999</c:v>
                </c:pt>
                <c:pt idx="2549">
                  <c:v>0.82096000000000002</c:v>
                </c:pt>
                <c:pt idx="2550">
                  <c:v>0.71275999999999995</c:v>
                </c:pt>
                <c:pt idx="2551">
                  <c:v>0.51188</c:v>
                </c:pt>
                <c:pt idx="2552">
                  <c:v>0.47838999999999998</c:v>
                </c:pt>
                <c:pt idx="2553">
                  <c:v>0.33768999999999999</c:v>
                </c:pt>
                <c:pt idx="2554">
                  <c:v>0.26988000000000001</c:v>
                </c:pt>
                <c:pt idx="2555">
                  <c:v>0.77986999999999995</c:v>
                </c:pt>
                <c:pt idx="2556">
                  <c:v>0.26988000000000001</c:v>
                </c:pt>
                <c:pt idx="2557">
                  <c:v>0.74887000000000004</c:v>
                </c:pt>
                <c:pt idx="2558">
                  <c:v>0.26988000000000001</c:v>
                </c:pt>
                <c:pt idx="2559">
                  <c:v>0.26988000000000001</c:v>
                </c:pt>
                <c:pt idx="2560">
                  <c:v>0.26988000000000001</c:v>
                </c:pt>
                <c:pt idx="2561">
                  <c:v>0.64592000000000005</c:v>
                </c:pt>
                <c:pt idx="2562">
                  <c:v>0.41142000000000001</c:v>
                </c:pt>
                <c:pt idx="2563">
                  <c:v>0.35531000000000001</c:v>
                </c:pt>
                <c:pt idx="2564">
                  <c:v>0.77986999999999995</c:v>
                </c:pt>
                <c:pt idx="2565">
                  <c:v>0.49594000000000005</c:v>
                </c:pt>
                <c:pt idx="2566">
                  <c:v>0.26988000000000001</c:v>
                </c:pt>
                <c:pt idx="2567">
                  <c:v>0.34456999999999999</c:v>
                </c:pt>
                <c:pt idx="2568">
                  <c:v>0.26988000000000001</c:v>
                </c:pt>
                <c:pt idx="2569">
                  <c:v>0.27748999999999996</c:v>
                </c:pt>
                <c:pt idx="2570">
                  <c:v>0.54537000000000002</c:v>
                </c:pt>
                <c:pt idx="2571">
                  <c:v>0.36599000000000004</c:v>
                </c:pt>
                <c:pt idx="2572">
                  <c:v>0.26988000000000001</c:v>
                </c:pt>
                <c:pt idx="2573">
                  <c:v>0.26988000000000001</c:v>
                </c:pt>
                <c:pt idx="2574">
                  <c:v>0.26988000000000001</c:v>
                </c:pt>
                <c:pt idx="2575">
                  <c:v>0.39049</c:v>
                </c:pt>
                <c:pt idx="2576">
                  <c:v>0.29146</c:v>
                </c:pt>
                <c:pt idx="2577">
                  <c:v>0.52767000000000008</c:v>
                </c:pt>
                <c:pt idx="2578">
                  <c:v>0.29146</c:v>
                </c:pt>
                <c:pt idx="2579">
                  <c:v>0.29146</c:v>
                </c:pt>
                <c:pt idx="2580">
                  <c:v>0.29146</c:v>
                </c:pt>
                <c:pt idx="2581">
                  <c:v>0.29146</c:v>
                </c:pt>
                <c:pt idx="2582">
                  <c:v>0.29146</c:v>
                </c:pt>
                <c:pt idx="2583">
                  <c:v>0.29146</c:v>
                </c:pt>
                <c:pt idx="2584">
                  <c:v>0.29146</c:v>
                </c:pt>
                <c:pt idx="2585">
                  <c:v>0.29146</c:v>
                </c:pt>
                <c:pt idx="2586">
                  <c:v>0.29146</c:v>
                </c:pt>
                <c:pt idx="2587">
                  <c:v>0.29146</c:v>
                </c:pt>
                <c:pt idx="2588">
                  <c:v>0.29146</c:v>
                </c:pt>
                <c:pt idx="2589">
                  <c:v>0.29146</c:v>
                </c:pt>
                <c:pt idx="2590">
                  <c:v>0.29146</c:v>
                </c:pt>
                <c:pt idx="2591">
                  <c:v>0.29146</c:v>
                </c:pt>
                <c:pt idx="2592">
                  <c:v>0.30901000000000001</c:v>
                </c:pt>
                <c:pt idx="2593">
                  <c:v>0.29146</c:v>
                </c:pt>
                <c:pt idx="2594">
                  <c:v>0.29146</c:v>
                </c:pt>
                <c:pt idx="2595">
                  <c:v>0.29146</c:v>
                </c:pt>
                <c:pt idx="2596">
                  <c:v>0.29146</c:v>
                </c:pt>
                <c:pt idx="2597">
                  <c:v>0.72533999999999998</c:v>
                </c:pt>
                <c:pt idx="2598">
                  <c:v>0.29146</c:v>
                </c:pt>
                <c:pt idx="2599">
                  <c:v>0.29146</c:v>
                </c:pt>
                <c:pt idx="2600">
                  <c:v>0.29146</c:v>
                </c:pt>
                <c:pt idx="2601">
                  <c:v>0.29146</c:v>
                </c:pt>
                <c:pt idx="2602">
                  <c:v>0.29146</c:v>
                </c:pt>
                <c:pt idx="2603">
                  <c:v>0.36181999999999997</c:v>
                </c:pt>
                <c:pt idx="2604">
                  <c:v>0.29146</c:v>
                </c:pt>
                <c:pt idx="2605">
                  <c:v>0.29146</c:v>
                </c:pt>
                <c:pt idx="2606">
                  <c:v>0.29146</c:v>
                </c:pt>
                <c:pt idx="2607">
                  <c:v>0.29146</c:v>
                </c:pt>
                <c:pt idx="2608">
                  <c:v>0.32028000000000001</c:v>
                </c:pt>
                <c:pt idx="2609">
                  <c:v>0.29146</c:v>
                </c:pt>
                <c:pt idx="2610">
                  <c:v>0.29146</c:v>
                </c:pt>
                <c:pt idx="2611">
                  <c:v>0.29146</c:v>
                </c:pt>
                <c:pt idx="2612">
                  <c:v>0.52925</c:v>
                </c:pt>
                <c:pt idx="2613">
                  <c:v>0.29146</c:v>
                </c:pt>
                <c:pt idx="2614">
                  <c:v>0.29146</c:v>
                </c:pt>
                <c:pt idx="2615">
                  <c:v>0.29146</c:v>
                </c:pt>
                <c:pt idx="2616">
                  <c:v>0.47644000000000003</c:v>
                </c:pt>
                <c:pt idx="2617">
                  <c:v>0.29146</c:v>
                </c:pt>
                <c:pt idx="2618">
                  <c:v>0.29146</c:v>
                </c:pt>
                <c:pt idx="2619">
                  <c:v>0.37597999999999998</c:v>
                </c:pt>
                <c:pt idx="2620">
                  <c:v>0.29146</c:v>
                </c:pt>
                <c:pt idx="2621">
                  <c:v>0.29146</c:v>
                </c:pt>
                <c:pt idx="2622">
                  <c:v>0.42397000000000001</c:v>
                </c:pt>
                <c:pt idx="2623">
                  <c:v>0.39049</c:v>
                </c:pt>
                <c:pt idx="2624">
                  <c:v>0.29146</c:v>
                </c:pt>
                <c:pt idx="2625">
                  <c:v>0.64243000000000006</c:v>
                </c:pt>
                <c:pt idx="2626">
                  <c:v>0.29146</c:v>
                </c:pt>
                <c:pt idx="2627">
                  <c:v>0.29146</c:v>
                </c:pt>
                <c:pt idx="2628">
                  <c:v>0.39049</c:v>
                </c:pt>
                <c:pt idx="2629">
                  <c:v>0.29146</c:v>
                </c:pt>
                <c:pt idx="2630">
                  <c:v>0.69184000000000001</c:v>
                </c:pt>
                <c:pt idx="2631">
                  <c:v>0.29146</c:v>
                </c:pt>
                <c:pt idx="2632">
                  <c:v>0.29146</c:v>
                </c:pt>
                <c:pt idx="2633">
                  <c:v>0.29146</c:v>
                </c:pt>
                <c:pt idx="2634">
                  <c:v>0.29146</c:v>
                </c:pt>
                <c:pt idx="2635">
                  <c:v>0.29146</c:v>
                </c:pt>
                <c:pt idx="2636">
                  <c:v>0.29146</c:v>
                </c:pt>
                <c:pt idx="2637">
                  <c:v>0.29146</c:v>
                </c:pt>
                <c:pt idx="2638">
                  <c:v>0.45745999999999998</c:v>
                </c:pt>
                <c:pt idx="2639">
                  <c:v>0.57689000000000001</c:v>
                </c:pt>
                <c:pt idx="2640">
                  <c:v>0.29146</c:v>
                </c:pt>
                <c:pt idx="2641">
                  <c:v>0.29146</c:v>
                </c:pt>
                <c:pt idx="2642">
                  <c:v>0.29146</c:v>
                </c:pt>
                <c:pt idx="2643">
                  <c:v>0.47644000000000003</c:v>
                </c:pt>
                <c:pt idx="2644">
                  <c:v>0.43951000000000001</c:v>
                </c:pt>
                <c:pt idx="2645">
                  <c:v>0.29146</c:v>
                </c:pt>
                <c:pt idx="2646">
                  <c:v>0.30901000000000001</c:v>
                </c:pt>
                <c:pt idx="2647">
                  <c:v>0.47564999999999996</c:v>
                </c:pt>
                <c:pt idx="2648">
                  <c:v>0.44295000000000001</c:v>
                </c:pt>
                <c:pt idx="2649">
                  <c:v>0.29146</c:v>
                </c:pt>
                <c:pt idx="2650">
                  <c:v>0.32351999999999997</c:v>
                </c:pt>
                <c:pt idx="2651">
                  <c:v>0.77782000000000007</c:v>
                </c:pt>
                <c:pt idx="2652">
                  <c:v>0.44295000000000001</c:v>
                </c:pt>
                <c:pt idx="2653">
                  <c:v>0.46095000000000003</c:v>
                </c:pt>
                <c:pt idx="2654">
                  <c:v>0.29146</c:v>
                </c:pt>
                <c:pt idx="2655">
                  <c:v>0.29146</c:v>
                </c:pt>
                <c:pt idx="2656">
                  <c:v>0.29146</c:v>
                </c:pt>
                <c:pt idx="2657">
                  <c:v>0.29146</c:v>
                </c:pt>
                <c:pt idx="2658">
                  <c:v>0.29146</c:v>
                </c:pt>
                <c:pt idx="2659">
                  <c:v>0.43817999999999996</c:v>
                </c:pt>
                <c:pt idx="2660">
                  <c:v>0.29146</c:v>
                </c:pt>
                <c:pt idx="2661">
                  <c:v>0.29146</c:v>
                </c:pt>
                <c:pt idx="2662">
                  <c:v>0.57689000000000001</c:v>
                </c:pt>
                <c:pt idx="2663">
                  <c:v>0.29146</c:v>
                </c:pt>
                <c:pt idx="2664">
                  <c:v>0.29146</c:v>
                </c:pt>
                <c:pt idx="2665">
                  <c:v>0.29146</c:v>
                </c:pt>
                <c:pt idx="2666">
                  <c:v>0.29146</c:v>
                </c:pt>
                <c:pt idx="2667">
                  <c:v>0.29146</c:v>
                </c:pt>
                <c:pt idx="2668">
                  <c:v>0.29146</c:v>
                </c:pt>
                <c:pt idx="2669">
                  <c:v>0.30901000000000001</c:v>
                </c:pt>
                <c:pt idx="2670">
                  <c:v>0.29146</c:v>
                </c:pt>
                <c:pt idx="2671">
                  <c:v>0.47644000000000003</c:v>
                </c:pt>
                <c:pt idx="2672">
                  <c:v>0.45745999999999998</c:v>
                </c:pt>
                <c:pt idx="2673">
                  <c:v>0.60800999999999994</c:v>
                </c:pt>
                <c:pt idx="2674">
                  <c:v>0.29146</c:v>
                </c:pt>
                <c:pt idx="2675">
                  <c:v>0.44152999999999998</c:v>
                </c:pt>
                <c:pt idx="2676">
                  <c:v>0.83977000000000002</c:v>
                </c:pt>
                <c:pt idx="2677">
                  <c:v>0.29146</c:v>
                </c:pt>
                <c:pt idx="2678">
                  <c:v>0.29146</c:v>
                </c:pt>
                <c:pt idx="2679">
                  <c:v>0.29146</c:v>
                </c:pt>
                <c:pt idx="2680">
                  <c:v>0.37626999999999999</c:v>
                </c:pt>
                <c:pt idx="2681">
                  <c:v>0.29146</c:v>
                </c:pt>
                <c:pt idx="2682">
                  <c:v>0.29146</c:v>
                </c:pt>
                <c:pt idx="2683">
                  <c:v>0.29146</c:v>
                </c:pt>
                <c:pt idx="2684">
                  <c:v>0.29146</c:v>
                </c:pt>
                <c:pt idx="2685">
                  <c:v>0.29146</c:v>
                </c:pt>
                <c:pt idx="2686">
                  <c:v>0.29146</c:v>
                </c:pt>
                <c:pt idx="2687">
                  <c:v>0.29146</c:v>
                </c:pt>
                <c:pt idx="2688">
                  <c:v>0.29146</c:v>
                </c:pt>
                <c:pt idx="2689">
                  <c:v>0.30690000000000001</c:v>
                </c:pt>
                <c:pt idx="2690">
                  <c:v>0.41915000000000002</c:v>
                </c:pt>
                <c:pt idx="2691">
                  <c:v>0.29146</c:v>
                </c:pt>
                <c:pt idx="2692">
                  <c:v>0.55791000000000002</c:v>
                </c:pt>
                <c:pt idx="2693">
                  <c:v>0.29146</c:v>
                </c:pt>
                <c:pt idx="2694">
                  <c:v>0.30901000000000001</c:v>
                </c:pt>
                <c:pt idx="2695">
                  <c:v>0.63883999999999996</c:v>
                </c:pt>
                <c:pt idx="2696">
                  <c:v>0.29146</c:v>
                </c:pt>
                <c:pt idx="2697">
                  <c:v>0.29146</c:v>
                </c:pt>
                <c:pt idx="2698">
                  <c:v>0.57689000000000001</c:v>
                </c:pt>
                <c:pt idx="2699">
                  <c:v>0.30901000000000001</c:v>
                </c:pt>
                <c:pt idx="2700">
                  <c:v>0.29146</c:v>
                </c:pt>
                <c:pt idx="2701">
                  <c:v>0.31736999999999999</c:v>
                </c:pt>
                <c:pt idx="2702">
                  <c:v>0.29146</c:v>
                </c:pt>
                <c:pt idx="2703">
                  <c:v>0.54197999999999991</c:v>
                </c:pt>
                <c:pt idx="2704">
                  <c:v>0.29146</c:v>
                </c:pt>
                <c:pt idx="2705">
                  <c:v>0.29146</c:v>
                </c:pt>
                <c:pt idx="2706">
                  <c:v>0.29146</c:v>
                </c:pt>
                <c:pt idx="2707">
                  <c:v>0.29146</c:v>
                </c:pt>
                <c:pt idx="2708">
                  <c:v>0.60668</c:v>
                </c:pt>
                <c:pt idx="2709">
                  <c:v>0.45022999999999996</c:v>
                </c:pt>
                <c:pt idx="2710">
                  <c:v>0.29146</c:v>
                </c:pt>
                <c:pt idx="2711">
                  <c:v>0.29146</c:v>
                </c:pt>
                <c:pt idx="2712">
                  <c:v>0.29146</c:v>
                </c:pt>
                <c:pt idx="2713">
                  <c:v>0.34014</c:v>
                </c:pt>
                <c:pt idx="2714">
                  <c:v>0.30901000000000001</c:v>
                </c:pt>
                <c:pt idx="2715">
                  <c:v>0.29146</c:v>
                </c:pt>
                <c:pt idx="2716">
                  <c:v>0.29146</c:v>
                </c:pt>
                <c:pt idx="2717">
                  <c:v>0.32833999999999997</c:v>
                </c:pt>
                <c:pt idx="2718">
                  <c:v>0.29146</c:v>
                </c:pt>
                <c:pt idx="2719">
                  <c:v>0.54339999999999999</c:v>
                </c:pt>
                <c:pt idx="2720">
                  <c:v>0.29146</c:v>
                </c:pt>
                <c:pt idx="2721">
                  <c:v>0.29146</c:v>
                </c:pt>
                <c:pt idx="2722">
                  <c:v>0.29146</c:v>
                </c:pt>
                <c:pt idx="2723">
                  <c:v>0.34145999999999999</c:v>
                </c:pt>
                <c:pt idx="2724">
                  <c:v>0.34248999999999996</c:v>
                </c:pt>
                <c:pt idx="2725">
                  <c:v>0.29146</c:v>
                </c:pt>
                <c:pt idx="2726">
                  <c:v>0.74061999999999995</c:v>
                </c:pt>
                <c:pt idx="2727">
                  <c:v>0.29146</c:v>
                </c:pt>
                <c:pt idx="2728">
                  <c:v>0.29146</c:v>
                </c:pt>
                <c:pt idx="2729">
                  <c:v>0.44295000000000001</c:v>
                </c:pt>
                <c:pt idx="2730">
                  <c:v>0.29146</c:v>
                </c:pt>
                <c:pt idx="2731">
                  <c:v>0.69184000000000001</c:v>
                </c:pt>
                <c:pt idx="2732">
                  <c:v>0.47644000000000003</c:v>
                </c:pt>
                <c:pt idx="2733">
                  <c:v>0.29146</c:v>
                </c:pt>
                <c:pt idx="2734">
                  <c:v>0.29146</c:v>
                </c:pt>
                <c:pt idx="2735">
                  <c:v>0.29146</c:v>
                </c:pt>
                <c:pt idx="2736">
                  <c:v>0.57476999999999989</c:v>
                </c:pt>
                <c:pt idx="2737">
                  <c:v>0.29146</c:v>
                </c:pt>
                <c:pt idx="2738">
                  <c:v>0.58789999999999998</c:v>
                </c:pt>
                <c:pt idx="2739">
                  <c:v>0.29146</c:v>
                </c:pt>
                <c:pt idx="2740">
                  <c:v>0.37597999999999998</c:v>
                </c:pt>
                <c:pt idx="2741">
                  <c:v>0.29146</c:v>
                </c:pt>
                <c:pt idx="2742">
                  <c:v>0.29146</c:v>
                </c:pt>
                <c:pt idx="2743">
                  <c:v>0.57689000000000001</c:v>
                </c:pt>
                <c:pt idx="2744">
                  <c:v>0.29146</c:v>
                </c:pt>
                <c:pt idx="2745">
                  <c:v>0.29146</c:v>
                </c:pt>
                <c:pt idx="2746">
                  <c:v>0.29146</c:v>
                </c:pt>
                <c:pt idx="2747">
                  <c:v>0.38192999999999999</c:v>
                </c:pt>
                <c:pt idx="2748">
                  <c:v>0.29146</c:v>
                </c:pt>
                <c:pt idx="2749">
                  <c:v>0.29146</c:v>
                </c:pt>
                <c:pt idx="2750">
                  <c:v>0.29146</c:v>
                </c:pt>
                <c:pt idx="2751">
                  <c:v>0.29146</c:v>
                </c:pt>
                <c:pt idx="2752">
                  <c:v>0.29146</c:v>
                </c:pt>
                <c:pt idx="2753">
                  <c:v>0.50648000000000004</c:v>
                </c:pt>
                <c:pt idx="2754">
                  <c:v>0.29146</c:v>
                </c:pt>
                <c:pt idx="2755">
                  <c:v>0.37597999999999998</c:v>
                </c:pt>
                <c:pt idx="2756">
                  <c:v>0.29146</c:v>
                </c:pt>
                <c:pt idx="2757">
                  <c:v>0.55201</c:v>
                </c:pt>
                <c:pt idx="2758">
                  <c:v>0.43120000000000003</c:v>
                </c:pt>
                <c:pt idx="2759">
                  <c:v>0.29146</c:v>
                </c:pt>
                <c:pt idx="2760">
                  <c:v>0.29146</c:v>
                </c:pt>
                <c:pt idx="2761">
                  <c:v>0.29146</c:v>
                </c:pt>
                <c:pt idx="2762">
                  <c:v>0.39049</c:v>
                </c:pt>
                <c:pt idx="2763">
                  <c:v>0.39049</c:v>
                </c:pt>
                <c:pt idx="2764">
                  <c:v>0.29146</c:v>
                </c:pt>
                <c:pt idx="2765">
                  <c:v>0.29146</c:v>
                </c:pt>
                <c:pt idx="2766">
                  <c:v>0.29146</c:v>
                </c:pt>
                <c:pt idx="2767">
                  <c:v>0.29146</c:v>
                </c:pt>
                <c:pt idx="2768">
                  <c:v>0.61037000000000008</c:v>
                </c:pt>
                <c:pt idx="2769">
                  <c:v>0.29146</c:v>
                </c:pt>
                <c:pt idx="2770">
                  <c:v>0.29146</c:v>
                </c:pt>
                <c:pt idx="2771">
                  <c:v>0.29146</c:v>
                </c:pt>
                <c:pt idx="2772">
                  <c:v>0.36820999999999998</c:v>
                </c:pt>
                <c:pt idx="2773">
                  <c:v>0.29146</c:v>
                </c:pt>
                <c:pt idx="2774">
                  <c:v>0.29146</c:v>
                </c:pt>
                <c:pt idx="2775">
                  <c:v>0.29146</c:v>
                </c:pt>
                <c:pt idx="2776">
                  <c:v>0.39258999999999999</c:v>
                </c:pt>
                <c:pt idx="2777">
                  <c:v>0.32351999999999997</c:v>
                </c:pt>
                <c:pt idx="2778">
                  <c:v>0.29146</c:v>
                </c:pt>
                <c:pt idx="2779">
                  <c:v>0.29146</c:v>
                </c:pt>
                <c:pt idx="2780">
                  <c:v>0.29146</c:v>
                </c:pt>
                <c:pt idx="2781">
                  <c:v>0.36809999999999998</c:v>
                </c:pt>
                <c:pt idx="2782">
                  <c:v>0.47500999999999999</c:v>
                </c:pt>
                <c:pt idx="2783">
                  <c:v>0.29146</c:v>
                </c:pt>
                <c:pt idx="2784">
                  <c:v>0.29146</c:v>
                </c:pt>
                <c:pt idx="2785">
                  <c:v>0.29146</c:v>
                </c:pt>
                <c:pt idx="2786">
                  <c:v>0.29146</c:v>
                </c:pt>
                <c:pt idx="2787">
                  <c:v>0.29146</c:v>
                </c:pt>
                <c:pt idx="2788">
                  <c:v>0.29146</c:v>
                </c:pt>
                <c:pt idx="2789">
                  <c:v>0.41542000000000001</c:v>
                </c:pt>
                <c:pt idx="2790">
                  <c:v>0.29146</c:v>
                </c:pt>
                <c:pt idx="2791">
                  <c:v>0.29146</c:v>
                </c:pt>
                <c:pt idx="2792">
                  <c:v>0.32808000000000004</c:v>
                </c:pt>
                <c:pt idx="2793">
                  <c:v>0.29146</c:v>
                </c:pt>
                <c:pt idx="2794">
                  <c:v>0.42397000000000001</c:v>
                </c:pt>
                <c:pt idx="2795">
                  <c:v>0.29146</c:v>
                </c:pt>
                <c:pt idx="2796">
                  <c:v>0.29146</c:v>
                </c:pt>
                <c:pt idx="2797">
                  <c:v>0.29146</c:v>
                </c:pt>
                <c:pt idx="2798">
                  <c:v>0.35699999999999998</c:v>
                </c:pt>
                <c:pt idx="2799">
                  <c:v>0.29146</c:v>
                </c:pt>
                <c:pt idx="2800">
                  <c:v>0.29146</c:v>
                </c:pt>
                <c:pt idx="2801">
                  <c:v>0.29146</c:v>
                </c:pt>
                <c:pt idx="2802">
                  <c:v>0.34248999999999996</c:v>
                </c:pt>
                <c:pt idx="2803">
                  <c:v>0.29146</c:v>
                </c:pt>
                <c:pt idx="2804">
                  <c:v>0.29146</c:v>
                </c:pt>
                <c:pt idx="2805">
                  <c:v>0.29146</c:v>
                </c:pt>
                <c:pt idx="2806">
                  <c:v>0.29146</c:v>
                </c:pt>
                <c:pt idx="2807">
                  <c:v>0.29146</c:v>
                </c:pt>
                <c:pt idx="2808">
                  <c:v>0.52442999999999995</c:v>
                </c:pt>
                <c:pt idx="2809">
                  <c:v>0.49095</c:v>
                </c:pt>
                <c:pt idx="2810">
                  <c:v>0.29146</c:v>
                </c:pt>
                <c:pt idx="2811">
                  <c:v>0.29146</c:v>
                </c:pt>
                <c:pt idx="2812">
                  <c:v>0.29146</c:v>
                </c:pt>
                <c:pt idx="2813">
                  <c:v>0.29146</c:v>
                </c:pt>
                <c:pt idx="2814">
                  <c:v>0.29146</c:v>
                </c:pt>
                <c:pt idx="2815">
                  <c:v>0.29146</c:v>
                </c:pt>
                <c:pt idx="2816">
                  <c:v>0.29146</c:v>
                </c:pt>
                <c:pt idx="2817">
                  <c:v>0.29146</c:v>
                </c:pt>
                <c:pt idx="2818">
                  <c:v>0.44058999999999998</c:v>
                </c:pt>
                <c:pt idx="2819">
                  <c:v>0.29146</c:v>
                </c:pt>
                <c:pt idx="2820">
                  <c:v>0.39049</c:v>
                </c:pt>
                <c:pt idx="2821">
                  <c:v>0.72533999999999998</c:v>
                </c:pt>
                <c:pt idx="2822">
                  <c:v>0.60535000000000005</c:v>
                </c:pt>
                <c:pt idx="2823">
                  <c:v>0.29146</c:v>
                </c:pt>
                <c:pt idx="2824">
                  <c:v>0.29146</c:v>
                </c:pt>
                <c:pt idx="2825">
                  <c:v>0.37597999999999998</c:v>
                </c:pt>
                <c:pt idx="2826">
                  <c:v>0.39049</c:v>
                </c:pt>
                <c:pt idx="2827">
                  <c:v>0.45395999999999997</c:v>
                </c:pt>
                <c:pt idx="2828">
                  <c:v>0.29146</c:v>
                </c:pt>
                <c:pt idx="2829">
                  <c:v>0.29146</c:v>
                </c:pt>
                <c:pt idx="2830">
                  <c:v>0.59138999999999997</c:v>
                </c:pt>
                <c:pt idx="2831">
                  <c:v>0.34172000000000002</c:v>
                </c:pt>
                <c:pt idx="2832">
                  <c:v>0.29146</c:v>
                </c:pt>
                <c:pt idx="2833">
                  <c:v>0.49095</c:v>
                </c:pt>
                <c:pt idx="2834">
                  <c:v>0.29146</c:v>
                </c:pt>
                <c:pt idx="2835">
                  <c:v>0.29146</c:v>
                </c:pt>
                <c:pt idx="2836">
                  <c:v>0.29146</c:v>
                </c:pt>
                <c:pt idx="2837">
                  <c:v>0.29146</c:v>
                </c:pt>
                <c:pt idx="2838">
                  <c:v>0.30901000000000001</c:v>
                </c:pt>
                <c:pt idx="2839">
                  <c:v>0.29146</c:v>
                </c:pt>
                <c:pt idx="2840">
                  <c:v>0.55791000000000002</c:v>
                </c:pt>
                <c:pt idx="2841">
                  <c:v>0.62487999999999999</c:v>
                </c:pt>
                <c:pt idx="2842">
                  <c:v>0.29146</c:v>
                </c:pt>
                <c:pt idx="2843">
                  <c:v>0.29146</c:v>
                </c:pt>
                <c:pt idx="2844">
                  <c:v>0.49095</c:v>
                </c:pt>
                <c:pt idx="2845">
                  <c:v>0.29146</c:v>
                </c:pt>
                <c:pt idx="2846">
                  <c:v>0.37597999999999998</c:v>
                </c:pt>
                <c:pt idx="2847">
                  <c:v>0.29146</c:v>
                </c:pt>
                <c:pt idx="2848">
                  <c:v>0.62487999999999999</c:v>
                </c:pt>
                <c:pt idx="2849">
                  <c:v>0.29146</c:v>
                </c:pt>
                <c:pt idx="2850">
                  <c:v>0.29146</c:v>
                </c:pt>
                <c:pt idx="2851">
                  <c:v>0.29146</c:v>
                </c:pt>
                <c:pt idx="2852">
                  <c:v>0.29146</c:v>
                </c:pt>
                <c:pt idx="2853">
                  <c:v>0.84333000000000002</c:v>
                </c:pt>
                <c:pt idx="2854">
                  <c:v>0.29146</c:v>
                </c:pt>
                <c:pt idx="2855">
                  <c:v>0.29146</c:v>
                </c:pt>
                <c:pt idx="2856">
                  <c:v>0.29146</c:v>
                </c:pt>
                <c:pt idx="2857">
                  <c:v>0.29146</c:v>
                </c:pt>
                <c:pt idx="2858">
                  <c:v>0.51694999999999991</c:v>
                </c:pt>
                <c:pt idx="2859">
                  <c:v>0.29146</c:v>
                </c:pt>
                <c:pt idx="2860">
                  <c:v>0.29146</c:v>
                </c:pt>
                <c:pt idx="2861">
                  <c:v>0.29146</c:v>
                </c:pt>
                <c:pt idx="2862">
                  <c:v>0.50780999999999998</c:v>
                </c:pt>
                <c:pt idx="2863">
                  <c:v>0.29146</c:v>
                </c:pt>
                <c:pt idx="2864">
                  <c:v>0.27893999999999997</c:v>
                </c:pt>
                <c:pt idx="2865">
                  <c:v>0.27893999999999997</c:v>
                </c:pt>
                <c:pt idx="2866">
                  <c:v>0.27893999999999997</c:v>
                </c:pt>
                <c:pt idx="2867">
                  <c:v>0.27893999999999997</c:v>
                </c:pt>
                <c:pt idx="2868">
                  <c:v>0.62394000000000005</c:v>
                </c:pt>
                <c:pt idx="2869">
                  <c:v>0.27893999999999997</c:v>
                </c:pt>
                <c:pt idx="2870">
                  <c:v>0.27893999999999997</c:v>
                </c:pt>
                <c:pt idx="2871">
                  <c:v>0.27893999999999997</c:v>
                </c:pt>
                <c:pt idx="2872">
                  <c:v>0.27893999999999997</c:v>
                </c:pt>
                <c:pt idx="2873">
                  <c:v>0.27893999999999997</c:v>
                </c:pt>
                <c:pt idx="2874">
                  <c:v>0.29733999999999999</c:v>
                </c:pt>
                <c:pt idx="2875">
                  <c:v>0.33082</c:v>
                </c:pt>
                <c:pt idx="2876">
                  <c:v>0.45653000000000005</c:v>
                </c:pt>
                <c:pt idx="2877">
                  <c:v>0.66565000000000007</c:v>
                </c:pt>
                <c:pt idx="2878">
                  <c:v>0.27893999999999997</c:v>
                </c:pt>
                <c:pt idx="2879">
                  <c:v>0.27893999999999997</c:v>
                </c:pt>
                <c:pt idx="2880">
                  <c:v>0.27893999999999997</c:v>
                </c:pt>
                <c:pt idx="2881">
                  <c:v>0.27893999999999997</c:v>
                </c:pt>
                <c:pt idx="2882">
                  <c:v>0.27893999999999997</c:v>
                </c:pt>
                <c:pt idx="2883">
                  <c:v>0.27893999999999997</c:v>
                </c:pt>
                <c:pt idx="2884">
                  <c:v>0.49823999999999996</c:v>
                </c:pt>
                <c:pt idx="2885">
                  <c:v>0.66565000000000007</c:v>
                </c:pt>
                <c:pt idx="2886">
                  <c:v>0.27893999999999997</c:v>
                </c:pt>
                <c:pt idx="2887">
                  <c:v>0.43126999999999999</c:v>
                </c:pt>
                <c:pt idx="2888">
                  <c:v>0.27893999999999997</c:v>
                </c:pt>
                <c:pt idx="2889">
                  <c:v>0.27893999999999997</c:v>
                </c:pt>
                <c:pt idx="2890">
                  <c:v>0.29733999999999999</c:v>
                </c:pt>
                <c:pt idx="2891">
                  <c:v>0.27893999999999997</c:v>
                </c:pt>
                <c:pt idx="2892">
                  <c:v>0.27893999999999997</c:v>
                </c:pt>
                <c:pt idx="2893">
                  <c:v>0.27893999999999997</c:v>
                </c:pt>
                <c:pt idx="2894">
                  <c:v>0.27893999999999997</c:v>
                </c:pt>
                <c:pt idx="2895">
                  <c:v>0.27893999999999997</c:v>
                </c:pt>
                <c:pt idx="2896">
                  <c:v>0.27893999999999997</c:v>
                </c:pt>
                <c:pt idx="2897">
                  <c:v>0.27893999999999997</c:v>
                </c:pt>
                <c:pt idx="2898">
                  <c:v>0.35607</c:v>
                </c:pt>
                <c:pt idx="2899">
                  <c:v>0.27893999999999997</c:v>
                </c:pt>
                <c:pt idx="2900">
                  <c:v>0.27893999999999997</c:v>
                </c:pt>
                <c:pt idx="2901">
                  <c:v>0.27893999999999997</c:v>
                </c:pt>
                <c:pt idx="2902">
                  <c:v>0.27893999999999997</c:v>
                </c:pt>
                <c:pt idx="2903">
                  <c:v>0.27893999999999997</c:v>
                </c:pt>
                <c:pt idx="2904">
                  <c:v>0.36430000000000001</c:v>
                </c:pt>
                <c:pt idx="2905">
                  <c:v>0.27893999999999997</c:v>
                </c:pt>
                <c:pt idx="2906">
                  <c:v>0.38956000000000002</c:v>
                </c:pt>
                <c:pt idx="2907">
                  <c:v>0.27893999999999997</c:v>
                </c:pt>
                <c:pt idx="2908">
                  <c:v>0.27893999999999997</c:v>
                </c:pt>
                <c:pt idx="2909">
                  <c:v>0.27893999999999997</c:v>
                </c:pt>
                <c:pt idx="2910">
                  <c:v>0.27893999999999997</c:v>
                </c:pt>
                <c:pt idx="2911">
                  <c:v>0.27893999999999997</c:v>
                </c:pt>
                <c:pt idx="2912">
                  <c:v>0.27893999999999997</c:v>
                </c:pt>
                <c:pt idx="2913">
                  <c:v>0.27893999999999997</c:v>
                </c:pt>
                <c:pt idx="2914">
                  <c:v>0.27893999999999997</c:v>
                </c:pt>
                <c:pt idx="2915">
                  <c:v>0.27893999999999997</c:v>
                </c:pt>
                <c:pt idx="2916">
                  <c:v>0.43126999999999999</c:v>
                </c:pt>
                <c:pt idx="2917">
                  <c:v>0.27893999999999997</c:v>
                </c:pt>
                <c:pt idx="2918">
                  <c:v>0.49823999999999996</c:v>
                </c:pt>
                <c:pt idx="2919">
                  <c:v>0.27893999999999997</c:v>
                </c:pt>
                <c:pt idx="2920">
                  <c:v>0.27893999999999997</c:v>
                </c:pt>
                <c:pt idx="2921">
                  <c:v>0.27893999999999997</c:v>
                </c:pt>
                <c:pt idx="2922">
                  <c:v>0.52349999999999997</c:v>
                </c:pt>
                <c:pt idx="2923">
                  <c:v>0.27893999999999997</c:v>
                </c:pt>
                <c:pt idx="2924">
                  <c:v>0.27893999999999997</c:v>
                </c:pt>
                <c:pt idx="2925">
                  <c:v>0.27893999999999997</c:v>
                </c:pt>
                <c:pt idx="2926">
                  <c:v>0.27893999999999997</c:v>
                </c:pt>
                <c:pt idx="2927">
                  <c:v>0.27893999999999997</c:v>
                </c:pt>
                <c:pt idx="2928">
                  <c:v>0.27893999999999997</c:v>
                </c:pt>
                <c:pt idx="2929">
                  <c:v>0.27893999999999997</c:v>
                </c:pt>
                <c:pt idx="2930">
                  <c:v>0.27893999999999997</c:v>
                </c:pt>
                <c:pt idx="2931">
                  <c:v>0.27893999999999997</c:v>
                </c:pt>
                <c:pt idx="2932">
                  <c:v>0.27893999999999997</c:v>
                </c:pt>
                <c:pt idx="2933">
                  <c:v>0.27893999999999997</c:v>
                </c:pt>
                <c:pt idx="2934">
                  <c:v>0.27893999999999997</c:v>
                </c:pt>
                <c:pt idx="2935">
                  <c:v>0.27893999999999997</c:v>
                </c:pt>
                <c:pt idx="2936">
                  <c:v>0.27893999999999997</c:v>
                </c:pt>
                <c:pt idx="2937">
                  <c:v>0.27893999999999997</c:v>
                </c:pt>
                <c:pt idx="2938">
                  <c:v>0.27893999999999997</c:v>
                </c:pt>
                <c:pt idx="2939">
                  <c:v>0.27893999999999997</c:v>
                </c:pt>
                <c:pt idx="2940">
                  <c:v>0.27893999999999997</c:v>
                </c:pt>
                <c:pt idx="2941">
                  <c:v>0.27893999999999997</c:v>
                </c:pt>
                <c:pt idx="2942">
                  <c:v>0.27893999999999997</c:v>
                </c:pt>
                <c:pt idx="2943">
                  <c:v>0.27893999999999997</c:v>
                </c:pt>
                <c:pt idx="2944">
                  <c:v>0.27893999999999997</c:v>
                </c:pt>
                <c:pt idx="2945">
                  <c:v>0.27893999999999997</c:v>
                </c:pt>
                <c:pt idx="2946">
                  <c:v>0.27893999999999997</c:v>
                </c:pt>
                <c:pt idx="2947">
                  <c:v>0.27893999999999997</c:v>
                </c:pt>
                <c:pt idx="2948">
                  <c:v>0.27893999999999997</c:v>
                </c:pt>
                <c:pt idx="2949">
                  <c:v>0.29733999999999999</c:v>
                </c:pt>
                <c:pt idx="2950">
                  <c:v>0.27893999999999997</c:v>
                </c:pt>
                <c:pt idx="2951">
                  <c:v>0.27893999999999997</c:v>
                </c:pt>
                <c:pt idx="2952">
                  <c:v>0.27893999999999997</c:v>
                </c:pt>
                <c:pt idx="2953">
                  <c:v>0.27893999999999997</c:v>
                </c:pt>
                <c:pt idx="2954">
                  <c:v>0.27893999999999997</c:v>
                </c:pt>
                <c:pt idx="2955">
                  <c:v>0.27893999999999997</c:v>
                </c:pt>
                <c:pt idx="2956">
                  <c:v>0.27893999999999997</c:v>
                </c:pt>
                <c:pt idx="2957">
                  <c:v>0.29733999999999999</c:v>
                </c:pt>
                <c:pt idx="2958">
                  <c:v>0.27893999999999997</c:v>
                </c:pt>
                <c:pt idx="2959">
                  <c:v>0.27893999999999997</c:v>
                </c:pt>
                <c:pt idx="2960">
                  <c:v>0.27893999999999997</c:v>
                </c:pt>
                <c:pt idx="2961">
                  <c:v>0.27893999999999997</c:v>
                </c:pt>
                <c:pt idx="2962">
                  <c:v>0.27893999999999997</c:v>
                </c:pt>
                <c:pt idx="2963">
                  <c:v>0.27893999999999997</c:v>
                </c:pt>
                <c:pt idx="2964">
                  <c:v>0.27893999999999997</c:v>
                </c:pt>
                <c:pt idx="2965">
                  <c:v>0.27893999999999997</c:v>
                </c:pt>
                <c:pt idx="2966">
                  <c:v>0.33082</c:v>
                </c:pt>
                <c:pt idx="2967">
                  <c:v>0.27893999999999997</c:v>
                </c:pt>
                <c:pt idx="2968">
                  <c:v>0.27893999999999997</c:v>
                </c:pt>
                <c:pt idx="2969">
                  <c:v>0.29733999999999999</c:v>
                </c:pt>
                <c:pt idx="2970">
                  <c:v>0.56520999999999999</c:v>
                </c:pt>
                <c:pt idx="2971">
                  <c:v>0.27893999999999997</c:v>
                </c:pt>
                <c:pt idx="2972">
                  <c:v>0.27893999999999997</c:v>
                </c:pt>
                <c:pt idx="2973">
                  <c:v>0.27893999999999997</c:v>
                </c:pt>
                <c:pt idx="2974">
                  <c:v>0.27893999999999997</c:v>
                </c:pt>
                <c:pt idx="2975">
                  <c:v>0.27893999999999997</c:v>
                </c:pt>
                <c:pt idx="2976">
                  <c:v>0.27893999999999997</c:v>
                </c:pt>
                <c:pt idx="2977">
                  <c:v>0.27893999999999997</c:v>
                </c:pt>
                <c:pt idx="2978">
                  <c:v>0.27893999999999997</c:v>
                </c:pt>
                <c:pt idx="2979">
                  <c:v>0.27893999999999997</c:v>
                </c:pt>
                <c:pt idx="2980">
                  <c:v>0.55610000000000004</c:v>
                </c:pt>
                <c:pt idx="2981">
                  <c:v>0.27893999999999997</c:v>
                </c:pt>
                <c:pt idx="2982">
                  <c:v>0.27893999999999997</c:v>
                </c:pt>
                <c:pt idx="2983">
                  <c:v>0.29733999999999999</c:v>
                </c:pt>
                <c:pt idx="2984">
                  <c:v>0.27893999999999997</c:v>
                </c:pt>
                <c:pt idx="2985">
                  <c:v>0.27893999999999997</c:v>
                </c:pt>
                <c:pt idx="2986">
                  <c:v>0.27893999999999997</c:v>
                </c:pt>
                <c:pt idx="2987">
                  <c:v>0.27893999999999997</c:v>
                </c:pt>
                <c:pt idx="2988">
                  <c:v>0.27893999999999997</c:v>
                </c:pt>
                <c:pt idx="2989">
                  <c:v>0.59869000000000006</c:v>
                </c:pt>
                <c:pt idx="2990">
                  <c:v>0.27893999999999997</c:v>
                </c:pt>
                <c:pt idx="2991">
                  <c:v>0.27893999999999997</c:v>
                </c:pt>
                <c:pt idx="2992">
                  <c:v>0.27893999999999997</c:v>
                </c:pt>
                <c:pt idx="2993">
                  <c:v>0.27893999999999997</c:v>
                </c:pt>
                <c:pt idx="2994">
                  <c:v>0.27893999999999997</c:v>
                </c:pt>
                <c:pt idx="2995">
                  <c:v>0.27893999999999997</c:v>
                </c:pt>
                <c:pt idx="2996">
                  <c:v>0.27893999999999997</c:v>
                </c:pt>
                <c:pt idx="2997">
                  <c:v>0.27893999999999997</c:v>
                </c:pt>
                <c:pt idx="2998">
                  <c:v>0.27893999999999997</c:v>
                </c:pt>
                <c:pt idx="2999">
                  <c:v>0.27893999999999997</c:v>
                </c:pt>
                <c:pt idx="3000">
                  <c:v>0.27893999999999997</c:v>
                </c:pt>
                <c:pt idx="3001">
                  <c:v>0.27893999999999997</c:v>
                </c:pt>
                <c:pt idx="3002">
                  <c:v>0.27893999999999997</c:v>
                </c:pt>
                <c:pt idx="3003">
                  <c:v>0.27893999999999997</c:v>
                </c:pt>
                <c:pt idx="3004">
                  <c:v>0.27893999999999997</c:v>
                </c:pt>
                <c:pt idx="3005">
                  <c:v>0.27893999999999997</c:v>
                </c:pt>
                <c:pt idx="3006">
                  <c:v>0.65744000000000002</c:v>
                </c:pt>
                <c:pt idx="3007">
                  <c:v>0.27893999999999997</c:v>
                </c:pt>
                <c:pt idx="3008">
                  <c:v>0.27893999999999997</c:v>
                </c:pt>
                <c:pt idx="3009">
                  <c:v>0.27893999999999997</c:v>
                </c:pt>
                <c:pt idx="3010">
                  <c:v>0.27893999999999997</c:v>
                </c:pt>
                <c:pt idx="3011">
                  <c:v>0.27893999999999997</c:v>
                </c:pt>
                <c:pt idx="3012">
                  <c:v>0.27893999999999997</c:v>
                </c:pt>
                <c:pt idx="3013">
                  <c:v>0.27893999999999997</c:v>
                </c:pt>
                <c:pt idx="3014">
                  <c:v>0.27893999999999997</c:v>
                </c:pt>
                <c:pt idx="3015">
                  <c:v>0.27893999999999997</c:v>
                </c:pt>
                <c:pt idx="3016">
                  <c:v>0.27893999999999997</c:v>
                </c:pt>
                <c:pt idx="3017">
                  <c:v>0.27893999999999997</c:v>
                </c:pt>
                <c:pt idx="3018">
                  <c:v>0.27893999999999997</c:v>
                </c:pt>
                <c:pt idx="3019">
                  <c:v>0.27893999999999997</c:v>
                </c:pt>
                <c:pt idx="3020">
                  <c:v>0.27893999999999997</c:v>
                </c:pt>
                <c:pt idx="3021">
                  <c:v>0.27893999999999997</c:v>
                </c:pt>
                <c:pt idx="3022">
                  <c:v>0.27893999999999997</c:v>
                </c:pt>
                <c:pt idx="3023">
                  <c:v>0.27893999999999997</c:v>
                </c:pt>
                <c:pt idx="3024">
                  <c:v>0.27893999999999997</c:v>
                </c:pt>
                <c:pt idx="3025">
                  <c:v>0.27893999999999997</c:v>
                </c:pt>
                <c:pt idx="3026">
                  <c:v>0.27893999999999997</c:v>
                </c:pt>
                <c:pt idx="3027">
                  <c:v>0.27893999999999997</c:v>
                </c:pt>
                <c:pt idx="3028">
                  <c:v>0.27893999999999997</c:v>
                </c:pt>
                <c:pt idx="3029">
                  <c:v>0.27893999999999997</c:v>
                </c:pt>
                <c:pt idx="3030">
                  <c:v>0.27893999999999997</c:v>
                </c:pt>
                <c:pt idx="3031">
                  <c:v>0.27893999999999997</c:v>
                </c:pt>
                <c:pt idx="3032">
                  <c:v>0.27893999999999997</c:v>
                </c:pt>
                <c:pt idx="3033">
                  <c:v>0.27893999999999997</c:v>
                </c:pt>
                <c:pt idx="3034">
                  <c:v>0.27893999999999997</c:v>
                </c:pt>
                <c:pt idx="3035">
                  <c:v>0.27893999999999997</c:v>
                </c:pt>
                <c:pt idx="3036">
                  <c:v>0.27893999999999997</c:v>
                </c:pt>
                <c:pt idx="3037">
                  <c:v>0.27893999999999997</c:v>
                </c:pt>
                <c:pt idx="3038">
                  <c:v>0.27893999999999997</c:v>
                </c:pt>
                <c:pt idx="3039">
                  <c:v>0.27893999999999997</c:v>
                </c:pt>
                <c:pt idx="3040">
                  <c:v>0.27893999999999997</c:v>
                </c:pt>
                <c:pt idx="3041">
                  <c:v>0.27893999999999997</c:v>
                </c:pt>
                <c:pt idx="3042">
                  <c:v>0.27893999999999997</c:v>
                </c:pt>
                <c:pt idx="3043">
                  <c:v>0.27893999999999997</c:v>
                </c:pt>
                <c:pt idx="3044">
                  <c:v>0.27893999999999997</c:v>
                </c:pt>
                <c:pt idx="3045">
                  <c:v>0.27893999999999997</c:v>
                </c:pt>
                <c:pt idx="3046">
                  <c:v>0.27893999999999997</c:v>
                </c:pt>
                <c:pt idx="3047">
                  <c:v>0.27893999999999997</c:v>
                </c:pt>
                <c:pt idx="3048">
                  <c:v>0.27893999999999997</c:v>
                </c:pt>
                <c:pt idx="3049">
                  <c:v>0.27893999999999997</c:v>
                </c:pt>
                <c:pt idx="3050">
                  <c:v>0.27893999999999997</c:v>
                </c:pt>
                <c:pt idx="3051">
                  <c:v>0.27893999999999997</c:v>
                </c:pt>
                <c:pt idx="3052">
                  <c:v>0.27893999999999997</c:v>
                </c:pt>
                <c:pt idx="3053">
                  <c:v>0.27893999999999997</c:v>
                </c:pt>
                <c:pt idx="3054">
                  <c:v>0.27893999999999997</c:v>
                </c:pt>
                <c:pt idx="3055">
                  <c:v>0.27893999999999997</c:v>
                </c:pt>
                <c:pt idx="3056">
                  <c:v>0.27893999999999997</c:v>
                </c:pt>
                <c:pt idx="3057">
                  <c:v>0.27893999999999997</c:v>
                </c:pt>
                <c:pt idx="3058">
                  <c:v>0.27893999999999997</c:v>
                </c:pt>
                <c:pt idx="3059">
                  <c:v>0.27893999999999997</c:v>
                </c:pt>
                <c:pt idx="3060">
                  <c:v>0.36218999999999996</c:v>
                </c:pt>
                <c:pt idx="3061">
                  <c:v>0.27893999999999997</c:v>
                </c:pt>
                <c:pt idx="3062">
                  <c:v>0.27893999999999997</c:v>
                </c:pt>
                <c:pt idx="3063">
                  <c:v>0.27893999999999997</c:v>
                </c:pt>
                <c:pt idx="3064">
                  <c:v>0.27893999999999997</c:v>
                </c:pt>
                <c:pt idx="3065">
                  <c:v>0.36430000000000001</c:v>
                </c:pt>
                <c:pt idx="3066">
                  <c:v>0.27893999999999997</c:v>
                </c:pt>
                <c:pt idx="3067">
                  <c:v>0.27893999999999997</c:v>
                </c:pt>
                <c:pt idx="3068">
                  <c:v>0.27893999999999997</c:v>
                </c:pt>
                <c:pt idx="3069">
                  <c:v>0.27893999999999997</c:v>
                </c:pt>
                <c:pt idx="3070">
                  <c:v>0.27893999999999997</c:v>
                </c:pt>
                <c:pt idx="3071">
                  <c:v>0.27893999999999997</c:v>
                </c:pt>
                <c:pt idx="3072">
                  <c:v>0.27893999999999997</c:v>
                </c:pt>
                <c:pt idx="3073">
                  <c:v>0.27893999999999997</c:v>
                </c:pt>
                <c:pt idx="3074">
                  <c:v>0.27893999999999997</c:v>
                </c:pt>
                <c:pt idx="3075">
                  <c:v>0.27893999999999997</c:v>
                </c:pt>
                <c:pt idx="3076">
                  <c:v>0.27893999999999997</c:v>
                </c:pt>
                <c:pt idx="3077">
                  <c:v>0.27893999999999997</c:v>
                </c:pt>
                <c:pt idx="3078">
                  <c:v>0.27893999999999997</c:v>
                </c:pt>
                <c:pt idx="3079">
                  <c:v>0.27893999999999997</c:v>
                </c:pt>
                <c:pt idx="3080">
                  <c:v>0.27893999999999997</c:v>
                </c:pt>
                <c:pt idx="3081">
                  <c:v>0.27893999999999997</c:v>
                </c:pt>
                <c:pt idx="3082">
                  <c:v>0.27893999999999997</c:v>
                </c:pt>
                <c:pt idx="3083">
                  <c:v>0.27893999999999997</c:v>
                </c:pt>
                <c:pt idx="3084">
                  <c:v>0.27893999999999997</c:v>
                </c:pt>
                <c:pt idx="3085">
                  <c:v>0.39779000000000003</c:v>
                </c:pt>
                <c:pt idx="3086">
                  <c:v>0.27893999999999997</c:v>
                </c:pt>
                <c:pt idx="3087">
                  <c:v>0.27893999999999997</c:v>
                </c:pt>
                <c:pt idx="3088">
                  <c:v>0.27893999999999997</c:v>
                </c:pt>
                <c:pt idx="3089">
                  <c:v>0.27893999999999997</c:v>
                </c:pt>
                <c:pt idx="3090">
                  <c:v>0.27893999999999997</c:v>
                </c:pt>
                <c:pt idx="3091">
                  <c:v>0.35607</c:v>
                </c:pt>
                <c:pt idx="3092">
                  <c:v>0.38956000000000002</c:v>
                </c:pt>
                <c:pt idx="3093">
                  <c:v>0.27893999999999997</c:v>
                </c:pt>
                <c:pt idx="3094">
                  <c:v>0.27893999999999997</c:v>
                </c:pt>
                <c:pt idx="3095">
                  <c:v>0.27893999999999997</c:v>
                </c:pt>
                <c:pt idx="3096">
                  <c:v>0.27893999999999997</c:v>
                </c:pt>
                <c:pt idx="3097">
                  <c:v>0.27893999999999997</c:v>
                </c:pt>
                <c:pt idx="3098">
                  <c:v>0.27893999999999997</c:v>
                </c:pt>
                <c:pt idx="3099">
                  <c:v>0.27893999999999997</c:v>
                </c:pt>
                <c:pt idx="3100">
                  <c:v>0.27893999999999997</c:v>
                </c:pt>
                <c:pt idx="3101">
                  <c:v>0.27893999999999997</c:v>
                </c:pt>
                <c:pt idx="3102">
                  <c:v>0.27893999999999997</c:v>
                </c:pt>
                <c:pt idx="3103">
                  <c:v>0.27893999999999997</c:v>
                </c:pt>
                <c:pt idx="3104">
                  <c:v>0.27893999999999997</c:v>
                </c:pt>
                <c:pt idx="3105">
                  <c:v>0.27893999999999997</c:v>
                </c:pt>
                <c:pt idx="3106">
                  <c:v>0.27893999999999997</c:v>
                </c:pt>
                <c:pt idx="3107">
                  <c:v>0.27893999999999997</c:v>
                </c:pt>
                <c:pt idx="3108">
                  <c:v>0.27893999999999997</c:v>
                </c:pt>
                <c:pt idx="3109">
                  <c:v>0.27893999999999997</c:v>
                </c:pt>
                <c:pt idx="3110">
                  <c:v>0.27893999999999997</c:v>
                </c:pt>
                <c:pt idx="3111">
                  <c:v>0.27893999999999997</c:v>
                </c:pt>
                <c:pt idx="3112">
                  <c:v>0.27893999999999997</c:v>
                </c:pt>
                <c:pt idx="3113">
                  <c:v>0.42304000000000003</c:v>
                </c:pt>
                <c:pt idx="3114">
                  <c:v>0.27893999999999997</c:v>
                </c:pt>
                <c:pt idx="3115">
                  <c:v>0.27893999999999997</c:v>
                </c:pt>
                <c:pt idx="3116">
                  <c:v>0.27893999999999997</c:v>
                </c:pt>
                <c:pt idx="3117">
                  <c:v>0.27893999999999997</c:v>
                </c:pt>
                <c:pt idx="3118">
                  <c:v>0.27893999999999997</c:v>
                </c:pt>
                <c:pt idx="3119">
                  <c:v>0.27893999999999997</c:v>
                </c:pt>
                <c:pt idx="3120">
                  <c:v>0.27893999999999997</c:v>
                </c:pt>
                <c:pt idx="3121">
                  <c:v>0.27893999999999997</c:v>
                </c:pt>
                <c:pt idx="3122">
                  <c:v>0.27893999999999997</c:v>
                </c:pt>
                <c:pt idx="3123">
                  <c:v>0.27893999999999997</c:v>
                </c:pt>
                <c:pt idx="3124">
                  <c:v>0.27893999999999997</c:v>
                </c:pt>
                <c:pt idx="3125">
                  <c:v>0.27893999999999997</c:v>
                </c:pt>
                <c:pt idx="3126">
                  <c:v>0.27893999999999997</c:v>
                </c:pt>
                <c:pt idx="3127">
                  <c:v>0.27893999999999997</c:v>
                </c:pt>
                <c:pt idx="3128">
                  <c:v>0.27893999999999997</c:v>
                </c:pt>
                <c:pt idx="3129">
                  <c:v>0.27893999999999997</c:v>
                </c:pt>
                <c:pt idx="3130">
                  <c:v>0.27893999999999997</c:v>
                </c:pt>
                <c:pt idx="3131">
                  <c:v>0.27893999999999997</c:v>
                </c:pt>
                <c:pt idx="3132">
                  <c:v>0.27893999999999997</c:v>
                </c:pt>
                <c:pt idx="3133">
                  <c:v>0.27893999999999997</c:v>
                </c:pt>
                <c:pt idx="3134">
                  <c:v>0.27893999999999997</c:v>
                </c:pt>
                <c:pt idx="3135">
                  <c:v>0.27893999999999997</c:v>
                </c:pt>
                <c:pt idx="3136">
                  <c:v>0.27893999999999997</c:v>
                </c:pt>
                <c:pt idx="3137">
                  <c:v>0.27893999999999997</c:v>
                </c:pt>
                <c:pt idx="3138">
                  <c:v>0.27893999999999997</c:v>
                </c:pt>
                <c:pt idx="3139">
                  <c:v>0.27893999999999997</c:v>
                </c:pt>
                <c:pt idx="3140">
                  <c:v>0.27893999999999997</c:v>
                </c:pt>
                <c:pt idx="3141">
                  <c:v>0.27893999999999997</c:v>
                </c:pt>
                <c:pt idx="3142">
                  <c:v>0.27893999999999997</c:v>
                </c:pt>
                <c:pt idx="3143">
                  <c:v>0.27893999999999997</c:v>
                </c:pt>
                <c:pt idx="3144">
                  <c:v>0.27893999999999997</c:v>
                </c:pt>
                <c:pt idx="3145">
                  <c:v>0.27893999999999997</c:v>
                </c:pt>
                <c:pt idx="3146">
                  <c:v>0.27893999999999997</c:v>
                </c:pt>
                <c:pt idx="3147">
                  <c:v>0.27893999999999997</c:v>
                </c:pt>
                <c:pt idx="3148">
                  <c:v>0.27893999999999997</c:v>
                </c:pt>
                <c:pt idx="3149">
                  <c:v>0.46475</c:v>
                </c:pt>
                <c:pt idx="3150">
                  <c:v>0.27893999999999997</c:v>
                </c:pt>
                <c:pt idx="3151">
                  <c:v>0.27893999999999997</c:v>
                </c:pt>
                <c:pt idx="3152">
                  <c:v>0.27893999999999997</c:v>
                </c:pt>
                <c:pt idx="3153">
                  <c:v>0.28771999999999998</c:v>
                </c:pt>
                <c:pt idx="3154">
                  <c:v>0.23492000000000002</c:v>
                </c:pt>
                <c:pt idx="3155">
                  <c:v>0.38935999999999998</c:v>
                </c:pt>
                <c:pt idx="3156">
                  <c:v>0.23492000000000002</c:v>
                </c:pt>
                <c:pt idx="3157">
                  <c:v>0.23492000000000002</c:v>
                </c:pt>
                <c:pt idx="3158">
                  <c:v>0.29618</c:v>
                </c:pt>
                <c:pt idx="3159">
                  <c:v>0.48981000000000002</c:v>
                </c:pt>
                <c:pt idx="3160">
                  <c:v>0.23492000000000002</c:v>
                </c:pt>
                <c:pt idx="3161">
                  <c:v>0.35587000000000002</c:v>
                </c:pt>
                <c:pt idx="3162">
                  <c:v>0.23492000000000002</c:v>
                </c:pt>
                <c:pt idx="3163">
                  <c:v>0.23492000000000002</c:v>
                </c:pt>
                <c:pt idx="3164">
                  <c:v>0.23492000000000002</c:v>
                </c:pt>
                <c:pt idx="3165">
                  <c:v>0.33914999999999995</c:v>
                </c:pt>
                <c:pt idx="3166">
                  <c:v>0.42663000000000001</c:v>
                </c:pt>
                <c:pt idx="3167">
                  <c:v>0.44177</c:v>
                </c:pt>
                <c:pt idx="3168">
                  <c:v>0.40612999999999999</c:v>
                </c:pt>
                <c:pt idx="3169">
                  <c:v>0.46360000000000001</c:v>
                </c:pt>
                <c:pt idx="3170">
                  <c:v>0.23492000000000002</c:v>
                </c:pt>
                <c:pt idx="3171">
                  <c:v>0.55425999999999997</c:v>
                </c:pt>
                <c:pt idx="3172">
                  <c:v>0.23492000000000002</c:v>
                </c:pt>
                <c:pt idx="3173">
                  <c:v>0.23492000000000002</c:v>
                </c:pt>
                <c:pt idx="3174">
                  <c:v>0.30109999999999998</c:v>
                </c:pt>
                <c:pt idx="3175">
                  <c:v>0.33914999999999995</c:v>
                </c:pt>
                <c:pt idx="3176">
                  <c:v>0.30567</c:v>
                </c:pt>
                <c:pt idx="3177">
                  <c:v>0.69072</c:v>
                </c:pt>
                <c:pt idx="3178">
                  <c:v>0.23991999999999999</c:v>
                </c:pt>
                <c:pt idx="3179">
                  <c:v>0.23492000000000002</c:v>
                </c:pt>
                <c:pt idx="3180">
                  <c:v>0.47309000000000001</c:v>
                </c:pt>
                <c:pt idx="3181">
                  <c:v>0.75210999999999995</c:v>
                </c:pt>
                <c:pt idx="3182">
                  <c:v>0.44481999999999999</c:v>
                </c:pt>
                <c:pt idx="3183">
                  <c:v>0.23492000000000002</c:v>
                </c:pt>
                <c:pt idx="3184">
                  <c:v>0.23492000000000002</c:v>
                </c:pt>
                <c:pt idx="3185">
                  <c:v>0.23871000000000001</c:v>
                </c:pt>
                <c:pt idx="3186">
                  <c:v>0.23492000000000002</c:v>
                </c:pt>
                <c:pt idx="3187">
                  <c:v>0.52329000000000003</c:v>
                </c:pt>
                <c:pt idx="3188">
                  <c:v>0.23492000000000002</c:v>
                </c:pt>
                <c:pt idx="3189">
                  <c:v>0.28889999999999999</c:v>
                </c:pt>
                <c:pt idx="3190">
                  <c:v>0.27218999999999999</c:v>
                </c:pt>
                <c:pt idx="3191">
                  <c:v>0.23871000000000001</c:v>
                </c:pt>
                <c:pt idx="3192">
                  <c:v>0.23492000000000002</c:v>
                </c:pt>
                <c:pt idx="3193">
                  <c:v>0.23492000000000002</c:v>
                </c:pt>
                <c:pt idx="3194">
                  <c:v>0.23492000000000002</c:v>
                </c:pt>
                <c:pt idx="3195">
                  <c:v>0.55677999999999994</c:v>
                </c:pt>
                <c:pt idx="3196">
                  <c:v>0.23492000000000002</c:v>
                </c:pt>
                <c:pt idx="3197">
                  <c:v>0.23492000000000002</c:v>
                </c:pt>
                <c:pt idx="3198">
                  <c:v>0.23492000000000002</c:v>
                </c:pt>
                <c:pt idx="3199">
                  <c:v>0.23492000000000002</c:v>
                </c:pt>
                <c:pt idx="3200">
                  <c:v>0.23492000000000002</c:v>
                </c:pt>
                <c:pt idx="3201">
                  <c:v>0.23871000000000001</c:v>
                </c:pt>
                <c:pt idx="3202">
                  <c:v>0.23492000000000002</c:v>
                </c:pt>
                <c:pt idx="3203">
                  <c:v>0.23492000000000002</c:v>
                </c:pt>
                <c:pt idx="3204">
                  <c:v>0.23492000000000002</c:v>
                </c:pt>
                <c:pt idx="3205">
                  <c:v>0.42283999999999999</c:v>
                </c:pt>
                <c:pt idx="3206">
                  <c:v>0.23492000000000002</c:v>
                </c:pt>
                <c:pt idx="3207">
                  <c:v>0.23492000000000002</c:v>
                </c:pt>
                <c:pt idx="3208">
                  <c:v>0.23492000000000002</c:v>
                </c:pt>
                <c:pt idx="3209">
                  <c:v>0.38817000000000002</c:v>
                </c:pt>
                <c:pt idx="3210">
                  <c:v>0.29550999999999999</c:v>
                </c:pt>
                <c:pt idx="3211">
                  <c:v>0.23492000000000002</c:v>
                </c:pt>
                <c:pt idx="3212">
                  <c:v>0.52515999999999996</c:v>
                </c:pt>
                <c:pt idx="3213">
                  <c:v>0.23492000000000002</c:v>
                </c:pt>
                <c:pt idx="3214">
                  <c:v>0.23492000000000002</c:v>
                </c:pt>
                <c:pt idx="3215">
                  <c:v>0.23492000000000002</c:v>
                </c:pt>
                <c:pt idx="3216">
                  <c:v>0.55677999999999994</c:v>
                </c:pt>
                <c:pt idx="3217">
                  <c:v>0.48981000000000002</c:v>
                </c:pt>
                <c:pt idx="3218">
                  <c:v>0.23492000000000002</c:v>
                </c:pt>
                <c:pt idx="3219">
                  <c:v>0.23492000000000002</c:v>
                </c:pt>
                <c:pt idx="3220">
                  <c:v>0.23492000000000002</c:v>
                </c:pt>
                <c:pt idx="3221">
                  <c:v>0.23492000000000002</c:v>
                </c:pt>
                <c:pt idx="3222">
                  <c:v>0.23492000000000002</c:v>
                </c:pt>
                <c:pt idx="3223">
                  <c:v>0.23492000000000002</c:v>
                </c:pt>
                <c:pt idx="3224">
                  <c:v>0.77539000000000002</c:v>
                </c:pt>
                <c:pt idx="3225">
                  <c:v>0.58101999999999998</c:v>
                </c:pt>
                <c:pt idx="3226">
                  <c:v>0.23492000000000002</c:v>
                </c:pt>
                <c:pt idx="3227">
                  <c:v>0.35509000000000002</c:v>
                </c:pt>
                <c:pt idx="3228">
                  <c:v>0.23492000000000002</c:v>
                </c:pt>
                <c:pt idx="3229">
                  <c:v>0.30016999999999999</c:v>
                </c:pt>
                <c:pt idx="3230">
                  <c:v>0.38151999999999997</c:v>
                </c:pt>
                <c:pt idx="3231">
                  <c:v>0.37306999999999996</c:v>
                </c:pt>
                <c:pt idx="3232">
                  <c:v>0.23492000000000002</c:v>
                </c:pt>
                <c:pt idx="3233">
                  <c:v>0.23492000000000002</c:v>
                </c:pt>
                <c:pt idx="3234">
                  <c:v>0.23492000000000002</c:v>
                </c:pt>
                <c:pt idx="3235">
                  <c:v>0.23492000000000002</c:v>
                </c:pt>
                <c:pt idx="3236">
                  <c:v>0.34264</c:v>
                </c:pt>
                <c:pt idx="3237">
                  <c:v>0.27218999999999999</c:v>
                </c:pt>
                <c:pt idx="3238">
                  <c:v>0.34855999999999998</c:v>
                </c:pt>
                <c:pt idx="3239">
                  <c:v>0.28889999999999999</c:v>
                </c:pt>
                <c:pt idx="3240">
                  <c:v>0.57316</c:v>
                </c:pt>
                <c:pt idx="3241">
                  <c:v>0.30567</c:v>
                </c:pt>
                <c:pt idx="3242">
                  <c:v>0.23492000000000002</c:v>
                </c:pt>
                <c:pt idx="3243">
                  <c:v>0.23492000000000002</c:v>
                </c:pt>
                <c:pt idx="3244">
                  <c:v>0.29550999999999999</c:v>
                </c:pt>
                <c:pt idx="3245">
                  <c:v>0.45632</c:v>
                </c:pt>
                <c:pt idx="3246">
                  <c:v>0.59026000000000001</c:v>
                </c:pt>
                <c:pt idx="3247">
                  <c:v>0.23492000000000002</c:v>
                </c:pt>
                <c:pt idx="3248">
                  <c:v>0.30567</c:v>
                </c:pt>
                <c:pt idx="3249">
                  <c:v>0.23492000000000002</c:v>
                </c:pt>
                <c:pt idx="3250">
                  <c:v>0.23492000000000002</c:v>
                </c:pt>
                <c:pt idx="3251">
                  <c:v>0.23492000000000002</c:v>
                </c:pt>
                <c:pt idx="3252">
                  <c:v>0.23492000000000002</c:v>
                </c:pt>
                <c:pt idx="3253">
                  <c:v>0.23492000000000002</c:v>
                </c:pt>
                <c:pt idx="3254">
                  <c:v>0.23492000000000002</c:v>
                </c:pt>
                <c:pt idx="3255">
                  <c:v>0.38935999999999998</c:v>
                </c:pt>
                <c:pt idx="3256">
                  <c:v>0.23492000000000002</c:v>
                </c:pt>
                <c:pt idx="3257">
                  <c:v>0.27218999999999999</c:v>
                </c:pt>
                <c:pt idx="3258">
                  <c:v>0.43961</c:v>
                </c:pt>
                <c:pt idx="3259">
                  <c:v>0.31894999999999996</c:v>
                </c:pt>
                <c:pt idx="3260">
                  <c:v>0.65512999999999999</c:v>
                </c:pt>
                <c:pt idx="3261">
                  <c:v>0.25541000000000003</c:v>
                </c:pt>
                <c:pt idx="3262">
                  <c:v>0.23492000000000002</c:v>
                </c:pt>
                <c:pt idx="3263">
                  <c:v>0.70748999999999995</c:v>
                </c:pt>
                <c:pt idx="3264">
                  <c:v>0.28889999999999999</c:v>
                </c:pt>
                <c:pt idx="3265">
                  <c:v>0.23492000000000002</c:v>
                </c:pt>
                <c:pt idx="3266">
                  <c:v>0.23492000000000002</c:v>
                </c:pt>
                <c:pt idx="3267">
                  <c:v>0.23492000000000002</c:v>
                </c:pt>
                <c:pt idx="3268">
                  <c:v>0.42185999999999996</c:v>
                </c:pt>
                <c:pt idx="3269">
                  <c:v>0.23492000000000002</c:v>
                </c:pt>
                <c:pt idx="3270">
                  <c:v>0.23492000000000002</c:v>
                </c:pt>
                <c:pt idx="3271">
                  <c:v>0.23492000000000002</c:v>
                </c:pt>
                <c:pt idx="3272">
                  <c:v>0.27218999999999999</c:v>
                </c:pt>
                <c:pt idx="3273">
                  <c:v>0.23492000000000002</c:v>
                </c:pt>
                <c:pt idx="3274">
                  <c:v>0.23492000000000002</c:v>
                </c:pt>
                <c:pt idx="3275">
                  <c:v>0.23492000000000002</c:v>
                </c:pt>
                <c:pt idx="3276">
                  <c:v>0.34038000000000002</c:v>
                </c:pt>
                <c:pt idx="3277">
                  <c:v>0.50657999999999992</c:v>
                </c:pt>
                <c:pt idx="3278">
                  <c:v>0.59026000000000001</c:v>
                </c:pt>
                <c:pt idx="3279">
                  <c:v>0.23492000000000002</c:v>
                </c:pt>
                <c:pt idx="3280">
                  <c:v>0.48730000000000001</c:v>
                </c:pt>
                <c:pt idx="3281">
                  <c:v>0.57355</c:v>
                </c:pt>
                <c:pt idx="3282">
                  <c:v>0.54005999999999998</c:v>
                </c:pt>
                <c:pt idx="3283">
                  <c:v>0.32238</c:v>
                </c:pt>
                <c:pt idx="3284">
                  <c:v>0.23492000000000002</c:v>
                </c:pt>
                <c:pt idx="3285">
                  <c:v>0.34131</c:v>
                </c:pt>
                <c:pt idx="3286">
                  <c:v>0.32238</c:v>
                </c:pt>
                <c:pt idx="3287">
                  <c:v>0.32238</c:v>
                </c:pt>
                <c:pt idx="3288">
                  <c:v>0.30567</c:v>
                </c:pt>
                <c:pt idx="3289">
                  <c:v>0.23492000000000002</c:v>
                </c:pt>
                <c:pt idx="3290">
                  <c:v>0.23492000000000002</c:v>
                </c:pt>
                <c:pt idx="3291">
                  <c:v>0.23492000000000002</c:v>
                </c:pt>
                <c:pt idx="3292">
                  <c:v>0.23492000000000002</c:v>
                </c:pt>
                <c:pt idx="3293">
                  <c:v>0.23492000000000002</c:v>
                </c:pt>
                <c:pt idx="3294">
                  <c:v>0.23492000000000002</c:v>
                </c:pt>
                <c:pt idx="3295">
                  <c:v>0.57355</c:v>
                </c:pt>
                <c:pt idx="3296">
                  <c:v>0.62373000000000001</c:v>
                </c:pt>
                <c:pt idx="3297">
                  <c:v>0.23492000000000002</c:v>
                </c:pt>
                <c:pt idx="3298">
                  <c:v>0.38724000000000003</c:v>
                </c:pt>
                <c:pt idx="3299">
                  <c:v>0.50912999999999997</c:v>
                </c:pt>
                <c:pt idx="3300">
                  <c:v>0.23492000000000002</c:v>
                </c:pt>
                <c:pt idx="3301">
                  <c:v>0.23492000000000002</c:v>
                </c:pt>
                <c:pt idx="3302">
                  <c:v>0.42283999999999999</c:v>
                </c:pt>
                <c:pt idx="3303">
                  <c:v>0.23492000000000002</c:v>
                </c:pt>
                <c:pt idx="3304">
                  <c:v>0.27218999999999999</c:v>
                </c:pt>
                <c:pt idx="3305">
                  <c:v>0.23871000000000001</c:v>
                </c:pt>
                <c:pt idx="3306">
                  <c:v>0.23492000000000002</c:v>
                </c:pt>
                <c:pt idx="3307">
                  <c:v>0.33743000000000001</c:v>
                </c:pt>
                <c:pt idx="3308">
                  <c:v>0.40331</c:v>
                </c:pt>
                <c:pt idx="3309">
                  <c:v>0.23492000000000002</c:v>
                </c:pt>
                <c:pt idx="3310">
                  <c:v>0.54487000000000008</c:v>
                </c:pt>
                <c:pt idx="3311">
                  <c:v>0.64900999999999998</c:v>
                </c:pt>
                <c:pt idx="3312">
                  <c:v>0.23492000000000002</c:v>
                </c:pt>
                <c:pt idx="3313">
                  <c:v>0.23492000000000002</c:v>
                </c:pt>
                <c:pt idx="3314">
                  <c:v>0.23492000000000002</c:v>
                </c:pt>
                <c:pt idx="3315">
                  <c:v>0.35587000000000002</c:v>
                </c:pt>
                <c:pt idx="3316">
                  <c:v>0.23492000000000002</c:v>
                </c:pt>
                <c:pt idx="3317">
                  <c:v>0.23492000000000002</c:v>
                </c:pt>
                <c:pt idx="3318">
                  <c:v>0.23991999999999999</c:v>
                </c:pt>
                <c:pt idx="3319">
                  <c:v>0.23492000000000002</c:v>
                </c:pt>
                <c:pt idx="3320">
                  <c:v>0.23492000000000002</c:v>
                </c:pt>
                <c:pt idx="3321">
                  <c:v>0.29710000000000003</c:v>
                </c:pt>
                <c:pt idx="3322">
                  <c:v>0.66100999999999999</c:v>
                </c:pt>
                <c:pt idx="3323">
                  <c:v>0.42032000000000003</c:v>
                </c:pt>
                <c:pt idx="3324">
                  <c:v>0.23492000000000002</c:v>
                </c:pt>
                <c:pt idx="3325">
                  <c:v>0.60703000000000007</c:v>
                </c:pt>
                <c:pt idx="3326">
                  <c:v>0.23492000000000002</c:v>
                </c:pt>
                <c:pt idx="3327">
                  <c:v>0.23492000000000002</c:v>
                </c:pt>
                <c:pt idx="3328">
                  <c:v>0.37263999999999997</c:v>
                </c:pt>
                <c:pt idx="3329">
                  <c:v>0.54005999999999998</c:v>
                </c:pt>
                <c:pt idx="3330">
                  <c:v>0.23492000000000002</c:v>
                </c:pt>
                <c:pt idx="3331">
                  <c:v>0.23492000000000002</c:v>
                </c:pt>
                <c:pt idx="3332">
                  <c:v>0.52251000000000003</c:v>
                </c:pt>
                <c:pt idx="3333">
                  <c:v>0.23492000000000002</c:v>
                </c:pt>
                <c:pt idx="3334">
                  <c:v>0.23492000000000002</c:v>
                </c:pt>
                <c:pt idx="3335">
                  <c:v>0.23492000000000002</c:v>
                </c:pt>
                <c:pt idx="3336">
                  <c:v>0.23492000000000002</c:v>
                </c:pt>
                <c:pt idx="3337">
                  <c:v>0.23492000000000002</c:v>
                </c:pt>
                <c:pt idx="3338">
                  <c:v>0.60703000000000007</c:v>
                </c:pt>
                <c:pt idx="3339">
                  <c:v>0.23492000000000002</c:v>
                </c:pt>
                <c:pt idx="3340">
                  <c:v>0.85632000000000008</c:v>
                </c:pt>
                <c:pt idx="3341">
                  <c:v>0.23492000000000002</c:v>
                </c:pt>
                <c:pt idx="3342">
                  <c:v>0.23492000000000002</c:v>
                </c:pt>
                <c:pt idx="3343">
                  <c:v>0.23492000000000002</c:v>
                </c:pt>
                <c:pt idx="3344">
                  <c:v>0.23871000000000001</c:v>
                </c:pt>
                <c:pt idx="3345">
                  <c:v>0.56055999999999995</c:v>
                </c:pt>
                <c:pt idx="3346">
                  <c:v>0.23492000000000002</c:v>
                </c:pt>
                <c:pt idx="3347">
                  <c:v>0.23492000000000002</c:v>
                </c:pt>
                <c:pt idx="3348">
                  <c:v>0.24257999999999999</c:v>
                </c:pt>
                <c:pt idx="3349">
                  <c:v>0.23492000000000002</c:v>
                </c:pt>
                <c:pt idx="3350">
                  <c:v>0.23492000000000002</c:v>
                </c:pt>
                <c:pt idx="3351">
                  <c:v>0.23492000000000002</c:v>
                </c:pt>
                <c:pt idx="3352">
                  <c:v>0.38935999999999998</c:v>
                </c:pt>
                <c:pt idx="3353">
                  <c:v>0.30567</c:v>
                </c:pt>
                <c:pt idx="3354">
                  <c:v>0.23492000000000002</c:v>
                </c:pt>
                <c:pt idx="3355">
                  <c:v>0.61419999999999997</c:v>
                </c:pt>
                <c:pt idx="3356">
                  <c:v>0.23871000000000001</c:v>
                </c:pt>
                <c:pt idx="3357">
                  <c:v>0.25329999999999997</c:v>
                </c:pt>
                <c:pt idx="3358">
                  <c:v>0.23492000000000002</c:v>
                </c:pt>
                <c:pt idx="3359">
                  <c:v>0.43961</c:v>
                </c:pt>
                <c:pt idx="3360">
                  <c:v>0.28889999999999999</c:v>
                </c:pt>
                <c:pt idx="3361">
                  <c:v>0.23492000000000002</c:v>
                </c:pt>
                <c:pt idx="3362">
                  <c:v>0.44083</c:v>
                </c:pt>
                <c:pt idx="3363">
                  <c:v>0.23492000000000002</c:v>
                </c:pt>
                <c:pt idx="3364">
                  <c:v>0.23492000000000002</c:v>
                </c:pt>
                <c:pt idx="3365">
                  <c:v>0.23492000000000002</c:v>
                </c:pt>
                <c:pt idx="3366">
                  <c:v>0.86806000000000005</c:v>
                </c:pt>
                <c:pt idx="3367">
                  <c:v>0.23492000000000002</c:v>
                </c:pt>
                <c:pt idx="3368">
                  <c:v>0.92088000000000003</c:v>
                </c:pt>
                <c:pt idx="3369">
                  <c:v>0.26402000000000003</c:v>
                </c:pt>
                <c:pt idx="3370">
                  <c:v>0.23492000000000002</c:v>
                </c:pt>
                <c:pt idx="3371">
                  <c:v>0.42663000000000001</c:v>
                </c:pt>
                <c:pt idx="3372">
                  <c:v>0.23492000000000002</c:v>
                </c:pt>
                <c:pt idx="3373">
                  <c:v>0.23492000000000002</c:v>
                </c:pt>
                <c:pt idx="3374">
                  <c:v>0.42283999999999999</c:v>
                </c:pt>
                <c:pt idx="3375">
                  <c:v>0.23492000000000002</c:v>
                </c:pt>
                <c:pt idx="3376">
                  <c:v>0.63063999999999998</c:v>
                </c:pt>
                <c:pt idx="3377">
                  <c:v>0.75936000000000003</c:v>
                </c:pt>
                <c:pt idx="3378">
                  <c:v>0.48730000000000001</c:v>
                </c:pt>
                <c:pt idx="3379">
                  <c:v>0.28412999999999999</c:v>
                </c:pt>
                <c:pt idx="3380">
                  <c:v>0.23492000000000002</c:v>
                </c:pt>
                <c:pt idx="3381">
                  <c:v>0.23492000000000002</c:v>
                </c:pt>
                <c:pt idx="3382">
                  <c:v>0.28904000000000002</c:v>
                </c:pt>
                <c:pt idx="3383">
                  <c:v>0.23492000000000002</c:v>
                </c:pt>
                <c:pt idx="3384">
                  <c:v>0.23492000000000002</c:v>
                </c:pt>
                <c:pt idx="3385">
                  <c:v>0.65722999999999998</c:v>
                </c:pt>
                <c:pt idx="3386">
                  <c:v>0.37263999999999997</c:v>
                </c:pt>
                <c:pt idx="3387">
                  <c:v>0.23492000000000002</c:v>
                </c:pt>
                <c:pt idx="3388">
                  <c:v>0.23492000000000002</c:v>
                </c:pt>
                <c:pt idx="3389">
                  <c:v>0.23492000000000002</c:v>
                </c:pt>
                <c:pt idx="3390">
                  <c:v>0.43961</c:v>
                </c:pt>
                <c:pt idx="3391">
                  <c:v>0.23492000000000002</c:v>
                </c:pt>
                <c:pt idx="3392">
                  <c:v>0.23492000000000002</c:v>
                </c:pt>
                <c:pt idx="3393">
                  <c:v>0.54005999999999998</c:v>
                </c:pt>
                <c:pt idx="3394">
                  <c:v>0.34662000000000004</c:v>
                </c:pt>
                <c:pt idx="3395">
                  <c:v>0.32238</c:v>
                </c:pt>
                <c:pt idx="3396">
                  <c:v>0.47309000000000001</c:v>
                </c:pt>
                <c:pt idx="3397">
                  <c:v>0.80780999999999992</c:v>
                </c:pt>
                <c:pt idx="3398">
                  <c:v>0.58642000000000005</c:v>
                </c:pt>
                <c:pt idx="3399">
                  <c:v>0.28771999999999998</c:v>
                </c:pt>
                <c:pt idx="3400">
                  <c:v>0.33382000000000001</c:v>
                </c:pt>
                <c:pt idx="3401">
                  <c:v>0.27218999999999999</c:v>
                </c:pt>
                <c:pt idx="3402">
                  <c:v>0.23492000000000002</c:v>
                </c:pt>
                <c:pt idx="3403">
                  <c:v>0.23492000000000002</c:v>
                </c:pt>
                <c:pt idx="3404">
                  <c:v>0.23492000000000002</c:v>
                </c:pt>
                <c:pt idx="3405">
                  <c:v>0.69072</c:v>
                </c:pt>
                <c:pt idx="3406">
                  <c:v>0.69238999999999995</c:v>
                </c:pt>
                <c:pt idx="3407">
                  <c:v>0.71309</c:v>
                </c:pt>
                <c:pt idx="3408">
                  <c:v>0.27218999999999999</c:v>
                </c:pt>
                <c:pt idx="3409">
                  <c:v>0.47430999999999995</c:v>
                </c:pt>
                <c:pt idx="3410">
                  <c:v>0.45937</c:v>
                </c:pt>
                <c:pt idx="3411">
                  <c:v>0.28412999999999999</c:v>
                </c:pt>
                <c:pt idx="3412">
                  <c:v>0.23492000000000002</c:v>
                </c:pt>
                <c:pt idx="3413">
                  <c:v>0.23492000000000002</c:v>
                </c:pt>
                <c:pt idx="3414">
                  <c:v>0.23492000000000002</c:v>
                </c:pt>
                <c:pt idx="3415">
                  <c:v>0.70748999999999995</c:v>
                </c:pt>
                <c:pt idx="3416">
                  <c:v>0.55677999999999994</c:v>
                </c:pt>
                <c:pt idx="3417">
                  <c:v>0.23492000000000002</c:v>
                </c:pt>
                <c:pt idx="3418">
                  <c:v>0.23492000000000002</c:v>
                </c:pt>
                <c:pt idx="3419">
                  <c:v>0.23492000000000002</c:v>
                </c:pt>
                <c:pt idx="3420">
                  <c:v>0.46011000000000002</c:v>
                </c:pt>
                <c:pt idx="3421">
                  <c:v>0.23492000000000002</c:v>
                </c:pt>
                <c:pt idx="3422">
                  <c:v>0.23492000000000002</c:v>
                </c:pt>
                <c:pt idx="3423">
                  <c:v>0.23492000000000002</c:v>
                </c:pt>
                <c:pt idx="3424">
                  <c:v>0.50657999999999992</c:v>
                </c:pt>
                <c:pt idx="3425">
                  <c:v>0.38935999999999998</c:v>
                </c:pt>
                <c:pt idx="3426">
                  <c:v>0.23492000000000002</c:v>
                </c:pt>
                <c:pt idx="3427">
                  <c:v>0.58414999999999995</c:v>
                </c:pt>
                <c:pt idx="3428">
                  <c:v>0.23492000000000002</c:v>
                </c:pt>
                <c:pt idx="3429">
                  <c:v>0.23492000000000002</c:v>
                </c:pt>
                <c:pt idx="3430">
                  <c:v>0.29733999999999999</c:v>
                </c:pt>
                <c:pt idx="3431">
                  <c:v>0.25541000000000003</c:v>
                </c:pt>
                <c:pt idx="3432">
                  <c:v>0.23492000000000002</c:v>
                </c:pt>
                <c:pt idx="3433">
                  <c:v>0.23492000000000002</c:v>
                </c:pt>
                <c:pt idx="3434">
                  <c:v>0.33914999999999995</c:v>
                </c:pt>
                <c:pt idx="3435">
                  <c:v>0.23492000000000002</c:v>
                </c:pt>
                <c:pt idx="3436">
                  <c:v>0.23492000000000002</c:v>
                </c:pt>
                <c:pt idx="3437">
                  <c:v>0.30151</c:v>
                </c:pt>
                <c:pt idx="3438">
                  <c:v>0.23492000000000002</c:v>
                </c:pt>
                <c:pt idx="3439">
                  <c:v>0.23492000000000002</c:v>
                </c:pt>
                <c:pt idx="3440">
                  <c:v>0.32269999999999999</c:v>
                </c:pt>
                <c:pt idx="3441">
                  <c:v>0.29976999999999998</c:v>
                </c:pt>
                <c:pt idx="3442">
                  <c:v>0.42276000000000002</c:v>
                </c:pt>
                <c:pt idx="3443">
                  <c:v>0.23487</c:v>
                </c:pt>
                <c:pt idx="3444">
                  <c:v>0.23487</c:v>
                </c:pt>
                <c:pt idx="3445">
                  <c:v>0.37322</c:v>
                </c:pt>
                <c:pt idx="3446">
                  <c:v>0.23487</c:v>
                </c:pt>
                <c:pt idx="3447">
                  <c:v>0.55570999999999993</c:v>
                </c:pt>
                <c:pt idx="3448">
                  <c:v>0.43480000000000002</c:v>
                </c:pt>
                <c:pt idx="3449">
                  <c:v>0.23487</c:v>
                </c:pt>
                <c:pt idx="3450">
                  <c:v>0.28269</c:v>
                </c:pt>
                <c:pt idx="3451">
                  <c:v>0.64644000000000001</c:v>
                </c:pt>
                <c:pt idx="3452">
                  <c:v>0.23487</c:v>
                </c:pt>
                <c:pt idx="3453">
                  <c:v>0.37589</c:v>
                </c:pt>
                <c:pt idx="3454">
                  <c:v>0.26871</c:v>
                </c:pt>
                <c:pt idx="3455">
                  <c:v>0.23487</c:v>
                </c:pt>
                <c:pt idx="3456">
                  <c:v>0.31157999999999997</c:v>
                </c:pt>
                <c:pt idx="3457">
                  <c:v>0.23487</c:v>
                </c:pt>
                <c:pt idx="3458">
                  <c:v>0.23487</c:v>
                </c:pt>
                <c:pt idx="3459">
                  <c:v>0.65083000000000002</c:v>
                </c:pt>
                <c:pt idx="3460">
                  <c:v>0.23487</c:v>
                </c:pt>
                <c:pt idx="3461">
                  <c:v>0.30624999999999997</c:v>
                </c:pt>
                <c:pt idx="3462">
                  <c:v>0.23487</c:v>
                </c:pt>
                <c:pt idx="3463">
                  <c:v>0.23487</c:v>
                </c:pt>
                <c:pt idx="3464">
                  <c:v>0.28480999999999995</c:v>
                </c:pt>
                <c:pt idx="3465">
                  <c:v>0.23487</c:v>
                </c:pt>
                <c:pt idx="3466">
                  <c:v>0.23487</c:v>
                </c:pt>
                <c:pt idx="3467">
                  <c:v>0.56305000000000005</c:v>
                </c:pt>
                <c:pt idx="3468">
                  <c:v>0.66820000000000002</c:v>
                </c:pt>
                <c:pt idx="3469">
                  <c:v>0.34106000000000003</c:v>
                </c:pt>
                <c:pt idx="3470">
                  <c:v>0.31157999999999997</c:v>
                </c:pt>
                <c:pt idx="3471">
                  <c:v>0.23487</c:v>
                </c:pt>
                <c:pt idx="3472">
                  <c:v>0.23487</c:v>
                </c:pt>
                <c:pt idx="3473">
                  <c:v>0.23487</c:v>
                </c:pt>
                <c:pt idx="3474">
                  <c:v>0.51249</c:v>
                </c:pt>
                <c:pt idx="3475">
                  <c:v>0.47899999999999998</c:v>
                </c:pt>
                <c:pt idx="3476">
                  <c:v>0.23487</c:v>
                </c:pt>
                <c:pt idx="3477">
                  <c:v>0.65547</c:v>
                </c:pt>
                <c:pt idx="3478">
                  <c:v>0.23487</c:v>
                </c:pt>
                <c:pt idx="3479">
                  <c:v>0.3009</c:v>
                </c:pt>
                <c:pt idx="3480">
                  <c:v>0.34955000000000003</c:v>
                </c:pt>
                <c:pt idx="3481">
                  <c:v>0.25397999999999998</c:v>
                </c:pt>
                <c:pt idx="3482">
                  <c:v>0.23487</c:v>
                </c:pt>
                <c:pt idx="3483">
                  <c:v>0.36443000000000003</c:v>
                </c:pt>
                <c:pt idx="3484">
                  <c:v>0.24062</c:v>
                </c:pt>
                <c:pt idx="3485">
                  <c:v>0.34966999999999998</c:v>
                </c:pt>
                <c:pt idx="3486">
                  <c:v>0.37855</c:v>
                </c:pt>
                <c:pt idx="3487">
                  <c:v>0.45985999999999999</c:v>
                </c:pt>
                <c:pt idx="3488">
                  <c:v>0.47899999999999998</c:v>
                </c:pt>
                <c:pt idx="3489">
                  <c:v>0.23487</c:v>
                </c:pt>
                <c:pt idx="3490">
                  <c:v>0.41909999999999997</c:v>
                </c:pt>
                <c:pt idx="3491">
                  <c:v>0.23487</c:v>
                </c:pt>
                <c:pt idx="3492">
                  <c:v>0.23487</c:v>
                </c:pt>
                <c:pt idx="3493">
                  <c:v>0.39863999999999999</c:v>
                </c:pt>
                <c:pt idx="3494">
                  <c:v>0.58405000000000007</c:v>
                </c:pt>
                <c:pt idx="3495">
                  <c:v>0.23487</c:v>
                </c:pt>
                <c:pt idx="3496">
                  <c:v>0.37322</c:v>
                </c:pt>
                <c:pt idx="3497">
                  <c:v>0.44551999999999997</c:v>
                </c:pt>
                <c:pt idx="3498">
                  <c:v>0.41664000000000001</c:v>
                </c:pt>
                <c:pt idx="3499">
                  <c:v>0.30211000000000005</c:v>
                </c:pt>
                <c:pt idx="3500">
                  <c:v>0.68448999999999993</c:v>
                </c:pt>
                <c:pt idx="3501">
                  <c:v>0.41664000000000001</c:v>
                </c:pt>
                <c:pt idx="3502">
                  <c:v>0.23487</c:v>
                </c:pt>
                <c:pt idx="3503">
                  <c:v>0.23487</c:v>
                </c:pt>
                <c:pt idx="3504">
                  <c:v>0.36518</c:v>
                </c:pt>
                <c:pt idx="3505">
                  <c:v>0.23487</c:v>
                </c:pt>
                <c:pt idx="3506">
                  <c:v>0.23487</c:v>
                </c:pt>
                <c:pt idx="3507">
                  <c:v>0.23487</c:v>
                </c:pt>
                <c:pt idx="3508">
                  <c:v>0.23487</c:v>
                </c:pt>
                <c:pt idx="3509">
                  <c:v>0.57945999999999998</c:v>
                </c:pt>
                <c:pt idx="3510">
                  <c:v>0.23487</c:v>
                </c:pt>
                <c:pt idx="3511">
                  <c:v>0.30015000000000003</c:v>
                </c:pt>
                <c:pt idx="3512">
                  <c:v>0.36348000000000003</c:v>
                </c:pt>
                <c:pt idx="3513">
                  <c:v>0.41664000000000001</c:v>
                </c:pt>
                <c:pt idx="3514">
                  <c:v>0.31324999999999997</c:v>
                </c:pt>
                <c:pt idx="3515">
                  <c:v>0.58405000000000007</c:v>
                </c:pt>
                <c:pt idx="3516">
                  <c:v>0.45223000000000002</c:v>
                </c:pt>
                <c:pt idx="3517">
                  <c:v>0.66421000000000008</c:v>
                </c:pt>
                <c:pt idx="3518">
                  <c:v>0.36532999999999999</c:v>
                </c:pt>
                <c:pt idx="3519">
                  <c:v>0.34506999999999999</c:v>
                </c:pt>
                <c:pt idx="3520">
                  <c:v>0.47899999999999998</c:v>
                </c:pt>
                <c:pt idx="3521">
                  <c:v>0.23728000000000002</c:v>
                </c:pt>
                <c:pt idx="3522">
                  <c:v>0.55057</c:v>
                </c:pt>
                <c:pt idx="3523">
                  <c:v>0.46695999999999999</c:v>
                </c:pt>
                <c:pt idx="3524">
                  <c:v>0.34506999999999999</c:v>
                </c:pt>
                <c:pt idx="3525">
                  <c:v>0.26339000000000001</c:v>
                </c:pt>
                <c:pt idx="3526">
                  <c:v>0.37855</c:v>
                </c:pt>
                <c:pt idx="3527">
                  <c:v>0.37855</c:v>
                </c:pt>
                <c:pt idx="3528">
                  <c:v>0.47093999999999997</c:v>
                </c:pt>
                <c:pt idx="3529">
                  <c:v>0.23487</c:v>
                </c:pt>
                <c:pt idx="3530">
                  <c:v>0.34506999999999999</c:v>
                </c:pt>
                <c:pt idx="3531">
                  <c:v>0.51824000000000003</c:v>
                </c:pt>
                <c:pt idx="3532">
                  <c:v>0.23487</c:v>
                </c:pt>
                <c:pt idx="3533">
                  <c:v>0.64689999999999992</c:v>
                </c:pt>
                <c:pt idx="3534">
                  <c:v>0.37855</c:v>
                </c:pt>
                <c:pt idx="3535">
                  <c:v>0.31157999999999997</c:v>
                </c:pt>
                <c:pt idx="3536">
                  <c:v>0.39863999999999999</c:v>
                </c:pt>
                <c:pt idx="3537">
                  <c:v>0.23487</c:v>
                </c:pt>
                <c:pt idx="3538">
                  <c:v>0.23487</c:v>
                </c:pt>
                <c:pt idx="3539">
                  <c:v>0.57181999999999999</c:v>
                </c:pt>
                <c:pt idx="3540">
                  <c:v>0.23487</c:v>
                </c:pt>
                <c:pt idx="3541">
                  <c:v>0.23487</c:v>
                </c:pt>
                <c:pt idx="3542">
                  <c:v>0.44551999999999997</c:v>
                </c:pt>
                <c:pt idx="3543">
                  <c:v>0.47899999999999998</c:v>
                </c:pt>
                <c:pt idx="3544">
                  <c:v>0.37853000000000003</c:v>
                </c:pt>
                <c:pt idx="3545">
                  <c:v>0.34770999999999996</c:v>
                </c:pt>
                <c:pt idx="3546">
                  <c:v>0.64908999999999994</c:v>
                </c:pt>
                <c:pt idx="3547">
                  <c:v>0.23487</c:v>
                </c:pt>
                <c:pt idx="3548">
                  <c:v>0.36649000000000004</c:v>
                </c:pt>
                <c:pt idx="3549">
                  <c:v>0.23487</c:v>
                </c:pt>
                <c:pt idx="3550">
                  <c:v>0.23487</c:v>
                </c:pt>
                <c:pt idx="3551">
                  <c:v>0.53428000000000009</c:v>
                </c:pt>
                <c:pt idx="3552">
                  <c:v>0.51919000000000004</c:v>
                </c:pt>
                <c:pt idx="3553">
                  <c:v>0.54596999999999996</c:v>
                </c:pt>
                <c:pt idx="3554">
                  <c:v>0.23487</c:v>
                </c:pt>
                <c:pt idx="3555">
                  <c:v>0.27004</c:v>
                </c:pt>
                <c:pt idx="3556">
                  <c:v>0.46694000000000002</c:v>
                </c:pt>
                <c:pt idx="3557">
                  <c:v>0.63703999999999994</c:v>
                </c:pt>
                <c:pt idx="3558">
                  <c:v>0.44551999999999997</c:v>
                </c:pt>
                <c:pt idx="3559">
                  <c:v>0.54197000000000006</c:v>
                </c:pt>
                <c:pt idx="3560">
                  <c:v>0.37722</c:v>
                </c:pt>
                <c:pt idx="3561">
                  <c:v>0.64644000000000001</c:v>
                </c:pt>
                <c:pt idx="3562">
                  <c:v>0.31157999999999997</c:v>
                </c:pt>
                <c:pt idx="3563">
                  <c:v>0.28614000000000001</c:v>
                </c:pt>
                <c:pt idx="3564">
                  <c:v>0.41204000000000002</c:v>
                </c:pt>
                <c:pt idx="3565">
                  <c:v>0.23487</c:v>
                </c:pt>
                <c:pt idx="3566">
                  <c:v>0.41204000000000002</c:v>
                </c:pt>
                <c:pt idx="3567">
                  <c:v>0.37853000000000003</c:v>
                </c:pt>
                <c:pt idx="3568">
                  <c:v>0.90929000000000004</c:v>
                </c:pt>
                <c:pt idx="3569">
                  <c:v>0.49777999999999994</c:v>
                </c:pt>
                <c:pt idx="3570">
                  <c:v>0.27677000000000002</c:v>
                </c:pt>
                <c:pt idx="3571">
                  <c:v>0.23487</c:v>
                </c:pt>
                <c:pt idx="3572">
                  <c:v>0.27677000000000002</c:v>
                </c:pt>
                <c:pt idx="3573">
                  <c:v>0.59823000000000004</c:v>
                </c:pt>
                <c:pt idx="3574">
                  <c:v>0.23487</c:v>
                </c:pt>
                <c:pt idx="3575">
                  <c:v>0.34238999999999997</c:v>
                </c:pt>
                <c:pt idx="3576">
                  <c:v>0.23487</c:v>
                </c:pt>
                <c:pt idx="3577">
                  <c:v>0.44551999999999997</c:v>
                </c:pt>
                <c:pt idx="3578">
                  <c:v>0.34861999999999999</c:v>
                </c:pt>
                <c:pt idx="3579">
                  <c:v>0.41204000000000002</c:v>
                </c:pt>
                <c:pt idx="3580">
                  <c:v>0.64243000000000006</c:v>
                </c:pt>
                <c:pt idx="3581">
                  <c:v>0.46731</c:v>
                </c:pt>
                <c:pt idx="3582">
                  <c:v>0.51283999999999996</c:v>
                </c:pt>
                <c:pt idx="3583">
                  <c:v>0.29923</c:v>
                </c:pt>
                <c:pt idx="3584">
                  <c:v>0.52318999999999993</c:v>
                </c:pt>
                <c:pt idx="3585">
                  <c:v>0.23487</c:v>
                </c:pt>
                <c:pt idx="3586">
                  <c:v>0.23487</c:v>
                </c:pt>
                <c:pt idx="3587">
                  <c:v>0.28269</c:v>
                </c:pt>
                <c:pt idx="3588">
                  <c:v>0.40692</c:v>
                </c:pt>
                <c:pt idx="3589">
                  <c:v>0.51249</c:v>
                </c:pt>
                <c:pt idx="3590">
                  <c:v>0.5478599999999999</c:v>
                </c:pt>
                <c:pt idx="3591">
                  <c:v>0.33035999999999999</c:v>
                </c:pt>
                <c:pt idx="3592">
                  <c:v>0.35311000000000003</c:v>
                </c:pt>
                <c:pt idx="3593">
                  <c:v>0.44059999999999999</c:v>
                </c:pt>
                <c:pt idx="3594">
                  <c:v>0.33433999999999997</c:v>
                </c:pt>
                <c:pt idx="3595">
                  <c:v>0.45523999999999998</c:v>
                </c:pt>
                <c:pt idx="3596">
                  <c:v>0.45011999999999996</c:v>
                </c:pt>
                <c:pt idx="3597">
                  <c:v>0.23487</c:v>
                </c:pt>
                <c:pt idx="3598">
                  <c:v>0.23487</c:v>
                </c:pt>
                <c:pt idx="3599">
                  <c:v>0.44481000000000004</c:v>
                </c:pt>
                <c:pt idx="3600">
                  <c:v>0.23487</c:v>
                </c:pt>
                <c:pt idx="3601">
                  <c:v>0.31963999999999998</c:v>
                </c:pt>
                <c:pt idx="3602">
                  <c:v>0.28243000000000001</c:v>
                </c:pt>
                <c:pt idx="3603">
                  <c:v>0.23487</c:v>
                </c:pt>
                <c:pt idx="3604">
                  <c:v>0.47899999999999998</c:v>
                </c:pt>
                <c:pt idx="3605">
                  <c:v>0.72774000000000005</c:v>
                </c:pt>
                <c:pt idx="3606">
                  <c:v>0.23487</c:v>
                </c:pt>
                <c:pt idx="3607">
                  <c:v>0.34506000000000003</c:v>
                </c:pt>
                <c:pt idx="3608">
                  <c:v>0.52849999999999997</c:v>
                </c:pt>
                <c:pt idx="3609">
                  <c:v>0.31618000000000002</c:v>
                </c:pt>
                <c:pt idx="3610">
                  <c:v>0.51071999999999995</c:v>
                </c:pt>
                <c:pt idx="3611">
                  <c:v>0.33167000000000002</c:v>
                </c:pt>
                <c:pt idx="3612">
                  <c:v>0.23487</c:v>
                </c:pt>
                <c:pt idx="3613">
                  <c:v>0.23487</c:v>
                </c:pt>
                <c:pt idx="3614">
                  <c:v>0.23487</c:v>
                </c:pt>
                <c:pt idx="3615">
                  <c:v>0.49008000000000007</c:v>
                </c:pt>
                <c:pt idx="3616">
                  <c:v>0.45888000000000001</c:v>
                </c:pt>
                <c:pt idx="3617">
                  <c:v>0.33034999999999998</c:v>
                </c:pt>
                <c:pt idx="3618">
                  <c:v>0.30015000000000003</c:v>
                </c:pt>
                <c:pt idx="3619">
                  <c:v>0.23487</c:v>
                </c:pt>
                <c:pt idx="3620">
                  <c:v>0.41204000000000002</c:v>
                </c:pt>
                <c:pt idx="3621">
                  <c:v>0.23487</c:v>
                </c:pt>
                <c:pt idx="3622">
                  <c:v>0.39999000000000001</c:v>
                </c:pt>
                <c:pt idx="3623">
                  <c:v>0.43117</c:v>
                </c:pt>
                <c:pt idx="3624">
                  <c:v>0.31157999999999997</c:v>
                </c:pt>
                <c:pt idx="3625">
                  <c:v>0.64644000000000001</c:v>
                </c:pt>
                <c:pt idx="3626">
                  <c:v>0.55269000000000001</c:v>
                </c:pt>
                <c:pt idx="3627">
                  <c:v>0.23487</c:v>
                </c:pt>
                <c:pt idx="3628">
                  <c:v>0.23487</c:v>
                </c:pt>
                <c:pt idx="3629">
                  <c:v>0.23487</c:v>
                </c:pt>
                <c:pt idx="3630">
                  <c:v>0.52992000000000006</c:v>
                </c:pt>
                <c:pt idx="3631">
                  <c:v>0.23487</c:v>
                </c:pt>
                <c:pt idx="3632">
                  <c:v>0.47765999999999997</c:v>
                </c:pt>
                <c:pt idx="3633">
                  <c:v>0.33167000000000002</c:v>
                </c:pt>
                <c:pt idx="3634">
                  <c:v>0.42009000000000002</c:v>
                </c:pt>
                <c:pt idx="3635">
                  <c:v>0.23487</c:v>
                </c:pt>
                <c:pt idx="3636">
                  <c:v>0.37490000000000001</c:v>
                </c:pt>
                <c:pt idx="3637">
                  <c:v>0.23487</c:v>
                </c:pt>
                <c:pt idx="3638">
                  <c:v>0.31157999999999997</c:v>
                </c:pt>
                <c:pt idx="3639">
                  <c:v>1.0167999999999999</c:v>
                </c:pt>
                <c:pt idx="3640">
                  <c:v>0.62328000000000006</c:v>
                </c:pt>
                <c:pt idx="3641">
                  <c:v>0.37358999999999998</c:v>
                </c:pt>
                <c:pt idx="3642">
                  <c:v>0.25533</c:v>
                </c:pt>
                <c:pt idx="3643">
                  <c:v>0.51805999999999996</c:v>
                </c:pt>
                <c:pt idx="3644">
                  <c:v>1.0398000000000001</c:v>
                </c:pt>
                <c:pt idx="3645">
                  <c:v>0.31457000000000002</c:v>
                </c:pt>
                <c:pt idx="3646">
                  <c:v>0.34966999999999998</c:v>
                </c:pt>
                <c:pt idx="3647">
                  <c:v>1.2242999999999999</c:v>
                </c:pt>
                <c:pt idx="3648">
                  <c:v>0.95677000000000001</c:v>
                </c:pt>
                <c:pt idx="3649">
                  <c:v>1.1133</c:v>
                </c:pt>
                <c:pt idx="3650">
                  <c:v>1.5769</c:v>
                </c:pt>
                <c:pt idx="3651">
                  <c:v>1.6115000000000002</c:v>
                </c:pt>
                <c:pt idx="3652">
                  <c:v>0.76462000000000008</c:v>
                </c:pt>
                <c:pt idx="3653">
                  <c:v>1.5605</c:v>
                </c:pt>
                <c:pt idx="3654">
                  <c:v>0.73009999999999997</c:v>
                </c:pt>
                <c:pt idx="3655">
                  <c:v>0.66116000000000008</c:v>
                </c:pt>
                <c:pt idx="3656">
                  <c:v>1.4021000000000001</c:v>
                </c:pt>
                <c:pt idx="3657">
                  <c:v>0.85101000000000004</c:v>
                </c:pt>
                <c:pt idx="3658">
                  <c:v>2.0295000000000001</c:v>
                </c:pt>
                <c:pt idx="3659">
                  <c:v>1.7350000000000001</c:v>
                </c:pt>
                <c:pt idx="3660">
                  <c:v>1.7397999999999998</c:v>
                </c:pt>
                <c:pt idx="3661">
                  <c:v>2.4302000000000001</c:v>
                </c:pt>
                <c:pt idx="3662">
                  <c:v>2.1259999999999999</c:v>
                </c:pt>
                <c:pt idx="3663">
                  <c:v>1.1643999999999999</c:v>
                </c:pt>
                <c:pt idx="3664">
                  <c:v>2.3708999999999998</c:v>
                </c:pt>
                <c:pt idx="3665">
                  <c:v>0.99092999999999987</c:v>
                </c:pt>
                <c:pt idx="3666">
                  <c:v>0.86568000000000001</c:v>
                </c:pt>
                <c:pt idx="3667">
                  <c:v>0.9395</c:v>
                </c:pt>
                <c:pt idx="3668">
                  <c:v>0.65146999999999999</c:v>
                </c:pt>
                <c:pt idx="3669">
                  <c:v>0.92017000000000004</c:v>
                </c:pt>
                <c:pt idx="3670">
                  <c:v>1.6294</c:v>
                </c:pt>
                <c:pt idx="3671">
                  <c:v>1.2677</c:v>
                </c:pt>
                <c:pt idx="3672">
                  <c:v>1.1438999999999999</c:v>
                </c:pt>
                <c:pt idx="3673">
                  <c:v>1.4116</c:v>
                </c:pt>
                <c:pt idx="3674">
                  <c:v>1.4896</c:v>
                </c:pt>
                <c:pt idx="3675">
                  <c:v>1.8301999999999998</c:v>
                </c:pt>
                <c:pt idx="3676">
                  <c:v>1.1620000000000001</c:v>
                </c:pt>
                <c:pt idx="3677">
                  <c:v>1.7129000000000001</c:v>
                </c:pt>
                <c:pt idx="3678">
                  <c:v>1.0620000000000001</c:v>
                </c:pt>
                <c:pt idx="3679">
                  <c:v>1.4220999999999999</c:v>
                </c:pt>
                <c:pt idx="3680">
                  <c:v>0.93685000000000007</c:v>
                </c:pt>
                <c:pt idx="3681">
                  <c:v>1.1639000000000002</c:v>
                </c:pt>
                <c:pt idx="3682">
                  <c:v>1.0659000000000001</c:v>
                </c:pt>
                <c:pt idx="3683">
                  <c:v>1.3834</c:v>
                </c:pt>
                <c:pt idx="3684">
                  <c:v>1.2216</c:v>
                </c:pt>
                <c:pt idx="3685">
                  <c:v>1.7366000000000001</c:v>
                </c:pt>
                <c:pt idx="3686">
                  <c:v>1.5738000000000001</c:v>
                </c:pt>
                <c:pt idx="3687">
                  <c:v>1.0125</c:v>
                </c:pt>
                <c:pt idx="3688">
                  <c:v>2.431</c:v>
                </c:pt>
                <c:pt idx="3689">
                  <c:v>2.1576999999999997</c:v>
                </c:pt>
                <c:pt idx="3690">
                  <c:v>1.6901999999999999</c:v>
                </c:pt>
                <c:pt idx="3691">
                  <c:v>1.4823999999999999</c:v>
                </c:pt>
                <c:pt idx="3692">
                  <c:v>1.4583000000000002</c:v>
                </c:pt>
                <c:pt idx="3693">
                  <c:v>1.6560999999999999</c:v>
                </c:pt>
                <c:pt idx="3694">
                  <c:v>1.1496999999999999</c:v>
                </c:pt>
                <c:pt idx="3695">
                  <c:v>1.5524</c:v>
                </c:pt>
                <c:pt idx="3696">
                  <c:v>1.9329000000000001</c:v>
                </c:pt>
                <c:pt idx="3697">
                  <c:v>1.2937000000000001</c:v>
                </c:pt>
                <c:pt idx="3698">
                  <c:v>2.8647999999999998</c:v>
                </c:pt>
                <c:pt idx="3699">
                  <c:v>1.9645000000000001</c:v>
                </c:pt>
                <c:pt idx="3700">
                  <c:v>1.1163000000000001</c:v>
                </c:pt>
                <c:pt idx="3701">
                  <c:v>1.8718000000000001</c:v>
                </c:pt>
                <c:pt idx="3702">
                  <c:v>2.09</c:v>
                </c:pt>
                <c:pt idx="3703">
                  <c:v>1.5909</c:v>
                </c:pt>
                <c:pt idx="3704">
                  <c:v>0.71478999999999993</c:v>
                </c:pt>
                <c:pt idx="3705">
                  <c:v>1.9673999999999998</c:v>
                </c:pt>
                <c:pt idx="3706">
                  <c:v>2.0796999999999999</c:v>
                </c:pt>
                <c:pt idx="3707">
                  <c:v>1.0219</c:v>
                </c:pt>
                <c:pt idx="3708">
                  <c:v>1.1435</c:v>
                </c:pt>
                <c:pt idx="3709">
                  <c:v>0.45841999999999999</c:v>
                </c:pt>
                <c:pt idx="3710">
                  <c:v>0.8649</c:v>
                </c:pt>
                <c:pt idx="3711">
                  <c:v>1.0514000000000001</c:v>
                </c:pt>
                <c:pt idx="3712">
                  <c:v>1.3913</c:v>
                </c:pt>
                <c:pt idx="3713">
                  <c:v>1.6531</c:v>
                </c:pt>
                <c:pt idx="3714">
                  <c:v>1.8394999999999999</c:v>
                </c:pt>
                <c:pt idx="3715">
                  <c:v>1.6581000000000001</c:v>
                </c:pt>
                <c:pt idx="3716">
                  <c:v>1.7776999999999998</c:v>
                </c:pt>
                <c:pt idx="3717">
                  <c:v>0.98221000000000003</c:v>
                </c:pt>
                <c:pt idx="3718">
                  <c:v>0.58333999999999997</c:v>
                </c:pt>
                <c:pt idx="3719">
                  <c:v>0.74953000000000003</c:v>
                </c:pt>
                <c:pt idx="3720">
                  <c:v>1.1039000000000001</c:v>
                </c:pt>
                <c:pt idx="3721">
                  <c:v>1.0238</c:v>
                </c:pt>
                <c:pt idx="3722">
                  <c:v>1.5822000000000001</c:v>
                </c:pt>
                <c:pt idx="3723">
                  <c:v>0.91177999999999992</c:v>
                </c:pt>
                <c:pt idx="3724">
                  <c:v>1.26</c:v>
                </c:pt>
                <c:pt idx="3725">
                  <c:v>0.93199999999999994</c:v>
                </c:pt>
                <c:pt idx="3726">
                  <c:v>1.2299</c:v>
                </c:pt>
                <c:pt idx="3727">
                  <c:v>1.1354</c:v>
                </c:pt>
                <c:pt idx="3728">
                  <c:v>1.4462999999999999</c:v>
                </c:pt>
                <c:pt idx="3729">
                  <c:v>1.0467</c:v>
                </c:pt>
                <c:pt idx="3730">
                  <c:v>0.72588000000000008</c:v>
                </c:pt>
                <c:pt idx="3731">
                  <c:v>0.63440000000000007</c:v>
                </c:pt>
                <c:pt idx="3732">
                  <c:v>1.5684</c:v>
                </c:pt>
                <c:pt idx="3733">
                  <c:v>1.6570999999999998</c:v>
                </c:pt>
                <c:pt idx="3734">
                  <c:v>0.90761000000000003</c:v>
                </c:pt>
                <c:pt idx="3735">
                  <c:v>1.8225</c:v>
                </c:pt>
                <c:pt idx="3736">
                  <c:v>0.49037999999999998</c:v>
                </c:pt>
                <c:pt idx="3737">
                  <c:v>0.72095999999999993</c:v>
                </c:pt>
                <c:pt idx="3738">
                  <c:v>1.1720000000000002</c:v>
                </c:pt>
                <c:pt idx="3739">
                  <c:v>0.93940000000000001</c:v>
                </c:pt>
                <c:pt idx="3740">
                  <c:v>0.60477000000000003</c:v>
                </c:pt>
                <c:pt idx="3741">
                  <c:v>0.87317</c:v>
                </c:pt>
                <c:pt idx="3742">
                  <c:v>0.49363000000000001</c:v>
                </c:pt>
                <c:pt idx="3743">
                  <c:v>1.7</c:v>
                </c:pt>
                <c:pt idx="3744">
                  <c:v>1.3789</c:v>
                </c:pt>
                <c:pt idx="3745">
                  <c:v>1.9131</c:v>
                </c:pt>
                <c:pt idx="3746">
                  <c:v>1.0745</c:v>
                </c:pt>
                <c:pt idx="3747">
                  <c:v>0.90710000000000002</c:v>
                </c:pt>
                <c:pt idx="3748">
                  <c:v>1.6656</c:v>
                </c:pt>
                <c:pt idx="3749">
                  <c:v>0.72829999999999995</c:v>
                </c:pt>
                <c:pt idx="3750">
                  <c:v>1.3179999999999998</c:v>
                </c:pt>
                <c:pt idx="3751">
                  <c:v>0.99389000000000005</c:v>
                </c:pt>
                <c:pt idx="3752">
                  <c:v>1.1154999999999999</c:v>
                </c:pt>
                <c:pt idx="3753">
                  <c:v>0.91103000000000001</c:v>
                </c:pt>
                <c:pt idx="3754">
                  <c:v>0.77963000000000005</c:v>
                </c:pt>
                <c:pt idx="3755">
                  <c:v>0.92363000000000006</c:v>
                </c:pt>
                <c:pt idx="3756">
                  <c:v>1.1113999999999999</c:v>
                </c:pt>
                <c:pt idx="3757">
                  <c:v>0.51478999999999997</c:v>
                </c:pt>
                <c:pt idx="3758">
                  <c:v>1.8072999999999999</c:v>
                </c:pt>
                <c:pt idx="3759">
                  <c:v>1.2904</c:v>
                </c:pt>
                <c:pt idx="3760">
                  <c:v>1.4645000000000001</c:v>
                </c:pt>
                <c:pt idx="3761">
                  <c:v>1.6586999999999998</c:v>
                </c:pt>
                <c:pt idx="3762">
                  <c:v>0.89734000000000003</c:v>
                </c:pt>
                <c:pt idx="3763">
                  <c:v>1.7479</c:v>
                </c:pt>
                <c:pt idx="3764">
                  <c:v>0.96898000000000006</c:v>
                </c:pt>
                <c:pt idx="3765">
                  <c:v>2.5752999999999999</c:v>
                </c:pt>
                <c:pt idx="3766">
                  <c:v>1.1695</c:v>
                </c:pt>
                <c:pt idx="3767">
                  <c:v>1.5907</c:v>
                </c:pt>
                <c:pt idx="3768">
                  <c:v>1.3352999999999999</c:v>
                </c:pt>
                <c:pt idx="3769">
                  <c:v>0.95202999999999993</c:v>
                </c:pt>
                <c:pt idx="3770">
                  <c:v>1.0293999999999999</c:v>
                </c:pt>
                <c:pt idx="3771">
                  <c:v>0.64878999999999998</c:v>
                </c:pt>
                <c:pt idx="3772">
                  <c:v>0.49808000000000002</c:v>
                </c:pt>
                <c:pt idx="3773">
                  <c:v>0.89134000000000002</c:v>
                </c:pt>
                <c:pt idx="3774">
                  <c:v>0.97861999999999993</c:v>
                </c:pt>
                <c:pt idx="3775">
                  <c:v>1.1337999999999999</c:v>
                </c:pt>
                <c:pt idx="3776">
                  <c:v>0.95286000000000004</c:v>
                </c:pt>
                <c:pt idx="3777">
                  <c:v>0.87076999999999993</c:v>
                </c:pt>
                <c:pt idx="3778">
                  <c:v>0.59011000000000002</c:v>
                </c:pt>
                <c:pt idx="3779">
                  <c:v>0.96699000000000002</c:v>
                </c:pt>
                <c:pt idx="3780">
                  <c:v>1.421</c:v>
                </c:pt>
                <c:pt idx="3781">
                  <c:v>1.6219999999999999</c:v>
                </c:pt>
                <c:pt idx="3782">
                  <c:v>1.0073000000000001</c:v>
                </c:pt>
                <c:pt idx="3783">
                  <c:v>0.88380999999999998</c:v>
                </c:pt>
                <c:pt idx="3784">
                  <c:v>0.47652</c:v>
                </c:pt>
                <c:pt idx="3785">
                  <c:v>0.48160999999999998</c:v>
                </c:pt>
                <c:pt idx="3786">
                  <c:v>0.63327999999999995</c:v>
                </c:pt>
                <c:pt idx="3787">
                  <c:v>0.48713000000000001</c:v>
                </c:pt>
                <c:pt idx="3788">
                  <c:v>0.65090999999999999</c:v>
                </c:pt>
                <c:pt idx="3789">
                  <c:v>1.2298</c:v>
                </c:pt>
                <c:pt idx="3790">
                  <c:v>0.58476000000000006</c:v>
                </c:pt>
                <c:pt idx="3791">
                  <c:v>0.47466000000000003</c:v>
                </c:pt>
                <c:pt idx="3792">
                  <c:v>0.85240000000000005</c:v>
                </c:pt>
                <c:pt idx="3793">
                  <c:v>0.46404000000000001</c:v>
                </c:pt>
                <c:pt idx="3794">
                  <c:v>0.44557999999999998</c:v>
                </c:pt>
                <c:pt idx="3795">
                  <c:v>1.1871</c:v>
                </c:pt>
                <c:pt idx="3796">
                  <c:v>1.0782999999999998</c:v>
                </c:pt>
                <c:pt idx="3797">
                  <c:v>0.60992999999999997</c:v>
                </c:pt>
                <c:pt idx="3798">
                  <c:v>2.0829</c:v>
                </c:pt>
                <c:pt idx="3799">
                  <c:v>1.1605000000000001</c:v>
                </c:pt>
                <c:pt idx="3800">
                  <c:v>1.2641</c:v>
                </c:pt>
                <c:pt idx="3801">
                  <c:v>1.7753000000000001</c:v>
                </c:pt>
                <c:pt idx="3802">
                  <c:v>1.3059000000000001</c:v>
                </c:pt>
                <c:pt idx="3803">
                  <c:v>0.87275999999999998</c:v>
                </c:pt>
                <c:pt idx="3804">
                  <c:v>1.5175000000000001</c:v>
                </c:pt>
                <c:pt idx="3805">
                  <c:v>1.2983</c:v>
                </c:pt>
                <c:pt idx="3806">
                  <c:v>1.4040999999999999</c:v>
                </c:pt>
                <c:pt idx="3807">
                  <c:v>0.85866999999999993</c:v>
                </c:pt>
                <c:pt idx="3808">
                  <c:v>0.50677000000000005</c:v>
                </c:pt>
                <c:pt idx="3809">
                  <c:v>0.67626999999999993</c:v>
                </c:pt>
                <c:pt idx="3810">
                  <c:v>1.0572999999999999</c:v>
                </c:pt>
                <c:pt idx="3811">
                  <c:v>1.3364</c:v>
                </c:pt>
                <c:pt idx="3812">
                  <c:v>0.78508</c:v>
                </c:pt>
                <c:pt idx="3813">
                  <c:v>0.51673999999999998</c:v>
                </c:pt>
                <c:pt idx="3814">
                  <c:v>2.0209999999999999</c:v>
                </c:pt>
                <c:pt idx="3815">
                  <c:v>1.0141</c:v>
                </c:pt>
                <c:pt idx="3816">
                  <c:v>1.5878999999999999</c:v>
                </c:pt>
                <c:pt idx="3817">
                  <c:v>0.8579</c:v>
                </c:pt>
                <c:pt idx="3818">
                  <c:v>1.7194</c:v>
                </c:pt>
                <c:pt idx="3819">
                  <c:v>0.64327000000000001</c:v>
                </c:pt>
                <c:pt idx="3820">
                  <c:v>1.2358</c:v>
                </c:pt>
                <c:pt idx="3821">
                  <c:v>1.1469</c:v>
                </c:pt>
                <c:pt idx="3822">
                  <c:v>1.4436</c:v>
                </c:pt>
                <c:pt idx="3823">
                  <c:v>0.81286000000000003</c:v>
                </c:pt>
                <c:pt idx="3824">
                  <c:v>0.89983999999999997</c:v>
                </c:pt>
                <c:pt idx="3825">
                  <c:v>1.7995000000000001</c:v>
                </c:pt>
                <c:pt idx="3826">
                  <c:v>1.3113999999999999</c:v>
                </c:pt>
                <c:pt idx="3827">
                  <c:v>1.0403</c:v>
                </c:pt>
                <c:pt idx="3828">
                  <c:v>0.50941999999999998</c:v>
                </c:pt>
                <c:pt idx="3829">
                  <c:v>0.53386999999999996</c:v>
                </c:pt>
                <c:pt idx="3830">
                  <c:v>0.55557999999999996</c:v>
                </c:pt>
                <c:pt idx="3831">
                  <c:v>1.2294999999999998</c:v>
                </c:pt>
                <c:pt idx="3832">
                  <c:v>0.81121999999999994</c:v>
                </c:pt>
                <c:pt idx="3833">
                  <c:v>0.96904000000000001</c:v>
                </c:pt>
                <c:pt idx="3834">
                  <c:v>0.96704000000000001</c:v>
                </c:pt>
                <c:pt idx="3835">
                  <c:v>0.53944999999999999</c:v>
                </c:pt>
                <c:pt idx="3836">
                  <c:v>1.4401999999999999</c:v>
                </c:pt>
                <c:pt idx="3837">
                  <c:v>0.93</c:v>
                </c:pt>
                <c:pt idx="3838">
                  <c:v>1.0235000000000001</c:v>
                </c:pt>
                <c:pt idx="3839">
                  <c:v>0.65738000000000008</c:v>
                </c:pt>
                <c:pt idx="3840">
                  <c:v>0.78369</c:v>
                </c:pt>
                <c:pt idx="3841">
                  <c:v>1.1528</c:v>
                </c:pt>
                <c:pt idx="3842">
                  <c:v>0.54538999999999993</c:v>
                </c:pt>
                <c:pt idx="3843">
                  <c:v>1.1417000000000002</c:v>
                </c:pt>
                <c:pt idx="3844">
                  <c:v>0.64470000000000005</c:v>
                </c:pt>
                <c:pt idx="3845">
                  <c:v>0.92647000000000002</c:v>
                </c:pt>
                <c:pt idx="3846">
                  <c:v>1.0089999999999999</c:v>
                </c:pt>
                <c:pt idx="3847">
                  <c:v>0.95906999999999998</c:v>
                </c:pt>
                <c:pt idx="3848">
                  <c:v>1.1640999999999999</c:v>
                </c:pt>
                <c:pt idx="3849">
                  <c:v>0.56684000000000001</c:v>
                </c:pt>
                <c:pt idx="3850">
                  <c:v>1.3856000000000002</c:v>
                </c:pt>
                <c:pt idx="3851">
                  <c:v>0.79498999999999997</c:v>
                </c:pt>
                <c:pt idx="3852">
                  <c:v>0.71143000000000001</c:v>
                </c:pt>
                <c:pt idx="3853">
                  <c:v>0.7710800000000001</c:v>
                </c:pt>
                <c:pt idx="3854">
                  <c:v>0.82890999999999992</c:v>
                </c:pt>
                <c:pt idx="3855">
                  <c:v>0.42616000000000004</c:v>
                </c:pt>
                <c:pt idx="3856">
                  <c:v>0.82035999999999998</c:v>
                </c:pt>
                <c:pt idx="3857">
                  <c:v>1.2712999999999999</c:v>
                </c:pt>
                <c:pt idx="3858">
                  <c:v>0.45424999999999999</c:v>
                </c:pt>
                <c:pt idx="3859">
                  <c:v>1.0382</c:v>
                </c:pt>
                <c:pt idx="3860">
                  <c:v>1.4875</c:v>
                </c:pt>
                <c:pt idx="3861">
                  <c:v>0.67035</c:v>
                </c:pt>
                <c:pt idx="3862">
                  <c:v>0.70994000000000002</c:v>
                </c:pt>
                <c:pt idx="3863">
                  <c:v>0.84775</c:v>
                </c:pt>
                <c:pt idx="3864">
                  <c:v>1.4159000000000002</c:v>
                </c:pt>
                <c:pt idx="3865">
                  <c:v>0.35959000000000002</c:v>
                </c:pt>
                <c:pt idx="3866">
                  <c:v>0.76634000000000002</c:v>
                </c:pt>
                <c:pt idx="3867">
                  <c:v>1.2126999999999999</c:v>
                </c:pt>
                <c:pt idx="3868">
                  <c:v>1.0457000000000001</c:v>
                </c:pt>
                <c:pt idx="3869">
                  <c:v>0.76178000000000001</c:v>
                </c:pt>
                <c:pt idx="3870">
                  <c:v>0.42731000000000002</c:v>
                </c:pt>
                <c:pt idx="3871">
                  <c:v>1.0993999999999999</c:v>
                </c:pt>
                <c:pt idx="3872">
                  <c:v>1.3290000000000002</c:v>
                </c:pt>
                <c:pt idx="3873">
                  <c:v>0.60851</c:v>
                </c:pt>
                <c:pt idx="3874">
                  <c:v>0.64890000000000003</c:v>
                </c:pt>
                <c:pt idx="3875">
                  <c:v>0.72316000000000003</c:v>
                </c:pt>
                <c:pt idx="3876">
                  <c:v>0.81589</c:v>
                </c:pt>
                <c:pt idx="3877">
                  <c:v>0.37596999999999997</c:v>
                </c:pt>
                <c:pt idx="3878">
                  <c:v>0.45521</c:v>
                </c:pt>
                <c:pt idx="3879">
                  <c:v>0.43365999999999999</c:v>
                </c:pt>
                <c:pt idx="3880">
                  <c:v>0.51622999999999997</c:v>
                </c:pt>
                <c:pt idx="3881">
                  <c:v>0.54341000000000006</c:v>
                </c:pt>
                <c:pt idx="3882">
                  <c:v>1.0614999999999999</c:v>
                </c:pt>
                <c:pt idx="3883">
                  <c:v>0.72009000000000001</c:v>
                </c:pt>
                <c:pt idx="3884">
                  <c:v>0.86834</c:v>
                </c:pt>
                <c:pt idx="3885">
                  <c:v>0.57977999999999996</c:v>
                </c:pt>
                <c:pt idx="3886">
                  <c:v>1.0054000000000001</c:v>
                </c:pt>
                <c:pt idx="3887">
                  <c:v>1.1757</c:v>
                </c:pt>
                <c:pt idx="3888">
                  <c:v>0.44535999999999998</c:v>
                </c:pt>
                <c:pt idx="3889">
                  <c:v>0.93501999999999996</c:v>
                </c:pt>
                <c:pt idx="3890">
                  <c:v>0.80860999999999994</c:v>
                </c:pt>
                <c:pt idx="3891">
                  <c:v>0.36926999999999999</c:v>
                </c:pt>
                <c:pt idx="3892">
                  <c:v>0.31517000000000001</c:v>
                </c:pt>
                <c:pt idx="3893">
                  <c:v>0.75346999999999997</c:v>
                </c:pt>
                <c:pt idx="3894">
                  <c:v>1.0209999999999999</c:v>
                </c:pt>
                <c:pt idx="3895">
                  <c:v>1.4790000000000001</c:v>
                </c:pt>
                <c:pt idx="3896">
                  <c:v>0.42580000000000001</c:v>
                </c:pt>
                <c:pt idx="3897">
                  <c:v>0.42324000000000001</c:v>
                </c:pt>
                <c:pt idx="3898">
                  <c:v>0.95609</c:v>
                </c:pt>
                <c:pt idx="3899">
                  <c:v>0.72088999999999992</c:v>
                </c:pt>
                <c:pt idx="3900">
                  <c:v>0.91043000000000007</c:v>
                </c:pt>
                <c:pt idx="3901">
                  <c:v>0.50700999999999996</c:v>
                </c:pt>
                <c:pt idx="3902">
                  <c:v>1.0405</c:v>
                </c:pt>
                <c:pt idx="3903">
                  <c:v>0.42747000000000002</c:v>
                </c:pt>
                <c:pt idx="3904">
                  <c:v>0.60311999999999999</c:v>
                </c:pt>
                <c:pt idx="3905">
                  <c:v>0.68213000000000001</c:v>
                </c:pt>
                <c:pt idx="3906">
                  <c:v>0.93227000000000004</c:v>
                </c:pt>
                <c:pt idx="3907">
                  <c:v>0.67104999999999992</c:v>
                </c:pt>
                <c:pt idx="3908">
                  <c:v>0.76108999999999993</c:v>
                </c:pt>
                <c:pt idx="3909">
                  <c:v>0.59130000000000005</c:v>
                </c:pt>
                <c:pt idx="3910">
                  <c:v>0.61556</c:v>
                </c:pt>
                <c:pt idx="3911">
                  <c:v>1.1697000000000002</c:v>
                </c:pt>
                <c:pt idx="3912">
                  <c:v>0.81771000000000005</c:v>
                </c:pt>
                <c:pt idx="3913">
                  <c:v>0.51812999999999998</c:v>
                </c:pt>
                <c:pt idx="3914">
                  <c:v>0.37890999999999997</c:v>
                </c:pt>
                <c:pt idx="3915">
                  <c:v>0.35256000000000004</c:v>
                </c:pt>
                <c:pt idx="3916">
                  <c:v>0.57252999999999998</c:v>
                </c:pt>
                <c:pt idx="3917">
                  <c:v>0.35355999999999999</c:v>
                </c:pt>
                <c:pt idx="3918">
                  <c:v>0.45012999999999997</c:v>
                </c:pt>
                <c:pt idx="3919">
                  <c:v>0.46847</c:v>
                </c:pt>
                <c:pt idx="3920">
                  <c:v>1.3278999999999999</c:v>
                </c:pt>
                <c:pt idx="3921">
                  <c:v>1.2506999999999999</c:v>
                </c:pt>
                <c:pt idx="3922">
                  <c:v>0.97185999999999995</c:v>
                </c:pt>
                <c:pt idx="3923">
                  <c:v>0.43167</c:v>
                </c:pt>
                <c:pt idx="3924">
                  <c:v>0.34883000000000003</c:v>
                </c:pt>
                <c:pt idx="3925">
                  <c:v>0.61431999999999998</c:v>
                </c:pt>
                <c:pt idx="3926">
                  <c:v>1.1393</c:v>
                </c:pt>
                <c:pt idx="3927">
                  <c:v>0.81543999999999994</c:v>
                </c:pt>
                <c:pt idx="3928">
                  <c:v>1.0614999999999999</c:v>
                </c:pt>
                <c:pt idx="3929">
                  <c:v>0.87971999999999995</c:v>
                </c:pt>
                <c:pt idx="3930">
                  <c:v>0.49505000000000005</c:v>
                </c:pt>
                <c:pt idx="3931">
                  <c:v>0.75157000000000007</c:v>
                </c:pt>
                <c:pt idx="3932">
                  <c:v>0.45005000000000001</c:v>
                </c:pt>
                <c:pt idx="3933">
                  <c:v>0.79821000000000009</c:v>
                </c:pt>
                <c:pt idx="3934">
                  <c:v>0.59902</c:v>
                </c:pt>
                <c:pt idx="3935">
                  <c:v>1.0311000000000001</c:v>
                </c:pt>
                <c:pt idx="3936">
                  <c:v>0.62751999999999997</c:v>
                </c:pt>
                <c:pt idx="3937">
                  <c:v>1.0304</c:v>
                </c:pt>
                <c:pt idx="3938">
                  <c:v>0.67153000000000007</c:v>
                </c:pt>
                <c:pt idx="3939">
                  <c:v>0.44833999999999996</c:v>
                </c:pt>
                <c:pt idx="3940">
                  <c:v>1.3523999999999998</c:v>
                </c:pt>
                <c:pt idx="3941">
                  <c:v>1.3523999999999998</c:v>
                </c:pt>
                <c:pt idx="3942">
                  <c:v>1.0629000000000002</c:v>
                </c:pt>
                <c:pt idx="3943">
                  <c:v>0.91954000000000002</c:v>
                </c:pt>
                <c:pt idx="3944">
                  <c:v>1.3113000000000001</c:v>
                </c:pt>
                <c:pt idx="3945">
                  <c:v>0.35128999999999999</c:v>
                </c:pt>
                <c:pt idx="3946">
                  <c:v>0.41093000000000002</c:v>
                </c:pt>
                <c:pt idx="3947">
                  <c:v>0.41041</c:v>
                </c:pt>
                <c:pt idx="3948">
                  <c:v>0.43121999999999999</c:v>
                </c:pt>
                <c:pt idx="3949">
                  <c:v>1.3372999999999999</c:v>
                </c:pt>
                <c:pt idx="3950">
                  <c:v>0.64256999999999997</c:v>
                </c:pt>
                <c:pt idx="3951">
                  <c:v>0.40788000000000002</c:v>
                </c:pt>
                <c:pt idx="3952">
                  <c:v>0.55957999999999997</c:v>
                </c:pt>
                <c:pt idx="3953">
                  <c:v>0.35300999999999999</c:v>
                </c:pt>
                <c:pt idx="3954">
                  <c:v>0.87317999999999996</c:v>
                </c:pt>
                <c:pt idx="3955">
                  <c:v>0.43014000000000002</c:v>
                </c:pt>
                <c:pt idx="3956">
                  <c:v>0.82486999999999999</c:v>
                </c:pt>
                <c:pt idx="3957">
                  <c:v>0.98138999999999998</c:v>
                </c:pt>
                <c:pt idx="3958">
                  <c:v>0.73085999999999995</c:v>
                </c:pt>
                <c:pt idx="3959">
                  <c:v>0.57267999999999997</c:v>
                </c:pt>
                <c:pt idx="3960">
                  <c:v>1.1813</c:v>
                </c:pt>
                <c:pt idx="3961">
                  <c:v>0.68667999999999996</c:v>
                </c:pt>
                <c:pt idx="3962">
                  <c:v>0.75173999999999996</c:v>
                </c:pt>
                <c:pt idx="3963">
                  <c:v>0.73183000000000009</c:v>
                </c:pt>
                <c:pt idx="3964">
                  <c:v>0.41324</c:v>
                </c:pt>
                <c:pt idx="3965">
                  <c:v>0.77761999999999998</c:v>
                </c:pt>
                <c:pt idx="3966">
                  <c:v>0.73150000000000004</c:v>
                </c:pt>
                <c:pt idx="3967">
                  <c:v>0.9908499999999999</c:v>
                </c:pt>
                <c:pt idx="3968">
                  <c:v>0.33522000000000002</c:v>
                </c:pt>
                <c:pt idx="3969">
                  <c:v>0.45338000000000001</c:v>
                </c:pt>
                <c:pt idx="3970">
                  <c:v>0.79808999999999997</c:v>
                </c:pt>
                <c:pt idx="3971">
                  <c:v>1.0727</c:v>
                </c:pt>
                <c:pt idx="3972">
                  <c:v>0.63575999999999999</c:v>
                </c:pt>
                <c:pt idx="3973">
                  <c:v>1.1313</c:v>
                </c:pt>
                <c:pt idx="3974">
                  <c:v>0.78096999999999994</c:v>
                </c:pt>
                <c:pt idx="3975">
                  <c:v>0.66522000000000003</c:v>
                </c:pt>
                <c:pt idx="3976">
                  <c:v>1.0768</c:v>
                </c:pt>
                <c:pt idx="3977">
                  <c:v>0.99475999999999987</c:v>
                </c:pt>
                <c:pt idx="3978">
                  <c:v>0.91693999999999998</c:v>
                </c:pt>
                <c:pt idx="3979">
                  <c:v>0.41115999999999997</c:v>
                </c:pt>
                <c:pt idx="3980">
                  <c:v>1.0947</c:v>
                </c:pt>
                <c:pt idx="3981">
                  <c:v>0.42491000000000001</c:v>
                </c:pt>
                <c:pt idx="3982">
                  <c:v>0.42025999999999997</c:v>
                </c:pt>
                <c:pt idx="3983">
                  <c:v>0.51405999999999996</c:v>
                </c:pt>
                <c:pt idx="3984">
                  <c:v>0.68784000000000001</c:v>
                </c:pt>
                <c:pt idx="3985">
                  <c:v>0.77736000000000005</c:v>
                </c:pt>
                <c:pt idx="3986">
                  <c:v>1.0710999999999999</c:v>
                </c:pt>
                <c:pt idx="3987">
                  <c:v>0.34317000000000003</c:v>
                </c:pt>
                <c:pt idx="3988">
                  <c:v>0.40350999999999998</c:v>
                </c:pt>
                <c:pt idx="3989">
                  <c:v>0.80525000000000002</c:v>
                </c:pt>
                <c:pt idx="3990">
                  <c:v>0.92880000000000007</c:v>
                </c:pt>
                <c:pt idx="3991">
                  <c:v>0.44448000000000004</c:v>
                </c:pt>
                <c:pt idx="3992">
                  <c:v>0.50370000000000004</c:v>
                </c:pt>
                <c:pt idx="3993">
                  <c:v>1.2461</c:v>
                </c:pt>
                <c:pt idx="3994">
                  <c:v>1.0601</c:v>
                </c:pt>
                <c:pt idx="3995">
                  <c:v>0.7958900000000001</c:v>
                </c:pt>
                <c:pt idx="3996">
                  <c:v>0.84238000000000002</c:v>
                </c:pt>
                <c:pt idx="3997">
                  <c:v>0.78160000000000007</c:v>
                </c:pt>
                <c:pt idx="3998">
                  <c:v>0.95768000000000009</c:v>
                </c:pt>
                <c:pt idx="3999">
                  <c:v>0.41616999999999998</c:v>
                </c:pt>
                <c:pt idx="4000">
                  <c:v>0.67549999999999999</c:v>
                </c:pt>
                <c:pt idx="4001">
                  <c:v>0.59210999999999991</c:v>
                </c:pt>
                <c:pt idx="4002">
                  <c:v>1.1868000000000001</c:v>
                </c:pt>
                <c:pt idx="4003">
                  <c:v>0.70781000000000005</c:v>
                </c:pt>
                <c:pt idx="4004">
                  <c:v>0.74383999999999995</c:v>
                </c:pt>
                <c:pt idx="4005">
                  <c:v>0.60714999999999997</c:v>
                </c:pt>
                <c:pt idx="4006">
                  <c:v>0.67933999999999994</c:v>
                </c:pt>
                <c:pt idx="4007">
                  <c:v>0.48276999999999998</c:v>
                </c:pt>
                <c:pt idx="4008">
                  <c:v>0.81820999999999999</c:v>
                </c:pt>
                <c:pt idx="4009">
                  <c:v>0.53189000000000008</c:v>
                </c:pt>
                <c:pt idx="4010">
                  <c:v>0.79011999999999993</c:v>
                </c:pt>
                <c:pt idx="4011">
                  <c:v>0.78632999999999997</c:v>
                </c:pt>
                <c:pt idx="4012">
                  <c:v>0.49981999999999999</c:v>
                </c:pt>
                <c:pt idx="4013">
                  <c:v>0.72189999999999999</c:v>
                </c:pt>
                <c:pt idx="4014">
                  <c:v>0.97497</c:v>
                </c:pt>
                <c:pt idx="4015">
                  <c:v>0.92542000000000002</c:v>
                </c:pt>
                <c:pt idx="4016">
                  <c:v>0.99551000000000001</c:v>
                </c:pt>
                <c:pt idx="4017">
                  <c:v>0.74317999999999995</c:v>
                </c:pt>
                <c:pt idx="4018">
                  <c:v>1.0977000000000001</c:v>
                </c:pt>
                <c:pt idx="4019">
                  <c:v>1.2946</c:v>
                </c:pt>
                <c:pt idx="4020">
                  <c:v>0.64176999999999995</c:v>
                </c:pt>
                <c:pt idx="4021">
                  <c:v>0.43217</c:v>
                </c:pt>
                <c:pt idx="4022">
                  <c:v>1.2418</c:v>
                </c:pt>
                <c:pt idx="4023">
                  <c:v>0.80325999999999997</c:v>
                </c:pt>
                <c:pt idx="4024">
                  <c:v>0.43930999999999998</c:v>
                </c:pt>
                <c:pt idx="4025">
                  <c:v>0.44710000000000005</c:v>
                </c:pt>
                <c:pt idx="4026">
                  <c:v>0.35322999999999999</c:v>
                </c:pt>
                <c:pt idx="4027">
                  <c:v>0.49480000000000002</c:v>
                </c:pt>
                <c:pt idx="4028">
                  <c:v>0.46161999999999997</c:v>
                </c:pt>
                <c:pt idx="4029">
                  <c:v>0.38739999999999997</c:v>
                </c:pt>
                <c:pt idx="4030">
                  <c:v>0.40839999999999999</c:v>
                </c:pt>
                <c:pt idx="4031">
                  <c:v>0.73439999999999994</c:v>
                </c:pt>
                <c:pt idx="4032">
                  <c:v>0.41393000000000002</c:v>
                </c:pt>
                <c:pt idx="4033">
                  <c:v>0.82020999999999999</c:v>
                </c:pt>
                <c:pt idx="4034">
                  <c:v>0.88694999999999991</c:v>
                </c:pt>
                <c:pt idx="4035">
                  <c:v>0.84348000000000001</c:v>
                </c:pt>
                <c:pt idx="4036">
                  <c:v>0.41674</c:v>
                </c:pt>
                <c:pt idx="4037">
                  <c:v>0.47622999999999999</c:v>
                </c:pt>
                <c:pt idx="4038">
                  <c:v>0.59015999999999991</c:v>
                </c:pt>
                <c:pt idx="4039">
                  <c:v>0.83206999999999998</c:v>
                </c:pt>
                <c:pt idx="4040">
                  <c:v>0.49781000000000003</c:v>
                </c:pt>
                <c:pt idx="4041">
                  <c:v>0.69813999999999998</c:v>
                </c:pt>
                <c:pt idx="4042">
                  <c:v>0.35414000000000001</c:v>
                </c:pt>
                <c:pt idx="4043">
                  <c:v>0.68052000000000001</c:v>
                </c:pt>
                <c:pt idx="4044">
                  <c:v>0.79915000000000003</c:v>
                </c:pt>
                <c:pt idx="4045">
                  <c:v>0.55086999999999997</c:v>
                </c:pt>
                <c:pt idx="4046">
                  <c:v>0.67735999999999996</c:v>
                </c:pt>
                <c:pt idx="4047">
                  <c:v>0.42052</c:v>
                </c:pt>
                <c:pt idx="4048">
                  <c:v>0.73148999999999997</c:v>
                </c:pt>
                <c:pt idx="4049">
                  <c:v>0.34260999999999997</c:v>
                </c:pt>
                <c:pt idx="4050">
                  <c:v>0.35136000000000001</c:v>
                </c:pt>
                <c:pt idx="4051">
                  <c:v>0.51612000000000002</c:v>
                </c:pt>
                <c:pt idx="4052">
                  <c:v>0.36860000000000004</c:v>
                </c:pt>
                <c:pt idx="4053">
                  <c:v>0.97538999999999998</c:v>
                </c:pt>
                <c:pt idx="4054">
                  <c:v>0.60603999999999991</c:v>
                </c:pt>
                <c:pt idx="4055">
                  <c:v>0.52981</c:v>
                </c:pt>
                <c:pt idx="4056">
                  <c:v>0.69189999999999996</c:v>
                </c:pt>
                <c:pt idx="4057">
                  <c:v>0.37894</c:v>
                </c:pt>
                <c:pt idx="4058">
                  <c:v>0.42363000000000001</c:v>
                </c:pt>
                <c:pt idx="4059">
                  <c:v>0.50783999999999996</c:v>
                </c:pt>
                <c:pt idx="4060">
                  <c:v>0.5946499999999999</c:v>
                </c:pt>
                <c:pt idx="4061">
                  <c:v>0.39063999999999999</c:v>
                </c:pt>
                <c:pt idx="4062">
                  <c:v>0.43846000000000002</c:v>
                </c:pt>
                <c:pt idx="4063">
                  <c:v>1.0468000000000002</c:v>
                </c:pt>
                <c:pt idx="4064">
                  <c:v>0.50456000000000001</c:v>
                </c:pt>
                <c:pt idx="4065">
                  <c:v>0.70982000000000001</c:v>
                </c:pt>
                <c:pt idx="4066">
                  <c:v>0.61043000000000003</c:v>
                </c:pt>
                <c:pt idx="4067">
                  <c:v>0.59672999999999998</c:v>
                </c:pt>
                <c:pt idx="4068">
                  <c:v>0.73477000000000003</c:v>
                </c:pt>
                <c:pt idx="4069">
                  <c:v>0.43846000000000002</c:v>
                </c:pt>
                <c:pt idx="4070">
                  <c:v>0.77461999999999998</c:v>
                </c:pt>
                <c:pt idx="4071">
                  <c:v>0.48272999999999999</c:v>
                </c:pt>
                <c:pt idx="4072">
                  <c:v>0.90861999999999998</c:v>
                </c:pt>
                <c:pt idx="4073">
                  <c:v>0.42214999999999997</c:v>
                </c:pt>
                <c:pt idx="4074">
                  <c:v>0.76566999999999996</c:v>
                </c:pt>
                <c:pt idx="4075">
                  <c:v>0.46044000000000002</c:v>
                </c:pt>
                <c:pt idx="4076">
                  <c:v>0.62710999999999995</c:v>
                </c:pt>
                <c:pt idx="4077">
                  <c:v>0.44229000000000002</c:v>
                </c:pt>
                <c:pt idx="4078">
                  <c:v>0.89710000000000001</c:v>
                </c:pt>
                <c:pt idx="4079">
                  <c:v>0.40394999999999998</c:v>
                </c:pt>
                <c:pt idx="4080">
                  <c:v>0.77698</c:v>
                </c:pt>
                <c:pt idx="4081">
                  <c:v>0.70272000000000001</c:v>
                </c:pt>
                <c:pt idx="4082">
                  <c:v>0.77433000000000007</c:v>
                </c:pt>
                <c:pt idx="4083">
                  <c:v>0.59015999999999991</c:v>
                </c:pt>
                <c:pt idx="4084">
                  <c:v>0.54905000000000004</c:v>
                </c:pt>
                <c:pt idx="4085">
                  <c:v>0.76955000000000007</c:v>
                </c:pt>
                <c:pt idx="4086">
                  <c:v>0.44883000000000001</c:v>
                </c:pt>
                <c:pt idx="4087">
                  <c:v>1.1635</c:v>
                </c:pt>
                <c:pt idx="4088">
                  <c:v>0.42802999999999997</c:v>
                </c:pt>
                <c:pt idx="4089">
                  <c:v>0.42794000000000004</c:v>
                </c:pt>
                <c:pt idx="4090">
                  <c:v>0.36238999999999999</c:v>
                </c:pt>
                <c:pt idx="4091">
                  <c:v>0.73879000000000006</c:v>
                </c:pt>
                <c:pt idx="4092">
                  <c:v>0.76267999999999991</c:v>
                </c:pt>
                <c:pt idx="4093">
                  <c:v>0.57271000000000005</c:v>
                </c:pt>
                <c:pt idx="4094">
                  <c:v>0.45043999999999995</c:v>
                </c:pt>
                <c:pt idx="4095">
                  <c:v>0.81459000000000004</c:v>
                </c:pt>
                <c:pt idx="4096">
                  <c:v>0.79915000000000003</c:v>
                </c:pt>
                <c:pt idx="4097">
                  <c:v>0.67183000000000004</c:v>
                </c:pt>
                <c:pt idx="4098">
                  <c:v>0.50440999999999991</c:v>
                </c:pt>
                <c:pt idx="4099">
                  <c:v>0.58596999999999999</c:v>
                </c:pt>
                <c:pt idx="4100">
                  <c:v>1.0203</c:v>
                </c:pt>
                <c:pt idx="4101">
                  <c:v>0.50060000000000004</c:v>
                </c:pt>
                <c:pt idx="4102">
                  <c:v>0.35136000000000001</c:v>
                </c:pt>
                <c:pt idx="4103">
                  <c:v>0.8091799999999999</c:v>
                </c:pt>
                <c:pt idx="4104">
                  <c:v>0.43364000000000003</c:v>
                </c:pt>
                <c:pt idx="4105">
                  <c:v>0.50324999999999998</c:v>
                </c:pt>
                <c:pt idx="4106">
                  <c:v>0.64619000000000004</c:v>
                </c:pt>
                <c:pt idx="4107">
                  <c:v>0.41622000000000003</c:v>
                </c:pt>
                <c:pt idx="4108">
                  <c:v>0.78922000000000003</c:v>
                </c:pt>
                <c:pt idx="4109">
                  <c:v>0.85473999999999994</c:v>
                </c:pt>
                <c:pt idx="4110">
                  <c:v>0.34383999999999998</c:v>
                </c:pt>
                <c:pt idx="4111">
                  <c:v>0.46171999999999996</c:v>
                </c:pt>
                <c:pt idx="4112">
                  <c:v>0.69359000000000004</c:v>
                </c:pt>
                <c:pt idx="4113">
                  <c:v>1.3485</c:v>
                </c:pt>
                <c:pt idx="4114">
                  <c:v>1.7422</c:v>
                </c:pt>
                <c:pt idx="4115">
                  <c:v>1.5571000000000002</c:v>
                </c:pt>
                <c:pt idx="4116">
                  <c:v>2.0301999999999998</c:v>
                </c:pt>
                <c:pt idx="4117">
                  <c:v>2.4347000000000003</c:v>
                </c:pt>
                <c:pt idx="4118">
                  <c:v>2.2534000000000001</c:v>
                </c:pt>
                <c:pt idx="4119">
                  <c:v>3.2018</c:v>
                </c:pt>
                <c:pt idx="4120">
                  <c:v>2.1185999999999998</c:v>
                </c:pt>
                <c:pt idx="4121">
                  <c:v>2.5596999999999999</c:v>
                </c:pt>
                <c:pt idx="4122">
                  <c:v>3.6825999999999999</c:v>
                </c:pt>
                <c:pt idx="4123">
                  <c:v>3.2304999999999997</c:v>
                </c:pt>
                <c:pt idx="4124">
                  <c:v>4.7248000000000001</c:v>
                </c:pt>
                <c:pt idx="4125">
                  <c:v>5.3792</c:v>
                </c:pt>
                <c:pt idx="4126">
                  <c:v>4.5327000000000002</c:v>
                </c:pt>
                <c:pt idx="4127">
                  <c:v>6.0354999999999999</c:v>
                </c:pt>
                <c:pt idx="4128">
                  <c:v>5.0318000000000005</c:v>
                </c:pt>
                <c:pt idx="4129">
                  <c:v>8.1282999999999994</c:v>
                </c:pt>
                <c:pt idx="4130">
                  <c:v>7.4190999999999994</c:v>
                </c:pt>
                <c:pt idx="4131">
                  <c:v>8.2972999999999999</c:v>
                </c:pt>
                <c:pt idx="4132">
                  <c:v>7.7901999999999996</c:v>
                </c:pt>
                <c:pt idx="4133">
                  <c:v>9.1080000000000005</c:v>
                </c:pt>
                <c:pt idx="4134">
                  <c:v>10.741999999999999</c:v>
                </c:pt>
                <c:pt idx="4135">
                  <c:v>9.4827999999999992</c:v>
                </c:pt>
                <c:pt idx="4136">
                  <c:v>8.5870999999999995</c:v>
                </c:pt>
                <c:pt idx="4137">
                  <c:v>9.8956</c:v>
                </c:pt>
                <c:pt idx="4138">
                  <c:v>13.520000000000001</c:v>
                </c:pt>
                <c:pt idx="4139">
                  <c:v>14.907999999999999</c:v>
                </c:pt>
                <c:pt idx="4140">
                  <c:v>14.362</c:v>
                </c:pt>
                <c:pt idx="4141">
                  <c:v>13.152000000000001</c:v>
                </c:pt>
                <c:pt idx="4142">
                  <c:v>13.991</c:v>
                </c:pt>
                <c:pt idx="4143">
                  <c:v>14.233000000000001</c:v>
                </c:pt>
                <c:pt idx="4144">
                  <c:v>14.468999999999999</c:v>
                </c:pt>
                <c:pt idx="4145">
                  <c:v>15.207999999999998</c:v>
                </c:pt>
                <c:pt idx="4146">
                  <c:v>15.6</c:v>
                </c:pt>
                <c:pt idx="4147">
                  <c:v>15.802</c:v>
                </c:pt>
                <c:pt idx="4148">
                  <c:v>13.731999999999999</c:v>
                </c:pt>
                <c:pt idx="4149">
                  <c:v>16.841999999999999</c:v>
                </c:pt>
                <c:pt idx="4150">
                  <c:v>13.953999999999999</c:v>
                </c:pt>
                <c:pt idx="4151">
                  <c:v>15.643000000000001</c:v>
                </c:pt>
                <c:pt idx="4152">
                  <c:v>15.880999999999998</c:v>
                </c:pt>
                <c:pt idx="4153">
                  <c:v>14.775</c:v>
                </c:pt>
                <c:pt idx="4154">
                  <c:v>15.067</c:v>
                </c:pt>
                <c:pt idx="4155">
                  <c:v>16.971</c:v>
                </c:pt>
                <c:pt idx="4156">
                  <c:v>14.514000000000001</c:v>
                </c:pt>
                <c:pt idx="4157">
                  <c:v>15.034000000000001</c:v>
                </c:pt>
                <c:pt idx="4158">
                  <c:v>14.198</c:v>
                </c:pt>
                <c:pt idx="4159">
                  <c:v>13.602</c:v>
                </c:pt>
                <c:pt idx="4160">
                  <c:v>12.200000000000001</c:v>
                </c:pt>
                <c:pt idx="4161">
                  <c:v>12.943</c:v>
                </c:pt>
                <c:pt idx="4162">
                  <c:v>12.45</c:v>
                </c:pt>
                <c:pt idx="4163">
                  <c:v>12.744999999999999</c:v>
                </c:pt>
                <c:pt idx="4164">
                  <c:v>12.62</c:v>
                </c:pt>
                <c:pt idx="4165">
                  <c:v>12.225</c:v>
                </c:pt>
                <c:pt idx="4166">
                  <c:v>14.600999999999999</c:v>
                </c:pt>
                <c:pt idx="4167">
                  <c:v>14.047000000000001</c:v>
                </c:pt>
                <c:pt idx="4168">
                  <c:v>14.006</c:v>
                </c:pt>
                <c:pt idx="4169">
                  <c:v>12.286</c:v>
                </c:pt>
                <c:pt idx="4170">
                  <c:v>13.41</c:v>
                </c:pt>
                <c:pt idx="4171">
                  <c:v>14.72</c:v>
                </c:pt>
                <c:pt idx="4172">
                  <c:v>13.862</c:v>
                </c:pt>
                <c:pt idx="4173">
                  <c:v>12.79</c:v>
                </c:pt>
                <c:pt idx="4174">
                  <c:v>13.747</c:v>
                </c:pt>
                <c:pt idx="4175">
                  <c:v>13.14</c:v>
                </c:pt>
                <c:pt idx="4176">
                  <c:v>15.579000000000001</c:v>
                </c:pt>
                <c:pt idx="4177">
                  <c:v>11.835000000000001</c:v>
                </c:pt>
                <c:pt idx="4178">
                  <c:v>13.193</c:v>
                </c:pt>
                <c:pt idx="4179">
                  <c:v>14.581</c:v>
                </c:pt>
                <c:pt idx="4180">
                  <c:v>11.327</c:v>
                </c:pt>
                <c:pt idx="4181">
                  <c:v>13.099</c:v>
                </c:pt>
                <c:pt idx="4182">
                  <c:v>11.135999999999999</c:v>
                </c:pt>
                <c:pt idx="4183">
                  <c:v>10.28</c:v>
                </c:pt>
                <c:pt idx="4184">
                  <c:v>10.104000000000001</c:v>
                </c:pt>
                <c:pt idx="4185">
                  <c:v>10.932</c:v>
                </c:pt>
                <c:pt idx="4186">
                  <c:v>10.708</c:v>
                </c:pt>
                <c:pt idx="4187">
                  <c:v>10.94</c:v>
                </c:pt>
                <c:pt idx="4188">
                  <c:v>10.340999999999999</c:v>
                </c:pt>
                <c:pt idx="4189">
                  <c:v>10.642999999999999</c:v>
                </c:pt>
                <c:pt idx="4190">
                  <c:v>9.7202999999999999</c:v>
                </c:pt>
                <c:pt idx="4191">
                  <c:v>10.829000000000001</c:v>
                </c:pt>
                <c:pt idx="4192">
                  <c:v>8.1740000000000013</c:v>
                </c:pt>
                <c:pt idx="4193">
                  <c:v>9.9209999999999994</c:v>
                </c:pt>
                <c:pt idx="4194">
                  <c:v>10.186</c:v>
                </c:pt>
                <c:pt idx="4195">
                  <c:v>9.5043000000000006</c:v>
                </c:pt>
                <c:pt idx="4196">
                  <c:v>9.9786999999999999</c:v>
                </c:pt>
                <c:pt idx="4197">
                  <c:v>7.5308999999999999</c:v>
                </c:pt>
                <c:pt idx="4198">
                  <c:v>7.0594999999999999</c:v>
                </c:pt>
                <c:pt idx="4199">
                  <c:v>9.0741999999999994</c:v>
                </c:pt>
                <c:pt idx="4200">
                  <c:v>8.5717999999999996</c:v>
                </c:pt>
                <c:pt idx="4201">
                  <c:v>8.0292999999999992</c:v>
                </c:pt>
                <c:pt idx="4202">
                  <c:v>10.487</c:v>
                </c:pt>
                <c:pt idx="4203">
                  <c:v>8.5861000000000001</c:v>
                </c:pt>
                <c:pt idx="4204">
                  <c:v>9.2965999999999998</c:v>
                </c:pt>
                <c:pt idx="4205">
                  <c:v>8.8874999999999993</c:v>
                </c:pt>
                <c:pt idx="4206">
                  <c:v>9.3618999999999986</c:v>
                </c:pt>
                <c:pt idx="4207">
                  <c:v>7.8727999999999989</c:v>
                </c:pt>
                <c:pt idx="4208">
                  <c:v>9.9643999999999995</c:v>
                </c:pt>
                <c:pt idx="4209">
                  <c:v>7.4720000000000004</c:v>
                </c:pt>
                <c:pt idx="4210">
                  <c:v>8.7945000000000011</c:v>
                </c:pt>
                <c:pt idx="4211">
                  <c:v>7.0624000000000002</c:v>
                </c:pt>
                <c:pt idx="4212">
                  <c:v>7.974800000000001</c:v>
                </c:pt>
                <c:pt idx="4213">
                  <c:v>6.9116999999999997</c:v>
                </c:pt>
                <c:pt idx="4214">
                  <c:v>6.0981999999999994</c:v>
                </c:pt>
                <c:pt idx="4215">
                  <c:v>5.9075999999999995</c:v>
                </c:pt>
                <c:pt idx="4216">
                  <c:v>5.6669999999999998</c:v>
                </c:pt>
                <c:pt idx="4217">
                  <c:v>8.0395000000000003</c:v>
                </c:pt>
                <c:pt idx="4218">
                  <c:v>6.8355999999999995</c:v>
                </c:pt>
                <c:pt idx="4219">
                  <c:v>6.6253000000000002</c:v>
                </c:pt>
                <c:pt idx="4220">
                  <c:v>5.6845999999999997</c:v>
                </c:pt>
                <c:pt idx="4221">
                  <c:v>7.3952999999999998</c:v>
                </c:pt>
                <c:pt idx="4222">
                  <c:v>7.4491000000000005</c:v>
                </c:pt>
                <c:pt idx="4223">
                  <c:v>5.3394999999999992</c:v>
                </c:pt>
                <c:pt idx="4224">
                  <c:v>6.7186000000000003</c:v>
                </c:pt>
                <c:pt idx="4225">
                  <c:v>6.5976999999999997</c:v>
                </c:pt>
                <c:pt idx="4226">
                  <c:v>7.1418999999999997</c:v>
                </c:pt>
                <c:pt idx="4227">
                  <c:v>6.3011999999999997</c:v>
                </c:pt>
                <c:pt idx="4228">
                  <c:v>4.7166999999999994</c:v>
                </c:pt>
                <c:pt idx="4229">
                  <c:v>5.2379999999999995</c:v>
                </c:pt>
                <c:pt idx="4230">
                  <c:v>4.7974999999999994</c:v>
                </c:pt>
                <c:pt idx="4231">
                  <c:v>6.0381</c:v>
                </c:pt>
                <c:pt idx="4232">
                  <c:v>5.1764000000000001</c:v>
                </c:pt>
                <c:pt idx="4233">
                  <c:v>5.0594000000000001</c:v>
                </c:pt>
                <c:pt idx="4234">
                  <c:v>6.2513000000000005</c:v>
                </c:pt>
                <c:pt idx="4235">
                  <c:v>5.9651000000000005</c:v>
                </c:pt>
                <c:pt idx="4236">
                  <c:v>4.9893999999999998</c:v>
                </c:pt>
                <c:pt idx="4237">
                  <c:v>4.9550000000000001</c:v>
                </c:pt>
                <c:pt idx="4238">
                  <c:v>4.9193999999999996</c:v>
                </c:pt>
                <c:pt idx="4239">
                  <c:v>4.8434999999999997</c:v>
                </c:pt>
                <c:pt idx="4240">
                  <c:v>4.1621000000000006</c:v>
                </c:pt>
                <c:pt idx="4241">
                  <c:v>4.9973999999999998</c:v>
                </c:pt>
                <c:pt idx="4242">
                  <c:v>3.7590000000000003</c:v>
                </c:pt>
                <c:pt idx="4243">
                  <c:v>6.0979999999999999</c:v>
                </c:pt>
                <c:pt idx="4244">
                  <c:v>5.1000999999999994</c:v>
                </c:pt>
                <c:pt idx="4245">
                  <c:v>5.2054</c:v>
                </c:pt>
                <c:pt idx="4246">
                  <c:v>3.1789000000000001</c:v>
                </c:pt>
                <c:pt idx="4247">
                  <c:v>3.2547999999999999</c:v>
                </c:pt>
                <c:pt idx="4248">
                  <c:v>6.1203000000000003</c:v>
                </c:pt>
                <c:pt idx="4249">
                  <c:v>3.7805999999999997</c:v>
                </c:pt>
                <c:pt idx="4250">
                  <c:v>3.8860000000000001</c:v>
                </c:pt>
                <c:pt idx="4251">
                  <c:v>2.4945000000000004</c:v>
                </c:pt>
                <c:pt idx="4252">
                  <c:v>3.4727999999999999</c:v>
                </c:pt>
                <c:pt idx="4253">
                  <c:v>3.7915000000000001</c:v>
                </c:pt>
                <c:pt idx="4254">
                  <c:v>2.3216000000000001</c:v>
                </c:pt>
                <c:pt idx="4255">
                  <c:v>4.9274000000000004</c:v>
                </c:pt>
                <c:pt idx="4256">
                  <c:v>5.4454000000000002</c:v>
                </c:pt>
                <c:pt idx="4257">
                  <c:v>4.0749999999999993</c:v>
                </c:pt>
                <c:pt idx="4258">
                  <c:v>4.0340000000000007</c:v>
                </c:pt>
                <c:pt idx="4259">
                  <c:v>4.2134</c:v>
                </c:pt>
                <c:pt idx="4260">
                  <c:v>4.0190000000000001</c:v>
                </c:pt>
                <c:pt idx="4261">
                  <c:v>2.8922000000000003</c:v>
                </c:pt>
                <c:pt idx="4262">
                  <c:v>3.4171999999999998</c:v>
                </c:pt>
                <c:pt idx="4263">
                  <c:v>4.5814999999999992</c:v>
                </c:pt>
                <c:pt idx="4264">
                  <c:v>3.9858000000000002</c:v>
                </c:pt>
                <c:pt idx="4265">
                  <c:v>2.8050000000000002</c:v>
                </c:pt>
                <c:pt idx="4266">
                  <c:v>2.6307</c:v>
                </c:pt>
                <c:pt idx="4267">
                  <c:v>3.8081999999999998</c:v>
                </c:pt>
                <c:pt idx="4268">
                  <c:v>2.9166000000000003</c:v>
                </c:pt>
                <c:pt idx="4269">
                  <c:v>2.3237000000000001</c:v>
                </c:pt>
                <c:pt idx="4270">
                  <c:v>3.7021999999999999</c:v>
                </c:pt>
                <c:pt idx="4271">
                  <c:v>2.1824000000000003</c:v>
                </c:pt>
                <c:pt idx="4272">
                  <c:v>2.6397999999999997</c:v>
                </c:pt>
                <c:pt idx="4273">
                  <c:v>2.4009999999999998</c:v>
                </c:pt>
                <c:pt idx="4274">
                  <c:v>3.2284000000000002</c:v>
                </c:pt>
                <c:pt idx="4275">
                  <c:v>3.7279</c:v>
                </c:pt>
                <c:pt idx="4276">
                  <c:v>3.7062000000000004</c:v>
                </c:pt>
                <c:pt idx="4277">
                  <c:v>2.6670000000000003</c:v>
                </c:pt>
                <c:pt idx="4278">
                  <c:v>2.5493999999999999</c:v>
                </c:pt>
                <c:pt idx="4279">
                  <c:v>2.9385000000000003</c:v>
                </c:pt>
                <c:pt idx="4280">
                  <c:v>3.2991999999999999</c:v>
                </c:pt>
                <c:pt idx="4281">
                  <c:v>2.3701999999999996</c:v>
                </c:pt>
                <c:pt idx="4282">
                  <c:v>2.0533999999999999</c:v>
                </c:pt>
                <c:pt idx="4283">
                  <c:v>1.3448</c:v>
                </c:pt>
                <c:pt idx="4284">
                  <c:v>3.4533</c:v>
                </c:pt>
                <c:pt idx="4285">
                  <c:v>3.5519000000000003</c:v>
                </c:pt>
                <c:pt idx="4286">
                  <c:v>3.1109</c:v>
                </c:pt>
                <c:pt idx="4287">
                  <c:v>1.3043</c:v>
                </c:pt>
                <c:pt idx="4288">
                  <c:v>1.8789</c:v>
                </c:pt>
                <c:pt idx="4289">
                  <c:v>1.8316999999999999</c:v>
                </c:pt>
                <c:pt idx="4290">
                  <c:v>1.8580999999999999</c:v>
                </c:pt>
                <c:pt idx="4291">
                  <c:v>1.7914000000000001</c:v>
                </c:pt>
                <c:pt idx="4292">
                  <c:v>2.4826000000000001</c:v>
                </c:pt>
                <c:pt idx="4293">
                  <c:v>2.3560999999999996</c:v>
                </c:pt>
                <c:pt idx="4294">
                  <c:v>1.8063</c:v>
                </c:pt>
                <c:pt idx="4295">
                  <c:v>2.6974999999999998</c:v>
                </c:pt>
                <c:pt idx="4296">
                  <c:v>2.1724999999999999</c:v>
                </c:pt>
                <c:pt idx="4297">
                  <c:v>2.6397999999999997</c:v>
                </c:pt>
                <c:pt idx="4298">
                  <c:v>1.9908999999999999</c:v>
                </c:pt>
                <c:pt idx="4299">
                  <c:v>1.6980999999999999</c:v>
                </c:pt>
                <c:pt idx="4300">
                  <c:v>2.5175000000000001</c:v>
                </c:pt>
                <c:pt idx="4301">
                  <c:v>2.1086999999999998</c:v>
                </c:pt>
                <c:pt idx="4302">
                  <c:v>2.4651000000000001</c:v>
                </c:pt>
                <c:pt idx="4303">
                  <c:v>2.9063000000000003</c:v>
                </c:pt>
                <c:pt idx="4304">
                  <c:v>1.5354999999999999</c:v>
                </c:pt>
                <c:pt idx="4305">
                  <c:v>2.7082999999999999</c:v>
                </c:pt>
                <c:pt idx="4306">
                  <c:v>1.6982999999999999</c:v>
                </c:pt>
                <c:pt idx="4307">
                  <c:v>1.6716</c:v>
                </c:pt>
                <c:pt idx="4308">
                  <c:v>1.6726000000000001</c:v>
                </c:pt>
                <c:pt idx="4309">
                  <c:v>1.8515000000000001</c:v>
                </c:pt>
                <c:pt idx="4310">
                  <c:v>1.4430999999999998</c:v>
                </c:pt>
                <c:pt idx="4311">
                  <c:v>2.5390000000000001</c:v>
                </c:pt>
                <c:pt idx="4312">
                  <c:v>2.7188999999999997</c:v>
                </c:pt>
                <c:pt idx="4313">
                  <c:v>2.9772000000000003</c:v>
                </c:pt>
                <c:pt idx="4314">
                  <c:v>1.0354999999999999</c:v>
                </c:pt>
                <c:pt idx="4315">
                  <c:v>2.6168</c:v>
                </c:pt>
                <c:pt idx="4316">
                  <c:v>2.3473000000000002</c:v>
                </c:pt>
                <c:pt idx="4317">
                  <c:v>1.2654000000000001</c:v>
                </c:pt>
                <c:pt idx="4318">
                  <c:v>0.58384999999999998</c:v>
                </c:pt>
                <c:pt idx="4319">
                  <c:v>1.3552</c:v>
                </c:pt>
                <c:pt idx="4320">
                  <c:v>1.6874</c:v>
                </c:pt>
                <c:pt idx="4321">
                  <c:v>1.3394999999999999</c:v>
                </c:pt>
                <c:pt idx="4322">
                  <c:v>2.4409000000000001</c:v>
                </c:pt>
                <c:pt idx="4323">
                  <c:v>1.6187</c:v>
                </c:pt>
                <c:pt idx="4324">
                  <c:v>2.3056999999999999</c:v>
                </c:pt>
                <c:pt idx="4325">
                  <c:v>1.9104000000000001</c:v>
                </c:pt>
                <c:pt idx="4326">
                  <c:v>1.6513</c:v>
                </c:pt>
                <c:pt idx="4327">
                  <c:v>2.4079000000000002</c:v>
                </c:pt>
                <c:pt idx="4328">
                  <c:v>2.5672000000000001</c:v>
                </c:pt>
                <c:pt idx="4329">
                  <c:v>1.9472999999999998</c:v>
                </c:pt>
                <c:pt idx="4330">
                  <c:v>2.4393000000000002</c:v>
                </c:pt>
                <c:pt idx="4331">
                  <c:v>2.5087000000000002</c:v>
                </c:pt>
                <c:pt idx="4332">
                  <c:v>1.9189000000000001</c:v>
                </c:pt>
                <c:pt idx="4333">
                  <c:v>2.1814999999999998</c:v>
                </c:pt>
                <c:pt idx="4334">
                  <c:v>1.3932</c:v>
                </c:pt>
                <c:pt idx="4335">
                  <c:v>0.74509999999999998</c:v>
                </c:pt>
                <c:pt idx="4336">
                  <c:v>2.5638999999999998</c:v>
                </c:pt>
                <c:pt idx="4337">
                  <c:v>1.2504</c:v>
                </c:pt>
                <c:pt idx="4338">
                  <c:v>1.5839999999999999</c:v>
                </c:pt>
                <c:pt idx="4339">
                  <c:v>2.5103</c:v>
                </c:pt>
                <c:pt idx="4340">
                  <c:v>3.2501000000000002</c:v>
                </c:pt>
                <c:pt idx="4341">
                  <c:v>0.58266000000000007</c:v>
                </c:pt>
                <c:pt idx="4342">
                  <c:v>1.4893000000000001</c:v>
                </c:pt>
                <c:pt idx="4343">
                  <c:v>0.58223000000000003</c:v>
                </c:pt>
                <c:pt idx="4344">
                  <c:v>1.8386</c:v>
                </c:pt>
                <c:pt idx="4345">
                  <c:v>1.6714</c:v>
                </c:pt>
                <c:pt idx="4346">
                  <c:v>1.3741000000000001</c:v>
                </c:pt>
                <c:pt idx="4347">
                  <c:v>2.78</c:v>
                </c:pt>
                <c:pt idx="4348">
                  <c:v>1.0464</c:v>
                </c:pt>
                <c:pt idx="4349">
                  <c:v>2.4171999999999998</c:v>
                </c:pt>
                <c:pt idx="4350">
                  <c:v>0.77005000000000001</c:v>
                </c:pt>
                <c:pt idx="4351">
                  <c:v>1.3232999999999999</c:v>
                </c:pt>
                <c:pt idx="4352">
                  <c:v>2.0314999999999999</c:v>
                </c:pt>
                <c:pt idx="4353">
                  <c:v>0.78423999999999994</c:v>
                </c:pt>
                <c:pt idx="4354">
                  <c:v>1.3098000000000001</c:v>
                </c:pt>
                <c:pt idx="4355">
                  <c:v>2.9016999999999999</c:v>
                </c:pt>
                <c:pt idx="4356">
                  <c:v>1.6565000000000001</c:v>
                </c:pt>
                <c:pt idx="4357">
                  <c:v>1.3387</c:v>
                </c:pt>
                <c:pt idx="4358">
                  <c:v>1.0578000000000001</c:v>
                </c:pt>
                <c:pt idx="4359">
                  <c:v>1.8976</c:v>
                </c:pt>
                <c:pt idx="4360">
                  <c:v>0.62682000000000004</c:v>
                </c:pt>
                <c:pt idx="4361">
                  <c:v>0.59398000000000006</c:v>
                </c:pt>
                <c:pt idx="4362">
                  <c:v>1.6511</c:v>
                </c:pt>
                <c:pt idx="4363">
                  <c:v>1.3086</c:v>
                </c:pt>
                <c:pt idx="4364">
                  <c:v>0.66582999999999992</c:v>
                </c:pt>
                <c:pt idx="4365">
                  <c:v>0.86982999999999999</c:v>
                </c:pt>
                <c:pt idx="4366">
                  <c:v>0.56207999999999991</c:v>
                </c:pt>
                <c:pt idx="4367">
                  <c:v>1.0269999999999999</c:v>
                </c:pt>
                <c:pt idx="4368">
                  <c:v>1.0523</c:v>
                </c:pt>
                <c:pt idx="4369">
                  <c:v>1.8296000000000001</c:v>
                </c:pt>
                <c:pt idx="4370">
                  <c:v>1.8296000000000001</c:v>
                </c:pt>
                <c:pt idx="4371">
                  <c:v>0.66530999999999996</c:v>
                </c:pt>
                <c:pt idx="4372">
                  <c:v>0.54935</c:v>
                </c:pt>
                <c:pt idx="4373">
                  <c:v>0.77585000000000004</c:v>
                </c:pt>
                <c:pt idx="4374">
                  <c:v>1.1499999999999999</c:v>
                </c:pt>
                <c:pt idx="4375">
                  <c:v>1.1807000000000001</c:v>
                </c:pt>
                <c:pt idx="4376">
                  <c:v>0.72639000000000009</c:v>
                </c:pt>
                <c:pt idx="4377">
                  <c:v>1.4391</c:v>
                </c:pt>
                <c:pt idx="4378">
                  <c:v>1.4895</c:v>
                </c:pt>
                <c:pt idx="4379">
                  <c:v>1.4147000000000001</c:v>
                </c:pt>
                <c:pt idx="4380">
                  <c:v>1.2007999999999999</c:v>
                </c:pt>
                <c:pt idx="4381">
                  <c:v>1.8741999999999999</c:v>
                </c:pt>
                <c:pt idx="4382">
                  <c:v>0.89787000000000006</c:v>
                </c:pt>
                <c:pt idx="4383">
                  <c:v>1.5967</c:v>
                </c:pt>
                <c:pt idx="4384">
                  <c:v>1.4319999999999999</c:v>
                </c:pt>
                <c:pt idx="4385">
                  <c:v>0.87991999999999992</c:v>
                </c:pt>
                <c:pt idx="4386">
                  <c:v>0.57155</c:v>
                </c:pt>
                <c:pt idx="4387">
                  <c:v>1.5838000000000001</c:v>
                </c:pt>
                <c:pt idx="4388">
                  <c:v>1.7152999999999998</c:v>
                </c:pt>
                <c:pt idx="4389">
                  <c:v>1.1305000000000001</c:v>
                </c:pt>
                <c:pt idx="4390">
                  <c:v>1.5498000000000001</c:v>
                </c:pt>
                <c:pt idx="4391">
                  <c:v>1.0384</c:v>
                </c:pt>
                <c:pt idx="4392">
                  <c:v>0.57883999999999991</c:v>
                </c:pt>
                <c:pt idx="4393">
                  <c:v>1.5175000000000001</c:v>
                </c:pt>
                <c:pt idx="4394">
                  <c:v>0.5752799999999999</c:v>
                </c:pt>
                <c:pt idx="4395">
                  <c:v>0.93152999999999997</c:v>
                </c:pt>
                <c:pt idx="4396">
                  <c:v>1.0427999999999999</c:v>
                </c:pt>
                <c:pt idx="4397">
                  <c:v>1.0375000000000001</c:v>
                </c:pt>
                <c:pt idx="4398">
                  <c:v>0.68469999999999998</c:v>
                </c:pt>
                <c:pt idx="4399">
                  <c:v>0.56426999999999994</c:v>
                </c:pt>
                <c:pt idx="4400">
                  <c:v>0.57047000000000003</c:v>
                </c:pt>
                <c:pt idx="4401">
                  <c:v>0.88535000000000008</c:v>
                </c:pt>
                <c:pt idx="4402">
                  <c:v>0.91056999999999999</c:v>
                </c:pt>
                <c:pt idx="4403">
                  <c:v>1.1896</c:v>
                </c:pt>
                <c:pt idx="4404">
                  <c:v>0.57003999999999999</c:v>
                </c:pt>
                <c:pt idx="4405">
                  <c:v>0.89028999999999991</c:v>
                </c:pt>
                <c:pt idx="4406">
                  <c:v>0.82291999999999998</c:v>
                </c:pt>
                <c:pt idx="4407">
                  <c:v>0.54408999999999996</c:v>
                </c:pt>
                <c:pt idx="4408">
                  <c:v>0.5504699999999999</c:v>
                </c:pt>
                <c:pt idx="4409">
                  <c:v>1.3815</c:v>
                </c:pt>
                <c:pt idx="4410">
                  <c:v>1.1643999999999999</c:v>
                </c:pt>
                <c:pt idx="4411">
                  <c:v>0.56181000000000003</c:v>
                </c:pt>
                <c:pt idx="4412">
                  <c:v>0.56013000000000002</c:v>
                </c:pt>
                <c:pt idx="4413">
                  <c:v>0.83084999999999998</c:v>
                </c:pt>
                <c:pt idx="4414">
                  <c:v>0.55305000000000004</c:v>
                </c:pt>
                <c:pt idx="4415">
                  <c:v>0.56161000000000005</c:v>
                </c:pt>
                <c:pt idx="4416">
                  <c:v>0.55293999999999999</c:v>
                </c:pt>
                <c:pt idx="4417">
                  <c:v>0.84891000000000005</c:v>
                </c:pt>
                <c:pt idx="4418">
                  <c:v>0.70128000000000001</c:v>
                </c:pt>
                <c:pt idx="4419">
                  <c:v>0.91219000000000006</c:v>
                </c:pt>
                <c:pt idx="4420">
                  <c:v>0.5485000000000001</c:v>
                </c:pt>
                <c:pt idx="4421">
                  <c:v>0.54518999999999995</c:v>
                </c:pt>
                <c:pt idx="4422">
                  <c:v>0.5487200000000001</c:v>
                </c:pt>
                <c:pt idx="4423">
                  <c:v>1.1578000000000002</c:v>
                </c:pt>
                <c:pt idx="4424">
                  <c:v>0.54887999999999992</c:v>
                </c:pt>
                <c:pt idx="4425">
                  <c:v>0.70579000000000003</c:v>
                </c:pt>
                <c:pt idx="4426">
                  <c:v>0.66007000000000005</c:v>
                </c:pt>
                <c:pt idx="4427">
                  <c:v>0.65207000000000004</c:v>
                </c:pt>
                <c:pt idx="4428">
                  <c:v>0.54328999999999994</c:v>
                </c:pt>
                <c:pt idx="4429">
                  <c:v>1.2457</c:v>
                </c:pt>
                <c:pt idx="4430">
                  <c:v>0.54491000000000001</c:v>
                </c:pt>
                <c:pt idx="4431">
                  <c:v>1.3568</c:v>
                </c:pt>
                <c:pt idx="4432">
                  <c:v>0.54601</c:v>
                </c:pt>
                <c:pt idx="4433">
                  <c:v>0.79299999999999993</c:v>
                </c:pt>
                <c:pt idx="4434">
                  <c:v>0.71340000000000003</c:v>
                </c:pt>
                <c:pt idx="4435">
                  <c:v>0.54076999999999997</c:v>
                </c:pt>
                <c:pt idx="4436">
                  <c:v>0.89827999999999997</c:v>
                </c:pt>
                <c:pt idx="4437">
                  <c:v>0.54609000000000008</c:v>
                </c:pt>
                <c:pt idx="4438">
                  <c:v>1.1456000000000002</c:v>
                </c:pt>
                <c:pt idx="4439">
                  <c:v>1.6142000000000001</c:v>
                </c:pt>
                <c:pt idx="4440">
                  <c:v>0.53724000000000005</c:v>
                </c:pt>
                <c:pt idx="4441">
                  <c:v>0.53556999999999999</c:v>
                </c:pt>
                <c:pt idx="4442">
                  <c:v>0.65375000000000005</c:v>
                </c:pt>
                <c:pt idx="4443">
                  <c:v>0.54291</c:v>
                </c:pt>
                <c:pt idx="4444">
                  <c:v>0.52194000000000007</c:v>
                </c:pt>
                <c:pt idx="4445">
                  <c:v>0.52501999999999993</c:v>
                </c:pt>
                <c:pt idx="4446">
                  <c:v>0.77857999999999994</c:v>
                </c:pt>
                <c:pt idx="4447">
                  <c:v>0.52550000000000008</c:v>
                </c:pt>
                <c:pt idx="4448">
                  <c:v>0.51968000000000003</c:v>
                </c:pt>
                <c:pt idx="4449">
                  <c:v>0.95618000000000003</c:v>
                </c:pt>
                <c:pt idx="4450">
                  <c:v>0.52599000000000007</c:v>
                </c:pt>
                <c:pt idx="4451">
                  <c:v>1.0701000000000001</c:v>
                </c:pt>
                <c:pt idx="4452">
                  <c:v>0.52466000000000002</c:v>
                </c:pt>
                <c:pt idx="4453">
                  <c:v>0.52641000000000004</c:v>
                </c:pt>
                <c:pt idx="4454">
                  <c:v>0.51822999999999997</c:v>
                </c:pt>
                <c:pt idx="4455">
                  <c:v>0.50670000000000004</c:v>
                </c:pt>
                <c:pt idx="4456">
                  <c:v>0.93691000000000002</c:v>
                </c:pt>
                <c:pt idx="4457">
                  <c:v>0.52261999999999997</c:v>
                </c:pt>
                <c:pt idx="4458">
                  <c:v>0.56344000000000005</c:v>
                </c:pt>
                <c:pt idx="4459">
                  <c:v>1.6850999999999998</c:v>
                </c:pt>
                <c:pt idx="4460">
                  <c:v>0.50990000000000002</c:v>
                </c:pt>
                <c:pt idx="4461">
                  <c:v>0.95441999999999994</c:v>
                </c:pt>
                <c:pt idx="4462">
                  <c:v>0.60614999999999997</c:v>
                </c:pt>
                <c:pt idx="4463">
                  <c:v>0.50185000000000002</c:v>
                </c:pt>
                <c:pt idx="4464">
                  <c:v>0.88314999999999999</c:v>
                </c:pt>
                <c:pt idx="4465">
                  <c:v>0.51668999999999998</c:v>
                </c:pt>
                <c:pt idx="4466">
                  <c:v>0.65342999999999996</c:v>
                </c:pt>
                <c:pt idx="4467">
                  <c:v>0.65149999999999997</c:v>
                </c:pt>
                <c:pt idx="4468">
                  <c:v>1.1100000000000001</c:v>
                </c:pt>
                <c:pt idx="4469">
                  <c:v>1.5192999999999999</c:v>
                </c:pt>
                <c:pt idx="4470">
                  <c:v>0.51356999999999997</c:v>
                </c:pt>
                <c:pt idx="4471">
                  <c:v>0.50666999999999995</c:v>
                </c:pt>
                <c:pt idx="4472">
                  <c:v>0.50591000000000008</c:v>
                </c:pt>
                <c:pt idx="4473">
                  <c:v>1.2094</c:v>
                </c:pt>
                <c:pt idx="4474">
                  <c:v>0.85380999999999996</c:v>
                </c:pt>
                <c:pt idx="4475">
                  <c:v>0.56526999999999994</c:v>
                </c:pt>
                <c:pt idx="4476">
                  <c:v>1.8455999999999999</c:v>
                </c:pt>
                <c:pt idx="4477">
                  <c:v>0.49793000000000004</c:v>
                </c:pt>
                <c:pt idx="4478">
                  <c:v>0.77115999999999996</c:v>
                </c:pt>
                <c:pt idx="4479">
                  <c:v>0.50126000000000004</c:v>
                </c:pt>
                <c:pt idx="4480">
                  <c:v>0.52879999999999994</c:v>
                </c:pt>
                <c:pt idx="4481">
                  <c:v>0.50191000000000008</c:v>
                </c:pt>
                <c:pt idx="4482">
                  <c:v>0.7115999999999999</c:v>
                </c:pt>
                <c:pt idx="4483">
                  <c:v>0.48631000000000002</c:v>
                </c:pt>
                <c:pt idx="4484">
                  <c:v>0.56601999999999997</c:v>
                </c:pt>
                <c:pt idx="4485">
                  <c:v>0.57377</c:v>
                </c:pt>
                <c:pt idx="4486">
                  <c:v>0.48498999999999998</c:v>
                </c:pt>
                <c:pt idx="4487">
                  <c:v>0.83520000000000005</c:v>
                </c:pt>
                <c:pt idx="4488">
                  <c:v>1.1506999999999998</c:v>
                </c:pt>
                <c:pt idx="4489">
                  <c:v>1.4298</c:v>
                </c:pt>
                <c:pt idx="4490">
                  <c:v>0.49664999999999998</c:v>
                </c:pt>
                <c:pt idx="4491">
                  <c:v>0.67237999999999998</c:v>
                </c:pt>
                <c:pt idx="4492">
                  <c:v>0.48605000000000004</c:v>
                </c:pt>
                <c:pt idx="4493">
                  <c:v>0.49642999999999998</c:v>
                </c:pt>
                <c:pt idx="4494">
                  <c:v>0.49047999999999997</c:v>
                </c:pt>
                <c:pt idx="4495">
                  <c:v>0.49346000000000001</c:v>
                </c:pt>
                <c:pt idx="4496">
                  <c:v>0.50040999999999991</c:v>
                </c:pt>
                <c:pt idx="4497">
                  <c:v>0.47112999999999999</c:v>
                </c:pt>
                <c:pt idx="4498">
                  <c:v>0.48653999999999997</c:v>
                </c:pt>
                <c:pt idx="4499">
                  <c:v>0.48802999999999996</c:v>
                </c:pt>
                <c:pt idx="4500">
                  <c:v>0.48344999999999999</c:v>
                </c:pt>
                <c:pt idx="4501">
                  <c:v>0.65238000000000007</c:v>
                </c:pt>
                <c:pt idx="4502">
                  <c:v>0.76700000000000002</c:v>
                </c:pt>
                <c:pt idx="4503">
                  <c:v>0.48598000000000002</c:v>
                </c:pt>
                <c:pt idx="4504">
                  <c:v>0.49665999999999999</c:v>
                </c:pt>
                <c:pt idx="4505">
                  <c:v>0.4783</c:v>
                </c:pt>
                <c:pt idx="4506">
                  <c:v>0.73446</c:v>
                </c:pt>
                <c:pt idx="4507">
                  <c:v>0.49709000000000003</c:v>
                </c:pt>
                <c:pt idx="4508">
                  <c:v>0.78613999999999995</c:v>
                </c:pt>
                <c:pt idx="4509">
                  <c:v>0.54218</c:v>
                </c:pt>
                <c:pt idx="4510">
                  <c:v>0.62126000000000003</c:v>
                </c:pt>
                <c:pt idx="4511">
                  <c:v>0.57260999999999995</c:v>
                </c:pt>
                <c:pt idx="4512">
                  <c:v>0.49255999999999994</c:v>
                </c:pt>
                <c:pt idx="4513">
                  <c:v>0.48167000000000004</c:v>
                </c:pt>
                <c:pt idx="4514">
                  <c:v>0.49333000000000005</c:v>
                </c:pt>
                <c:pt idx="4515">
                  <c:v>0.48936000000000002</c:v>
                </c:pt>
                <c:pt idx="4516">
                  <c:v>1.1907000000000001</c:v>
                </c:pt>
                <c:pt idx="4517">
                  <c:v>0.45910000000000001</c:v>
                </c:pt>
                <c:pt idx="4518">
                  <c:v>0.49146000000000001</c:v>
                </c:pt>
                <c:pt idx="4519">
                  <c:v>0.49881999999999999</c:v>
                </c:pt>
                <c:pt idx="4520">
                  <c:v>0.47333999999999998</c:v>
                </c:pt>
                <c:pt idx="4521">
                  <c:v>0.47175</c:v>
                </c:pt>
                <c:pt idx="4522">
                  <c:v>0.55793999999999999</c:v>
                </c:pt>
                <c:pt idx="4523">
                  <c:v>1.0121</c:v>
                </c:pt>
                <c:pt idx="4524">
                  <c:v>0.90094000000000007</c:v>
                </c:pt>
                <c:pt idx="4525">
                  <c:v>0.84261999999999992</c:v>
                </c:pt>
                <c:pt idx="4526">
                  <c:v>0.47570000000000001</c:v>
                </c:pt>
                <c:pt idx="4527">
                  <c:v>0.64319999999999999</c:v>
                </c:pt>
                <c:pt idx="4528">
                  <c:v>0.46610999999999997</c:v>
                </c:pt>
                <c:pt idx="4529">
                  <c:v>0.77717999999999998</c:v>
                </c:pt>
                <c:pt idx="4530">
                  <c:v>0.47676000000000002</c:v>
                </c:pt>
                <c:pt idx="4531">
                  <c:v>0.46163999999999999</c:v>
                </c:pt>
                <c:pt idx="4532">
                  <c:v>0.51361999999999997</c:v>
                </c:pt>
                <c:pt idx="4533">
                  <c:v>0.46186000000000005</c:v>
                </c:pt>
                <c:pt idx="4534">
                  <c:v>1.0251999999999999</c:v>
                </c:pt>
                <c:pt idx="4535">
                  <c:v>0.54762</c:v>
                </c:pt>
                <c:pt idx="4536">
                  <c:v>0.46729999999999999</c:v>
                </c:pt>
                <c:pt idx="4537">
                  <c:v>0.56632000000000005</c:v>
                </c:pt>
                <c:pt idx="4538">
                  <c:v>0.45993000000000001</c:v>
                </c:pt>
                <c:pt idx="4539">
                  <c:v>0.84405000000000008</c:v>
                </c:pt>
                <c:pt idx="4540">
                  <c:v>0.45032</c:v>
                </c:pt>
                <c:pt idx="4541">
                  <c:v>0.49100999999999995</c:v>
                </c:pt>
                <c:pt idx="4542">
                  <c:v>0.94967999999999997</c:v>
                </c:pt>
                <c:pt idx="4543">
                  <c:v>0.46792999999999996</c:v>
                </c:pt>
                <c:pt idx="4544">
                  <c:v>0.46840999999999999</c:v>
                </c:pt>
                <c:pt idx="4545">
                  <c:v>0.80088000000000004</c:v>
                </c:pt>
                <c:pt idx="4546">
                  <c:v>0.70774000000000004</c:v>
                </c:pt>
                <c:pt idx="4547">
                  <c:v>0.44258999999999998</c:v>
                </c:pt>
                <c:pt idx="4548">
                  <c:v>0.54662999999999995</c:v>
                </c:pt>
                <c:pt idx="4549">
                  <c:v>0.46476999999999996</c:v>
                </c:pt>
                <c:pt idx="4550">
                  <c:v>0.46140999999999999</c:v>
                </c:pt>
                <c:pt idx="4551">
                  <c:v>0.47559000000000001</c:v>
                </c:pt>
                <c:pt idx="4552">
                  <c:v>0.44963000000000003</c:v>
                </c:pt>
                <c:pt idx="4553">
                  <c:v>0.47539999999999999</c:v>
                </c:pt>
                <c:pt idx="4554">
                  <c:v>0.45771000000000001</c:v>
                </c:pt>
                <c:pt idx="4555">
                  <c:v>0.82252999999999998</c:v>
                </c:pt>
                <c:pt idx="4556">
                  <c:v>0.49560999999999994</c:v>
                </c:pt>
                <c:pt idx="4557">
                  <c:v>0.42838999999999999</c:v>
                </c:pt>
                <c:pt idx="4558">
                  <c:v>0.43923999999999996</c:v>
                </c:pt>
                <c:pt idx="4559">
                  <c:v>0.46338000000000001</c:v>
                </c:pt>
                <c:pt idx="4560">
                  <c:v>0.42405999999999999</c:v>
                </c:pt>
                <c:pt idx="4561">
                  <c:v>0.45805999999999997</c:v>
                </c:pt>
                <c:pt idx="4562">
                  <c:v>0.46157000000000004</c:v>
                </c:pt>
                <c:pt idx="4563">
                  <c:v>0.45112999999999998</c:v>
                </c:pt>
                <c:pt idx="4564">
                  <c:v>0.54487999999999992</c:v>
                </c:pt>
                <c:pt idx="4565">
                  <c:v>0.44414999999999999</c:v>
                </c:pt>
                <c:pt idx="4566">
                  <c:v>0.43790000000000001</c:v>
                </c:pt>
                <c:pt idx="4567">
                  <c:v>0.6950599999999999</c:v>
                </c:pt>
                <c:pt idx="4568">
                  <c:v>0.47438999999999998</c:v>
                </c:pt>
                <c:pt idx="4569">
                  <c:v>0.41663</c:v>
                </c:pt>
                <c:pt idx="4570">
                  <c:v>0.60716000000000003</c:v>
                </c:pt>
                <c:pt idx="4571">
                  <c:v>0.69194999999999995</c:v>
                </c:pt>
                <c:pt idx="4572">
                  <c:v>0.79771000000000003</c:v>
                </c:pt>
                <c:pt idx="4573">
                  <c:v>0.58321000000000001</c:v>
                </c:pt>
                <c:pt idx="4574">
                  <c:v>0.44855</c:v>
                </c:pt>
                <c:pt idx="4575">
                  <c:v>0.53392000000000006</c:v>
                </c:pt>
                <c:pt idx="4576">
                  <c:v>0.55430000000000001</c:v>
                </c:pt>
                <c:pt idx="4577">
                  <c:v>0.81311999999999995</c:v>
                </c:pt>
                <c:pt idx="4578">
                  <c:v>0.43778</c:v>
                </c:pt>
                <c:pt idx="4579">
                  <c:v>0.44753000000000004</c:v>
                </c:pt>
                <c:pt idx="4580">
                  <c:v>0.59567999999999999</c:v>
                </c:pt>
                <c:pt idx="4581">
                  <c:v>0.4546</c:v>
                </c:pt>
                <c:pt idx="4582">
                  <c:v>1.0311999999999999</c:v>
                </c:pt>
                <c:pt idx="4583">
                  <c:v>0.74407000000000001</c:v>
                </c:pt>
                <c:pt idx="4584">
                  <c:v>0.43885000000000002</c:v>
                </c:pt>
                <c:pt idx="4585">
                  <c:v>0.44272</c:v>
                </c:pt>
                <c:pt idx="4586">
                  <c:v>0.77249000000000001</c:v>
                </c:pt>
                <c:pt idx="4587">
                  <c:v>0.42526000000000003</c:v>
                </c:pt>
                <c:pt idx="4588">
                  <c:v>0.44546000000000002</c:v>
                </c:pt>
                <c:pt idx="4589">
                  <c:v>0.52527000000000001</c:v>
                </c:pt>
                <c:pt idx="4590">
                  <c:v>0.44739999999999996</c:v>
                </c:pt>
                <c:pt idx="4591">
                  <c:v>0.52530999999999994</c:v>
                </c:pt>
                <c:pt idx="4592">
                  <c:v>0.43757000000000001</c:v>
                </c:pt>
                <c:pt idx="4593">
                  <c:v>0.78249999999999997</c:v>
                </c:pt>
                <c:pt idx="4594">
                  <c:v>0.48757</c:v>
                </c:pt>
                <c:pt idx="4595">
                  <c:v>0.48021999999999998</c:v>
                </c:pt>
                <c:pt idx="4596">
                  <c:v>0.77742</c:v>
                </c:pt>
                <c:pt idx="4597">
                  <c:v>0.53791</c:v>
                </c:pt>
                <c:pt idx="4598">
                  <c:v>0.86141000000000001</c:v>
                </c:pt>
                <c:pt idx="4599">
                  <c:v>0.44430999999999998</c:v>
                </c:pt>
                <c:pt idx="4600">
                  <c:v>0.44202999999999998</c:v>
                </c:pt>
                <c:pt idx="4601">
                  <c:v>0.84144000000000008</c:v>
                </c:pt>
                <c:pt idx="4602">
                  <c:v>0.4254</c:v>
                </c:pt>
                <c:pt idx="4603">
                  <c:v>0.42798000000000003</c:v>
                </c:pt>
                <c:pt idx="4604">
                  <c:v>0.45221</c:v>
                </c:pt>
                <c:pt idx="4605">
                  <c:v>0.73070000000000002</c:v>
                </c:pt>
                <c:pt idx="4606">
                  <c:v>0.41147999999999996</c:v>
                </c:pt>
                <c:pt idx="4607">
                  <c:v>0.75020999999999993</c:v>
                </c:pt>
                <c:pt idx="4608">
                  <c:v>0.43953999999999999</c:v>
                </c:pt>
                <c:pt idx="4609">
                  <c:v>0.69671000000000005</c:v>
                </c:pt>
                <c:pt idx="4610">
                  <c:v>0.53476999999999997</c:v>
                </c:pt>
                <c:pt idx="4611">
                  <c:v>0.72455000000000003</c:v>
                </c:pt>
                <c:pt idx="4612">
                  <c:v>0.43240000000000001</c:v>
                </c:pt>
                <c:pt idx="4613">
                  <c:v>0.40911000000000003</c:v>
                </c:pt>
                <c:pt idx="4614">
                  <c:v>0.42159999999999997</c:v>
                </c:pt>
                <c:pt idx="4615">
                  <c:v>0.56823999999999997</c:v>
                </c:pt>
                <c:pt idx="4616">
                  <c:v>0.56715000000000004</c:v>
                </c:pt>
                <c:pt idx="4617">
                  <c:v>0.75666999999999995</c:v>
                </c:pt>
                <c:pt idx="4618">
                  <c:v>0.64351000000000003</c:v>
                </c:pt>
                <c:pt idx="4619">
                  <c:v>0.34495999999999999</c:v>
                </c:pt>
                <c:pt idx="4620">
                  <c:v>0.43531000000000003</c:v>
                </c:pt>
                <c:pt idx="4621">
                  <c:v>0.47577999999999998</c:v>
                </c:pt>
                <c:pt idx="4622">
                  <c:v>0.61390999999999996</c:v>
                </c:pt>
                <c:pt idx="4623">
                  <c:v>0.42913000000000001</c:v>
                </c:pt>
                <c:pt idx="4624">
                  <c:v>1.1161999999999999</c:v>
                </c:pt>
                <c:pt idx="4625">
                  <c:v>0.42262</c:v>
                </c:pt>
                <c:pt idx="4626">
                  <c:v>0.74397000000000002</c:v>
                </c:pt>
                <c:pt idx="4627">
                  <c:v>0.42704999999999999</c:v>
                </c:pt>
                <c:pt idx="4628">
                  <c:v>0.68544000000000005</c:v>
                </c:pt>
                <c:pt idx="4629">
                  <c:v>0.68280999999999992</c:v>
                </c:pt>
                <c:pt idx="4630">
                  <c:v>0.42405999999999999</c:v>
                </c:pt>
                <c:pt idx="4631">
                  <c:v>0.34283000000000002</c:v>
                </c:pt>
                <c:pt idx="4632">
                  <c:v>0.77598</c:v>
                </c:pt>
                <c:pt idx="4633">
                  <c:v>0.94875000000000009</c:v>
                </c:pt>
                <c:pt idx="4634">
                  <c:v>0.83246999999999993</c:v>
                </c:pt>
                <c:pt idx="4635">
                  <c:v>0.63228000000000006</c:v>
                </c:pt>
                <c:pt idx="4636">
                  <c:v>0.42794000000000004</c:v>
                </c:pt>
                <c:pt idx="4637">
                  <c:v>0.71182000000000001</c:v>
                </c:pt>
                <c:pt idx="4638">
                  <c:v>0.77800000000000002</c:v>
                </c:pt>
                <c:pt idx="4639">
                  <c:v>0.38900000000000001</c:v>
                </c:pt>
                <c:pt idx="4640">
                  <c:v>0.33348999999999995</c:v>
                </c:pt>
                <c:pt idx="4641">
                  <c:v>0.44477999999999995</c:v>
                </c:pt>
                <c:pt idx="4642">
                  <c:v>0.51188999999999996</c:v>
                </c:pt>
                <c:pt idx="4643">
                  <c:v>0.46348</c:v>
                </c:pt>
                <c:pt idx="4644">
                  <c:v>0.42769000000000001</c:v>
                </c:pt>
                <c:pt idx="4645">
                  <c:v>0.43906000000000001</c:v>
                </c:pt>
                <c:pt idx="4646">
                  <c:v>0.81481000000000003</c:v>
                </c:pt>
                <c:pt idx="4647">
                  <c:v>0.46723000000000003</c:v>
                </c:pt>
                <c:pt idx="4648">
                  <c:v>0.40118999999999999</c:v>
                </c:pt>
                <c:pt idx="4649">
                  <c:v>0.76683000000000001</c:v>
                </c:pt>
                <c:pt idx="4650">
                  <c:v>0.64689999999999992</c:v>
                </c:pt>
                <c:pt idx="4651">
                  <c:v>0.43124000000000001</c:v>
                </c:pt>
                <c:pt idx="4652">
                  <c:v>1.0498000000000001</c:v>
                </c:pt>
                <c:pt idx="4653">
                  <c:v>0.42499999999999999</c:v>
                </c:pt>
                <c:pt idx="4654">
                  <c:v>0.32783999999999996</c:v>
                </c:pt>
                <c:pt idx="4655">
                  <c:v>0.42376000000000003</c:v>
                </c:pt>
                <c:pt idx="4656">
                  <c:v>0.60064000000000006</c:v>
                </c:pt>
                <c:pt idx="4657">
                  <c:v>0.79821999999999993</c:v>
                </c:pt>
                <c:pt idx="4658">
                  <c:v>0.40801999999999999</c:v>
                </c:pt>
                <c:pt idx="4659">
                  <c:v>0.68152000000000001</c:v>
                </c:pt>
                <c:pt idx="4660">
                  <c:v>0.50055000000000005</c:v>
                </c:pt>
                <c:pt idx="4661">
                  <c:v>0.64462000000000008</c:v>
                </c:pt>
                <c:pt idx="4662">
                  <c:v>0.91705999999999999</c:v>
                </c:pt>
                <c:pt idx="4663">
                  <c:v>1.0206</c:v>
                </c:pt>
                <c:pt idx="4664">
                  <c:v>0.76073000000000002</c:v>
                </c:pt>
                <c:pt idx="4665">
                  <c:v>0.71020000000000005</c:v>
                </c:pt>
                <c:pt idx="4666">
                  <c:v>0.56598000000000004</c:v>
                </c:pt>
                <c:pt idx="4667">
                  <c:v>0.66173999999999999</c:v>
                </c:pt>
                <c:pt idx="4668">
                  <c:v>0.80929000000000006</c:v>
                </c:pt>
                <c:pt idx="4669">
                  <c:v>0.40509000000000001</c:v>
                </c:pt>
                <c:pt idx="4670">
                  <c:v>0.39767999999999998</c:v>
                </c:pt>
                <c:pt idx="4671">
                  <c:v>0.72112999999999994</c:v>
                </c:pt>
                <c:pt idx="4672">
                  <c:v>0.34304000000000001</c:v>
                </c:pt>
                <c:pt idx="4673">
                  <c:v>0.65222000000000002</c:v>
                </c:pt>
                <c:pt idx="4674">
                  <c:v>1.0174999999999998</c:v>
                </c:pt>
                <c:pt idx="4675">
                  <c:v>0.75621000000000005</c:v>
                </c:pt>
                <c:pt idx="4676">
                  <c:v>0.71920000000000006</c:v>
                </c:pt>
                <c:pt idx="4677">
                  <c:v>0.72328999999999999</c:v>
                </c:pt>
                <c:pt idx="4678">
                  <c:v>0.32365999999999995</c:v>
                </c:pt>
                <c:pt idx="4679">
                  <c:v>0.32409000000000004</c:v>
                </c:pt>
                <c:pt idx="4680">
                  <c:v>0.9536</c:v>
                </c:pt>
                <c:pt idx="4681">
                  <c:v>0.62824999999999998</c:v>
                </c:pt>
                <c:pt idx="4682">
                  <c:v>0.64644000000000001</c:v>
                </c:pt>
                <c:pt idx="4683">
                  <c:v>0.43005000000000004</c:v>
                </c:pt>
                <c:pt idx="4684">
                  <c:v>0.41898000000000002</c:v>
                </c:pt>
                <c:pt idx="4685">
                  <c:v>0.52238999999999991</c:v>
                </c:pt>
                <c:pt idx="4686">
                  <c:v>0.48890999999999996</c:v>
                </c:pt>
                <c:pt idx="4687">
                  <c:v>0.70065</c:v>
                </c:pt>
                <c:pt idx="4688">
                  <c:v>0.35588999999999998</c:v>
                </c:pt>
                <c:pt idx="4689">
                  <c:v>0.37675000000000003</c:v>
                </c:pt>
                <c:pt idx="4690">
                  <c:v>0.62284000000000006</c:v>
                </c:pt>
                <c:pt idx="4691">
                  <c:v>0.79313</c:v>
                </c:pt>
                <c:pt idx="4692">
                  <c:v>0.71920000000000006</c:v>
                </c:pt>
                <c:pt idx="4693">
                  <c:v>0.70337000000000005</c:v>
                </c:pt>
                <c:pt idx="4694">
                  <c:v>0.72065000000000001</c:v>
                </c:pt>
                <c:pt idx="4695">
                  <c:v>0.88268000000000002</c:v>
                </c:pt>
                <c:pt idx="4696">
                  <c:v>0.94169000000000003</c:v>
                </c:pt>
                <c:pt idx="4697">
                  <c:v>0.32108999999999999</c:v>
                </c:pt>
                <c:pt idx="4698">
                  <c:v>0.75266</c:v>
                </c:pt>
                <c:pt idx="4699">
                  <c:v>0.40211000000000002</c:v>
                </c:pt>
                <c:pt idx="4700">
                  <c:v>0.88659999999999994</c:v>
                </c:pt>
                <c:pt idx="4701">
                  <c:v>0.95361000000000007</c:v>
                </c:pt>
                <c:pt idx="4702">
                  <c:v>0.73299999999999998</c:v>
                </c:pt>
                <c:pt idx="4703">
                  <c:v>0.77002999999999999</c:v>
                </c:pt>
                <c:pt idx="4704">
                  <c:v>0.32950999999999997</c:v>
                </c:pt>
                <c:pt idx="4705">
                  <c:v>0.67945</c:v>
                </c:pt>
                <c:pt idx="4706">
                  <c:v>0.71179000000000003</c:v>
                </c:pt>
                <c:pt idx="4707">
                  <c:v>0.48591000000000001</c:v>
                </c:pt>
                <c:pt idx="4708">
                  <c:v>0.40166000000000002</c:v>
                </c:pt>
                <c:pt idx="4709">
                  <c:v>0.30835999999999997</c:v>
                </c:pt>
                <c:pt idx="4710">
                  <c:v>0.32101999999999997</c:v>
                </c:pt>
                <c:pt idx="4711">
                  <c:v>0.45011000000000001</c:v>
                </c:pt>
                <c:pt idx="4712">
                  <c:v>0.30835999999999997</c:v>
                </c:pt>
                <c:pt idx="4713">
                  <c:v>0.41288000000000002</c:v>
                </c:pt>
                <c:pt idx="4714">
                  <c:v>0.71159000000000006</c:v>
                </c:pt>
                <c:pt idx="4715">
                  <c:v>0.53271999999999997</c:v>
                </c:pt>
                <c:pt idx="4716">
                  <c:v>0.88663999999999998</c:v>
                </c:pt>
                <c:pt idx="4717">
                  <c:v>0.45541999999999999</c:v>
                </c:pt>
                <c:pt idx="4718">
                  <c:v>0.67076999999999998</c:v>
                </c:pt>
                <c:pt idx="4719">
                  <c:v>0.55574000000000001</c:v>
                </c:pt>
                <c:pt idx="4720">
                  <c:v>0.60714999999999997</c:v>
                </c:pt>
                <c:pt idx="4721">
                  <c:v>0.49534999999999996</c:v>
                </c:pt>
                <c:pt idx="4722">
                  <c:v>0.43226999999999999</c:v>
                </c:pt>
                <c:pt idx="4723">
                  <c:v>0.40881000000000001</c:v>
                </c:pt>
                <c:pt idx="4724">
                  <c:v>0.24549000000000001</c:v>
                </c:pt>
                <c:pt idx="4725">
                  <c:v>0.78617000000000004</c:v>
                </c:pt>
                <c:pt idx="4726">
                  <c:v>0.31580999999999998</c:v>
                </c:pt>
                <c:pt idx="4727">
                  <c:v>0.87286000000000008</c:v>
                </c:pt>
                <c:pt idx="4728">
                  <c:v>0.28800000000000003</c:v>
                </c:pt>
                <c:pt idx="4729">
                  <c:v>0.44564000000000004</c:v>
                </c:pt>
                <c:pt idx="4730">
                  <c:v>0.61873999999999996</c:v>
                </c:pt>
                <c:pt idx="4731">
                  <c:v>1.0875999999999999</c:v>
                </c:pt>
                <c:pt idx="4732">
                  <c:v>0.76566999999999996</c:v>
                </c:pt>
                <c:pt idx="4733">
                  <c:v>0.50983999999999996</c:v>
                </c:pt>
                <c:pt idx="4734">
                  <c:v>0.63548000000000004</c:v>
                </c:pt>
                <c:pt idx="4735">
                  <c:v>0.38844999999999996</c:v>
                </c:pt>
                <c:pt idx="4736">
                  <c:v>0.62100999999999995</c:v>
                </c:pt>
                <c:pt idx="4737">
                  <c:v>0.55586000000000002</c:v>
                </c:pt>
                <c:pt idx="4738">
                  <c:v>0.71560000000000001</c:v>
                </c:pt>
                <c:pt idx="4739">
                  <c:v>0.24549000000000001</c:v>
                </c:pt>
                <c:pt idx="4740">
                  <c:v>0.37533</c:v>
                </c:pt>
                <c:pt idx="4741">
                  <c:v>0.60972000000000004</c:v>
                </c:pt>
                <c:pt idx="4742">
                  <c:v>0.36142000000000002</c:v>
                </c:pt>
                <c:pt idx="4743">
                  <c:v>0.35497000000000001</c:v>
                </c:pt>
                <c:pt idx="4744">
                  <c:v>1.0510000000000002</c:v>
                </c:pt>
                <c:pt idx="4745">
                  <c:v>0.36802999999999997</c:v>
                </c:pt>
                <c:pt idx="4746">
                  <c:v>0.30835999999999997</c:v>
                </c:pt>
                <c:pt idx="4747">
                  <c:v>0.53405000000000002</c:v>
                </c:pt>
                <c:pt idx="4748">
                  <c:v>0.75266</c:v>
                </c:pt>
                <c:pt idx="4749">
                  <c:v>0.31337999999999999</c:v>
                </c:pt>
                <c:pt idx="4750">
                  <c:v>0.55588000000000004</c:v>
                </c:pt>
                <c:pt idx="4751">
                  <c:v>0.47115999999999997</c:v>
                </c:pt>
                <c:pt idx="4752">
                  <c:v>0.40672999999999998</c:v>
                </c:pt>
                <c:pt idx="4753">
                  <c:v>0.24549000000000001</c:v>
                </c:pt>
                <c:pt idx="4754">
                  <c:v>0.56562999999999997</c:v>
                </c:pt>
                <c:pt idx="4755">
                  <c:v>0.68979000000000001</c:v>
                </c:pt>
                <c:pt idx="4756">
                  <c:v>0.82193000000000005</c:v>
                </c:pt>
                <c:pt idx="4757">
                  <c:v>0.64319999999999999</c:v>
                </c:pt>
                <c:pt idx="4758">
                  <c:v>0.38435999999999998</c:v>
                </c:pt>
                <c:pt idx="4759">
                  <c:v>0.71020000000000005</c:v>
                </c:pt>
                <c:pt idx="4760">
                  <c:v>0.81962999999999997</c:v>
                </c:pt>
                <c:pt idx="4761">
                  <c:v>0.29510000000000003</c:v>
                </c:pt>
                <c:pt idx="4762">
                  <c:v>0.24549000000000001</c:v>
                </c:pt>
                <c:pt idx="4763">
                  <c:v>0.51651000000000002</c:v>
                </c:pt>
                <c:pt idx="4764">
                  <c:v>0.86477999999999999</c:v>
                </c:pt>
                <c:pt idx="4765">
                  <c:v>0.72014</c:v>
                </c:pt>
                <c:pt idx="4766">
                  <c:v>0.36473</c:v>
                </c:pt>
                <c:pt idx="4767">
                  <c:v>0.3412</c:v>
                </c:pt>
                <c:pt idx="4768">
                  <c:v>0.24549000000000001</c:v>
                </c:pt>
                <c:pt idx="4769">
                  <c:v>0.24549000000000001</c:v>
                </c:pt>
                <c:pt idx="4770">
                  <c:v>0.54275000000000007</c:v>
                </c:pt>
                <c:pt idx="4771">
                  <c:v>0.56260999999999994</c:v>
                </c:pt>
                <c:pt idx="4772">
                  <c:v>0.60972000000000004</c:v>
                </c:pt>
                <c:pt idx="4773">
                  <c:v>0.44430999999999998</c:v>
                </c:pt>
                <c:pt idx="4774">
                  <c:v>0.45769000000000004</c:v>
                </c:pt>
                <c:pt idx="4775">
                  <c:v>0.58526</c:v>
                </c:pt>
                <c:pt idx="4776">
                  <c:v>0.50925999999999993</c:v>
                </c:pt>
                <c:pt idx="4777">
                  <c:v>0.32990999999999998</c:v>
                </c:pt>
                <c:pt idx="4778">
                  <c:v>0.31716</c:v>
                </c:pt>
                <c:pt idx="4779">
                  <c:v>0.24549000000000001</c:v>
                </c:pt>
                <c:pt idx="4780">
                  <c:v>0.37601000000000001</c:v>
                </c:pt>
                <c:pt idx="4781">
                  <c:v>0.28800000000000003</c:v>
                </c:pt>
                <c:pt idx="4782">
                  <c:v>0.88661999999999996</c:v>
                </c:pt>
                <c:pt idx="4783">
                  <c:v>0.65634000000000003</c:v>
                </c:pt>
                <c:pt idx="4784">
                  <c:v>0.89561000000000002</c:v>
                </c:pt>
                <c:pt idx="4785">
                  <c:v>0.24549000000000001</c:v>
                </c:pt>
                <c:pt idx="4786">
                  <c:v>0.44230000000000003</c:v>
                </c:pt>
                <c:pt idx="4787">
                  <c:v>0.85313000000000005</c:v>
                </c:pt>
                <c:pt idx="4788">
                  <c:v>0.24549000000000001</c:v>
                </c:pt>
                <c:pt idx="4789">
                  <c:v>0.46511000000000002</c:v>
                </c:pt>
                <c:pt idx="4790">
                  <c:v>0.24549000000000001</c:v>
                </c:pt>
                <c:pt idx="4791">
                  <c:v>0.24549000000000001</c:v>
                </c:pt>
                <c:pt idx="4792">
                  <c:v>0.77519000000000005</c:v>
                </c:pt>
                <c:pt idx="4793">
                  <c:v>0.24549000000000001</c:v>
                </c:pt>
                <c:pt idx="4794">
                  <c:v>0.57623999999999997</c:v>
                </c:pt>
                <c:pt idx="4795">
                  <c:v>0.81964999999999999</c:v>
                </c:pt>
                <c:pt idx="4796">
                  <c:v>0.40881000000000001</c:v>
                </c:pt>
                <c:pt idx="4797">
                  <c:v>0.52331000000000005</c:v>
                </c:pt>
                <c:pt idx="4798">
                  <c:v>0.48176000000000002</c:v>
                </c:pt>
                <c:pt idx="4799">
                  <c:v>0.75605</c:v>
                </c:pt>
                <c:pt idx="4800">
                  <c:v>0.38807000000000003</c:v>
                </c:pt>
                <c:pt idx="4801">
                  <c:v>0.35497000000000001</c:v>
                </c:pt>
                <c:pt idx="4802">
                  <c:v>0.89783999999999997</c:v>
                </c:pt>
                <c:pt idx="4803">
                  <c:v>0.24549000000000001</c:v>
                </c:pt>
                <c:pt idx="4804">
                  <c:v>0.32101999999999997</c:v>
                </c:pt>
                <c:pt idx="4805">
                  <c:v>0.30835999999999997</c:v>
                </c:pt>
                <c:pt idx="4806">
                  <c:v>0.42193999999999998</c:v>
                </c:pt>
                <c:pt idx="4807">
                  <c:v>0.98707</c:v>
                </c:pt>
                <c:pt idx="4808">
                  <c:v>0.29965999999999998</c:v>
                </c:pt>
                <c:pt idx="4809">
                  <c:v>0.24549000000000001</c:v>
                </c:pt>
                <c:pt idx="4810">
                  <c:v>0.27423999999999998</c:v>
                </c:pt>
                <c:pt idx="4811">
                  <c:v>0.61873999999999996</c:v>
                </c:pt>
                <c:pt idx="4812">
                  <c:v>0.24549000000000001</c:v>
                </c:pt>
                <c:pt idx="4813">
                  <c:v>0.42193999999999998</c:v>
                </c:pt>
                <c:pt idx="4814">
                  <c:v>0.37533</c:v>
                </c:pt>
                <c:pt idx="4815">
                  <c:v>0.67669999999999997</c:v>
                </c:pt>
                <c:pt idx="4816">
                  <c:v>0.51878000000000002</c:v>
                </c:pt>
                <c:pt idx="4817">
                  <c:v>0.37193999999999999</c:v>
                </c:pt>
                <c:pt idx="4818">
                  <c:v>0.31337999999999999</c:v>
                </c:pt>
                <c:pt idx="4819">
                  <c:v>0.5867</c:v>
                </c:pt>
                <c:pt idx="4820">
                  <c:v>0.52238999999999991</c:v>
                </c:pt>
                <c:pt idx="4821">
                  <c:v>0.36929000000000001</c:v>
                </c:pt>
                <c:pt idx="4822">
                  <c:v>0.60851</c:v>
                </c:pt>
                <c:pt idx="4823">
                  <c:v>0.34184999999999999</c:v>
                </c:pt>
                <c:pt idx="4824">
                  <c:v>0.29775999999999997</c:v>
                </c:pt>
                <c:pt idx="4825">
                  <c:v>0.44230000000000003</c:v>
                </c:pt>
                <c:pt idx="4826">
                  <c:v>0.41832000000000003</c:v>
                </c:pt>
                <c:pt idx="4827">
                  <c:v>0.55588000000000004</c:v>
                </c:pt>
                <c:pt idx="4828">
                  <c:v>0.24549000000000001</c:v>
                </c:pt>
                <c:pt idx="4829">
                  <c:v>0.24549000000000001</c:v>
                </c:pt>
                <c:pt idx="4830">
                  <c:v>0.78617999999999999</c:v>
                </c:pt>
                <c:pt idx="4831">
                  <c:v>0.32242999999999999</c:v>
                </c:pt>
                <c:pt idx="4832">
                  <c:v>0.24549000000000001</c:v>
                </c:pt>
                <c:pt idx="4833">
                  <c:v>0.42193999999999998</c:v>
                </c:pt>
                <c:pt idx="4834">
                  <c:v>0.24549000000000001</c:v>
                </c:pt>
                <c:pt idx="4835">
                  <c:v>0.26162000000000002</c:v>
                </c:pt>
                <c:pt idx="4836">
                  <c:v>0.37533</c:v>
                </c:pt>
                <c:pt idx="4837">
                  <c:v>0.34063000000000004</c:v>
                </c:pt>
                <c:pt idx="4838">
                  <c:v>0.47913</c:v>
                </c:pt>
                <c:pt idx="4839">
                  <c:v>0.58935999999999999</c:v>
                </c:pt>
                <c:pt idx="4840">
                  <c:v>0.24549000000000001</c:v>
                </c:pt>
                <c:pt idx="4841">
                  <c:v>0.27486999999999995</c:v>
                </c:pt>
                <c:pt idx="4842">
                  <c:v>0.54275000000000007</c:v>
                </c:pt>
                <c:pt idx="4843">
                  <c:v>0.45541999999999999</c:v>
                </c:pt>
                <c:pt idx="4844">
                  <c:v>0.37533</c:v>
                </c:pt>
                <c:pt idx="4845">
                  <c:v>0.87468999999999997</c:v>
                </c:pt>
                <c:pt idx="4846">
                  <c:v>0.36936999999999998</c:v>
                </c:pt>
                <c:pt idx="4847">
                  <c:v>0.24549000000000001</c:v>
                </c:pt>
                <c:pt idx="4848">
                  <c:v>0.32692000000000004</c:v>
                </c:pt>
                <c:pt idx="4849">
                  <c:v>0.56908999999999998</c:v>
                </c:pt>
                <c:pt idx="4850">
                  <c:v>0.61116999999999999</c:v>
                </c:pt>
                <c:pt idx="4851">
                  <c:v>0.64654999999999996</c:v>
                </c:pt>
                <c:pt idx="4852">
                  <c:v>0.51617999999999997</c:v>
                </c:pt>
                <c:pt idx="4853">
                  <c:v>0.47577999999999998</c:v>
                </c:pt>
                <c:pt idx="4854">
                  <c:v>0.35497000000000001</c:v>
                </c:pt>
                <c:pt idx="4855">
                  <c:v>0.24549000000000001</c:v>
                </c:pt>
                <c:pt idx="4856">
                  <c:v>0.54275000000000007</c:v>
                </c:pt>
                <c:pt idx="4857">
                  <c:v>0.54275000000000007</c:v>
                </c:pt>
                <c:pt idx="4858">
                  <c:v>0.24549000000000001</c:v>
                </c:pt>
                <c:pt idx="4859">
                  <c:v>0.25090000000000001</c:v>
                </c:pt>
                <c:pt idx="4860">
                  <c:v>0.24549000000000001</c:v>
                </c:pt>
                <c:pt idx="4861">
                  <c:v>0.68267999999999995</c:v>
                </c:pt>
                <c:pt idx="4862">
                  <c:v>0.26162000000000002</c:v>
                </c:pt>
                <c:pt idx="4863">
                  <c:v>0.38844999999999996</c:v>
                </c:pt>
                <c:pt idx="4864">
                  <c:v>0.24549000000000001</c:v>
                </c:pt>
                <c:pt idx="4865">
                  <c:v>0.24549000000000001</c:v>
                </c:pt>
                <c:pt idx="4866">
                  <c:v>0.88661999999999996</c:v>
                </c:pt>
                <c:pt idx="4867">
                  <c:v>0.71921000000000002</c:v>
                </c:pt>
                <c:pt idx="4868">
                  <c:v>0.60851</c:v>
                </c:pt>
                <c:pt idx="4869">
                  <c:v>0.25451999999999997</c:v>
                </c:pt>
                <c:pt idx="4870">
                  <c:v>0.69245000000000001</c:v>
                </c:pt>
                <c:pt idx="4871">
                  <c:v>0.65634000000000003</c:v>
                </c:pt>
                <c:pt idx="4872">
                  <c:v>0.28800000000000003</c:v>
                </c:pt>
                <c:pt idx="4873">
                  <c:v>0.24549000000000001</c:v>
                </c:pt>
                <c:pt idx="4874">
                  <c:v>0.31716</c:v>
                </c:pt>
                <c:pt idx="4875">
                  <c:v>0.68979000000000001</c:v>
                </c:pt>
                <c:pt idx="4876">
                  <c:v>0.28495000000000004</c:v>
                </c:pt>
                <c:pt idx="4877">
                  <c:v>0.48890999999999996</c:v>
                </c:pt>
                <c:pt idx="4878">
                  <c:v>0.42193999999999998</c:v>
                </c:pt>
                <c:pt idx="4879">
                  <c:v>0.24549000000000001</c:v>
                </c:pt>
                <c:pt idx="4880">
                  <c:v>0.31870999999999999</c:v>
                </c:pt>
                <c:pt idx="4881">
                  <c:v>0.88488</c:v>
                </c:pt>
                <c:pt idx="4882">
                  <c:v>0.24549000000000001</c:v>
                </c:pt>
                <c:pt idx="4883">
                  <c:v>0.24549000000000001</c:v>
                </c:pt>
                <c:pt idx="4884">
                  <c:v>0.31763999999999998</c:v>
                </c:pt>
                <c:pt idx="4885">
                  <c:v>0.38263000000000003</c:v>
                </c:pt>
                <c:pt idx="4886">
                  <c:v>0.67669999999999997</c:v>
                </c:pt>
                <c:pt idx="4887">
                  <c:v>0.24549000000000001</c:v>
                </c:pt>
                <c:pt idx="4888">
                  <c:v>0.35497000000000001</c:v>
                </c:pt>
                <c:pt idx="4889">
                  <c:v>0.61873999999999996</c:v>
                </c:pt>
                <c:pt idx="4890">
                  <c:v>0.36530000000000001</c:v>
                </c:pt>
                <c:pt idx="4891">
                  <c:v>0.58526</c:v>
                </c:pt>
                <c:pt idx="4892">
                  <c:v>0.24549000000000001</c:v>
                </c:pt>
                <c:pt idx="4893">
                  <c:v>0.24549000000000001</c:v>
                </c:pt>
                <c:pt idx="4894">
                  <c:v>0.48890999999999996</c:v>
                </c:pt>
                <c:pt idx="4895">
                  <c:v>0.24549000000000001</c:v>
                </c:pt>
                <c:pt idx="4896">
                  <c:v>0.24549000000000001</c:v>
                </c:pt>
                <c:pt idx="4897">
                  <c:v>0.24549000000000001</c:v>
                </c:pt>
                <c:pt idx="4898">
                  <c:v>0.24549000000000001</c:v>
                </c:pt>
                <c:pt idx="4899">
                  <c:v>0.68185000000000007</c:v>
                </c:pt>
                <c:pt idx="4900">
                  <c:v>0.38844999999999996</c:v>
                </c:pt>
                <c:pt idx="4901">
                  <c:v>0.24549000000000001</c:v>
                </c:pt>
                <c:pt idx="4902">
                  <c:v>0.32149</c:v>
                </c:pt>
                <c:pt idx="4903">
                  <c:v>0.35497000000000001</c:v>
                </c:pt>
                <c:pt idx="4904">
                  <c:v>0.65222999999999998</c:v>
                </c:pt>
                <c:pt idx="4905">
                  <c:v>0.64319999999999999</c:v>
                </c:pt>
                <c:pt idx="4906">
                  <c:v>0.24549000000000001</c:v>
                </c:pt>
                <c:pt idx="4907">
                  <c:v>0.71020000000000005</c:v>
                </c:pt>
                <c:pt idx="4908">
                  <c:v>0.24549000000000001</c:v>
                </c:pt>
                <c:pt idx="4909">
                  <c:v>0.48890999999999996</c:v>
                </c:pt>
                <c:pt idx="4910">
                  <c:v>0.40881000000000001</c:v>
                </c:pt>
                <c:pt idx="4911">
                  <c:v>0.24549000000000001</c:v>
                </c:pt>
                <c:pt idx="4912">
                  <c:v>0.24549000000000001</c:v>
                </c:pt>
                <c:pt idx="4913">
                  <c:v>0.24549000000000001</c:v>
                </c:pt>
                <c:pt idx="4914">
                  <c:v>0.52238999999999991</c:v>
                </c:pt>
                <c:pt idx="4915">
                  <c:v>0.37533</c:v>
                </c:pt>
                <c:pt idx="4916">
                  <c:v>0.48890999999999996</c:v>
                </c:pt>
                <c:pt idx="4917">
                  <c:v>0.68979000000000001</c:v>
                </c:pt>
                <c:pt idx="4918">
                  <c:v>0.24549000000000001</c:v>
                </c:pt>
                <c:pt idx="4919">
                  <c:v>0.57623999999999997</c:v>
                </c:pt>
                <c:pt idx="4920">
                  <c:v>0.63317999999999997</c:v>
                </c:pt>
                <c:pt idx="4921">
                  <c:v>0.31531999999999999</c:v>
                </c:pt>
                <c:pt idx="4922">
                  <c:v>0.75268999999999997</c:v>
                </c:pt>
                <c:pt idx="4923">
                  <c:v>0.24549000000000001</c:v>
                </c:pt>
                <c:pt idx="4924">
                  <c:v>0.24549000000000001</c:v>
                </c:pt>
                <c:pt idx="4925">
                  <c:v>0.24549000000000001</c:v>
                </c:pt>
                <c:pt idx="4926">
                  <c:v>0.50925999999999993</c:v>
                </c:pt>
                <c:pt idx="4927">
                  <c:v>0.38844999999999996</c:v>
                </c:pt>
                <c:pt idx="4928">
                  <c:v>0.32149</c:v>
                </c:pt>
                <c:pt idx="4929">
                  <c:v>0.24549000000000001</c:v>
                </c:pt>
                <c:pt idx="4930">
                  <c:v>0.52331000000000005</c:v>
                </c:pt>
                <c:pt idx="4931">
                  <c:v>0.38938</c:v>
                </c:pt>
                <c:pt idx="4932">
                  <c:v>0.24549000000000001</c:v>
                </c:pt>
                <c:pt idx="4933">
                  <c:v>0.48890999999999996</c:v>
                </c:pt>
                <c:pt idx="4934">
                  <c:v>0.31531999999999999</c:v>
                </c:pt>
                <c:pt idx="4935">
                  <c:v>0.24549000000000001</c:v>
                </c:pt>
                <c:pt idx="4936">
                  <c:v>0.50925999999999993</c:v>
                </c:pt>
                <c:pt idx="4937">
                  <c:v>0.54275000000000007</c:v>
                </c:pt>
                <c:pt idx="4938">
                  <c:v>0.47577999999999998</c:v>
                </c:pt>
                <c:pt idx="4939">
                  <c:v>0.24549000000000001</c:v>
                </c:pt>
                <c:pt idx="4940">
                  <c:v>0.65222999999999998</c:v>
                </c:pt>
                <c:pt idx="4941">
                  <c:v>0.55588000000000004</c:v>
                </c:pt>
                <c:pt idx="4942">
                  <c:v>0.54275000000000007</c:v>
                </c:pt>
                <c:pt idx="4943">
                  <c:v>0.45133000000000001</c:v>
                </c:pt>
                <c:pt idx="4944">
                  <c:v>0.31936999999999999</c:v>
                </c:pt>
                <c:pt idx="4945">
                  <c:v>0.24549000000000001</c:v>
                </c:pt>
                <c:pt idx="4946">
                  <c:v>0.50540000000000007</c:v>
                </c:pt>
                <c:pt idx="4947">
                  <c:v>0.24549000000000001</c:v>
                </c:pt>
                <c:pt idx="4948">
                  <c:v>0.48529</c:v>
                </c:pt>
                <c:pt idx="4949">
                  <c:v>0.47577999999999998</c:v>
                </c:pt>
                <c:pt idx="4950">
                  <c:v>0.26405999999999996</c:v>
                </c:pt>
                <c:pt idx="4951">
                  <c:v>0.26405999999999996</c:v>
                </c:pt>
                <c:pt idx="4952">
                  <c:v>0.26405999999999996</c:v>
                </c:pt>
                <c:pt idx="4953">
                  <c:v>0.26405999999999996</c:v>
                </c:pt>
                <c:pt idx="4954">
                  <c:v>0.36305000000000004</c:v>
                </c:pt>
                <c:pt idx="4955">
                  <c:v>0.26405999999999996</c:v>
                </c:pt>
                <c:pt idx="4956">
                  <c:v>0.26405999999999996</c:v>
                </c:pt>
                <c:pt idx="4957">
                  <c:v>0.36305000000000004</c:v>
                </c:pt>
                <c:pt idx="4958">
                  <c:v>0.26405999999999996</c:v>
                </c:pt>
                <c:pt idx="4959">
                  <c:v>0.26405999999999996</c:v>
                </c:pt>
                <c:pt idx="4960">
                  <c:v>0.26405999999999996</c:v>
                </c:pt>
                <c:pt idx="4961">
                  <c:v>0.26405999999999996</c:v>
                </c:pt>
                <c:pt idx="4962">
                  <c:v>0.26405999999999996</c:v>
                </c:pt>
                <c:pt idx="4963">
                  <c:v>0.26405999999999996</c:v>
                </c:pt>
                <c:pt idx="4964">
                  <c:v>0.26405999999999996</c:v>
                </c:pt>
                <c:pt idx="4965">
                  <c:v>0.59743000000000002</c:v>
                </c:pt>
                <c:pt idx="4966">
                  <c:v>0.28096000000000004</c:v>
                </c:pt>
                <c:pt idx="4967">
                  <c:v>0.29222999999999999</c:v>
                </c:pt>
                <c:pt idx="4968">
                  <c:v>0.26405999999999996</c:v>
                </c:pt>
                <c:pt idx="4969">
                  <c:v>0.26405999999999996</c:v>
                </c:pt>
                <c:pt idx="4970">
                  <c:v>0.26405999999999996</c:v>
                </c:pt>
                <c:pt idx="4971">
                  <c:v>0.26405999999999996</c:v>
                </c:pt>
                <c:pt idx="4972">
                  <c:v>0.42068</c:v>
                </c:pt>
                <c:pt idx="4973">
                  <c:v>0.26405999999999996</c:v>
                </c:pt>
                <c:pt idx="4974">
                  <c:v>0.26405999999999996</c:v>
                </c:pt>
                <c:pt idx="4975">
                  <c:v>0.26405999999999996</c:v>
                </c:pt>
                <c:pt idx="4976">
                  <c:v>0.29222999999999999</c:v>
                </c:pt>
                <c:pt idx="4977">
                  <c:v>0.26405999999999996</c:v>
                </c:pt>
                <c:pt idx="4978">
                  <c:v>0.42617000000000005</c:v>
                </c:pt>
                <c:pt idx="4979">
                  <c:v>0.26405999999999996</c:v>
                </c:pt>
                <c:pt idx="4980">
                  <c:v>0.26405999999999996</c:v>
                </c:pt>
                <c:pt idx="4981">
                  <c:v>0.26405999999999996</c:v>
                </c:pt>
                <c:pt idx="4982">
                  <c:v>0.26405999999999996</c:v>
                </c:pt>
                <c:pt idx="4983">
                  <c:v>0.26405999999999996</c:v>
                </c:pt>
                <c:pt idx="4984">
                  <c:v>0.64093</c:v>
                </c:pt>
                <c:pt idx="4985">
                  <c:v>0.26405999999999996</c:v>
                </c:pt>
                <c:pt idx="4986">
                  <c:v>0.26405999999999996</c:v>
                </c:pt>
                <c:pt idx="4987">
                  <c:v>0.26405999999999996</c:v>
                </c:pt>
                <c:pt idx="4988">
                  <c:v>0.26405999999999996</c:v>
                </c:pt>
                <c:pt idx="4989">
                  <c:v>0.26405999999999996</c:v>
                </c:pt>
                <c:pt idx="4990">
                  <c:v>0.39653000000000005</c:v>
                </c:pt>
                <c:pt idx="4991">
                  <c:v>0.26405999999999996</c:v>
                </c:pt>
                <c:pt idx="4992">
                  <c:v>0.26405999999999996</c:v>
                </c:pt>
                <c:pt idx="4993">
                  <c:v>0.59743000000000002</c:v>
                </c:pt>
                <c:pt idx="4994">
                  <c:v>0.76099000000000006</c:v>
                </c:pt>
                <c:pt idx="4995">
                  <c:v>0.26405999999999996</c:v>
                </c:pt>
                <c:pt idx="4996">
                  <c:v>0.26405999999999996</c:v>
                </c:pt>
                <c:pt idx="4997">
                  <c:v>0.26405999999999996</c:v>
                </c:pt>
                <c:pt idx="4998">
                  <c:v>0.56011</c:v>
                </c:pt>
                <c:pt idx="4999">
                  <c:v>0.26405999999999996</c:v>
                </c:pt>
                <c:pt idx="5000">
                  <c:v>0.26405999999999996</c:v>
                </c:pt>
                <c:pt idx="5001">
                  <c:v>0.26405999999999996</c:v>
                </c:pt>
                <c:pt idx="5002">
                  <c:v>0.26405999999999996</c:v>
                </c:pt>
                <c:pt idx="5003">
                  <c:v>0.52661999999999998</c:v>
                </c:pt>
                <c:pt idx="5004">
                  <c:v>0.26405999999999996</c:v>
                </c:pt>
                <c:pt idx="5005">
                  <c:v>0.26405999999999996</c:v>
                </c:pt>
                <c:pt idx="5006">
                  <c:v>0.26405999999999996</c:v>
                </c:pt>
                <c:pt idx="5007">
                  <c:v>0.26405999999999996</c:v>
                </c:pt>
                <c:pt idx="5008">
                  <c:v>0.26405999999999996</c:v>
                </c:pt>
                <c:pt idx="5009">
                  <c:v>0.26405999999999996</c:v>
                </c:pt>
                <c:pt idx="5010">
                  <c:v>0.26405999999999996</c:v>
                </c:pt>
                <c:pt idx="5011">
                  <c:v>0.29608000000000001</c:v>
                </c:pt>
                <c:pt idx="5012">
                  <c:v>0.39268000000000003</c:v>
                </c:pt>
                <c:pt idx="5013">
                  <c:v>0.26405999999999996</c:v>
                </c:pt>
                <c:pt idx="5014">
                  <c:v>0.26405999999999996</c:v>
                </c:pt>
                <c:pt idx="5015">
                  <c:v>0.41887999999999997</c:v>
                </c:pt>
                <c:pt idx="5016">
                  <c:v>0.59358999999999995</c:v>
                </c:pt>
                <c:pt idx="5017">
                  <c:v>0.26405999999999996</c:v>
                </c:pt>
                <c:pt idx="5018">
                  <c:v>0.26405999999999996</c:v>
                </c:pt>
                <c:pt idx="5019">
                  <c:v>0.26405999999999996</c:v>
                </c:pt>
                <c:pt idx="5020">
                  <c:v>0.26405999999999996</c:v>
                </c:pt>
                <c:pt idx="5021">
                  <c:v>0.26405999999999996</c:v>
                </c:pt>
                <c:pt idx="5022">
                  <c:v>0.62560000000000004</c:v>
                </c:pt>
                <c:pt idx="5023">
                  <c:v>0.35919000000000001</c:v>
                </c:pt>
                <c:pt idx="5024">
                  <c:v>0.32571</c:v>
                </c:pt>
                <c:pt idx="5025">
                  <c:v>0.26405999999999996</c:v>
                </c:pt>
                <c:pt idx="5026">
                  <c:v>0.26405999999999996</c:v>
                </c:pt>
                <c:pt idx="5027">
                  <c:v>0.26405999999999996</c:v>
                </c:pt>
                <c:pt idx="5028">
                  <c:v>0.26405999999999996</c:v>
                </c:pt>
                <c:pt idx="5029">
                  <c:v>0.26405999999999996</c:v>
                </c:pt>
                <c:pt idx="5030">
                  <c:v>0.26405999999999996</c:v>
                </c:pt>
                <c:pt idx="5031">
                  <c:v>0.26405999999999996</c:v>
                </c:pt>
                <c:pt idx="5032">
                  <c:v>0.26405999999999996</c:v>
                </c:pt>
                <c:pt idx="5033">
                  <c:v>0.26405999999999996</c:v>
                </c:pt>
                <c:pt idx="5034">
                  <c:v>0.26405999999999996</c:v>
                </c:pt>
                <c:pt idx="5035">
                  <c:v>0.26405999999999996</c:v>
                </c:pt>
                <c:pt idx="5036">
                  <c:v>0.26405999999999996</c:v>
                </c:pt>
                <c:pt idx="5037">
                  <c:v>0.26405999999999996</c:v>
                </c:pt>
                <c:pt idx="5038">
                  <c:v>0.26405999999999996</c:v>
                </c:pt>
                <c:pt idx="5039">
                  <c:v>0.26405999999999996</c:v>
                </c:pt>
                <c:pt idx="5040">
                  <c:v>0.26405999999999996</c:v>
                </c:pt>
                <c:pt idx="5041">
                  <c:v>0.39653000000000005</c:v>
                </c:pt>
                <c:pt idx="5042">
                  <c:v>0.26405999999999996</c:v>
                </c:pt>
                <c:pt idx="5043">
                  <c:v>0.26405999999999996</c:v>
                </c:pt>
                <c:pt idx="5044">
                  <c:v>0.26405999999999996</c:v>
                </c:pt>
                <c:pt idx="5045">
                  <c:v>0.26405999999999996</c:v>
                </c:pt>
                <c:pt idx="5046">
                  <c:v>0.26405999999999996</c:v>
                </c:pt>
                <c:pt idx="5047">
                  <c:v>0.26405999999999996</c:v>
                </c:pt>
                <c:pt idx="5048">
                  <c:v>0.29222999999999999</c:v>
                </c:pt>
                <c:pt idx="5049">
                  <c:v>0.26405999999999996</c:v>
                </c:pt>
                <c:pt idx="5050">
                  <c:v>0.39268000000000003</c:v>
                </c:pt>
                <c:pt idx="5051">
                  <c:v>0.26405999999999996</c:v>
                </c:pt>
                <c:pt idx="5052">
                  <c:v>0.26405999999999996</c:v>
                </c:pt>
                <c:pt idx="5053">
                  <c:v>0.26405999999999996</c:v>
                </c:pt>
                <c:pt idx="5054">
                  <c:v>0.26405999999999996</c:v>
                </c:pt>
                <c:pt idx="5055">
                  <c:v>0.26405999999999996</c:v>
                </c:pt>
                <c:pt idx="5056">
                  <c:v>0.45965</c:v>
                </c:pt>
                <c:pt idx="5057">
                  <c:v>0.26405999999999996</c:v>
                </c:pt>
                <c:pt idx="5058">
                  <c:v>0.26405999999999996</c:v>
                </c:pt>
                <c:pt idx="5059">
                  <c:v>0.26405999999999996</c:v>
                </c:pt>
                <c:pt idx="5060">
                  <c:v>0.26405999999999996</c:v>
                </c:pt>
                <c:pt idx="5061">
                  <c:v>0.42617000000000005</c:v>
                </c:pt>
                <c:pt idx="5062">
                  <c:v>0.32571</c:v>
                </c:pt>
                <c:pt idx="5063">
                  <c:v>0.29222999999999999</c:v>
                </c:pt>
                <c:pt idx="5064">
                  <c:v>0.26405999999999996</c:v>
                </c:pt>
                <c:pt idx="5065">
                  <c:v>0.26405999999999996</c:v>
                </c:pt>
                <c:pt idx="5066">
                  <c:v>0.26405999999999996</c:v>
                </c:pt>
                <c:pt idx="5067">
                  <c:v>0.26405999999999996</c:v>
                </c:pt>
                <c:pt idx="5068">
                  <c:v>0.26405999999999996</c:v>
                </c:pt>
                <c:pt idx="5069">
                  <c:v>0.26405999999999996</c:v>
                </c:pt>
                <c:pt idx="5070">
                  <c:v>0.26405999999999996</c:v>
                </c:pt>
                <c:pt idx="5071">
                  <c:v>0.26405999999999996</c:v>
                </c:pt>
                <c:pt idx="5072">
                  <c:v>0.76099000000000006</c:v>
                </c:pt>
                <c:pt idx="5073">
                  <c:v>0.26405999999999996</c:v>
                </c:pt>
                <c:pt idx="5074">
                  <c:v>0.52521000000000007</c:v>
                </c:pt>
                <c:pt idx="5075">
                  <c:v>0.43001</c:v>
                </c:pt>
                <c:pt idx="5076">
                  <c:v>0.39653000000000005</c:v>
                </c:pt>
                <c:pt idx="5077">
                  <c:v>0.26405999999999996</c:v>
                </c:pt>
                <c:pt idx="5078">
                  <c:v>0.27156999999999998</c:v>
                </c:pt>
                <c:pt idx="5079">
                  <c:v>0.26405999999999996</c:v>
                </c:pt>
                <c:pt idx="5080">
                  <c:v>0.32956000000000002</c:v>
                </c:pt>
                <c:pt idx="5081">
                  <c:v>0.26405999999999996</c:v>
                </c:pt>
                <c:pt idx="5082">
                  <c:v>0.26405999999999996</c:v>
                </c:pt>
                <c:pt idx="5083">
                  <c:v>0.29608000000000001</c:v>
                </c:pt>
                <c:pt idx="5084">
                  <c:v>0.26405999999999996</c:v>
                </c:pt>
                <c:pt idx="5085">
                  <c:v>0.26405999999999996</c:v>
                </c:pt>
                <c:pt idx="5086">
                  <c:v>0.26405999999999996</c:v>
                </c:pt>
                <c:pt idx="5087">
                  <c:v>0.50729000000000002</c:v>
                </c:pt>
                <c:pt idx="5088">
                  <c:v>0.26405999999999996</c:v>
                </c:pt>
                <c:pt idx="5089">
                  <c:v>0.26405999999999996</c:v>
                </c:pt>
                <c:pt idx="5090">
                  <c:v>0.26405999999999996</c:v>
                </c:pt>
                <c:pt idx="5091">
                  <c:v>0.26405999999999996</c:v>
                </c:pt>
                <c:pt idx="5092">
                  <c:v>0.26405999999999996</c:v>
                </c:pt>
                <c:pt idx="5093">
                  <c:v>0.26405999999999996</c:v>
                </c:pt>
                <c:pt idx="5094">
                  <c:v>0.26405999999999996</c:v>
                </c:pt>
                <c:pt idx="5095">
                  <c:v>0.26405999999999996</c:v>
                </c:pt>
                <c:pt idx="5096">
                  <c:v>0.32571</c:v>
                </c:pt>
                <c:pt idx="5097">
                  <c:v>0.26405999999999996</c:v>
                </c:pt>
                <c:pt idx="5098">
                  <c:v>0.26405999999999996</c:v>
                </c:pt>
                <c:pt idx="5099">
                  <c:v>0.56395000000000006</c:v>
                </c:pt>
                <c:pt idx="5100">
                  <c:v>0.26405999999999996</c:v>
                </c:pt>
                <c:pt idx="5101">
                  <c:v>0.39268000000000003</c:v>
                </c:pt>
                <c:pt idx="5102">
                  <c:v>0.26405999999999996</c:v>
                </c:pt>
                <c:pt idx="5103">
                  <c:v>0.41724</c:v>
                </c:pt>
                <c:pt idx="5104">
                  <c:v>0.26405999999999996</c:v>
                </c:pt>
                <c:pt idx="5105">
                  <c:v>0.26405999999999996</c:v>
                </c:pt>
                <c:pt idx="5106">
                  <c:v>0.26405999999999996</c:v>
                </c:pt>
                <c:pt idx="5107">
                  <c:v>0.26405999999999996</c:v>
                </c:pt>
                <c:pt idx="5108">
                  <c:v>0.26405999999999996</c:v>
                </c:pt>
                <c:pt idx="5109">
                  <c:v>0.27259</c:v>
                </c:pt>
                <c:pt idx="5110">
                  <c:v>0.26405999999999996</c:v>
                </c:pt>
                <c:pt idx="5111">
                  <c:v>0.75956000000000001</c:v>
                </c:pt>
                <c:pt idx="5112">
                  <c:v>0.26405999999999996</c:v>
                </c:pt>
                <c:pt idx="5113">
                  <c:v>0.26405999999999996</c:v>
                </c:pt>
                <c:pt idx="5114">
                  <c:v>0.49697999999999992</c:v>
                </c:pt>
                <c:pt idx="5115">
                  <c:v>0.26405999999999996</c:v>
                </c:pt>
                <c:pt idx="5116">
                  <c:v>0.26405999999999996</c:v>
                </c:pt>
                <c:pt idx="5117">
                  <c:v>0.26405999999999996</c:v>
                </c:pt>
                <c:pt idx="5118">
                  <c:v>0.26405999999999996</c:v>
                </c:pt>
                <c:pt idx="5119">
                  <c:v>0.26405999999999996</c:v>
                </c:pt>
                <c:pt idx="5120">
                  <c:v>0.55954999999999999</c:v>
                </c:pt>
                <c:pt idx="5121">
                  <c:v>0.29222999999999999</c:v>
                </c:pt>
                <c:pt idx="5122">
                  <c:v>0.47248000000000001</c:v>
                </c:pt>
                <c:pt idx="5123">
                  <c:v>0.26405999999999996</c:v>
                </c:pt>
                <c:pt idx="5124">
                  <c:v>0.32956000000000002</c:v>
                </c:pt>
                <c:pt idx="5125">
                  <c:v>0.26405999999999996</c:v>
                </c:pt>
                <c:pt idx="5126">
                  <c:v>0.26405999999999996</c:v>
                </c:pt>
                <c:pt idx="5127">
                  <c:v>0.26405999999999996</c:v>
                </c:pt>
                <c:pt idx="5128">
                  <c:v>0.26405999999999996</c:v>
                </c:pt>
                <c:pt idx="5129">
                  <c:v>0.26405999999999996</c:v>
                </c:pt>
                <c:pt idx="5130">
                  <c:v>0.26405999999999996</c:v>
                </c:pt>
                <c:pt idx="5131">
                  <c:v>0.26405999999999996</c:v>
                </c:pt>
                <c:pt idx="5132">
                  <c:v>0.26405999999999996</c:v>
                </c:pt>
                <c:pt idx="5133">
                  <c:v>0.26405999999999996</c:v>
                </c:pt>
                <c:pt idx="5134">
                  <c:v>0.45058999999999999</c:v>
                </c:pt>
                <c:pt idx="5135">
                  <c:v>0.26405999999999996</c:v>
                </c:pt>
                <c:pt idx="5136">
                  <c:v>0.59967999999999999</c:v>
                </c:pt>
                <c:pt idx="5137">
                  <c:v>0.26405999999999996</c:v>
                </c:pt>
                <c:pt idx="5138">
                  <c:v>0.26405999999999996</c:v>
                </c:pt>
                <c:pt idx="5139">
                  <c:v>0.47216999999999998</c:v>
                </c:pt>
                <c:pt idx="5140">
                  <c:v>0.26405999999999996</c:v>
                </c:pt>
                <c:pt idx="5141">
                  <c:v>0.26405999999999996</c:v>
                </c:pt>
                <c:pt idx="5142">
                  <c:v>0.32956000000000002</c:v>
                </c:pt>
                <c:pt idx="5143">
                  <c:v>0.26405999999999996</c:v>
                </c:pt>
                <c:pt idx="5144">
                  <c:v>0.28331000000000001</c:v>
                </c:pt>
                <c:pt idx="5145">
                  <c:v>0.26405999999999996</c:v>
                </c:pt>
                <c:pt idx="5146">
                  <c:v>0.26405999999999996</c:v>
                </c:pt>
                <c:pt idx="5147">
                  <c:v>0.26405999999999996</c:v>
                </c:pt>
                <c:pt idx="5148">
                  <c:v>0.45965</c:v>
                </c:pt>
                <c:pt idx="5149">
                  <c:v>0.26405999999999996</c:v>
                </c:pt>
                <c:pt idx="5150">
                  <c:v>0.26405999999999996</c:v>
                </c:pt>
                <c:pt idx="5151">
                  <c:v>0.39653000000000005</c:v>
                </c:pt>
                <c:pt idx="5152">
                  <c:v>0.53045999999999993</c:v>
                </c:pt>
                <c:pt idx="5153">
                  <c:v>0.26405999999999996</c:v>
                </c:pt>
                <c:pt idx="5154">
                  <c:v>0.35919000000000001</c:v>
                </c:pt>
                <c:pt idx="5155">
                  <c:v>0.61934</c:v>
                </c:pt>
                <c:pt idx="5156">
                  <c:v>0.26405999999999996</c:v>
                </c:pt>
                <c:pt idx="5157">
                  <c:v>0.26405999999999996</c:v>
                </c:pt>
                <c:pt idx="5158">
                  <c:v>0.26405999999999996</c:v>
                </c:pt>
                <c:pt idx="5159">
                  <c:v>0.26405999999999996</c:v>
                </c:pt>
                <c:pt idx="5160">
                  <c:v>0.26405999999999996</c:v>
                </c:pt>
                <c:pt idx="5161">
                  <c:v>0.26405999999999996</c:v>
                </c:pt>
                <c:pt idx="5162">
                  <c:v>0.26405999999999996</c:v>
                </c:pt>
                <c:pt idx="5163">
                  <c:v>0.77353000000000005</c:v>
                </c:pt>
                <c:pt idx="5164">
                  <c:v>0.26405999999999996</c:v>
                </c:pt>
                <c:pt idx="5165">
                  <c:v>0.36305000000000004</c:v>
                </c:pt>
                <c:pt idx="5166">
                  <c:v>0.26405999999999996</c:v>
                </c:pt>
                <c:pt idx="5167">
                  <c:v>0.26405999999999996</c:v>
                </c:pt>
                <c:pt idx="5168">
                  <c:v>0.26405999999999996</c:v>
                </c:pt>
                <c:pt idx="5169">
                  <c:v>0.26405999999999996</c:v>
                </c:pt>
                <c:pt idx="5170">
                  <c:v>0.26405999999999996</c:v>
                </c:pt>
                <c:pt idx="5171">
                  <c:v>0.26405999999999996</c:v>
                </c:pt>
                <c:pt idx="5172">
                  <c:v>0.26405999999999996</c:v>
                </c:pt>
                <c:pt idx="5173">
                  <c:v>0.26405999999999996</c:v>
                </c:pt>
                <c:pt idx="5174">
                  <c:v>0.49313999999999997</c:v>
                </c:pt>
                <c:pt idx="5175">
                  <c:v>0.26405999999999996</c:v>
                </c:pt>
                <c:pt idx="5176">
                  <c:v>0.26405999999999996</c:v>
                </c:pt>
                <c:pt idx="5177">
                  <c:v>0.26405999999999996</c:v>
                </c:pt>
                <c:pt idx="5178">
                  <c:v>0.28595999999999999</c:v>
                </c:pt>
                <c:pt idx="5179">
                  <c:v>0.26405999999999996</c:v>
                </c:pt>
                <c:pt idx="5180">
                  <c:v>0.26453000000000004</c:v>
                </c:pt>
                <c:pt idx="5181">
                  <c:v>0.26405999999999996</c:v>
                </c:pt>
                <c:pt idx="5182">
                  <c:v>0.26405999999999996</c:v>
                </c:pt>
                <c:pt idx="5183">
                  <c:v>0.26405999999999996</c:v>
                </c:pt>
                <c:pt idx="5184">
                  <c:v>0.26405999999999996</c:v>
                </c:pt>
                <c:pt idx="5185">
                  <c:v>0.28096000000000004</c:v>
                </c:pt>
                <c:pt idx="5186">
                  <c:v>0.26405999999999996</c:v>
                </c:pt>
                <c:pt idx="5187">
                  <c:v>0.26405999999999996</c:v>
                </c:pt>
                <c:pt idx="5188">
                  <c:v>0.26405999999999996</c:v>
                </c:pt>
                <c:pt idx="5189">
                  <c:v>0.26405999999999996</c:v>
                </c:pt>
                <c:pt idx="5190">
                  <c:v>0.26405999999999996</c:v>
                </c:pt>
                <c:pt idx="5191">
                  <c:v>0.28331000000000001</c:v>
                </c:pt>
                <c:pt idx="5192">
                  <c:v>0.26405999999999996</c:v>
                </c:pt>
                <c:pt idx="5193">
                  <c:v>0.26405999999999996</c:v>
                </c:pt>
                <c:pt idx="5194">
                  <c:v>0.59358999999999995</c:v>
                </c:pt>
                <c:pt idx="5195">
                  <c:v>0.26405999999999996</c:v>
                </c:pt>
                <c:pt idx="5196">
                  <c:v>0.45018000000000002</c:v>
                </c:pt>
                <c:pt idx="5197">
                  <c:v>0.26405999999999996</c:v>
                </c:pt>
                <c:pt idx="5198">
                  <c:v>0.26405999999999996</c:v>
                </c:pt>
                <c:pt idx="5199">
                  <c:v>0.26405999999999996</c:v>
                </c:pt>
                <c:pt idx="5200">
                  <c:v>0.26405999999999996</c:v>
                </c:pt>
                <c:pt idx="5201">
                  <c:v>0.26405999999999996</c:v>
                </c:pt>
                <c:pt idx="5202">
                  <c:v>0.26405999999999996</c:v>
                </c:pt>
                <c:pt idx="5203">
                  <c:v>0.26405999999999996</c:v>
                </c:pt>
                <c:pt idx="5204">
                  <c:v>0.59524999999999995</c:v>
                </c:pt>
                <c:pt idx="5205">
                  <c:v>0.26405999999999996</c:v>
                </c:pt>
                <c:pt idx="5206">
                  <c:v>0.26405999999999996</c:v>
                </c:pt>
                <c:pt idx="5207">
                  <c:v>0.42929</c:v>
                </c:pt>
                <c:pt idx="5208">
                  <c:v>0.69786999999999999</c:v>
                </c:pt>
                <c:pt idx="5209">
                  <c:v>0.26405999999999996</c:v>
                </c:pt>
                <c:pt idx="5210">
                  <c:v>0.26405999999999996</c:v>
                </c:pt>
                <c:pt idx="5211">
                  <c:v>0.26405999999999996</c:v>
                </c:pt>
                <c:pt idx="5212">
                  <c:v>0.26405999999999996</c:v>
                </c:pt>
                <c:pt idx="5213">
                  <c:v>0.26405999999999996</c:v>
                </c:pt>
                <c:pt idx="5214">
                  <c:v>0.32782</c:v>
                </c:pt>
                <c:pt idx="5215">
                  <c:v>0.26405999999999996</c:v>
                </c:pt>
                <c:pt idx="5216">
                  <c:v>0.26405999999999996</c:v>
                </c:pt>
                <c:pt idx="5217">
                  <c:v>0.26405999999999996</c:v>
                </c:pt>
                <c:pt idx="5218">
                  <c:v>0.32750000000000001</c:v>
                </c:pt>
                <c:pt idx="5219">
                  <c:v>0.26405999999999996</c:v>
                </c:pt>
                <c:pt idx="5220">
                  <c:v>0.26405999999999996</c:v>
                </c:pt>
                <c:pt idx="5221">
                  <c:v>0.29222999999999999</c:v>
                </c:pt>
                <c:pt idx="5222">
                  <c:v>0.26405999999999996</c:v>
                </c:pt>
                <c:pt idx="5223">
                  <c:v>0.26405999999999996</c:v>
                </c:pt>
                <c:pt idx="5224">
                  <c:v>0.26405999999999996</c:v>
                </c:pt>
                <c:pt idx="5225">
                  <c:v>0.26405999999999996</c:v>
                </c:pt>
                <c:pt idx="5226">
                  <c:v>0.42617000000000005</c:v>
                </c:pt>
                <c:pt idx="5227">
                  <c:v>0.26405999999999996</c:v>
                </c:pt>
                <c:pt idx="5228">
                  <c:v>0.26405999999999996</c:v>
                </c:pt>
                <c:pt idx="5229">
                  <c:v>0.26405999999999996</c:v>
                </c:pt>
                <c:pt idx="5230">
                  <c:v>0.26405999999999996</c:v>
                </c:pt>
                <c:pt idx="5231">
                  <c:v>0.26405999999999996</c:v>
                </c:pt>
                <c:pt idx="5232">
                  <c:v>0.26405999999999996</c:v>
                </c:pt>
                <c:pt idx="5233">
                  <c:v>0.26405999999999996</c:v>
                </c:pt>
                <c:pt idx="5234">
                  <c:v>0.26405999999999996</c:v>
                </c:pt>
                <c:pt idx="5235">
                  <c:v>0.26405999999999996</c:v>
                </c:pt>
                <c:pt idx="5236">
                  <c:v>0.26405999999999996</c:v>
                </c:pt>
                <c:pt idx="5237">
                  <c:v>0.26405999999999996</c:v>
                </c:pt>
                <c:pt idx="5238">
                  <c:v>0.32571</c:v>
                </c:pt>
                <c:pt idx="5239">
                  <c:v>0.25052999999999997</c:v>
                </c:pt>
                <c:pt idx="5240">
                  <c:v>0.40128999999999998</c:v>
                </c:pt>
                <c:pt idx="5241">
                  <c:v>0.30082999999999999</c:v>
                </c:pt>
                <c:pt idx="5242">
                  <c:v>0.52360000000000007</c:v>
                </c:pt>
                <c:pt idx="5243">
                  <c:v>0.46826000000000001</c:v>
                </c:pt>
                <c:pt idx="5244">
                  <c:v>0.39023999999999998</c:v>
                </c:pt>
                <c:pt idx="5245">
                  <c:v>0.28048000000000001</c:v>
                </c:pt>
                <c:pt idx="5246">
                  <c:v>0.25052999999999997</c:v>
                </c:pt>
                <c:pt idx="5247">
                  <c:v>0.64739999999999998</c:v>
                </c:pt>
                <c:pt idx="5248">
                  <c:v>0.25052999999999997</c:v>
                </c:pt>
                <c:pt idx="5249">
                  <c:v>0.27101000000000003</c:v>
                </c:pt>
                <c:pt idx="5250">
                  <c:v>0.42903999999999998</c:v>
                </c:pt>
                <c:pt idx="5251">
                  <c:v>0.52273000000000003</c:v>
                </c:pt>
                <c:pt idx="5252">
                  <c:v>0.42770999999999998</c:v>
                </c:pt>
                <c:pt idx="5253">
                  <c:v>0.3246</c:v>
                </c:pt>
                <c:pt idx="5254">
                  <c:v>0.25052999999999997</c:v>
                </c:pt>
                <c:pt idx="5255">
                  <c:v>0.53522000000000003</c:v>
                </c:pt>
                <c:pt idx="5256">
                  <c:v>0.25052999999999997</c:v>
                </c:pt>
                <c:pt idx="5257">
                  <c:v>0.25052999999999997</c:v>
                </c:pt>
                <c:pt idx="5258">
                  <c:v>0.25052999999999997</c:v>
                </c:pt>
                <c:pt idx="5259">
                  <c:v>0.25052999999999997</c:v>
                </c:pt>
                <c:pt idx="5260">
                  <c:v>0.25052999999999997</c:v>
                </c:pt>
                <c:pt idx="5261">
                  <c:v>0.25052999999999997</c:v>
                </c:pt>
                <c:pt idx="5262">
                  <c:v>0.35618</c:v>
                </c:pt>
                <c:pt idx="5263">
                  <c:v>0.25052999999999997</c:v>
                </c:pt>
                <c:pt idx="5264">
                  <c:v>0.25052999999999997</c:v>
                </c:pt>
                <c:pt idx="5265">
                  <c:v>0.58982000000000001</c:v>
                </c:pt>
                <c:pt idx="5266">
                  <c:v>0.49012000000000006</c:v>
                </c:pt>
                <c:pt idx="5267">
                  <c:v>0.81418000000000001</c:v>
                </c:pt>
                <c:pt idx="5268">
                  <c:v>0.32734000000000002</c:v>
                </c:pt>
                <c:pt idx="5269">
                  <c:v>0.25052999999999997</c:v>
                </c:pt>
                <c:pt idx="5270">
                  <c:v>0.50963999999999998</c:v>
                </c:pt>
                <c:pt idx="5271">
                  <c:v>0.59965000000000002</c:v>
                </c:pt>
                <c:pt idx="5272">
                  <c:v>0.60738999999999999</c:v>
                </c:pt>
                <c:pt idx="5273">
                  <c:v>0.25052999999999997</c:v>
                </c:pt>
                <c:pt idx="5274">
                  <c:v>0.55679000000000001</c:v>
                </c:pt>
                <c:pt idx="5275">
                  <c:v>0.61793999999999993</c:v>
                </c:pt>
                <c:pt idx="5276">
                  <c:v>0.83080999999999994</c:v>
                </c:pt>
                <c:pt idx="5277">
                  <c:v>0.40361999999999998</c:v>
                </c:pt>
                <c:pt idx="5278">
                  <c:v>0.83195999999999992</c:v>
                </c:pt>
                <c:pt idx="5279">
                  <c:v>0.31773000000000001</c:v>
                </c:pt>
                <c:pt idx="5280">
                  <c:v>0.95874000000000004</c:v>
                </c:pt>
                <c:pt idx="5281">
                  <c:v>0.68177999999999994</c:v>
                </c:pt>
                <c:pt idx="5282">
                  <c:v>0.42568</c:v>
                </c:pt>
                <c:pt idx="5283">
                  <c:v>0.73205999999999993</c:v>
                </c:pt>
                <c:pt idx="5284">
                  <c:v>0.52360000000000007</c:v>
                </c:pt>
                <c:pt idx="5285">
                  <c:v>0.91284999999999994</c:v>
                </c:pt>
                <c:pt idx="5286">
                  <c:v>0.50783</c:v>
                </c:pt>
                <c:pt idx="5287">
                  <c:v>1.0079</c:v>
                </c:pt>
                <c:pt idx="5288">
                  <c:v>1.3255999999999999</c:v>
                </c:pt>
                <c:pt idx="5289">
                  <c:v>1.2081999999999999</c:v>
                </c:pt>
                <c:pt idx="5290">
                  <c:v>1.1091</c:v>
                </c:pt>
                <c:pt idx="5291">
                  <c:v>1.4274</c:v>
                </c:pt>
                <c:pt idx="5292">
                  <c:v>1.4882</c:v>
                </c:pt>
                <c:pt idx="5293">
                  <c:v>1.2085999999999999</c:v>
                </c:pt>
                <c:pt idx="5294">
                  <c:v>1.9166999999999998</c:v>
                </c:pt>
                <c:pt idx="5295">
                  <c:v>2.3548</c:v>
                </c:pt>
                <c:pt idx="5296">
                  <c:v>2.1757</c:v>
                </c:pt>
                <c:pt idx="5297">
                  <c:v>2.5319000000000003</c:v>
                </c:pt>
                <c:pt idx="5298">
                  <c:v>2.3881000000000001</c:v>
                </c:pt>
                <c:pt idx="5299">
                  <c:v>2.3928000000000003</c:v>
                </c:pt>
                <c:pt idx="5300">
                  <c:v>2.3628999999999998</c:v>
                </c:pt>
                <c:pt idx="5301">
                  <c:v>2.9954000000000001</c:v>
                </c:pt>
                <c:pt idx="5302">
                  <c:v>3.2932000000000001</c:v>
                </c:pt>
                <c:pt idx="5303">
                  <c:v>3.0346000000000002</c:v>
                </c:pt>
                <c:pt idx="5304">
                  <c:v>4.5904999999999996</c:v>
                </c:pt>
                <c:pt idx="5305">
                  <c:v>3.42</c:v>
                </c:pt>
                <c:pt idx="5306">
                  <c:v>3.6502000000000003</c:v>
                </c:pt>
                <c:pt idx="5307">
                  <c:v>4.2961</c:v>
                </c:pt>
                <c:pt idx="5308">
                  <c:v>4.4270999999999994</c:v>
                </c:pt>
                <c:pt idx="5309">
                  <c:v>4.7404999999999999</c:v>
                </c:pt>
                <c:pt idx="5310">
                  <c:v>5.7200000000000006</c:v>
                </c:pt>
                <c:pt idx="5311">
                  <c:v>5.1228999999999996</c:v>
                </c:pt>
                <c:pt idx="5312">
                  <c:v>5.1666000000000007</c:v>
                </c:pt>
                <c:pt idx="5313">
                  <c:v>5.1158000000000001</c:v>
                </c:pt>
                <c:pt idx="5314">
                  <c:v>5.0518999999999998</c:v>
                </c:pt>
                <c:pt idx="5315">
                  <c:v>6.1358000000000006</c:v>
                </c:pt>
                <c:pt idx="5316">
                  <c:v>6.7660999999999998</c:v>
                </c:pt>
                <c:pt idx="5317">
                  <c:v>5.9695</c:v>
                </c:pt>
                <c:pt idx="5318">
                  <c:v>6.1434000000000006</c:v>
                </c:pt>
                <c:pt idx="5319">
                  <c:v>6.5648</c:v>
                </c:pt>
                <c:pt idx="5320">
                  <c:v>7.2810000000000006</c:v>
                </c:pt>
                <c:pt idx="5321">
                  <c:v>6.9592999999999998</c:v>
                </c:pt>
                <c:pt idx="5322">
                  <c:v>7.0362999999999998</c:v>
                </c:pt>
                <c:pt idx="5323">
                  <c:v>6.8536999999999999</c:v>
                </c:pt>
                <c:pt idx="5324">
                  <c:v>5.4273999999999996</c:v>
                </c:pt>
                <c:pt idx="5325">
                  <c:v>6.0984000000000007</c:v>
                </c:pt>
                <c:pt idx="5326">
                  <c:v>7.3721999999999994</c:v>
                </c:pt>
                <c:pt idx="5327">
                  <c:v>6.0255999999999998</c:v>
                </c:pt>
                <c:pt idx="5328">
                  <c:v>6.0811000000000002</c:v>
                </c:pt>
                <c:pt idx="5329">
                  <c:v>6.9211999999999998</c:v>
                </c:pt>
                <c:pt idx="5330">
                  <c:v>6.992</c:v>
                </c:pt>
                <c:pt idx="5331">
                  <c:v>7.3875999999999999</c:v>
                </c:pt>
                <c:pt idx="5332">
                  <c:v>7.4825999999999997</c:v>
                </c:pt>
                <c:pt idx="5333">
                  <c:v>8.2797999999999998</c:v>
                </c:pt>
                <c:pt idx="5334">
                  <c:v>6.8275000000000006</c:v>
                </c:pt>
                <c:pt idx="5335">
                  <c:v>7.2679999999999998</c:v>
                </c:pt>
                <c:pt idx="5336">
                  <c:v>8.1437999999999988</c:v>
                </c:pt>
                <c:pt idx="5337">
                  <c:v>7.9503000000000004</c:v>
                </c:pt>
                <c:pt idx="5338">
                  <c:v>8.7399000000000004</c:v>
                </c:pt>
                <c:pt idx="5339">
                  <c:v>8.4305000000000003</c:v>
                </c:pt>
                <c:pt idx="5340">
                  <c:v>8.8080999999999996</c:v>
                </c:pt>
                <c:pt idx="5341">
                  <c:v>7.3439000000000005</c:v>
                </c:pt>
                <c:pt idx="5342">
                  <c:v>9.1836000000000002</c:v>
                </c:pt>
                <c:pt idx="5343">
                  <c:v>7.5521000000000003</c:v>
                </c:pt>
                <c:pt idx="5344">
                  <c:v>8.3779000000000003</c:v>
                </c:pt>
                <c:pt idx="5345">
                  <c:v>8.4337</c:v>
                </c:pt>
                <c:pt idx="5346">
                  <c:v>9.1373999999999995</c:v>
                </c:pt>
                <c:pt idx="5347">
                  <c:v>9.553799999999999</c:v>
                </c:pt>
                <c:pt idx="5348">
                  <c:v>9.3994</c:v>
                </c:pt>
                <c:pt idx="5349">
                  <c:v>9.0477000000000007</c:v>
                </c:pt>
                <c:pt idx="5350">
                  <c:v>9.8694000000000006</c:v>
                </c:pt>
                <c:pt idx="5351">
                  <c:v>9.1859000000000002</c:v>
                </c:pt>
                <c:pt idx="5352">
                  <c:v>10.305</c:v>
                </c:pt>
                <c:pt idx="5353">
                  <c:v>9.7143999999999995</c:v>
                </c:pt>
                <c:pt idx="5354">
                  <c:v>10.241</c:v>
                </c:pt>
                <c:pt idx="5355">
                  <c:v>11.055</c:v>
                </c:pt>
                <c:pt idx="5356">
                  <c:v>10.119</c:v>
                </c:pt>
                <c:pt idx="5357">
                  <c:v>9.9562000000000008</c:v>
                </c:pt>
                <c:pt idx="5358">
                  <c:v>10.137</c:v>
                </c:pt>
                <c:pt idx="5359">
                  <c:v>10.395</c:v>
                </c:pt>
                <c:pt idx="5360">
                  <c:v>9.2003000000000004</c:v>
                </c:pt>
                <c:pt idx="5361">
                  <c:v>10.802000000000001</c:v>
                </c:pt>
                <c:pt idx="5362">
                  <c:v>9.9638000000000009</c:v>
                </c:pt>
                <c:pt idx="5363">
                  <c:v>9.9813999999999989</c:v>
                </c:pt>
                <c:pt idx="5364">
                  <c:v>10.918000000000001</c:v>
                </c:pt>
                <c:pt idx="5365">
                  <c:v>11.258000000000001</c:v>
                </c:pt>
                <c:pt idx="5366">
                  <c:v>11.558999999999999</c:v>
                </c:pt>
                <c:pt idx="5367">
                  <c:v>11.867000000000001</c:v>
                </c:pt>
                <c:pt idx="5368">
                  <c:v>10.891</c:v>
                </c:pt>
                <c:pt idx="5369">
                  <c:v>11.978999999999999</c:v>
                </c:pt>
                <c:pt idx="5370">
                  <c:v>11.943999999999999</c:v>
                </c:pt>
                <c:pt idx="5371">
                  <c:v>11.568999999999999</c:v>
                </c:pt>
                <c:pt idx="5372">
                  <c:v>12.274000000000001</c:v>
                </c:pt>
                <c:pt idx="5373">
                  <c:v>11.440999999999999</c:v>
                </c:pt>
                <c:pt idx="5374">
                  <c:v>10.543999999999999</c:v>
                </c:pt>
                <c:pt idx="5375">
                  <c:v>10.074</c:v>
                </c:pt>
                <c:pt idx="5376">
                  <c:v>12.019</c:v>
                </c:pt>
                <c:pt idx="5377">
                  <c:v>10.83</c:v>
                </c:pt>
                <c:pt idx="5378">
                  <c:v>10.407</c:v>
                </c:pt>
                <c:pt idx="5379">
                  <c:v>10.831999999999999</c:v>
                </c:pt>
                <c:pt idx="5380">
                  <c:v>11.572000000000001</c:v>
                </c:pt>
                <c:pt idx="5381">
                  <c:v>10.603</c:v>
                </c:pt>
                <c:pt idx="5382">
                  <c:v>11.225000000000001</c:v>
                </c:pt>
                <c:pt idx="5383">
                  <c:v>11.674999999999999</c:v>
                </c:pt>
                <c:pt idx="5384">
                  <c:v>12.524000000000001</c:v>
                </c:pt>
                <c:pt idx="5385">
                  <c:v>11.754000000000001</c:v>
                </c:pt>
                <c:pt idx="5386">
                  <c:v>12.579000000000001</c:v>
                </c:pt>
                <c:pt idx="5387">
                  <c:v>12.597999999999999</c:v>
                </c:pt>
                <c:pt idx="5388">
                  <c:v>12.786999999999999</c:v>
                </c:pt>
                <c:pt idx="5389">
                  <c:v>11.869</c:v>
                </c:pt>
                <c:pt idx="5390">
                  <c:v>12.474</c:v>
                </c:pt>
                <c:pt idx="5391">
                  <c:v>13.263</c:v>
                </c:pt>
                <c:pt idx="5392">
                  <c:v>12.458</c:v>
                </c:pt>
                <c:pt idx="5393">
                  <c:v>13.011999999999999</c:v>
                </c:pt>
                <c:pt idx="5394">
                  <c:v>14.801</c:v>
                </c:pt>
                <c:pt idx="5395">
                  <c:v>12.590999999999999</c:v>
                </c:pt>
                <c:pt idx="5396">
                  <c:v>13.192</c:v>
                </c:pt>
                <c:pt idx="5397">
                  <c:v>11.593999999999999</c:v>
                </c:pt>
                <c:pt idx="5398">
                  <c:v>12.621</c:v>
                </c:pt>
                <c:pt idx="5399">
                  <c:v>14.164</c:v>
                </c:pt>
                <c:pt idx="5400">
                  <c:v>12.578000000000001</c:v>
                </c:pt>
                <c:pt idx="5401">
                  <c:v>12.119</c:v>
                </c:pt>
                <c:pt idx="5402">
                  <c:v>12.839</c:v>
                </c:pt>
                <c:pt idx="5403">
                  <c:v>13.015000000000001</c:v>
                </c:pt>
                <c:pt idx="5404">
                  <c:v>11.824</c:v>
                </c:pt>
                <c:pt idx="5405">
                  <c:v>12.834999999999999</c:v>
                </c:pt>
                <c:pt idx="5406">
                  <c:v>13.169</c:v>
                </c:pt>
                <c:pt idx="5407">
                  <c:v>12.59</c:v>
                </c:pt>
                <c:pt idx="5408">
                  <c:v>13.429</c:v>
                </c:pt>
                <c:pt idx="5409">
                  <c:v>12.47</c:v>
                </c:pt>
                <c:pt idx="5410">
                  <c:v>11.497</c:v>
                </c:pt>
                <c:pt idx="5411">
                  <c:v>12.802</c:v>
                </c:pt>
                <c:pt idx="5412">
                  <c:v>13.185</c:v>
                </c:pt>
                <c:pt idx="5413">
                  <c:v>13.571</c:v>
                </c:pt>
                <c:pt idx="5414">
                  <c:v>12.928000000000001</c:v>
                </c:pt>
                <c:pt idx="5415">
                  <c:v>13.311999999999999</c:v>
                </c:pt>
                <c:pt idx="5416">
                  <c:v>12.928000000000001</c:v>
                </c:pt>
                <c:pt idx="5417">
                  <c:v>12.481999999999999</c:v>
                </c:pt>
                <c:pt idx="5418">
                  <c:v>13.004999999999999</c:v>
                </c:pt>
                <c:pt idx="5419">
                  <c:v>12.729000000000001</c:v>
                </c:pt>
                <c:pt idx="5420">
                  <c:v>12.207000000000001</c:v>
                </c:pt>
                <c:pt idx="5421">
                  <c:v>12.119</c:v>
                </c:pt>
                <c:pt idx="5422">
                  <c:v>13.391</c:v>
                </c:pt>
                <c:pt idx="5423">
                  <c:v>14.139000000000001</c:v>
                </c:pt>
                <c:pt idx="5424">
                  <c:v>12.342000000000001</c:v>
                </c:pt>
                <c:pt idx="5425">
                  <c:v>12.196999999999999</c:v>
                </c:pt>
                <c:pt idx="5426">
                  <c:v>11.478999999999999</c:v>
                </c:pt>
                <c:pt idx="5427">
                  <c:v>12.158999999999999</c:v>
                </c:pt>
                <c:pt idx="5428">
                  <c:v>11.299999999999999</c:v>
                </c:pt>
                <c:pt idx="5429">
                  <c:v>13.548</c:v>
                </c:pt>
                <c:pt idx="5430">
                  <c:v>13.25</c:v>
                </c:pt>
                <c:pt idx="5431">
                  <c:v>12.286999999999999</c:v>
                </c:pt>
                <c:pt idx="5432">
                  <c:v>11.934999999999999</c:v>
                </c:pt>
                <c:pt idx="5433">
                  <c:v>12.158000000000001</c:v>
                </c:pt>
                <c:pt idx="5434">
                  <c:v>13.530000000000001</c:v>
                </c:pt>
                <c:pt idx="5435">
                  <c:v>14.275</c:v>
                </c:pt>
                <c:pt idx="5436">
                  <c:v>12.859</c:v>
                </c:pt>
                <c:pt idx="5437">
                  <c:v>13.378</c:v>
                </c:pt>
                <c:pt idx="5438">
                  <c:v>14.068999999999999</c:v>
                </c:pt>
                <c:pt idx="5439">
                  <c:v>12.782999999999999</c:v>
                </c:pt>
                <c:pt idx="5440">
                  <c:v>14.635</c:v>
                </c:pt>
                <c:pt idx="5441">
                  <c:v>12.952999999999999</c:v>
                </c:pt>
                <c:pt idx="5442">
                  <c:v>14.39</c:v>
                </c:pt>
                <c:pt idx="5443">
                  <c:v>15.571</c:v>
                </c:pt>
                <c:pt idx="5444">
                  <c:v>14.408000000000001</c:v>
                </c:pt>
                <c:pt idx="5445">
                  <c:v>14.461</c:v>
                </c:pt>
                <c:pt idx="5446">
                  <c:v>13.768000000000001</c:v>
                </c:pt>
                <c:pt idx="5447">
                  <c:v>14.059000000000001</c:v>
                </c:pt>
                <c:pt idx="5448">
                  <c:v>14.616</c:v>
                </c:pt>
                <c:pt idx="5449">
                  <c:v>14.51</c:v>
                </c:pt>
                <c:pt idx="5450">
                  <c:v>14.453000000000001</c:v>
                </c:pt>
                <c:pt idx="5451">
                  <c:v>13.559999999999999</c:v>
                </c:pt>
                <c:pt idx="5452">
                  <c:v>15.17</c:v>
                </c:pt>
                <c:pt idx="5453">
                  <c:v>14.588000000000001</c:v>
                </c:pt>
                <c:pt idx="5454">
                  <c:v>13.211</c:v>
                </c:pt>
                <c:pt idx="5455">
                  <c:v>13.608000000000001</c:v>
                </c:pt>
                <c:pt idx="5456">
                  <c:v>14.192</c:v>
                </c:pt>
                <c:pt idx="5457">
                  <c:v>12.769</c:v>
                </c:pt>
                <c:pt idx="5458">
                  <c:v>12.854000000000001</c:v>
                </c:pt>
                <c:pt idx="5459">
                  <c:v>13.004999999999999</c:v>
                </c:pt>
                <c:pt idx="5460">
                  <c:v>11.849</c:v>
                </c:pt>
                <c:pt idx="5461">
                  <c:v>13.32</c:v>
                </c:pt>
                <c:pt idx="5462">
                  <c:v>13.030999999999999</c:v>
                </c:pt>
                <c:pt idx="5463">
                  <c:v>12.135999999999999</c:v>
                </c:pt>
                <c:pt idx="5464">
                  <c:v>12.576000000000001</c:v>
                </c:pt>
                <c:pt idx="5465">
                  <c:v>11.749000000000001</c:v>
                </c:pt>
                <c:pt idx="5466">
                  <c:v>12.222999999999999</c:v>
                </c:pt>
                <c:pt idx="5467">
                  <c:v>11.617000000000001</c:v>
                </c:pt>
                <c:pt idx="5468">
                  <c:v>10.991000000000001</c:v>
                </c:pt>
                <c:pt idx="5469">
                  <c:v>11.270000000000001</c:v>
                </c:pt>
                <c:pt idx="5470">
                  <c:v>10.58</c:v>
                </c:pt>
                <c:pt idx="5471">
                  <c:v>10.920999999999999</c:v>
                </c:pt>
                <c:pt idx="5472">
                  <c:v>11.121</c:v>
                </c:pt>
                <c:pt idx="5473">
                  <c:v>10.259</c:v>
                </c:pt>
                <c:pt idx="5474">
                  <c:v>11.871</c:v>
                </c:pt>
                <c:pt idx="5475">
                  <c:v>10.42</c:v>
                </c:pt>
                <c:pt idx="5476">
                  <c:v>11.090999999999999</c:v>
                </c:pt>
                <c:pt idx="5477">
                  <c:v>10.333</c:v>
                </c:pt>
                <c:pt idx="5478">
                  <c:v>11.16</c:v>
                </c:pt>
                <c:pt idx="5479">
                  <c:v>9.1465999999999994</c:v>
                </c:pt>
                <c:pt idx="5480">
                  <c:v>11.015000000000001</c:v>
                </c:pt>
                <c:pt idx="5481">
                  <c:v>10.543000000000001</c:v>
                </c:pt>
                <c:pt idx="5482">
                  <c:v>11.417999999999999</c:v>
                </c:pt>
                <c:pt idx="5483">
                  <c:v>11.773</c:v>
                </c:pt>
                <c:pt idx="5484">
                  <c:v>10.644</c:v>
                </c:pt>
                <c:pt idx="5485">
                  <c:v>10.684000000000001</c:v>
                </c:pt>
                <c:pt idx="5486">
                  <c:v>9.6791</c:v>
                </c:pt>
                <c:pt idx="5487">
                  <c:v>10.194999999999999</c:v>
                </c:pt>
                <c:pt idx="5488">
                  <c:v>10.625999999999999</c:v>
                </c:pt>
                <c:pt idx="5489">
                  <c:v>10.873000000000001</c:v>
                </c:pt>
                <c:pt idx="5490">
                  <c:v>9.9739000000000004</c:v>
                </c:pt>
                <c:pt idx="5491">
                  <c:v>10.818</c:v>
                </c:pt>
                <c:pt idx="5492">
                  <c:v>9.4117999999999995</c:v>
                </c:pt>
                <c:pt idx="5493">
                  <c:v>11.272</c:v>
                </c:pt>
                <c:pt idx="5494">
                  <c:v>10.067</c:v>
                </c:pt>
                <c:pt idx="5495">
                  <c:v>11.414</c:v>
                </c:pt>
                <c:pt idx="5496">
                  <c:v>10.364000000000001</c:v>
                </c:pt>
                <c:pt idx="5497">
                  <c:v>11.414</c:v>
                </c:pt>
                <c:pt idx="5498">
                  <c:v>10.103</c:v>
                </c:pt>
                <c:pt idx="5499">
                  <c:v>11.292999999999999</c:v>
                </c:pt>
                <c:pt idx="5500">
                  <c:v>9.8968000000000007</c:v>
                </c:pt>
                <c:pt idx="5501">
                  <c:v>10.641</c:v>
                </c:pt>
                <c:pt idx="5502">
                  <c:v>10.606000000000002</c:v>
                </c:pt>
                <c:pt idx="5503">
                  <c:v>9.8250000000000011</c:v>
                </c:pt>
                <c:pt idx="5504">
                  <c:v>9.4076000000000004</c:v>
                </c:pt>
                <c:pt idx="5505">
                  <c:v>10.534999999999998</c:v>
                </c:pt>
                <c:pt idx="5506">
                  <c:v>9.6881999999999984</c:v>
                </c:pt>
                <c:pt idx="5507">
                  <c:v>10.664</c:v>
                </c:pt>
                <c:pt idx="5508">
                  <c:v>10.795</c:v>
                </c:pt>
                <c:pt idx="5509">
                  <c:v>9.805299999999999</c:v>
                </c:pt>
                <c:pt idx="5510">
                  <c:v>10.155000000000001</c:v>
                </c:pt>
                <c:pt idx="5511">
                  <c:v>9.1347000000000005</c:v>
                </c:pt>
                <c:pt idx="5512">
                  <c:v>11.095000000000001</c:v>
                </c:pt>
                <c:pt idx="5513">
                  <c:v>10.347</c:v>
                </c:pt>
                <c:pt idx="5514">
                  <c:v>11.207000000000001</c:v>
                </c:pt>
                <c:pt idx="5515">
                  <c:v>10.247</c:v>
                </c:pt>
                <c:pt idx="5516">
                  <c:v>11.303000000000001</c:v>
                </c:pt>
                <c:pt idx="5517">
                  <c:v>9.6067999999999998</c:v>
                </c:pt>
                <c:pt idx="5518">
                  <c:v>10.863</c:v>
                </c:pt>
                <c:pt idx="5519">
                  <c:v>10.011000000000001</c:v>
                </c:pt>
                <c:pt idx="5520">
                  <c:v>10.208</c:v>
                </c:pt>
                <c:pt idx="5521">
                  <c:v>9.3413000000000004</c:v>
                </c:pt>
                <c:pt idx="5522">
                  <c:v>8.4653000000000009</c:v>
                </c:pt>
                <c:pt idx="5523">
                  <c:v>8.0144000000000002</c:v>
                </c:pt>
                <c:pt idx="5524">
                  <c:v>7.7558999999999996</c:v>
                </c:pt>
                <c:pt idx="5525">
                  <c:v>9.2690000000000001</c:v>
                </c:pt>
                <c:pt idx="5526">
                  <c:v>8.6471</c:v>
                </c:pt>
                <c:pt idx="5527">
                  <c:v>8.7787000000000006</c:v>
                </c:pt>
                <c:pt idx="5528">
                  <c:v>8.258700000000001</c:v>
                </c:pt>
                <c:pt idx="5529">
                  <c:v>8.0868000000000002</c:v>
                </c:pt>
                <c:pt idx="5530">
                  <c:v>7.2949999999999999</c:v>
                </c:pt>
                <c:pt idx="5531">
                  <c:v>6.9786999999999999</c:v>
                </c:pt>
                <c:pt idx="5532">
                  <c:v>8.4793000000000003</c:v>
                </c:pt>
                <c:pt idx="5533">
                  <c:v>6.9036999999999997</c:v>
                </c:pt>
                <c:pt idx="5534">
                  <c:v>9.4050999999999991</c:v>
                </c:pt>
                <c:pt idx="5535">
                  <c:v>7.9</c:v>
                </c:pt>
                <c:pt idx="5536">
                  <c:v>8.4355999999999991</c:v>
                </c:pt>
                <c:pt idx="5537">
                  <c:v>9.6596000000000011</c:v>
                </c:pt>
                <c:pt idx="5538">
                  <c:v>7.8844999999999992</c:v>
                </c:pt>
                <c:pt idx="5539">
                  <c:v>9.2861999999999991</c:v>
                </c:pt>
                <c:pt idx="5540">
                  <c:v>8.2571999999999992</c:v>
                </c:pt>
                <c:pt idx="5541">
                  <c:v>8.2877999999999989</c:v>
                </c:pt>
                <c:pt idx="5542">
                  <c:v>8.3508999999999993</c:v>
                </c:pt>
                <c:pt idx="5543">
                  <c:v>8.4674999999999994</c:v>
                </c:pt>
                <c:pt idx="5544">
                  <c:v>8.8331</c:v>
                </c:pt>
                <c:pt idx="5545">
                  <c:v>8.1333000000000002</c:v>
                </c:pt>
                <c:pt idx="5546">
                  <c:v>7.9910999999999994</c:v>
                </c:pt>
                <c:pt idx="5547">
                  <c:v>7.8831999999999995</c:v>
                </c:pt>
                <c:pt idx="5548">
                  <c:v>9.7380999999999993</c:v>
                </c:pt>
                <c:pt idx="5549">
                  <c:v>8.9782999999999991</c:v>
                </c:pt>
                <c:pt idx="5550">
                  <c:v>8.3783999999999992</c:v>
                </c:pt>
                <c:pt idx="5551">
                  <c:v>8.0776000000000003</c:v>
                </c:pt>
                <c:pt idx="5552">
                  <c:v>8.5126000000000008</c:v>
                </c:pt>
                <c:pt idx="5553">
                  <c:v>8.2021999999999995</c:v>
                </c:pt>
                <c:pt idx="5554">
                  <c:v>8.8643999999999998</c:v>
                </c:pt>
                <c:pt idx="5555">
                  <c:v>8.6637999999999984</c:v>
                </c:pt>
                <c:pt idx="5556">
                  <c:v>8.2318999999999996</c:v>
                </c:pt>
                <c:pt idx="5557">
                  <c:v>8.1282999999999994</c:v>
                </c:pt>
                <c:pt idx="5558">
                  <c:v>9.5279000000000007</c:v>
                </c:pt>
                <c:pt idx="5559">
                  <c:v>8.4558</c:v>
                </c:pt>
                <c:pt idx="5560">
                  <c:v>8.7296000000000014</c:v>
                </c:pt>
                <c:pt idx="5561">
                  <c:v>7.9383999999999997</c:v>
                </c:pt>
                <c:pt idx="5562">
                  <c:v>8.3751999999999995</c:v>
                </c:pt>
                <c:pt idx="5563">
                  <c:v>9.7126999999999999</c:v>
                </c:pt>
                <c:pt idx="5564">
                  <c:v>8.3076999999999988</c:v>
                </c:pt>
                <c:pt idx="5565">
                  <c:v>8.2217000000000002</c:v>
                </c:pt>
                <c:pt idx="5566">
                  <c:v>7.5476000000000001</c:v>
                </c:pt>
                <c:pt idx="5567">
                  <c:v>8.6561000000000003</c:v>
                </c:pt>
                <c:pt idx="5568">
                  <c:v>9.0810000000000013</c:v>
                </c:pt>
                <c:pt idx="5569">
                  <c:v>7.8613</c:v>
                </c:pt>
                <c:pt idx="5570">
                  <c:v>8.0419999999999998</c:v>
                </c:pt>
                <c:pt idx="5571">
                  <c:v>9.5555000000000003</c:v>
                </c:pt>
                <c:pt idx="5572">
                  <c:v>9.8971</c:v>
                </c:pt>
                <c:pt idx="5573">
                  <c:v>8.5401000000000007</c:v>
                </c:pt>
                <c:pt idx="5574">
                  <c:v>8.7463999999999995</c:v>
                </c:pt>
                <c:pt idx="5575">
                  <c:v>8.3142000000000014</c:v>
                </c:pt>
                <c:pt idx="5576">
                  <c:v>8.4321000000000002</c:v>
                </c:pt>
                <c:pt idx="5577">
                  <c:v>8.2544000000000004</c:v>
                </c:pt>
                <c:pt idx="5578">
                  <c:v>8.3259000000000007</c:v>
                </c:pt>
                <c:pt idx="5579">
                  <c:v>8.3805000000000014</c:v>
                </c:pt>
                <c:pt idx="5580">
                  <c:v>9.5306999999999995</c:v>
                </c:pt>
                <c:pt idx="5581">
                  <c:v>9.3560999999999996</c:v>
                </c:pt>
                <c:pt idx="5582">
                  <c:v>9.7576000000000001</c:v>
                </c:pt>
                <c:pt idx="5583">
                  <c:v>7.4330999999999996</c:v>
                </c:pt>
                <c:pt idx="5584">
                  <c:v>9.5785</c:v>
                </c:pt>
                <c:pt idx="5585">
                  <c:v>8.5936000000000003</c:v>
                </c:pt>
                <c:pt idx="5586">
                  <c:v>8.8454999999999995</c:v>
                </c:pt>
                <c:pt idx="5587">
                  <c:v>8.9849999999999994</c:v>
                </c:pt>
                <c:pt idx="5588">
                  <c:v>8.8727</c:v>
                </c:pt>
                <c:pt idx="5589">
                  <c:v>8.7766000000000002</c:v>
                </c:pt>
                <c:pt idx="5590">
                  <c:v>7.6017999999999999</c:v>
                </c:pt>
                <c:pt idx="5591">
                  <c:v>7.5973999999999995</c:v>
                </c:pt>
                <c:pt idx="5592">
                  <c:v>7.2570000000000006</c:v>
                </c:pt>
                <c:pt idx="5593">
                  <c:v>7.2227999999999994</c:v>
                </c:pt>
                <c:pt idx="5594">
                  <c:v>8.4393000000000011</c:v>
                </c:pt>
                <c:pt idx="5595">
                  <c:v>7.1095999999999995</c:v>
                </c:pt>
                <c:pt idx="5596">
                  <c:v>6.9895000000000005</c:v>
                </c:pt>
                <c:pt idx="5597">
                  <c:v>7.8636999999999997</c:v>
                </c:pt>
                <c:pt idx="5598">
                  <c:v>7.9568000000000003</c:v>
                </c:pt>
                <c:pt idx="5599">
                  <c:v>8.7478999999999996</c:v>
                </c:pt>
                <c:pt idx="5600">
                  <c:v>8.8414000000000001</c:v>
                </c:pt>
                <c:pt idx="5601">
                  <c:v>8.3003999999999998</c:v>
                </c:pt>
                <c:pt idx="5602">
                  <c:v>7.2587999999999999</c:v>
                </c:pt>
                <c:pt idx="5603">
                  <c:v>8.1842000000000006</c:v>
                </c:pt>
                <c:pt idx="5604">
                  <c:v>8.2708999999999993</c:v>
                </c:pt>
                <c:pt idx="5605">
                  <c:v>7.3029999999999999</c:v>
                </c:pt>
                <c:pt idx="5606">
                  <c:v>7.1583000000000006</c:v>
                </c:pt>
                <c:pt idx="5607">
                  <c:v>8.3398000000000003</c:v>
                </c:pt>
                <c:pt idx="5608">
                  <c:v>7.6290999999999993</c:v>
                </c:pt>
                <c:pt idx="5609">
                  <c:v>7.3679000000000006</c:v>
                </c:pt>
                <c:pt idx="5610">
                  <c:v>7.2381000000000002</c:v>
                </c:pt>
                <c:pt idx="5611">
                  <c:v>7.1592000000000002</c:v>
                </c:pt>
                <c:pt idx="5612">
                  <c:v>7.4664000000000001</c:v>
                </c:pt>
                <c:pt idx="5613">
                  <c:v>7.4428999999999998</c:v>
                </c:pt>
                <c:pt idx="5614">
                  <c:v>8.1343999999999994</c:v>
                </c:pt>
                <c:pt idx="5615">
                  <c:v>6.093</c:v>
                </c:pt>
                <c:pt idx="5616">
                  <c:v>7.3627000000000002</c:v>
                </c:pt>
                <c:pt idx="5617">
                  <c:v>7.7777000000000003</c:v>
                </c:pt>
                <c:pt idx="5618">
                  <c:v>7.1886000000000001</c:v>
                </c:pt>
                <c:pt idx="5619">
                  <c:v>7.7012</c:v>
                </c:pt>
                <c:pt idx="5620">
                  <c:v>7.8744000000000005</c:v>
                </c:pt>
                <c:pt idx="5621">
                  <c:v>6.3342999999999998</c:v>
                </c:pt>
                <c:pt idx="5622">
                  <c:v>5.5587999999999997</c:v>
                </c:pt>
                <c:pt idx="5623">
                  <c:v>7.726</c:v>
                </c:pt>
                <c:pt idx="5624">
                  <c:v>7.4017999999999997</c:v>
                </c:pt>
                <c:pt idx="5625">
                  <c:v>7.6707000000000001</c:v>
                </c:pt>
                <c:pt idx="5626">
                  <c:v>7.5765000000000002</c:v>
                </c:pt>
                <c:pt idx="5627">
                  <c:v>8.2837999999999994</c:v>
                </c:pt>
                <c:pt idx="5628">
                  <c:v>7.5202999999999998</c:v>
                </c:pt>
                <c:pt idx="5629">
                  <c:v>6.7510000000000003</c:v>
                </c:pt>
                <c:pt idx="5630">
                  <c:v>6.9905999999999997</c:v>
                </c:pt>
                <c:pt idx="5631">
                  <c:v>7.6949000000000005</c:v>
                </c:pt>
                <c:pt idx="5632">
                  <c:v>6.9653999999999998</c:v>
                </c:pt>
                <c:pt idx="5633">
                  <c:v>8.2657000000000007</c:v>
                </c:pt>
                <c:pt idx="5634">
                  <c:v>8.0791000000000004</c:v>
                </c:pt>
                <c:pt idx="5635">
                  <c:v>7.6459999999999999</c:v>
                </c:pt>
                <c:pt idx="5636">
                  <c:v>7.7470999999999997</c:v>
                </c:pt>
                <c:pt idx="5637">
                  <c:v>6.4337</c:v>
                </c:pt>
                <c:pt idx="5638">
                  <c:v>8.0275999999999996</c:v>
                </c:pt>
                <c:pt idx="5639">
                  <c:v>7.1266000000000007</c:v>
                </c:pt>
                <c:pt idx="5640">
                  <c:v>6.1460000000000008</c:v>
                </c:pt>
                <c:pt idx="5641">
                  <c:v>6.8098000000000001</c:v>
                </c:pt>
                <c:pt idx="5642">
                  <c:v>7.0879000000000003</c:v>
                </c:pt>
                <c:pt idx="5643">
                  <c:v>7.1964000000000006</c:v>
                </c:pt>
                <c:pt idx="5644">
                  <c:v>7.2911999999999999</c:v>
                </c:pt>
                <c:pt idx="5645">
                  <c:v>6.4356999999999998</c:v>
                </c:pt>
                <c:pt idx="5646">
                  <c:v>6.0610000000000008</c:v>
                </c:pt>
                <c:pt idx="5647">
                  <c:v>6.5483000000000002</c:v>
                </c:pt>
                <c:pt idx="5648">
                  <c:v>7.4104000000000001</c:v>
                </c:pt>
                <c:pt idx="5649">
                  <c:v>6.3397999999999994</c:v>
                </c:pt>
                <c:pt idx="5650">
                  <c:v>5.7690000000000001</c:v>
                </c:pt>
                <c:pt idx="5651">
                  <c:v>7.1424000000000003</c:v>
                </c:pt>
                <c:pt idx="5652">
                  <c:v>6.1326000000000001</c:v>
                </c:pt>
                <c:pt idx="5653">
                  <c:v>6.9688999999999997</c:v>
                </c:pt>
                <c:pt idx="5654">
                  <c:v>6.0823999999999998</c:v>
                </c:pt>
                <c:pt idx="5655">
                  <c:v>7.1457999999999995</c:v>
                </c:pt>
                <c:pt idx="5656">
                  <c:v>7.3638999999999992</c:v>
                </c:pt>
                <c:pt idx="5657">
                  <c:v>5.5177000000000005</c:v>
                </c:pt>
                <c:pt idx="5658">
                  <c:v>6.4379</c:v>
                </c:pt>
                <c:pt idx="5659">
                  <c:v>6.125</c:v>
                </c:pt>
                <c:pt idx="5660">
                  <c:v>5.5786999999999995</c:v>
                </c:pt>
                <c:pt idx="5661">
                  <c:v>6.0711999999999993</c:v>
                </c:pt>
                <c:pt idx="5662">
                  <c:v>5.8056999999999999</c:v>
                </c:pt>
                <c:pt idx="5663">
                  <c:v>5.0210999999999997</c:v>
                </c:pt>
                <c:pt idx="5664">
                  <c:v>7.0308999999999999</c:v>
                </c:pt>
                <c:pt idx="5665">
                  <c:v>5.6634000000000002</c:v>
                </c:pt>
                <c:pt idx="5666">
                  <c:v>6.8038999999999996</c:v>
                </c:pt>
                <c:pt idx="5667">
                  <c:v>6.5189000000000004</c:v>
                </c:pt>
                <c:pt idx="5668">
                  <c:v>5.5263999999999998</c:v>
                </c:pt>
                <c:pt idx="5669">
                  <c:v>7.2214</c:v>
                </c:pt>
                <c:pt idx="5670">
                  <c:v>7.1605999999999996</c:v>
                </c:pt>
                <c:pt idx="5671">
                  <c:v>5.9766000000000004</c:v>
                </c:pt>
                <c:pt idx="5672">
                  <c:v>5.7599</c:v>
                </c:pt>
                <c:pt idx="5673">
                  <c:v>5.1867999999999999</c:v>
                </c:pt>
                <c:pt idx="5674">
                  <c:v>6.391</c:v>
                </c:pt>
                <c:pt idx="5675">
                  <c:v>5.2716000000000003</c:v>
                </c:pt>
                <c:pt idx="5676">
                  <c:v>5.4754000000000005</c:v>
                </c:pt>
                <c:pt idx="5677">
                  <c:v>6.7647000000000004</c:v>
                </c:pt>
                <c:pt idx="5678">
                  <c:v>6.5085000000000006</c:v>
                </c:pt>
                <c:pt idx="5679">
                  <c:v>7.1199999999999992</c:v>
                </c:pt>
                <c:pt idx="5680">
                  <c:v>5.4409999999999998</c:v>
                </c:pt>
                <c:pt idx="5681">
                  <c:v>6.1898999999999997</c:v>
                </c:pt>
                <c:pt idx="5682">
                  <c:v>6.9475999999999996</c:v>
                </c:pt>
                <c:pt idx="5683">
                  <c:v>5.2515000000000001</c:v>
                </c:pt>
                <c:pt idx="5684">
                  <c:v>7.0156999999999998</c:v>
                </c:pt>
                <c:pt idx="5685">
                  <c:v>5.4263999999999992</c:v>
                </c:pt>
                <c:pt idx="5686">
                  <c:v>4.9401999999999999</c:v>
                </c:pt>
                <c:pt idx="5687">
                  <c:v>6.4093</c:v>
                </c:pt>
                <c:pt idx="5688">
                  <c:v>5.7344999999999997</c:v>
                </c:pt>
                <c:pt idx="5689">
                  <c:v>5.3651</c:v>
                </c:pt>
                <c:pt idx="5690">
                  <c:v>6.0337999999999994</c:v>
                </c:pt>
                <c:pt idx="5691">
                  <c:v>5.7714999999999996</c:v>
                </c:pt>
                <c:pt idx="5692">
                  <c:v>5.5976999999999997</c:v>
                </c:pt>
                <c:pt idx="5693">
                  <c:v>5.5180000000000007</c:v>
                </c:pt>
                <c:pt idx="5694">
                  <c:v>5.375</c:v>
                </c:pt>
                <c:pt idx="5695">
                  <c:v>4.5566000000000004</c:v>
                </c:pt>
                <c:pt idx="5696">
                  <c:v>6.0456000000000003</c:v>
                </c:pt>
                <c:pt idx="5697">
                  <c:v>5.4116</c:v>
                </c:pt>
                <c:pt idx="5698">
                  <c:v>6.7157999999999998</c:v>
                </c:pt>
                <c:pt idx="5699">
                  <c:v>6.1881000000000004</c:v>
                </c:pt>
                <c:pt idx="5700">
                  <c:v>5.8997000000000002</c:v>
                </c:pt>
                <c:pt idx="5701">
                  <c:v>5.0990000000000002</c:v>
                </c:pt>
                <c:pt idx="5702">
                  <c:v>5.8708</c:v>
                </c:pt>
                <c:pt idx="5703">
                  <c:v>4.4736000000000002</c:v>
                </c:pt>
                <c:pt idx="5704">
                  <c:v>4.9238</c:v>
                </c:pt>
                <c:pt idx="5705">
                  <c:v>3.8250999999999999</c:v>
                </c:pt>
                <c:pt idx="5706">
                  <c:v>4.1672000000000002</c:v>
                </c:pt>
                <c:pt idx="5707">
                  <c:v>5.1081000000000003</c:v>
                </c:pt>
                <c:pt idx="5708">
                  <c:v>6.4415999999999993</c:v>
                </c:pt>
                <c:pt idx="5709">
                  <c:v>4.9744000000000002</c:v>
                </c:pt>
                <c:pt idx="5710">
                  <c:v>4.7372999999999994</c:v>
                </c:pt>
                <c:pt idx="5711">
                  <c:v>3.8464</c:v>
                </c:pt>
                <c:pt idx="5712">
                  <c:v>4.8726000000000003</c:v>
                </c:pt>
                <c:pt idx="5713">
                  <c:v>4.6515999999999993</c:v>
                </c:pt>
                <c:pt idx="5714">
                  <c:v>5.3472999999999997</c:v>
                </c:pt>
                <c:pt idx="5715">
                  <c:v>5.7241999999999997</c:v>
                </c:pt>
                <c:pt idx="5716">
                  <c:v>5.1387</c:v>
                </c:pt>
                <c:pt idx="5717">
                  <c:v>4.9587000000000003</c:v>
                </c:pt>
                <c:pt idx="5718">
                  <c:v>6.1907000000000005</c:v>
                </c:pt>
                <c:pt idx="5719">
                  <c:v>5.0444000000000004</c:v>
                </c:pt>
                <c:pt idx="5720">
                  <c:v>5.6791</c:v>
                </c:pt>
                <c:pt idx="5721">
                  <c:v>5.1117999999999997</c:v>
                </c:pt>
                <c:pt idx="5722">
                  <c:v>4.5514000000000001</c:v>
                </c:pt>
                <c:pt idx="5723">
                  <c:v>4.1577000000000002</c:v>
                </c:pt>
                <c:pt idx="5724">
                  <c:v>5.1657999999999999</c:v>
                </c:pt>
                <c:pt idx="5725">
                  <c:v>6.8706000000000005</c:v>
                </c:pt>
                <c:pt idx="5726">
                  <c:v>5.2547999999999995</c:v>
                </c:pt>
                <c:pt idx="5727">
                  <c:v>4.3011000000000008</c:v>
                </c:pt>
                <c:pt idx="5728">
                  <c:v>5.5709</c:v>
                </c:pt>
                <c:pt idx="5729">
                  <c:v>5.9413</c:v>
                </c:pt>
                <c:pt idx="5730">
                  <c:v>5.6205999999999996</c:v>
                </c:pt>
                <c:pt idx="5731">
                  <c:v>5.5670999999999999</c:v>
                </c:pt>
                <c:pt idx="5732">
                  <c:v>4.2454999999999998</c:v>
                </c:pt>
                <c:pt idx="5733">
                  <c:v>5.0359000000000007</c:v>
                </c:pt>
                <c:pt idx="5734">
                  <c:v>4.2779000000000007</c:v>
                </c:pt>
                <c:pt idx="5735">
                  <c:v>5.2034000000000002</c:v>
                </c:pt>
                <c:pt idx="5736">
                  <c:v>4.4746999999999995</c:v>
                </c:pt>
                <c:pt idx="5737">
                  <c:v>4.5982000000000003</c:v>
                </c:pt>
                <c:pt idx="5738">
                  <c:v>5.2892999999999999</c:v>
                </c:pt>
                <c:pt idx="5739">
                  <c:v>4.1820000000000004</c:v>
                </c:pt>
                <c:pt idx="5740">
                  <c:v>5.8095999999999997</c:v>
                </c:pt>
                <c:pt idx="5741">
                  <c:v>4.7955000000000005</c:v>
                </c:pt>
                <c:pt idx="5742">
                  <c:v>5.2007000000000003</c:v>
                </c:pt>
                <c:pt idx="5743">
                  <c:v>5.2698</c:v>
                </c:pt>
                <c:pt idx="5744">
                  <c:v>3.254</c:v>
                </c:pt>
                <c:pt idx="5745">
                  <c:v>5.8082000000000003</c:v>
                </c:pt>
                <c:pt idx="5746">
                  <c:v>4.9490999999999996</c:v>
                </c:pt>
                <c:pt idx="5747">
                  <c:v>4.7084999999999999</c:v>
                </c:pt>
                <c:pt idx="5748">
                  <c:v>4.5220000000000002</c:v>
                </c:pt>
                <c:pt idx="5749">
                  <c:v>4.6950000000000003</c:v>
                </c:pt>
                <c:pt idx="5750">
                  <c:v>6.1452</c:v>
                </c:pt>
                <c:pt idx="5751">
                  <c:v>6.1590000000000007</c:v>
                </c:pt>
                <c:pt idx="5752">
                  <c:v>4.7043999999999997</c:v>
                </c:pt>
                <c:pt idx="5753">
                  <c:v>5.2988999999999997</c:v>
                </c:pt>
                <c:pt idx="5754">
                  <c:v>4.4321999999999999</c:v>
                </c:pt>
                <c:pt idx="5755">
                  <c:v>4.569</c:v>
                </c:pt>
                <c:pt idx="5756">
                  <c:v>4.9163999999999994</c:v>
                </c:pt>
                <c:pt idx="5757">
                  <c:v>4.3349000000000002</c:v>
                </c:pt>
                <c:pt idx="5758">
                  <c:v>4.9532999999999996</c:v>
                </c:pt>
                <c:pt idx="5759">
                  <c:v>4.6290000000000004</c:v>
                </c:pt>
                <c:pt idx="5760">
                  <c:v>5.0361000000000002</c:v>
                </c:pt>
                <c:pt idx="5761">
                  <c:v>3.8482999999999996</c:v>
                </c:pt>
                <c:pt idx="5762">
                  <c:v>5.0720000000000001</c:v>
                </c:pt>
                <c:pt idx="5763">
                  <c:v>5.2310999999999996</c:v>
                </c:pt>
                <c:pt idx="5764">
                  <c:v>5.1422999999999996</c:v>
                </c:pt>
                <c:pt idx="5765">
                  <c:v>3.7085999999999997</c:v>
                </c:pt>
                <c:pt idx="5766">
                  <c:v>4.4276</c:v>
                </c:pt>
                <c:pt idx="5767">
                  <c:v>4.2298</c:v>
                </c:pt>
                <c:pt idx="5768">
                  <c:v>4.4539</c:v>
                </c:pt>
                <c:pt idx="5769">
                  <c:v>5.8149999999999995</c:v>
                </c:pt>
                <c:pt idx="5770">
                  <c:v>4.0404999999999998</c:v>
                </c:pt>
                <c:pt idx="5771">
                  <c:v>3.5059999999999998</c:v>
                </c:pt>
                <c:pt idx="5772">
                  <c:v>3.1905999999999999</c:v>
                </c:pt>
                <c:pt idx="5773">
                  <c:v>5.2035</c:v>
                </c:pt>
                <c:pt idx="5774">
                  <c:v>3.9424999999999999</c:v>
                </c:pt>
                <c:pt idx="5775">
                  <c:v>2.9233000000000002</c:v>
                </c:pt>
                <c:pt idx="5776">
                  <c:v>4.7126999999999999</c:v>
                </c:pt>
                <c:pt idx="5777">
                  <c:v>5.0972999999999997</c:v>
                </c:pt>
                <c:pt idx="5778">
                  <c:v>5.1246</c:v>
                </c:pt>
                <c:pt idx="5779">
                  <c:v>4.4939</c:v>
                </c:pt>
                <c:pt idx="5780">
                  <c:v>5.1875999999999998</c:v>
                </c:pt>
                <c:pt idx="5781">
                  <c:v>4.0930999999999997</c:v>
                </c:pt>
                <c:pt idx="5782">
                  <c:v>3.6935000000000002</c:v>
                </c:pt>
                <c:pt idx="5783">
                  <c:v>4.5944000000000003</c:v>
                </c:pt>
                <c:pt idx="5784">
                  <c:v>5.1111000000000004</c:v>
                </c:pt>
                <c:pt idx="5785">
                  <c:v>5.8232999999999997</c:v>
                </c:pt>
                <c:pt idx="5786">
                  <c:v>3.6415000000000002</c:v>
                </c:pt>
                <c:pt idx="5787">
                  <c:v>3.5872999999999999</c:v>
                </c:pt>
                <c:pt idx="5788">
                  <c:v>4.2492999999999999</c:v>
                </c:pt>
                <c:pt idx="5789">
                  <c:v>5.0467000000000004</c:v>
                </c:pt>
                <c:pt idx="5790">
                  <c:v>4.2646000000000006</c:v>
                </c:pt>
                <c:pt idx="5791">
                  <c:v>4.2005999999999997</c:v>
                </c:pt>
                <c:pt idx="5792">
                  <c:v>4.5109000000000004</c:v>
                </c:pt>
                <c:pt idx="5793">
                  <c:v>4.5110000000000001</c:v>
                </c:pt>
                <c:pt idx="5794">
                  <c:v>4.3695000000000004</c:v>
                </c:pt>
                <c:pt idx="5795">
                  <c:v>4.0476000000000001</c:v>
                </c:pt>
                <c:pt idx="5796">
                  <c:v>4.0977000000000006</c:v>
                </c:pt>
                <c:pt idx="5797">
                  <c:v>4.1734</c:v>
                </c:pt>
                <c:pt idx="5798">
                  <c:v>3.5345</c:v>
                </c:pt>
                <c:pt idx="5799">
                  <c:v>4.3430999999999997</c:v>
                </c:pt>
                <c:pt idx="5800">
                  <c:v>3.7181999999999999</c:v>
                </c:pt>
                <c:pt idx="5801">
                  <c:v>3.9630000000000005</c:v>
                </c:pt>
                <c:pt idx="5802">
                  <c:v>4.8450999999999995</c:v>
                </c:pt>
                <c:pt idx="5803">
                  <c:v>3.3365</c:v>
                </c:pt>
                <c:pt idx="5804">
                  <c:v>3.2107000000000001</c:v>
                </c:pt>
                <c:pt idx="5805">
                  <c:v>5.5286</c:v>
                </c:pt>
                <c:pt idx="5806">
                  <c:v>3.0503</c:v>
                </c:pt>
                <c:pt idx="5807">
                  <c:v>3.5022000000000002</c:v>
                </c:pt>
                <c:pt idx="5808">
                  <c:v>4.0543999999999993</c:v>
                </c:pt>
                <c:pt idx="5809">
                  <c:v>3.8982000000000001</c:v>
                </c:pt>
                <c:pt idx="5810">
                  <c:v>4.6231999999999998</c:v>
                </c:pt>
                <c:pt idx="5811">
                  <c:v>3.3080000000000003</c:v>
                </c:pt>
                <c:pt idx="5812">
                  <c:v>3.4771000000000001</c:v>
                </c:pt>
                <c:pt idx="5813">
                  <c:v>3.7128000000000001</c:v>
                </c:pt>
                <c:pt idx="5814">
                  <c:v>3.8095999999999997</c:v>
                </c:pt>
                <c:pt idx="5815">
                  <c:v>2.9344999999999999</c:v>
                </c:pt>
                <c:pt idx="5816">
                  <c:v>5.1661000000000001</c:v>
                </c:pt>
                <c:pt idx="5817">
                  <c:v>3.5627</c:v>
                </c:pt>
                <c:pt idx="5818">
                  <c:v>4.0415999999999999</c:v>
                </c:pt>
                <c:pt idx="5819">
                  <c:v>3.0837999999999997</c:v>
                </c:pt>
                <c:pt idx="5820">
                  <c:v>3.6355</c:v>
                </c:pt>
                <c:pt idx="5821">
                  <c:v>4.3654000000000002</c:v>
                </c:pt>
                <c:pt idx="5822">
                  <c:v>3.2096999999999998</c:v>
                </c:pt>
                <c:pt idx="5823">
                  <c:v>3.5855000000000001</c:v>
                </c:pt>
                <c:pt idx="5824">
                  <c:v>2.9213</c:v>
                </c:pt>
                <c:pt idx="5825">
                  <c:v>3.3616000000000001</c:v>
                </c:pt>
                <c:pt idx="5826">
                  <c:v>3.7042000000000002</c:v>
                </c:pt>
                <c:pt idx="5827">
                  <c:v>4.1074999999999999</c:v>
                </c:pt>
                <c:pt idx="5828">
                  <c:v>4.7200999999999995</c:v>
                </c:pt>
                <c:pt idx="5829">
                  <c:v>4.4022000000000006</c:v>
                </c:pt>
                <c:pt idx="5830">
                  <c:v>3.1659000000000002</c:v>
                </c:pt>
                <c:pt idx="5831">
                  <c:v>3.9903999999999997</c:v>
                </c:pt>
                <c:pt idx="5832">
                  <c:v>3.5046999999999997</c:v>
                </c:pt>
                <c:pt idx="5833">
                  <c:v>3.6427</c:v>
                </c:pt>
                <c:pt idx="5834">
                  <c:v>3.2519</c:v>
                </c:pt>
                <c:pt idx="5835">
                  <c:v>3.7483999999999997</c:v>
                </c:pt>
                <c:pt idx="5836">
                  <c:v>2.9668000000000001</c:v>
                </c:pt>
                <c:pt idx="5837">
                  <c:v>3.5089000000000001</c:v>
                </c:pt>
                <c:pt idx="5838">
                  <c:v>3.4209999999999998</c:v>
                </c:pt>
                <c:pt idx="5839">
                  <c:v>4.4647999999999994</c:v>
                </c:pt>
                <c:pt idx="5840">
                  <c:v>4.2667999999999999</c:v>
                </c:pt>
                <c:pt idx="5841">
                  <c:v>4.2138999999999998</c:v>
                </c:pt>
                <c:pt idx="5842">
                  <c:v>3.6002999999999998</c:v>
                </c:pt>
                <c:pt idx="5843">
                  <c:v>3.8448000000000002</c:v>
                </c:pt>
                <c:pt idx="5844">
                  <c:v>3.2149000000000001</c:v>
                </c:pt>
                <c:pt idx="5845">
                  <c:v>3.6120000000000001</c:v>
                </c:pt>
                <c:pt idx="5846">
                  <c:v>3.9715999999999996</c:v>
                </c:pt>
                <c:pt idx="5847">
                  <c:v>4.0129999999999999</c:v>
                </c:pt>
                <c:pt idx="5848">
                  <c:v>2.8286000000000002</c:v>
                </c:pt>
                <c:pt idx="5849">
                  <c:v>2.9542000000000002</c:v>
                </c:pt>
                <c:pt idx="5850">
                  <c:v>4.1703999999999999</c:v>
                </c:pt>
                <c:pt idx="5851">
                  <c:v>4.3094000000000001</c:v>
                </c:pt>
                <c:pt idx="5852">
                  <c:v>2.8113000000000001</c:v>
                </c:pt>
                <c:pt idx="5853">
                  <c:v>3.4161999999999999</c:v>
                </c:pt>
                <c:pt idx="5854">
                  <c:v>3.2869999999999999</c:v>
                </c:pt>
                <c:pt idx="5855">
                  <c:v>4.2065999999999999</c:v>
                </c:pt>
                <c:pt idx="5856">
                  <c:v>4.2104999999999997</c:v>
                </c:pt>
                <c:pt idx="5857">
                  <c:v>3.1991000000000001</c:v>
                </c:pt>
                <c:pt idx="5858">
                  <c:v>3.1616</c:v>
                </c:pt>
                <c:pt idx="5859">
                  <c:v>4.4298000000000002</c:v>
                </c:pt>
                <c:pt idx="5860">
                  <c:v>3.9571000000000001</c:v>
                </c:pt>
                <c:pt idx="5861">
                  <c:v>2.8266</c:v>
                </c:pt>
                <c:pt idx="5862">
                  <c:v>2.1465000000000001</c:v>
                </c:pt>
                <c:pt idx="5863">
                  <c:v>3.6751999999999998</c:v>
                </c:pt>
                <c:pt idx="5864">
                  <c:v>2.0893999999999999</c:v>
                </c:pt>
                <c:pt idx="5865">
                  <c:v>1.8944999999999999</c:v>
                </c:pt>
                <c:pt idx="5866">
                  <c:v>4.0438999999999998</c:v>
                </c:pt>
                <c:pt idx="5867">
                  <c:v>3.5312000000000001</c:v>
                </c:pt>
                <c:pt idx="5868">
                  <c:v>3.0867</c:v>
                </c:pt>
                <c:pt idx="5869">
                  <c:v>3.1166999999999998</c:v>
                </c:pt>
                <c:pt idx="5870">
                  <c:v>2.6797</c:v>
                </c:pt>
                <c:pt idx="5871">
                  <c:v>2.1114999999999999</c:v>
                </c:pt>
                <c:pt idx="5872">
                  <c:v>3.2928999999999999</c:v>
                </c:pt>
                <c:pt idx="5873">
                  <c:v>3.3727999999999998</c:v>
                </c:pt>
                <c:pt idx="5874">
                  <c:v>2.9363000000000001</c:v>
                </c:pt>
                <c:pt idx="5875">
                  <c:v>2.5114999999999998</c:v>
                </c:pt>
                <c:pt idx="5876">
                  <c:v>2.2556999999999996</c:v>
                </c:pt>
                <c:pt idx="5877">
                  <c:v>2.8138999999999998</c:v>
                </c:pt>
                <c:pt idx="5878">
                  <c:v>3.093</c:v>
                </c:pt>
                <c:pt idx="5879">
                  <c:v>2.5705</c:v>
                </c:pt>
                <c:pt idx="5880">
                  <c:v>3.1113</c:v>
                </c:pt>
                <c:pt idx="5881">
                  <c:v>3.3281000000000001</c:v>
                </c:pt>
                <c:pt idx="5882">
                  <c:v>1.9956</c:v>
                </c:pt>
                <c:pt idx="5883">
                  <c:v>3.1114999999999999</c:v>
                </c:pt>
                <c:pt idx="5884">
                  <c:v>3.4455</c:v>
                </c:pt>
                <c:pt idx="5885">
                  <c:v>2.2848000000000002</c:v>
                </c:pt>
                <c:pt idx="5886">
                  <c:v>2.6516000000000002</c:v>
                </c:pt>
                <c:pt idx="5887">
                  <c:v>3.2058999999999997</c:v>
                </c:pt>
                <c:pt idx="5888">
                  <c:v>3.6857000000000002</c:v>
                </c:pt>
                <c:pt idx="5889">
                  <c:v>2.1992000000000003</c:v>
                </c:pt>
                <c:pt idx="5890">
                  <c:v>2.5194000000000001</c:v>
                </c:pt>
                <c:pt idx="5891">
                  <c:v>2.7921</c:v>
                </c:pt>
                <c:pt idx="5892">
                  <c:v>3.1318999999999999</c:v>
                </c:pt>
                <c:pt idx="5893">
                  <c:v>1.8259999999999998</c:v>
                </c:pt>
                <c:pt idx="5894">
                  <c:v>2.5424000000000002</c:v>
                </c:pt>
                <c:pt idx="5895">
                  <c:v>3.0109999999999997</c:v>
                </c:pt>
                <c:pt idx="5896">
                  <c:v>3.1403999999999996</c:v>
                </c:pt>
                <c:pt idx="5897">
                  <c:v>3.2591999999999999</c:v>
                </c:pt>
                <c:pt idx="5898">
                  <c:v>2.2436000000000003</c:v>
                </c:pt>
                <c:pt idx="5899">
                  <c:v>3.0265</c:v>
                </c:pt>
                <c:pt idx="5900">
                  <c:v>4.1679000000000004</c:v>
                </c:pt>
                <c:pt idx="5901">
                  <c:v>2.7027000000000001</c:v>
                </c:pt>
                <c:pt idx="5902">
                  <c:v>3.4053999999999998</c:v>
                </c:pt>
                <c:pt idx="5903">
                  <c:v>2.2271000000000001</c:v>
                </c:pt>
                <c:pt idx="5904">
                  <c:v>1.6849000000000001</c:v>
                </c:pt>
                <c:pt idx="5905">
                  <c:v>2.2260999999999997</c:v>
                </c:pt>
                <c:pt idx="5906">
                  <c:v>3.9813000000000001</c:v>
                </c:pt>
                <c:pt idx="5907">
                  <c:v>2.0807000000000002</c:v>
                </c:pt>
                <c:pt idx="5908">
                  <c:v>3.2802000000000002</c:v>
                </c:pt>
                <c:pt idx="5909">
                  <c:v>2.7606000000000002</c:v>
                </c:pt>
                <c:pt idx="5910">
                  <c:v>3.3294000000000001</c:v>
                </c:pt>
                <c:pt idx="5911">
                  <c:v>3.7735999999999996</c:v>
                </c:pt>
                <c:pt idx="5912">
                  <c:v>2.8668999999999998</c:v>
                </c:pt>
                <c:pt idx="5913">
                  <c:v>3.0565000000000002</c:v>
                </c:pt>
                <c:pt idx="5914">
                  <c:v>3.6852</c:v>
                </c:pt>
                <c:pt idx="5915">
                  <c:v>3.1968000000000001</c:v>
                </c:pt>
                <c:pt idx="5916">
                  <c:v>3.1362999999999999</c:v>
                </c:pt>
                <c:pt idx="5917">
                  <c:v>4.4076000000000004</c:v>
                </c:pt>
                <c:pt idx="5918">
                  <c:v>0.8911</c:v>
                </c:pt>
                <c:pt idx="5919">
                  <c:v>3.5301999999999998</c:v>
                </c:pt>
                <c:pt idx="5920">
                  <c:v>1.8168</c:v>
                </c:pt>
                <c:pt idx="5921">
                  <c:v>3.1034000000000002</c:v>
                </c:pt>
                <c:pt idx="5922">
                  <c:v>3.3449</c:v>
                </c:pt>
                <c:pt idx="5923">
                  <c:v>3.1783999999999999</c:v>
                </c:pt>
                <c:pt idx="5924">
                  <c:v>2.3375000000000004</c:v>
                </c:pt>
                <c:pt idx="5925">
                  <c:v>2.0831</c:v>
                </c:pt>
                <c:pt idx="5926">
                  <c:v>2.9510000000000001</c:v>
                </c:pt>
                <c:pt idx="5927">
                  <c:v>2.5631999999999997</c:v>
                </c:pt>
                <c:pt idx="5928">
                  <c:v>2.3563000000000001</c:v>
                </c:pt>
                <c:pt idx="5929">
                  <c:v>3.5257000000000001</c:v>
                </c:pt>
                <c:pt idx="5930">
                  <c:v>2.2643</c:v>
                </c:pt>
                <c:pt idx="5931">
                  <c:v>3.3525999999999998</c:v>
                </c:pt>
                <c:pt idx="5932">
                  <c:v>1.0922000000000001</c:v>
                </c:pt>
                <c:pt idx="5933">
                  <c:v>0.90477000000000007</c:v>
                </c:pt>
                <c:pt idx="5934">
                  <c:v>1.6934</c:v>
                </c:pt>
                <c:pt idx="5935">
                  <c:v>1.9779</c:v>
                </c:pt>
                <c:pt idx="5936">
                  <c:v>1.8711000000000002</c:v>
                </c:pt>
                <c:pt idx="5937">
                  <c:v>2.4630000000000001</c:v>
                </c:pt>
                <c:pt idx="5938">
                  <c:v>1.4986000000000002</c:v>
                </c:pt>
                <c:pt idx="5939">
                  <c:v>2.7826999999999997</c:v>
                </c:pt>
                <c:pt idx="5940">
                  <c:v>2.589</c:v>
                </c:pt>
                <c:pt idx="5941">
                  <c:v>2.9548000000000001</c:v>
                </c:pt>
                <c:pt idx="5942">
                  <c:v>2.0728999999999997</c:v>
                </c:pt>
                <c:pt idx="5943">
                  <c:v>3.8851</c:v>
                </c:pt>
                <c:pt idx="5944">
                  <c:v>2.1917999999999997</c:v>
                </c:pt>
                <c:pt idx="5945">
                  <c:v>2.8660999999999999</c:v>
                </c:pt>
                <c:pt idx="5946">
                  <c:v>2.0011999999999999</c:v>
                </c:pt>
                <c:pt idx="5947">
                  <c:v>1.6245000000000001</c:v>
                </c:pt>
                <c:pt idx="5948">
                  <c:v>1.8879999999999999</c:v>
                </c:pt>
                <c:pt idx="5949">
                  <c:v>2.0493000000000001</c:v>
                </c:pt>
                <c:pt idx="5950">
                  <c:v>2.1215999999999999</c:v>
                </c:pt>
                <c:pt idx="5951">
                  <c:v>3.5569999999999999</c:v>
                </c:pt>
                <c:pt idx="5952">
                  <c:v>2.5038</c:v>
                </c:pt>
                <c:pt idx="5953">
                  <c:v>1.0401</c:v>
                </c:pt>
                <c:pt idx="5954">
                  <c:v>3.1509</c:v>
                </c:pt>
                <c:pt idx="5955">
                  <c:v>2.9979999999999998</c:v>
                </c:pt>
                <c:pt idx="5956">
                  <c:v>2.8982999999999999</c:v>
                </c:pt>
                <c:pt idx="5957">
                  <c:v>2.8982999999999999</c:v>
                </c:pt>
                <c:pt idx="5958">
                  <c:v>2.4986000000000002</c:v>
                </c:pt>
                <c:pt idx="5959">
                  <c:v>2.9293</c:v>
                </c:pt>
                <c:pt idx="5960">
                  <c:v>2.2541000000000002</c:v>
                </c:pt>
                <c:pt idx="5961">
                  <c:v>3.5358999999999998</c:v>
                </c:pt>
                <c:pt idx="5962">
                  <c:v>2.5331000000000001</c:v>
                </c:pt>
                <c:pt idx="5963">
                  <c:v>2.6027</c:v>
                </c:pt>
                <c:pt idx="5964">
                  <c:v>4.2187000000000001</c:v>
                </c:pt>
                <c:pt idx="5965">
                  <c:v>1.9321999999999999</c:v>
                </c:pt>
                <c:pt idx="5966">
                  <c:v>2.4948000000000001</c:v>
                </c:pt>
                <c:pt idx="5967">
                  <c:v>3.3854000000000002</c:v>
                </c:pt>
                <c:pt idx="5968">
                  <c:v>3.6786000000000003</c:v>
                </c:pt>
                <c:pt idx="5969">
                  <c:v>2.6785000000000001</c:v>
                </c:pt>
                <c:pt idx="5970">
                  <c:v>2.4685999999999999</c:v>
                </c:pt>
                <c:pt idx="5971">
                  <c:v>2.8601000000000001</c:v>
                </c:pt>
                <c:pt idx="5972">
                  <c:v>2.3974000000000002</c:v>
                </c:pt>
                <c:pt idx="5973">
                  <c:v>2.1120999999999999</c:v>
                </c:pt>
                <c:pt idx="5974">
                  <c:v>2.4447000000000001</c:v>
                </c:pt>
                <c:pt idx="5975">
                  <c:v>1.4189999999999998</c:v>
                </c:pt>
                <c:pt idx="5976">
                  <c:v>2.3858999999999999</c:v>
                </c:pt>
                <c:pt idx="5977">
                  <c:v>1.0775999999999999</c:v>
                </c:pt>
                <c:pt idx="5978">
                  <c:v>2.4758</c:v>
                </c:pt>
                <c:pt idx="5979">
                  <c:v>1.6199999999999999</c:v>
                </c:pt>
                <c:pt idx="5980">
                  <c:v>1.5640000000000001</c:v>
                </c:pt>
                <c:pt idx="5981">
                  <c:v>2.3974000000000002</c:v>
                </c:pt>
                <c:pt idx="5982">
                  <c:v>2.3476999999999997</c:v>
                </c:pt>
                <c:pt idx="5983">
                  <c:v>1.9678</c:v>
                </c:pt>
                <c:pt idx="5984">
                  <c:v>2.2837999999999998</c:v>
                </c:pt>
                <c:pt idx="5985">
                  <c:v>2.9388999999999998</c:v>
                </c:pt>
                <c:pt idx="5986">
                  <c:v>3.7150999999999996</c:v>
                </c:pt>
                <c:pt idx="5987">
                  <c:v>3.1687999999999996</c:v>
                </c:pt>
                <c:pt idx="5988">
                  <c:v>2.2904</c:v>
                </c:pt>
                <c:pt idx="5989">
                  <c:v>2.6407000000000003</c:v>
                </c:pt>
                <c:pt idx="5990">
                  <c:v>2.2851999999999997</c:v>
                </c:pt>
                <c:pt idx="5991">
                  <c:v>2.0309999999999997</c:v>
                </c:pt>
                <c:pt idx="5992">
                  <c:v>1.6402000000000001</c:v>
                </c:pt>
                <c:pt idx="5993">
                  <c:v>2.9476</c:v>
                </c:pt>
                <c:pt idx="5994">
                  <c:v>2.1909999999999998</c:v>
                </c:pt>
                <c:pt idx="5995">
                  <c:v>2.8403</c:v>
                </c:pt>
                <c:pt idx="5996">
                  <c:v>3.3490000000000002</c:v>
                </c:pt>
                <c:pt idx="5997">
                  <c:v>2.4279999999999999</c:v>
                </c:pt>
                <c:pt idx="5998">
                  <c:v>2.8898999999999999</c:v>
                </c:pt>
                <c:pt idx="5999">
                  <c:v>2.9853999999999998</c:v>
                </c:pt>
                <c:pt idx="6000">
                  <c:v>1.7906</c:v>
                </c:pt>
                <c:pt idx="6001">
                  <c:v>2.9117000000000002</c:v>
                </c:pt>
                <c:pt idx="6002">
                  <c:v>2.1269999999999998</c:v>
                </c:pt>
                <c:pt idx="6003">
                  <c:v>2.5964</c:v>
                </c:pt>
                <c:pt idx="6004">
                  <c:v>3.3243</c:v>
                </c:pt>
                <c:pt idx="6005">
                  <c:v>1.4157999999999999</c:v>
                </c:pt>
                <c:pt idx="6006">
                  <c:v>2.0593999999999997</c:v>
                </c:pt>
                <c:pt idx="6007">
                  <c:v>3.1532999999999998</c:v>
                </c:pt>
                <c:pt idx="6008">
                  <c:v>1.7514000000000001</c:v>
                </c:pt>
                <c:pt idx="6009">
                  <c:v>2.6743999999999999</c:v>
                </c:pt>
                <c:pt idx="6010">
                  <c:v>1.1979</c:v>
                </c:pt>
                <c:pt idx="6011">
                  <c:v>3.2673000000000001</c:v>
                </c:pt>
                <c:pt idx="6012">
                  <c:v>2.0261</c:v>
                </c:pt>
                <c:pt idx="6013">
                  <c:v>1.5203</c:v>
                </c:pt>
                <c:pt idx="6014">
                  <c:v>2.6132999999999997</c:v>
                </c:pt>
                <c:pt idx="6015">
                  <c:v>2.4483000000000001</c:v>
                </c:pt>
                <c:pt idx="6016">
                  <c:v>1.4175</c:v>
                </c:pt>
                <c:pt idx="6017">
                  <c:v>1.1295999999999999</c:v>
                </c:pt>
                <c:pt idx="6018">
                  <c:v>2.6323000000000003</c:v>
                </c:pt>
                <c:pt idx="6019">
                  <c:v>2.7839999999999998</c:v>
                </c:pt>
                <c:pt idx="6020">
                  <c:v>3.9658999999999995</c:v>
                </c:pt>
                <c:pt idx="6021">
                  <c:v>1.871</c:v>
                </c:pt>
                <c:pt idx="6022">
                  <c:v>2.2444000000000002</c:v>
                </c:pt>
                <c:pt idx="6023">
                  <c:v>2.7218</c:v>
                </c:pt>
                <c:pt idx="6024">
                  <c:v>1.6073999999999999</c:v>
                </c:pt>
                <c:pt idx="6025">
                  <c:v>0.90280000000000005</c:v>
                </c:pt>
                <c:pt idx="6026">
                  <c:v>3.1915</c:v>
                </c:pt>
                <c:pt idx="6027">
                  <c:v>2.5027999999999997</c:v>
                </c:pt>
                <c:pt idx="6028">
                  <c:v>1.0077</c:v>
                </c:pt>
                <c:pt idx="6029">
                  <c:v>2.7399999999999998</c:v>
                </c:pt>
                <c:pt idx="6030">
                  <c:v>1.9054</c:v>
                </c:pt>
                <c:pt idx="6031">
                  <c:v>3.0453000000000001</c:v>
                </c:pt>
                <c:pt idx="6032">
                  <c:v>2.4967999999999999</c:v>
                </c:pt>
                <c:pt idx="6033">
                  <c:v>2.7805</c:v>
                </c:pt>
                <c:pt idx="6034">
                  <c:v>0.94848999999999994</c:v>
                </c:pt>
                <c:pt idx="6035">
                  <c:v>1.4732000000000001</c:v>
                </c:pt>
                <c:pt idx="6036">
                  <c:v>2.6839</c:v>
                </c:pt>
                <c:pt idx="6037">
                  <c:v>1.7493999999999998</c:v>
                </c:pt>
                <c:pt idx="6038">
                  <c:v>2.3803000000000001</c:v>
                </c:pt>
                <c:pt idx="6039">
                  <c:v>0.84588000000000008</c:v>
                </c:pt>
                <c:pt idx="6040">
                  <c:v>2.3675999999999999</c:v>
                </c:pt>
                <c:pt idx="6041">
                  <c:v>1.9678999999999998</c:v>
                </c:pt>
                <c:pt idx="6042">
                  <c:v>3.2443</c:v>
                </c:pt>
                <c:pt idx="6043">
                  <c:v>1.8602000000000001</c:v>
                </c:pt>
                <c:pt idx="6044">
                  <c:v>1.6012000000000002</c:v>
                </c:pt>
                <c:pt idx="6045">
                  <c:v>1.3815</c:v>
                </c:pt>
                <c:pt idx="6046">
                  <c:v>1.9870999999999999</c:v>
                </c:pt>
                <c:pt idx="6047">
                  <c:v>1.8991</c:v>
                </c:pt>
                <c:pt idx="6048">
                  <c:v>1.2912999999999999</c:v>
                </c:pt>
                <c:pt idx="6049">
                  <c:v>2.4188999999999998</c:v>
                </c:pt>
                <c:pt idx="6050">
                  <c:v>2.9001000000000001</c:v>
                </c:pt>
                <c:pt idx="6051">
                  <c:v>1.4713000000000001</c:v>
                </c:pt>
                <c:pt idx="6052">
                  <c:v>2.3411999999999997</c:v>
                </c:pt>
                <c:pt idx="6053">
                  <c:v>2.4724999999999997</c:v>
                </c:pt>
                <c:pt idx="6054">
                  <c:v>2.0789</c:v>
                </c:pt>
                <c:pt idx="6055">
                  <c:v>2.2147999999999999</c:v>
                </c:pt>
                <c:pt idx="6056">
                  <c:v>1.1744999999999999</c:v>
                </c:pt>
                <c:pt idx="6057">
                  <c:v>1.7260000000000002</c:v>
                </c:pt>
                <c:pt idx="6058">
                  <c:v>1.6914</c:v>
                </c:pt>
                <c:pt idx="6059">
                  <c:v>1.8339999999999999</c:v>
                </c:pt>
                <c:pt idx="6060">
                  <c:v>1.6207</c:v>
                </c:pt>
                <c:pt idx="6061">
                  <c:v>2.2942999999999998</c:v>
                </c:pt>
                <c:pt idx="6062">
                  <c:v>3.1059000000000001</c:v>
                </c:pt>
                <c:pt idx="6063">
                  <c:v>2.5745</c:v>
                </c:pt>
                <c:pt idx="6064">
                  <c:v>3.0856999999999997</c:v>
                </c:pt>
                <c:pt idx="6065">
                  <c:v>2.3140999999999998</c:v>
                </c:pt>
                <c:pt idx="6066">
                  <c:v>1.9615000000000002</c:v>
                </c:pt>
                <c:pt idx="6067">
                  <c:v>1.7473000000000001</c:v>
                </c:pt>
                <c:pt idx="6068">
                  <c:v>1.7891000000000001</c:v>
                </c:pt>
                <c:pt idx="6069">
                  <c:v>1.4159000000000002</c:v>
                </c:pt>
                <c:pt idx="6070">
                  <c:v>1.2799</c:v>
                </c:pt>
                <c:pt idx="6071">
                  <c:v>0.84144000000000008</c:v>
                </c:pt>
                <c:pt idx="6072">
                  <c:v>1.7394000000000001</c:v>
                </c:pt>
                <c:pt idx="6073">
                  <c:v>0.60892000000000002</c:v>
                </c:pt>
                <c:pt idx="6074">
                  <c:v>2.4149000000000003</c:v>
                </c:pt>
                <c:pt idx="6075">
                  <c:v>1.5191000000000001</c:v>
                </c:pt>
                <c:pt idx="6076">
                  <c:v>1.7110999999999998</c:v>
                </c:pt>
                <c:pt idx="6077">
                  <c:v>3.0753999999999997</c:v>
                </c:pt>
                <c:pt idx="6078">
                  <c:v>1.3883000000000001</c:v>
                </c:pt>
                <c:pt idx="6079">
                  <c:v>1.6586999999999998</c:v>
                </c:pt>
                <c:pt idx="6080">
                  <c:v>1.4419999999999999</c:v>
                </c:pt>
                <c:pt idx="6081">
                  <c:v>1.3934</c:v>
                </c:pt>
                <c:pt idx="6082">
                  <c:v>1.8114999999999999</c:v>
                </c:pt>
                <c:pt idx="6083">
                  <c:v>2.5425</c:v>
                </c:pt>
                <c:pt idx="6084">
                  <c:v>1.9005000000000001</c:v>
                </c:pt>
                <c:pt idx="6085">
                  <c:v>1.5824</c:v>
                </c:pt>
                <c:pt idx="6086">
                  <c:v>1.7037</c:v>
                </c:pt>
                <c:pt idx="6087">
                  <c:v>1.7736000000000001</c:v>
                </c:pt>
                <c:pt idx="6088">
                  <c:v>1.7624</c:v>
                </c:pt>
                <c:pt idx="6089">
                  <c:v>1.2239</c:v>
                </c:pt>
                <c:pt idx="6090">
                  <c:v>3.0756000000000001</c:v>
                </c:pt>
                <c:pt idx="6091">
                  <c:v>1.7033</c:v>
                </c:pt>
                <c:pt idx="6092">
                  <c:v>2.5933000000000002</c:v>
                </c:pt>
                <c:pt idx="6093">
                  <c:v>2.6924999999999999</c:v>
                </c:pt>
                <c:pt idx="6094">
                  <c:v>0.51768999999999998</c:v>
                </c:pt>
                <c:pt idx="6095">
                  <c:v>2.7437</c:v>
                </c:pt>
                <c:pt idx="6096">
                  <c:v>1.417</c:v>
                </c:pt>
                <c:pt idx="6097">
                  <c:v>1.2421000000000002</c:v>
                </c:pt>
                <c:pt idx="6098">
                  <c:v>1.7907000000000002</c:v>
                </c:pt>
                <c:pt idx="6099">
                  <c:v>2.1361000000000003</c:v>
                </c:pt>
                <c:pt idx="6100">
                  <c:v>1.7609999999999999</c:v>
                </c:pt>
                <c:pt idx="6101">
                  <c:v>1.351</c:v>
                </c:pt>
                <c:pt idx="6102">
                  <c:v>1.8428</c:v>
                </c:pt>
                <c:pt idx="6103">
                  <c:v>2.9745000000000004</c:v>
                </c:pt>
                <c:pt idx="6104">
                  <c:v>1.7542</c:v>
                </c:pt>
                <c:pt idx="6105">
                  <c:v>1.0736999999999999</c:v>
                </c:pt>
                <c:pt idx="6106">
                  <c:v>0.60820000000000007</c:v>
                </c:pt>
                <c:pt idx="6107">
                  <c:v>0.61733000000000005</c:v>
                </c:pt>
                <c:pt idx="6108">
                  <c:v>0.60906000000000005</c:v>
                </c:pt>
                <c:pt idx="6109">
                  <c:v>0.60674000000000006</c:v>
                </c:pt>
                <c:pt idx="6110">
                  <c:v>0.60463</c:v>
                </c:pt>
                <c:pt idx="6111">
                  <c:v>0.75368999999999997</c:v>
                </c:pt>
                <c:pt idx="6112">
                  <c:v>0.79557</c:v>
                </c:pt>
                <c:pt idx="6113">
                  <c:v>0.60957000000000006</c:v>
                </c:pt>
                <c:pt idx="6114">
                  <c:v>0.62080000000000002</c:v>
                </c:pt>
                <c:pt idx="6115">
                  <c:v>0.60893999999999993</c:v>
                </c:pt>
                <c:pt idx="6116">
                  <c:v>0.60676000000000008</c:v>
                </c:pt>
                <c:pt idx="6117">
                  <c:v>0.64647999999999994</c:v>
                </c:pt>
                <c:pt idx="6118">
                  <c:v>0.61152000000000006</c:v>
                </c:pt>
                <c:pt idx="6119">
                  <c:v>0.8952199999999999</c:v>
                </c:pt>
                <c:pt idx="6120">
                  <c:v>0.6142399999999999</c:v>
                </c:pt>
                <c:pt idx="6121">
                  <c:v>1.0193999999999999</c:v>
                </c:pt>
                <c:pt idx="6122">
                  <c:v>0.61531000000000002</c:v>
                </c:pt>
                <c:pt idx="6123">
                  <c:v>0.60380999999999996</c:v>
                </c:pt>
                <c:pt idx="6124">
                  <c:v>0.61619000000000002</c:v>
                </c:pt>
                <c:pt idx="6125">
                  <c:v>0.91542999999999997</c:v>
                </c:pt>
                <c:pt idx="6126">
                  <c:v>0.59606999999999999</c:v>
                </c:pt>
                <c:pt idx="6127">
                  <c:v>0.60314999999999996</c:v>
                </c:pt>
                <c:pt idx="6128">
                  <c:v>0.60789000000000004</c:v>
                </c:pt>
                <c:pt idx="6129">
                  <c:v>0.94542999999999999</c:v>
                </c:pt>
                <c:pt idx="6130">
                  <c:v>0.61196000000000006</c:v>
                </c:pt>
                <c:pt idx="6131">
                  <c:v>0.60902000000000001</c:v>
                </c:pt>
                <c:pt idx="6132">
                  <c:v>0.60060999999999998</c:v>
                </c:pt>
                <c:pt idx="6133">
                  <c:v>0.60070000000000001</c:v>
                </c:pt>
                <c:pt idx="6134">
                  <c:v>0.59082000000000001</c:v>
                </c:pt>
                <c:pt idx="6135">
                  <c:v>0.60668</c:v>
                </c:pt>
                <c:pt idx="6136">
                  <c:v>0.59770000000000001</c:v>
                </c:pt>
                <c:pt idx="6137">
                  <c:v>0.68757000000000001</c:v>
                </c:pt>
                <c:pt idx="6138">
                  <c:v>0.6075600000000001</c:v>
                </c:pt>
                <c:pt idx="6139">
                  <c:v>0.60373999999999994</c:v>
                </c:pt>
                <c:pt idx="6140">
                  <c:v>0.63690000000000002</c:v>
                </c:pt>
                <c:pt idx="6141">
                  <c:v>0.60114000000000001</c:v>
                </c:pt>
                <c:pt idx="6142">
                  <c:v>0.60233000000000003</c:v>
                </c:pt>
                <c:pt idx="6143">
                  <c:v>0.59988999999999992</c:v>
                </c:pt>
                <c:pt idx="6144">
                  <c:v>0.67076999999999998</c:v>
                </c:pt>
                <c:pt idx="6145">
                  <c:v>0.59564000000000006</c:v>
                </c:pt>
                <c:pt idx="6146">
                  <c:v>0.84710000000000008</c:v>
                </c:pt>
                <c:pt idx="6147">
                  <c:v>0.60265000000000002</c:v>
                </c:pt>
                <c:pt idx="6148">
                  <c:v>0.59537000000000007</c:v>
                </c:pt>
                <c:pt idx="6149">
                  <c:v>0.60163999999999995</c:v>
                </c:pt>
                <c:pt idx="6150">
                  <c:v>0.65218999999999994</c:v>
                </c:pt>
                <c:pt idx="6151">
                  <c:v>0.71350999999999998</c:v>
                </c:pt>
                <c:pt idx="6152">
                  <c:v>0.60367999999999999</c:v>
                </c:pt>
                <c:pt idx="6153">
                  <c:v>0.61146</c:v>
                </c:pt>
                <c:pt idx="6154">
                  <c:v>0.95672000000000001</c:v>
                </c:pt>
                <c:pt idx="6155">
                  <c:v>1.0039</c:v>
                </c:pt>
                <c:pt idx="6156">
                  <c:v>0.60572999999999999</c:v>
                </c:pt>
                <c:pt idx="6157">
                  <c:v>0.59767999999999999</c:v>
                </c:pt>
                <c:pt idx="6158">
                  <c:v>0.60004999999999997</c:v>
                </c:pt>
                <c:pt idx="6159">
                  <c:v>0.59043000000000001</c:v>
                </c:pt>
                <c:pt idx="6160">
                  <c:v>0.81371000000000004</c:v>
                </c:pt>
                <c:pt idx="6161">
                  <c:v>0.58818000000000004</c:v>
                </c:pt>
                <c:pt idx="6162">
                  <c:v>0.59557000000000004</c:v>
                </c:pt>
                <c:pt idx="6163">
                  <c:v>0.87679999999999991</c:v>
                </c:pt>
                <c:pt idx="6164">
                  <c:v>0.6156100000000001</c:v>
                </c:pt>
                <c:pt idx="6165">
                  <c:v>0.59704999999999997</c:v>
                </c:pt>
                <c:pt idx="6166">
                  <c:v>0.59702</c:v>
                </c:pt>
                <c:pt idx="6167">
                  <c:v>0.60126999999999997</c:v>
                </c:pt>
                <c:pt idx="6168">
                  <c:v>0.61043000000000003</c:v>
                </c:pt>
                <c:pt idx="6169">
                  <c:v>0.59969000000000006</c:v>
                </c:pt>
                <c:pt idx="6170">
                  <c:v>0.60358000000000001</c:v>
                </c:pt>
                <c:pt idx="6171">
                  <c:v>0.60422999999999993</c:v>
                </c:pt>
                <c:pt idx="6172">
                  <c:v>0.60121000000000002</c:v>
                </c:pt>
                <c:pt idx="6173">
                  <c:v>0.60537000000000007</c:v>
                </c:pt>
                <c:pt idx="6174">
                  <c:v>0.59716000000000002</c:v>
                </c:pt>
                <c:pt idx="6175">
                  <c:v>0.59775</c:v>
                </c:pt>
                <c:pt idx="6176">
                  <c:v>0.59387000000000001</c:v>
                </c:pt>
                <c:pt idx="6177">
                  <c:v>0.60687000000000002</c:v>
                </c:pt>
                <c:pt idx="6178">
                  <c:v>0.60951999999999995</c:v>
                </c:pt>
                <c:pt idx="6179">
                  <c:v>0.60470999999999997</c:v>
                </c:pt>
                <c:pt idx="6180">
                  <c:v>0.60019999999999996</c:v>
                </c:pt>
                <c:pt idx="6181">
                  <c:v>0.60349000000000008</c:v>
                </c:pt>
                <c:pt idx="6182">
                  <c:v>0.60908999999999991</c:v>
                </c:pt>
                <c:pt idx="6183">
                  <c:v>0.60899000000000003</c:v>
                </c:pt>
                <c:pt idx="6184">
                  <c:v>0.6009500000000001</c:v>
                </c:pt>
                <c:pt idx="6185">
                  <c:v>0.58906999999999998</c:v>
                </c:pt>
                <c:pt idx="6186">
                  <c:v>0.60037000000000007</c:v>
                </c:pt>
                <c:pt idx="6187">
                  <c:v>0.61350000000000005</c:v>
                </c:pt>
                <c:pt idx="6188">
                  <c:v>0.60384000000000004</c:v>
                </c:pt>
                <c:pt idx="6189">
                  <c:v>0.58623999999999998</c:v>
                </c:pt>
                <c:pt idx="6190">
                  <c:v>0.59812999999999994</c:v>
                </c:pt>
                <c:pt idx="6191">
                  <c:v>0.58833999999999997</c:v>
                </c:pt>
                <c:pt idx="6192">
                  <c:v>0.59009</c:v>
                </c:pt>
                <c:pt idx="6193">
                  <c:v>0.59511999999999998</c:v>
                </c:pt>
                <c:pt idx="6194">
                  <c:v>0.59733000000000003</c:v>
                </c:pt>
                <c:pt idx="6195">
                  <c:v>0.69828999999999997</c:v>
                </c:pt>
                <c:pt idx="6196">
                  <c:v>0.59870999999999996</c:v>
                </c:pt>
                <c:pt idx="6197">
                  <c:v>0.60362000000000005</c:v>
                </c:pt>
                <c:pt idx="6198">
                  <c:v>0.58545999999999998</c:v>
                </c:pt>
                <c:pt idx="6199">
                  <c:v>0.59723000000000004</c:v>
                </c:pt>
                <c:pt idx="6200">
                  <c:v>0.59577999999999998</c:v>
                </c:pt>
                <c:pt idx="6201">
                  <c:v>0.59314999999999996</c:v>
                </c:pt>
                <c:pt idx="6202">
                  <c:v>0.6031399999999999</c:v>
                </c:pt>
                <c:pt idx="6203">
                  <c:v>0.5934100000000001</c:v>
                </c:pt>
                <c:pt idx="6204">
                  <c:v>0.59196000000000004</c:v>
                </c:pt>
                <c:pt idx="6205">
                  <c:v>0.59231</c:v>
                </c:pt>
                <c:pt idx="6206">
                  <c:v>0.59177999999999997</c:v>
                </c:pt>
                <c:pt idx="6207">
                  <c:v>0.78691</c:v>
                </c:pt>
                <c:pt idx="6208">
                  <c:v>0.57738</c:v>
                </c:pt>
                <c:pt idx="6209">
                  <c:v>0.59347000000000005</c:v>
                </c:pt>
                <c:pt idx="6210">
                  <c:v>0.59128000000000003</c:v>
                </c:pt>
                <c:pt idx="6211">
                  <c:v>0.62290999999999996</c:v>
                </c:pt>
                <c:pt idx="6212">
                  <c:v>0.60321999999999998</c:v>
                </c:pt>
                <c:pt idx="6213">
                  <c:v>0.59792000000000001</c:v>
                </c:pt>
                <c:pt idx="6214">
                  <c:v>0.58804999999999996</c:v>
                </c:pt>
                <c:pt idx="6215">
                  <c:v>1.0662</c:v>
                </c:pt>
                <c:pt idx="6216">
                  <c:v>0.58909</c:v>
                </c:pt>
                <c:pt idx="6217">
                  <c:v>0.58790999999999993</c:v>
                </c:pt>
                <c:pt idx="6218">
                  <c:v>0.58118999999999998</c:v>
                </c:pt>
                <c:pt idx="6219">
                  <c:v>0.57941999999999994</c:v>
                </c:pt>
                <c:pt idx="6220">
                  <c:v>0.64817000000000002</c:v>
                </c:pt>
                <c:pt idx="6221">
                  <c:v>0.58016000000000001</c:v>
                </c:pt>
                <c:pt idx="6222">
                  <c:v>1.2733000000000001</c:v>
                </c:pt>
                <c:pt idx="6223">
                  <c:v>0.58457999999999999</c:v>
                </c:pt>
                <c:pt idx="6224">
                  <c:v>1.0801000000000001</c:v>
                </c:pt>
                <c:pt idx="6225">
                  <c:v>0.57642000000000004</c:v>
                </c:pt>
                <c:pt idx="6226">
                  <c:v>0.58443999999999996</c:v>
                </c:pt>
                <c:pt idx="6227">
                  <c:v>0.56308999999999998</c:v>
                </c:pt>
                <c:pt idx="6228">
                  <c:v>0.55102000000000007</c:v>
                </c:pt>
                <c:pt idx="6229">
                  <c:v>0.55907000000000007</c:v>
                </c:pt>
                <c:pt idx="6230">
                  <c:v>0.55701000000000001</c:v>
                </c:pt>
                <c:pt idx="6231">
                  <c:v>0.54783999999999999</c:v>
                </c:pt>
                <c:pt idx="6232">
                  <c:v>0.55741000000000007</c:v>
                </c:pt>
                <c:pt idx="6233">
                  <c:v>0.79120000000000001</c:v>
                </c:pt>
                <c:pt idx="6234">
                  <c:v>0.52537</c:v>
                </c:pt>
                <c:pt idx="6235">
                  <c:v>0.55266999999999999</c:v>
                </c:pt>
                <c:pt idx="6236">
                  <c:v>0.54952999999999996</c:v>
                </c:pt>
                <c:pt idx="6237">
                  <c:v>0.60453999999999997</c:v>
                </c:pt>
                <c:pt idx="6238">
                  <c:v>0.67909999999999993</c:v>
                </c:pt>
                <c:pt idx="6239">
                  <c:v>0.55009000000000008</c:v>
                </c:pt>
                <c:pt idx="6240">
                  <c:v>0.56130000000000002</c:v>
                </c:pt>
                <c:pt idx="6241">
                  <c:v>0.54093999999999998</c:v>
                </c:pt>
                <c:pt idx="6242">
                  <c:v>0.55525000000000002</c:v>
                </c:pt>
                <c:pt idx="6243">
                  <c:v>1.0221</c:v>
                </c:pt>
                <c:pt idx="6244">
                  <c:v>0.69972999999999996</c:v>
                </c:pt>
                <c:pt idx="6245">
                  <c:v>0.54836999999999991</c:v>
                </c:pt>
                <c:pt idx="6246">
                  <c:v>0.56011</c:v>
                </c:pt>
                <c:pt idx="6247">
                  <c:v>0.56324999999999992</c:v>
                </c:pt>
                <c:pt idx="6248">
                  <c:v>0.54889999999999994</c:v>
                </c:pt>
                <c:pt idx="6249">
                  <c:v>0.54998999999999998</c:v>
                </c:pt>
                <c:pt idx="6250">
                  <c:v>0.7557799999999999</c:v>
                </c:pt>
                <c:pt idx="6251">
                  <c:v>0.55281000000000002</c:v>
                </c:pt>
                <c:pt idx="6252">
                  <c:v>0.54894000000000009</c:v>
                </c:pt>
                <c:pt idx="6253">
                  <c:v>0.57067000000000001</c:v>
                </c:pt>
                <c:pt idx="6254">
                  <c:v>0.56610000000000005</c:v>
                </c:pt>
                <c:pt idx="6255">
                  <c:v>0.55719000000000007</c:v>
                </c:pt>
                <c:pt idx="6256">
                  <c:v>0.54852999999999996</c:v>
                </c:pt>
                <c:pt idx="6257">
                  <c:v>0.97226000000000001</c:v>
                </c:pt>
                <c:pt idx="6258">
                  <c:v>0.56152000000000002</c:v>
                </c:pt>
                <c:pt idx="6259">
                  <c:v>0.51199000000000006</c:v>
                </c:pt>
                <c:pt idx="6260">
                  <c:v>0.56101000000000001</c:v>
                </c:pt>
                <c:pt idx="6261">
                  <c:v>0.56070999999999993</c:v>
                </c:pt>
                <c:pt idx="6262">
                  <c:v>0.56472</c:v>
                </c:pt>
                <c:pt idx="6263">
                  <c:v>0.55830999999999997</c:v>
                </c:pt>
                <c:pt idx="6264">
                  <c:v>0.55123</c:v>
                </c:pt>
                <c:pt idx="6265">
                  <c:v>0.53669999999999995</c:v>
                </c:pt>
                <c:pt idx="6266">
                  <c:v>0.53414000000000006</c:v>
                </c:pt>
                <c:pt idx="6267">
                  <c:v>0.54469999999999996</c:v>
                </c:pt>
                <c:pt idx="6268">
                  <c:v>0.55623999999999996</c:v>
                </c:pt>
                <c:pt idx="6269">
                  <c:v>0.52429999999999999</c:v>
                </c:pt>
                <c:pt idx="6270">
                  <c:v>0.53963000000000005</c:v>
                </c:pt>
                <c:pt idx="6271">
                  <c:v>0.85446</c:v>
                </c:pt>
                <c:pt idx="6272">
                  <c:v>0.62002000000000002</c:v>
                </c:pt>
                <c:pt idx="6273">
                  <c:v>0.81925000000000003</c:v>
                </c:pt>
                <c:pt idx="6274">
                  <c:v>0.53414000000000006</c:v>
                </c:pt>
                <c:pt idx="6275">
                  <c:v>0.52751000000000003</c:v>
                </c:pt>
                <c:pt idx="6276">
                  <c:v>0.52187000000000006</c:v>
                </c:pt>
                <c:pt idx="6277">
                  <c:v>0.53762999999999994</c:v>
                </c:pt>
                <c:pt idx="6278">
                  <c:v>0.52904000000000007</c:v>
                </c:pt>
                <c:pt idx="6279">
                  <c:v>0.60226999999999997</c:v>
                </c:pt>
                <c:pt idx="6280">
                  <c:v>0.54146000000000005</c:v>
                </c:pt>
                <c:pt idx="6281">
                  <c:v>0.52296999999999993</c:v>
                </c:pt>
                <c:pt idx="6282">
                  <c:v>0.57465999999999995</c:v>
                </c:pt>
                <c:pt idx="6283">
                  <c:v>0.54712999999999989</c:v>
                </c:pt>
                <c:pt idx="6284">
                  <c:v>0.56583000000000006</c:v>
                </c:pt>
                <c:pt idx="6285">
                  <c:v>0.52688999999999997</c:v>
                </c:pt>
                <c:pt idx="6286">
                  <c:v>0.53914000000000006</c:v>
                </c:pt>
                <c:pt idx="6287">
                  <c:v>0.51327</c:v>
                </c:pt>
                <c:pt idx="6288">
                  <c:v>0.53085000000000004</c:v>
                </c:pt>
                <c:pt idx="6289">
                  <c:v>0.54146000000000005</c:v>
                </c:pt>
                <c:pt idx="6290">
                  <c:v>0.54549999999999998</c:v>
                </c:pt>
                <c:pt idx="6291">
                  <c:v>0.52906000000000009</c:v>
                </c:pt>
                <c:pt idx="6292">
                  <c:v>0.52002000000000004</c:v>
                </c:pt>
                <c:pt idx="6293">
                  <c:v>0.62600999999999996</c:v>
                </c:pt>
                <c:pt idx="6294">
                  <c:v>0.50493999999999994</c:v>
                </c:pt>
                <c:pt idx="6295">
                  <c:v>0.52468999999999999</c:v>
                </c:pt>
                <c:pt idx="6296">
                  <c:v>0.88383999999999996</c:v>
                </c:pt>
                <c:pt idx="6297">
                  <c:v>0.72051999999999994</c:v>
                </c:pt>
                <c:pt idx="6298">
                  <c:v>0.52318999999999993</c:v>
                </c:pt>
                <c:pt idx="6299">
                  <c:v>0.51924000000000003</c:v>
                </c:pt>
                <c:pt idx="6300">
                  <c:v>0.60796000000000006</c:v>
                </c:pt>
                <c:pt idx="6301">
                  <c:v>0.51506999999999992</c:v>
                </c:pt>
                <c:pt idx="6302">
                  <c:v>0.53059999999999996</c:v>
                </c:pt>
                <c:pt idx="6303">
                  <c:v>0.52837000000000001</c:v>
                </c:pt>
                <c:pt idx="6304">
                  <c:v>0.53634999999999999</c:v>
                </c:pt>
                <c:pt idx="6305">
                  <c:v>0.52647999999999995</c:v>
                </c:pt>
                <c:pt idx="6306">
                  <c:v>0.52331000000000005</c:v>
                </c:pt>
                <c:pt idx="6307">
                  <c:v>0.53981999999999997</c:v>
                </c:pt>
                <c:pt idx="6308">
                  <c:v>0.54609000000000008</c:v>
                </c:pt>
                <c:pt idx="6309">
                  <c:v>0.54887999999999992</c:v>
                </c:pt>
                <c:pt idx="6310">
                  <c:v>0.52461999999999998</c:v>
                </c:pt>
                <c:pt idx="6311">
                  <c:v>0.61271000000000009</c:v>
                </c:pt>
                <c:pt idx="6312">
                  <c:v>0.52439000000000002</c:v>
                </c:pt>
                <c:pt idx="6313">
                  <c:v>0.52325999999999995</c:v>
                </c:pt>
                <c:pt idx="6314">
                  <c:v>0.99730999999999992</c:v>
                </c:pt>
                <c:pt idx="6315">
                  <c:v>0.49344000000000005</c:v>
                </c:pt>
                <c:pt idx="6316">
                  <c:v>0.76009000000000004</c:v>
                </c:pt>
                <c:pt idx="6317">
                  <c:v>0.57691999999999999</c:v>
                </c:pt>
                <c:pt idx="6318">
                  <c:v>0.84907999999999995</c:v>
                </c:pt>
                <c:pt idx="6319">
                  <c:v>0.84777000000000002</c:v>
                </c:pt>
                <c:pt idx="6320">
                  <c:v>0.53700000000000003</c:v>
                </c:pt>
                <c:pt idx="6321">
                  <c:v>0.51080999999999999</c:v>
                </c:pt>
                <c:pt idx="6322">
                  <c:v>0.50493999999999994</c:v>
                </c:pt>
                <c:pt idx="6323">
                  <c:v>0.53420000000000001</c:v>
                </c:pt>
                <c:pt idx="6324">
                  <c:v>0.54218</c:v>
                </c:pt>
                <c:pt idx="6325">
                  <c:v>0.53059999999999996</c:v>
                </c:pt>
                <c:pt idx="6326">
                  <c:v>0.52061000000000002</c:v>
                </c:pt>
                <c:pt idx="6327">
                  <c:v>0.49731000000000003</c:v>
                </c:pt>
                <c:pt idx="6328">
                  <c:v>0.54248000000000007</c:v>
                </c:pt>
                <c:pt idx="6329">
                  <c:v>0.53098000000000001</c:v>
                </c:pt>
                <c:pt idx="6330">
                  <c:v>0.55018999999999996</c:v>
                </c:pt>
                <c:pt idx="6331">
                  <c:v>0.54825000000000002</c:v>
                </c:pt>
                <c:pt idx="6332">
                  <c:v>0.52782000000000007</c:v>
                </c:pt>
                <c:pt idx="6333">
                  <c:v>0.53249999999999997</c:v>
                </c:pt>
                <c:pt idx="6334">
                  <c:v>0.52381</c:v>
                </c:pt>
                <c:pt idx="6335">
                  <c:v>0.52587000000000006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031040"/>
        <c:axId val="139031616"/>
      </c:scatterChart>
      <c:valAx>
        <c:axId val="139031040"/>
        <c:scaling>
          <c:orientation val="minMax"/>
          <c:max val="25"/>
          <c:min val="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July 2012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9031616"/>
        <c:crossesAt val="0.01"/>
        <c:crossBetween val="midCat"/>
      </c:valAx>
      <c:valAx>
        <c:axId val="139031616"/>
        <c:scaling>
          <c:logBase val="10"/>
          <c:orientation val="minMax"/>
          <c:min val="0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J, cm</a:t>
                </a:r>
                <a:r>
                  <a:rPr lang="en-US" baseline="30000"/>
                  <a:t>-2</a:t>
                </a:r>
                <a:r>
                  <a:rPr lang="en-US"/>
                  <a:t> s</a:t>
                </a:r>
                <a:r>
                  <a:rPr lang="en-US" baseline="30000"/>
                  <a:t>-1</a:t>
                </a:r>
                <a:r>
                  <a:rPr lang="en-US"/>
                  <a:t> sr</a:t>
                </a:r>
                <a:r>
                  <a:rPr lang="en-US" baseline="30000"/>
                  <a:t>-1</a:t>
                </a:r>
                <a:r>
                  <a:rPr lang="en-US"/>
                  <a:t> Gev</a:t>
                </a:r>
                <a:r>
                  <a:rPr lang="en-US" baseline="30000"/>
                  <a:t>-1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crossAx val="1390310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757179751930409"/>
          <c:y val="0.29857307659551408"/>
          <c:w val="0.15074255357719923"/>
          <c:h val="0.43937286600236919"/>
        </c:manualLayout>
      </c:layout>
      <c:overlay val="0"/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20120123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JE</c:v>
          </c:tx>
          <c:spPr>
            <a:ln w="28575">
              <a:noFill/>
            </a:ln>
          </c:spPr>
          <c:xVal>
            <c:numRef>
              <c:f>'20120123'!$B$23:$B$33</c:f>
              <c:numCache>
                <c:formatCode>0.00E+00</c:formatCode>
                <c:ptCount val="11"/>
                <c:pt idx="0">
                  <c:v>1.2E-2</c:v>
                </c:pt>
                <c:pt idx="1">
                  <c:v>1.4999999999999999E-2</c:v>
                </c:pt>
                <c:pt idx="2">
                  <c:v>0.03</c:v>
                </c:pt>
                <c:pt idx="3">
                  <c:v>0.05</c:v>
                </c:pt>
                <c:pt idx="4">
                  <c:v>0.06</c:v>
                </c:pt>
                <c:pt idx="5">
                  <c:v>8.5999999999999993E-2</c:v>
                </c:pt>
                <c:pt idx="6">
                  <c:v>0.1</c:v>
                </c:pt>
                <c:pt idx="7">
                  <c:v>0.11600000000000001</c:v>
                </c:pt>
                <c:pt idx="8">
                  <c:v>0.156</c:v>
                </c:pt>
                <c:pt idx="9">
                  <c:v>0.20799999999999999</c:v>
                </c:pt>
                <c:pt idx="10">
                  <c:v>0.27600000000000002</c:v>
                </c:pt>
              </c:numCache>
            </c:numRef>
          </c:xVal>
          <c:yVal>
            <c:numRef>
              <c:f>'20120123'!$C$23:$C$33</c:f>
              <c:numCache>
                <c:formatCode>0.00E+00</c:formatCode>
                <c:ptCount val="11"/>
                <c:pt idx="0">
                  <c:v>43040</c:v>
                </c:pt>
                <c:pt idx="1">
                  <c:v>37330</c:v>
                </c:pt>
                <c:pt idx="2">
                  <c:v>13590</c:v>
                </c:pt>
                <c:pt idx="3">
                  <c:v>3132</c:v>
                </c:pt>
                <c:pt idx="4">
                  <c:v>1866</c:v>
                </c:pt>
                <c:pt idx="5">
                  <c:v>142.5</c:v>
                </c:pt>
                <c:pt idx="6">
                  <c:v>56.87</c:v>
                </c:pt>
                <c:pt idx="7">
                  <c:v>34.69</c:v>
                </c:pt>
                <c:pt idx="8">
                  <c:v>6.0279999999999996</c:v>
                </c:pt>
                <c:pt idx="9">
                  <c:v>1.1779999999999999</c:v>
                </c:pt>
                <c:pt idx="10">
                  <c:v>0.27850000000000003</c:v>
                </c:pt>
              </c:numCache>
            </c:numRef>
          </c:yVal>
          <c:smooth val="0"/>
        </c:ser>
        <c:ser>
          <c:idx val="1"/>
          <c:order val="1"/>
          <c:tx>
            <c:v>Power law</c:v>
          </c:tx>
          <c:spPr>
            <a:ln w="127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'20120123'!$B$23:$B$33</c:f>
              <c:numCache>
                <c:formatCode>0.00E+00</c:formatCode>
                <c:ptCount val="11"/>
                <c:pt idx="0">
                  <c:v>1.2E-2</c:v>
                </c:pt>
                <c:pt idx="1">
                  <c:v>1.4999999999999999E-2</c:v>
                </c:pt>
                <c:pt idx="2">
                  <c:v>0.03</c:v>
                </c:pt>
                <c:pt idx="3">
                  <c:v>0.05</c:v>
                </c:pt>
                <c:pt idx="4">
                  <c:v>0.06</c:v>
                </c:pt>
                <c:pt idx="5">
                  <c:v>8.5999999999999993E-2</c:v>
                </c:pt>
                <c:pt idx="6">
                  <c:v>0.1</c:v>
                </c:pt>
                <c:pt idx="7">
                  <c:v>0.11600000000000001</c:v>
                </c:pt>
                <c:pt idx="8">
                  <c:v>0.156</c:v>
                </c:pt>
                <c:pt idx="9">
                  <c:v>0.20799999999999999</c:v>
                </c:pt>
                <c:pt idx="10">
                  <c:v>0.27600000000000002</c:v>
                </c:pt>
              </c:numCache>
            </c:numRef>
          </c:xVal>
          <c:yVal>
            <c:numRef>
              <c:f>'20120123'!$D$23:$D$33</c:f>
              <c:numCache>
                <c:formatCode>0.00E+00</c:formatCode>
                <c:ptCount val="11"/>
                <c:pt idx="0">
                  <c:v>202870</c:v>
                </c:pt>
                <c:pt idx="1">
                  <c:v>85226</c:v>
                </c:pt>
                <c:pt idx="2">
                  <c:v>5730</c:v>
                </c:pt>
                <c:pt idx="3">
                  <c:v>776.69</c:v>
                </c:pt>
                <c:pt idx="4">
                  <c:v>379.52</c:v>
                </c:pt>
                <c:pt idx="5">
                  <c:v>91.712000000000003</c:v>
                </c:pt>
                <c:pt idx="6">
                  <c:v>50.427999999999997</c:v>
                </c:pt>
                <c:pt idx="7">
                  <c:v>27.931999999999999</c:v>
                </c:pt>
                <c:pt idx="8">
                  <c:v>8.5213000000000001</c:v>
                </c:pt>
                <c:pt idx="9">
                  <c:v>2.6562999999999999</c:v>
                </c:pt>
                <c:pt idx="10">
                  <c:v>0.83084000000000002</c:v>
                </c:pt>
              </c:numCache>
            </c:numRef>
          </c:yVal>
          <c:smooth val="0"/>
        </c:ser>
        <c:ser>
          <c:idx val="2"/>
          <c:order val="2"/>
          <c:tx>
            <c:v>El-Ramaty</c:v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'20120123'!$A$57:$A$67</c:f>
              <c:numCache>
                <c:formatCode>General</c:formatCode>
                <c:ptCount val="11"/>
                <c:pt idx="0">
                  <c:v>1.2E-2</c:v>
                </c:pt>
                <c:pt idx="1">
                  <c:v>1.4999999999999999E-2</c:v>
                </c:pt>
                <c:pt idx="2">
                  <c:v>0.03</c:v>
                </c:pt>
                <c:pt idx="3">
                  <c:v>0.05</c:v>
                </c:pt>
                <c:pt idx="4">
                  <c:v>0.06</c:v>
                </c:pt>
                <c:pt idx="5">
                  <c:v>8.5999999999999993E-2</c:v>
                </c:pt>
                <c:pt idx="6">
                  <c:v>0.1</c:v>
                </c:pt>
                <c:pt idx="7">
                  <c:v>0.11600000000000001</c:v>
                </c:pt>
                <c:pt idx="8">
                  <c:v>0.156</c:v>
                </c:pt>
                <c:pt idx="9">
                  <c:v>0.20799999999999999</c:v>
                </c:pt>
                <c:pt idx="10">
                  <c:v>0.27600000000000002</c:v>
                </c:pt>
              </c:numCache>
            </c:numRef>
          </c:xVal>
          <c:yVal>
            <c:numRef>
              <c:f>'20120123'!$K$57:$K$67</c:f>
              <c:numCache>
                <c:formatCode>General</c:formatCode>
                <c:ptCount val="11"/>
                <c:pt idx="0">
                  <c:v>74853.988215490463</c:v>
                </c:pt>
                <c:pt idx="1">
                  <c:v>43844.23169129801</c:v>
                </c:pt>
                <c:pt idx="2">
                  <c:v>7212.0122971662558</c:v>
                </c:pt>
                <c:pt idx="3">
                  <c:v>1521.7713396430179</c:v>
                </c:pt>
                <c:pt idx="4">
                  <c:v>812.49070933025826</c:v>
                </c:pt>
                <c:pt idx="5">
                  <c:v>200.97903327014291</c:v>
                </c:pt>
                <c:pt idx="6">
                  <c:v>103.49879170414212</c:v>
                </c:pt>
                <c:pt idx="7">
                  <c:v>50.927186810302707</c:v>
                </c:pt>
                <c:pt idx="8">
                  <c:v>10.088375492170995</c:v>
                </c:pt>
                <c:pt idx="9">
                  <c:v>1.5026524556682417</c:v>
                </c:pt>
                <c:pt idx="10">
                  <c:v>0.15096005793717271</c:v>
                </c:pt>
              </c:numCache>
            </c:numRef>
          </c:yVal>
          <c:smooth val="0"/>
        </c:ser>
        <c:ser>
          <c:idx val="3"/>
          <c:order val="3"/>
          <c:tx>
            <c:v>Exp</c:v>
          </c:tx>
          <c:spPr>
            <a:ln w="158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[2]SPE_APEX!$B$21:$B$31</c:f>
              <c:numCache>
                <c:formatCode>0.00E+00</c:formatCode>
                <c:ptCount val="11"/>
                <c:pt idx="0">
                  <c:v>1.2E-2</c:v>
                </c:pt>
                <c:pt idx="1">
                  <c:v>1.4999999999999999E-2</c:v>
                </c:pt>
                <c:pt idx="2">
                  <c:v>0.03</c:v>
                </c:pt>
                <c:pt idx="3">
                  <c:v>0.05</c:v>
                </c:pt>
                <c:pt idx="4">
                  <c:v>0.06</c:v>
                </c:pt>
                <c:pt idx="5">
                  <c:v>8.5999999999999993E-2</c:v>
                </c:pt>
                <c:pt idx="6">
                  <c:v>0.1</c:v>
                </c:pt>
                <c:pt idx="7">
                  <c:v>0.11600000000000001</c:v>
                </c:pt>
                <c:pt idx="8">
                  <c:v>0.156</c:v>
                </c:pt>
                <c:pt idx="9">
                  <c:v>0.20799999999999999</c:v>
                </c:pt>
                <c:pt idx="10">
                  <c:v>0.27600000000000002</c:v>
                </c:pt>
              </c:numCache>
            </c:numRef>
          </c:xVal>
          <c:yVal>
            <c:numRef>
              <c:f>[2]SPE_APEX!$D$21:$D$31</c:f>
              <c:numCache>
                <c:formatCode>0.00E+00</c:formatCode>
                <c:ptCount val="11"/>
                <c:pt idx="0">
                  <c:v>15962</c:v>
                </c:pt>
                <c:pt idx="1">
                  <c:v>13820</c:v>
                </c:pt>
                <c:pt idx="2">
                  <c:v>6722.9</c:v>
                </c:pt>
                <c:pt idx="3">
                  <c:v>2572.1999999999998</c:v>
                </c:pt>
                <c:pt idx="4">
                  <c:v>1591</c:v>
                </c:pt>
                <c:pt idx="5">
                  <c:v>456.28</c:v>
                </c:pt>
                <c:pt idx="6">
                  <c:v>232.89</c:v>
                </c:pt>
                <c:pt idx="7">
                  <c:v>107.98</c:v>
                </c:pt>
                <c:pt idx="8">
                  <c:v>15.805999999999999</c:v>
                </c:pt>
                <c:pt idx="9">
                  <c:v>1.3001</c:v>
                </c:pt>
                <c:pt idx="10">
                  <c:v>4.9577999999999997E-2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033344"/>
        <c:axId val="139029888"/>
      </c:scatterChart>
      <c:valAx>
        <c:axId val="13903334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Energy, GeV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in"/>
        <c:tickLblPos val="nextTo"/>
        <c:crossAx val="139029888"/>
        <c:crossesAt val="1.0000000000000002E-2"/>
        <c:crossBetween val="midCat"/>
      </c:valAx>
      <c:valAx>
        <c:axId val="139029888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J, cm</a:t>
                </a:r>
                <a:r>
                  <a:rPr lang="en-US" baseline="30000" dirty="0"/>
                  <a:t>-2</a:t>
                </a:r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r>
                  <a:rPr lang="en-US" dirty="0"/>
                  <a:t> sr</a:t>
                </a:r>
                <a:r>
                  <a:rPr lang="en-US" baseline="30000" dirty="0"/>
                  <a:t>-1</a:t>
                </a:r>
                <a:r>
                  <a:rPr lang="en-US" dirty="0"/>
                  <a:t> GeV</a:t>
                </a:r>
                <a:r>
                  <a:rPr lang="en-US" baseline="30000" dirty="0"/>
                  <a:t>-1</a:t>
                </a:r>
              </a:p>
            </c:rich>
          </c:tx>
          <c:layout>
            <c:manualLayout>
              <c:xMode val="edge"/>
              <c:yMode val="edge"/>
              <c:x val="2.8446660048525075E-2"/>
              <c:y val="0.27629800284181127"/>
            </c:manualLayout>
          </c:layout>
          <c:overlay val="0"/>
        </c:title>
        <c:numFmt formatCode="0.E+00" sourceLinked="0"/>
        <c:majorTickMark val="out"/>
        <c:minorTickMark val="none"/>
        <c:tickLblPos val="nextTo"/>
        <c:crossAx val="139033344"/>
        <c:crossesAt val="1.0000000000000002E-2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20120123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JP</c:v>
          </c:tx>
          <c:spPr>
            <a:ln w="28575">
              <a:noFill/>
            </a:ln>
          </c:spPr>
          <c:xVal>
            <c:numRef>
              <c:f>'20120123'!$E$23:$E$33</c:f>
              <c:numCache>
                <c:formatCode>0.00E+00</c:formatCode>
                <c:ptCount val="11"/>
                <c:pt idx="0">
                  <c:v>0.15051999999999999</c:v>
                </c:pt>
                <c:pt idx="1">
                  <c:v>0.16841999999999999</c:v>
                </c:pt>
                <c:pt idx="2">
                  <c:v>0.23912</c:v>
                </c:pt>
                <c:pt idx="3">
                  <c:v>0.31031999999999998</c:v>
                </c:pt>
                <c:pt idx="4">
                  <c:v>0.34082000000000001</c:v>
                </c:pt>
                <c:pt idx="5">
                  <c:v>0.41077000000000002</c:v>
                </c:pt>
                <c:pt idx="6">
                  <c:v>0.44452000000000003</c:v>
                </c:pt>
                <c:pt idx="7">
                  <c:v>0.48070000000000002</c:v>
                </c:pt>
                <c:pt idx="8">
                  <c:v>0.56301999999999996</c:v>
                </c:pt>
                <c:pt idx="9">
                  <c:v>0.65839000000000003</c:v>
                </c:pt>
                <c:pt idx="10">
                  <c:v>0.77068000000000003</c:v>
                </c:pt>
              </c:numCache>
            </c:numRef>
          </c:xVal>
          <c:yVal>
            <c:numRef>
              <c:f>'20120123'!$F$23:$F$33</c:f>
              <c:numCache>
                <c:formatCode>0.00E+00</c:formatCode>
                <c:ptCount val="11"/>
                <c:pt idx="0">
                  <c:v>6819.3</c:v>
                </c:pt>
                <c:pt idx="1">
                  <c:v>6597.2</c:v>
                </c:pt>
                <c:pt idx="2">
                  <c:v>3357.1</c:v>
                </c:pt>
                <c:pt idx="3">
                  <c:v>983.73</c:v>
                </c:pt>
                <c:pt idx="4">
                  <c:v>637.25</c:v>
                </c:pt>
                <c:pt idx="5">
                  <c:v>57.162999999999997</c:v>
                </c:pt>
                <c:pt idx="6">
                  <c:v>24.355</c:v>
                </c:pt>
                <c:pt idx="7">
                  <c:v>15.821</c:v>
                </c:pt>
                <c:pt idx="8">
                  <c:v>3.1023000000000001</c:v>
                </c:pt>
                <c:pt idx="9">
                  <c:v>0.67676999999999998</c:v>
                </c:pt>
                <c:pt idx="10">
                  <c:v>0.17680000000000001</c:v>
                </c:pt>
              </c:numCache>
            </c:numRef>
          </c:yVal>
          <c:smooth val="0"/>
        </c:ser>
        <c:ser>
          <c:idx val="1"/>
          <c:order val="1"/>
          <c:tx>
            <c:v>Power law</c:v>
          </c:tx>
          <c:spPr>
            <a:ln w="127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'20120123'!$E$23:$E$33</c:f>
              <c:numCache>
                <c:formatCode>0.00E+00</c:formatCode>
                <c:ptCount val="11"/>
                <c:pt idx="0">
                  <c:v>0.15051999999999999</c:v>
                </c:pt>
                <c:pt idx="1">
                  <c:v>0.16841999999999999</c:v>
                </c:pt>
                <c:pt idx="2">
                  <c:v>0.23912</c:v>
                </c:pt>
                <c:pt idx="3">
                  <c:v>0.31031999999999998</c:v>
                </c:pt>
                <c:pt idx="4">
                  <c:v>0.34082000000000001</c:v>
                </c:pt>
                <c:pt idx="5">
                  <c:v>0.41077000000000002</c:v>
                </c:pt>
                <c:pt idx="6">
                  <c:v>0.44452000000000003</c:v>
                </c:pt>
                <c:pt idx="7">
                  <c:v>0.48070000000000002</c:v>
                </c:pt>
                <c:pt idx="8">
                  <c:v>0.56301999999999996</c:v>
                </c:pt>
                <c:pt idx="9">
                  <c:v>0.65839000000000003</c:v>
                </c:pt>
                <c:pt idx="10">
                  <c:v>0.77068000000000003</c:v>
                </c:pt>
              </c:numCache>
            </c:numRef>
          </c:xVal>
          <c:yVal>
            <c:numRef>
              <c:f>'20120123'!$G$23:$G$33</c:f>
              <c:numCache>
                <c:formatCode>0.00E+00</c:formatCode>
                <c:ptCount val="11"/>
                <c:pt idx="0">
                  <c:v>32142</c:v>
                </c:pt>
                <c:pt idx="1">
                  <c:v>15061</c:v>
                </c:pt>
                <c:pt idx="2">
                  <c:v>1415.5</c:v>
                </c:pt>
                <c:pt idx="3">
                  <c:v>243.95</c:v>
                </c:pt>
                <c:pt idx="4">
                  <c:v>129.61000000000001</c:v>
                </c:pt>
                <c:pt idx="5">
                  <c:v>36.79</c:v>
                </c:pt>
                <c:pt idx="6">
                  <c:v>21.596</c:v>
                </c:pt>
                <c:pt idx="7">
                  <c:v>12.739000000000001</c:v>
                </c:pt>
                <c:pt idx="8">
                  <c:v>4.3853999999999997</c:v>
                </c:pt>
                <c:pt idx="9">
                  <c:v>1.5261</c:v>
                </c:pt>
                <c:pt idx="10">
                  <c:v>0.52744000000000002</c:v>
                </c:pt>
              </c:numCache>
            </c:numRef>
          </c:yVal>
          <c:smooth val="0"/>
        </c:ser>
        <c:ser>
          <c:idx val="2"/>
          <c:order val="2"/>
          <c:tx>
            <c:v>El-Ramaty</c:v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'20120123'!$A$41:$A$51</c:f>
              <c:numCache>
                <c:formatCode>0.00E+00</c:formatCode>
                <c:ptCount val="11"/>
                <c:pt idx="0">
                  <c:v>0.15051999999999999</c:v>
                </c:pt>
                <c:pt idx="1">
                  <c:v>0.16841999999999999</c:v>
                </c:pt>
                <c:pt idx="2">
                  <c:v>0.23912</c:v>
                </c:pt>
                <c:pt idx="3">
                  <c:v>0.31031999999999998</c:v>
                </c:pt>
                <c:pt idx="4">
                  <c:v>0.34082000000000001</c:v>
                </c:pt>
                <c:pt idx="5">
                  <c:v>0.41077000000000002</c:v>
                </c:pt>
                <c:pt idx="6">
                  <c:v>0.44452000000000003</c:v>
                </c:pt>
                <c:pt idx="7">
                  <c:v>0.48070000000000002</c:v>
                </c:pt>
                <c:pt idx="8">
                  <c:v>0.56301999999999996</c:v>
                </c:pt>
                <c:pt idx="9">
                  <c:v>0.65839000000000003</c:v>
                </c:pt>
                <c:pt idx="10">
                  <c:v>0.77068000000000003</c:v>
                </c:pt>
              </c:numCache>
            </c:numRef>
          </c:xVal>
          <c:yVal>
            <c:numRef>
              <c:f>'20120123'!$K$41:$K$51</c:f>
              <c:numCache>
                <c:formatCode>General</c:formatCode>
                <c:ptCount val="11"/>
                <c:pt idx="0">
                  <c:v>10342.914450812246</c:v>
                </c:pt>
                <c:pt idx="1">
                  <c:v>7445.9410720988453</c:v>
                </c:pt>
                <c:pt idx="2">
                  <c:v>2017.750149711962</c:v>
                </c:pt>
                <c:pt idx="3">
                  <c:v>537.65581221571529</c:v>
                </c:pt>
                <c:pt idx="4">
                  <c:v>304.66617425221608</c:v>
                </c:pt>
                <c:pt idx="5">
                  <c:v>82.616144672416553</c:v>
                </c:pt>
                <c:pt idx="6">
                  <c:v>43.975785152363926</c:v>
                </c:pt>
                <c:pt idx="7">
                  <c:v>22.357142297345693</c:v>
                </c:pt>
                <c:pt idx="8">
                  <c:v>4.7888201747824146</c:v>
                </c:pt>
                <c:pt idx="9">
                  <c:v>0.80168456086847917</c:v>
                </c:pt>
                <c:pt idx="10">
                  <c:v>9.7523291067369511E-2</c:v>
                </c:pt>
              </c:numCache>
            </c:numRef>
          </c:yVal>
          <c:smooth val="0"/>
        </c:ser>
        <c:ser>
          <c:idx val="3"/>
          <c:order val="3"/>
          <c:tx>
            <c:v>exp</c:v>
          </c:tx>
          <c:spPr>
            <a:ln w="95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[2]SPE_APEX!$B$6:$B$16</c:f>
              <c:numCache>
                <c:formatCode>0.00E+00</c:formatCode>
                <c:ptCount val="11"/>
                <c:pt idx="0">
                  <c:v>0.15051999999999999</c:v>
                </c:pt>
                <c:pt idx="1">
                  <c:v>0.16841999999999999</c:v>
                </c:pt>
                <c:pt idx="2">
                  <c:v>0.23912</c:v>
                </c:pt>
                <c:pt idx="3">
                  <c:v>0.31031999999999998</c:v>
                </c:pt>
                <c:pt idx="4">
                  <c:v>0.34082000000000001</c:v>
                </c:pt>
                <c:pt idx="5">
                  <c:v>0.41077000000000002</c:v>
                </c:pt>
                <c:pt idx="6">
                  <c:v>0.44452000000000003</c:v>
                </c:pt>
                <c:pt idx="7">
                  <c:v>0.48070000000000002</c:v>
                </c:pt>
                <c:pt idx="8">
                  <c:v>0.56301999999999996</c:v>
                </c:pt>
                <c:pt idx="9">
                  <c:v>0.65839000000000003</c:v>
                </c:pt>
                <c:pt idx="10">
                  <c:v>0.77068000000000003</c:v>
                </c:pt>
              </c:numCache>
            </c:numRef>
          </c:xVal>
          <c:yVal>
            <c:numRef>
              <c:f>[2]SPE_APEX!$D$6:$D$16</c:f>
              <c:numCache>
                <c:formatCode>0.00E+00</c:formatCode>
                <c:ptCount val="11"/>
                <c:pt idx="0">
                  <c:v>10522</c:v>
                </c:pt>
                <c:pt idx="1">
                  <c:v>7533.7</c:v>
                </c:pt>
                <c:pt idx="2">
                  <c:v>2013.6</c:v>
                </c:pt>
                <c:pt idx="3">
                  <c:v>533.25</c:v>
                </c:pt>
                <c:pt idx="4">
                  <c:v>301.82</c:v>
                </c:pt>
                <c:pt idx="5">
                  <c:v>81.816999999999993</c:v>
                </c:pt>
                <c:pt idx="6">
                  <c:v>43.581000000000003</c:v>
                </c:pt>
                <c:pt idx="7">
                  <c:v>22.187000000000001</c:v>
                </c:pt>
                <c:pt idx="8">
                  <c:v>4.7743000000000002</c:v>
                </c:pt>
                <c:pt idx="9">
                  <c:v>0.8054</c:v>
                </c:pt>
                <c:pt idx="10">
                  <c:v>9.9057999999999993E-2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976704"/>
        <c:axId val="140977280"/>
      </c:scatterChart>
      <c:valAx>
        <c:axId val="14097670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Rigidity, GV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in"/>
        <c:tickLblPos val="nextTo"/>
        <c:crossAx val="140977280"/>
        <c:crossesAt val="1.0000000000000002E-2"/>
        <c:crossBetween val="midCat"/>
      </c:valAx>
      <c:valAx>
        <c:axId val="140977280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 dirty="0"/>
                  <a:t>J, cm</a:t>
                </a:r>
                <a:r>
                  <a:rPr lang="en-US" b="1" baseline="30000" dirty="0"/>
                  <a:t>-2</a:t>
                </a:r>
                <a:r>
                  <a:rPr lang="en-US" b="1" dirty="0"/>
                  <a:t> s</a:t>
                </a:r>
                <a:r>
                  <a:rPr lang="en-US" b="1" baseline="30000" dirty="0"/>
                  <a:t>-1</a:t>
                </a:r>
                <a:r>
                  <a:rPr lang="en-US" b="1" dirty="0"/>
                  <a:t> sr</a:t>
                </a:r>
                <a:r>
                  <a:rPr lang="en-US" b="1" baseline="30000" dirty="0"/>
                  <a:t>-1</a:t>
                </a:r>
                <a:r>
                  <a:rPr lang="en-US" b="1" dirty="0"/>
                  <a:t> GV</a:t>
                </a:r>
                <a:r>
                  <a:rPr lang="en-US" b="1" baseline="30000" dirty="0"/>
                  <a:t>-1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crossAx val="140976704"/>
        <c:crossesAt val="1.0000000000000002E-2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20120123 0534-1134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v>JE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'20120123'!$B$77:$B$82</c:f>
              <c:numCache>
                <c:formatCode>0.00E+00</c:formatCode>
                <c:ptCount val="6"/>
                <c:pt idx="0">
                  <c:v>0.1</c:v>
                </c:pt>
                <c:pt idx="1">
                  <c:v>8.5999999999999993E-2</c:v>
                </c:pt>
                <c:pt idx="2">
                  <c:v>0.11600000000000001</c:v>
                </c:pt>
                <c:pt idx="3">
                  <c:v>0.156</c:v>
                </c:pt>
                <c:pt idx="4">
                  <c:v>0.20799999999999999</c:v>
                </c:pt>
                <c:pt idx="5">
                  <c:v>0.27600000000000002</c:v>
                </c:pt>
              </c:numCache>
            </c:numRef>
          </c:xVal>
          <c:yVal>
            <c:numRef>
              <c:f>'20120123'!$C$77:$C$82</c:f>
              <c:numCache>
                <c:formatCode>0.00E+00</c:formatCode>
                <c:ptCount val="6"/>
                <c:pt idx="0">
                  <c:v>56.87</c:v>
                </c:pt>
                <c:pt idx="1">
                  <c:v>142.5</c:v>
                </c:pt>
                <c:pt idx="2">
                  <c:v>34.69</c:v>
                </c:pt>
                <c:pt idx="3">
                  <c:v>6.0279999999999996</c:v>
                </c:pt>
                <c:pt idx="4">
                  <c:v>1.1779999999999999</c:v>
                </c:pt>
                <c:pt idx="5">
                  <c:v>0.27850000000000003</c:v>
                </c:pt>
              </c:numCache>
            </c:numRef>
          </c:yVal>
          <c:smooth val="0"/>
        </c:ser>
        <c:ser>
          <c:idx val="4"/>
          <c:order val="1"/>
          <c:tx>
            <c:v>JEAP</c:v>
          </c:tx>
          <c:spPr>
            <a:ln w="127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'20120123'!$B$77:$B$82</c:f>
              <c:numCache>
                <c:formatCode>0.00E+00</c:formatCode>
                <c:ptCount val="6"/>
                <c:pt idx="0">
                  <c:v>0.1</c:v>
                </c:pt>
                <c:pt idx="1">
                  <c:v>8.5999999999999993E-2</c:v>
                </c:pt>
                <c:pt idx="2">
                  <c:v>0.11600000000000001</c:v>
                </c:pt>
                <c:pt idx="3">
                  <c:v>0.156</c:v>
                </c:pt>
                <c:pt idx="4">
                  <c:v>0.20799999999999999</c:v>
                </c:pt>
                <c:pt idx="5">
                  <c:v>0.27600000000000002</c:v>
                </c:pt>
              </c:numCache>
            </c:numRef>
          </c:xVal>
          <c:yVal>
            <c:numRef>
              <c:f>'20120123'!$D$77:$D$82</c:f>
              <c:numCache>
                <c:formatCode>0.00E+00</c:formatCode>
                <c:ptCount val="6"/>
                <c:pt idx="0">
                  <c:v>64.295000000000002</c:v>
                </c:pt>
                <c:pt idx="1">
                  <c:v>142.31</c:v>
                </c:pt>
                <c:pt idx="2">
                  <c:v>29.314</c:v>
                </c:pt>
                <c:pt idx="3">
                  <c:v>6.0350999999999999</c:v>
                </c:pt>
                <c:pt idx="4">
                  <c:v>1.2746999999999999</c:v>
                </c:pt>
                <c:pt idx="5">
                  <c:v>0.26945000000000002</c:v>
                </c:pt>
              </c:numCache>
            </c:numRef>
          </c:yVal>
          <c:smooth val="0"/>
        </c:ser>
        <c:ser>
          <c:idx val="0"/>
          <c:order val="2"/>
          <c:tx>
            <c:v>JE El-Ramaty</c:v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'20120123'!$A$89:$A$94</c:f>
              <c:numCache>
                <c:formatCode>General</c:formatCode>
                <c:ptCount val="6"/>
                <c:pt idx="0">
                  <c:v>0.1</c:v>
                </c:pt>
                <c:pt idx="1">
                  <c:v>8.5999999999999993E-2</c:v>
                </c:pt>
                <c:pt idx="2">
                  <c:v>0.11600000000000001</c:v>
                </c:pt>
                <c:pt idx="3">
                  <c:v>0.156</c:v>
                </c:pt>
                <c:pt idx="4">
                  <c:v>0.20799999999999999</c:v>
                </c:pt>
                <c:pt idx="5">
                  <c:v>0.27600000000000002</c:v>
                </c:pt>
              </c:numCache>
            </c:numRef>
          </c:xVal>
          <c:yVal>
            <c:numRef>
              <c:f>'20120123'!$K$89:$K$94</c:f>
              <c:numCache>
                <c:formatCode>General</c:formatCode>
                <c:ptCount val="6"/>
                <c:pt idx="0">
                  <c:v>64.271877020766084</c:v>
                </c:pt>
                <c:pt idx="1">
                  <c:v>142.06659991451264</c:v>
                </c:pt>
                <c:pt idx="2">
                  <c:v>29.336703435093931</c:v>
                </c:pt>
                <c:pt idx="3">
                  <c:v>6.0479801398444897</c:v>
                </c:pt>
                <c:pt idx="4">
                  <c:v>1.2765860480695359</c:v>
                </c:pt>
                <c:pt idx="5">
                  <c:v>0.2688198877502917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980160"/>
        <c:axId val="140980736"/>
      </c:scatterChart>
      <c:valAx>
        <c:axId val="140980160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Energy, GeV</a:t>
                </a:r>
                <a:endParaRPr lang="ru-RU"/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crossAx val="140980736"/>
        <c:crossesAt val="0.1"/>
        <c:crossBetween val="midCat"/>
      </c:valAx>
      <c:valAx>
        <c:axId val="140980736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J, cm</a:t>
                </a:r>
                <a:r>
                  <a:rPr lang="en-US" baseline="30000" dirty="0"/>
                  <a:t>-2</a:t>
                </a:r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r>
                  <a:rPr lang="en-US" dirty="0"/>
                  <a:t> sr</a:t>
                </a:r>
                <a:r>
                  <a:rPr lang="en-US" baseline="30000" dirty="0"/>
                  <a:t>-1</a:t>
                </a:r>
                <a:r>
                  <a:rPr lang="en-US" dirty="0"/>
                  <a:t> GeV</a:t>
                </a:r>
                <a:r>
                  <a:rPr lang="en-US" baseline="30000" dirty="0"/>
                  <a:t>-1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crossAx val="140980160"/>
        <c:crossesAt val="1.0000000000000002E-2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20120123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v>JP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'20120123'!$E$77:$E$82</c:f>
              <c:numCache>
                <c:formatCode>0.00E+00</c:formatCode>
                <c:ptCount val="6"/>
                <c:pt idx="0">
                  <c:v>0.44452000000000003</c:v>
                </c:pt>
                <c:pt idx="1">
                  <c:v>0.41077000000000002</c:v>
                </c:pt>
                <c:pt idx="2">
                  <c:v>0.48070000000000002</c:v>
                </c:pt>
                <c:pt idx="3">
                  <c:v>0.56301999999999996</c:v>
                </c:pt>
                <c:pt idx="4">
                  <c:v>0.65839000000000003</c:v>
                </c:pt>
                <c:pt idx="5">
                  <c:v>0.77068000000000003</c:v>
                </c:pt>
              </c:numCache>
            </c:numRef>
          </c:xVal>
          <c:yVal>
            <c:numRef>
              <c:f>'20120123'!$F$77:$F$82</c:f>
              <c:numCache>
                <c:formatCode>0.00E+00</c:formatCode>
                <c:ptCount val="6"/>
                <c:pt idx="0">
                  <c:v>24.355</c:v>
                </c:pt>
                <c:pt idx="1">
                  <c:v>57.162999999999997</c:v>
                </c:pt>
                <c:pt idx="2">
                  <c:v>15.821</c:v>
                </c:pt>
                <c:pt idx="3">
                  <c:v>3.1023000000000001</c:v>
                </c:pt>
                <c:pt idx="4">
                  <c:v>0.67676999999999998</c:v>
                </c:pt>
                <c:pt idx="5">
                  <c:v>0.17680000000000001</c:v>
                </c:pt>
              </c:numCache>
            </c:numRef>
          </c:yVal>
          <c:smooth val="0"/>
        </c:ser>
        <c:ser>
          <c:idx val="4"/>
          <c:order val="1"/>
          <c:tx>
            <c:v>JPAP</c:v>
          </c:tx>
          <c:spPr>
            <a:ln w="127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'20120123'!$E$77:$E$82</c:f>
              <c:numCache>
                <c:formatCode>0.00E+00</c:formatCode>
                <c:ptCount val="6"/>
                <c:pt idx="0">
                  <c:v>0.44452000000000003</c:v>
                </c:pt>
                <c:pt idx="1">
                  <c:v>0.41077000000000002</c:v>
                </c:pt>
                <c:pt idx="2">
                  <c:v>0.48070000000000002</c:v>
                </c:pt>
                <c:pt idx="3">
                  <c:v>0.56301999999999996</c:v>
                </c:pt>
                <c:pt idx="4">
                  <c:v>0.65839000000000003</c:v>
                </c:pt>
                <c:pt idx="5">
                  <c:v>0.77068000000000003</c:v>
                </c:pt>
              </c:numCache>
            </c:numRef>
          </c:xVal>
          <c:yVal>
            <c:numRef>
              <c:f>'20120123'!$G$77:$G$82</c:f>
              <c:numCache>
                <c:formatCode>0.00E+00</c:formatCode>
                <c:ptCount val="6"/>
                <c:pt idx="0">
                  <c:v>27.533999999999999</c:v>
                </c:pt>
                <c:pt idx="1">
                  <c:v>57.088000000000001</c:v>
                </c:pt>
                <c:pt idx="2">
                  <c:v>13.369</c:v>
                </c:pt>
                <c:pt idx="3">
                  <c:v>3.1059000000000001</c:v>
                </c:pt>
                <c:pt idx="4">
                  <c:v>0.73229999999999995</c:v>
                </c:pt>
                <c:pt idx="5">
                  <c:v>0.17105000000000001</c:v>
                </c:pt>
              </c:numCache>
            </c:numRef>
          </c:yVal>
          <c:smooth val="0"/>
        </c:ser>
        <c:ser>
          <c:idx val="1"/>
          <c:order val="2"/>
          <c:tx>
            <c:v>JP El-Ra</c:v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'20120123'!$A$99:$A$104</c:f>
              <c:numCache>
                <c:formatCode>General</c:formatCode>
                <c:ptCount val="6"/>
                <c:pt idx="0">
                  <c:v>0.41077000000000002</c:v>
                </c:pt>
                <c:pt idx="1">
                  <c:v>0.44452000000000003</c:v>
                </c:pt>
                <c:pt idx="2">
                  <c:v>0.48070000000000002</c:v>
                </c:pt>
                <c:pt idx="3">
                  <c:v>0.56301999999999996</c:v>
                </c:pt>
                <c:pt idx="4">
                  <c:v>0.65839000000000003</c:v>
                </c:pt>
                <c:pt idx="5">
                  <c:v>0.77068000000000003</c:v>
                </c:pt>
              </c:numCache>
            </c:numRef>
          </c:xVal>
          <c:yVal>
            <c:numRef>
              <c:f>'20120123'!$K$99:$K$104</c:f>
              <c:numCache>
                <c:formatCode>General</c:formatCode>
                <c:ptCount val="6"/>
                <c:pt idx="0">
                  <c:v>56.897928427532079</c:v>
                </c:pt>
                <c:pt idx="1">
                  <c:v>27.523782691365287</c:v>
                </c:pt>
                <c:pt idx="2">
                  <c:v>13.392422071030705</c:v>
                </c:pt>
                <c:pt idx="3">
                  <c:v>3.1175858397454399</c:v>
                </c:pt>
                <c:pt idx="4">
                  <c:v>0.733790421176296</c:v>
                </c:pt>
                <c:pt idx="5">
                  <c:v>0.17040803508113836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982464"/>
        <c:axId val="140983040"/>
      </c:scatterChart>
      <c:valAx>
        <c:axId val="14098246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Rigidity, GV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in"/>
        <c:tickLblPos val="nextTo"/>
        <c:crossAx val="140983040"/>
        <c:crossesAt val="0.1"/>
        <c:crossBetween val="midCat"/>
        <c:minorUnit val="10"/>
      </c:valAx>
      <c:valAx>
        <c:axId val="140983040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J, cm</a:t>
                </a:r>
                <a:r>
                  <a:rPr lang="en-US" baseline="30000" dirty="0"/>
                  <a:t>-2</a:t>
                </a:r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r>
                  <a:rPr lang="en-US" dirty="0"/>
                  <a:t> sr</a:t>
                </a:r>
                <a:r>
                  <a:rPr lang="en-US" baseline="30000" dirty="0"/>
                  <a:t>-1</a:t>
                </a:r>
                <a:r>
                  <a:rPr lang="en-US" dirty="0"/>
                  <a:t> GV</a:t>
                </a:r>
                <a:r>
                  <a:rPr lang="en-US" baseline="30000" dirty="0"/>
                  <a:t>-1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crossAx val="140982464"/>
        <c:crossesAt val="1.0000000000000002E-2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84582608992059"/>
          <c:y val="5.4236293379994166E-2"/>
          <c:w val="0.81226301257797318"/>
          <c:h val="0.71732210557013709"/>
        </c:manualLayout>
      </c:layout>
      <c:barChart>
        <c:barDir val="col"/>
        <c:grouping val="clustered"/>
        <c:varyColors val="0"/>
        <c:ser>
          <c:idx val="0"/>
          <c:order val="0"/>
          <c:tx>
            <c:v>exp(-R/R0)</c:v>
          </c:tx>
          <c:invertIfNegative val="0"/>
          <c:cat>
            <c:numRef>
              <c:f>XSQPAM!$A$2:$A$22</c:f>
              <c:numCache>
                <c:formatCode>0.00E+00</c:formatCode>
                <c:ptCount val="21"/>
                <c:pt idx="0">
                  <c:v>-3</c:v>
                </c:pt>
                <c:pt idx="1">
                  <c:v>-2.5</c:v>
                </c:pt>
                <c:pt idx="2">
                  <c:v>-2</c:v>
                </c:pt>
                <c:pt idx="3">
                  <c:v>-1.5</c:v>
                </c:pt>
                <c:pt idx="4">
                  <c:v>-1</c:v>
                </c:pt>
                <c:pt idx="5">
                  <c:v>-0.5</c:v>
                </c:pt>
                <c:pt idx="6">
                  <c:v>0</c:v>
                </c:pt>
                <c:pt idx="7">
                  <c:v>0.5</c:v>
                </c:pt>
                <c:pt idx="8">
                  <c:v>1</c:v>
                </c:pt>
                <c:pt idx="9">
                  <c:v>1.5</c:v>
                </c:pt>
                <c:pt idx="10">
                  <c:v>2</c:v>
                </c:pt>
                <c:pt idx="11">
                  <c:v>2.5</c:v>
                </c:pt>
                <c:pt idx="12">
                  <c:v>3</c:v>
                </c:pt>
                <c:pt idx="13">
                  <c:v>3.5</c:v>
                </c:pt>
                <c:pt idx="14">
                  <c:v>4</c:v>
                </c:pt>
                <c:pt idx="15">
                  <c:v>4.5</c:v>
                </c:pt>
                <c:pt idx="16">
                  <c:v>5</c:v>
                </c:pt>
                <c:pt idx="17">
                  <c:v>5.5</c:v>
                </c:pt>
                <c:pt idx="18">
                  <c:v>6</c:v>
                </c:pt>
                <c:pt idx="19">
                  <c:v>6.5</c:v>
                </c:pt>
                <c:pt idx="20">
                  <c:v>7</c:v>
                </c:pt>
              </c:numCache>
            </c:numRef>
          </c:cat>
          <c:val>
            <c:numRef>
              <c:f>XSQPAM!$D$2:$D$22</c:f>
              <c:numCache>
                <c:formatCode>0.00E+00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2"/>
          <c:order val="1"/>
          <c:tx>
            <c:v>R^-gam</c:v>
          </c:tx>
          <c:invertIfNegative val="0"/>
          <c:cat>
            <c:numRef>
              <c:f>XSQPAM!$A$50:$A$70</c:f>
              <c:numCache>
                <c:formatCode>0.00E+00</c:formatCode>
                <c:ptCount val="21"/>
                <c:pt idx="0">
                  <c:v>-3</c:v>
                </c:pt>
                <c:pt idx="1">
                  <c:v>-2.5</c:v>
                </c:pt>
                <c:pt idx="2">
                  <c:v>-2</c:v>
                </c:pt>
                <c:pt idx="3">
                  <c:v>-1.5</c:v>
                </c:pt>
                <c:pt idx="4">
                  <c:v>-1</c:v>
                </c:pt>
                <c:pt idx="5">
                  <c:v>-0.5</c:v>
                </c:pt>
                <c:pt idx="6">
                  <c:v>0</c:v>
                </c:pt>
                <c:pt idx="7">
                  <c:v>0.5</c:v>
                </c:pt>
                <c:pt idx="8">
                  <c:v>1</c:v>
                </c:pt>
                <c:pt idx="9">
                  <c:v>1.5</c:v>
                </c:pt>
                <c:pt idx="10">
                  <c:v>2</c:v>
                </c:pt>
                <c:pt idx="11">
                  <c:v>2.5</c:v>
                </c:pt>
                <c:pt idx="12">
                  <c:v>3</c:v>
                </c:pt>
                <c:pt idx="13">
                  <c:v>3.5</c:v>
                </c:pt>
                <c:pt idx="14">
                  <c:v>4</c:v>
                </c:pt>
                <c:pt idx="15">
                  <c:v>4.5</c:v>
                </c:pt>
                <c:pt idx="16">
                  <c:v>5</c:v>
                </c:pt>
                <c:pt idx="17">
                  <c:v>5.5</c:v>
                </c:pt>
                <c:pt idx="18">
                  <c:v>6</c:v>
                </c:pt>
                <c:pt idx="19">
                  <c:v>6.5</c:v>
                </c:pt>
                <c:pt idx="20">
                  <c:v>7</c:v>
                </c:pt>
              </c:numCache>
            </c:numRef>
          </c:cat>
          <c:val>
            <c:numRef>
              <c:f>XSQPAM!$D$50:$D$70</c:f>
              <c:numCache>
                <c:formatCode>0.00E+00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182976"/>
        <c:axId val="140927552"/>
      </c:barChart>
      <c:catAx>
        <c:axId val="141182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Log(X2)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0927552"/>
        <c:crosses val="autoZero"/>
        <c:auto val="1"/>
        <c:lblAlgn val="ctr"/>
        <c:lblOffset val="100"/>
        <c:tickLblSkip val="2"/>
        <c:noMultiLvlLbl val="0"/>
      </c:catAx>
      <c:valAx>
        <c:axId val="1409275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events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1182976"/>
        <c:crossesAt val="-3"/>
        <c:crossBetween val="between"/>
      </c:valAx>
    </c:plotArea>
    <c:legend>
      <c:legendPos val="r"/>
      <c:layout>
        <c:manualLayout>
          <c:xMode val="edge"/>
          <c:yMode val="edge"/>
          <c:x val="0.60049439274636129"/>
          <c:y val="0.3074475065616798"/>
          <c:w val="0.28099914783379348"/>
          <c:h val="0.357327209098862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en-US"/>
              <a:t>GOES 11, December 2006, 30-min averaged</a:t>
            </a:r>
          </a:p>
        </c:rich>
      </c:tx>
      <c:layout>
        <c:manualLayout>
          <c:xMode val="edge"/>
          <c:yMode val="edge"/>
          <c:x val="0.27469567657222821"/>
          <c:y val="3.2876712328767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449263976647058"/>
          <c:y val="0.18904109589041096"/>
          <c:w val="0.84167849929070326"/>
          <c:h val="0.62191780821917808"/>
        </c:manualLayout>
      </c:layout>
      <c:scatterChart>
        <c:scatterStyle val="lineMarker"/>
        <c:varyColors val="0"/>
        <c:ser>
          <c:idx val="0"/>
          <c:order val="0"/>
          <c:tx>
            <c:v>p&gt;10 MeV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'D:\Flare\cycle23\061206\GOES\[GOES_061206.xls]GO_11'!$G$3:$G$1490</c:f>
              <c:numCache>
                <c:formatCode>General</c:formatCode>
                <c:ptCount val="1488"/>
                <c:pt idx="0">
                  <c:v>0.98958330999999999</c:v>
                </c:pt>
                <c:pt idx="1">
                  <c:v>1.0104166299999999</c:v>
                </c:pt>
                <c:pt idx="2">
                  <c:v>1.03125</c:v>
                </c:pt>
                <c:pt idx="3">
                  <c:v>1.0520833700000001</c:v>
                </c:pt>
                <c:pt idx="4">
                  <c:v>1.0729166299999999</c:v>
                </c:pt>
                <c:pt idx="5">
                  <c:v>1.09375</c:v>
                </c:pt>
                <c:pt idx="6">
                  <c:v>1.1145833700000001</c:v>
                </c:pt>
                <c:pt idx="7">
                  <c:v>1.1354166299999999</c:v>
                </c:pt>
                <c:pt idx="8">
                  <c:v>1.15625</c:v>
                </c:pt>
                <c:pt idx="9">
                  <c:v>1.1770833700000001</c:v>
                </c:pt>
                <c:pt idx="10">
                  <c:v>1.1979166299999999</c:v>
                </c:pt>
                <c:pt idx="11">
                  <c:v>1.21875</c:v>
                </c:pt>
                <c:pt idx="12">
                  <c:v>1.2395833700000001</c:v>
                </c:pt>
                <c:pt idx="13">
                  <c:v>1.2604166299999999</c:v>
                </c:pt>
                <c:pt idx="14">
                  <c:v>1.28125</c:v>
                </c:pt>
                <c:pt idx="15">
                  <c:v>1.3020833700000001</c:v>
                </c:pt>
                <c:pt idx="16">
                  <c:v>1.3229166299999999</c:v>
                </c:pt>
                <c:pt idx="17">
                  <c:v>1.34375</c:v>
                </c:pt>
                <c:pt idx="18">
                  <c:v>1.3645833700000001</c:v>
                </c:pt>
                <c:pt idx="19">
                  <c:v>1.3854166299999999</c:v>
                </c:pt>
                <c:pt idx="20">
                  <c:v>1.40625</c:v>
                </c:pt>
                <c:pt idx="21">
                  <c:v>1.4270833700000001</c:v>
                </c:pt>
                <c:pt idx="22">
                  <c:v>1.4479166299999999</c:v>
                </c:pt>
                <c:pt idx="23">
                  <c:v>1.46875</c:v>
                </c:pt>
                <c:pt idx="24">
                  <c:v>1.4895833700000001</c:v>
                </c:pt>
                <c:pt idx="25">
                  <c:v>1.5104166299999999</c:v>
                </c:pt>
                <c:pt idx="26">
                  <c:v>1.53125</c:v>
                </c:pt>
                <c:pt idx="27">
                  <c:v>1.5520833700000001</c:v>
                </c:pt>
                <c:pt idx="28">
                  <c:v>1.5729166299999999</c:v>
                </c:pt>
                <c:pt idx="29">
                  <c:v>1.59375</c:v>
                </c:pt>
                <c:pt idx="30">
                  <c:v>1.6145833700000001</c:v>
                </c:pt>
                <c:pt idx="31">
                  <c:v>1.6354166299999999</c:v>
                </c:pt>
                <c:pt idx="32">
                  <c:v>1.65625</c:v>
                </c:pt>
                <c:pt idx="33">
                  <c:v>1.6770833700000001</c:v>
                </c:pt>
                <c:pt idx="34">
                  <c:v>1.6979166299999999</c:v>
                </c:pt>
                <c:pt idx="35">
                  <c:v>1.71875</c:v>
                </c:pt>
                <c:pt idx="36">
                  <c:v>1.7395833700000001</c:v>
                </c:pt>
                <c:pt idx="37">
                  <c:v>1.7604166299999999</c:v>
                </c:pt>
                <c:pt idx="38">
                  <c:v>1.78125</c:v>
                </c:pt>
                <c:pt idx="39">
                  <c:v>1.8020833700000001</c:v>
                </c:pt>
                <c:pt idx="40">
                  <c:v>1.8229166299999999</c:v>
                </c:pt>
                <c:pt idx="41">
                  <c:v>1.84375</c:v>
                </c:pt>
                <c:pt idx="42">
                  <c:v>1.8645833700000001</c:v>
                </c:pt>
                <c:pt idx="43">
                  <c:v>1.8854166299999999</c:v>
                </c:pt>
                <c:pt idx="44">
                  <c:v>1.90625</c:v>
                </c:pt>
                <c:pt idx="45">
                  <c:v>1.9270833700000001</c:v>
                </c:pt>
                <c:pt idx="46">
                  <c:v>1.9479166299999999</c:v>
                </c:pt>
                <c:pt idx="47">
                  <c:v>1.96875</c:v>
                </c:pt>
                <c:pt idx="48">
                  <c:v>1.9895833700000001</c:v>
                </c:pt>
                <c:pt idx="49">
                  <c:v>2.0104167500000001</c:v>
                </c:pt>
                <c:pt idx="50">
                  <c:v>2.03125</c:v>
                </c:pt>
                <c:pt idx="51">
                  <c:v>2.0520832499999999</c:v>
                </c:pt>
                <c:pt idx="52">
                  <c:v>2.0729167500000001</c:v>
                </c:pt>
                <c:pt idx="53">
                  <c:v>2.09375</c:v>
                </c:pt>
                <c:pt idx="54">
                  <c:v>2.1145832499999999</c:v>
                </c:pt>
                <c:pt idx="55">
                  <c:v>2.1354167500000001</c:v>
                </c:pt>
                <c:pt idx="56">
                  <c:v>2.15625</c:v>
                </c:pt>
                <c:pt idx="57">
                  <c:v>2.1770832499999999</c:v>
                </c:pt>
                <c:pt idx="58">
                  <c:v>2.1979167500000001</c:v>
                </c:pt>
                <c:pt idx="59">
                  <c:v>2.21875</c:v>
                </c:pt>
                <c:pt idx="60">
                  <c:v>2.2395832499999999</c:v>
                </c:pt>
                <c:pt idx="61">
                  <c:v>2.2604167500000001</c:v>
                </c:pt>
                <c:pt idx="62">
                  <c:v>2.28125</c:v>
                </c:pt>
                <c:pt idx="63">
                  <c:v>2.3020832499999999</c:v>
                </c:pt>
                <c:pt idx="64">
                  <c:v>2.3229167500000001</c:v>
                </c:pt>
                <c:pt idx="65">
                  <c:v>2.34375</c:v>
                </c:pt>
                <c:pt idx="66">
                  <c:v>2.3645832499999999</c:v>
                </c:pt>
                <c:pt idx="67">
                  <c:v>2.3854167500000001</c:v>
                </c:pt>
                <c:pt idx="68">
                  <c:v>2.40625</c:v>
                </c:pt>
                <c:pt idx="69">
                  <c:v>2.4270832499999999</c:v>
                </c:pt>
                <c:pt idx="70">
                  <c:v>2.4479167500000001</c:v>
                </c:pt>
                <c:pt idx="71">
                  <c:v>2.46875</c:v>
                </c:pt>
                <c:pt idx="72">
                  <c:v>2.4895832499999999</c:v>
                </c:pt>
                <c:pt idx="73">
                  <c:v>2.5104167500000001</c:v>
                </c:pt>
                <c:pt idx="74">
                  <c:v>2.53125</c:v>
                </c:pt>
                <c:pt idx="75">
                  <c:v>2.5520832499999999</c:v>
                </c:pt>
                <c:pt idx="76">
                  <c:v>2.5729167500000001</c:v>
                </c:pt>
                <c:pt idx="77">
                  <c:v>2.59375</c:v>
                </c:pt>
                <c:pt idx="78">
                  <c:v>2.6145832499999999</c:v>
                </c:pt>
                <c:pt idx="79">
                  <c:v>2.6354167500000001</c:v>
                </c:pt>
                <c:pt idx="80">
                  <c:v>2.65625</c:v>
                </c:pt>
                <c:pt idx="81">
                  <c:v>2.6770832499999999</c:v>
                </c:pt>
                <c:pt idx="82">
                  <c:v>2.6979167500000001</c:v>
                </c:pt>
                <c:pt idx="83">
                  <c:v>2.71875</c:v>
                </c:pt>
                <c:pt idx="84">
                  <c:v>2.7395832499999999</c:v>
                </c:pt>
                <c:pt idx="85">
                  <c:v>2.7604167500000001</c:v>
                </c:pt>
                <c:pt idx="86">
                  <c:v>2.78125</c:v>
                </c:pt>
                <c:pt idx="87">
                  <c:v>2.8020832499999999</c:v>
                </c:pt>
                <c:pt idx="88">
                  <c:v>2.8229167500000001</c:v>
                </c:pt>
                <c:pt idx="89">
                  <c:v>2.84375</c:v>
                </c:pt>
                <c:pt idx="90">
                  <c:v>2.8645832499999999</c:v>
                </c:pt>
                <c:pt idx="91">
                  <c:v>2.8854167500000001</c:v>
                </c:pt>
                <c:pt idx="92">
                  <c:v>2.90625</c:v>
                </c:pt>
                <c:pt idx="93">
                  <c:v>2.9270832499999999</c:v>
                </c:pt>
                <c:pt idx="94">
                  <c:v>2.9479167500000001</c:v>
                </c:pt>
                <c:pt idx="95">
                  <c:v>2.96875</c:v>
                </c:pt>
                <c:pt idx="96">
                  <c:v>2.9895832499999999</c:v>
                </c:pt>
                <c:pt idx="97">
                  <c:v>3.0104167500000001</c:v>
                </c:pt>
                <c:pt idx="98">
                  <c:v>3.03125</c:v>
                </c:pt>
                <c:pt idx="99">
                  <c:v>3.0520832499999999</c:v>
                </c:pt>
                <c:pt idx="100">
                  <c:v>3.0729167500000001</c:v>
                </c:pt>
                <c:pt idx="101">
                  <c:v>3.09375</c:v>
                </c:pt>
                <c:pt idx="102">
                  <c:v>3.1145832499999999</c:v>
                </c:pt>
                <c:pt idx="103">
                  <c:v>3.1354167500000001</c:v>
                </c:pt>
                <c:pt idx="104">
                  <c:v>3.15625</c:v>
                </c:pt>
                <c:pt idx="105">
                  <c:v>3.1770832499999999</c:v>
                </c:pt>
                <c:pt idx="106">
                  <c:v>3.1979167500000001</c:v>
                </c:pt>
                <c:pt idx="107">
                  <c:v>3.21875</c:v>
                </c:pt>
                <c:pt idx="108">
                  <c:v>3.2395832499999999</c:v>
                </c:pt>
                <c:pt idx="109">
                  <c:v>3.2604167500000001</c:v>
                </c:pt>
                <c:pt idx="110">
                  <c:v>3.28125</c:v>
                </c:pt>
                <c:pt idx="111">
                  <c:v>3.3020832499999999</c:v>
                </c:pt>
                <c:pt idx="112">
                  <c:v>3.3229167500000001</c:v>
                </c:pt>
                <c:pt idx="113">
                  <c:v>3.34375</c:v>
                </c:pt>
                <c:pt idx="114">
                  <c:v>3.3645832499999999</c:v>
                </c:pt>
                <c:pt idx="115">
                  <c:v>3.3854167500000001</c:v>
                </c:pt>
                <c:pt idx="116">
                  <c:v>3.40625</c:v>
                </c:pt>
                <c:pt idx="117">
                  <c:v>3.4270832499999999</c:v>
                </c:pt>
                <c:pt idx="118">
                  <c:v>3.4479167500000001</c:v>
                </c:pt>
                <c:pt idx="119">
                  <c:v>3.46875</c:v>
                </c:pt>
                <c:pt idx="120">
                  <c:v>3.4895832499999999</c:v>
                </c:pt>
                <c:pt idx="121">
                  <c:v>3.5104167500000001</c:v>
                </c:pt>
                <c:pt idx="122">
                  <c:v>3.53125</c:v>
                </c:pt>
                <c:pt idx="123">
                  <c:v>3.5520832499999999</c:v>
                </c:pt>
                <c:pt idx="124">
                  <c:v>3.5729167500000001</c:v>
                </c:pt>
                <c:pt idx="125">
                  <c:v>3.59375</c:v>
                </c:pt>
                <c:pt idx="126">
                  <c:v>3.6145832499999999</c:v>
                </c:pt>
                <c:pt idx="127">
                  <c:v>3.6354167500000001</c:v>
                </c:pt>
                <c:pt idx="128">
                  <c:v>3.65625</c:v>
                </c:pt>
                <c:pt idx="129">
                  <c:v>3.6770832499999999</c:v>
                </c:pt>
                <c:pt idx="130">
                  <c:v>3.6979167500000001</c:v>
                </c:pt>
                <c:pt idx="131">
                  <c:v>3.71875</c:v>
                </c:pt>
                <c:pt idx="132">
                  <c:v>3.7395832499999999</c:v>
                </c:pt>
                <c:pt idx="133">
                  <c:v>3.7604167500000001</c:v>
                </c:pt>
                <c:pt idx="134">
                  <c:v>3.78125</c:v>
                </c:pt>
                <c:pt idx="135">
                  <c:v>3.8020832499999999</c:v>
                </c:pt>
                <c:pt idx="136">
                  <c:v>3.8229167500000001</c:v>
                </c:pt>
                <c:pt idx="137">
                  <c:v>3.84375</c:v>
                </c:pt>
                <c:pt idx="138">
                  <c:v>3.8645832499999999</c:v>
                </c:pt>
                <c:pt idx="139">
                  <c:v>3.8854167500000001</c:v>
                </c:pt>
                <c:pt idx="140">
                  <c:v>3.90625</c:v>
                </c:pt>
                <c:pt idx="141">
                  <c:v>3.9270832499999999</c:v>
                </c:pt>
                <c:pt idx="142">
                  <c:v>3.9479167500000001</c:v>
                </c:pt>
                <c:pt idx="143">
                  <c:v>3.96875</c:v>
                </c:pt>
                <c:pt idx="144">
                  <c:v>3.9895832499999999</c:v>
                </c:pt>
                <c:pt idx="145">
                  <c:v>4.0104165099999998</c:v>
                </c:pt>
                <c:pt idx="146">
                  <c:v>4.03125</c:v>
                </c:pt>
                <c:pt idx="147">
                  <c:v>4.0520834900000002</c:v>
                </c:pt>
                <c:pt idx="148">
                  <c:v>4.0729165099999998</c:v>
                </c:pt>
                <c:pt idx="149">
                  <c:v>4.09375</c:v>
                </c:pt>
                <c:pt idx="150">
                  <c:v>4.1145834900000002</c:v>
                </c:pt>
                <c:pt idx="151">
                  <c:v>4.1354165099999998</c:v>
                </c:pt>
                <c:pt idx="152">
                  <c:v>4.15625</c:v>
                </c:pt>
                <c:pt idx="153">
                  <c:v>4.1770834900000002</c:v>
                </c:pt>
                <c:pt idx="154">
                  <c:v>4.1979165099999998</c:v>
                </c:pt>
                <c:pt idx="155">
                  <c:v>4.21875</c:v>
                </c:pt>
                <c:pt idx="156">
                  <c:v>4.2395834900000002</c:v>
                </c:pt>
                <c:pt idx="157">
                  <c:v>4.2604165099999998</c:v>
                </c:pt>
                <c:pt idx="158">
                  <c:v>4.28125</c:v>
                </c:pt>
                <c:pt idx="159">
                  <c:v>4.3020834900000002</c:v>
                </c:pt>
                <c:pt idx="160">
                  <c:v>4.3229165099999998</c:v>
                </c:pt>
                <c:pt idx="161">
                  <c:v>4.34375</c:v>
                </c:pt>
                <c:pt idx="162">
                  <c:v>4.3645834900000002</c:v>
                </c:pt>
                <c:pt idx="163">
                  <c:v>4.3854165099999998</c:v>
                </c:pt>
                <c:pt idx="164">
                  <c:v>4.40625</c:v>
                </c:pt>
                <c:pt idx="165">
                  <c:v>4.4270834900000002</c:v>
                </c:pt>
                <c:pt idx="166">
                  <c:v>4.4479165099999998</c:v>
                </c:pt>
                <c:pt idx="167">
                  <c:v>4.46875</c:v>
                </c:pt>
                <c:pt idx="168">
                  <c:v>4.4895834900000002</c:v>
                </c:pt>
                <c:pt idx="169">
                  <c:v>4.5104165099999998</c:v>
                </c:pt>
                <c:pt idx="170">
                  <c:v>4.53125</c:v>
                </c:pt>
                <c:pt idx="171">
                  <c:v>4.5520834900000002</c:v>
                </c:pt>
                <c:pt idx="172">
                  <c:v>4.5729165099999998</c:v>
                </c:pt>
                <c:pt idx="173">
                  <c:v>4.59375</c:v>
                </c:pt>
                <c:pt idx="174">
                  <c:v>4.6145834900000002</c:v>
                </c:pt>
                <c:pt idx="175">
                  <c:v>4.6354165099999998</c:v>
                </c:pt>
                <c:pt idx="176">
                  <c:v>4.65625</c:v>
                </c:pt>
                <c:pt idx="177">
                  <c:v>4.6770834900000002</c:v>
                </c:pt>
                <c:pt idx="178">
                  <c:v>4.6979165099999998</c:v>
                </c:pt>
                <c:pt idx="179">
                  <c:v>4.71875</c:v>
                </c:pt>
                <c:pt idx="180">
                  <c:v>4.7395834900000002</c:v>
                </c:pt>
                <c:pt idx="181">
                  <c:v>4.7604165099999998</c:v>
                </c:pt>
                <c:pt idx="182">
                  <c:v>4.78125</c:v>
                </c:pt>
                <c:pt idx="183">
                  <c:v>4.8020834900000002</c:v>
                </c:pt>
                <c:pt idx="184">
                  <c:v>4.8229165099999998</c:v>
                </c:pt>
                <c:pt idx="185">
                  <c:v>4.84375</c:v>
                </c:pt>
                <c:pt idx="186">
                  <c:v>4.8645834900000002</c:v>
                </c:pt>
                <c:pt idx="187">
                  <c:v>4.8854165099999998</c:v>
                </c:pt>
                <c:pt idx="188">
                  <c:v>4.90625</c:v>
                </c:pt>
                <c:pt idx="189">
                  <c:v>4.9270834900000002</c:v>
                </c:pt>
                <c:pt idx="190">
                  <c:v>4.9479165099999998</c:v>
                </c:pt>
                <c:pt idx="191">
                  <c:v>4.96875</c:v>
                </c:pt>
                <c:pt idx="192">
                  <c:v>4.9895834900000002</c:v>
                </c:pt>
                <c:pt idx="193">
                  <c:v>5.0104165099999998</c:v>
                </c:pt>
                <c:pt idx="194">
                  <c:v>5.03125</c:v>
                </c:pt>
                <c:pt idx="195">
                  <c:v>5.0520834900000002</c:v>
                </c:pt>
                <c:pt idx="196">
                  <c:v>5.0729165099999998</c:v>
                </c:pt>
                <c:pt idx="197">
                  <c:v>5.09375</c:v>
                </c:pt>
                <c:pt idx="198">
                  <c:v>5.1145834900000002</c:v>
                </c:pt>
                <c:pt idx="199">
                  <c:v>5.1354165099999998</c:v>
                </c:pt>
                <c:pt idx="200">
                  <c:v>5.15625</c:v>
                </c:pt>
                <c:pt idx="201">
                  <c:v>5.1770834900000002</c:v>
                </c:pt>
                <c:pt idx="202">
                  <c:v>5.1979165099999998</c:v>
                </c:pt>
                <c:pt idx="203">
                  <c:v>5.21875</c:v>
                </c:pt>
                <c:pt idx="204">
                  <c:v>5.2395834900000002</c:v>
                </c:pt>
                <c:pt idx="205">
                  <c:v>5.2604165099999998</c:v>
                </c:pt>
                <c:pt idx="206">
                  <c:v>5.28125</c:v>
                </c:pt>
                <c:pt idx="207">
                  <c:v>5.3020834900000002</c:v>
                </c:pt>
                <c:pt idx="208">
                  <c:v>5.3229165099999998</c:v>
                </c:pt>
                <c:pt idx="209">
                  <c:v>5.34375</c:v>
                </c:pt>
                <c:pt idx="210">
                  <c:v>5.3645834900000002</c:v>
                </c:pt>
                <c:pt idx="211">
                  <c:v>5.3854165099999998</c:v>
                </c:pt>
                <c:pt idx="212">
                  <c:v>5.40625</c:v>
                </c:pt>
                <c:pt idx="213">
                  <c:v>5.4270834900000002</c:v>
                </c:pt>
                <c:pt idx="214">
                  <c:v>5.4479165099999998</c:v>
                </c:pt>
                <c:pt idx="215">
                  <c:v>5.46875</c:v>
                </c:pt>
                <c:pt idx="216">
                  <c:v>5.4895834900000002</c:v>
                </c:pt>
                <c:pt idx="217">
                  <c:v>5.5104165099999998</c:v>
                </c:pt>
                <c:pt idx="218">
                  <c:v>5.53125</c:v>
                </c:pt>
                <c:pt idx="219">
                  <c:v>5.5520834900000002</c:v>
                </c:pt>
                <c:pt idx="220">
                  <c:v>5.5729165099999998</c:v>
                </c:pt>
                <c:pt idx="221">
                  <c:v>5.59375</c:v>
                </c:pt>
                <c:pt idx="222">
                  <c:v>5.6145834900000002</c:v>
                </c:pt>
                <c:pt idx="223">
                  <c:v>5.6354165099999998</c:v>
                </c:pt>
                <c:pt idx="224">
                  <c:v>5.65625</c:v>
                </c:pt>
                <c:pt idx="225">
                  <c:v>5.6770834900000002</c:v>
                </c:pt>
                <c:pt idx="226">
                  <c:v>5.6979165099999998</c:v>
                </c:pt>
                <c:pt idx="227">
                  <c:v>5.71875</c:v>
                </c:pt>
                <c:pt idx="228">
                  <c:v>5.7395834900000002</c:v>
                </c:pt>
                <c:pt idx="229">
                  <c:v>5.7604165099999998</c:v>
                </c:pt>
                <c:pt idx="230">
                  <c:v>5.78125</c:v>
                </c:pt>
                <c:pt idx="231">
                  <c:v>5.8020834900000002</c:v>
                </c:pt>
                <c:pt idx="232">
                  <c:v>5.8229165099999998</c:v>
                </c:pt>
                <c:pt idx="233">
                  <c:v>5.84375</c:v>
                </c:pt>
                <c:pt idx="234">
                  <c:v>5.8645834900000002</c:v>
                </c:pt>
                <c:pt idx="235">
                  <c:v>5.8854165099999998</c:v>
                </c:pt>
                <c:pt idx="236">
                  <c:v>5.90625</c:v>
                </c:pt>
                <c:pt idx="237">
                  <c:v>5.9270834900000002</c:v>
                </c:pt>
                <c:pt idx="238">
                  <c:v>5.9479165099999998</c:v>
                </c:pt>
                <c:pt idx="239">
                  <c:v>5.96875</c:v>
                </c:pt>
                <c:pt idx="240">
                  <c:v>5.9895834900000002</c:v>
                </c:pt>
                <c:pt idx="241">
                  <c:v>6.0104165099999998</c:v>
                </c:pt>
                <c:pt idx="242">
                  <c:v>6.03125</c:v>
                </c:pt>
                <c:pt idx="243">
                  <c:v>6.0520834900000002</c:v>
                </c:pt>
                <c:pt idx="244">
                  <c:v>6.0729165099999998</c:v>
                </c:pt>
                <c:pt idx="245">
                  <c:v>6.09375</c:v>
                </c:pt>
                <c:pt idx="246">
                  <c:v>6.1145834900000002</c:v>
                </c:pt>
                <c:pt idx="247">
                  <c:v>6.1354165099999998</c:v>
                </c:pt>
                <c:pt idx="248">
                  <c:v>6.15625</c:v>
                </c:pt>
                <c:pt idx="249">
                  <c:v>6.1770834900000002</c:v>
                </c:pt>
                <c:pt idx="250">
                  <c:v>6.1979165099999998</c:v>
                </c:pt>
                <c:pt idx="251">
                  <c:v>6.21875</c:v>
                </c:pt>
                <c:pt idx="252">
                  <c:v>6.2395834900000002</c:v>
                </c:pt>
                <c:pt idx="253">
                  <c:v>6.2604165099999998</c:v>
                </c:pt>
                <c:pt idx="254">
                  <c:v>6.28125</c:v>
                </c:pt>
                <c:pt idx="255">
                  <c:v>6.3020834900000002</c:v>
                </c:pt>
                <c:pt idx="256">
                  <c:v>6.3229165099999998</c:v>
                </c:pt>
                <c:pt idx="257">
                  <c:v>6.34375</c:v>
                </c:pt>
                <c:pt idx="258">
                  <c:v>6.3645834900000002</c:v>
                </c:pt>
                <c:pt idx="259">
                  <c:v>6.3854165099999998</c:v>
                </c:pt>
                <c:pt idx="260">
                  <c:v>6.40625</c:v>
                </c:pt>
                <c:pt idx="261">
                  <c:v>6.4270834900000002</c:v>
                </c:pt>
                <c:pt idx="262">
                  <c:v>6.4479165099999998</c:v>
                </c:pt>
                <c:pt idx="263">
                  <c:v>6.46875</c:v>
                </c:pt>
                <c:pt idx="264">
                  <c:v>6.4895834900000002</c:v>
                </c:pt>
                <c:pt idx="265">
                  <c:v>6.5104165099999998</c:v>
                </c:pt>
                <c:pt idx="266">
                  <c:v>6.53125</c:v>
                </c:pt>
                <c:pt idx="267">
                  <c:v>6.5520834900000002</c:v>
                </c:pt>
                <c:pt idx="268">
                  <c:v>6.5729165099999998</c:v>
                </c:pt>
                <c:pt idx="269">
                  <c:v>6.59375</c:v>
                </c:pt>
                <c:pt idx="270">
                  <c:v>6.6145834900000002</c:v>
                </c:pt>
                <c:pt idx="271">
                  <c:v>6.6354165099999998</c:v>
                </c:pt>
                <c:pt idx="272">
                  <c:v>6.65625</c:v>
                </c:pt>
                <c:pt idx="273">
                  <c:v>6.6770834900000002</c:v>
                </c:pt>
                <c:pt idx="274">
                  <c:v>6.6979165099999998</c:v>
                </c:pt>
                <c:pt idx="275">
                  <c:v>6.71875</c:v>
                </c:pt>
                <c:pt idx="276">
                  <c:v>6.7395834900000002</c:v>
                </c:pt>
                <c:pt idx="277">
                  <c:v>6.7604165099999998</c:v>
                </c:pt>
                <c:pt idx="278">
                  <c:v>6.78125</c:v>
                </c:pt>
                <c:pt idx="279">
                  <c:v>6.8020834900000002</c:v>
                </c:pt>
                <c:pt idx="280">
                  <c:v>6.8229165099999998</c:v>
                </c:pt>
                <c:pt idx="281">
                  <c:v>6.84375</c:v>
                </c:pt>
                <c:pt idx="282">
                  <c:v>6.8645834900000002</c:v>
                </c:pt>
                <c:pt idx="283">
                  <c:v>6.8854165099999998</c:v>
                </c:pt>
                <c:pt idx="284">
                  <c:v>6.90625</c:v>
                </c:pt>
                <c:pt idx="285">
                  <c:v>6.9270834900000002</c:v>
                </c:pt>
                <c:pt idx="286">
                  <c:v>6.9479165099999998</c:v>
                </c:pt>
                <c:pt idx="287">
                  <c:v>6.96875</c:v>
                </c:pt>
                <c:pt idx="288">
                  <c:v>6.9895834900000002</c:v>
                </c:pt>
                <c:pt idx="289">
                  <c:v>7.0104165099999998</c:v>
                </c:pt>
                <c:pt idx="290">
                  <c:v>7.03125</c:v>
                </c:pt>
                <c:pt idx="291">
                  <c:v>7.0520834900000002</c:v>
                </c:pt>
                <c:pt idx="292">
                  <c:v>7.0729165099999998</c:v>
                </c:pt>
                <c:pt idx="293">
                  <c:v>7.09375</c:v>
                </c:pt>
                <c:pt idx="294">
                  <c:v>7.1145834900000002</c:v>
                </c:pt>
                <c:pt idx="295">
                  <c:v>7.1354165099999998</c:v>
                </c:pt>
                <c:pt idx="296">
                  <c:v>7.15625</c:v>
                </c:pt>
                <c:pt idx="297">
                  <c:v>7.1770834900000002</c:v>
                </c:pt>
                <c:pt idx="298">
                  <c:v>7.1979165099999998</c:v>
                </c:pt>
                <c:pt idx="299">
                  <c:v>7.21875</c:v>
                </c:pt>
                <c:pt idx="300">
                  <c:v>7.2395834900000002</c:v>
                </c:pt>
                <c:pt idx="301">
                  <c:v>7.2604165099999998</c:v>
                </c:pt>
                <c:pt idx="302">
                  <c:v>7.28125</c:v>
                </c:pt>
                <c:pt idx="303">
                  <c:v>7.3020834900000002</c:v>
                </c:pt>
                <c:pt idx="304">
                  <c:v>7.3229165099999998</c:v>
                </c:pt>
                <c:pt idx="305">
                  <c:v>7.34375</c:v>
                </c:pt>
                <c:pt idx="306">
                  <c:v>7.3645834900000002</c:v>
                </c:pt>
                <c:pt idx="307">
                  <c:v>7.3854165099999998</c:v>
                </c:pt>
                <c:pt idx="308">
                  <c:v>7.40625</c:v>
                </c:pt>
                <c:pt idx="309">
                  <c:v>7.4270834900000002</c:v>
                </c:pt>
                <c:pt idx="310">
                  <c:v>7.4479165099999998</c:v>
                </c:pt>
                <c:pt idx="311">
                  <c:v>7.46875</c:v>
                </c:pt>
                <c:pt idx="312">
                  <c:v>7.4895834900000002</c:v>
                </c:pt>
                <c:pt idx="313">
                  <c:v>7.5104165099999998</c:v>
                </c:pt>
                <c:pt idx="314">
                  <c:v>7.53125</c:v>
                </c:pt>
                <c:pt idx="315">
                  <c:v>7.5520834900000002</c:v>
                </c:pt>
                <c:pt idx="316">
                  <c:v>7.5729165099999998</c:v>
                </c:pt>
                <c:pt idx="317">
                  <c:v>7.59375</c:v>
                </c:pt>
                <c:pt idx="318">
                  <c:v>7.6145834900000002</c:v>
                </c:pt>
                <c:pt idx="319">
                  <c:v>7.6354165099999998</c:v>
                </c:pt>
                <c:pt idx="320">
                  <c:v>7.65625</c:v>
                </c:pt>
                <c:pt idx="321">
                  <c:v>7.6770834900000002</c:v>
                </c:pt>
                <c:pt idx="322">
                  <c:v>7.6979165099999998</c:v>
                </c:pt>
                <c:pt idx="323">
                  <c:v>7.71875</c:v>
                </c:pt>
                <c:pt idx="324">
                  <c:v>7.7395834900000002</c:v>
                </c:pt>
                <c:pt idx="325">
                  <c:v>7.7604165099999998</c:v>
                </c:pt>
                <c:pt idx="326">
                  <c:v>7.78125</c:v>
                </c:pt>
                <c:pt idx="327">
                  <c:v>7.8020834900000002</c:v>
                </c:pt>
                <c:pt idx="328">
                  <c:v>7.8229165099999998</c:v>
                </c:pt>
                <c:pt idx="329">
                  <c:v>7.84375</c:v>
                </c:pt>
                <c:pt idx="330">
                  <c:v>7.8645834900000002</c:v>
                </c:pt>
                <c:pt idx="331">
                  <c:v>7.8854165099999998</c:v>
                </c:pt>
                <c:pt idx="332">
                  <c:v>7.90625</c:v>
                </c:pt>
                <c:pt idx="333">
                  <c:v>7.9270834900000002</c:v>
                </c:pt>
                <c:pt idx="334">
                  <c:v>7.9479165099999998</c:v>
                </c:pt>
                <c:pt idx="335">
                  <c:v>7.96875</c:v>
                </c:pt>
                <c:pt idx="336">
                  <c:v>7.9895834900000002</c:v>
                </c:pt>
                <c:pt idx="337">
                  <c:v>8.0104169800000005</c:v>
                </c:pt>
                <c:pt idx="338">
                  <c:v>8.03125</c:v>
                </c:pt>
                <c:pt idx="339">
                  <c:v>8.0520830199999995</c:v>
                </c:pt>
                <c:pt idx="340">
                  <c:v>8.0729169800000005</c:v>
                </c:pt>
                <c:pt idx="341">
                  <c:v>8.09375</c:v>
                </c:pt>
                <c:pt idx="342">
                  <c:v>8.1145830199999995</c:v>
                </c:pt>
                <c:pt idx="343">
                  <c:v>8.1354169800000005</c:v>
                </c:pt>
                <c:pt idx="344">
                  <c:v>8.15625</c:v>
                </c:pt>
                <c:pt idx="345">
                  <c:v>8.1770830199999995</c:v>
                </c:pt>
                <c:pt idx="346">
                  <c:v>8.1979169800000005</c:v>
                </c:pt>
                <c:pt idx="347">
                  <c:v>8.21875</c:v>
                </c:pt>
                <c:pt idx="348">
                  <c:v>8.2395830199999995</c:v>
                </c:pt>
                <c:pt idx="349">
                  <c:v>8.2604169800000005</c:v>
                </c:pt>
                <c:pt idx="350">
                  <c:v>8.28125</c:v>
                </c:pt>
                <c:pt idx="351">
                  <c:v>8.3020830199999995</c:v>
                </c:pt>
                <c:pt idx="352">
                  <c:v>8.3229169800000005</c:v>
                </c:pt>
                <c:pt idx="353">
                  <c:v>8.34375</c:v>
                </c:pt>
                <c:pt idx="354">
                  <c:v>8.3645830199999995</c:v>
                </c:pt>
                <c:pt idx="355">
                  <c:v>8.3854169800000005</c:v>
                </c:pt>
                <c:pt idx="356">
                  <c:v>8.40625</c:v>
                </c:pt>
                <c:pt idx="357">
                  <c:v>8.4270830199999995</c:v>
                </c:pt>
                <c:pt idx="358">
                  <c:v>8.4479169800000005</c:v>
                </c:pt>
                <c:pt idx="359">
                  <c:v>8.46875</c:v>
                </c:pt>
                <c:pt idx="360">
                  <c:v>8.4895830199999995</c:v>
                </c:pt>
                <c:pt idx="361">
                  <c:v>8.5104169800000005</c:v>
                </c:pt>
                <c:pt idx="362">
                  <c:v>8.53125</c:v>
                </c:pt>
                <c:pt idx="363">
                  <c:v>8.5520830199999995</c:v>
                </c:pt>
                <c:pt idx="364">
                  <c:v>8.5729169800000005</c:v>
                </c:pt>
                <c:pt idx="365">
                  <c:v>8.59375</c:v>
                </c:pt>
                <c:pt idx="366">
                  <c:v>8.6145830199999995</c:v>
                </c:pt>
                <c:pt idx="367">
                  <c:v>8.6354169800000005</c:v>
                </c:pt>
                <c:pt idx="368">
                  <c:v>8.65625</c:v>
                </c:pt>
                <c:pt idx="369">
                  <c:v>8.6770830199999995</c:v>
                </c:pt>
                <c:pt idx="370">
                  <c:v>8.6979169800000005</c:v>
                </c:pt>
                <c:pt idx="371">
                  <c:v>8.71875</c:v>
                </c:pt>
                <c:pt idx="372">
                  <c:v>8.7395830199999995</c:v>
                </c:pt>
                <c:pt idx="373">
                  <c:v>8.7604169800000005</c:v>
                </c:pt>
                <c:pt idx="374">
                  <c:v>8.78125</c:v>
                </c:pt>
                <c:pt idx="375">
                  <c:v>8.8020830199999995</c:v>
                </c:pt>
                <c:pt idx="376">
                  <c:v>8.8229169800000005</c:v>
                </c:pt>
                <c:pt idx="377">
                  <c:v>8.84375</c:v>
                </c:pt>
                <c:pt idx="378">
                  <c:v>8.8645830199999995</c:v>
                </c:pt>
                <c:pt idx="379">
                  <c:v>8.8854169800000005</c:v>
                </c:pt>
                <c:pt idx="380">
                  <c:v>8.90625</c:v>
                </c:pt>
                <c:pt idx="381">
                  <c:v>8.9270830199999995</c:v>
                </c:pt>
                <c:pt idx="382">
                  <c:v>8.9479169800000005</c:v>
                </c:pt>
                <c:pt idx="383">
                  <c:v>8.96875</c:v>
                </c:pt>
                <c:pt idx="384">
                  <c:v>8.9895830199999995</c:v>
                </c:pt>
                <c:pt idx="385">
                  <c:v>9.0104169800000005</c:v>
                </c:pt>
                <c:pt idx="386">
                  <c:v>9.03125</c:v>
                </c:pt>
                <c:pt idx="387">
                  <c:v>9.0520830199999995</c:v>
                </c:pt>
                <c:pt idx="388">
                  <c:v>9.0729169800000005</c:v>
                </c:pt>
                <c:pt idx="389">
                  <c:v>9.09375</c:v>
                </c:pt>
                <c:pt idx="390">
                  <c:v>9.1145830199999995</c:v>
                </c:pt>
                <c:pt idx="391">
                  <c:v>9.1354169800000005</c:v>
                </c:pt>
                <c:pt idx="392">
                  <c:v>9.15625</c:v>
                </c:pt>
                <c:pt idx="393">
                  <c:v>9.1770830199999995</c:v>
                </c:pt>
                <c:pt idx="394">
                  <c:v>9.1979169800000005</c:v>
                </c:pt>
                <c:pt idx="395">
                  <c:v>9.21875</c:v>
                </c:pt>
                <c:pt idx="396">
                  <c:v>9.2395830199999995</c:v>
                </c:pt>
                <c:pt idx="397">
                  <c:v>9.2604169800000005</c:v>
                </c:pt>
                <c:pt idx="398">
                  <c:v>9.28125</c:v>
                </c:pt>
                <c:pt idx="399">
                  <c:v>9.3020830199999995</c:v>
                </c:pt>
                <c:pt idx="400">
                  <c:v>9.3229169800000005</c:v>
                </c:pt>
                <c:pt idx="401">
                  <c:v>9.34375</c:v>
                </c:pt>
                <c:pt idx="402">
                  <c:v>9.3645830199999995</c:v>
                </c:pt>
                <c:pt idx="403">
                  <c:v>9.3854169800000005</c:v>
                </c:pt>
                <c:pt idx="404">
                  <c:v>9.40625</c:v>
                </c:pt>
                <c:pt idx="405">
                  <c:v>9.4270830199999995</c:v>
                </c:pt>
                <c:pt idx="406">
                  <c:v>9.4479169800000005</c:v>
                </c:pt>
                <c:pt idx="407">
                  <c:v>9.46875</c:v>
                </c:pt>
                <c:pt idx="408">
                  <c:v>9.4895830199999995</c:v>
                </c:pt>
                <c:pt idx="409">
                  <c:v>9.5104169800000005</c:v>
                </c:pt>
                <c:pt idx="410">
                  <c:v>9.53125</c:v>
                </c:pt>
                <c:pt idx="411">
                  <c:v>9.5520830199999995</c:v>
                </c:pt>
                <c:pt idx="412">
                  <c:v>9.5729169800000005</c:v>
                </c:pt>
                <c:pt idx="413">
                  <c:v>9.59375</c:v>
                </c:pt>
                <c:pt idx="414">
                  <c:v>9.6145830199999995</c:v>
                </c:pt>
                <c:pt idx="415">
                  <c:v>9.6354169800000005</c:v>
                </c:pt>
                <c:pt idx="416">
                  <c:v>9.65625</c:v>
                </c:pt>
                <c:pt idx="417">
                  <c:v>9.6770830199999995</c:v>
                </c:pt>
                <c:pt idx="418">
                  <c:v>9.6979169800000005</c:v>
                </c:pt>
                <c:pt idx="419">
                  <c:v>9.71875</c:v>
                </c:pt>
                <c:pt idx="420">
                  <c:v>9.7395830199999995</c:v>
                </c:pt>
                <c:pt idx="421">
                  <c:v>9.7604169800000005</c:v>
                </c:pt>
                <c:pt idx="422">
                  <c:v>9.78125</c:v>
                </c:pt>
                <c:pt idx="423">
                  <c:v>9.8020830199999995</c:v>
                </c:pt>
                <c:pt idx="424">
                  <c:v>9.8229169800000005</c:v>
                </c:pt>
                <c:pt idx="425">
                  <c:v>9.84375</c:v>
                </c:pt>
                <c:pt idx="426">
                  <c:v>9.8645830199999995</c:v>
                </c:pt>
                <c:pt idx="427">
                  <c:v>9.8854169800000005</c:v>
                </c:pt>
                <c:pt idx="428">
                  <c:v>9.90625</c:v>
                </c:pt>
                <c:pt idx="429">
                  <c:v>9.9270830199999995</c:v>
                </c:pt>
                <c:pt idx="430">
                  <c:v>9.9479169800000005</c:v>
                </c:pt>
                <c:pt idx="431">
                  <c:v>9.96875</c:v>
                </c:pt>
                <c:pt idx="432">
                  <c:v>9.9895830199999995</c:v>
                </c:pt>
                <c:pt idx="433">
                  <c:v>10.01041698</c:v>
                </c:pt>
                <c:pt idx="434">
                  <c:v>10.03125</c:v>
                </c:pt>
                <c:pt idx="435">
                  <c:v>10.05208302</c:v>
                </c:pt>
                <c:pt idx="436">
                  <c:v>10.07291698</c:v>
                </c:pt>
                <c:pt idx="437">
                  <c:v>10.09375</c:v>
                </c:pt>
                <c:pt idx="438">
                  <c:v>10.11458302</c:v>
                </c:pt>
                <c:pt idx="439">
                  <c:v>10.13541698</c:v>
                </c:pt>
                <c:pt idx="440">
                  <c:v>10.15625</c:v>
                </c:pt>
                <c:pt idx="441">
                  <c:v>10.17708302</c:v>
                </c:pt>
                <c:pt idx="442">
                  <c:v>10.19791698</c:v>
                </c:pt>
                <c:pt idx="443">
                  <c:v>10.21875</c:v>
                </c:pt>
                <c:pt idx="444">
                  <c:v>10.23958302</c:v>
                </c:pt>
                <c:pt idx="445">
                  <c:v>10.26041698</c:v>
                </c:pt>
                <c:pt idx="446">
                  <c:v>10.28125</c:v>
                </c:pt>
                <c:pt idx="447">
                  <c:v>10.30208302</c:v>
                </c:pt>
                <c:pt idx="448">
                  <c:v>10.32291698</c:v>
                </c:pt>
                <c:pt idx="449">
                  <c:v>10.34375</c:v>
                </c:pt>
                <c:pt idx="450">
                  <c:v>10.36458302</c:v>
                </c:pt>
                <c:pt idx="451">
                  <c:v>10.38541698</c:v>
                </c:pt>
                <c:pt idx="452">
                  <c:v>10.40625</c:v>
                </c:pt>
                <c:pt idx="453">
                  <c:v>10.42708302</c:v>
                </c:pt>
                <c:pt idx="454">
                  <c:v>10.44791698</c:v>
                </c:pt>
                <c:pt idx="455">
                  <c:v>10.46875</c:v>
                </c:pt>
                <c:pt idx="456">
                  <c:v>10.48958302</c:v>
                </c:pt>
                <c:pt idx="457">
                  <c:v>10.51041698</c:v>
                </c:pt>
                <c:pt idx="458">
                  <c:v>10.53125</c:v>
                </c:pt>
                <c:pt idx="459">
                  <c:v>10.55208302</c:v>
                </c:pt>
                <c:pt idx="460">
                  <c:v>10.57291698</c:v>
                </c:pt>
                <c:pt idx="461">
                  <c:v>10.59375</c:v>
                </c:pt>
                <c:pt idx="462">
                  <c:v>10.61458302</c:v>
                </c:pt>
                <c:pt idx="463">
                  <c:v>10.63541698</c:v>
                </c:pt>
                <c:pt idx="464">
                  <c:v>10.65625</c:v>
                </c:pt>
                <c:pt idx="465">
                  <c:v>10.67708302</c:v>
                </c:pt>
                <c:pt idx="466">
                  <c:v>10.69791698</c:v>
                </c:pt>
                <c:pt idx="467">
                  <c:v>10.71875</c:v>
                </c:pt>
                <c:pt idx="468">
                  <c:v>10.73958302</c:v>
                </c:pt>
                <c:pt idx="469">
                  <c:v>10.76041698</c:v>
                </c:pt>
                <c:pt idx="470">
                  <c:v>10.78125</c:v>
                </c:pt>
                <c:pt idx="471">
                  <c:v>10.80208302</c:v>
                </c:pt>
                <c:pt idx="472">
                  <c:v>10.82291698</c:v>
                </c:pt>
                <c:pt idx="473">
                  <c:v>10.84375</c:v>
                </c:pt>
                <c:pt idx="474">
                  <c:v>10.86458302</c:v>
                </c:pt>
                <c:pt idx="475">
                  <c:v>10.88541698</c:v>
                </c:pt>
                <c:pt idx="476">
                  <c:v>10.90625</c:v>
                </c:pt>
                <c:pt idx="477">
                  <c:v>10.92708302</c:v>
                </c:pt>
                <c:pt idx="478">
                  <c:v>10.94791698</c:v>
                </c:pt>
                <c:pt idx="479">
                  <c:v>10.96875</c:v>
                </c:pt>
                <c:pt idx="480">
                  <c:v>10.98958302</c:v>
                </c:pt>
                <c:pt idx="481">
                  <c:v>11.01041698</c:v>
                </c:pt>
                <c:pt idx="482">
                  <c:v>11.03125</c:v>
                </c:pt>
                <c:pt idx="483">
                  <c:v>11.05208302</c:v>
                </c:pt>
                <c:pt idx="484">
                  <c:v>11.07291698</c:v>
                </c:pt>
                <c:pt idx="485">
                  <c:v>11.09375</c:v>
                </c:pt>
                <c:pt idx="486">
                  <c:v>11.11458302</c:v>
                </c:pt>
                <c:pt idx="487">
                  <c:v>11.13541698</c:v>
                </c:pt>
                <c:pt idx="488">
                  <c:v>11.15625</c:v>
                </c:pt>
                <c:pt idx="489">
                  <c:v>11.17708302</c:v>
                </c:pt>
                <c:pt idx="490">
                  <c:v>11.19791698</c:v>
                </c:pt>
                <c:pt idx="491">
                  <c:v>11.21875</c:v>
                </c:pt>
                <c:pt idx="492">
                  <c:v>11.23958302</c:v>
                </c:pt>
                <c:pt idx="493">
                  <c:v>11.26041698</c:v>
                </c:pt>
                <c:pt idx="494">
                  <c:v>11.28125</c:v>
                </c:pt>
                <c:pt idx="495">
                  <c:v>11.30208302</c:v>
                </c:pt>
                <c:pt idx="496">
                  <c:v>11.32291698</c:v>
                </c:pt>
                <c:pt idx="497">
                  <c:v>11.34375</c:v>
                </c:pt>
                <c:pt idx="498">
                  <c:v>11.36458302</c:v>
                </c:pt>
                <c:pt idx="499">
                  <c:v>11.38541698</c:v>
                </c:pt>
                <c:pt idx="500">
                  <c:v>11.40625</c:v>
                </c:pt>
                <c:pt idx="501">
                  <c:v>11.42708302</c:v>
                </c:pt>
                <c:pt idx="502">
                  <c:v>11.44791698</c:v>
                </c:pt>
                <c:pt idx="503">
                  <c:v>11.46875</c:v>
                </c:pt>
                <c:pt idx="504">
                  <c:v>11.48958302</c:v>
                </c:pt>
                <c:pt idx="505">
                  <c:v>11.51041698</c:v>
                </c:pt>
                <c:pt idx="506">
                  <c:v>11.53125</c:v>
                </c:pt>
                <c:pt idx="507">
                  <c:v>11.55208302</c:v>
                </c:pt>
                <c:pt idx="508">
                  <c:v>11.57291698</c:v>
                </c:pt>
                <c:pt idx="509">
                  <c:v>11.59375</c:v>
                </c:pt>
                <c:pt idx="510">
                  <c:v>11.61458302</c:v>
                </c:pt>
                <c:pt idx="511">
                  <c:v>11.63541698</c:v>
                </c:pt>
                <c:pt idx="512">
                  <c:v>11.65625</c:v>
                </c:pt>
                <c:pt idx="513">
                  <c:v>11.67708302</c:v>
                </c:pt>
                <c:pt idx="514">
                  <c:v>11.69791698</c:v>
                </c:pt>
                <c:pt idx="515">
                  <c:v>11.71875</c:v>
                </c:pt>
                <c:pt idx="516">
                  <c:v>11.73958302</c:v>
                </c:pt>
                <c:pt idx="517">
                  <c:v>11.76041698</c:v>
                </c:pt>
                <c:pt idx="518">
                  <c:v>11.78125</c:v>
                </c:pt>
                <c:pt idx="519">
                  <c:v>11.80208302</c:v>
                </c:pt>
                <c:pt idx="520">
                  <c:v>11.82291698</c:v>
                </c:pt>
                <c:pt idx="521">
                  <c:v>11.84375</c:v>
                </c:pt>
                <c:pt idx="522">
                  <c:v>11.86458302</c:v>
                </c:pt>
                <c:pt idx="523">
                  <c:v>11.88541698</c:v>
                </c:pt>
                <c:pt idx="524">
                  <c:v>11.90625</c:v>
                </c:pt>
                <c:pt idx="525">
                  <c:v>11.92708302</c:v>
                </c:pt>
                <c:pt idx="526">
                  <c:v>11.94791698</c:v>
                </c:pt>
                <c:pt idx="527">
                  <c:v>11.96875</c:v>
                </c:pt>
                <c:pt idx="528">
                  <c:v>11.98958302</c:v>
                </c:pt>
                <c:pt idx="529">
                  <c:v>12.01041698</c:v>
                </c:pt>
                <c:pt idx="530">
                  <c:v>12.03125</c:v>
                </c:pt>
                <c:pt idx="531">
                  <c:v>12.05208302</c:v>
                </c:pt>
                <c:pt idx="532">
                  <c:v>12.07291698</c:v>
                </c:pt>
                <c:pt idx="533">
                  <c:v>12.09375</c:v>
                </c:pt>
                <c:pt idx="534">
                  <c:v>12.11458302</c:v>
                </c:pt>
                <c:pt idx="535">
                  <c:v>12.13541698</c:v>
                </c:pt>
                <c:pt idx="536">
                  <c:v>12.15625</c:v>
                </c:pt>
                <c:pt idx="537">
                  <c:v>12.17708302</c:v>
                </c:pt>
                <c:pt idx="538">
                  <c:v>12.19791698</c:v>
                </c:pt>
                <c:pt idx="539">
                  <c:v>12.21875</c:v>
                </c:pt>
                <c:pt idx="540">
                  <c:v>12.23958302</c:v>
                </c:pt>
                <c:pt idx="541">
                  <c:v>12.26041698</c:v>
                </c:pt>
                <c:pt idx="542">
                  <c:v>12.28125</c:v>
                </c:pt>
                <c:pt idx="543">
                  <c:v>12.30208302</c:v>
                </c:pt>
                <c:pt idx="544">
                  <c:v>12.32291698</c:v>
                </c:pt>
                <c:pt idx="545">
                  <c:v>12.34375</c:v>
                </c:pt>
                <c:pt idx="546">
                  <c:v>12.36458302</c:v>
                </c:pt>
                <c:pt idx="547">
                  <c:v>12.38541698</c:v>
                </c:pt>
                <c:pt idx="548">
                  <c:v>12.40625</c:v>
                </c:pt>
                <c:pt idx="549">
                  <c:v>12.42708302</c:v>
                </c:pt>
                <c:pt idx="550">
                  <c:v>12.44791698</c:v>
                </c:pt>
                <c:pt idx="551">
                  <c:v>12.46875</c:v>
                </c:pt>
                <c:pt idx="552">
                  <c:v>12.48958302</c:v>
                </c:pt>
                <c:pt idx="553">
                  <c:v>12.51041698</c:v>
                </c:pt>
                <c:pt idx="554">
                  <c:v>12.53125</c:v>
                </c:pt>
                <c:pt idx="555">
                  <c:v>12.55208302</c:v>
                </c:pt>
                <c:pt idx="556">
                  <c:v>12.57291698</c:v>
                </c:pt>
                <c:pt idx="557">
                  <c:v>12.59375</c:v>
                </c:pt>
                <c:pt idx="558">
                  <c:v>12.61458302</c:v>
                </c:pt>
                <c:pt idx="559">
                  <c:v>12.63541698</c:v>
                </c:pt>
                <c:pt idx="560">
                  <c:v>12.65625</c:v>
                </c:pt>
                <c:pt idx="561">
                  <c:v>12.67708302</c:v>
                </c:pt>
                <c:pt idx="562">
                  <c:v>12.69791698</c:v>
                </c:pt>
                <c:pt idx="563">
                  <c:v>12.71875</c:v>
                </c:pt>
                <c:pt idx="564">
                  <c:v>12.73958302</c:v>
                </c:pt>
                <c:pt idx="565">
                  <c:v>12.76041698</c:v>
                </c:pt>
                <c:pt idx="566">
                  <c:v>12.78125</c:v>
                </c:pt>
                <c:pt idx="567">
                  <c:v>12.80208302</c:v>
                </c:pt>
                <c:pt idx="568">
                  <c:v>12.82291698</c:v>
                </c:pt>
                <c:pt idx="569">
                  <c:v>12.84375</c:v>
                </c:pt>
                <c:pt idx="570">
                  <c:v>12.86458302</c:v>
                </c:pt>
                <c:pt idx="571">
                  <c:v>12.88541698</c:v>
                </c:pt>
                <c:pt idx="572">
                  <c:v>12.90625</c:v>
                </c:pt>
                <c:pt idx="573">
                  <c:v>12.92708302</c:v>
                </c:pt>
                <c:pt idx="574">
                  <c:v>12.94791698</c:v>
                </c:pt>
                <c:pt idx="575">
                  <c:v>12.96875</c:v>
                </c:pt>
                <c:pt idx="576">
                  <c:v>12.98958302</c:v>
                </c:pt>
                <c:pt idx="577">
                  <c:v>13.01041698</c:v>
                </c:pt>
                <c:pt idx="578">
                  <c:v>13.03125</c:v>
                </c:pt>
                <c:pt idx="579">
                  <c:v>13.05208302</c:v>
                </c:pt>
                <c:pt idx="580">
                  <c:v>13.07291698</c:v>
                </c:pt>
                <c:pt idx="581">
                  <c:v>13.09375</c:v>
                </c:pt>
                <c:pt idx="582">
                  <c:v>13.11458302</c:v>
                </c:pt>
                <c:pt idx="583">
                  <c:v>13.13541698</c:v>
                </c:pt>
                <c:pt idx="584">
                  <c:v>13.15625</c:v>
                </c:pt>
                <c:pt idx="585">
                  <c:v>13.17708302</c:v>
                </c:pt>
                <c:pt idx="586">
                  <c:v>13.19791698</c:v>
                </c:pt>
                <c:pt idx="587">
                  <c:v>13.21875</c:v>
                </c:pt>
                <c:pt idx="588">
                  <c:v>13.23958302</c:v>
                </c:pt>
                <c:pt idx="589">
                  <c:v>13.26041698</c:v>
                </c:pt>
                <c:pt idx="590">
                  <c:v>13.28125</c:v>
                </c:pt>
                <c:pt idx="591">
                  <c:v>13.30208302</c:v>
                </c:pt>
                <c:pt idx="592">
                  <c:v>13.32291698</c:v>
                </c:pt>
                <c:pt idx="593">
                  <c:v>13.34375</c:v>
                </c:pt>
                <c:pt idx="594">
                  <c:v>13.36458302</c:v>
                </c:pt>
                <c:pt idx="595">
                  <c:v>13.38541698</c:v>
                </c:pt>
                <c:pt idx="596">
                  <c:v>13.40625</c:v>
                </c:pt>
                <c:pt idx="597">
                  <c:v>13.42708302</c:v>
                </c:pt>
                <c:pt idx="598">
                  <c:v>13.44791698</c:v>
                </c:pt>
                <c:pt idx="599">
                  <c:v>13.46875</c:v>
                </c:pt>
                <c:pt idx="600">
                  <c:v>13.48958302</c:v>
                </c:pt>
                <c:pt idx="601">
                  <c:v>13.51041698</c:v>
                </c:pt>
                <c:pt idx="602">
                  <c:v>13.53125</c:v>
                </c:pt>
                <c:pt idx="603">
                  <c:v>13.55208302</c:v>
                </c:pt>
                <c:pt idx="604">
                  <c:v>13.57291698</c:v>
                </c:pt>
                <c:pt idx="605">
                  <c:v>13.59375</c:v>
                </c:pt>
                <c:pt idx="606">
                  <c:v>13.61458302</c:v>
                </c:pt>
                <c:pt idx="607">
                  <c:v>13.63541698</c:v>
                </c:pt>
                <c:pt idx="608">
                  <c:v>13.65625</c:v>
                </c:pt>
                <c:pt idx="609">
                  <c:v>13.67708302</c:v>
                </c:pt>
                <c:pt idx="610">
                  <c:v>13.69791698</c:v>
                </c:pt>
                <c:pt idx="611">
                  <c:v>13.71875</c:v>
                </c:pt>
                <c:pt idx="612">
                  <c:v>13.73958302</c:v>
                </c:pt>
                <c:pt idx="613">
                  <c:v>13.76041698</c:v>
                </c:pt>
                <c:pt idx="614">
                  <c:v>13.78125</c:v>
                </c:pt>
                <c:pt idx="615">
                  <c:v>13.80208302</c:v>
                </c:pt>
                <c:pt idx="616">
                  <c:v>13.82291698</c:v>
                </c:pt>
                <c:pt idx="617">
                  <c:v>13.84375</c:v>
                </c:pt>
                <c:pt idx="618">
                  <c:v>13.86458302</c:v>
                </c:pt>
                <c:pt idx="619">
                  <c:v>13.88541698</c:v>
                </c:pt>
                <c:pt idx="620">
                  <c:v>13.90625</c:v>
                </c:pt>
                <c:pt idx="621">
                  <c:v>13.92708302</c:v>
                </c:pt>
                <c:pt idx="622">
                  <c:v>13.94791698</c:v>
                </c:pt>
                <c:pt idx="623">
                  <c:v>13.96875</c:v>
                </c:pt>
                <c:pt idx="624">
                  <c:v>13.98958302</c:v>
                </c:pt>
                <c:pt idx="625">
                  <c:v>14.01041698</c:v>
                </c:pt>
                <c:pt idx="626">
                  <c:v>14.03125</c:v>
                </c:pt>
                <c:pt idx="627">
                  <c:v>14.05208302</c:v>
                </c:pt>
                <c:pt idx="628">
                  <c:v>14.07291698</c:v>
                </c:pt>
                <c:pt idx="629">
                  <c:v>14.09375</c:v>
                </c:pt>
                <c:pt idx="630">
                  <c:v>14.11458302</c:v>
                </c:pt>
                <c:pt idx="631">
                  <c:v>14.13541698</c:v>
                </c:pt>
                <c:pt idx="632">
                  <c:v>14.15625</c:v>
                </c:pt>
                <c:pt idx="633">
                  <c:v>14.17708302</c:v>
                </c:pt>
                <c:pt idx="634">
                  <c:v>14.19791698</c:v>
                </c:pt>
                <c:pt idx="635">
                  <c:v>14.21875</c:v>
                </c:pt>
                <c:pt idx="636">
                  <c:v>14.23958302</c:v>
                </c:pt>
                <c:pt idx="637">
                  <c:v>14.26041698</c:v>
                </c:pt>
                <c:pt idx="638">
                  <c:v>14.28125</c:v>
                </c:pt>
                <c:pt idx="639">
                  <c:v>14.30208302</c:v>
                </c:pt>
                <c:pt idx="640">
                  <c:v>14.32291698</c:v>
                </c:pt>
                <c:pt idx="641">
                  <c:v>14.34375</c:v>
                </c:pt>
                <c:pt idx="642">
                  <c:v>14.36458302</c:v>
                </c:pt>
                <c:pt idx="643">
                  <c:v>14.38541698</c:v>
                </c:pt>
                <c:pt idx="644">
                  <c:v>14.40625</c:v>
                </c:pt>
                <c:pt idx="645">
                  <c:v>14.42708302</c:v>
                </c:pt>
                <c:pt idx="646">
                  <c:v>14.44791698</c:v>
                </c:pt>
                <c:pt idx="647">
                  <c:v>14.46875</c:v>
                </c:pt>
                <c:pt idx="648">
                  <c:v>14.48958302</c:v>
                </c:pt>
                <c:pt idx="649">
                  <c:v>14.51041698</c:v>
                </c:pt>
                <c:pt idx="650">
                  <c:v>14.53125</c:v>
                </c:pt>
                <c:pt idx="651">
                  <c:v>14.55208302</c:v>
                </c:pt>
                <c:pt idx="652">
                  <c:v>14.57291698</c:v>
                </c:pt>
                <c:pt idx="653">
                  <c:v>14.59375</c:v>
                </c:pt>
                <c:pt idx="654">
                  <c:v>14.61458302</c:v>
                </c:pt>
                <c:pt idx="655">
                  <c:v>14.63541698</c:v>
                </c:pt>
                <c:pt idx="656">
                  <c:v>14.65625</c:v>
                </c:pt>
                <c:pt idx="657">
                  <c:v>14.67708302</c:v>
                </c:pt>
                <c:pt idx="658">
                  <c:v>14.69791698</c:v>
                </c:pt>
                <c:pt idx="659">
                  <c:v>14.71875</c:v>
                </c:pt>
                <c:pt idx="660">
                  <c:v>14.73958302</c:v>
                </c:pt>
                <c:pt idx="661">
                  <c:v>14.76041698</c:v>
                </c:pt>
                <c:pt idx="662">
                  <c:v>14.78125</c:v>
                </c:pt>
                <c:pt idx="663">
                  <c:v>14.80208302</c:v>
                </c:pt>
                <c:pt idx="664">
                  <c:v>14.82291698</c:v>
                </c:pt>
                <c:pt idx="665">
                  <c:v>14.84375</c:v>
                </c:pt>
                <c:pt idx="666">
                  <c:v>14.86458302</c:v>
                </c:pt>
                <c:pt idx="667">
                  <c:v>14.88541698</c:v>
                </c:pt>
                <c:pt idx="668">
                  <c:v>14.90625</c:v>
                </c:pt>
                <c:pt idx="669">
                  <c:v>14.92708302</c:v>
                </c:pt>
                <c:pt idx="670">
                  <c:v>14.94791698</c:v>
                </c:pt>
                <c:pt idx="671">
                  <c:v>14.96875</c:v>
                </c:pt>
                <c:pt idx="672">
                  <c:v>14.98958302</c:v>
                </c:pt>
                <c:pt idx="673">
                  <c:v>15.01041698</c:v>
                </c:pt>
                <c:pt idx="674">
                  <c:v>15.03125</c:v>
                </c:pt>
                <c:pt idx="675">
                  <c:v>15.05208302</c:v>
                </c:pt>
                <c:pt idx="676">
                  <c:v>15.07291698</c:v>
                </c:pt>
                <c:pt idx="677">
                  <c:v>15.09375</c:v>
                </c:pt>
                <c:pt idx="678">
                  <c:v>15.11458302</c:v>
                </c:pt>
                <c:pt idx="679">
                  <c:v>15.13541698</c:v>
                </c:pt>
                <c:pt idx="680">
                  <c:v>15.15625</c:v>
                </c:pt>
                <c:pt idx="681">
                  <c:v>15.17708302</c:v>
                </c:pt>
                <c:pt idx="682">
                  <c:v>15.19791698</c:v>
                </c:pt>
                <c:pt idx="683">
                  <c:v>15.21875</c:v>
                </c:pt>
                <c:pt idx="684">
                  <c:v>15.23958302</c:v>
                </c:pt>
                <c:pt idx="685">
                  <c:v>15.26041698</c:v>
                </c:pt>
                <c:pt idx="686">
                  <c:v>15.28125</c:v>
                </c:pt>
                <c:pt idx="687">
                  <c:v>15.30208302</c:v>
                </c:pt>
                <c:pt idx="688">
                  <c:v>15.32291698</c:v>
                </c:pt>
                <c:pt idx="689">
                  <c:v>15.34375</c:v>
                </c:pt>
                <c:pt idx="690">
                  <c:v>15.36458302</c:v>
                </c:pt>
                <c:pt idx="691">
                  <c:v>15.38541698</c:v>
                </c:pt>
                <c:pt idx="692">
                  <c:v>15.40625</c:v>
                </c:pt>
                <c:pt idx="693">
                  <c:v>15.42708302</c:v>
                </c:pt>
                <c:pt idx="694">
                  <c:v>15.44791698</c:v>
                </c:pt>
                <c:pt idx="695">
                  <c:v>15.46875</c:v>
                </c:pt>
                <c:pt idx="696">
                  <c:v>15.48958302</c:v>
                </c:pt>
                <c:pt idx="697">
                  <c:v>15.51041698</c:v>
                </c:pt>
                <c:pt idx="698">
                  <c:v>15.53125</c:v>
                </c:pt>
                <c:pt idx="699">
                  <c:v>15.55208302</c:v>
                </c:pt>
                <c:pt idx="700">
                  <c:v>15.57291698</c:v>
                </c:pt>
                <c:pt idx="701">
                  <c:v>15.59375</c:v>
                </c:pt>
                <c:pt idx="702">
                  <c:v>15.61458302</c:v>
                </c:pt>
                <c:pt idx="703">
                  <c:v>15.63541698</c:v>
                </c:pt>
                <c:pt idx="704">
                  <c:v>15.65625</c:v>
                </c:pt>
                <c:pt idx="705">
                  <c:v>15.67708302</c:v>
                </c:pt>
                <c:pt idx="706">
                  <c:v>15.69791698</c:v>
                </c:pt>
                <c:pt idx="707">
                  <c:v>15.71875</c:v>
                </c:pt>
                <c:pt idx="708">
                  <c:v>15.73958302</c:v>
                </c:pt>
                <c:pt idx="709">
                  <c:v>15.76041698</c:v>
                </c:pt>
                <c:pt idx="710">
                  <c:v>15.78125</c:v>
                </c:pt>
                <c:pt idx="711">
                  <c:v>15.80208302</c:v>
                </c:pt>
                <c:pt idx="712">
                  <c:v>15.82291698</c:v>
                </c:pt>
                <c:pt idx="713">
                  <c:v>15.84375</c:v>
                </c:pt>
                <c:pt idx="714">
                  <c:v>15.86458302</c:v>
                </c:pt>
                <c:pt idx="715">
                  <c:v>15.88541698</c:v>
                </c:pt>
                <c:pt idx="716">
                  <c:v>15.90625</c:v>
                </c:pt>
                <c:pt idx="717">
                  <c:v>15.92708302</c:v>
                </c:pt>
                <c:pt idx="718">
                  <c:v>15.94791698</c:v>
                </c:pt>
                <c:pt idx="719">
                  <c:v>15.96875</c:v>
                </c:pt>
                <c:pt idx="720">
                  <c:v>15.98958302</c:v>
                </c:pt>
                <c:pt idx="721">
                  <c:v>16.010416029999998</c:v>
                </c:pt>
                <c:pt idx="722">
                  <c:v>16.03125</c:v>
                </c:pt>
                <c:pt idx="723">
                  <c:v>16.052083970000002</c:v>
                </c:pt>
                <c:pt idx="724">
                  <c:v>16.072916029999998</c:v>
                </c:pt>
                <c:pt idx="725">
                  <c:v>16.09375</c:v>
                </c:pt>
                <c:pt idx="726">
                  <c:v>16.114583970000002</c:v>
                </c:pt>
                <c:pt idx="727">
                  <c:v>16.135416029999998</c:v>
                </c:pt>
                <c:pt idx="728">
                  <c:v>16.15625</c:v>
                </c:pt>
                <c:pt idx="729">
                  <c:v>16.177083970000002</c:v>
                </c:pt>
                <c:pt idx="730">
                  <c:v>16.197916029999998</c:v>
                </c:pt>
                <c:pt idx="731">
                  <c:v>16.21875</c:v>
                </c:pt>
                <c:pt idx="732">
                  <c:v>16.239583970000002</c:v>
                </c:pt>
                <c:pt idx="733">
                  <c:v>16.260416029999998</c:v>
                </c:pt>
                <c:pt idx="734">
                  <c:v>16.28125</c:v>
                </c:pt>
                <c:pt idx="735">
                  <c:v>16.302083970000002</c:v>
                </c:pt>
                <c:pt idx="736">
                  <c:v>16.322916029999998</c:v>
                </c:pt>
                <c:pt idx="737">
                  <c:v>16.34375</c:v>
                </c:pt>
                <c:pt idx="738">
                  <c:v>16.364583970000002</c:v>
                </c:pt>
                <c:pt idx="739">
                  <c:v>16.385416029999998</c:v>
                </c:pt>
                <c:pt idx="740">
                  <c:v>16.40625</c:v>
                </c:pt>
                <c:pt idx="741">
                  <c:v>16.427083970000002</c:v>
                </c:pt>
                <c:pt idx="742">
                  <c:v>16.447916029999998</c:v>
                </c:pt>
                <c:pt idx="743">
                  <c:v>16.46875</c:v>
                </c:pt>
                <c:pt idx="744">
                  <c:v>16.489583970000002</c:v>
                </c:pt>
                <c:pt idx="745">
                  <c:v>16.510416029999998</c:v>
                </c:pt>
                <c:pt idx="746">
                  <c:v>16.53125</c:v>
                </c:pt>
                <c:pt idx="747">
                  <c:v>16.552083970000002</c:v>
                </c:pt>
                <c:pt idx="748">
                  <c:v>16.572916029999998</c:v>
                </c:pt>
                <c:pt idx="749">
                  <c:v>16.59375</c:v>
                </c:pt>
                <c:pt idx="750">
                  <c:v>16.614583970000002</c:v>
                </c:pt>
                <c:pt idx="751">
                  <c:v>16.635416029999998</c:v>
                </c:pt>
                <c:pt idx="752">
                  <c:v>16.65625</c:v>
                </c:pt>
                <c:pt idx="753">
                  <c:v>16.677083970000002</c:v>
                </c:pt>
                <c:pt idx="754">
                  <c:v>16.697916029999998</c:v>
                </c:pt>
                <c:pt idx="755">
                  <c:v>16.71875</c:v>
                </c:pt>
                <c:pt idx="756">
                  <c:v>16.739583970000002</c:v>
                </c:pt>
                <c:pt idx="757">
                  <c:v>16.760416029999998</c:v>
                </c:pt>
                <c:pt idx="758">
                  <c:v>16.78125</c:v>
                </c:pt>
                <c:pt idx="759">
                  <c:v>16.802083970000002</c:v>
                </c:pt>
                <c:pt idx="760">
                  <c:v>16.822916029999998</c:v>
                </c:pt>
                <c:pt idx="761">
                  <c:v>16.84375</c:v>
                </c:pt>
                <c:pt idx="762">
                  <c:v>16.864583970000002</c:v>
                </c:pt>
                <c:pt idx="763">
                  <c:v>16.885416029999998</c:v>
                </c:pt>
                <c:pt idx="764">
                  <c:v>16.90625</c:v>
                </c:pt>
                <c:pt idx="765">
                  <c:v>16.927083970000002</c:v>
                </c:pt>
                <c:pt idx="766">
                  <c:v>16.947916029999998</c:v>
                </c:pt>
                <c:pt idx="767">
                  <c:v>16.96875</c:v>
                </c:pt>
                <c:pt idx="768">
                  <c:v>16.989583970000002</c:v>
                </c:pt>
                <c:pt idx="769">
                  <c:v>17.010416029999998</c:v>
                </c:pt>
                <c:pt idx="770">
                  <c:v>17.03125</c:v>
                </c:pt>
                <c:pt idx="771">
                  <c:v>17.052083970000002</c:v>
                </c:pt>
                <c:pt idx="772">
                  <c:v>17.072916029999998</c:v>
                </c:pt>
                <c:pt idx="773">
                  <c:v>17.09375</c:v>
                </c:pt>
                <c:pt idx="774">
                  <c:v>17.114583970000002</c:v>
                </c:pt>
                <c:pt idx="775">
                  <c:v>17.135416029999998</c:v>
                </c:pt>
                <c:pt idx="776">
                  <c:v>17.15625</c:v>
                </c:pt>
                <c:pt idx="777">
                  <c:v>17.177083970000002</c:v>
                </c:pt>
                <c:pt idx="778">
                  <c:v>17.197916029999998</c:v>
                </c:pt>
                <c:pt idx="779">
                  <c:v>17.21875</c:v>
                </c:pt>
                <c:pt idx="780">
                  <c:v>17.239583970000002</c:v>
                </c:pt>
                <c:pt idx="781">
                  <c:v>17.260416029999998</c:v>
                </c:pt>
                <c:pt idx="782">
                  <c:v>17.28125</c:v>
                </c:pt>
                <c:pt idx="783">
                  <c:v>17.302083970000002</c:v>
                </c:pt>
                <c:pt idx="784">
                  <c:v>17.322916029999998</c:v>
                </c:pt>
                <c:pt idx="785">
                  <c:v>17.34375</c:v>
                </c:pt>
                <c:pt idx="786">
                  <c:v>17.364583970000002</c:v>
                </c:pt>
                <c:pt idx="787">
                  <c:v>17.385416029999998</c:v>
                </c:pt>
                <c:pt idx="788">
                  <c:v>17.40625</c:v>
                </c:pt>
                <c:pt idx="789">
                  <c:v>17.427083970000002</c:v>
                </c:pt>
                <c:pt idx="790">
                  <c:v>17.447916029999998</c:v>
                </c:pt>
                <c:pt idx="791">
                  <c:v>17.46875</c:v>
                </c:pt>
                <c:pt idx="792">
                  <c:v>17.489583970000002</c:v>
                </c:pt>
                <c:pt idx="793">
                  <c:v>17.510416029999998</c:v>
                </c:pt>
                <c:pt idx="794">
                  <c:v>17.53125</c:v>
                </c:pt>
                <c:pt idx="795">
                  <c:v>17.552083970000002</c:v>
                </c:pt>
                <c:pt idx="796">
                  <c:v>17.572916029999998</c:v>
                </c:pt>
                <c:pt idx="797">
                  <c:v>17.59375</c:v>
                </c:pt>
                <c:pt idx="798">
                  <c:v>17.614583970000002</c:v>
                </c:pt>
                <c:pt idx="799">
                  <c:v>17.635416029999998</c:v>
                </c:pt>
                <c:pt idx="800">
                  <c:v>17.65625</c:v>
                </c:pt>
                <c:pt idx="801">
                  <c:v>17.677083970000002</c:v>
                </c:pt>
                <c:pt idx="802">
                  <c:v>17.697916029999998</c:v>
                </c:pt>
                <c:pt idx="803">
                  <c:v>17.71875</c:v>
                </c:pt>
                <c:pt idx="804">
                  <c:v>17.739583970000002</c:v>
                </c:pt>
                <c:pt idx="805">
                  <c:v>17.760416029999998</c:v>
                </c:pt>
                <c:pt idx="806">
                  <c:v>17.78125</c:v>
                </c:pt>
                <c:pt idx="807">
                  <c:v>17.802083970000002</c:v>
                </c:pt>
                <c:pt idx="808">
                  <c:v>17.822916029999998</c:v>
                </c:pt>
                <c:pt idx="809">
                  <c:v>17.84375</c:v>
                </c:pt>
                <c:pt idx="810">
                  <c:v>17.864583970000002</c:v>
                </c:pt>
                <c:pt idx="811">
                  <c:v>17.885416029999998</c:v>
                </c:pt>
                <c:pt idx="812">
                  <c:v>17.90625</c:v>
                </c:pt>
                <c:pt idx="813">
                  <c:v>17.927083970000002</c:v>
                </c:pt>
                <c:pt idx="814">
                  <c:v>17.947916029999998</c:v>
                </c:pt>
                <c:pt idx="815">
                  <c:v>17.96875</c:v>
                </c:pt>
                <c:pt idx="816">
                  <c:v>17.989583970000002</c:v>
                </c:pt>
                <c:pt idx="817">
                  <c:v>18.010416029999998</c:v>
                </c:pt>
                <c:pt idx="818">
                  <c:v>18.03125</c:v>
                </c:pt>
                <c:pt idx="819">
                  <c:v>18.052083970000002</c:v>
                </c:pt>
                <c:pt idx="820">
                  <c:v>18.072916029999998</c:v>
                </c:pt>
                <c:pt idx="821">
                  <c:v>18.09375</c:v>
                </c:pt>
                <c:pt idx="822">
                  <c:v>18.114583970000002</c:v>
                </c:pt>
                <c:pt idx="823">
                  <c:v>18.135416029999998</c:v>
                </c:pt>
                <c:pt idx="824">
                  <c:v>18.15625</c:v>
                </c:pt>
                <c:pt idx="825">
                  <c:v>18.177083970000002</c:v>
                </c:pt>
                <c:pt idx="826">
                  <c:v>18.197916029999998</c:v>
                </c:pt>
                <c:pt idx="827">
                  <c:v>18.21875</c:v>
                </c:pt>
                <c:pt idx="828">
                  <c:v>18.239583970000002</c:v>
                </c:pt>
                <c:pt idx="829">
                  <c:v>18.260416029999998</c:v>
                </c:pt>
                <c:pt idx="830">
                  <c:v>18.28125</c:v>
                </c:pt>
                <c:pt idx="831">
                  <c:v>18.302083970000002</c:v>
                </c:pt>
                <c:pt idx="832">
                  <c:v>18.322916029999998</c:v>
                </c:pt>
                <c:pt idx="833">
                  <c:v>18.34375</c:v>
                </c:pt>
                <c:pt idx="834">
                  <c:v>18.364583970000002</c:v>
                </c:pt>
                <c:pt idx="835">
                  <c:v>18.385416029999998</c:v>
                </c:pt>
                <c:pt idx="836">
                  <c:v>18.40625</c:v>
                </c:pt>
                <c:pt idx="837">
                  <c:v>18.427083970000002</c:v>
                </c:pt>
                <c:pt idx="838">
                  <c:v>18.447916029999998</c:v>
                </c:pt>
                <c:pt idx="839">
                  <c:v>18.46875</c:v>
                </c:pt>
                <c:pt idx="840">
                  <c:v>18.489583970000002</c:v>
                </c:pt>
                <c:pt idx="841">
                  <c:v>18.510416029999998</c:v>
                </c:pt>
                <c:pt idx="842">
                  <c:v>18.53125</c:v>
                </c:pt>
                <c:pt idx="843">
                  <c:v>18.552083970000002</c:v>
                </c:pt>
                <c:pt idx="844">
                  <c:v>18.572916029999998</c:v>
                </c:pt>
                <c:pt idx="845">
                  <c:v>18.59375</c:v>
                </c:pt>
                <c:pt idx="846">
                  <c:v>18.614583970000002</c:v>
                </c:pt>
                <c:pt idx="847">
                  <c:v>18.635416029999998</c:v>
                </c:pt>
                <c:pt idx="848">
                  <c:v>18.65625</c:v>
                </c:pt>
                <c:pt idx="849">
                  <c:v>18.677083970000002</c:v>
                </c:pt>
                <c:pt idx="850">
                  <c:v>18.697916029999998</c:v>
                </c:pt>
                <c:pt idx="851">
                  <c:v>18.71875</c:v>
                </c:pt>
                <c:pt idx="852">
                  <c:v>18.739583970000002</c:v>
                </c:pt>
                <c:pt idx="853">
                  <c:v>18.760416029999998</c:v>
                </c:pt>
                <c:pt idx="854">
                  <c:v>18.78125</c:v>
                </c:pt>
                <c:pt idx="855">
                  <c:v>18.802083970000002</c:v>
                </c:pt>
                <c:pt idx="856">
                  <c:v>18.822916029999998</c:v>
                </c:pt>
                <c:pt idx="857">
                  <c:v>18.84375</c:v>
                </c:pt>
                <c:pt idx="858">
                  <c:v>18.864583970000002</c:v>
                </c:pt>
                <c:pt idx="859">
                  <c:v>18.885416029999998</c:v>
                </c:pt>
                <c:pt idx="860">
                  <c:v>18.90625</c:v>
                </c:pt>
                <c:pt idx="861">
                  <c:v>18.927083970000002</c:v>
                </c:pt>
                <c:pt idx="862">
                  <c:v>18.947916029999998</c:v>
                </c:pt>
                <c:pt idx="863">
                  <c:v>18.96875</c:v>
                </c:pt>
                <c:pt idx="864">
                  <c:v>18.989583970000002</c:v>
                </c:pt>
                <c:pt idx="865">
                  <c:v>19.010416029999998</c:v>
                </c:pt>
                <c:pt idx="866">
                  <c:v>19.03125</c:v>
                </c:pt>
                <c:pt idx="867">
                  <c:v>19.052083970000002</c:v>
                </c:pt>
                <c:pt idx="868">
                  <c:v>19.072916029999998</c:v>
                </c:pt>
                <c:pt idx="869">
                  <c:v>19.09375</c:v>
                </c:pt>
                <c:pt idx="870">
                  <c:v>19.114583970000002</c:v>
                </c:pt>
                <c:pt idx="871">
                  <c:v>19.135416029999998</c:v>
                </c:pt>
                <c:pt idx="872">
                  <c:v>19.15625</c:v>
                </c:pt>
                <c:pt idx="873">
                  <c:v>19.177083970000002</c:v>
                </c:pt>
                <c:pt idx="874">
                  <c:v>19.197916029999998</c:v>
                </c:pt>
                <c:pt idx="875">
                  <c:v>19.21875</c:v>
                </c:pt>
                <c:pt idx="876">
                  <c:v>19.239583970000002</c:v>
                </c:pt>
                <c:pt idx="877">
                  <c:v>19.260416029999998</c:v>
                </c:pt>
                <c:pt idx="878">
                  <c:v>19.28125</c:v>
                </c:pt>
                <c:pt idx="879">
                  <c:v>19.302083970000002</c:v>
                </c:pt>
                <c:pt idx="880">
                  <c:v>19.322916029999998</c:v>
                </c:pt>
                <c:pt idx="881">
                  <c:v>19.34375</c:v>
                </c:pt>
                <c:pt idx="882">
                  <c:v>19.364583970000002</c:v>
                </c:pt>
                <c:pt idx="883">
                  <c:v>19.385416029999998</c:v>
                </c:pt>
                <c:pt idx="884">
                  <c:v>19.40625</c:v>
                </c:pt>
                <c:pt idx="885">
                  <c:v>19.427083970000002</c:v>
                </c:pt>
                <c:pt idx="886">
                  <c:v>19.447916029999998</c:v>
                </c:pt>
                <c:pt idx="887">
                  <c:v>19.46875</c:v>
                </c:pt>
                <c:pt idx="888">
                  <c:v>19.489583970000002</c:v>
                </c:pt>
                <c:pt idx="889">
                  <c:v>19.510416029999998</c:v>
                </c:pt>
                <c:pt idx="890">
                  <c:v>19.53125</c:v>
                </c:pt>
                <c:pt idx="891">
                  <c:v>19.552083970000002</c:v>
                </c:pt>
                <c:pt idx="892">
                  <c:v>19.572916029999998</c:v>
                </c:pt>
                <c:pt idx="893">
                  <c:v>19.59375</c:v>
                </c:pt>
                <c:pt idx="894">
                  <c:v>19.614583970000002</c:v>
                </c:pt>
                <c:pt idx="895">
                  <c:v>19.635416029999998</c:v>
                </c:pt>
                <c:pt idx="896">
                  <c:v>19.65625</c:v>
                </c:pt>
                <c:pt idx="897">
                  <c:v>19.677083970000002</c:v>
                </c:pt>
                <c:pt idx="898">
                  <c:v>19.697916029999998</c:v>
                </c:pt>
                <c:pt idx="899">
                  <c:v>19.71875</c:v>
                </c:pt>
                <c:pt idx="900">
                  <c:v>19.739583970000002</c:v>
                </c:pt>
                <c:pt idx="901">
                  <c:v>19.760416029999998</c:v>
                </c:pt>
                <c:pt idx="902">
                  <c:v>19.78125</c:v>
                </c:pt>
                <c:pt idx="903">
                  <c:v>19.802083970000002</c:v>
                </c:pt>
                <c:pt idx="904">
                  <c:v>19.822916029999998</c:v>
                </c:pt>
                <c:pt idx="905">
                  <c:v>19.84375</c:v>
                </c:pt>
                <c:pt idx="906">
                  <c:v>19.864583970000002</c:v>
                </c:pt>
                <c:pt idx="907">
                  <c:v>19.885416029999998</c:v>
                </c:pt>
                <c:pt idx="908">
                  <c:v>19.90625</c:v>
                </c:pt>
                <c:pt idx="909">
                  <c:v>19.927083970000002</c:v>
                </c:pt>
                <c:pt idx="910">
                  <c:v>19.947916029999998</c:v>
                </c:pt>
                <c:pt idx="911">
                  <c:v>19.96875</c:v>
                </c:pt>
                <c:pt idx="912">
                  <c:v>19.989583970000002</c:v>
                </c:pt>
                <c:pt idx="913">
                  <c:v>20.010416029999998</c:v>
                </c:pt>
                <c:pt idx="914">
                  <c:v>20.03125</c:v>
                </c:pt>
                <c:pt idx="915">
                  <c:v>20.052083970000002</c:v>
                </c:pt>
                <c:pt idx="916">
                  <c:v>20.072916029999998</c:v>
                </c:pt>
                <c:pt idx="917">
                  <c:v>20.09375</c:v>
                </c:pt>
                <c:pt idx="918">
                  <c:v>20.114583970000002</c:v>
                </c:pt>
                <c:pt idx="919">
                  <c:v>20.135416029999998</c:v>
                </c:pt>
                <c:pt idx="920">
                  <c:v>20.15625</c:v>
                </c:pt>
                <c:pt idx="921">
                  <c:v>20.177083970000002</c:v>
                </c:pt>
                <c:pt idx="922">
                  <c:v>20.197916029999998</c:v>
                </c:pt>
                <c:pt idx="923">
                  <c:v>20.21875</c:v>
                </c:pt>
                <c:pt idx="924">
                  <c:v>20.239583970000002</c:v>
                </c:pt>
                <c:pt idx="925">
                  <c:v>20.260416029999998</c:v>
                </c:pt>
                <c:pt idx="926">
                  <c:v>20.28125</c:v>
                </c:pt>
                <c:pt idx="927">
                  <c:v>20.302083970000002</c:v>
                </c:pt>
                <c:pt idx="928">
                  <c:v>20.322916029999998</c:v>
                </c:pt>
                <c:pt idx="929">
                  <c:v>20.34375</c:v>
                </c:pt>
                <c:pt idx="930">
                  <c:v>20.364583970000002</c:v>
                </c:pt>
                <c:pt idx="931">
                  <c:v>20.385416029999998</c:v>
                </c:pt>
                <c:pt idx="932">
                  <c:v>20.40625</c:v>
                </c:pt>
                <c:pt idx="933">
                  <c:v>20.427083970000002</c:v>
                </c:pt>
                <c:pt idx="934">
                  <c:v>20.447916029999998</c:v>
                </c:pt>
                <c:pt idx="935">
                  <c:v>20.46875</c:v>
                </c:pt>
                <c:pt idx="936">
                  <c:v>20.489583970000002</c:v>
                </c:pt>
                <c:pt idx="937">
                  <c:v>20.510416029999998</c:v>
                </c:pt>
                <c:pt idx="938">
                  <c:v>20.53125</c:v>
                </c:pt>
                <c:pt idx="939">
                  <c:v>20.552083970000002</c:v>
                </c:pt>
                <c:pt idx="940">
                  <c:v>20.572916029999998</c:v>
                </c:pt>
                <c:pt idx="941">
                  <c:v>20.59375</c:v>
                </c:pt>
                <c:pt idx="942">
                  <c:v>20.614583970000002</c:v>
                </c:pt>
                <c:pt idx="943">
                  <c:v>20.635416029999998</c:v>
                </c:pt>
                <c:pt idx="944">
                  <c:v>20.65625</c:v>
                </c:pt>
                <c:pt idx="945">
                  <c:v>20.677083970000002</c:v>
                </c:pt>
                <c:pt idx="946">
                  <c:v>20.697916029999998</c:v>
                </c:pt>
                <c:pt idx="947">
                  <c:v>20.71875</c:v>
                </c:pt>
                <c:pt idx="948">
                  <c:v>20.739583970000002</c:v>
                </c:pt>
                <c:pt idx="949">
                  <c:v>20.760416029999998</c:v>
                </c:pt>
                <c:pt idx="950">
                  <c:v>20.78125</c:v>
                </c:pt>
                <c:pt idx="951">
                  <c:v>20.802083970000002</c:v>
                </c:pt>
                <c:pt idx="952">
                  <c:v>20.822916029999998</c:v>
                </c:pt>
                <c:pt idx="953">
                  <c:v>20.84375</c:v>
                </c:pt>
                <c:pt idx="954">
                  <c:v>20.864583970000002</c:v>
                </c:pt>
                <c:pt idx="955">
                  <c:v>20.885416029999998</c:v>
                </c:pt>
                <c:pt idx="956">
                  <c:v>20.90625</c:v>
                </c:pt>
                <c:pt idx="957">
                  <c:v>20.927083970000002</c:v>
                </c:pt>
                <c:pt idx="958">
                  <c:v>20.947916029999998</c:v>
                </c:pt>
                <c:pt idx="959">
                  <c:v>20.96875</c:v>
                </c:pt>
                <c:pt idx="960">
                  <c:v>20.989583970000002</c:v>
                </c:pt>
                <c:pt idx="961">
                  <c:v>21.010416029999998</c:v>
                </c:pt>
                <c:pt idx="962">
                  <c:v>21.03125</c:v>
                </c:pt>
                <c:pt idx="963">
                  <c:v>21.052083970000002</c:v>
                </c:pt>
                <c:pt idx="964">
                  <c:v>21.072916029999998</c:v>
                </c:pt>
                <c:pt idx="965">
                  <c:v>21.09375</c:v>
                </c:pt>
                <c:pt idx="966">
                  <c:v>21.114583970000002</c:v>
                </c:pt>
                <c:pt idx="967">
                  <c:v>21.135416029999998</c:v>
                </c:pt>
                <c:pt idx="968">
                  <c:v>21.15625</c:v>
                </c:pt>
                <c:pt idx="969">
                  <c:v>21.177083970000002</c:v>
                </c:pt>
                <c:pt idx="970">
                  <c:v>21.197916029999998</c:v>
                </c:pt>
                <c:pt idx="971">
                  <c:v>21.21875</c:v>
                </c:pt>
                <c:pt idx="972">
                  <c:v>21.239583970000002</c:v>
                </c:pt>
                <c:pt idx="973">
                  <c:v>21.260416029999998</c:v>
                </c:pt>
                <c:pt idx="974">
                  <c:v>21.28125</c:v>
                </c:pt>
                <c:pt idx="975">
                  <c:v>21.302083970000002</c:v>
                </c:pt>
                <c:pt idx="976">
                  <c:v>21.322916029999998</c:v>
                </c:pt>
                <c:pt idx="977">
                  <c:v>21.34375</c:v>
                </c:pt>
                <c:pt idx="978">
                  <c:v>21.364583970000002</c:v>
                </c:pt>
                <c:pt idx="979">
                  <c:v>21.385416029999998</c:v>
                </c:pt>
                <c:pt idx="980">
                  <c:v>21.40625</c:v>
                </c:pt>
                <c:pt idx="981">
                  <c:v>21.427083970000002</c:v>
                </c:pt>
                <c:pt idx="982">
                  <c:v>21.447916029999998</c:v>
                </c:pt>
                <c:pt idx="983">
                  <c:v>21.46875</c:v>
                </c:pt>
                <c:pt idx="984">
                  <c:v>21.489583970000002</c:v>
                </c:pt>
                <c:pt idx="985">
                  <c:v>21.510416029999998</c:v>
                </c:pt>
                <c:pt idx="986">
                  <c:v>21.53125</c:v>
                </c:pt>
                <c:pt idx="987">
                  <c:v>21.552083970000002</c:v>
                </c:pt>
                <c:pt idx="988">
                  <c:v>21.572916029999998</c:v>
                </c:pt>
                <c:pt idx="989">
                  <c:v>21.59375</c:v>
                </c:pt>
                <c:pt idx="990">
                  <c:v>21.614583970000002</c:v>
                </c:pt>
                <c:pt idx="991">
                  <c:v>21.635416029999998</c:v>
                </c:pt>
                <c:pt idx="992">
                  <c:v>21.65625</c:v>
                </c:pt>
                <c:pt idx="993">
                  <c:v>21.677083970000002</c:v>
                </c:pt>
                <c:pt idx="994">
                  <c:v>21.697916029999998</c:v>
                </c:pt>
                <c:pt idx="995">
                  <c:v>21.71875</c:v>
                </c:pt>
                <c:pt idx="996">
                  <c:v>21.739583970000002</c:v>
                </c:pt>
                <c:pt idx="997">
                  <c:v>21.760416029999998</c:v>
                </c:pt>
                <c:pt idx="998">
                  <c:v>21.78125</c:v>
                </c:pt>
                <c:pt idx="999">
                  <c:v>21.802083970000002</c:v>
                </c:pt>
                <c:pt idx="1000">
                  <c:v>21.822916029999998</c:v>
                </c:pt>
                <c:pt idx="1001">
                  <c:v>21.84375</c:v>
                </c:pt>
                <c:pt idx="1002">
                  <c:v>21.864583970000002</c:v>
                </c:pt>
                <c:pt idx="1003">
                  <c:v>21.885416029999998</c:v>
                </c:pt>
                <c:pt idx="1004">
                  <c:v>21.90625</c:v>
                </c:pt>
                <c:pt idx="1005">
                  <c:v>21.927083970000002</c:v>
                </c:pt>
                <c:pt idx="1006">
                  <c:v>21.947916029999998</c:v>
                </c:pt>
                <c:pt idx="1007">
                  <c:v>21.96875</c:v>
                </c:pt>
                <c:pt idx="1008">
                  <c:v>21.989583970000002</c:v>
                </c:pt>
                <c:pt idx="1009">
                  <c:v>22.010416029999998</c:v>
                </c:pt>
                <c:pt idx="1010">
                  <c:v>22.03125</c:v>
                </c:pt>
                <c:pt idx="1011">
                  <c:v>22.052083970000002</c:v>
                </c:pt>
                <c:pt idx="1012">
                  <c:v>22.072916029999998</c:v>
                </c:pt>
                <c:pt idx="1013">
                  <c:v>22.09375</c:v>
                </c:pt>
                <c:pt idx="1014">
                  <c:v>22.114583970000002</c:v>
                </c:pt>
                <c:pt idx="1015">
                  <c:v>22.135416029999998</c:v>
                </c:pt>
                <c:pt idx="1016">
                  <c:v>22.15625</c:v>
                </c:pt>
                <c:pt idx="1017">
                  <c:v>22.177083970000002</c:v>
                </c:pt>
                <c:pt idx="1018">
                  <c:v>22.197916029999998</c:v>
                </c:pt>
                <c:pt idx="1019">
                  <c:v>22.21875</c:v>
                </c:pt>
                <c:pt idx="1020">
                  <c:v>22.239583970000002</c:v>
                </c:pt>
                <c:pt idx="1021">
                  <c:v>22.260416029999998</c:v>
                </c:pt>
                <c:pt idx="1022">
                  <c:v>22.28125</c:v>
                </c:pt>
                <c:pt idx="1023">
                  <c:v>22.302083970000002</c:v>
                </c:pt>
                <c:pt idx="1024">
                  <c:v>22.322916029999998</c:v>
                </c:pt>
                <c:pt idx="1025">
                  <c:v>22.34375</c:v>
                </c:pt>
                <c:pt idx="1026">
                  <c:v>22.364583970000002</c:v>
                </c:pt>
                <c:pt idx="1027">
                  <c:v>22.385416029999998</c:v>
                </c:pt>
                <c:pt idx="1028">
                  <c:v>22.40625</c:v>
                </c:pt>
                <c:pt idx="1029">
                  <c:v>22.427083970000002</c:v>
                </c:pt>
                <c:pt idx="1030">
                  <c:v>22.447916029999998</c:v>
                </c:pt>
                <c:pt idx="1031">
                  <c:v>22.46875</c:v>
                </c:pt>
                <c:pt idx="1032">
                  <c:v>22.489583970000002</c:v>
                </c:pt>
                <c:pt idx="1033">
                  <c:v>22.510416029999998</c:v>
                </c:pt>
                <c:pt idx="1034">
                  <c:v>22.53125</c:v>
                </c:pt>
                <c:pt idx="1035">
                  <c:v>22.552083970000002</c:v>
                </c:pt>
                <c:pt idx="1036">
                  <c:v>22.572916029999998</c:v>
                </c:pt>
                <c:pt idx="1037">
                  <c:v>22.59375</c:v>
                </c:pt>
                <c:pt idx="1038">
                  <c:v>22.614583970000002</c:v>
                </c:pt>
                <c:pt idx="1039">
                  <c:v>22.635416029999998</c:v>
                </c:pt>
                <c:pt idx="1040">
                  <c:v>22.65625</c:v>
                </c:pt>
                <c:pt idx="1041">
                  <c:v>22.677083970000002</c:v>
                </c:pt>
                <c:pt idx="1042">
                  <c:v>22.697916029999998</c:v>
                </c:pt>
                <c:pt idx="1043">
                  <c:v>22.71875</c:v>
                </c:pt>
                <c:pt idx="1044">
                  <c:v>22.739583970000002</c:v>
                </c:pt>
                <c:pt idx="1045">
                  <c:v>22.760416029999998</c:v>
                </c:pt>
                <c:pt idx="1046">
                  <c:v>22.78125</c:v>
                </c:pt>
                <c:pt idx="1047">
                  <c:v>22.802083970000002</c:v>
                </c:pt>
                <c:pt idx="1048">
                  <c:v>22.822916029999998</c:v>
                </c:pt>
                <c:pt idx="1049">
                  <c:v>22.84375</c:v>
                </c:pt>
                <c:pt idx="1050">
                  <c:v>22.864583970000002</c:v>
                </c:pt>
                <c:pt idx="1051">
                  <c:v>22.885416029999998</c:v>
                </c:pt>
                <c:pt idx="1052">
                  <c:v>22.90625</c:v>
                </c:pt>
                <c:pt idx="1053">
                  <c:v>22.927083970000002</c:v>
                </c:pt>
                <c:pt idx="1054">
                  <c:v>22.947916029999998</c:v>
                </c:pt>
                <c:pt idx="1055">
                  <c:v>22.96875</c:v>
                </c:pt>
                <c:pt idx="1056">
                  <c:v>22.989583970000002</c:v>
                </c:pt>
                <c:pt idx="1057">
                  <c:v>23.010416029999998</c:v>
                </c:pt>
                <c:pt idx="1058">
                  <c:v>23.03125</c:v>
                </c:pt>
                <c:pt idx="1059">
                  <c:v>23.052083970000002</c:v>
                </c:pt>
                <c:pt idx="1060">
                  <c:v>23.072916029999998</c:v>
                </c:pt>
                <c:pt idx="1061">
                  <c:v>23.09375</c:v>
                </c:pt>
                <c:pt idx="1062">
                  <c:v>23.114583970000002</c:v>
                </c:pt>
                <c:pt idx="1063">
                  <c:v>23.135416029999998</c:v>
                </c:pt>
                <c:pt idx="1064">
                  <c:v>23.15625</c:v>
                </c:pt>
                <c:pt idx="1065">
                  <c:v>23.177083970000002</c:v>
                </c:pt>
                <c:pt idx="1066">
                  <c:v>23.197916029999998</c:v>
                </c:pt>
                <c:pt idx="1067">
                  <c:v>23.21875</c:v>
                </c:pt>
                <c:pt idx="1068">
                  <c:v>23.239583970000002</c:v>
                </c:pt>
                <c:pt idx="1069">
                  <c:v>23.260416029999998</c:v>
                </c:pt>
                <c:pt idx="1070">
                  <c:v>23.28125</c:v>
                </c:pt>
                <c:pt idx="1071">
                  <c:v>23.302083970000002</c:v>
                </c:pt>
                <c:pt idx="1072">
                  <c:v>23.322916029999998</c:v>
                </c:pt>
                <c:pt idx="1073">
                  <c:v>23.34375</c:v>
                </c:pt>
                <c:pt idx="1074">
                  <c:v>23.364583970000002</c:v>
                </c:pt>
                <c:pt idx="1075">
                  <c:v>23.385416029999998</c:v>
                </c:pt>
                <c:pt idx="1076">
                  <c:v>23.40625</c:v>
                </c:pt>
                <c:pt idx="1077">
                  <c:v>23.427083970000002</c:v>
                </c:pt>
                <c:pt idx="1078">
                  <c:v>23.447916029999998</c:v>
                </c:pt>
                <c:pt idx="1079">
                  <c:v>23.46875</c:v>
                </c:pt>
                <c:pt idx="1080">
                  <c:v>23.489583970000002</c:v>
                </c:pt>
                <c:pt idx="1081">
                  <c:v>23.510416029999998</c:v>
                </c:pt>
                <c:pt idx="1082">
                  <c:v>23.53125</c:v>
                </c:pt>
                <c:pt idx="1083">
                  <c:v>23.552083970000002</c:v>
                </c:pt>
                <c:pt idx="1084">
                  <c:v>23.572916029999998</c:v>
                </c:pt>
                <c:pt idx="1085">
                  <c:v>23.59375</c:v>
                </c:pt>
                <c:pt idx="1086">
                  <c:v>23.614583970000002</c:v>
                </c:pt>
                <c:pt idx="1087">
                  <c:v>23.635416029999998</c:v>
                </c:pt>
                <c:pt idx="1088">
                  <c:v>23.65625</c:v>
                </c:pt>
                <c:pt idx="1089">
                  <c:v>23.677083970000002</c:v>
                </c:pt>
                <c:pt idx="1090">
                  <c:v>23.697916029999998</c:v>
                </c:pt>
                <c:pt idx="1091">
                  <c:v>23.71875</c:v>
                </c:pt>
                <c:pt idx="1092">
                  <c:v>23.739583970000002</c:v>
                </c:pt>
                <c:pt idx="1093">
                  <c:v>23.760416029999998</c:v>
                </c:pt>
                <c:pt idx="1094">
                  <c:v>23.78125</c:v>
                </c:pt>
                <c:pt idx="1095">
                  <c:v>23.802083970000002</c:v>
                </c:pt>
                <c:pt idx="1096">
                  <c:v>23.822916029999998</c:v>
                </c:pt>
                <c:pt idx="1097">
                  <c:v>23.84375</c:v>
                </c:pt>
                <c:pt idx="1098">
                  <c:v>23.864583970000002</c:v>
                </c:pt>
                <c:pt idx="1099">
                  <c:v>23.885416029999998</c:v>
                </c:pt>
                <c:pt idx="1100">
                  <c:v>23.90625</c:v>
                </c:pt>
                <c:pt idx="1101">
                  <c:v>23.927083970000002</c:v>
                </c:pt>
                <c:pt idx="1102">
                  <c:v>23.947916029999998</c:v>
                </c:pt>
                <c:pt idx="1103">
                  <c:v>23.96875</c:v>
                </c:pt>
                <c:pt idx="1104">
                  <c:v>23.989583970000002</c:v>
                </c:pt>
                <c:pt idx="1105">
                  <c:v>24.010416029999998</c:v>
                </c:pt>
                <c:pt idx="1106">
                  <c:v>24.03125</c:v>
                </c:pt>
                <c:pt idx="1107">
                  <c:v>24.052083970000002</c:v>
                </c:pt>
                <c:pt idx="1108">
                  <c:v>24.072916029999998</c:v>
                </c:pt>
                <c:pt idx="1109">
                  <c:v>24.09375</c:v>
                </c:pt>
                <c:pt idx="1110">
                  <c:v>24.114583970000002</c:v>
                </c:pt>
                <c:pt idx="1111">
                  <c:v>24.135416029999998</c:v>
                </c:pt>
                <c:pt idx="1112">
                  <c:v>24.15625</c:v>
                </c:pt>
                <c:pt idx="1113">
                  <c:v>24.177083970000002</c:v>
                </c:pt>
                <c:pt idx="1114">
                  <c:v>24.197916029999998</c:v>
                </c:pt>
                <c:pt idx="1115">
                  <c:v>24.21875</c:v>
                </c:pt>
                <c:pt idx="1116">
                  <c:v>24.239583970000002</c:v>
                </c:pt>
                <c:pt idx="1117">
                  <c:v>24.260416029999998</c:v>
                </c:pt>
                <c:pt idx="1118">
                  <c:v>24.28125</c:v>
                </c:pt>
                <c:pt idx="1119">
                  <c:v>24.302083970000002</c:v>
                </c:pt>
                <c:pt idx="1120">
                  <c:v>24.322916029999998</c:v>
                </c:pt>
                <c:pt idx="1121">
                  <c:v>24.34375</c:v>
                </c:pt>
                <c:pt idx="1122">
                  <c:v>24.364583970000002</c:v>
                </c:pt>
                <c:pt idx="1123">
                  <c:v>24.385416029999998</c:v>
                </c:pt>
                <c:pt idx="1124">
                  <c:v>24.40625</c:v>
                </c:pt>
                <c:pt idx="1125">
                  <c:v>24.427083970000002</c:v>
                </c:pt>
                <c:pt idx="1126">
                  <c:v>24.447916029999998</c:v>
                </c:pt>
                <c:pt idx="1127">
                  <c:v>24.46875</c:v>
                </c:pt>
                <c:pt idx="1128">
                  <c:v>24.489583970000002</c:v>
                </c:pt>
                <c:pt idx="1129">
                  <c:v>24.510416029999998</c:v>
                </c:pt>
                <c:pt idx="1130">
                  <c:v>24.53125</c:v>
                </c:pt>
                <c:pt idx="1131">
                  <c:v>24.552083970000002</c:v>
                </c:pt>
                <c:pt idx="1132">
                  <c:v>24.572916029999998</c:v>
                </c:pt>
                <c:pt idx="1133">
                  <c:v>24.59375</c:v>
                </c:pt>
                <c:pt idx="1134">
                  <c:v>24.614583970000002</c:v>
                </c:pt>
                <c:pt idx="1135">
                  <c:v>24.635416029999998</c:v>
                </c:pt>
                <c:pt idx="1136">
                  <c:v>24.65625</c:v>
                </c:pt>
                <c:pt idx="1137">
                  <c:v>24.677083970000002</c:v>
                </c:pt>
                <c:pt idx="1138">
                  <c:v>24.697916029999998</c:v>
                </c:pt>
                <c:pt idx="1139">
                  <c:v>24.71875</c:v>
                </c:pt>
                <c:pt idx="1140">
                  <c:v>24.739583970000002</c:v>
                </c:pt>
                <c:pt idx="1141">
                  <c:v>24.760416029999998</c:v>
                </c:pt>
                <c:pt idx="1142">
                  <c:v>24.78125</c:v>
                </c:pt>
                <c:pt idx="1143">
                  <c:v>24.802083970000002</c:v>
                </c:pt>
                <c:pt idx="1144">
                  <c:v>24.822916029999998</c:v>
                </c:pt>
                <c:pt idx="1145">
                  <c:v>24.84375</c:v>
                </c:pt>
                <c:pt idx="1146">
                  <c:v>24.864583970000002</c:v>
                </c:pt>
                <c:pt idx="1147">
                  <c:v>24.885416029999998</c:v>
                </c:pt>
                <c:pt idx="1148">
                  <c:v>24.90625</c:v>
                </c:pt>
                <c:pt idx="1149">
                  <c:v>24.927083970000002</c:v>
                </c:pt>
                <c:pt idx="1150">
                  <c:v>24.947916029999998</c:v>
                </c:pt>
                <c:pt idx="1151">
                  <c:v>24.96875</c:v>
                </c:pt>
                <c:pt idx="1152">
                  <c:v>24.989583970000002</c:v>
                </c:pt>
                <c:pt idx="1153">
                  <c:v>25.010416029999998</c:v>
                </c:pt>
                <c:pt idx="1154">
                  <c:v>25.03125</c:v>
                </c:pt>
                <c:pt idx="1155">
                  <c:v>25.052083970000002</c:v>
                </c:pt>
                <c:pt idx="1156">
                  <c:v>25.072916029999998</c:v>
                </c:pt>
                <c:pt idx="1157">
                  <c:v>25.09375</c:v>
                </c:pt>
                <c:pt idx="1158">
                  <c:v>25.114583970000002</c:v>
                </c:pt>
                <c:pt idx="1159">
                  <c:v>25.135416029999998</c:v>
                </c:pt>
                <c:pt idx="1160">
                  <c:v>25.15625</c:v>
                </c:pt>
                <c:pt idx="1161">
                  <c:v>25.177083970000002</c:v>
                </c:pt>
                <c:pt idx="1162">
                  <c:v>25.197916029999998</c:v>
                </c:pt>
                <c:pt idx="1163">
                  <c:v>25.21875</c:v>
                </c:pt>
                <c:pt idx="1164">
                  <c:v>25.239583970000002</c:v>
                </c:pt>
                <c:pt idx="1165">
                  <c:v>25.260416029999998</c:v>
                </c:pt>
                <c:pt idx="1166">
                  <c:v>25.28125</c:v>
                </c:pt>
                <c:pt idx="1167">
                  <c:v>25.302083970000002</c:v>
                </c:pt>
                <c:pt idx="1168">
                  <c:v>25.322916029999998</c:v>
                </c:pt>
                <c:pt idx="1169">
                  <c:v>25.34375</c:v>
                </c:pt>
                <c:pt idx="1170">
                  <c:v>25.364583970000002</c:v>
                </c:pt>
                <c:pt idx="1171">
                  <c:v>25.385416029999998</c:v>
                </c:pt>
                <c:pt idx="1172">
                  <c:v>25.40625</c:v>
                </c:pt>
                <c:pt idx="1173">
                  <c:v>25.427083970000002</c:v>
                </c:pt>
                <c:pt idx="1174">
                  <c:v>25.447916029999998</c:v>
                </c:pt>
                <c:pt idx="1175">
                  <c:v>25.46875</c:v>
                </c:pt>
                <c:pt idx="1176">
                  <c:v>25.489583970000002</c:v>
                </c:pt>
                <c:pt idx="1177">
                  <c:v>25.510416029999998</c:v>
                </c:pt>
                <c:pt idx="1178">
                  <c:v>25.53125</c:v>
                </c:pt>
                <c:pt idx="1179">
                  <c:v>25.552083970000002</c:v>
                </c:pt>
                <c:pt idx="1180">
                  <c:v>25.572916029999998</c:v>
                </c:pt>
                <c:pt idx="1181">
                  <c:v>25.59375</c:v>
                </c:pt>
                <c:pt idx="1182">
                  <c:v>25.614583970000002</c:v>
                </c:pt>
                <c:pt idx="1183">
                  <c:v>25.635416029999998</c:v>
                </c:pt>
                <c:pt idx="1184">
                  <c:v>25.65625</c:v>
                </c:pt>
                <c:pt idx="1185">
                  <c:v>25.677083970000002</c:v>
                </c:pt>
                <c:pt idx="1186">
                  <c:v>25.697916029999998</c:v>
                </c:pt>
                <c:pt idx="1187">
                  <c:v>25.71875</c:v>
                </c:pt>
                <c:pt idx="1188">
                  <c:v>25.739583970000002</c:v>
                </c:pt>
                <c:pt idx="1189">
                  <c:v>25.760416029999998</c:v>
                </c:pt>
                <c:pt idx="1190">
                  <c:v>25.78125</c:v>
                </c:pt>
                <c:pt idx="1191">
                  <c:v>25.802083970000002</c:v>
                </c:pt>
                <c:pt idx="1192">
                  <c:v>25.822916029999998</c:v>
                </c:pt>
                <c:pt idx="1193">
                  <c:v>25.84375</c:v>
                </c:pt>
                <c:pt idx="1194">
                  <c:v>25.864583970000002</c:v>
                </c:pt>
                <c:pt idx="1195">
                  <c:v>25.885416029999998</c:v>
                </c:pt>
                <c:pt idx="1196">
                  <c:v>25.90625</c:v>
                </c:pt>
                <c:pt idx="1197">
                  <c:v>25.927083970000002</c:v>
                </c:pt>
                <c:pt idx="1198">
                  <c:v>25.947916029999998</c:v>
                </c:pt>
                <c:pt idx="1199">
                  <c:v>25.96875</c:v>
                </c:pt>
                <c:pt idx="1200">
                  <c:v>25.989583970000002</c:v>
                </c:pt>
                <c:pt idx="1201">
                  <c:v>26.010416029999998</c:v>
                </c:pt>
                <c:pt idx="1202">
                  <c:v>26.03125</c:v>
                </c:pt>
                <c:pt idx="1203">
                  <c:v>26.052083970000002</c:v>
                </c:pt>
                <c:pt idx="1204">
                  <c:v>26.072916029999998</c:v>
                </c:pt>
                <c:pt idx="1205">
                  <c:v>26.09375</c:v>
                </c:pt>
                <c:pt idx="1206">
                  <c:v>26.114583970000002</c:v>
                </c:pt>
                <c:pt idx="1207">
                  <c:v>26.135416029999998</c:v>
                </c:pt>
                <c:pt idx="1208">
                  <c:v>26.15625</c:v>
                </c:pt>
                <c:pt idx="1209">
                  <c:v>26.177083970000002</c:v>
                </c:pt>
                <c:pt idx="1210">
                  <c:v>26.197916029999998</c:v>
                </c:pt>
                <c:pt idx="1211">
                  <c:v>26.21875</c:v>
                </c:pt>
                <c:pt idx="1212">
                  <c:v>26.239583970000002</c:v>
                </c:pt>
                <c:pt idx="1213">
                  <c:v>26.260416029999998</c:v>
                </c:pt>
                <c:pt idx="1214">
                  <c:v>26.28125</c:v>
                </c:pt>
                <c:pt idx="1215">
                  <c:v>26.302083970000002</c:v>
                </c:pt>
                <c:pt idx="1216">
                  <c:v>26.322916029999998</c:v>
                </c:pt>
                <c:pt idx="1217">
                  <c:v>26.34375</c:v>
                </c:pt>
                <c:pt idx="1218">
                  <c:v>26.364583970000002</c:v>
                </c:pt>
                <c:pt idx="1219">
                  <c:v>26.385416029999998</c:v>
                </c:pt>
                <c:pt idx="1220">
                  <c:v>26.40625</c:v>
                </c:pt>
                <c:pt idx="1221">
                  <c:v>26.427083970000002</c:v>
                </c:pt>
                <c:pt idx="1222">
                  <c:v>26.447916029999998</c:v>
                </c:pt>
                <c:pt idx="1223">
                  <c:v>26.46875</c:v>
                </c:pt>
                <c:pt idx="1224">
                  <c:v>26.489583970000002</c:v>
                </c:pt>
                <c:pt idx="1225">
                  <c:v>26.510416029999998</c:v>
                </c:pt>
                <c:pt idx="1226">
                  <c:v>26.53125</c:v>
                </c:pt>
                <c:pt idx="1227">
                  <c:v>26.552083970000002</c:v>
                </c:pt>
                <c:pt idx="1228">
                  <c:v>26.572916029999998</c:v>
                </c:pt>
                <c:pt idx="1229">
                  <c:v>26.59375</c:v>
                </c:pt>
                <c:pt idx="1230">
                  <c:v>26.614583970000002</c:v>
                </c:pt>
                <c:pt idx="1231">
                  <c:v>26.635416029999998</c:v>
                </c:pt>
                <c:pt idx="1232">
                  <c:v>26.65625</c:v>
                </c:pt>
                <c:pt idx="1233">
                  <c:v>26.677083970000002</c:v>
                </c:pt>
                <c:pt idx="1234">
                  <c:v>26.697916029999998</c:v>
                </c:pt>
                <c:pt idx="1235">
                  <c:v>26.71875</c:v>
                </c:pt>
                <c:pt idx="1236">
                  <c:v>26.739583970000002</c:v>
                </c:pt>
                <c:pt idx="1237">
                  <c:v>26.760416029999998</c:v>
                </c:pt>
                <c:pt idx="1238">
                  <c:v>26.78125</c:v>
                </c:pt>
                <c:pt idx="1239">
                  <c:v>26.802083970000002</c:v>
                </c:pt>
                <c:pt idx="1240">
                  <c:v>26.822916029999998</c:v>
                </c:pt>
                <c:pt idx="1241">
                  <c:v>26.84375</c:v>
                </c:pt>
                <c:pt idx="1242">
                  <c:v>26.864583970000002</c:v>
                </c:pt>
                <c:pt idx="1243">
                  <c:v>26.885416029999998</c:v>
                </c:pt>
                <c:pt idx="1244">
                  <c:v>26.90625</c:v>
                </c:pt>
                <c:pt idx="1245">
                  <c:v>26.927083970000002</c:v>
                </c:pt>
                <c:pt idx="1246">
                  <c:v>26.947916029999998</c:v>
                </c:pt>
                <c:pt idx="1247">
                  <c:v>26.96875</c:v>
                </c:pt>
                <c:pt idx="1248">
                  <c:v>26.989583970000002</c:v>
                </c:pt>
                <c:pt idx="1249">
                  <c:v>27.010416029999998</c:v>
                </c:pt>
                <c:pt idx="1250">
                  <c:v>27.03125</c:v>
                </c:pt>
                <c:pt idx="1251">
                  <c:v>27.052083970000002</c:v>
                </c:pt>
                <c:pt idx="1252">
                  <c:v>27.072916029999998</c:v>
                </c:pt>
                <c:pt idx="1253">
                  <c:v>27.09375</c:v>
                </c:pt>
                <c:pt idx="1254">
                  <c:v>27.114583970000002</c:v>
                </c:pt>
                <c:pt idx="1255">
                  <c:v>27.135416029999998</c:v>
                </c:pt>
                <c:pt idx="1256">
                  <c:v>27.15625</c:v>
                </c:pt>
                <c:pt idx="1257">
                  <c:v>27.177083970000002</c:v>
                </c:pt>
                <c:pt idx="1258">
                  <c:v>27.197916029999998</c:v>
                </c:pt>
                <c:pt idx="1259">
                  <c:v>27.21875</c:v>
                </c:pt>
                <c:pt idx="1260">
                  <c:v>27.239583970000002</c:v>
                </c:pt>
                <c:pt idx="1261">
                  <c:v>27.260416029999998</c:v>
                </c:pt>
                <c:pt idx="1262">
                  <c:v>27.28125</c:v>
                </c:pt>
                <c:pt idx="1263">
                  <c:v>27.302083970000002</c:v>
                </c:pt>
                <c:pt idx="1264">
                  <c:v>27.322916029999998</c:v>
                </c:pt>
                <c:pt idx="1265">
                  <c:v>27.34375</c:v>
                </c:pt>
                <c:pt idx="1266">
                  <c:v>27.364583970000002</c:v>
                </c:pt>
                <c:pt idx="1267">
                  <c:v>27.385416029999998</c:v>
                </c:pt>
                <c:pt idx="1268">
                  <c:v>27.40625</c:v>
                </c:pt>
                <c:pt idx="1269">
                  <c:v>27.427083970000002</c:v>
                </c:pt>
                <c:pt idx="1270">
                  <c:v>27.447916029999998</c:v>
                </c:pt>
                <c:pt idx="1271">
                  <c:v>27.46875</c:v>
                </c:pt>
                <c:pt idx="1272">
                  <c:v>27.489583970000002</c:v>
                </c:pt>
                <c:pt idx="1273">
                  <c:v>27.510416029999998</c:v>
                </c:pt>
                <c:pt idx="1274">
                  <c:v>27.53125</c:v>
                </c:pt>
                <c:pt idx="1275">
                  <c:v>27.552083970000002</c:v>
                </c:pt>
                <c:pt idx="1276">
                  <c:v>27.572916029999998</c:v>
                </c:pt>
                <c:pt idx="1277">
                  <c:v>27.59375</c:v>
                </c:pt>
                <c:pt idx="1278">
                  <c:v>27.614583970000002</c:v>
                </c:pt>
                <c:pt idx="1279">
                  <c:v>27.635416029999998</c:v>
                </c:pt>
                <c:pt idx="1280">
                  <c:v>27.65625</c:v>
                </c:pt>
                <c:pt idx="1281">
                  <c:v>27.677083970000002</c:v>
                </c:pt>
                <c:pt idx="1282">
                  <c:v>27.697916029999998</c:v>
                </c:pt>
                <c:pt idx="1283">
                  <c:v>27.71875</c:v>
                </c:pt>
                <c:pt idx="1284">
                  <c:v>27.739583970000002</c:v>
                </c:pt>
                <c:pt idx="1285">
                  <c:v>27.760416029999998</c:v>
                </c:pt>
                <c:pt idx="1286">
                  <c:v>27.78125</c:v>
                </c:pt>
                <c:pt idx="1287">
                  <c:v>27.802083970000002</c:v>
                </c:pt>
                <c:pt idx="1288">
                  <c:v>27.822916029999998</c:v>
                </c:pt>
                <c:pt idx="1289">
                  <c:v>27.84375</c:v>
                </c:pt>
                <c:pt idx="1290">
                  <c:v>27.864583970000002</c:v>
                </c:pt>
                <c:pt idx="1291">
                  <c:v>27.885416029999998</c:v>
                </c:pt>
                <c:pt idx="1292">
                  <c:v>27.90625</c:v>
                </c:pt>
                <c:pt idx="1293">
                  <c:v>27.927083970000002</c:v>
                </c:pt>
                <c:pt idx="1294">
                  <c:v>27.947916029999998</c:v>
                </c:pt>
                <c:pt idx="1295">
                  <c:v>27.96875</c:v>
                </c:pt>
                <c:pt idx="1296">
                  <c:v>27.989583970000002</c:v>
                </c:pt>
                <c:pt idx="1297">
                  <c:v>28.010416029999998</c:v>
                </c:pt>
                <c:pt idx="1298">
                  <c:v>28.03125</c:v>
                </c:pt>
                <c:pt idx="1299">
                  <c:v>28.052083970000002</c:v>
                </c:pt>
                <c:pt idx="1300">
                  <c:v>28.072916029999998</c:v>
                </c:pt>
                <c:pt idx="1301">
                  <c:v>28.09375</c:v>
                </c:pt>
                <c:pt idx="1302">
                  <c:v>28.114583970000002</c:v>
                </c:pt>
                <c:pt idx="1303">
                  <c:v>28.135416029999998</c:v>
                </c:pt>
                <c:pt idx="1304">
                  <c:v>28.15625</c:v>
                </c:pt>
                <c:pt idx="1305">
                  <c:v>28.177083970000002</c:v>
                </c:pt>
                <c:pt idx="1306">
                  <c:v>28.197916029999998</c:v>
                </c:pt>
                <c:pt idx="1307">
                  <c:v>28.21875</c:v>
                </c:pt>
                <c:pt idx="1308">
                  <c:v>28.239583970000002</c:v>
                </c:pt>
                <c:pt idx="1309">
                  <c:v>28.260416029999998</c:v>
                </c:pt>
                <c:pt idx="1310">
                  <c:v>28.28125</c:v>
                </c:pt>
                <c:pt idx="1311">
                  <c:v>28.302083970000002</c:v>
                </c:pt>
                <c:pt idx="1312">
                  <c:v>28.322916029999998</c:v>
                </c:pt>
                <c:pt idx="1313">
                  <c:v>28.34375</c:v>
                </c:pt>
                <c:pt idx="1314">
                  <c:v>28.364583970000002</c:v>
                </c:pt>
                <c:pt idx="1315">
                  <c:v>28.385416029999998</c:v>
                </c:pt>
                <c:pt idx="1316">
                  <c:v>28.40625</c:v>
                </c:pt>
                <c:pt idx="1317">
                  <c:v>28.427083970000002</c:v>
                </c:pt>
                <c:pt idx="1318">
                  <c:v>28.447916029999998</c:v>
                </c:pt>
                <c:pt idx="1319">
                  <c:v>28.46875</c:v>
                </c:pt>
                <c:pt idx="1320">
                  <c:v>28.489583970000002</c:v>
                </c:pt>
                <c:pt idx="1321">
                  <c:v>28.510416029999998</c:v>
                </c:pt>
                <c:pt idx="1322">
                  <c:v>28.53125</c:v>
                </c:pt>
                <c:pt idx="1323">
                  <c:v>28.552083970000002</c:v>
                </c:pt>
                <c:pt idx="1324">
                  <c:v>28.572916029999998</c:v>
                </c:pt>
                <c:pt idx="1325">
                  <c:v>28.59375</c:v>
                </c:pt>
                <c:pt idx="1326">
                  <c:v>28.614583970000002</c:v>
                </c:pt>
                <c:pt idx="1327">
                  <c:v>28.635416029999998</c:v>
                </c:pt>
                <c:pt idx="1328">
                  <c:v>28.65625</c:v>
                </c:pt>
                <c:pt idx="1329">
                  <c:v>28.677083970000002</c:v>
                </c:pt>
                <c:pt idx="1330">
                  <c:v>28.697916029999998</c:v>
                </c:pt>
                <c:pt idx="1331">
                  <c:v>28.71875</c:v>
                </c:pt>
                <c:pt idx="1332">
                  <c:v>28.739583970000002</c:v>
                </c:pt>
                <c:pt idx="1333">
                  <c:v>28.760416029999998</c:v>
                </c:pt>
                <c:pt idx="1334">
                  <c:v>28.78125</c:v>
                </c:pt>
                <c:pt idx="1335">
                  <c:v>28.802083970000002</c:v>
                </c:pt>
                <c:pt idx="1336">
                  <c:v>28.822916029999998</c:v>
                </c:pt>
                <c:pt idx="1337">
                  <c:v>28.84375</c:v>
                </c:pt>
                <c:pt idx="1338">
                  <c:v>28.864583970000002</c:v>
                </c:pt>
                <c:pt idx="1339">
                  <c:v>28.885416029999998</c:v>
                </c:pt>
                <c:pt idx="1340">
                  <c:v>28.90625</c:v>
                </c:pt>
                <c:pt idx="1341">
                  <c:v>28.927083970000002</c:v>
                </c:pt>
                <c:pt idx="1342">
                  <c:v>28.947916029999998</c:v>
                </c:pt>
                <c:pt idx="1343">
                  <c:v>28.96875</c:v>
                </c:pt>
                <c:pt idx="1344">
                  <c:v>28.989583970000002</c:v>
                </c:pt>
                <c:pt idx="1345">
                  <c:v>29.010416029999998</c:v>
                </c:pt>
                <c:pt idx="1346">
                  <c:v>29.03125</c:v>
                </c:pt>
                <c:pt idx="1347">
                  <c:v>29.052083970000002</c:v>
                </c:pt>
                <c:pt idx="1348">
                  <c:v>29.072916029999998</c:v>
                </c:pt>
                <c:pt idx="1349">
                  <c:v>29.09375</c:v>
                </c:pt>
                <c:pt idx="1350">
                  <c:v>29.114583970000002</c:v>
                </c:pt>
                <c:pt idx="1351">
                  <c:v>29.135416029999998</c:v>
                </c:pt>
                <c:pt idx="1352">
                  <c:v>29.15625</c:v>
                </c:pt>
                <c:pt idx="1353">
                  <c:v>29.177083970000002</c:v>
                </c:pt>
                <c:pt idx="1354">
                  <c:v>29.197916029999998</c:v>
                </c:pt>
                <c:pt idx="1355">
                  <c:v>29.21875</c:v>
                </c:pt>
                <c:pt idx="1356">
                  <c:v>29.239583970000002</c:v>
                </c:pt>
                <c:pt idx="1357">
                  <c:v>29.260416029999998</c:v>
                </c:pt>
                <c:pt idx="1358">
                  <c:v>29.28125</c:v>
                </c:pt>
                <c:pt idx="1359">
                  <c:v>29.302083970000002</c:v>
                </c:pt>
                <c:pt idx="1360">
                  <c:v>29.322916029999998</c:v>
                </c:pt>
                <c:pt idx="1361">
                  <c:v>29.34375</c:v>
                </c:pt>
                <c:pt idx="1362">
                  <c:v>29.364583970000002</c:v>
                </c:pt>
                <c:pt idx="1363">
                  <c:v>29.385416029999998</c:v>
                </c:pt>
                <c:pt idx="1364">
                  <c:v>29.40625</c:v>
                </c:pt>
                <c:pt idx="1365">
                  <c:v>29.427083970000002</c:v>
                </c:pt>
                <c:pt idx="1366">
                  <c:v>29.447916029999998</c:v>
                </c:pt>
                <c:pt idx="1367">
                  <c:v>29.46875</c:v>
                </c:pt>
                <c:pt idx="1368">
                  <c:v>29.489583970000002</c:v>
                </c:pt>
                <c:pt idx="1369">
                  <c:v>29.510416029999998</c:v>
                </c:pt>
                <c:pt idx="1370">
                  <c:v>29.53125</c:v>
                </c:pt>
                <c:pt idx="1371">
                  <c:v>29.552083970000002</c:v>
                </c:pt>
                <c:pt idx="1372">
                  <c:v>29.572916029999998</c:v>
                </c:pt>
                <c:pt idx="1373">
                  <c:v>29.59375</c:v>
                </c:pt>
                <c:pt idx="1374">
                  <c:v>29.614583970000002</c:v>
                </c:pt>
                <c:pt idx="1375">
                  <c:v>29.635416029999998</c:v>
                </c:pt>
                <c:pt idx="1376">
                  <c:v>29.65625</c:v>
                </c:pt>
                <c:pt idx="1377">
                  <c:v>29.677083970000002</c:v>
                </c:pt>
                <c:pt idx="1378">
                  <c:v>29.697916029999998</c:v>
                </c:pt>
                <c:pt idx="1379">
                  <c:v>29.71875</c:v>
                </c:pt>
                <c:pt idx="1380">
                  <c:v>29.739583970000002</c:v>
                </c:pt>
                <c:pt idx="1381">
                  <c:v>29.760416029999998</c:v>
                </c:pt>
                <c:pt idx="1382">
                  <c:v>29.78125</c:v>
                </c:pt>
                <c:pt idx="1383">
                  <c:v>29.802083970000002</c:v>
                </c:pt>
                <c:pt idx="1384">
                  <c:v>29.822916029999998</c:v>
                </c:pt>
                <c:pt idx="1385">
                  <c:v>29.84375</c:v>
                </c:pt>
                <c:pt idx="1386">
                  <c:v>29.864583970000002</c:v>
                </c:pt>
                <c:pt idx="1387">
                  <c:v>29.885416029999998</c:v>
                </c:pt>
                <c:pt idx="1388">
                  <c:v>29.90625</c:v>
                </c:pt>
                <c:pt idx="1389">
                  <c:v>29.927083970000002</c:v>
                </c:pt>
                <c:pt idx="1390">
                  <c:v>29.947916029999998</c:v>
                </c:pt>
                <c:pt idx="1391">
                  <c:v>29.96875</c:v>
                </c:pt>
                <c:pt idx="1392">
                  <c:v>29.989583970000002</c:v>
                </c:pt>
                <c:pt idx="1393">
                  <c:v>30.010416029999998</c:v>
                </c:pt>
                <c:pt idx="1394">
                  <c:v>30.03125</c:v>
                </c:pt>
                <c:pt idx="1395">
                  <c:v>30.052083970000002</c:v>
                </c:pt>
                <c:pt idx="1396">
                  <c:v>30.072916029999998</c:v>
                </c:pt>
                <c:pt idx="1397">
                  <c:v>30.09375</c:v>
                </c:pt>
                <c:pt idx="1398">
                  <c:v>30.114583970000002</c:v>
                </c:pt>
                <c:pt idx="1399">
                  <c:v>30.135416029999998</c:v>
                </c:pt>
                <c:pt idx="1400">
                  <c:v>30.15625</c:v>
                </c:pt>
                <c:pt idx="1401">
                  <c:v>30.177083970000002</c:v>
                </c:pt>
                <c:pt idx="1402">
                  <c:v>30.197916029999998</c:v>
                </c:pt>
                <c:pt idx="1403">
                  <c:v>30.21875</c:v>
                </c:pt>
                <c:pt idx="1404">
                  <c:v>30.239583970000002</c:v>
                </c:pt>
                <c:pt idx="1405">
                  <c:v>30.260416029999998</c:v>
                </c:pt>
                <c:pt idx="1406">
                  <c:v>30.28125</c:v>
                </c:pt>
                <c:pt idx="1407">
                  <c:v>30.302083970000002</c:v>
                </c:pt>
                <c:pt idx="1408">
                  <c:v>30.322916029999998</c:v>
                </c:pt>
                <c:pt idx="1409">
                  <c:v>30.34375</c:v>
                </c:pt>
                <c:pt idx="1410">
                  <c:v>30.364583970000002</c:v>
                </c:pt>
                <c:pt idx="1411">
                  <c:v>30.385416029999998</c:v>
                </c:pt>
                <c:pt idx="1412">
                  <c:v>30.40625</c:v>
                </c:pt>
                <c:pt idx="1413">
                  <c:v>30.427083970000002</c:v>
                </c:pt>
                <c:pt idx="1414">
                  <c:v>30.447916029999998</c:v>
                </c:pt>
                <c:pt idx="1415">
                  <c:v>30.46875</c:v>
                </c:pt>
                <c:pt idx="1416">
                  <c:v>30.489583970000002</c:v>
                </c:pt>
                <c:pt idx="1417">
                  <c:v>30.510416029999998</c:v>
                </c:pt>
                <c:pt idx="1418">
                  <c:v>30.53125</c:v>
                </c:pt>
                <c:pt idx="1419">
                  <c:v>30.552083970000002</c:v>
                </c:pt>
                <c:pt idx="1420">
                  <c:v>30.572916029999998</c:v>
                </c:pt>
                <c:pt idx="1421">
                  <c:v>30.59375</c:v>
                </c:pt>
                <c:pt idx="1422">
                  <c:v>30.614583970000002</c:v>
                </c:pt>
                <c:pt idx="1423">
                  <c:v>30.635416029999998</c:v>
                </c:pt>
                <c:pt idx="1424">
                  <c:v>30.65625</c:v>
                </c:pt>
                <c:pt idx="1425">
                  <c:v>30.677083970000002</c:v>
                </c:pt>
                <c:pt idx="1426">
                  <c:v>30.697916029999998</c:v>
                </c:pt>
                <c:pt idx="1427">
                  <c:v>30.71875</c:v>
                </c:pt>
                <c:pt idx="1428">
                  <c:v>30.739583970000002</c:v>
                </c:pt>
                <c:pt idx="1429">
                  <c:v>30.760416029999998</c:v>
                </c:pt>
                <c:pt idx="1430">
                  <c:v>30.78125</c:v>
                </c:pt>
                <c:pt idx="1431">
                  <c:v>30.802083970000002</c:v>
                </c:pt>
                <c:pt idx="1432">
                  <c:v>30.822916029999998</c:v>
                </c:pt>
                <c:pt idx="1433">
                  <c:v>30.84375</c:v>
                </c:pt>
                <c:pt idx="1434">
                  <c:v>30.864583970000002</c:v>
                </c:pt>
                <c:pt idx="1435">
                  <c:v>30.885416029999998</c:v>
                </c:pt>
                <c:pt idx="1436">
                  <c:v>30.90625</c:v>
                </c:pt>
                <c:pt idx="1437">
                  <c:v>30.927083970000002</c:v>
                </c:pt>
                <c:pt idx="1438">
                  <c:v>30.947916029999998</c:v>
                </c:pt>
                <c:pt idx="1439">
                  <c:v>30.96875</c:v>
                </c:pt>
                <c:pt idx="1440">
                  <c:v>30.989583970000002</c:v>
                </c:pt>
                <c:pt idx="1441">
                  <c:v>31.010416029999998</c:v>
                </c:pt>
                <c:pt idx="1442">
                  <c:v>31.03125</c:v>
                </c:pt>
                <c:pt idx="1443">
                  <c:v>31.052083970000002</c:v>
                </c:pt>
                <c:pt idx="1444">
                  <c:v>31.072916029999998</c:v>
                </c:pt>
                <c:pt idx="1445">
                  <c:v>31.09375</c:v>
                </c:pt>
                <c:pt idx="1446">
                  <c:v>31.114583970000002</c:v>
                </c:pt>
                <c:pt idx="1447">
                  <c:v>31.135416029999998</c:v>
                </c:pt>
                <c:pt idx="1448">
                  <c:v>31.15625</c:v>
                </c:pt>
                <c:pt idx="1449">
                  <c:v>31.177083970000002</c:v>
                </c:pt>
                <c:pt idx="1450">
                  <c:v>31.197916029999998</c:v>
                </c:pt>
                <c:pt idx="1451">
                  <c:v>31.21875</c:v>
                </c:pt>
                <c:pt idx="1452">
                  <c:v>31.239583970000002</c:v>
                </c:pt>
                <c:pt idx="1453">
                  <c:v>31.260416029999998</c:v>
                </c:pt>
                <c:pt idx="1454">
                  <c:v>31.28125</c:v>
                </c:pt>
                <c:pt idx="1455">
                  <c:v>31.302083970000002</c:v>
                </c:pt>
                <c:pt idx="1456">
                  <c:v>31.322916029999998</c:v>
                </c:pt>
                <c:pt idx="1457">
                  <c:v>31.34375</c:v>
                </c:pt>
                <c:pt idx="1458">
                  <c:v>31.364583970000002</c:v>
                </c:pt>
                <c:pt idx="1459">
                  <c:v>31.385416029999998</c:v>
                </c:pt>
                <c:pt idx="1460">
                  <c:v>31.40625</c:v>
                </c:pt>
                <c:pt idx="1461">
                  <c:v>31.427083970000002</c:v>
                </c:pt>
                <c:pt idx="1462">
                  <c:v>31.447916029999998</c:v>
                </c:pt>
                <c:pt idx="1463">
                  <c:v>31.46875</c:v>
                </c:pt>
                <c:pt idx="1464">
                  <c:v>31.489583970000002</c:v>
                </c:pt>
                <c:pt idx="1465">
                  <c:v>31.510416029999998</c:v>
                </c:pt>
                <c:pt idx="1466">
                  <c:v>31.53125</c:v>
                </c:pt>
                <c:pt idx="1467">
                  <c:v>31.552083970000002</c:v>
                </c:pt>
                <c:pt idx="1468">
                  <c:v>31.572916029999998</c:v>
                </c:pt>
                <c:pt idx="1469">
                  <c:v>31.59375</c:v>
                </c:pt>
                <c:pt idx="1470">
                  <c:v>31.614583970000002</c:v>
                </c:pt>
                <c:pt idx="1471">
                  <c:v>31.635416029999998</c:v>
                </c:pt>
                <c:pt idx="1472">
                  <c:v>31.65625</c:v>
                </c:pt>
                <c:pt idx="1473">
                  <c:v>31.677083970000002</c:v>
                </c:pt>
                <c:pt idx="1474">
                  <c:v>31.697916029999998</c:v>
                </c:pt>
                <c:pt idx="1475">
                  <c:v>31.71875</c:v>
                </c:pt>
                <c:pt idx="1476">
                  <c:v>31.739583970000002</c:v>
                </c:pt>
                <c:pt idx="1477">
                  <c:v>31.760416029999998</c:v>
                </c:pt>
                <c:pt idx="1478">
                  <c:v>31.78125</c:v>
                </c:pt>
                <c:pt idx="1479">
                  <c:v>31.802083970000002</c:v>
                </c:pt>
                <c:pt idx="1480">
                  <c:v>31.822916029999998</c:v>
                </c:pt>
                <c:pt idx="1481">
                  <c:v>31.84375</c:v>
                </c:pt>
                <c:pt idx="1482">
                  <c:v>31.864583970000002</c:v>
                </c:pt>
                <c:pt idx="1483">
                  <c:v>31.885416029999998</c:v>
                </c:pt>
                <c:pt idx="1484">
                  <c:v>31.90625</c:v>
                </c:pt>
                <c:pt idx="1485">
                  <c:v>31.927083970000002</c:v>
                </c:pt>
                <c:pt idx="1486">
                  <c:v>31.947916029999998</c:v>
                </c:pt>
                <c:pt idx="1487">
                  <c:v>31.96875</c:v>
                </c:pt>
              </c:numCache>
            </c:numRef>
          </c:xVal>
          <c:yVal>
            <c:numRef>
              <c:f>'D:\Flare\cycle23\061206\GOES\[GOES_061206.xls]GO_11'!$H$3:$H$1490</c:f>
              <c:numCache>
                <c:formatCode>General</c:formatCode>
                <c:ptCount val="1488"/>
                <c:pt idx="0">
                  <c:v>0.28299999999999997</c:v>
                </c:pt>
                <c:pt idx="1">
                  <c:v>0.1825</c:v>
                </c:pt>
                <c:pt idx="2">
                  <c:v>0.191</c:v>
                </c:pt>
                <c:pt idx="3">
                  <c:v>0.24132999999999999</c:v>
                </c:pt>
                <c:pt idx="4">
                  <c:v>0.24432999999999999</c:v>
                </c:pt>
                <c:pt idx="5">
                  <c:v>0.20300000000000001</c:v>
                </c:pt>
                <c:pt idx="6">
                  <c:v>0.20216999999999999</c:v>
                </c:pt>
                <c:pt idx="7">
                  <c:v>0.19850000000000001</c:v>
                </c:pt>
                <c:pt idx="8">
                  <c:v>0.18983</c:v>
                </c:pt>
                <c:pt idx="9">
                  <c:v>0.23017000000000001</c:v>
                </c:pt>
                <c:pt idx="10">
                  <c:v>0.20183000000000001</c:v>
                </c:pt>
                <c:pt idx="11">
                  <c:v>0.187</c:v>
                </c:pt>
                <c:pt idx="12">
                  <c:v>0.21532999999999999</c:v>
                </c:pt>
                <c:pt idx="13">
                  <c:v>0.157</c:v>
                </c:pt>
                <c:pt idx="14">
                  <c:v>0.20416999999999999</c:v>
                </c:pt>
                <c:pt idx="15">
                  <c:v>0.22917000000000001</c:v>
                </c:pt>
                <c:pt idx="16">
                  <c:v>0.2235</c:v>
                </c:pt>
                <c:pt idx="17">
                  <c:v>0.2225</c:v>
                </c:pt>
                <c:pt idx="18">
                  <c:v>0.17050000000000001</c:v>
                </c:pt>
                <c:pt idx="19">
                  <c:v>0.20216999999999999</c:v>
                </c:pt>
                <c:pt idx="20">
                  <c:v>0.18767</c:v>
                </c:pt>
                <c:pt idx="21">
                  <c:v>0.14316999999999999</c:v>
                </c:pt>
                <c:pt idx="22">
                  <c:v>0.17233000000000001</c:v>
                </c:pt>
                <c:pt idx="23">
                  <c:v>0.19667000000000001</c:v>
                </c:pt>
                <c:pt idx="24">
                  <c:v>0.2</c:v>
                </c:pt>
                <c:pt idx="25">
                  <c:v>0.19383</c:v>
                </c:pt>
                <c:pt idx="26">
                  <c:v>0.17466999999999999</c:v>
                </c:pt>
                <c:pt idx="27">
                  <c:v>0.151</c:v>
                </c:pt>
                <c:pt idx="28">
                  <c:v>0.21983</c:v>
                </c:pt>
                <c:pt idx="29">
                  <c:v>0.14482999999999999</c:v>
                </c:pt>
                <c:pt idx="30">
                  <c:v>0.16200000000000001</c:v>
                </c:pt>
                <c:pt idx="31">
                  <c:v>0.16433</c:v>
                </c:pt>
                <c:pt idx="32">
                  <c:v>0.21099999999999999</c:v>
                </c:pt>
                <c:pt idx="33">
                  <c:v>0.1865</c:v>
                </c:pt>
                <c:pt idx="34">
                  <c:v>0.24682999999999999</c:v>
                </c:pt>
                <c:pt idx="35">
                  <c:v>0.19567000000000001</c:v>
                </c:pt>
                <c:pt idx="36">
                  <c:v>0.17716999999999999</c:v>
                </c:pt>
                <c:pt idx="37">
                  <c:v>0.16600000000000001</c:v>
                </c:pt>
                <c:pt idx="38">
                  <c:v>0.18417</c:v>
                </c:pt>
                <c:pt idx="39">
                  <c:v>0.29066999999999998</c:v>
                </c:pt>
                <c:pt idx="40">
                  <c:v>0.21567</c:v>
                </c:pt>
                <c:pt idx="41">
                  <c:v>0.17033000000000001</c:v>
                </c:pt>
                <c:pt idx="42">
                  <c:v>0.13600000000000001</c:v>
                </c:pt>
                <c:pt idx="43">
                  <c:v>0.18317</c:v>
                </c:pt>
                <c:pt idx="44">
                  <c:v>0.19517000000000001</c:v>
                </c:pt>
                <c:pt idx="45">
                  <c:v>0.19783000000000001</c:v>
                </c:pt>
                <c:pt idx="46">
                  <c:v>0.21199999999999999</c:v>
                </c:pt>
                <c:pt idx="47">
                  <c:v>0.219</c:v>
                </c:pt>
                <c:pt idx="48">
                  <c:v>0.19450000000000001</c:v>
                </c:pt>
                <c:pt idx="49">
                  <c:v>0.23083000000000001</c:v>
                </c:pt>
                <c:pt idx="50">
                  <c:v>0.22367000000000001</c:v>
                </c:pt>
                <c:pt idx="51">
                  <c:v>0.23466999999999999</c:v>
                </c:pt>
                <c:pt idx="52">
                  <c:v>0.14499999999999999</c:v>
                </c:pt>
                <c:pt idx="53">
                  <c:v>0.17083000000000001</c:v>
                </c:pt>
                <c:pt idx="54">
                  <c:v>0.223</c:v>
                </c:pt>
                <c:pt idx="55">
                  <c:v>0.19933000000000001</c:v>
                </c:pt>
                <c:pt idx="56">
                  <c:v>0.19867000000000001</c:v>
                </c:pt>
                <c:pt idx="57">
                  <c:v>0.17699999999999999</c:v>
                </c:pt>
                <c:pt idx="58">
                  <c:v>0.2225</c:v>
                </c:pt>
                <c:pt idx="59">
                  <c:v>0.21249999999999999</c:v>
                </c:pt>
                <c:pt idx="60">
                  <c:v>0.16133</c:v>
                </c:pt>
                <c:pt idx="61">
                  <c:v>0.16900000000000001</c:v>
                </c:pt>
                <c:pt idx="62">
                  <c:v>0.17949999999999999</c:v>
                </c:pt>
                <c:pt idx="63">
                  <c:v>0.17599999999999999</c:v>
                </c:pt>
                <c:pt idx="64">
                  <c:v>0.22183</c:v>
                </c:pt>
                <c:pt idx="65">
                  <c:v>0.19783000000000001</c:v>
                </c:pt>
                <c:pt idx="66">
                  <c:v>0.23100000000000001</c:v>
                </c:pt>
                <c:pt idx="67">
                  <c:v>0.19717000000000001</c:v>
                </c:pt>
                <c:pt idx="68">
                  <c:v>0.17682999999999999</c:v>
                </c:pt>
                <c:pt idx="69">
                  <c:v>0.24382999999999999</c:v>
                </c:pt>
                <c:pt idx="70">
                  <c:v>0.20183000000000001</c:v>
                </c:pt>
                <c:pt idx="71">
                  <c:v>0.24632999999999999</c:v>
                </c:pt>
                <c:pt idx="72">
                  <c:v>0.19650000000000001</c:v>
                </c:pt>
                <c:pt idx="73">
                  <c:v>0.15282999999999999</c:v>
                </c:pt>
                <c:pt idx="74">
                  <c:v>0.2455</c:v>
                </c:pt>
                <c:pt idx="75">
                  <c:v>0.1515</c:v>
                </c:pt>
                <c:pt idx="76">
                  <c:v>0.16317000000000001</c:v>
                </c:pt>
                <c:pt idx="77">
                  <c:v>0.21733</c:v>
                </c:pt>
                <c:pt idx="78">
                  <c:v>0.23932999999999999</c:v>
                </c:pt>
                <c:pt idx="79">
                  <c:v>0.2455</c:v>
                </c:pt>
                <c:pt idx="80">
                  <c:v>0.17516999999999999</c:v>
                </c:pt>
                <c:pt idx="81">
                  <c:v>0.17967</c:v>
                </c:pt>
                <c:pt idx="82">
                  <c:v>0.20433000000000001</c:v>
                </c:pt>
                <c:pt idx="83">
                  <c:v>0.1535</c:v>
                </c:pt>
                <c:pt idx="84">
                  <c:v>0.21332999999999999</c:v>
                </c:pt>
                <c:pt idx="85">
                  <c:v>0.20916999999999999</c:v>
                </c:pt>
                <c:pt idx="86">
                  <c:v>0.22183</c:v>
                </c:pt>
                <c:pt idx="87">
                  <c:v>0.14832999999999999</c:v>
                </c:pt>
                <c:pt idx="88">
                  <c:v>0.187</c:v>
                </c:pt>
                <c:pt idx="89">
                  <c:v>0.14566999999999999</c:v>
                </c:pt>
                <c:pt idx="90">
                  <c:v>0.18232999999999999</c:v>
                </c:pt>
                <c:pt idx="91">
                  <c:v>0.17533000000000001</c:v>
                </c:pt>
                <c:pt idx="92">
                  <c:v>0.217</c:v>
                </c:pt>
                <c:pt idx="93">
                  <c:v>0.16767000000000001</c:v>
                </c:pt>
                <c:pt idx="94">
                  <c:v>0.16833000000000001</c:v>
                </c:pt>
                <c:pt idx="95">
                  <c:v>0.21567</c:v>
                </c:pt>
                <c:pt idx="96">
                  <c:v>0.17732999999999999</c:v>
                </c:pt>
                <c:pt idx="97">
                  <c:v>0.17867</c:v>
                </c:pt>
                <c:pt idx="98">
                  <c:v>0.17749999999999999</c:v>
                </c:pt>
                <c:pt idx="99">
                  <c:v>0.16733000000000001</c:v>
                </c:pt>
                <c:pt idx="100">
                  <c:v>0.16567000000000001</c:v>
                </c:pt>
                <c:pt idx="101">
                  <c:v>0.2185</c:v>
                </c:pt>
                <c:pt idx="102">
                  <c:v>0.17599999999999999</c:v>
                </c:pt>
                <c:pt idx="103">
                  <c:v>0.19233</c:v>
                </c:pt>
                <c:pt idx="104">
                  <c:v>0.16367000000000001</c:v>
                </c:pt>
                <c:pt idx="105">
                  <c:v>0.17766999999999999</c:v>
                </c:pt>
                <c:pt idx="106">
                  <c:v>0.23683000000000001</c:v>
                </c:pt>
                <c:pt idx="107">
                  <c:v>0.18049999999999999</c:v>
                </c:pt>
                <c:pt idx="108">
                  <c:v>0.19650000000000001</c:v>
                </c:pt>
                <c:pt idx="109">
                  <c:v>0.20133000000000001</c:v>
                </c:pt>
                <c:pt idx="110">
                  <c:v>0.17</c:v>
                </c:pt>
                <c:pt idx="111">
                  <c:v>0.18017</c:v>
                </c:pt>
                <c:pt idx="112">
                  <c:v>0.25767000000000001</c:v>
                </c:pt>
                <c:pt idx="113">
                  <c:v>0.15082999999999999</c:v>
                </c:pt>
                <c:pt idx="114">
                  <c:v>0.19283</c:v>
                </c:pt>
                <c:pt idx="115">
                  <c:v>0.18567</c:v>
                </c:pt>
                <c:pt idx="116">
                  <c:v>0.20916999999999999</c:v>
                </c:pt>
                <c:pt idx="117">
                  <c:v>0.187</c:v>
                </c:pt>
                <c:pt idx="118">
                  <c:v>0.20416999999999999</c:v>
                </c:pt>
                <c:pt idx="119">
                  <c:v>0.22667000000000001</c:v>
                </c:pt>
                <c:pt idx="120">
                  <c:v>0.22467000000000001</c:v>
                </c:pt>
                <c:pt idx="121">
                  <c:v>0.17749999999999999</c:v>
                </c:pt>
                <c:pt idx="122">
                  <c:v>0.21783</c:v>
                </c:pt>
                <c:pt idx="123">
                  <c:v>0.13333</c:v>
                </c:pt>
                <c:pt idx="124">
                  <c:v>0.18617</c:v>
                </c:pt>
                <c:pt idx="125">
                  <c:v>0.17316999999999999</c:v>
                </c:pt>
                <c:pt idx="126">
                  <c:v>0.21432999999999999</c:v>
                </c:pt>
                <c:pt idx="127">
                  <c:v>0.18099999999999999</c:v>
                </c:pt>
                <c:pt idx="128">
                  <c:v>0.16383</c:v>
                </c:pt>
                <c:pt idx="129">
                  <c:v>0.22783</c:v>
                </c:pt>
                <c:pt idx="130">
                  <c:v>0.23799999999999999</c:v>
                </c:pt>
                <c:pt idx="131">
                  <c:v>0.23183000000000001</c:v>
                </c:pt>
                <c:pt idx="132">
                  <c:v>0.19600000000000001</c:v>
                </c:pt>
                <c:pt idx="133">
                  <c:v>0.17433000000000001</c:v>
                </c:pt>
                <c:pt idx="134">
                  <c:v>0.17416999999999999</c:v>
                </c:pt>
                <c:pt idx="135">
                  <c:v>0.19650000000000001</c:v>
                </c:pt>
                <c:pt idx="136">
                  <c:v>0.23150000000000001</c:v>
                </c:pt>
                <c:pt idx="137">
                  <c:v>0.19567000000000001</c:v>
                </c:pt>
                <c:pt idx="138">
                  <c:v>0.18217</c:v>
                </c:pt>
                <c:pt idx="139">
                  <c:v>0.15617</c:v>
                </c:pt>
                <c:pt idx="140">
                  <c:v>0.23266999999999999</c:v>
                </c:pt>
                <c:pt idx="141">
                  <c:v>0.23633000000000001</c:v>
                </c:pt>
                <c:pt idx="142">
                  <c:v>0.16550000000000001</c:v>
                </c:pt>
                <c:pt idx="143">
                  <c:v>0.17716999999999999</c:v>
                </c:pt>
                <c:pt idx="144">
                  <c:v>0.16333</c:v>
                </c:pt>
                <c:pt idx="145">
                  <c:v>0.20283000000000001</c:v>
                </c:pt>
                <c:pt idx="146">
                  <c:v>0.17299999999999999</c:v>
                </c:pt>
                <c:pt idx="147">
                  <c:v>0.19467000000000001</c:v>
                </c:pt>
                <c:pt idx="148">
                  <c:v>0.20133000000000001</c:v>
                </c:pt>
                <c:pt idx="149">
                  <c:v>0.22283</c:v>
                </c:pt>
                <c:pt idx="150">
                  <c:v>0.15467</c:v>
                </c:pt>
                <c:pt idx="151">
                  <c:v>0.1515</c:v>
                </c:pt>
                <c:pt idx="152">
                  <c:v>0.31317</c:v>
                </c:pt>
                <c:pt idx="153">
                  <c:v>0.2145</c:v>
                </c:pt>
                <c:pt idx="154">
                  <c:v>0.23250000000000001</c:v>
                </c:pt>
                <c:pt idx="155">
                  <c:v>0.14732999999999999</c:v>
                </c:pt>
                <c:pt idx="156">
                  <c:v>0.18983</c:v>
                </c:pt>
                <c:pt idx="157">
                  <c:v>0.17499999999999999</c:v>
                </c:pt>
                <c:pt idx="158">
                  <c:v>0.1565</c:v>
                </c:pt>
                <c:pt idx="159">
                  <c:v>0.16916999999999999</c:v>
                </c:pt>
                <c:pt idx="160">
                  <c:v>0.16966999999999999</c:v>
                </c:pt>
                <c:pt idx="161">
                  <c:v>0.23616999999999999</c:v>
                </c:pt>
                <c:pt idx="162">
                  <c:v>0.15017</c:v>
                </c:pt>
                <c:pt idx="163">
                  <c:v>0.22733</c:v>
                </c:pt>
                <c:pt idx="164">
                  <c:v>0.1885</c:v>
                </c:pt>
                <c:pt idx="165">
                  <c:v>0.18267</c:v>
                </c:pt>
                <c:pt idx="166">
                  <c:v>0.15833</c:v>
                </c:pt>
                <c:pt idx="167">
                  <c:v>0.245</c:v>
                </c:pt>
                <c:pt idx="168">
                  <c:v>0.16017000000000001</c:v>
                </c:pt>
                <c:pt idx="169">
                  <c:v>0.13950000000000001</c:v>
                </c:pt>
                <c:pt idx="170">
                  <c:v>0.22583</c:v>
                </c:pt>
                <c:pt idx="171">
                  <c:v>0.22517000000000001</c:v>
                </c:pt>
                <c:pt idx="172">
                  <c:v>0.15483</c:v>
                </c:pt>
                <c:pt idx="173">
                  <c:v>0.14817</c:v>
                </c:pt>
                <c:pt idx="174">
                  <c:v>0.16350000000000001</c:v>
                </c:pt>
                <c:pt idx="175">
                  <c:v>0.16883000000000001</c:v>
                </c:pt>
                <c:pt idx="176">
                  <c:v>0.216</c:v>
                </c:pt>
                <c:pt idx="177">
                  <c:v>0.1855</c:v>
                </c:pt>
                <c:pt idx="178">
                  <c:v>0.17749999999999999</c:v>
                </c:pt>
                <c:pt idx="179">
                  <c:v>0.223</c:v>
                </c:pt>
                <c:pt idx="180">
                  <c:v>0.16217000000000001</c:v>
                </c:pt>
                <c:pt idx="181">
                  <c:v>0.1545</c:v>
                </c:pt>
                <c:pt idx="182">
                  <c:v>0.19167000000000001</c:v>
                </c:pt>
                <c:pt idx="183">
                  <c:v>0.19950000000000001</c:v>
                </c:pt>
                <c:pt idx="184">
                  <c:v>0.20133000000000001</c:v>
                </c:pt>
                <c:pt idx="185">
                  <c:v>0.25867000000000001</c:v>
                </c:pt>
                <c:pt idx="186">
                  <c:v>0.182</c:v>
                </c:pt>
                <c:pt idx="187">
                  <c:v>0.16916999999999999</c:v>
                </c:pt>
                <c:pt idx="188">
                  <c:v>0.2</c:v>
                </c:pt>
                <c:pt idx="189">
                  <c:v>0.21049999999999999</c:v>
                </c:pt>
                <c:pt idx="190">
                  <c:v>0.17366999999999999</c:v>
                </c:pt>
                <c:pt idx="191">
                  <c:v>0.22700000000000001</c:v>
                </c:pt>
                <c:pt idx="192">
                  <c:v>0.17383000000000001</c:v>
                </c:pt>
                <c:pt idx="193">
                  <c:v>0.21867</c:v>
                </c:pt>
                <c:pt idx="194">
                  <c:v>0.19417000000000001</c:v>
                </c:pt>
                <c:pt idx="195">
                  <c:v>0.18717</c:v>
                </c:pt>
                <c:pt idx="196">
                  <c:v>0.24099999999999999</c:v>
                </c:pt>
                <c:pt idx="197">
                  <c:v>0.23433000000000001</c:v>
                </c:pt>
                <c:pt idx="198">
                  <c:v>0.14016999999999999</c:v>
                </c:pt>
                <c:pt idx="199">
                  <c:v>0.20166999999999999</c:v>
                </c:pt>
                <c:pt idx="200">
                  <c:v>0.13617000000000001</c:v>
                </c:pt>
                <c:pt idx="201">
                  <c:v>0.17982999999999999</c:v>
                </c:pt>
                <c:pt idx="202">
                  <c:v>0.1865</c:v>
                </c:pt>
                <c:pt idx="203">
                  <c:v>0.24117</c:v>
                </c:pt>
                <c:pt idx="204">
                  <c:v>0.1875</c:v>
                </c:pt>
                <c:pt idx="205">
                  <c:v>0.19400000000000001</c:v>
                </c:pt>
                <c:pt idx="206">
                  <c:v>0.17666999999999999</c:v>
                </c:pt>
                <c:pt idx="207">
                  <c:v>0.15967000000000001</c:v>
                </c:pt>
                <c:pt idx="208">
                  <c:v>0.19</c:v>
                </c:pt>
                <c:pt idx="209">
                  <c:v>0.19533</c:v>
                </c:pt>
                <c:pt idx="210">
                  <c:v>0.22217000000000001</c:v>
                </c:pt>
                <c:pt idx="211">
                  <c:v>0.16633000000000001</c:v>
                </c:pt>
                <c:pt idx="212">
                  <c:v>0.22683</c:v>
                </c:pt>
                <c:pt idx="213">
                  <c:v>0.19983000000000001</c:v>
                </c:pt>
                <c:pt idx="214">
                  <c:v>0.27033000000000001</c:v>
                </c:pt>
                <c:pt idx="215">
                  <c:v>0.21167</c:v>
                </c:pt>
                <c:pt idx="216">
                  <c:v>0.188</c:v>
                </c:pt>
                <c:pt idx="217">
                  <c:v>0.2185</c:v>
                </c:pt>
                <c:pt idx="218">
                  <c:v>0.13800000000000001</c:v>
                </c:pt>
                <c:pt idx="219">
                  <c:v>0.24149999999999999</c:v>
                </c:pt>
                <c:pt idx="220">
                  <c:v>0.155</c:v>
                </c:pt>
                <c:pt idx="221">
                  <c:v>0.20599999999999999</c:v>
                </c:pt>
                <c:pt idx="222">
                  <c:v>0.34599999999999997</c:v>
                </c:pt>
                <c:pt idx="223">
                  <c:v>0.30166999999999999</c:v>
                </c:pt>
                <c:pt idx="224">
                  <c:v>0.35566999999999999</c:v>
                </c:pt>
                <c:pt idx="225">
                  <c:v>0.62317</c:v>
                </c:pt>
                <c:pt idx="226">
                  <c:v>1.4298</c:v>
                </c:pt>
                <c:pt idx="227">
                  <c:v>1.2093</c:v>
                </c:pt>
                <c:pt idx="228">
                  <c:v>1.9538</c:v>
                </c:pt>
                <c:pt idx="229">
                  <c:v>2.2366999999999999</c:v>
                </c:pt>
                <c:pt idx="230">
                  <c:v>2.13</c:v>
                </c:pt>
                <c:pt idx="231">
                  <c:v>2.2982999999999998</c:v>
                </c:pt>
                <c:pt idx="232">
                  <c:v>2.46</c:v>
                </c:pt>
                <c:pt idx="233">
                  <c:v>2.9767000000000001</c:v>
                </c:pt>
                <c:pt idx="234">
                  <c:v>2.7982999999999998</c:v>
                </c:pt>
                <c:pt idx="235">
                  <c:v>3.25</c:v>
                </c:pt>
                <c:pt idx="236">
                  <c:v>3.1366999999999998</c:v>
                </c:pt>
                <c:pt idx="237">
                  <c:v>3.06</c:v>
                </c:pt>
                <c:pt idx="238">
                  <c:v>3.25</c:v>
                </c:pt>
                <c:pt idx="239">
                  <c:v>3.2067000000000001</c:v>
                </c:pt>
                <c:pt idx="240">
                  <c:v>3.4249999999999998</c:v>
                </c:pt>
                <c:pt idx="241">
                  <c:v>3.0716999999999999</c:v>
                </c:pt>
                <c:pt idx="242">
                  <c:v>3.6116999999999999</c:v>
                </c:pt>
                <c:pt idx="243">
                  <c:v>3.5682999999999998</c:v>
                </c:pt>
                <c:pt idx="244">
                  <c:v>3.7816999999999998</c:v>
                </c:pt>
                <c:pt idx="245">
                  <c:v>3.875</c:v>
                </c:pt>
                <c:pt idx="246">
                  <c:v>3.6282999999999999</c:v>
                </c:pt>
                <c:pt idx="247">
                  <c:v>4.0117000000000003</c:v>
                </c:pt>
                <c:pt idx="248">
                  <c:v>4.2</c:v>
                </c:pt>
                <c:pt idx="249">
                  <c:v>4.03</c:v>
                </c:pt>
                <c:pt idx="250">
                  <c:v>5.2183000000000002</c:v>
                </c:pt>
                <c:pt idx="251">
                  <c:v>5.27</c:v>
                </c:pt>
                <c:pt idx="252">
                  <c:v>4.3417000000000003</c:v>
                </c:pt>
                <c:pt idx="253">
                  <c:v>4.7066999999999997</c:v>
                </c:pt>
                <c:pt idx="254">
                  <c:v>5.1100000000000003</c:v>
                </c:pt>
                <c:pt idx="255">
                  <c:v>5.1550000000000002</c:v>
                </c:pt>
                <c:pt idx="256">
                  <c:v>5.4566999999999997</c:v>
                </c:pt>
                <c:pt idx="257">
                  <c:v>5.7117000000000004</c:v>
                </c:pt>
                <c:pt idx="258">
                  <c:v>5.4417</c:v>
                </c:pt>
                <c:pt idx="259">
                  <c:v>5.7267000000000001</c:v>
                </c:pt>
                <c:pt idx="260">
                  <c:v>6.33</c:v>
                </c:pt>
                <c:pt idx="261">
                  <c:v>5.69</c:v>
                </c:pt>
                <c:pt idx="262">
                  <c:v>6.7016999999999998</c:v>
                </c:pt>
                <c:pt idx="263">
                  <c:v>6.5133000000000001</c:v>
                </c:pt>
                <c:pt idx="264">
                  <c:v>6.01</c:v>
                </c:pt>
                <c:pt idx="265">
                  <c:v>6.3017000000000003</c:v>
                </c:pt>
                <c:pt idx="266">
                  <c:v>6.8017000000000003</c:v>
                </c:pt>
                <c:pt idx="267">
                  <c:v>6.8766999999999996</c:v>
                </c:pt>
                <c:pt idx="268">
                  <c:v>6.6417000000000002</c:v>
                </c:pt>
                <c:pt idx="269">
                  <c:v>7.8266999999999998</c:v>
                </c:pt>
                <c:pt idx="270">
                  <c:v>8.0183</c:v>
                </c:pt>
                <c:pt idx="271">
                  <c:v>9.24</c:v>
                </c:pt>
                <c:pt idx="272">
                  <c:v>10.317</c:v>
                </c:pt>
                <c:pt idx="273">
                  <c:v>11.782999999999999</c:v>
                </c:pt>
                <c:pt idx="274">
                  <c:v>12.9</c:v>
                </c:pt>
                <c:pt idx="275">
                  <c:v>12.532999999999999</c:v>
                </c:pt>
                <c:pt idx="276">
                  <c:v>14.933</c:v>
                </c:pt>
                <c:pt idx="277">
                  <c:v>15.632999999999999</c:v>
                </c:pt>
                <c:pt idx="278">
                  <c:v>17.766999999999999</c:v>
                </c:pt>
                <c:pt idx="279">
                  <c:v>18.466999999999999</c:v>
                </c:pt>
                <c:pt idx="280">
                  <c:v>18.266999999999999</c:v>
                </c:pt>
                <c:pt idx="281">
                  <c:v>21.216999999999999</c:v>
                </c:pt>
                <c:pt idx="282">
                  <c:v>24.016999999999999</c:v>
                </c:pt>
                <c:pt idx="283">
                  <c:v>24.9</c:v>
                </c:pt>
                <c:pt idx="284">
                  <c:v>23.917000000000002</c:v>
                </c:pt>
                <c:pt idx="285">
                  <c:v>26.867000000000001</c:v>
                </c:pt>
                <c:pt idx="286">
                  <c:v>30.617000000000001</c:v>
                </c:pt>
                <c:pt idx="287">
                  <c:v>33.1</c:v>
                </c:pt>
                <c:pt idx="288">
                  <c:v>35.616999999999997</c:v>
                </c:pt>
                <c:pt idx="289">
                  <c:v>41.067</c:v>
                </c:pt>
                <c:pt idx="290">
                  <c:v>53.7</c:v>
                </c:pt>
                <c:pt idx="291">
                  <c:v>65.016999999999996</c:v>
                </c:pt>
                <c:pt idx="292">
                  <c:v>74.716999999999999</c:v>
                </c:pt>
                <c:pt idx="293">
                  <c:v>82.9</c:v>
                </c:pt>
                <c:pt idx="294">
                  <c:v>91.233000000000004</c:v>
                </c:pt>
                <c:pt idx="295">
                  <c:v>95.582999999999998</c:v>
                </c:pt>
                <c:pt idx="296">
                  <c:v>105.72</c:v>
                </c:pt>
                <c:pt idx="297">
                  <c:v>114.33</c:v>
                </c:pt>
                <c:pt idx="298">
                  <c:v>116.83</c:v>
                </c:pt>
                <c:pt idx="299">
                  <c:v>137.66999999999999</c:v>
                </c:pt>
                <c:pt idx="300">
                  <c:v>143.83000000000001</c:v>
                </c:pt>
                <c:pt idx="301">
                  <c:v>154.66999999999999</c:v>
                </c:pt>
                <c:pt idx="302">
                  <c:v>166.33</c:v>
                </c:pt>
                <c:pt idx="303">
                  <c:v>189.17</c:v>
                </c:pt>
                <c:pt idx="304">
                  <c:v>211.5</c:v>
                </c:pt>
                <c:pt idx="305">
                  <c:v>220.17</c:v>
                </c:pt>
                <c:pt idx="306">
                  <c:v>236.33</c:v>
                </c:pt>
                <c:pt idx="307">
                  <c:v>248.67</c:v>
                </c:pt>
                <c:pt idx="308">
                  <c:v>264</c:v>
                </c:pt>
                <c:pt idx="309">
                  <c:v>306.17</c:v>
                </c:pt>
                <c:pt idx="310">
                  <c:v>380.17</c:v>
                </c:pt>
                <c:pt idx="311">
                  <c:v>502.17</c:v>
                </c:pt>
                <c:pt idx="312">
                  <c:v>626</c:v>
                </c:pt>
                <c:pt idx="313">
                  <c:v>627.66999999999996</c:v>
                </c:pt>
                <c:pt idx="314">
                  <c:v>634.16999999999996</c:v>
                </c:pt>
                <c:pt idx="315">
                  <c:v>637.5</c:v>
                </c:pt>
                <c:pt idx="316">
                  <c:v>639.66999999999996</c:v>
                </c:pt>
                <c:pt idx="317">
                  <c:v>845.33</c:v>
                </c:pt>
                <c:pt idx="318">
                  <c:v>926.5</c:v>
                </c:pt>
                <c:pt idx="319">
                  <c:v>1075.2</c:v>
                </c:pt>
                <c:pt idx="320">
                  <c:v>1246.7</c:v>
                </c:pt>
                <c:pt idx="321">
                  <c:v>1283.3</c:v>
                </c:pt>
                <c:pt idx="322">
                  <c:v>1321.7</c:v>
                </c:pt>
                <c:pt idx="323">
                  <c:v>1436.7</c:v>
                </c:pt>
                <c:pt idx="324">
                  <c:v>1548.3</c:v>
                </c:pt>
                <c:pt idx="325">
                  <c:v>1906.7</c:v>
                </c:pt>
                <c:pt idx="326">
                  <c:v>1956.7</c:v>
                </c:pt>
                <c:pt idx="327">
                  <c:v>1928.3</c:v>
                </c:pt>
                <c:pt idx="328">
                  <c:v>1848.3</c:v>
                </c:pt>
                <c:pt idx="329">
                  <c:v>1795</c:v>
                </c:pt>
                <c:pt idx="330">
                  <c:v>1788.3</c:v>
                </c:pt>
                <c:pt idx="331">
                  <c:v>1756.7</c:v>
                </c:pt>
                <c:pt idx="332">
                  <c:v>1857.5</c:v>
                </c:pt>
                <c:pt idx="333">
                  <c:v>1865</c:v>
                </c:pt>
                <c:pt idx="334">
                  <c:v>1883.3</c:v>
                </c:pt>
                <c:pt idx="335">
                  <c:v>1848.3</c:v>
                </c:pt>
                <c:pt idx="336">
                  <c:v>1875</c:v>
                </c:pt>
                <c:pt idx="337">
                  <c:v>1803.3</c:v>
                </c:pt>
                <c:pt idx="338">
                  <c:v>1660</c:v>
                </c:pt>
                <c:pt idx="339">
                  <c:v>1655</c:v>
                </c:pt>
                <c:pt idx="340">
                  <c:v>1618.3</c:v>
                </c:pt>
                <c:pt idx="341">
                  <c:v>1545</c:v>
                </c:pt>
                <c:pt idx="342">
                  <c:v>1498.3</c:v>
                </c:pt>
                <c:pt idx="343">
                  <c:v>1396.7</c:v>
                </c:pt>
                <c:pt idx="344">
                  <c:v>1345</c:v>
                </c:pt>
                <c:pt idx="345">
                  <c:v>1306.7</c:v>
                </c:pt>
                <c:pt idx="346">
                  <c:v>1310</c:v>
                </c:pt>
                <c:pt idx="347">
                  <c:v>1198.3</c:v>
                </c:pt>
                <c:pt idx="348">
                  <c:v>1120</c:v>
                </c:pt>
                <c:pt idx="349">
                  <c:v>1011.8</c:v>
                </c:pt>
                <c:pt idx="350">
                  <c:v>931.5</c:v>
                </c:pt>
                <c:pt idx="351">
                  <c:v>884.33</c:v>
                </c:pt>
                <c:pt idx="352">
                  <c:v>781.33</c:v>
                </c:pt>
                <c:pt idx="353">
                  <c:v>748.83</c:v>
                </c:pt>
                <c:pt idx="354">
                  <c:v>750</c:v>
                </c:pt>
                <c:pt idx="355">
                  <c:v>710.5</c:v>
                </c:pt>
                <c:pt idx="356">
                  <c:v>710.5</c:v>
                </c:pt>
                <c:pt idx="357">
                  <c:v>651.33000000000004</c:v>
                </c:pt>
                <c:pt idx="358">
                  <c:v>568.5</c:v>
                </c:pt>
                <c:pt idx="359">
                  <c:v>519.33000000000004</c:v>
                </c:pt>
                <c:pt idx="360">
                  <c:v>549.5</c:v>
                </c:pt>
                <c:pt idx="361">
                  <c:v>581.5</c:v>
                </c:pt>
                <c:pt idx="362">
                  <c:v>533.33000000000004</c:v>
                </c:pt>
                <c:pt idx="363">
                  <c:v>494.5</c:v>
                </c:pt>
                <c:pt idx="364">
                  <c:v>470.67</c:v>
                </c:pt>
                <c:pt idx="365">
                  <c:v>445.5</c:v>
                </c:pt>
                <c:pt idx="366">
                  <c:v>425.33</c:v>
                </c:pt>
                <c:pt idx="367">
                  <c:v>391.33</c:v>
                </c:pt>
                <c:pt idx="368">
                  <c:v>383.17</c:v>
                </c:pt>
                <c:pt idx="369">
                  <c:v>374.67</c:v>
                </c:pt>
                <c:pt idx="370">
                  <c:v>358.67</c:v>
                </c:pt>
                <c:pt idx="371">
                  <c:v>345.83</c:v>
                </c:pt>
                <c:pt idx="372">
                  <c:v>338.83</c:v>
                </c:pt>
                <c:pt idx="373">
                  <c:v>303.17</c:v>
                </c:pt>
                <c:pt idx="374">
                  <c:v>284.5</c:v>
                </c:pt>
                <c:pt idx="375">
                  <c:v>266.83</c:v>
                </c:pt>
                <c:pt idx="376">
                  <c:v>213.83</c:v>
                </c:pt>
                <c:pt idx="377">
                  <c:v>184.33</c:v>
                </c:pt>
                <c:pt idx="378">
                  <c:v>217.67</c:v>
                </c:pt>
                <c:pt idx="379">
                  <c:v>249</c:v>
                </c:pt>
                <c:pt idx="380">
                  <c:v>249.83</c:v>
                </c:pt>
                <c:pt idx="381">
                  <c:v>240.17</c:v>
                </c:pt>
                <c:pt idx="382">
                  <c:v>235.83</c:v>
                </c:pt>
                <c:pt idx="383">
                  <c:v>229.83</c:v>
                </c:pt>
                <c:pt idx="384">
                  <c:v>234.33</c:v>
                </c:pt>
                <c:pt idx="385">
                  <c:v>254.17</c:v>
                </c:pt>
                <c:pt idx="386">
                  <c:v>250</c:v>
                </c:pt>
                <c:pt idx="387">
                  <c:v>247</c:v>
                </c:pt>
                <c:pt idx="388">
                  <c:v>256</c:v>
                </c:pt>
                <c:pt idx="389">
                  <c:v>263.33</c:v>
                </c:pt>
                <c:pt idx="390">
                  <c:v>257.5</c:v>
                </c:pt>
                <c:pt idx="391">
                  <c:v>261.5</c:v>
                </c:pt>
                <c:pt idx="392">
                  <c:v>268.5</c:v>
                </c:pt>
                <c:pt idx="393">
                  <c:v>258.5</c:v>
                </c:pt>
                <c:pt idx="394">
                  <c:v>251.33</c:v>
                </c:pt>
                <c:pt idx="395">
                  <c:v>248</c:v>
                </c:pt>
                <c:pt idx="396">
                  <c:v>248</c:v>
                </c:pt>
                <c:pt idx="397">
                  <c:v>243.17</c:v>
                </c:pt>
                <c:pt idx="398">
                  <c:v>239.5</c:v>
                </c:pt>
                <c:pt idx="399">
                  <c:v>239.67</c:v>
                </c:pt>
                <c:pt idx="400">
                  <c:v>235.5</c:v>
                </c:pt>
                <c:pt idx="401">
                  <c:v>228.67</c:v>
                </c:pt>
                <c:pt idx="402">
                  <c:v>228.33</c:v>
                </c:pt>
                <c:pt idx="403">
                  <c:v>228.5</c:v>
                </c:pt>
                <c:pt idx="404">
                  <c:v>226</c:v>
                </c:pt>
                <c:pt idx="405">
                  <c:v>225.67</c:v>
                </c:pt>
                <c:pt idx="406">
                  <c:v>223.33</c:v>
                </c:pt>
                <c:pt idx="407">
                  <c:v>222.67</c:v>
                </c:pt>
                <c:pt idx="408">
                  <c:v>220.33</c:v>
                </c:pt>
                <c:pt idx="409">
                  <c:v>218.17</c:v>
                </c:pt>
                <c:pt idx="410">
                  <c:v>215</c:v>
                </c:pt>
                <c:pt idx="411">
                  <c:v>217</c:v>
                </c:pt>
                <c:pt idx="412">
                  <c:v>218.33</c:v>
                </c:pt>
                <c:pt idx="413">
                  <c:v>225.83</c:v>
                </c:pt>
                <c:pt idx="414">
                  <c:v>229.17</c:v>
                </c:pt>
                <c:pt idx="415">
                  <c:v>203.17</c:v>
                </c:pt>
                <c:pt idx="416">
                  <c:v>182.83</c:v>
                </c:pt>
                <c:pt idx="417">
                  <c:v>206.83</c:v>
                </c:pt>
                <c:pt idx="418">
                  <c:v>207.5</c:v>
                </c:pt>
                <c:pt idx="419">
                  <c:v>191.33</c:v>
                </c:pt>
                <c:pt idx="420">
                  <c:v>156.66999999999999</c:v>
                </c:pt>
                <c:pt idx="421">
                  <c:v>139.83000000000001</c:v>
                </c:pt>
                <c:pt idx="422">
                  <c:v>136.66999999999999</c:v>
                </c:pt>
                <c:pt idx="423">
                  <c:v>136.83000000000001</c:v>
                </c:pt>
                <c:pt idx="424">
                  <c:v>139.16999999999999</c:v>
                </c:pt>
                <c:pt idx="425">
                  <c:v>146.16999999999999</c:v>
                </c:pt>
                <c:pt idx="426">
                  <c:v>153</c:v>
                </c:pt>
                <c:pt idx="427">
                  <c:v>155.83000000000001</c:v>
                </c:pt>
                <c:pt idx="428">
                  <c:v>150.33000000000001</c:v>
                </c:pt>
                <c:pt idx="429">
                  <c:v>151.33000000000001</c:v>
                </c:pt>
                <c:pt idx="430">
                  <c:v>127.67</c:v>
                </c:pt>
                <c:pt idx="431">
                  <c:v>115.5</c:v>
                </c:pt>
                <c:pt idx="432">
                  <c:v>115.33</c:v>
                </c:pt>
                <c:pt idx="433">
                  <c:v>120.83</c:v>
                </c:pt>
                <c:pt idx="434">
                  <c:v>126.5</c:v>
                </c:pt>
                <c:pt idx="435">
                  <c:v>137.5</c:v>
                </c:pt>
                <c:pt idx="436">
                  <c:v>132.33000000000001</c:v>
                </c:pt>
                <c:pt idx="437">
                  <c:v>129.16999999999999</c:v>
                </c:pt>
                <c:pt idx="438">
                  <c:v>141.16999999999999</c:v>
                </c:pt>
                <c:pt idx="439">
                  <c:v>138.83000000000001</c:v>
                </c:pt>
                <c:pt idx="440">
                  <c:v>141.16999999999999</c:v>
                </c:pt>
                <c:pt idx="441">
                  <c:v>141.16999999999999</c:v>
                </c:pt>
                <c:pt idx="442">
                  <c:v>132.16999999999999</c:v>
                </c:pt>
                <c:pt idx="443">
                  <c:v>124.33</c:v>
                </c:pt>
                <c:pt idx="444">
                  <c:v>117</c:v>
                </c:pt>
                <c:pt idx="445">
                  <c:v>114</c:v>
                </c:pt>
                <c:pt idx="446">
                  <c:v>111.17</c:v>
                </c:pt>
                <c:pt idx="447">
                  <c:v>108.5</c:v>
                </c:pt>
                <c:pt idx="448">
                  <c:v>111.5</c:v>
                </c:pt>
                <c:pt idx="449">
                  <c:v>108.83</c:v>
                </c:pt>
                <c:pt idx="450">
                  <c:v>107.33</c:v>
                </c:pt>
                <c:pt idx="451">
                  <c:v>107</c:v>
                </c:pt>
                <c:pt idx="452">
                  <c:v>105.17</c:v>
                </c:pt>
                <c:pt idx="453">
                  <c:v>99.5</c:v>
                </c:pt>
                <c:pt idx="454">
                  <c:v>97.233000000000004</c:v>
                </c:pt>
                <c:pt idx="455">
                  <c:v>99.216999999999999</c:v>
                </c:pt>
                <c:pt idx="456">
                  <c:v>99.382999999999996</c:v>
                </c:pt>
                <c:pt idx="457">
                  <c:v>95.766999999999996</c:v>
                </c:pt>
                <c:pt idx="458">
                  <c:v>94.7</c:v>
                </c:pt>
                <c:pt idx="459">
                  <c:v>91.15</c:v>
                </c:pt>
                <c:pt idx="460">
                  <c:v>86.183000000000007</c:v>
                </c:pt>
                <c:pt idx="461">
                  <c:v>84.35</c:v>
                </c:pt>
                <c:pt idx="462">
                  <c:v>82.033000000000001</c:v>
                </c:pt>
                <c:pt idx="463">
                  <c:v>85.8</c:v>
                </c:pt>
                <c:pt idx="464">
                  <c:v>87.6</c:v>
                </c:pt>
                <c:pt idx="465">
                  <c:v>83.7</c:v>
                </c:pt>
                <c:pt idx="466">
                  <c:v>80.2</c:v>
                </c:pt>
                <c:pt idx="467">
                  <c:v>75.25</c:v>
                </c:pt>
                <c:pt idx="468">
                  <c:v>79.917000000000002</c:v>
                </c:pt>
                <c:pt idx="469">
                  <c:v>76.099999999999994</c:v>
                </c:pt>
                <c:pt idx="470">
                  <c:v>73.582999999999998</c:v>
                </c:pt>
                <c:pt idx="471">
                  <c:v>70.367000000000004</c:v>
                </c:pt>
                <c:pt idx="472">
                  <c:v>69.417000000000002</c:v>
                </c:pt>
                <c:pt idx="473">
                  <c:v>65.233000000000004</c:v>
                </c:pt>
                <c:pt idx="474">
                  <c:v>67.233000000000004</c:v>
                </c:pt>
                <c:pt idx="475">
                  <c:v>71.099999999999994</c:v>
                </c:pt>
                <c:pt idx="476">
                  <c:v>70.08</c:v>
                </c:pt>
                <c:pt idx="477">
                  <c:v>68.650000000000006</c:v>
                </c:pt>
                <c:pt idx="478">
                  <c:v>66.516999999999996</c:v>
                </c:pt>
                <c:pt idx="479">
                  <c:v>67.099999999999994</c:v>
                </c:pt>
                <c:pt idx="480">
                  <c:v>69.25</c:v>
                </c:pt>
                <c:pt idx="481">
                  <c:v>68.466999999999999</c:v>
                </c:pt>
                <c:pt idx="482">
                  <c:v>68.332999999999998</c:v>
                </c:pt>
                <c:pt idx="483">
                  <c:v>63.183</c:v>
                </c:pt>
                <c:pt idx="484">
                  <c:v>59.317</c:v>
                </c:pt>
                <c:pt idx="485">
                  <c:v>57.65</c:v>
                </c:pt>
                <c:pt idx="486">
                  <c:v>58.332999999999998</c:v>
                </c:pt>
                <c:pt idx="487">
                  <c:v>59.65</c:v>
                </c:pt>
                <c:pt idx="488">
                  <c:v>60.433</c:v>
                </c:pt>
                <c:pt idx="489">
                  <c:v>60.482999999999997</c:v>
                </c:pt>
                <c:pt idx="490">
                  <c:v>57.582999999999998</c:v>
                </c:pt>
                <c:pt idx="491">
                  <c:v>58.95</c:v>
                </c:pt>
                <c:pt idx="492">
                  <c:v>57.232999999999997</c:v>
                </c:pt>
                <c:pt idx="493">
                  <c:v>55.267000000000003</c:v>
                </c:pt>
                <c:pt idx="494">
                  <c:v>52.167000000000002</c:v>
                </c:pt>
                <c:pt idx="495">
                  <c:v>49.883000000000003</c:v>
                </c:pt>
                <c:pt idx="496">
                  <c:v>44.716999999999999</c:v>
                </c:pt>
                <c:pt idx="497">
                  <c:v>44.6</c:v>
                </c:pt>
                <c:pt idx="498">
                  <c:v>43.3</c:v>
                </c:pt>
                <c:pt idx="499">
                  <c:v>43.85</c:v>
                </c:pt>
                <c:pt idx="500">
                  <c:v>42.582999999999998</c:v>
                </c:pt>
                <c:pt idx="501">
                  <c:v>41.433</c:v>
                </c:pt>
                <c:pt idx="502">
                  <c:v>39.317</c:v>
                </c:pt>
                <c:pt idx="503">
                  <c:v>39.883000000000003</c:v>
                </c:pt>
                <c:pt idx="504">
                  <c:v>39.883000000000003</c:v>
                </c:pt>
                <c:pt idx="505">
                  <c:v>38.183</c:v>
                </c:pt>
                <c:pt idx="506">
                  <c:v>38.517000000000003</c:v>
                </c:pt>
                <c:pt idx="507">
                  <c:v>36.799999999999997</c:v>
                </c:pt>
                <c:pt idx="508">
                  <c:v>35.567</c:v>
                </c:pt>
                <c:pt idx="509">
                  <c:v>34.232999999999997</c:v>
                </c:pt>
                <c:pt idx="510">
                  <c:v>33.4</c:v>
                </c:pt>
                <c:pt idx="511">
                  <c:v>32.966999999999999</c:v>
                </c:pt>
                <c:pt idx="512">
                  <c:v>29.716999999999999</c:v>
                </c:pt>
                <c:pt idx="513">
                  <c:v>28.15</c:v>
                </c:pt>
                <c:pt idx="514">
                  <c:v>24.05</c:v>
                </c:pt>
                <c:pt idx="515">
                  <c:v>21.516999999999999</c:v>
                </c:pt>
                <c:pt idx="516">
                  <c:v>20.466999999999999</c:v>
                </c:pt>
                <c:pt idx="517">
                  <c:v>18.8</c:v>
                </c:pt>
                <c:pt idx="518">
                  <c:v>18.766999999999999</c:v>
                </c:pt>
                <c:pt idx="519">
                  <c:v>20.983000000000001</c:v>
                </c:pt>
                <c:pt idx="520">
                  <c:v>18.7</c:v>
                </c:pt>
                <c:pt idx="521">
                  <c:v>17.832999999999998</c:v>
                </c:pt>
                <c:pt idx="522">
                  <c:v>19.132999999999999</c:v>
                </c:pt>
                <c:pt idx="523">
                  <c:v>20.067</c:v>
                </c:pt>
                <c:pt idx="524">
                  <c:v>20.733000000000001</c:v>
                </c:pt>
                <c:pt idx="525">
                  <c:v>20.5</c:v>
                </c:pt>
                <c:pt idx="526">
                  <c:v>19.483000000000001</c:v>
                </c:pt>
                <c:pt idx="527">
                  <c:v>17.117000000000001</c:v>
                </c:pt>
                <c:pt idx="528">
                  <c:v>15.583</c:v>
                </c:pt>
                <c:pt idx="529">
                  <c:v>16.100000000000001</c:v>
                </c:pt>
                <c:pt idx="530">
                  <c:v>17.667000000000002</c:v>
                </c:pt>
                <c:pt idx="531">
                  <c:v>16.7</c:v>
                </c:pt>
                <c:pt idx="532">
                  <c:v>16.567</c:v>
                </c:pt>
                <c:pt idx="533">
                  <c:v>17.667000000000002</c:v>
                </c:pt>
                <c:pt idx="534">
                  <c:v>17.649999999999999</c:v>
                </c:pt>
                <c:pt idx="535">
                  <c:v>18.417000000000002</c:v>
                </c:pt>
                <c:pt idx="536">
                  <c:v>17.117000000000001</c:v>
                </c:pt>
                <c:pt idx="537">
                  <c:v>17</c:v>
                </c:pt>
                <c:pt idx="538">
                  <c:v>16.149999999999999</c:v>
                </c:pt>
                <c:pt idx="539">
                  <c:v>14.6</c:v>
                </c:pt>
                <c:pt idx="540">
                  <c:v>15.833</c:v>
                </c:pt>
                <c:pt idx="541">
                  <c:v>13.382999999999999</c:v>
                </c:pt>
                <c:pt idx="542">
                  <c:v>13.266999999999999</c:v>
                </c:pt>
                <c:pt idx="543">
                  <c:v>12.717000000000001</c:v>
                </c:pt>
                <c:pt idx="544">
                  <c:v>12.483000000000001</c:v>
                </c:pt>
                <c:pt idx="545">
                  <c:v>11.667</c:v>
                </c:pt>
                <c:pt idx="546">
                  <c:v>10.867000000000001</c:v>
                </c:pt>
                <c:pt idx="547">
                  <c:v>11.183</c:v>
                </c:pt>
                <c:pt idx="548">
                  <c:v>11.05</c:v>
                </c:pt>
                <c:pt idx="549">
                  <c:v>9.7750000000000004</c:v>
                </c:pt>
                <c:pt idx="550">
                  <c:v>9.5500000000000007</c:v>
                </c:pt>
                <c:pt idx="551">
                  <c:v>9.2650000000000006</c:v>
                </c:pt>
                <c:pt idx="552">
                  <c:v>8.6716999999999995</c:v>
                </c:pt>
                <c:pt idx="553">
                  <c:v>8.2550000000000008</c:v>
                </c:pt>
                <c:pt idx="554">
                  <c:v>9.0333000000000006</c:v>
                </c:pt>
                <c:pt idx="555">
                  <c:v>8.1549999999999994</c:v>
                </c:pt>
                <c:pt idx="556">
                  <c:v>7.93</c:v>
                </c:pt>
                <c:pt idx="557">
                  <c:v>8.3582999999999998</c:v>
                </c:pt>
                <c:pt idx="558">
                  <c:v>7.8532999999999999</c:v>
                </c:pt>
                <c:pt idx="559">
                  <c:v>7.1749999999999998</c:v>
                </c:pt>
                <c:pt idx="560">
                  <c:v>6.94</c:v>
                </c:pt>
                <c:pt idx="561">
                  <c:v>6.9032999999999998</c:v>
                </c:pt>
                <c:pt idx="562">
                  <c:v>6.4417</c:v>
                </c:pt>
                <c:pt idx="563">
                  <c:v>6.2</c:v>
                </c:pt>
                <c:pt idx="564">
                  <c:v>5.0567000000000002</c:v>
                </c:pt>
                <c:pt idx="565">
                  <c:v>5.3316999999999997</c:v>
                </c:pt>
                <c:pt idx="566">
                  <c:v>5.0716999999999999</c:v>
                </c:pt>
                <c:pt idx="567">
                  <c:v>5.4116999999999997</c:v>
                </c:pt>
                <c:pt idx="568">
                  <c:v>4.8499999999999996</c:v>
                </c:pt>
                <c:pt idx="569">
                  <c:v>4.7667000000000002</c:v>
                </c:pt>
                <c:pt idx="570">
                  <c:v>4.9583000000000004</c:v>
                </c:pt>
                <c:pt idx="571">
                  <c:v>5.21</c:v>
                </c:pt>
                <c:pt idx="572">
                  <c:v>5.0416999999999996</c:v>
                </c:pt>
                <c:pt idx="573">
                  <c:v>5.0282999999999998</c:v>
                </c:pt>
                <c:pt idx="574">
                  <c:v>4.6717000000000004</c:v>
                </c:pt>
                <c:pt idx="575">
                  <c:v>4.7416999999999998</c:v>
                </c:pt>
                <c:pt idx="576">
                  <c:v>4.6900000000000004</c:v>
                </c:pt>
                <c:pt idx="577">
                  <c:v>4.4782999999999999</c:v>
                </c:pt>
                <c:pt idx="578">
                  <c:v>4.5983000000000001</c:v>
                </c:pt>
                <c:pt idx="579">
                  <c:v>4.9749999999999996</c:v>
                </c:pt>
                <c:pt idx="580">
                  <c:v>4.4882999999999997</c:v>
                </c:pt>
                <c:pt idx="581">
                  <c:v>4.7432999999999996</c:v>
                </c:pt>
                <c:pt idx="582">
                  <c:v>23.268000000000001</c:v>
                </c:pt>
                <c:pt idx="583">
                  <c:v>96.082999999999998</c:v>
                </c:pt>
                <c:pt idx="584">
                  <c:v>179.17</c:v>
                </c:pt>
                <c:pt idx="585">
                  <c:v>239</c:v>
                </c:pt>
                <c:pt idx="586">
                  <c:v>279.67</c:v>
                </c:pt>
                <c:pt idx="587">
                  <c:v>331.5</c:v>
                </c:pt>
                <c:pt idx="588">
                  <c:v>377.67</c:v>
                </c:pt>
                <c:pt idx="589">
                  <c:v>476.5</c:v>
                </c:pt>
                <c:pt idx="590">
                  <c:v>530.5</c:v>
                </c:pt>
                <c:pt idx="591">
                  <c:v>559</c:v>
                </c:pt>
                <c:pt idx="592">
                  <c:v>595</c:v>
                </c:pt>
                <c:pt idx="593">
                  <c:v>639.16999999999996</c:v>
                </c:pt>
                <c:pt idx="594">
                  <c:v>661.17</c:v>
                </c:pt>
                <c:pt idx="595">
                  <c:v>660.17</c:v>
                </c:pt>
                <c:pt idx="596">
                  <c:v>657.5</c:v>
                </c:pt>
                <c:pt idx="597">
                  <c:v>661.83</c:v>
                </c:pt>
                <c:pt idx="598">
                  <c:v>592.5</c:v>
                </c:pt>
                <c:pt idx="599">
                  <c:v>542.33000000000004</c:v>
                </c:pt>
                <c:pt idx="600">
                  <c:v>500.5</c:v>
                </c:pt>
                <c:pt idx="601">
                  <c:v>450</c:v>
                </c:pt>
                <c:pt idx="602">
                  <c:v>442.67</c:v>
                </c:pt>
                <c:pt idx="603">
                  <c:v>430.33</c:v>
                </c:pt>
                <c:pt idx="604">
                  <c:v>409.83</c:v>
                </c:pt>
                <c:pt idx="605">
                  <c:v>388.5</c:v>
                </c:pt>
                <c:pt idx="606">
                  <c:v>363.17</c:v>
                </c:pt>
                <c:pt idx="607">
                  <c:v>348</c:v>
                </c:pt>
                <c:pt idx="608">
                  <c:v>338</c:v>
                </c:pt>
                <c:pt idx="609">
                  <c:v>323.17</c:v>
                </c:pt>
                <c:pt idx="610">
                  <c:v>292</c:v>
                </c:pt>
                <c:pt idx="611">
                  <c:v>273.67</c:v>
                </c:pt>
                <c:pt idx="612">
                  <c:v>229.5</c:v>
                </c:pt>
                <c:pt idx="613">
                  <c:v>217.5</c:v>
                </c:pt>
                <c:pt idx="614">
                  <c:v>227.17</c:v>
                </c:pt>
                <c:pt idx="615">
                  <c:v>226.33</c:v>
                </c:pt>
                <c:pt idx="616">
                  <c:v>207.5</c:v>
                </c:pt>
                <c:pt idx="617">
                  <c:v>197</c:v>
                </c:pt>
                <c:pt idx="618">
                  <c:v>186.83</c:v>
                </c:pt>
                <c:pt idx="619">
                  <c:v>175.83</c:v>
                </c:pt>
                <c:pt idx="620">
                  <c:v>158.16999999999999</c:v>
                </c:pt>
                <c:pt idx="621">
                  <c:v>158.16999999999999</c:v>
                </c:pt>
                <c:pt idx="622">
                  <c:v>164.17</c:v>
                </c:pt>
                <c:pt idx="623">
                  <c:v>168.33</c:v>
                </c:pt>
                <c:pt idx="624">
                  <c:v>173</c:v>
                </c:pt>
                <c:pt idx="625">
                  <c:v>179.5</c:v>
                </c:pt>
                <c:pt idx="626">
                  <c:v>188</c:v>
                </c:pt>
                <c:pt idx="627">
                  <c:v>175.67</c:v>
                </c:pt>
                <c:pt idx="628">
                  <c:v>177.67</c:v>
                </c:pt>
                <c:pt idx="629">
                  <c:v>171.83</c:v>
                </c:pt>
                <c:pt idx="630">
                  <c:v>166.67</c:v>
                </c:pt>
                <c:pt idx="631">
                  <c:v>171.5</c:v>
                </c:pt>
                <c:pt idx="632">
                  <c:v>164.33</c:v>
                </c:pt>
                <c:pt idx="633">
                  <c:v>167.33</c:v>
                </c:pt>
                <c:pt idx="634">
                  <c:v>167.17</c:v>
                </c:pt>
                <c:pt idx="635">
                  <c:v>156.5</c:v>
                </c:pt>
                <c:pt idx="636">
                  <c:v>167.33</c:v>
                </c:pt>
                <c:pt idx="637">
                  <c:v>166.33</c:v>
                </c:pt>
                <c:pt idx="638">
                  <c:v>163.83000000000001</c:v>
                </c:pt>
                <c:pt idx="639">
                  <c:v>148.66999999999999</c:v>
                </c:pt>
                <c:pt idx="640">
                  <c:v>139.5</c:v>
                </c:pt>
                <c:pt idx="641">
                  <c:v>149.83000000000001</c:v>
                </c:pt>
                <c:pt idx="642">
                  <c:v>139.5</c:v>
                </c:pt>
                <c:pt idx="643">
                  <c:v>145.33000000000001</c:v>
                </c:pt>
                <c:pt idx="644">
                  <c:v>154.66999999999999</c:v>
                </c:pt>
                <c:pt idx="645">
                  <c:v>137.66999999999999</c:v>
                </c:pt>
                <c:pt idx="646">
                  <c:v>141.5</c:v>
                </c:pt>
                <c:pt idx="647">
                  <c:v>149.83000000000001</c:v>
                </c:pt>
                <c:pt idx="648">
                  <c:v>154.83000000000001</c:v>
                </c:pt>
                <c:pt idx="649">
                  <c:v>147.33000000000001</c:v>
                </c:pt>
                <c:pt idx="650">
                  <c:v>159.16999999999999</c:v>
                </c:pt>
                <c:pt idx="651">
                  <c:v>160.66999999999999</c:v>
                </c:pt>
                <c:pt idx="652">
                  <c:v>175.17</c:v>
                </c:pt>
                <c:pt idx="653">
                  <c:v>164.67</c:v>
                </c:pt>
                <c:pt idx="654">
                  <c:v>124</c:v>
                </c:pt>
                <c:pt idx="655">
                  <c:v>87.933000000000007</c:v>
                </c:pt>
                <c:pt idx="656">
                  <c:v>72.95</c:v>
                </c:pt>
                <c:pt idx="657">
                  <c:v>56.482999999999997</c:v>
                </c:pt>
                <c:pt idx="658">
                  <c:v>51.716999999999999</c:v>
                </c:pt>
                <c:pt idx="659">
                  <c:v>42.2</c:v>
                </c:pt>
                <c:pt idx="660">
                  <c:v>34.866999999999997</c:v>
                </c:pt>
                <c:pt idx="661">
                  <c:v>31.933</c:v>
                </c:pt>
                <c:pt idx="662">
                  <c:v>28.1</c:v>
                </c:pt>
                <c:pt idx="663">
                  <c:v>23.6</c:v>
                </c:pt>
                <c:pt idx="664">
                  <c:v>22.466999999999999</c:v>
                </c:pt>
                <c:pt idx="665">
                  <c:v>12.217000000000001</c:v>
                </c:pt>
                <c:pt idx="666">
                  <c:v>11.288</c:v>
                </c:pt>
                <c:pt idx="667">
                  <c:v>15</c:v>
                </c:pt>
                <c:pt idx="668">
                  <c:v>11.32</c:v>
                </c:pt>
                <c:pt idx="669">
                  <c:v>9.7432999999999996</c:v>
                </c:pt>
                <c:pt idx="670">
                  <c:v>22.8</c:v>
                </c:pt>
                <c:pt idx="671">
                  <c:v>88.766999999999996</c:v>
                </c:pt>
                <c:pt idx="672">
                  <c:v>157.65</c:v>
                </c:pt>
                <c:pt idx="673">
                  <c:v>166.5</c:v>
                </c:pt>
                <c:pt idx="674">
                  <c:v>108.08</c:v>
                </c:pt>
                <c:pt idx="675">
                  <c:v>69.882999999999996</c:v>
                </c:pt>
                <c:pt idx="676">
                  <c:v>62.732999999999997</c:v>
                </c:pt>
                <c:pt idx="677">
                  <c:v>50.567</c:v>
                </c:pt>
                <c:pt idx="678">
                  <c:v>38.4</c:v>
                </c:pt>
                <c:pt idx="679">
                  <c:v>31.466999999999999</c:v>
                </c:pt>
                <c:pt idx="680">
                  <c:v>25.632999999999999</c:v>
                </c:pt>
                <c:pt idx="681">
                  <c:v>27.417000000000002</c:v>
                </c:pt>
                <c:pt idx="682">
                  <c:v>25.132999999999999</c:v>
                </c:pt>
                <c:pt idx="683">
                  <c:v>28.132999999999999</c:v>
                </c:pt>
                <c:pt idx="684">
                  <c:v>25.867000000000001</c:v>
                </c:pt>
                <c:pt idx="685">
                  <c:v>23.983000000000001</c:v>
                </c:pt>
                <c:pt idx="686">
                  <c:v>22.882999999999999</c:v>
                </c:pt>
                <c:pt idx="687">
                  <c:v>20.85</c:v>
                </c:pt>
                <c:pt idx="688">
                  <c:v>19.600000000000001</c:v>
                </c:pt>
                <c:pt idx="689">
                  <c:v>18.667000000000002</c:v>
                </c:pt>
                <c:pt idx="690">
                  <c:v>18.016999999999999</c:v>
                </c:pt>
                <c:pt idx="691">
                  <c:v>16.25</c:v>
                </c:pt>
                <c:pt idx="692">
                  <c:v>15.317</c:v>
                </c:pt>
                <c:pt idx="693">
                  <c:v>14.333</c:v>
                </c:pt>
                <c:pt idx="694">
                  <c:v>14.4</c:v>
                </c:pt>
                <c:pt idx="695">
                  <c:v>13.132999999999999</c:v>
                </c:pt>
                <c:pt idx="696">
                  <c:v>13.35</c:v>
                </c:pt>
                <c:pt idx="697">
                  <c:v>12.016999999999999</c:v>
                </c:pt>
                <c:pt idx="698">
                  <c:v>11.667</c:v>
                </c:pt>
                <c:pt idx="699">
                  <c:v>11.85</c:v>
                </c:pt>
                <c:pt idx="700">
                  <c:v>11.717000000000001</c:v>
                </c:pt>
                <c:pt idx="701">
                  <c:v>10.867000000000001</c:v>
                </c:pt>
                <c:pt idx="702">
                  <c:v>11.095000000000001</c:v>
                </c:pt>
                <c:pt idx="703">
                  <c:v>10.422000000000001</c:v>
                </c:pt>
                <c:pt idx="704">
                  <c:v>9.9450000000000003</c:v>
                </c:pt>
                <c:pt idx="705">
                  <c:v>8.8650000000000002</c:v>
                </c:pt>
                <c:pt idx="706">
                  <c:v>8.2100000000000009</c:v>
                </c:pt>
                <c:pt idx="707">
                  <c:v>8.1199999999999992</c:v>
                </c:pt>
                <c:pt idx="708">
                  <c:v>7.4283000000000001</c:v>
                </c:pt>
                <c:pt idx="709">
                  <c:v>6.8467000000000002</c:v>
                </c:pt>
                <c:pt idx="710">
                  <c:v>6.2832999999999997</c:v>
                </c:pt>
                <c:pt idx="711">
                  <c:v>6.335</c:v>
                </c:pt>
                <c:pt idx="712">
                  <c:v>5.83</c:v>
                </c:pt>
                <c:pt idx="713">
                  <c:v>5.8033000000000001</c:v>
                </c:pt>
                <c:pt idx="714">
                  <c:v>5.3017000000000003</c:v>
                </c:pt>
                <c:pt idx="715">
                  <c:v>5.2832999999999997</c:v>
                </c:pt>
                <c:pt idx="716">
                  <c:v>4.7617000000000003</c:v>
                </c:pt>
                <c:pt idx="717">
                  <c:v>4.3282999999999996</c:v>
                </c:pt>
                <c:pt idx="718">
                  <c:v>4.4817</c:v>
                </c:pt>
                <c:pt idx="719">
                  <c:v>4.5833000000000004</c:v>
                </c:pt>
                <c:pt idx="720">
                  <c:v>4.4217000000000004</c:v>
                </c:pt>
                <c:pt idx="721">
                  <c:v>4.1116999999999999</c:v>
                </c:pt>
                <c:pt idx="722">
                  <c:v>4.2983000000000002</c:v>
                </c:pt>
                <c:pt idx="723">
                  <c:v>4.46</c:v>
                </c:pt>
                <c:pt idx="724">
                  <c:v>4.2366999999999999</c:v>
                </c:pt>
                <c:pt idx="725">
                  <c:v>3.6783000000000001</c:v>
                </c:pt>
                <c:pt idx="726">
                  <c:v>3.9582999999999999</c:v>
                </c:pt>
                <c:pt idx="727">
                  <c:v>3.2282999999999999</c:v>
                </c:pt>
                <c:pt idx="728">
                  <c:v>3.1867000000000001</c:v>
                </c:pt>
                <c:pt idx="729">
                  <c:v>3.16</c:v>
                </c:pt>
                <c:pt idx="730">
                  <c:v>3.0350000000000001</c:v>
                </c:pt>
                <c:pt idx="731">
                  <c:v>2.7349999999999999</c:v>
                </c:pt>
                <c:pt idx="732">
                  <c:v>2.8782999999999999</c:v>
                </c:pt>
                <c:pt idx="733">
                  <c:v>2.9432999999999998</c:v>
                </c:pt>
                <c:pt idx="734">
                  <c:v>2.7483</c:v>
                </c:pt>
                <c:pt idx="735">
                  <c:v>2.2583000000000002</c:v>
                </c:pt>
                <c:pt idx="736">
                  <c:v>2.1067</c:v>
                </c:pt>
                <c:pt idx="737">
                  <c:v>2.2683</c:v>
                </c:pt>
                <c:pt idx="738">
                  <c:v>2.2833000000000001</c:v>
                </c:pt>
                <c:pt idx="739">
                  <c:v>2.1533000000000002</c:v>
                </c:pt>
                <c:pt idx="740">
                  <c:v>2.0467</c:v>
                </c:pt>
                <c:pt idx="741">
                  <c:v>2.0617000000000001</c:v>
                </c:pt>
                <c:pt idx="742">
                  <c:v>2.3199999999999998</c:v>
                </c:pt>
                <c:pt idx="743">
                  <c:v>1.9766999999999999</c:v>
                </c:pt>
                <c:pt idx="744">
                  <c:v>2.1583000000000001</c:v>
                </c:pt>
                <c:pt idx="745">
                  <c:v>1.6982999999999999</c:v>
                </c:pt>
                <c:pt idx="746">
                  <c:v>1.9883</c:v>
                </c:pt>
                <c:pt idx="747">
                  <c:v>1.58</c:v>
                </c:pt>
                <c:pt idx="748">
                  <c:v>1.71</c:v>
                </c:pt>
                <c:pt idx="749">
                  <c:v>1.5383</c:v>
                </c:pt>
                <c:pt idx="750">
                  <c:v>1.5049999999999999</c:v>
                </c:pt>
                <c:pt idx="751">
                  <c:v>1.2615000000000001</c:v>
                </c:pt>
                <c:pt idx="752">
                  <c:v>1.63</c:v>
                </c:pt>
                <c:pt idx="753">
                  <c:v>1.1174999999999999</c:v>
                </c:pt>
                <c:pt idx="754">
                  <c:v>1.3728</c:v>
                </c:pt>
                <c:pt idx="755">
                  <c:v>1.1183000000000001</c:v>
                </c:pt>
                <c:pt idx="756">
                  <c:v>0.87450000000000006</c:v>
                </c:pt>
                <c:pt idx="757">
                  <c:v>0.77766999999999997</c:v>
                </c:pt>
                <c:pt idx="758">
                  <c:v>0.93816999999999995</c:v>
                </c:pt>
                <c:pt idx="759">
                  <c:v>0.97267000000000003</c:v>
                </c:pt>
                <c:pt idx="760">
                  <c:v>0.78749999999999998</c:v>
                </c:pt>
                <c:pt idx="761">
                  <c:v>0.98767000000000005</c:v>
                </c:pt>
                <c:pt idx="762">
                  <c:v>0.42299999999999999</c:v>
                </c:pt>
                <c:pt idx="763">
                  <c:v>0.58550000000000002</c:v>
                </c:pt>
                <c:pt idx="764">
                  <c:v>0.46516999999999997</c:v>
                </c:pt>
                <c:pt idx="765">
                  <c:v>0.32300000000000001</c:v>
                </c:pt>
                <c:pt idx="766">
                  <c:v>0.32233000000000001</c:v>
                </c:pt>
                <c:pt idx="767">
                  <c:v>0.28566999999999998</c:v>
                </c:pt>
                <c:pt idx="768">
                  <c:v>0.60216999999999998</c:v>
                </c:pt>
                <c:pt idx="769">
                  <c:v>0.62549999999999994</c:v>
                </c:pt>
                <c:pt idx="770">
                  <c:v>0.81682999999999995</c:v>
                </c:pt>
                <c:pt idx="771">
                  <c:v>0.57016999999999995</c:v>
                </c:pt>
                <c:pt idx="772">
                  <c:v>0.51166999999999996</c:v>
                </c:pt>
                <c:pt idx="773">
                  <c:v>0.51149999999999995</c:v>
                </c:pt>
                <c:pt idx="774">
                  <c:v>0.58399999999999996</c:v>
                </c:pt>
                <c:pt idx="775">
                  <c:v>0.70167000000000002</c:v>
                </c:pt>
                <c:pt idx="776">
                  <c:v>0.67649999999999999</c:v>
                </c:pt>
                <c:pt idx="777">
                  <c:v>0.50566999999999995</c:v>
                </c:pt>
                <c:pt idx="778">
                  <c:v>0.58733000000000002</c:v>
                </c:pt>
                <c:pt idx="779">
                  <c:v>0.72116999999999998</c:v>
                </c:pt>
                <c:pt idx="780">
                  <c:v>0.47816999999999998</c:v>
                </c:pt>
                <c:pt idx="781">
                  <c:v>0.64932999999999996</c:v>
                </c:pt>
                <c:pt idx="782">
                  <c:v>0.60250000000000004</c:v>
                </c:pt>
                <c:pt idx="783">
                  <c:v>0.52149999999999996</c:v>
                </c:pt>
                <c:pt idx="784">
                  <c:v>0.42782999999999999</c:v>
                </c:pt>
                <c:pt idx="785">
                  <c:v>0.51283000000000001</c:v>
                </c:pt>
                <c:pt idx="786">
                  <c:v>0.47649999999999998</c:v>
                </c:pt>
                <c:pt idx="787">
                  <c:v>0.58316999999999997</c:v>
                </c:pt>
                <c:pt idx="788">
                  <c:v>0.47949999999999998</c:v>
                </c:pt>
                <c:pt idx="789">
                  <c:v>0.40416999999999997</c:v>
                </c:pt>
                <c:pt idx="790">
                  <c:v>0.52100000000000002</c:v>
                </c:pt>
                <c:pt idx="791">
                  <c:v>0.44167000000000001</c:v>
                </c:pt>
                <c:pt idx="792">
                  <c:v>0.45833000000000002</c:v>
                </c:pt>
                <c:pt idx="793">
                  <c:v>0.28000000000000003</c:v>
                </c:pt>
                <c:pt idx="794">
                  <c:v>0.50166999999999995</c:v>
                </c:pt>
                <c:pt idx="795">
                  <c:v>0.30482999999999999</c:v>
                </c:pt>
                <c:pt idx="796">
                  <c:v>0.30299999999999999</c:v>
                </c:pt>
                <c:pt idx="797">
                  <c:v>0.35732999999999998</c:v>
                </c:pt>
                <c:pt idx="798">
                  <c:v>0.36532999999999999</c:v>
                </c:pt>
                <c:pt idx="799">
                  <c:v>0.29132999999999998</c:v>
                </c:pt>
                <c:pt idx="800">
                  <c:v>0.30932999999999999</c:v>
                </c:pt>
                <c:pt idx="801">
                  <c:v>0.23666999999999999</c:v>
                </c:pt>
                <c:pt idx="802">
                  <c:v>0.23716999999999999</c:v>
                </c:pt>
                <c:pt idx="803">
                  <c:v>0.27533000000000002</c:v>
                </c:pt>
                <c:pt idx="804">
                  <c:v>0.22467000000000001</c:v>
                </c:pt>
                <c:pt idx="805">
                  <c:v>0.40017000000000003</c:v>
                </c:pt>
                <c:pt idx="806">
                  <c:v>0.35366999999999998</c:v>
                </c:pt>
                <c:pt idx="807">
                  <c:v>0.25800000000000001</c:v>
                </c:pt>
                <c:pt idx="808">
                  <c:v>0.40100000000000002</c:v>
                </c:pt>
                <c:pt idx="809">
                  <c:v>0.22583</c:v>
                </c:pt>
                <c:pt idx="810">
                  <c:v>0.16733000000000001</c:v>
                </c:pt>
                <c:pt idx="811">
                  <c:v>0.26100000000000001</c:v>
                </c:pt>
                <c:pt idx="812">
                  <c:v>0.2445</c:v>
                </c:pt>
                <c:pt idx="813">
                  <c:v>0.17732999999999999</c:v>
                </c:pt>
                <c:pt idx="814">
                  <c:v>0.22383</c:v>
                </c:pt>
                <c:pt idx="815">
                  <c:v>0.22850000000000001</c:v>
                </c:pt>
                <c:pt idx="816">
                  <c:v>0.21833</c:v>
                </c:pt>
                <c:pt idx="817">
                  <c:v>0.23083000000000001</c:v>
                </c:pt>
                <c:pt idx="818">
                  <c:v>0.24917</c:v>
                </c:pt>
                <c:pt idx="819">
                  <c:v>0.23716999999999999</c:v>
                </c:pt>
                <c:pt idx="820">
                  <c:v>0.26167000000000001</c:v>
                </c:pt>
                <c:pt idx="821">
                  <c:v>0.28582999999999997</c:v>
                </c:pt>
                <c:pt idx="822">
                  <c:v>0.27950000000000003</c:v>
                </c:pt>
                <c:pt idx="823">
                  <c:v>0.23799999999999999</c:v>
                </c:pt>
                <c:pt idx="824">
                  <c:v>0.25933</c:v>
                </c:pt>
                <c:pt idx="825">
                  <c:v>0.29049999999999998</c:v>
                </c:pt>
                <c:pt idx="826">
                  <c:v>0.45583000000000001</c:v>
                </c:pt>
                <c:pt idx="827">
                  <c:v>0.43217</c:v>
                </c:pt>
                <c:pt idx="828">
                  <c:v>0.20699999999999999</c:v>
                </c:pt>
                <c:pt idx="829">
                  <c:v>0.29482999999999998</c:v>
                </c:pt>
                <c:pt idx="830">
                  <c:v>0.25767000000000001</c:v>
                </c:pt>
                <c:pt idx="831">
                  <c:v>0.30367</c:v>
                </c:pt>
                <c:pt idx="832">
                  <c:v>0.20566999999999999</c:v>
                </c:pt>
                <c:pt idx="833">
                  <c:v>0.29766999999999999</c:v>
                </c:pt>
                <c:pt idx="834">
                  <c:v>0.27450000000000002</c:v>
                </c:pt>
                <c:pt idx="835">
                  <c:v>0.21717</c:v>
                </c:pt>
                <c:pt idx="836">
                  <c:v>0.32500000000000001</c:v>
                </c:pt>
                <c:pt idx="837">
                  <c:v>0.36149999999999999</c:v>
                </c:pt>
                <c:pt idx="838">
                  <c:v>0.28499999999999998</c:v>
                </c:pt>
                <c:pt idx="839">
                  <c:v>0.27300000000000002</c:v>
                </c:pt>
                <c:pt idx="840">
                  <c:v>0.21</c:v>
                </c:pt>
                <c:pt idx="841">
                  <c:v>0.28582999999999997</c:v>
                </c:pt>
                <c:pt idx="842">
                  <c:v>0.33650000000000002</c:v>
                </c:pt>
                <c:pt idx="843">
                  <c:v>0.23683000000000001</c:v>
                </c:pt>
                <c:pt idx="844">
                  <c:v>0.19983000000000001</c:v>
                </c:pt>
                <c:pt idx="845">
                  <c:v>0.19650000000000001</c:v>
                </c:pt>
                <c:pt idx="846">
                  <c:v>0.18217</c:v>
                </c:pt>
                <c:pt idx="847">
                  <c:v>0.23566999999999999</c:v>
                </c:pt>
                <c:pt idx="848">
                  <c:v>0.32</c:v>
                </c:pt>
                <c:pt idx="849">
                  <c:v>0.23433000000000001</c:v>
                </c:pt>
                <c:pt idx="850">
                  <c:v>0.25333</c:v>
                </c:pt>
                <c:pt idx="851">
                  <c:v>0.23216999999999999</c:v>
                </c:pt>
                <c:pt idx="852">
                  <c:v>0.24782999999999999</c:v>
                </c:pt>
                <c:pt idx="853">
                  <c:v>0.18517</c:v>
                </c:pt>
                <c:pt idx="854">
                  <c:v>0.17</c:v>
                </c:pt>
                <c:pt idx="855">
                  <c:v>0.19950000000000001</c:v>
                </c:pt>
                <c:pt idx="856">
                  <c:v>0.27517000000000003</c:v>
                </c:pt>
                <c:pt idx="857">
                  <c:v>0.15967000000000001</c:v>
                </c:pt>
                <c:pt idx="858">
                  <c:v>0.29949999999999999</c:v>
                </c:pt>
                <c:pt idx="859">
                  <c:v>0.33167000000000002</c:v>
                </c:pt>
                <c:pt idx="860">
                  <c:v>0.20882999999999999</c:v>
                </c:pt>
                <c:pt idx="861">
                  <c:v>0.33933000000000002</c:v>
                </c:pt>
                <c:pt idx="862">
                  <c:v>0.26917000000000002</c:v>
                </c:pt>
                <c:pt idx="863">
                  <c:v>0.28782999999999997</c:v>
                </c:pt>
                <c:pt idx="864">
                  <c:v>0.30617</c:v>
                </c:pt>
                <c:pt idx="865">
                  <c:v>0.20666999999999999</c:v>
                </c:pt>
                <c:pt idx="866">
                  <c:v>0.30149999999999999</c:v>
                </c:pt>
                <c:pt idx="867">
                  <c:v>0.32517000000000001</c:v>
                </c:pt>
                <c:pt idx="868">
                  <c:v>0.34200000000000003</c:v>
                </c:pt>
                <c:pt idx="869">
                  <c:v>0.27766999999999997</c:v>
                </c:pt>
                <c:pt idx="870">
                  <c:v>0.28000000000000003</c:v>
                </c:pt>
                <c:pt idx="871">
                  <c:v>0.32117000000000001</c:v>
                </c:pt>
                <c:pt idx="872">
                  <c:v>0.32567000000000002</c:v>
                </c:pt>
                <c:pt idx="873">
                  <c:v>0.37132999999999999</c:v>
                </c:pt>
                <c:pt idx="874">
                  <c:v>0.31467000000000001</c:v>
                </c:pt>
                <c:pt idx="875">
                  <c:v>0.22717000000000001</c:v>
                </c:pt>
                <c:pt idx="876">
                  <c:v>0.28349999999999997</c:v>
                </c:pt>
                <c:pt idx="877">
                  <c:v>0.28299999999999997</c:v>
                </c:pt>
                <c:pt idx="878">
                  <c:v>0.24199999999999999</c:v>
                </c:pt>
                <c:pt idx="879">
                  <c:v>0.31483</c:v>
                </c:pt>
                <c:pt idx="880">
                  <c:v>0.26717000000000002</c:v>
                </c:pt>
                <c:pt idx="881">
                  <c:v>0.28383000000000003</c:v>
                </c:pt>
                <c:pt idx="882">
                  <c:v>0.26850000000000002</c:v>
                </c:pt>
                <c:pt idx="883">
                  <c:v>0.19350000000000001</c:v>
                </c:pt>
                <c:pt idx="884">
                  <c:v>0.23183000000000001</c:v>
                </c:pt>
                <c:pt idx="885">
                  <c:v>0.27150000000000002</c:v>
                </c:pt>
                <c:pt idx="886">
                  <c:v>0.23017000000000001</c:v>
                </c:pt>
                <c:pt idx="887">
                  <c:v>0.28766999999999998</c:v>
                </c:pt>
                <c:pt idx="888">
                  <c:v>0.22800000000000001</c:v>
                </c:pt>
                <c:pt idx="889">
                  <c:v>0.25317000000000001</c:v>
                </c:pt>
                <c:pt idx="890">
                  <c:v>0.29532999999999998</c:v>
                </c:pt>
                <c:pt idx="891">
                  <c:v>0.14817</c:v>
                </c:pt>
                <c:pt idx="892">
                  <c:v>0.29549999999999998</c:v>
                </c:pt>
                <c:pt idx="893">
                  <c:v>0.15933</c:v>
                </c:pt>
                <c:pt idx="894">
                  <c:v>0.2475</c:v>
                </c:pt>
                <c:pt idx="895">
                  <c:v>0.34733000000000003</c:v>
                </c:pt>
                <c:pt idx="896">
                  <c:v>0.29516999999999999</c:v>
                </c:pt>
                <c:pt idx="897">
                  <c:v>0.2225</c:v>
                </c:pt>
                <c:pt idx="898">
                  <c:v>0.18017</c:v>
                </c:pt>
                <c:pt idx="899">
                  <c:v>0.25733</c:v>
                </c:pt>
                <c:pt idx="900">
                  <c:v>0.25933</c:v>
                </c:pt>
                <c:pt idx="901">
                  <c:v>0.24833</c:v>
                </c:pt>
                <c:pt idx="902">
                  <c:v>0.22450000000000001</c:v>
                </c:pt>
                <c:pt idx="903">
                  <c:v>0.22633</c:v>
                </c:pt>
                <c:pt idx="904">
                  <c:v>0.19350000000000001</c:v>
                </c:pt>
                <c:pt idx="905">
                  <c:v>0.17682999999999999</c:v>
                </c:pt>
                <c:pt idx="906">
                  <c:v>0.17682999999999999</c:v>
                </c:pt>
                <c:pt idx="907">
                  <c:v>0.23266999999999999</c:v>
                </c:pt>
                <c:pt idx="908">
                  <c:v>0.20166999999999999</c:v>
                </c:pt>
                <c:pt idx="909">
                  <c:v>0.19217000000000001</c:v>
                </c:pt>
                <c:pt idx="910">
                  <c:v>0.16783000000000001</c:v>
                </c:pt>
                <c:pt idx="911">
                  <c:v>0.18717</c:v>
                </c:pt>
                <c:pt idx="912">
                  <c:v>0.20416999999999999</c:v>
                </c:pt>
                <c:pt idx="913">
                  <c:v>0.25667000000000001</c:v>
                </c:pt>
                <c:pt idx="914">
                  <c:v>0.32333000000000001</c:v>
                </c:pt>
                <c:pt idx="915">
                  <c:v>0.224</c:v>
                </c:pt>
                <c:pt idx="916">
                  <c:v>0.29882999999999998</c:v>
                </c:pt>
                <c:pt idx="917">
                  <c:v>0.27333000000000002</c:v>
                </c:pt>
                <c:pt idx="918">
                  <c:v>0.23666999999999999</c:v>
                </c:pt>
                <c:pt idx="919">
                  <c:v>0.17349999999999999</c:v>
                </c:pt>
                <c:pt idx="920">
                  <c:v>0.26333000000000001</c:v>
                </c:pt>
                <c:pt idx="921">
                  <c:v>0.18149999999999999</c:v>
                </c:pt>
                <c:pt idx="922">
                  <c:v>0.19233</c:v>
                </c:pt>
                <c:pt idx="923">
                  <c:v>0.24782999999999999</c:v>
                </c:pt>
                <c:pt idx="924">
                  <c:v>0.20599999999999999</c:v>
                </c:pt>
                <c:pt idx="925">
                  <c:v>0.2505</c:v>
                </c:pt>
                <c:pt idx="926">
                  <c:v>0.3155</c:v>
                </c:pt>
                <c:pt idx="927">
                  <c:v>0.22883000000000001</c:v>
                </c:pt>
                <c:pt idx="928">
                  <c:v>0.18583</c:v>
                </c:pt>
                <c:pt idx="929">
                  <c:v>0.20399999999999999</c:v>
                </c:pt>
                <c:pt idx="930">
                  <c:v>0.24632999999999999</c:v>
                </c:pt>
                <c:pt idx="931">
                  <c:v>0.21467</c:v>
                </c:pt>
                <c:pt idx="932">
                  <c:v>0.20150000000000001</c:v>
                </c:pt>
                <c:pt idx="933">
                  <c:v>0.21767</c:v>
                </c:pt>
                <c:pt idx="934">
                  <c:v>0.25767000000000001</c:v>
                </c:pt>
                <c:pt idx="935">
                  <c:v>0.19467000000000001</c:v>
                </c:pt>
                <c:pt idx="936">
                  <c:v>0.24867</c:v>
                </c:pt>
                <c:pt idx="937">
                  <c:v>0.17016999999999999</c:v>
                </c:pt>
                <c:pt idx="938">
                  <c:v>0.19617000000000001</c:v>
                </c:pt>
                <c:pt idx="939">
                  <c:v>0.20349999999999999</c:v>
                </c:pt>
                <c:pt idx="940">
                  <c:v>0.15167</c:v>
                </c:pt>
                <c:pt idx="941">
                  <c:v>0.16200000000000001</c:v>
                </c:pt>
                <c:pt idx="942">
                  <c:v>0.18517</c:v>
                </c:pt>
                <c:pt idx="943">
                  <c:v>0.17832999999999999</c:v>
                </c:pt>
                <c:pt idx="944">
                  <c:v>0.17083000000000001</c:v>
                </c:pt>
                <c:pt idx="945">
                  <c:v>0.19583</c:v>
                </c:pt>
                <c:pt idx="946">
                  <c:v>0.23400000000000001</c:v>
                </c:pt>
                <c:pt idx="947">
                  <c:v>0.16317000000000001</c:v>
                </c:pt>
                <c:pt idx="948">
                  <c:v>0.21733</c:v>
                </c:pt>
                <c:pt idx="949">
                  <c:v>0.16300000000000001</c:v>
                </c:pt>
                <c:pt idx="950">
                  <c:v>0.17</c:v>
                </c:pt>
                <c:pt idx="951">
                  <c:v>0.18367</c:v>
                </c:pt>
                <c:pt idx="952">
                  <c:v>0.20533000000000001</c:v>
                </c:pt>
                <c:pt idx="953">
                  <c:v>0.23216999999999999</c:v>
                </c:pt>
                <c:pt idx="954">
                  <c:v>0.22383</c:v>
                </c:pt>
                <c:pt idx="955">
                  <c:v>0.17817</c:v>
                </c:pt>
                <c:pt idx="956">
                  <c:v>0.20832999999999999</c:v>
                </c:pt>
                <c:pt idx="957">
                  <c:v>0.13816999999999999</c:v>
                </c:pt>
                <c:pt idx="958">
                  <c:v>0.192</c:v>
                </c:pt>
                <c:pt idx="959">
                  <c:v>0.23483000000000001</c:v>
                </c:pt>
                <c:pt idx="960">
                  <c:v>0.14749999999999999</c:v>
                </c:pt>
                <c:pt idx="961">
                  <c:v>0.19600000000000001</c:v>
                </c:pt>
                <c:pt idx="962">
                  <c:v>0.18132999999999999</c:v>
                </c:pt>
                <c:pt idx="963">
                  <c:v>0.217</c:v>
                </c:pt>
                <c:pt idx="964">
                  <c:v>0.20599999999999999</c:v>
                </c:pt>
                <c:pt idx="965">
                  <c:v>0.17949999999999999</c:v>
                </c:pt>
                <c:pt idx="966">
                  <c:v>0.20016999999999999</c:v>
                </c:pt>
                <c:pt idx="967">
                  <c:v>0.21282999999999999</c:v>
                </c:pt>
                <c:pt idx="968">
                  <c:v>0.17399999999999999</c:v>
                </c:pt>
                <c:pt idx="969">
                  <c:v>0.18082999999999999</c:v>
                </c:pt>
                <c:pt idx="970">
                  <c:v>0.17832999999999999</c:v>
                </c:pt>
                <c:pt idx="971">
                  <c:v>0.16850000000000001</c:v>
                </c:pt>
                <c:pt idx="972">
                  <c:v>0.157</c:v>
                </c:pt>
                <c:pt idx="973">
                  <c:v>0.21867</c:v>
                </c:pt>
                <c:pt idx="974">
                  <c:v>0.26233000000000001</c:v>
                </c:pt>
                <c:pt idx="975">
                  <c:v>0.16633000000000001</c:v>
                </c:pt>
                <c:pt idx="976">
                  <c:v>0.16750000000000001</c:v>
                </c:pt>
                <c:pt idx="977">
                  <c:v>0.23166999999999999</c:v>
                </c:pt>
                <c:pt idx="978">
                  <c:v>0.14532999999999999</c:v>
                </c:pt>
                <c:pt idx="979">
                  <c:v>0.14566999999999999</c:v>
                </c:pt>
                <c:pt idx="980">
                  <c:v>0.17849999999999999</c:v>
                </c:pt>
                <c:pt idx="981">
                  <c:v>0.17582999999999999</c:v>
                </c:pt>
                <c:pt idx="982">
                  <c:v>0.25767000000000001</c:v>
                </c:pt>
                <c:pt idx="983">
                  <c:v>0.16816999999999999</c:v>
                </c:pt>
                <c:pt idx="984">
                  <c:v>0.15467</c:v>
                </c:pt>
                <c:pt idx="985">
                  <c:v>0.22767000000000001</c:v>
                </c:pt>
                <c:pt idx="986">
                  <c:v>0.14882999999999999</c:v>
                </c:pt>
                <c:pt idx="987">
                  <c:v>0.16900000000000001</c:v>
                </c:pt>
                <c:pt idx="988">
                  <c:v>0.18983</c:v>
                </c:pt>
                <c:pt idx="989">
                  <c:v>0.19283</c:v>
                </c:pt>
                <c:pt idx="990">
                  <c:v>0.17100000000000001</c:v>
                </c:pt>
                <c:pt idx="991">
                  <c:v>0.2145</c:v>
                </c:pt>
                <c:pt idx="992">
                  <c:v>0.12817000000000001</c:v>
                </c:pt>
                <c:pt idx="993">
                  <c:v>0.22383</c:v>
                </c:pt>
                <c:pt idx="994">
                  <c:v>0.22083</c:v>
                </c:pt>
                <c:pt idx="995">
                  <c:v>0.21132999999999999</c:v>
                </c:pt>
                <c:pt idx="996">
                  <c:v>0.18417</c:v>
                </c:pt>
                <c:pt idx="997">
                  <c:v>0.17050000000000001</c:v>
                </c:pt>
                <c:pt idx="998">
                  <c:v>0.17699999999999999</c:v>
                </c:pt>
                <c:pt idx="999">
                  <c:v>0.15783</c:v>
                </c:pt>
                <c:pt idx="1000">
                  <c:v>0.18917</c:v>
                </c:pt>
                <c:pt idx="1001">
                  <c:v>0.16550000000000001</c:v>
                </c:pt>
                <c:pt idx="1002">
                  <c:v>0.16783000000000001</c:v>
                </c:pt>
                <c:pt idx="1003">
                  <c:v>0.17749999999999999</c:v>
                </c:pt>
                <c:pt idx="1004">
                  <c:v>0.32979999999999998</c:v>
                </c:pt>
                <c:pt idx="1005">
                  <c:v>0.20967</c:v>
                </c:pt>
                <c:pt idx="1006">
                  <c:v>0.14882999999999999</c:v>
                </c:pt>
                <c:pt idx="1007">
                  <c:v>0.17782999999999999</c:v>
                </c:pt>
                <c:pt idx="1008">
                  <c:v>0.16433</c:v>
                </c:pt>
                <c:pt idx="1009">
                  <c:v>0.19833000000000001</c:v>
                </c:pt>
                <c:pt idx="1010">
                  <c:v>0.19583</c:v>
                </c:pt>
                <c:pt idx="1011">
                  <c:v>0.17066999999999999</c:v>
                </c:pt>
                <c:pt idx="1012">
                  <c:v>0.21032999999999999</c:v>
                </c:pt>
                <c:pt idx="1013">
                  <c:v>0.15633</c:v>
                </c:pt>
                <c:pt idx="1014">
                  <c:v>0.18717</c:v>
                </c:pt>
                <c:pt idx="1015">
                  <c:v>0.14299999999999999</c:v>
                </c:pt>
                <c:pt idx="1016">
                  <c:v>0.25383</c:v>
                </c:pt>
                <c:pt idx="1017">
                  <c:v>0.13500000000000001</c:v>
                </c:pt>
                <c:pt idx="1018">
                  <c:v>0.2135</c:v>
                </c:pt>
                <c:pt idx="1019">
                  <c:v>0.17449999999999999</c:v>
                </c:pt>
                <c:pt idx="1020">
                  <c:v>0.16600000000000001</c:v>
                </c:pt>
                <c:pt idx="1021">
                  <c:v>0.21232999999999999</c:v>
                </c:pt>
                <c:pt idx="1022">
                  <c:v>0.23017000000000001</c:v>
                </c:pt>
                <c:pt idx="1023">
                  <c:v>0.16933000000000001</c:v>
                </c:pt>
                <c:pt idx="1024">
                  <c:v>0.20516999999999999</c:v>
                </c:pt>
                <c:pt idx="1025">
                  <c:v>0.23150000000000001</c:v>
                </c:pt>
                <c:pt idx="1026">
                  <c:v>0.25783</c:v>
                </c:pt>
                <c:pt idx="1027">
                  <c:v>0.19850000000000001</c:v>
                </c:pt>
                <c:pt idx="1028">
                  <c:v>0.17616999999999999</c:v>
                </c:pt>
                <c:pt idx="1029">
                  <c:v>0.15267</c:v>
                </c:pt>
                <c:pt idx="1030">
                  <c:v>0.124</c:v>
                </c:pt>
                <c:pt idx="1031">
                  <c:v>0.26233000000000001</c:v>
                </c:pt>
                <c:pt idx="1032">
                  <c:v>0.25233</c:v>
                </c:pt>
                <c:pt idx="1033">
                  <c:v>0.1535</c:v>
                </c:pt>
                <c:pt idx="1034">
                  <c:v>0.17632999999999999</c:v>
                </c:pt>
                <c:pt idx="1035">
                  <c:v>0.16833000000000001</c:v>
                </c:pt>
                <c:pt idx="1036">
                  <c:v>0.21682999999999999</c:v>
                </c:pt>
                <c:pt idx="1037">
                  <c:v>0.24467</c:v>
                </c:pt>
                <c:pt idx="1038">
                  <c:v>0.20749999999999999</c:v>
                </c:pt>
                <c:pt idx="1039">
                  <c:v>0.19183</c:v>
                </c:pt>
                <c:pt idx="1040">
                  <c:v>0.23516999999999999</c:v>
                </c:pt>
                <c:pt idx="1041">
                  <c:v>0.15082999999999999</c:v>
                </c:pt>
                <c:pt idx="1042">
                  <c:v>0.23982999999999999</c:v>
                </c:pt>
                <c:pt idx="1043">
                  <c:v>0.19867000000000001</c:v>
                </c:pt>
                <c:pt idx="1044">
                  <c:v>0.18317</c:v>
                </c:pt>
                <c:pt idx="1045">
                  <c:v>0.16267000000000001</c:v>
                </c:pt>
                <c:pt idx="1046">
                  <c:v>0.21682999999999999</c:v>
                </c:pt>
                <c:pt idx="1047">
                  <c:v>0.18683</c:v>
                </c:pt>
                <c:pt idx="1048">
                  <c:v>0.13700000000000001</c:v>
                </c:pt>
                <c:pt idx="1049">
                  <c:v>0.19067000000000001</c:v>
                </c:pt>
                <c:pt idx="1050">
                  <c:v>0.20233000000000001</c:v>
                </c:pt>
                <c:pt idx="1051">
                  <c:v>0.22083</c:v>
                </c:pt>
                <c:pt idx="1052">
                  <c:v>0.26533000000000001</c:v>
                </c:pt>
                <c:pt idx="1053">
                  <c:v>0.17967</c:v>
                </c:pt>
                <c:pt idx="1054">
                  <c:v>0.19883000000000001</c:v>
                </c:pt>
                <c:pt idx="1055">
                  <c:v>0.17016999999999999</c:v>
                </c:pt>
                <c:pt idx="1056">
                  <c:v>0.21632999999999999</c:v>
                </c:pt>
                <c:pt idx="1057">
                  <c:v>0.20266999999999999</c:v>
                </c:pt>
                <c:pt idx="1058">
                  <c:v>0.16317000000000001</c:v>
                </c:pt>
                <c:pt idx="1059">
                  <c:v>0.20633000000000001</c:v>
                </c:pt>
                <c:pt idx="1060">
                  <c:v>0.22683</c:v>
                </c:pt>
                <c:pt idx="1061">
                  <c:v>0.1575</c:v>
                </c:pt>
                <c:pt idx="1062">
                  <c:v>0.224</c:v>
                </c:pt>
                <c:pt idx="1063">
                  <c:v>0.15583</c:v>
                </c:pt>
                <c:pt idx="1064">
                  <c:v>0.17516999999999999</c:v>
                </c:pt>
                <c:pt idx="1065">
                  <c:v>0.17016999999999999</c:v>
                </c:pt>
                <c:pt idx="1066">
                  <c:v>0.161</c:v>
                </c:pt>
                <c:pt idx="1067">
                  <c:v>0.18167</c:v>
                </c:pt>
                <c:pt idx="1068">
                  <c:v>0.19417000000000001</c:v>
                </c:pt>
                <c:pt idx="1069">
                  <c:v>0.21817</c:v>
                </c:pt>
                <c:pt idx="1070">
                  <c:v>0.21267</c:v>
                </c:pt>
                <c:pt idx="1071">
                  <c:v>0.21933</c:v>
                </c:pt>
                <c:pt idx="1072">
                  <c:v>0.16883000000000001</c:v>
                </c:pt>
                <c:pt idx="1073">
                  <c:v>0.19650000000000001</c:v>
                </c:pt>
                <c:pt idx="1074">
                  <c:v>0.20066999999999999</c:v>
                </c:pt>
                <c:pt idx="1075">
                  <c:v>0.16733000000000001</c:v>
                </c:pt>
                <c:pt idx="1076">
                  <c:v>0.17183000000000001</c:v>
                </c:pt>
                <c:pt idx="1077">
                  <c:v>0.14799999999999999</c:v>
                </c:pt>
                <c:pt idx="1078">
                  <c:v>0.15567</c:v>
                </c:pt>
                <c:pt idx="1079">
                  <c:v>0.18149999999999999</c:v>
                </c:pt>
                <c:pt idx="1080">
                  <c:v>0.16217000000000001</c:v>
                </c:pt>
                <c:pt idx="1081">
                  <c:v>0.2455</c:v>
                </c:pt>
                <c:pt idx="1082">
                  <c:v>0.18733</c:v>
                </c:pt>
                <c:pt idx="1083">
                  <c:v>0.248</c:v>
                </c:pt>
                <c:pt idx="1084">
                  <c:v>0.19683</c:v>
                </c:pt>
                <c:pt idx="1085">
                  <c:v>0.16550000000000001</c:v>
                </c:pt>
                <c:pt idx="1086">
                  <c:v>0.18567</c:v>
                </c:pt>
                <c:pt idx="1087">
                  <c:v>0.17982999999999999</c:v>
                </c:pt>
                <c:pt idx="1088">
                  <c:v>0.20832999999999999</c:v>
                </c:pt>
                <c:pt idx="1089">
                  <c:v>0.20716999999999999</c:v>
                </c:pt>
                <c:pt idx="1090">
                  <c:v>0.14482999999999999</c:v>
                </c:pt>
                <c:pt idx="1091">
                  <c:v>0.15217</c:v>
                </c:pt>
                <c:pt idx="1092">
                  <c:v>0.18767</c:v>
                </c:pt>
                <c:pt idx="1093">
                  <c:v>0.16700000000000001</c:v>
                </c:pt>
                <c:pt idx="1094">
                  <c:v>0.15817000000000001</c:v>
                </c:pt>
                <c:pt idx="1095">
                  <c:v>0.26083000000000001</c:v>
                </c:pt>
                <c:pt idx="1096">
                  <c:v>0.1545</c:v>
                </c:pt>
                <c:pt idx="1097">
                  <c:v>0.21517</c:v>
                </c:pt>
                <c:pt idx="1098">
                  <c:v>0.20033000000000001</c:v>
                </c:pt>
                <c:pt idx="1099">
                  <c:v>0.20183000000000001</c:v>
                </c:pt>
                <c:pt idx="1100">
                  <c:v>0.18833</c:v>
                </c:pt>
                <c:pt idx="1101">
                  <c:v>0.17716999999999999</c:v>
                </c:pt>
                <c:pt idx="1102">
                  <c:v>0.17967</c:v>
                </c:pt>
                <c:pt idx="1103">
                  <c:v>0.16883000000000001</c:v>
                </c:pt>
                <c:pt idx="1104">
                  <c:v>0.17949999999999999</c:v>
                </c:pt>
                <c:pt idx="1105">
                  <c:v>0.15983</c:v>
                </c:pt>
                <c:pt idx="1106">
                  <c:v>0.21217</c:v>
                </c:pt>
                <c:pt idx="1107">
                  <c:v>0.18733</c:v>
                </c:pt>
                <c:pt idx="1108">
                  <c:v>0.18683</c:v>
                </c:pt>
                <c:pt idx="1109">
                  <c:v>0.17849999999999999</c:v>
                </c:pt>
                <c:pt idx="1110">
                  <c:v>0.17832999999999999</c:v>
                </c:pt>
                <c:pt idx="1111">
                  <c:v>0.20349999999999999</c:v>
                </c:pt>
                <c:pt idx="1112">
                  <c:v>0.21933</c:v>
                </c:pt>
                <c:pt idx="1113">
                  <c:v>0.19633</c:v>
                </c:pt>
                <c:pt idx="1114">
                  <c:v>0.18282999999999999</c:v>
                </c:pt>
                <c:pt idx="1115">
                  <c:v>0.20649999999999999</c:v>
                </c:pt>
                <c:pt idx="1116">
                  <c:v>0.1885</c:v>
                </c:pt>
                <c:pt idx="1117">
                  <c:v>0.15232999999999999</c:v>
                </c:pt>
                <c:pt idx="1118">
                  <c:v>0.18017</c:v>
                </c:pt>
                <c:pt idx="1119">
                  <c:v>0.25433</c:v>
                </c:pt>
                <c:pt idx="1120">
                  <c:v>0.18367</c:v>
                </c:pt>
                <c:pt idx="1121">
                  <c:v>0.15483</c:v>
                </c:pt>
                <c:pt idx="1122">
                  <c:v>0.15382999999999999</c:v>
                </c:pt>
                <c:pt idx="1123">
                  <c:v>0.23916999999999999</c:v>
                </c:pt>
                <c:pt idx="1124">
                  <c:v>0.19667000000000001</c:v>
                </c:pt>
                <c:pt idx="1125">
                  <c:v>0.19167000000000001</c:v>
                </c:pt>
                <c:pt idx="1126">
                  <c:v>0.19483</c:v>
                </c:pt>
                <c:pt idx="1127">
                  <c:v>0.17832999999999999</c:v>
                </c:pt>
                <c:pt idx="1128">
                  <c:v>0.23050000000000001</c:v>
                </c:pt>
                <c:pt idx="1129">
                  <c:v>0.20449999999999999</c:v>
                </c:pt>
                <c:pt idx="1130">
                  <c:v>0.187</c:v>
                </c:pt>
                <c:pt idx="1131">
                  <c:v>0.1565</c:v>
                </c:pt>
                <c:pt idx="1132">
                  <c:v>0.19950000000000001</c:v>
                </c:pt>
                <c:pt idx="1133">
                  <c:v>0.17632999999999999</c:v>
                </c:pt>
                <c:pt idx="1134">
                  <c:v>0.14499999999999999</c:v>
                </c:pt>
                <c:pt idx="1135">
                  <c:v>0.22517000000000001</c:v>
                </c:pt>
                <c:pt idx="1136">
                  <c:v>0.251</c:v>
                </c:pt>
                <c:pt idx="1137">
                  <c:v>0.21883</c:v>
                </c:pt>
                <c:pt idx="1138">
                  <c:v>0.182</c:v>
                </c:pt>
                <c:pt idx="1139">
                  <c:v>0.17982999999999999</c:v>
                </c:pt>
                <c:pt idx="1140">
                  <c:v>0.17416999999999999</c:v>
                </c:pt>
                <c:pt idx="1141">
                  <c:v>0.18417</c:v>
                </c:pt>
                <c:pt idx="1142">
                  <c:v>0.2525</c:v>
                </c:pt>
                <c:pt idx="1143">
                  <c:v>0.19517000000000001</c:v>
                </c:pt>
                <c:pt idx="1144">
                  <c:v>0.17183000000000001</c:v>
                </c:pt>
                <c:pt idx="1145">
                  <c:v>0.19033</c:v>
                </c:pt>
                <c:pt idx="1146">
                  <c:v>0.191</c:v>
                </c:pt>
                <c:pt idx="1147">
                  <c:v>0.23816999999999999</c:v>
                </c:pt>
                <c:pt idx="1148">
                  <c:v>0.20200000000000001</c:v>
                </c:pt>
                <c:pt idx="1149">
                  <c:v>0.15533</c:v>
                </c:pt>
                <c:pt idx="1150">
                  <c:v>0.1845</c:v>
                </c:pt>
                <c:pt idx="1151">
                  <c:v>0.20982999999999999</c:v>
                </c:pt>
                <c:pt idx="1152">
                  <c:v>0.19633</c:v>
                </c:pt>
                <c:pt idx="1153">
                  <c:v>0.21249999999999999</c:v>
                </c:pt>
                <c:pt idx="1154">
                  <c:v>0.17949999999999999</c:v>
                </c:pt>
                <c:pt idx="1155">
                  <c:v>0.16267000000000001</c:v>
                </c:pt>
                <c:pt idx="1156">
                  <c:v>0.16916999999999999</c:v>
                </c:pt>
                <c:pt idx="1157">
                  <c:v>0.17283000000000001</c:v>
                </c:pt>
                <c:pt idx="1158">
                  <c:v>0.161</c:v>
                </c:pt>
                <c:pt idx="1159">
                  <c:v>0.21149999999999999</c:v>
                </c:pt>
                <c:pt idx="1160">
                  <c:v>0.20050000000000001</c:v>
                </c:pt>
                <c:pt idx="1161">
                  <c:v>0.18117</c:v>
                </c:pt>
                <c:pt idx="1162">
                  <c:v>0.19517000000000001</c:v>
                </c:pt>
                <c:pt idx="1163">
                  <c:v>0.20583000000000001</c:v>
                </c:pt>
                <c:pt idx="1164">
                  <c:v>0.19917000000000001</c:v>
                </c:pt>
                <c:pt idx="1165">
                  <c:v>0.18149999999999999</c:v>
                </c:pt>
                <c:pt idx="1166">
                  <c:v>0.16433</c:v>
                </c:pt>
                <c:pt idx="1167">
                  <c:v>0.14449999999999999</c:v>
                </c:pt>
                <c:pt idx="1168">
                  <c:v>0.16617000000000001</c:v>
                </c:pt>
                <c:pt idx="1169">
                  <c:v>0.19633</c:v>
                </c:pt>
                <c:pt idx="1170">
                  <c:v>0.1875</c:v>
                </c:pt>
                <c:pt idx="1171">
                  <c:v>0.20300000000000001</c:v>
                </c:pt>
                <c:pt idx="1172">
                  <c:v>0.19850000000000001</c:v>
                </c:pt>
                <c:pt idx="1173">
                  <c:v>0.17516999999999999</c:v>
                </c:pt>
                <c:pt idx="1174">
                  <c:v>0.25633</c:v>
                </c:pt>
                <c:pt idx="1175">
                  <c:v>0.16</c:v>
                </c:pt>
                <c:pt idx="1176">
                  <c:v>0.25067</c:v>
                </c:pt>
                <c:pt idx="1177">
                  <c:v>0.20866999999999999</c:v>
                </c:pt>
                <c:pt idx="1178">
                  <c:v>0.1865</c:v>
                </c:pt>
                <c:pt idx="1179">
                  <c:v>0.21332999999999999</c:v>
                </c:pt>
                <c:pt idx="1180">
                  <c:v>0.19650000000000001</c:v>
                </c:pt>
                <c:pt idx="1181">
                  <c:v>0.17283000000000001</c:v>
                </c:pt>
                <c:pt idx="1182">
                  <c:v>0.16683000000000001</c:v>
                </c:pt>
                <c:pt idx="1183">
                  <c:v>0.20932999999999999</c:v>
                </c:pt>
                <c:pt idx="1184">
                  <c:v>0.19350000000000001</c:v>
                </c:pt>
                <c:pt idx="1185">
                  <c:v>0.18717</c:v>
                </c:pt>
                <c:pt idx="1186">
                  <c:v>0.17732999999999999</c:v>
                </c:pt>
                <c:pt idx="1187">
                  <c:v>0.21032999999999999</c:v>
                </c:pt>
                <c:pt idx="1188">
                  <c:v>0.22567000000000001</c:v>
                </c:pt>
                <c:pt idx="1189">
                  <c:v>0.218</c:v>
                </c:pt>
                <c:pt idx="1190">
                  <c:v>0.25483</c:v>
                </c:pt>
                <c:pt idx="1191">
                  <c:v>0.214</c:v>
                </c:pt>
                <c:pt idx="1192">
                  <c:v>0.19033</c:v>
                </c:pt>
                <c:pt idx="1193">
                  <c:v>0.17566999999999999</c:v>
                </c:pt>
                <c:pt idx="1194">
                  <c:v>0.20433000000000001</c:v>
                </c:pt>
                <c:pt idx="1195">
                  <c:v>0.16617000000000001</c:v>
                </c:pt>
                <c:pt idx="1196">
                  <c:v>0.20166999999999999</c:v>
                </c:pt>
                <c:pt idx="1197">
                  <c:v>0.14917</c:v>
                </c:pt>
                <c:pt idx="1198">
                  <c:v>0.151</c:v>
                </c:pt>
                <c:pt idx="1199">
                  <c:v>0.26617000000000002</c:v>
                </c:pt>
                <c:pt idx="1200">
                  <c:v>0.16217000000000001</c:v>
                </c:pt>
                <c:pt idx="1201">
                  <c:v>0.20033000000000001</c:v>
                </c:pt>
                <c:pt idx="1202">
                  <c:v>0.15867000000000001</c:v>
                </c:pt>
                <c:pt idx="1203">
                  <c:v>0.19933000000000001</c:v>
                </c:pt>
                <c:pt idx="1204">
                  <c:v>0.27083000000000002</c:v>
                </c:pt>
                <c:pt idx="1205">
                  <c:v>0.16633000000000001</c:v>
                </c:pt>
                <c:pt idx="1206">
                  <c:v>0.16233</c:v>
                </c:pt>
                <c:pt idx="1207">
                  <c:v>0.20100000000000001</c:v>
                </c:pt>
                <c:pt idx="1208">
                  <c:v>0.15282999999999999</c:v>
                </c:pt>
                <c:pt idx="1209">
                  <c:v>0.19700000000000001</c:v>
                </c:pt>
                <c:pt idx="1210">
                  <c:v>0.1835</c:v>
                </c:pt>
                <c:pt idx="1211">
                  <c:v>0.19783000000000001</c:v>
                </c:pt>
                <c:pt idx="1212">
                  <c:v>0.23449999999999999</c:v>
                </c:pt>
                <c:pt idx="1213">
                  <c:v>0.16717000000000001</c:v>
                </c:pt>
                <c:pt idx="1214">
                  <c:v>0.18683</c:v>
                </c:pt>
                <c:pt idx="1215">
                  <c:v>0.17566999999999999</c:v>
                </c:pt>
                <c:pt idx="1216">
                  <c:v>0.16700000000000001</c:v>
                </c:pt>
                <c:pt idx="1217">
                  <c:v>0.19700000000000001</c:v>
                </c:pt>
                <c:pt idx="1218">
                  <c:v>0.19700000000000001</c:v>
                </c:pt>
                <c:pt idx="1219">
                  <c:v>0.1925</c:v>
                </c:pt>
                <c:pt idx="1220">
                  <c:v>0.20250000000000001</c:v>
                </c:pt>
                <c:pt idx="1221">
                  <c:v>0.28949999999999998</c:v>
                </c:pt>
                <c:pt idx="1222">
                  <c:v>0.17433000000000001</c:v>
                </c:pt>
                <c:pt idx="1223">
                  <c:v>0.17917</c:v>
                </c:pt>
                <c:pt idx="1224">
                  <c:v>0.14599999999999999</c:v>
                </c:pt>
                <c:pt idx="1225">
                  <c:v>0.19483</c:v>
                </c:pt>
                <c:pt idx="1226">
                  <c:v>0.18049999999999999</c:v>
                </c:pt>
                <c:pt idx="1227">
                  <c:v>0.16333</c:v>
                </c:pt>
                <c:pt idx="1228">
                  <c:v>0.20499999999999999</c:v>
                </c:pt>
                <c:pt idx="1229">
                  <c:v>0.1825</c:v>
                </c:pt>
                <c:pt idx="1230">
                  <c:v>0.17967</c:v>
                </c:pt>
                <c:pt idx="1231">
                  <c:v>0.25800000000000001</c:v>
                </c:pt>
                <c:pt idx="1232">
                  <c:v>0.17383000000000001</c:v>
                </c:pt>
                <c:pt idx="1233">
                  <c:v>0.24067</c:v>
                </c:pt>
                <c:pt idx="1234">
                  <c:v>0.19900000000000001</c:v>
                </c:pt>
                <c:pt idx="1235">
                  <c:v>0.189</c:v>
                </c:pt>
                <c:pt idx="1236">
                  <c:v>0.18182999999999999</c:v>
                </c:pt>
                <c:pt idx="1237">
                  <c:v>0.21199999999999999</c:v>
                </c:pt>
                <c:pt idx="1238">
                  <c:v>0.19833000000000001</c:v>
                </c:pt>
                <c:pt idx="1239">
                  <c:v>0.20266999999999999</c:v>
                </c:pt>
                <c:pt idx="1240">
                  <c:v>0.15483</c:v>
                </c:pt>
                <c:pt idx="1241">
                  <c:v>0.2485</c:v>
                </c:pt>
                <c:pt idx="1242">
                  <c:v>0.18067</c:v>
                </c:pt>
                <c:pt idx="1243">
                  <c:v>0.17749999999999999</c:v>
                </c:pt>
                <c:pt idx="1244">
                  <c:v>0.20949999999999999</c:v>
                </c:pt>
                <c:pt idx="1245">
                  <c:v>0.20633000000000001</c:v>
                </c:pt>
                <c:pt idx="1246">
                  <c:v>0.17882999999999999</c:v>
                </c:pt>
                <c:pt idx="1247">
                  <c:v>0.18783</c:v>
                </c:pt>
                <c:pt idx="1248">
                  <c:v>0.21967</c:v>
                </c:pt>
                <c:pt idx="1249">
                  <c:v>0.20300000000000001</c:v>
                </c:pt>
                <c:pt idx="1250">
                  <c:v>0.16583000000000001</c:v>
                </c:pt>
                <c:pt idx="1251">
                  <c:v>0.19683</c:v>
                </c:pt>
                <c:pt idx="1252">
                  <c:v>0.20150000000000001</c:v>
                </c:pt>
                <c:pt idx="1253">
                  <c:v>0.20416999999999999</c:v>
                </c:pt>
                <c:pt idx="1254">
                  <c:v>0.21567</c:v>
                </c:pt>
                <c:pt idx="1255">
                  <c:v>0.17499999999999999</c:v>
                </c:pt>
                <c:pt idx="1256">
                  <c:v>0.22167000000000001</c:v>
                </c:pt>
                <c:pt idx="1257">
                  <c:v>0.15417</c:v>
                </c:pt>
                <c:pt idx="1258">
                  <c:v>0.18917</c:v>
                </c:pt>
                <c:pt idx="1259">
                  <c:v>0.20283000000000001</c:v>
                </c:pt>
                <c:pt idx="1260">
                  <c:v>0.18467</c:v>
                </c:pt>
                <c:pt idx="1261">
                  <c:v>0.19650000000000001</c:v>
                </c:pt>
                <c:pt idx="1262">
                  <c:v>0.17932999999999999</c:v>
                </c:pt>
                <c:pt idx="1263">
                  <c:v>0.23100000000000001</c:v>
                </c:pt>
                <c:pt idx="1264">
                  <c:v>0.22500000000000001</c:v>
                </c:pt>
                <c:pt idx="1265">
                  <c:v>0.22133</c:v>
                </c:pt>
                <c:pt idx="1266">
                  <c:v>0.23200000000000001</c:v>
                </c:pt>
                <c:pt idx="1267">
                  <c:v>0.22617000000000001</c:v>
                </c:pt>
                <c:pt idx="1268">
                  <c:v>0.20782999999999999</c:v>
                </c:pt>
                <c:pt idx="1269">
                  <c:v>0.16533</c:v>
                </c:pt>
                <c:pt idx="1270">
                  <c:v>0.17449999999999999</c:v>
                </c:pt>
                <c:pt idx="1271">
                  <c:v>0.22767000000000001</c:v>
                </c:pt>
                <c:pt idx="1272">
                  <c:v>0.19633</c:v>
                </c:pt>
                <c:pt idx="1273">
                  <c:v>0.21149999999999999</c:v>
                </c:pt>
                <c:pt idx="1274">
                  <c:v>0.17233000000000001</c:v>
                </c:pt>
                <c:pt idx="1275">
                  <c:v>0.23066999999999999</c:v>
                </c:pt>
                <c:pt idx="1276">
                  <c:v>0.17932999999999999</c:v>
                </c:pt>
                <c:pt idx="1277">
                  <c:v>0.1595</c:v>
                </c:pt>
                <c:pt idx="1278">
                  <c:v>0.19583</c:v>
                </c:pt>
                <c:pt idx="1279">
                  <c:v>0.20766999999999999</c:v>
                </c:pt>
                <c:pt idx="1280">
                  <c:v>0.20599999999999999</c:v>
                </c:pt>
                <c:pt idx="1281">
                  <c:v>0.23</c:v>
                </c:pt>
                <c:pt idx="1282">
                  <c:v>0.16850000000000001</c:v>
                </c:pt>
                <c:pt idx="1283">
                  <c:v>0.19450000000000001</c:v>
                </c:pt>
                <c:pt idx="1284">
                  <c:v>0.21883</c:v>
                </c:pt>
                <c:pt idx="1285">
                  <c:v>0.216</c:v>
                </c:pt>
                <c:pt idx="1286">
                  <c:v>0.17183000000000001</c:v>
                </c:pt>
                <c:pt idx="1287">
                  <c:v>0.14283000000000001</c:v>
                </c:pt>
                <c:pt idx="1288">
                  <c:v>0.21067</c:v>
                </c:pt>
                <c:pt idx="1289">
                  <c:v>0.2195</c:v>
                </c:pt>
                <c:pt idx="1290">
                  <c:v>0.20766999999999999</c:v>
                </c:pt>
                <c:pt idx="1291">
                  <c:v>0.16067000000000001</c:v>
                </c:pt>
                <c:pt idx="1292">
                  <c:v>0.17283000000000001</c:v>
                </c:pt>
                <c:pt idx="1293">
                  <c:v>0.16866999999999999</c:v>
                </c:pt>
                <c:pt idx="1294">
                  <c:v>0.16866999999999999</c:v>
                </c:pt>
                <c:pt idx="1295">
                  <c:v>0.20250000000000001</c:v>
                </c:pt>
                <c:pt idx="1296">
                  <c:v>0.25917000000000001</c:v>
                </c:pt>
                <c:pt idx="1297">
                  <c:v>0.17199999999999999</c:v>
                </c:pt>
                <c:pt idx="1298">
                  <c:v>0.223</c:v>
                </c:pt>
                <c:pt idx="1299">
                  <c:v>0.22883000000000001</c:v>
                </c:pt>
                <c:pt idx="1300">
                  <c:v>0.21582999999999999</c:v>
                </c:pt>
                <c:pt idx="1301">
                  <c:v>0.22333</c:v>
                </c:pt>
                <c:pt idx="1302">
                  <c:v>0.20433000000000001</c:v>
                </c:pt>
                <c:pt idx="1303">
                  <c:v>0.17666999999999999</c:v>
                </c:pt>
                <c:pt idx="1304">
                  <c:v>0.22600000000000001</c:v>
                </c:pt>
                <c:pt idx="1305">
                  <c:v>0.23017000000000001</c:v>
                </c:pt>
                <c:pt idx="1306">
                  <c:v>0.25533</c:v>
                </c:pt>
                <c:pt idx="1307">
                  <c:v>0.18933</c:v>
                </c:pt>
                <c:pt idx="1308">
                  <c:v>0.17366999999999999</c:v>
                </c:pt>
                <c:pt idx="1309">
                  <c:v>0.23400000000000001</c:v>
                </c:pt>
                <c:pt idx="1310">
                  <c:v>0.21232999999999999</c:v>
                </c:pt>
                <c:pt idx="1311">
                  <c:v>0.23116999999999999</c:v>
                </c:pt>
                <c:pt idx="1312">
                  <c:v>0.15833</c:v>
                </c:pt>
                <c:pt idx="1313">
                  <c:v>0.17016999999999999</c:v>
                </c:pt>
                <c:pt idx="1314">
                  <c:v>0.25033</c:v>
                </c:pt>
                <c:pt idx="1315">
                  <c:v>0.191</c:v>
                </c:pt>
                <c:pt idx="1316">
                  <c:v>0.22533</c:v>
                </c:pt>
                <c:pt idx="1317">
                  <c:v>0.17849999999999999</c:v>
                </c:pt>
                <c:pt idx="1318">
                  <c:v>0.24933</c:v>
                </c:pt>
                <c:pt idx="1319">
                  <c:v>0.1885</c:v>
                </c:pt>
                <c:pt idx="1320">
                  <c:v>0.18467</c:v>
                </c:pt>
                <c:pt idx="1321">
                  <c:v>0.20899999999999999</c:v>
                </c:pt>
                <c:pt idx="1322">
                  <c:v>0.19783000000000001</c:v>
                </c:pt>
                <c:pt idx="1323">
                  <c:v>0.18067</c:v>
                </c:pt>
                <c:pt idx="1324">
                  <c:v>0.14499999999999999</c:v>
                </c:pt>
                <c:pt idx="1325">
                  <c:v>0.17249999999999999</c:v>
                </c:pt>
                <c:pt idx="1326">
                  <c:v>0.23116999999999999</c:v>
                </c:pt>
                <c:pt idx="1327">
                  <c:v>0.26883000000000001</c:v>
                </c:pt>
                <c:pt idx="1328">
                  <c:v>0.17949999999999999</c:v>
                </c:pt>
                <c:pt idx="1329">
                  <c:v>0.17832999999999999</c:v>
                </c:pt>
                <c:pt idx="1330">
                  <c:v>0.20116999999999999</c:v>
                </c:pt>
                <c:pt idx="1331">
                  <c:v>0.23033000000000001</c:v>
                </c:pt>
                <c:pt idx="1332">
                  <c:v>0.18417</c:v>
                </c:pt>
                <c:pt idx="1333">
                  <c:v>0.17616999999999999</c:v>
                </c:pt>
                <c:pt idx="1334">
                  <c:v>0.21367</c:v>
                </c:pt>
                <c:pt idx="1335">
                  <c:v>0.16900000000000001</c:v>
                </c:pt>
                <c:pt idx="1336">
                  <c:v>0.21382999999999999</c:v>
                </c:pt>
                <c:pt idx="1337">
                  <c:v>0.22717000000000001</c:v>
                </c:pt>
                <c:pt idx="1338">
                  <c:v>0.20832999999999999</c:v>
                </c:pt>
                <c:pt idx="1339">
                  <c:v>0.23749999999999999</c:v>
                </c:pt>
                <c:pt idx="1340">
                  <c:v>0.189</c:v>
                </c:pt>
                <c:pt idx="1341">
                  <c:v>0.15032999999999999</c:v>
                </c:pt>
                <c:pt idx="1342">
                  <c:v>0.16983000000000001</c:v>
                </c:pt>
                <c:pt idx="1343">
                  <c:v>0.23066999999999999</c:v>
                </c:pt>
                <c:pt idx="1344">
                  <c:v>0.21117</c:v>
                </c:pt>
                <c:pt idx="1345">
                  <c:v>0.18617</c:v>
                </c:pt>
                <c:pt idx="1346">
                  <c:v>0.16350000000000001</c:v>
                </c:pt>
                <c:pt idx="1347">
                  <c:v>0.25633</c:v>
                </c:pt>
                <c:pt idx="1348">
                  <c:v>0.19983000000000001</c:v>
                </c:pt>
                <c:pt idx="1349">
                  <c:v>0.24367</c:v>
                </c:pt>
                <c:pt idx="1350">
                  <c:v>0.17982999999999999</c:v>
                </c:pt>
                <c:pt idx="1351">
                  <c:v>0.17050000000000001</c:v>
                </c:pt>
                <c:pt idx="1352">
                  <c:v>0.23033000000000001</c:v>
                </c:pt>
                <c:pt idx="1353">
                  <c:v>0.16633000000000001</c:v>
                </c:pt>
                <c:pt idx="1354">
                  <c:v>0.15733</c:v>
                </c:pt>
                <c:pt idx="1355">
                  <c:v>0.17399999999999999</c:v>
                </c:pt>
                <c:pt idx="1356">
                  <c:v>0.19500000000000001</c:v>
                </c:pt>
                <c:pt idx="1357">
                  <c:v>0.18432999999999999</c:v>
                </c:pt>
                <c:pt idx="1358">
                  <c:v>0.22600000000000001</c:v>
                </c:pt>
                <c:pt idx="1359">
                  <c:v>0.18933</c:v>
                </c:pt>
                <c:pt idx="1360">
                  <c:v>0.16067000000000001</c:v>
                </c:pt>
                <c:pt idx="1361">
                  <c:v>0.24</c:v>
                </c:pt>
                <c:pt idx="1362">
                  <c:v>0.18517</c:v>
                </c:pt>
                <c:pt idx="1363">
                  <c:v>0.18017</c:v>
                </c:pt>
                <c:pt idx="1364">
                  <c:v>0.19683</c:v>
                </c:pt>
                <c:pt idx="1365">
                  <c:v>0.19267000000000001</c:v>
                </c:pt>
                <c:pt idx="1366">
                  <c:v>0.19183</c:v>
                </c:pt>
                <c:pt idx="1367">
                  <c:v>0.16966999999999999</c:v>
                </c:pt>
                <c:pt idx="1368">
                  <c:v>0.14867</c:v>
                </c:pt>
                <c:pt idx="1369">
                  <c:v>0.21</c:v>
                </c:pt>
                <c:pt idx="1370">
                  <c:v>0.16783000000000001</c:v>
                </c:pt>
                <c:pt idx="1371">
                  <c:v>0.20033000000000001</c:v>
                </c:pt>
                <c:pt idx="1372">
                  <c:v>0.21617</c:v>
                </c:pt>
                <c:pt idx="1373">
                  <c:v>0.19467000000000001</c:v>
                </c:pt>
                <c:pt idx="1374">
                  <c:v>0.26200000000000001</c:v>
                </c:pt>
                <c:pt idx="1375">
                  <c:v>0.21783</c:v>
                </c:pt>
                <c:pt idx="1376">
                  <c:v>0.219</c:v>
                </c:pt>
                <c:pt idx="1377">
                  <c:v>0.20333000000000001</c:v>
                </c:pt>
                <c:pt idx="1378">
                  <c:v>0.21</c:v>
                </c:pt>
                <c:pt idx="1379">
                  <c:v>0.23982999999999999</c:v>
                </c:pt>
                <c:pt idx="1380">
                  <c:v>0.23683000000000001</c:v>
                </c:pt>
                <c:pt idx="1381">
                  <c:v>0.17133000000000001</c:v>
                </c:pt>
                <c:pt idx="1382">
                  <c:v>0.18099999999999999</c:v>
                </c:pt>
                <c:pt idx="1383">
                  <c:v>0.22417000000000001</c:v>
                </c:pt>
                <c:pt idx="1384">
                  <c:v>0.20283000000000001</c:v>
                </c:pt>
                <c:pt idx="1385">
                  <c:v>0.17433000000000001</c:v>
                </c:pt>
                <c:pt idx="1386">
                  <c:v>0.17199999999999999</c:v>
                </c:pt>
                <c:pt idx="1387">
                  <c:v>0.19683</c:v>
                </c:pt>
                <c:pt idx="1388">
                  <c:v>0.17249999999999999</c:v>
                </c:pt>
                <c:pt idx="1389">
                  <c:v>0.2505</c:v>
                </c:pt>
                <c:pt idx="1390">
                  <c:v>0.17483000000000001</c:v>
                </c:pt>
                <c:pt idx="1391">
                  <c:v>0.22650000000000001</c:v>
                </c:pt>
                <c:pt idx="1392">
                  <c:v>0.22683</c:v>
                </c:pt>
                <c:pt idx="1393">
                  <c:v>0.16816999999999999</c:v>
                </c:pt>
                <c:pt idx="1394">
                  <c:v>0.15267</c:v>
                </c:pt>
                <c:pt idx="1395">
                  <c:v>0.252</c:v>
                </c:pt>
                <c:pt idx="1396">
                  <c:v>0.17899999999999999</c:v>
                </c:pt>
                <c:pt idx="1397">
                  <c:v>0.26550000000000001</c:v>
                </c:pt>
                <c:pt idx="1398">
                  <c:v>0.21382999999999999</c:v>
                </c:pt>
                <c:pt idx="1399">
                  <c:v>0.20233000000000001</c:v>
                </c:pt>
                <c:pt idx="1400">
                  <c:v>0.26467000000000002</c:v>
                </c:pt>
                <c:pt idx="1401">
                  <c:v>0.27350000000000002</c:v>
                </c:pt>
                <c:pt idx="1402">
                  <c:v>0.19067000000000001</c:v>
                </c:pt>
                <c:pt idx="1403">
                  <c:v>0.17383000000000001</c:v>
                </c:pt>
                <c:pt idx="1404">
                  <c:v>0.16750000000000001</c:v>
                </c:pt>
                <c:pt idx="1405">
                  <c:v>0.16400000000000001</c:v>
                </c:pt>
                <c:pt idx="1406">
                  <c:v>0.23300000000000001</c:v>
                </c:pt>
                <c:pt idx="1407">
                  <c:v>0.24016999999999999</c:v>
                </c:pt>
                <c:pt idx="1408">
                  <c:v>0.19550000000000001</c:v>
                </c:pt>
                <c:pt idx="1409">
                  <c:v>0.26517000000000002</c:v>
                </c:pt>
                <c:pt idx="1410">
                  <c:v>0.17782999999999999</c:v>
                </c:pt>
                <c:pt idx="1411">
                  <c:v>0.22983000000000001</c:v>
                </c:pt>
                <c:pt idx="1412">
                  <c:v>0.22950000000000001</c:v>
                </c:pt>
                <c:pt idx="1413">
                  <c:v>0.17599999999999999</c:v>
                </c:pt>
                <c:pt idx="1414">
                  <c:v>0.217</c:v>
                </c:pt>
                <c:pt idx="1415">
                  <c:v>0.13833000000000001</c:v>
                </c:pt>
                <c:pt idx="1416">
                  <c:v>0.191</c:v>
                </c:pt>
                <c:pt idx="1417">
                  <c:v>0.15467</c:v>
                </c:pt>
                <c:pt idx="1418">
                  <c:v>0.22433</c:v>
                </c:pt>
                <c:pt idx="1419">
                  <c:v>0.22717000000000001</c:v>
                </c:pt>
                <c:pt idx="1420">
                  <c:v>0.14616999999999999</c:v>
                </c:pt>
                <c:pt idx="1421">
                  <c:v>0.20083000000000001</c:v>
                </c:pt>
                <c:pt idx="1422">
                  <c:v>0.17967</c:v>
                </c:pt>
                <c:pt idx="1423">
                  <c:v>0.17333000000000001</c:v>
                </c:pt>
                <c:pt idx="1424">
                  <c:v>0.21417</c:v>
                </c:pt>
                <c:pt idx="1425">
                  <c:v>0.25933</c:v>
                </c:pt>
                <c:pt idx="1426">
                  <c:v>0.25383</c:v>
                </c:pt>
                <c:pt idx="1427">
                  <c:v>0.17782999999999999</c:v>
                </c:pt>
                <c:pt idx="1428">
                  <c:v>0.19933000000000001</c:v>
                </c:pt>
                <c:pt idx="1429">
                  <c:v>0.18517</c:v>
                </c:pt>
                <c:pt idx="1430">
                  <c:v>0.21032999999999999</c:v>
                </c:pt>
                <c:pt idx="1431">
                  <c:v>0.20116999999999999</c:v>
                </c:pt>
                <c:pt idx="1432">
                  <c:v>0.25033</c:v>
                </c:pt>
                <c:pt idx="1433">
                  <c:v>0.17549999999999999</c:v>
                </c:pt>
                <c:pt idx="1434">
                  <c:v>0.19383</c:v>
                </c:pt>
                <c:pt idx="1435">
                  <c:v>0.18633</c:v>
                </c:pt>
                <c:pt idx="1436">
                  <c:v>0.20116999999999999</c:v>
                </c:pt>
                <c:pt idx="1437">
                  <c:v>0.24099999999999999</c:v>
                </c:pt>
                <c:pt idx="1438">
                  <c:v>0.218</c:v>
                </c:pt>
                <c:pt idx="1439">
                  <c:v>0.20882999999999999</c:v>
                </c:pt>
                <c:pt idx="1440">
                  <c:v>0.28666999999999998</c:v>
                </c:pt>
                <c:pt idx="1441">
                  <c:v>0.14917</c:v>
                </c:pt>
                <c:pt idx="1442">
                  <c:v>0.22700000000000001</c:v>
                </c:pt>
                <c:pt idx="1443">
                  <c:v>0.19033</c:v>
                </c:pt>
                <c:pt idx="1444">
                  <c:v>0.19333</c:v>
                </c:pt>
                <c:pt idx="1445">
                  <c:v>0.22117000000000001</c:v>
                </c:pt>
                <c:pt idx="1446">
                  <c:v>0.19467000000000001</c:v>
                </c:pt>
                <c:pt idx="1447">
                  <c:v>0.22750000000000001</c:v>
                </c:pt>
                <c:pt idx="1448">
                  <c:v>0.21617</c:v>
                </c:pt>
                <c:pt idx="1449">
                  <c:v>0.24117</c:v>
                </c:pt>
                <c:pt idx="1450">
                  <c:v>0.1915</c:v>
                </c:pt>
                <c:pt idx="1451">
                  <c:v>0.18767</c:v>
                </c:pt>
                <c:pt idx="1452">
                  <c:v>0.2495</c:v>
                </c:pt>
                <c:pt idx="1453">
                  <c:v>0.16683000000000001</c:v>
                </c:pt>
                <c:pt idx="1454">
                  <c:v>0.20666999999999999</c:v>
                </c:pt>
                <c:pt idx="1455">
                  <c:v>0.27150000000000002</c:v>
                </c:pt>
                <c:pt idx="1456">
                  <c:v>0.15933</c:v>
                </c:pt>
                <c:pt idx="1457">
                  <c:v>0.19417000000000001</c:v>
                </c:pt>
                <c:pt idx="1458">
                  <c:v>0.183</c:v>
                </c:pt>
                <c:pt idx="1459">
                  <c:v>0.187</c:v>
                </c:pt>
                <c:pt idx="1460">
                  <c:v>0.22567000000000001</c:v>
                </c:pt>
                <c:pt idx="1461">
                  <c:v>0.16767000000000001</c:v>
                </c:pt>
                <c:pt idx="1462">
                  <c:v>0.24332999999999999</c:v>
                </c:pt>
                <c:pt idx="1463">
                  <c:v>0.20583000000000001</c:v>
                </c:pt>
                <c:pt idx="1464">
                  <c:v>0.15167</c:v>
                </c:pt>
                <c:pt idx="1465">
                  <c:v>0.1565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0.18833</c:v>
                </c:pt>
                <c:pt idx="1470">
                  <c:v>0.20949999999999999</c:v>
                </c:pt>
                <c:pt idx="1471">
                  <c:v>0.19117000000000001</c:v>
                </c:pt>
                <c:pt idx="1472">
                  <c:v>0.21733</c:v>
                </c:pt>
                <c:pt idx="1473">
                  <c:v>0.17066999999999999</c:v>
                </c:pt>
                <c:pt idx="1474">
                  <c:v>0.18733</c:v>
                </c:pt>
                <c:pt idx="1475">
                  <c:v>0.17766999999999999</c:v>
                </c:pt>
                <c:pt idx="1476">
                  <c:v>0.254</c:v>
                </c:pt>
                <c:pt idx="1477">
                  <c:v>0.222</c:v>
                </c:pt>
                <c:pt idx="1478">
                  <c:v>0.17299999999999999</c:v>
                </c:pt>
                <c:pt idx="1479">
                  <c:v>0.2215</c:v>
                </c:pt>
                <c:pt idx="1480">
                  <c:v>0.2225</c:v>
                </c:pt>
                <c:pt idx="1481">
                  <c:v>0.20183000000000001</c:v>
                </c:pt>
                <c:pt idx="1482">
                  <c:v>0.16717000000000001</c:v>
                </c:pt>
                <c:pt idx="1483">
                  <c:v>0.20599999999999999</c:v>
                </c:pt>
                <c:pt idx="1484">
                  <c:v>0.23966999999999999</c:v>
                </c:pt>
                <c:pt idx="1485">
                  <c:v>0.16883000000000001</c:v>
                </c:pt>
                <c:pt idx="1486">
                  <c:v>0.20133000000000001</c:v>
                </c:pt>
                <c:pt idx="1487">
                  <c:v>0.17782999999999999</c:v>
                </c:pt>
              </c:numCache>
            </c:numRef>
          </c:yVal>
          <c:smooth val="0"/>
        </c:ser>
        <c:ser>
          <c:idx val="1"/>
          <c:order val="1"/>
          <c:tx>
            <c:v>p&gt;30 MeV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'D:\Flare\cycle23\061206\GOES\[GOES_061206.xls]GO_11'!$G$3:$G$1490</c:f>
              <c:numCache>
                <c:formatCode>General</c:formatCode>
                <c:ptCount val="1488"/>
                <c:pt idx="0">
                  <c:v>0.98958330999999999</c:v>
                </c:pt>
                <c:pt idx="1">
                  <c:v>1.0104166299999999</c:v>
                </c:pt>
                <c:pt idx="2">
                  <c:v>1.03125</c:v>
                </c:pt>
                <c:pt idx="3">
                  <c:v>1.0520833700000001</c:v>
                </c:pt>
                <c:pt idx="4">
                  <c:v>1.0729166299999999</c:v>
                </c:pt>
                <c:pt idx="5">
                  <c:v>1.09375</c:v>
                </c:pt>
                <c:pt idx="6">
                  <c:v>1.1145833700000001</c:v>
                </c:pt>
                <c:pt idx="7">
                  <c:v>1.1354166299999999</c:v>
                </c:pt>
                <c:pt idx="8">
                  <c:v>1.15625</c:v>
                </c:pt>
                <c:pt idx="9">
                  <c:v>1.1770833700000001</c:v>
                </c:pt>
                <c:pt idx="10">
                  <c:v>1.1979166299999999</c:v>
                </c:pt>
                <c:pt idx="11">
                  <c:v>1.21875</c:v>
                </c:pt>
                <c:pt idx="12">
                  <c:v>1.2395833700000001</c:v>
                </c:pt>
                <c:pt idx="13">
                  <c:v>1.2604166299999999</c:v>
                </c:pt>
                <c:pt idx="14">
                  <c:v>1.28125</c:v>
                </c:pt>
                <c:pt idx="15">
                  <c:v>1.3020833700000001</c:v>
                </c:pt>
                <c:pt idx="16">
                  <c:v>1.3229166299999999</c:v>
                </c:pt>
                <c:pt idx="17">
                  <c:v>1.34375</c:v>
                </c:pt>
                <c:pt idx="18">
                  <c:v>1.3645833700000001</c:v>
                </c:pt>
                <c:pt idx="19">
                  <c:v>1.3854166299999999</c:v>
                </c:pt>
                <c:pt idx="20">
                  <c:v>1.40625</c:v>
                </c:pt>
                <c:pt idx="21">
                  <c:v>1.4270833700000001</c:v>
                </c:pt>
                <c:pt idx="22">
                  <c:v>1.4479166299999999</c:v>
                </c:pt>
                <c:pt idx="23">
                  <c:v>1.46875</c:v>
                </c:pt>
                <c:pt idx="24">
                  <c:v>1.4895833700000001</c:v>
                </c:pt>
                <c:pt idx="25">
                  <c:v>1.5104166299999999</c:v>
                </c:pt>
                <c:pt idx="26">
                  <c:v>1.53125</c:v>
                </c:pt>
                <c:pt idx="27">
                  <c:v>1.5520833700000001</c:v>
                </c:pt>
                <c:pt idx="28">
                  <c:v>1.5729166299999999</c:v>
                </c:pt>
                <c:pt idx="29">
                  <c:v>1.59375</c:v>
                </c:pt>
                <c:pt idx="30">
                  <c:v>1.6145833700000001</c:v>
                </c:pt>
                <c:pt idx="31">
                  <c:v>1.6354166299999999</c:v>
                </c:pt>
                <c:pt idx="32">
                  <c:v>1.65625</c:v>
                </c:pt>
                <c:pt idx="33">
                  <c:v>1.6770833700000001</c:v>
                </c:pt>
                <c:pt idx="34">
                  <c:v>1.6979166299999999</c:v>
                </c:pt>
                <c:pt idx="35">
                  <c:v>1.71875</c:v>
                </c:pt>
                <c:pt idx="36">
                  <c:v>1.7395833700000001</c:v>
                </c:pt>
                <c:pt idx="37">
                  <c:v>1.7604166299999999</c:v>
                </c:pt>
                <c:pt idx="38">
                  <c:v>1.78125</c:v>
                </c:pt>
                <c:pt idx="39">
                  <c:v>1.8020833700000001</c:v>
                </c:pt>
                <c:pt idx="40">
                  <c:v>1.8229166299999999</c:v>
                </c:pt>
                <c:pt idx="41">
                  <c:v>1.84375</c:v>
                </c:pt>
                <c:pt idx="42">
                  <c:v>1.8645833700000001</c:v>
                </c:pt>
                <c:pt idx="43">
                  <c:v>1.8854166299999999</c:v>
                </c:pt>
                <c:pt idx="44">
                  <c:v>1.90625</c:v>
                </c:pt>
                <c:pt idx="45">
                  <c:v>1.9270833700000001</c:v>
                </c:pt>
                <c:pt idx="46">
                  <c:v>1.9479166299999999</c:v>
                </c:pt>
                <c:pt idx="47">
                  <c:v>1.96875</c:v>
                </c:pt>
                <c:pt idx="48">
                  <c:v>1.9895833700000001</c:v>
                </c:pt>
                <c:pt idx="49">
                  <c:v>2.0104167500000001</c:v>
                </c:pt>
                <c:pt idx="50">
                  <c:v>2.03125</c:v>
                </c:pt>
                <c:pt idx="51">
                  <c:v>2.0520832499999999</c:v>
                </c:pt>
                <c:pt idx="52">
                  <c:v>2.0729167500000001</c:v>
                </c:pt>
                <c:pt idx="53">
                  <c:v>2.09375</c:v>
                </c:pt>
                <c:pt idx="54">
                  <c:v>2.1145832499999999</c:v>
                </c:pt>
                <c:pt idx="55">
                  <c:v>2.1354167500000001</c:v>
                </c:pt>
                <c:pt idx="56">
                  <c:v>2.15625</c:v>
                </c:pt>
                <c:pt idx="57">
                  <c:v>2.1770832499999999</c:v>
                </c:pt>
                <c:pt idx="58">
                  <c:v>2.1979167500000001</c:v>
                </c:pt>
                <c:pt idx="59">
                  <c:v>2.21875</c:v>
                </c:pt>
                <c:pt idx="60">
                  <c:v>2.2395832499999999</c:v>
                </c:pt>
                <c:pt idx="61">
                  <c:v>2.2604167500000001</c:v>
                </c:pt>
                <c:pt idx="62">
                  <c:v>2.28125</c:v>
                </c:pt>
                <c:pt idx="63">
                  <c:v>2.3020832499999999</c:v>
                </c:pt>
                <c:pt idx="64">
                  <c:v>2.3229167500000001</c:v>
                </c:pt>
                <c:pt idx="65">
                  <c:v>2.34375</c:v>
                </c:pt>
                <c:pt idx="66">
                  <c:v>2.3645832499999999</c:v>
                </c:pt>
                <c:pt idx="67">
                  <c:v>2.3854167500000001</c:v>
                </c:pt>
                <c:pt idx="68">
                  <c:v>2.40625</c:v>
                </c:pt>
                <c:pt idx="69">
                  <c:v>2.4270832499999999</c:v>
                </c:pt>
                <c:pt idx="70">
                  <c:v>2.4479167500000001</c:v>
                </c:pt>
                <c:pt idx="71">
                  <c:v>2.46875</c:v>
                </c:pt>
                <c:pt idx="72">
                  <c:v>2.4895832499999999</c:v>
                </c:pt>
                <c:pt idx="73">
                  <c:v>2.5104167500000001</c:v>
                </c:pt>
                <c:pt idx="74">
                  <c:v>2.53125</c:v>
                </c:pt>
                <c:pt idx="75">
                  <c:v>2.5520832499999999</c:v>
                </c:pt>
                <c:pt idx="76">
                  <c:v>2.5729167500000001</c:v>
                </c:pt>
                <c:pt idx="77">
                  <c:v>2.59375</c:v>
                </c:pt>
                <c:pt idx="78">
                  <c:v>2.6145832499999999</c:v>
                </c:pt>
                <c:pt idx="79">
                  <c:v>2.6354167500000001</c:v>
                </c:pt>
                <c:pt idx="80">
                  <c:v>2.65625</c:v>
                </c:pt>
                <c:pt idx="81">
                  <c:v>2.6770832499999999</c:v>
                </c:pt>
                <c:pt idx="82">
                  <c:v>2.6979167500000001</c:v>
                </c:pt>
                <c:pt idx="83">
                  <c:v>2.71875</c:v>
                </c:pt>
                <c:pt idx="84">
                  <c:v>2.7395832499999999</c:v>
                </c:pt>
                <c:pt idx="85">
                  <c:v>2.7604167500000001</c:v>
                </c:pt>
                <c:pt idx="86">
                  <c:v>2.78125</c:v>
                </c:pt>
                <c:pt idx="87">
                  <c:v>2.8020832499999999</c:v>
                </c:pt>
                <c:pt idx="88">
                  <c:v>2.8229167500000001</c:v>
                </c:pt>
                <c:pt idx="89">
                  <c:v>2.84375</c:v>
                </c:pt>
                <c:pt idx="90">
                  <c:v>2.8645832499999999</c:v>
                </c:pt>
                <c:pt idx="91">
                  <c:v>2.8854167500000001</c:v>
                </c:pt>
                <c:pt idx="92">
                  <c:v>2.90625</c:v>
                </c:pt>
                <c:pt idx="93">
                  <c:v>2.9270832499999999</c:v>
                </c:pt>
                <c:pt idx="94">
                  <c:v>2.9479167500000001</c:v>
                </c:pt>
                <c:pt idx="95">
                  <c:v>2.96875</c:v>
                </c:pt>
                <c:pt idx="96">
                  <c:v>2.9895832499999999</c:v>
                </c:pt>
                <c:pt idx="97">
                  <c:v>3.0104167500000001</c:v>
                </c:pt>
                <c:pt idx="98">
                  <c:v>3.03125</c:v>
                </c:pt>
                <c:pt idx="99">
                  <c:v>3.0520832499999999</c:v>
                </c:pt>
                <c:pt idx="100">
                  <c:v>3.0729167500000001</c:v>
                </c:pt>
                <c:pt idx="101">
                  <c:v>3.09375</c:v>
                </c:pt>
                <c:pt idx="102">
                  <c:v>3.1145832499999999</c:v>
                </c:pt>
                <c:pt idx="103">
                  <c:v>3.1354167500000001</c:v>
                </c:pt>
                <c:pt idx="104">
                  <c:v>3.15625</c:v>
                </c:pt>
                <c:pt idx="105">
                  <c:v>3.1770832499999999</c:v>
                </c:pt>
                <c:pt idx="106">
                  <c:v>3.1979167500000001</c:v>
                </c:pt>
                <c:pt idx="107">
                  <c:v>3.21875</c:v>
                </c:pt>
                <c:pt idx="108">
                  <c:v>3.2395832499999999</c:v>
                </c:pt>
                <c:pt idx="109">
                  <c:v>3.2604167500000001</c:v>
                </c:pt>
                <c:pt idx="110">
                  <c:v>3.28125</c:v>
                </c:pt>
                <c:pt idx="111">
                  <c:v>3.3020832499999999</c:v>
                </c:pt>
                <c:pt idx="112">
                  <c:v>3.3229167500000001</c:v>
                </c:pt>
                <c:pt idx="113">
                  <c:v>3.34375</c:v>
                </c:pt>
                <c:pt idx="114">
                  <c:v>3.3645832499999999</c:v>
                </c:pt>
                <c:pt idx="115">
                  <c:v>3.3854167500000001</c:v>
                </c:pt>
                <c:pt idx="116">
                  <c:v>3.40625</c:v>
                </c:pt>
                <c:pt idx="117">
                  <c:v>3.4270832499999999</c:v>
                </c:pt>
                <c:pt idx="118">
                  <c:v>3.4479167500000001</c:v>
                </c:pt>
                <c:pt idx="119">
                  <c:v>3.46875</c:v>
                </c:pt>
                <c:pt idx="120">
                  <c:v>3.4895832499999999</c:v>
                </c:pt>
                <c:pt idx="121">
                  <c:v>3.5104167500000001</c:v>
                </c:pt>
                <c:pt idx="122">
                  <c:v>3.53125</c:v>
                </c:pt>
                <c:pt idx="123">
                  <c:v>3.5520832499999999</c:v>
                </c:pt>
                <c:pt idx="124">
                  <c:v>3.5729167500000001</c:v>
                </c:pt>
                <c:pt idx="125">
                  <c:v>3.59375</c:v>
                </c:pt>
                <c:pt idx="126">
                  <c:v>3.6145832499999999</c:v>
                </c:pt>
                <c:pt idx="127">
                  <c:v>3.6354167500000001</c:v>
                </c:pt>
                <c:pt idx="128">
                  <c:v>3.65625</c:v>
                </c:pt>
                <c:pt idx="129">
                  <c:v>3.6770832499999999</c:v>
                </c:pt>
                <c:pt idx="130">
                  <c:v>3.6979167500000001</c:v>
                </c:pt>
                <c:pt idx="131">
                  <c:v>3.71875</c:v>
                </c:pt>
                <c:pt idx="132">
                  <c:v>3.7395832499999999</c:v>
                </c:pt>
                <c:pt idx="133">
                  <c:v>3.7604167500000001</c:v>
                </c:pt>
                <c:pt idx="134">
                  <c:v>3.78125</c:v>
                </c:pt>
                <c:pt idx="135">
                  <c:v>3.8020832499999999</c:v>
                </c:pt>
                <c:pt idx="136">
                  <c:v>3.8229167500000001</c:v>
                </c:pt>
                <c:pt idx="137">
                  <c:v>3.84375</c:v>
                </c:pt>
                <c:pt idx="138">
                  <c:v>3.8645832499999999</c:v>
                </c:pt>
                <c:pt idx="139">
                  <c:v>3.8854167500000001</c:v>
                </c:pt>
                <c:pt idx="140">
                  <c:v>3.90625</c:v>
                </c:pt>
                <c:pt idx="141">
                  <c:v>3.9270832499999999</c:v>
                </c:pt>
                <c:pt idx="142">
                  <c:v>3.9479167500000001</c:v>
                </c:pt>
                <c:pt idx="143">
                  <c:v>3.96875</c:v>
                </c:pt>
                <c:pt idx="144">
                  <c:v>3.9895832499999999</c:v>
                </c:pt>
                <c:pt idx="145">
                  <c:v>4.0104165099999998</c:v>
                </c:pt>
                <c:pt idx="146">
                  <c:v>4.03125</c:v>
                </c:pt>
                <c:pt idx="147">
                  <c:v>4.0520834900000002</c:v>
                </c:pt>
                <c:pt idx="148">
                  <c:v>4.0729165099999998</c:v>
                </c:pt>
                <c:pt idx="149">
                  <c:v>4.09375</c:v>
                </c:pt>
                <c:pt idx="150">
                  <c:v>4.1145834900000002</c:v>
                </c:pt>
                <c:pt idx="151">
                  <c:v>4.1354165099999998</c:v>
                </c:pt>
                <c:pt idx="152">
                  <c:v>4.15625</c:v>
                </c:pt>
                <c:pt idx="153">
                  <c:v>4.1770834900000002</c:v>
                </c:pt>
                <c:pt idx="154">
                  <c:v>4.1979165099999998</c:v>
                </c:pt>
                <c:pt idx="155">
                  <c:v>4.21875</c:v>
                </c:pt>
                <c:pt idx="156">
                  <c:v>4.2395834900000002</c:v>
                </c:pt>
                <c:pt idx="157">
                  <c:v>4.2604165099999998</c:v>
                </c:pt>
                <c:pt idx="158">
                  <c:v>4.28125</c:v>
                </c:pt>
                <c:pt idx="159">
                  <c:v>4.3020834900000002</c:v>
                </c:pt>
                <c:pt idx="160">
                  <c:v>4.3229165099999998</c:v>
                </c:pt>
                <c:pt idx="161">
                  <c:v>4.34375</c:v>
                </c:pt>
                <c:pt idx="162">
                  <c:v>4.3645834900000002</c:v>
                </c:pt>
                <c:pt idx="163">
                  <c:v>4.3854165099999998</c:v>
                </c:pt>
                <c:pt idx="164">
                  <c:v>4.40625</c:v>
                </c:pt>
                <c:pt idx="165">
                  <c:v>4.4270834900000002</c:v>
                </c:pt>
                <c:pt idx="166">
                  <c:v>4.4479165099999998</c:v>
                </c:pt>
                <c:pt idx="167">
                  <c:v>4.46875</c:v>
                </c:pt>
                <c:pt idx="168">
                  <c:v>4.4895834900000002</c:v>
                </c:pt>
                <c:pt idx="169">
                  <c:v>4.5104165099999998</c:v>
                </c:pt>
                <c:pt idx="170">
                  <c:v>4.53125</c:v>
                </c:pt>
                <c:pt idx="171">
                  <c:v>4.5520834900000002</c:v>
                </c:pt>
                <c:pt idx="172">
                  <c:v>4.5729165099999998</c:v>
                </c:pt>
                <c:pt idx="173">
                  <c:v>4.59375</c:v>
                </c:pt>
                <c:pt idx="174">
                  <c:v>4.6145834900000002</c:v>
                </c:pt>
                <c:pt idx="175">
                  <c:v>4.6354165099999998</c:v>
                </c:pt>
                <c:pt idx="176">
                  <c:v>4.65625</c:v>
                </c:pt>
                <c:pt idx="177">
                  <c:v>4.6770834900000002</c:v>
                </c:pt>
                <c:pt idx="178">
                  <c:v>4.6979165099999998</c:v>
                </c:pt>
                <c:pt idx="179">
                  <c:v>4.71875</c:v>
                </c:pt>
                <c:pt idx="180">
                  <c:v>4.7395834900000002</c:v>
                </c:pt>
                <c:pt idx="181">
                  <c:v>4.7604165099999998</c:v>
                </c:pt>
                <c:pt idx="182">
                  <c:v>4.78125</c:v>
                </c:pt>
                <c:pt idx="183">
                  <c:v>4.8020834900000002</c:v>
                </c:pt>
                <c:pt idx="184">
                  <c:v>4.8229165099999998</c:v>
                </c:pt>
                <c:pt idx="185">
                  <c:v>4.84375</c:v>
                </c:pt>
                <c:pt idx="186">
                  <c:v>4.8645834900000002</c:v>
                </c:pt>
                <c:pt idx="187">
                  <c:v>4.8854165099999998</c:v>
                </c:pt>
                <c:pt idx="188">
                  <c:v>4.90625</c:v>
                </c:pt>
                <c:pt idx="189">
                  <c:v>4.9270834900000002</c:v>
                </c:pt>
                <c:pt idx="190">
                  <c:v>4.9479165099999998</c:v>
                </c:pt>
                <c:pt idx="191">
                  <c:v>4.96875</c:v>
                </c:pt>
                <c:pt idx="192">
                  <c:v>4.9895834900000002</c:v>
                </c:pt>
                <c:pt idx="193">
                  <c:v>5.0104165099999998</c:v>
                </c:pt>
                <c:pt idx="194">
                  <c:v>5.03125</c:v>
                </c:pt>
                <c:pt idx="195">
                  <c:v>5.0520834900000002</c:v>
                </c:pt>
                <c:pt idx="196">
                  <c:v>5.0729165099999998</c:v>
                </c:pt>
                <c:pt idx="197">
                  <c:v>5.09375</c:v>
                </c:pt>
                <c:pt idx="198">
                  <c:v>5.1145834900000002</c:v>
                </c:pt>
                <c:pt idx="199">
                  <c:v>5.1354165099999998</c:v>
                </c:pt>
                <c:pt idx="200">
                  <c:v>5.15625</c:v>
                </c:pt>
                <c:pt idx="201">
                  <c:v>5.1770834900000002</c:v>
                </c:pt>
                <c:pt idx="202">
                  <c:v>5.1979165099999998</c:v>
                </c:pt>
                <c:pt idx="203">
                  <c:v>5.21875</c:v>
                </c:pt>
                <c:pt idx="204">
                  <c:v>5.2395834900000002</c:v>
                </c:pt>
                <c:pt idx="205">
                  <c:v>5.2604165099999998</c:v>
                </c:pt>
                <c:pt idx="206">
                  <c:v>5.28125</c:v>
                </c:pt>
                <c:pt idx="207">
                  <c:v>5.3020834900000002</c:v>
                </c:pt>
                <c:pt idx="208">
                  <c:v>5.3229165099999998</c:v>
                </c:pt>
                <c:pt idx="209">
                  <c:v>5.34375</c:v>
                </c:pt>
                <c:pt idx="210">
                  <c:v>5.3645834900000002</c:v>
                </c:pt>
                <c:pt idx="211">
                  <c:v>5.3854165099999998</c:v>
                </c:pt>
                <c:pt idx="212">
                  <c:v>5.40625</c:v>
                </c:pt>
                <c:pt idx="213">
                  <c:v>5.4270834900000002</c:v>
                </c:pt>
                <c:pt idx="214">
                  <c:v>5.4479165099999998</c:v>
                </c:pt>
                <c:pt idx="215">
                  <c:v>5.46875</c:v>
                </c:pt>
                <c:pt idx="216">
                  <c:v>5.4895834900000002</c:v>
                </c:pt>
                <c:pt idx="217">
                  <c:v>5.5104165099999998</c:v>
                </c:pt>
                <c:pt idx="218">
                  <c:v>5.53125</c:v>
                </c:pt>
                <c:pt idx="219">
                  <c:v>5.5520834900000002</c:v>
                </c:pt>
                <c:pt idx="220">
                  <c:v>5.5729165099999998</c:v>
                </c:pt>
                <c:pt idx="221">
                  <c:v>5.59375</c:v>
                </c:pt>
                <c:pt idx="222">
                  <c:v>5.6145834900000002</c:v>
                </c:pt>
                <c:pt idx="223">
                  <c:v>5.6354165099999998</c:v>
                </c:pt>
                <c:pt idx="224">
                  <c:v>5.65625</c:v>
                </c:pt>
                <c:pt idx="225">
                  <c:v>5.6770834900000002</c:v>
                </c:pt>
                <c:pt idx="226">
                  <c:v>5.6979165099999998</c:v>
                </c:pt>
                <c:pt idx="227">
                  <c:v>5.71875</c:v>
                </c:pt>
                <c:pt idx="228">
                  <c:v>5.7395834900000002</c:v>
                </c:pt>
                <c:pt idx="229">
                  <c:v>5.7604165099999998</c:v>
                </c:pt>
                <c:pt idx="230">
                  <c:v>5.78125</c:v>
                </c:pt>
                <c:pt idx="231">
                  <c:v>5.8020834900000002</c:v>
                </c:pt>
                <c:pt idx="232">
                  <c:v>5.8229165099999998</c:v>
                </c:pt>
                <c:pt idx="233">
                  <c:v>5.84375</c:v>
                </c:pt>
                <c:pt idx="234">
                  <c:v>5.8645834900000002</c:v>
                </c:pt>
                <c:pt idx="235">
                  <c:v>5.8854165099999998</c:v>
                </c:pt>
                <c:pt idx="236">
                  <c:v>5.90625</c:v>
                </c:pt>
                <c:pt idx="237">
                  <c:v>5.9270834900000002</c:v>
                </c:pt>
                <c:pt idx="238">
                  <c:v>5.9479165099999998</c:v>
                </c:pt>
                <c:pt idx="239">
                  <c:v>5.96875</c:v>
                </c:pt>
                <c:pt idx="240">
                  <c:v>5.9895834900000002</c:v>
                </c:pt>
                <c:pt idx="241">
                  <c:v>6.0104165099999998</c:v>
                </c:pt>
                <c:pt idx="242">
                  <c:v>6.03125</c:v>
                </c:pt>
                <c:pt idx="243">
                  <c:v>6.0520834900000002</c:v>
                </c:pt>
                <c:pt idx="244">
                  <c:v>6.0729165099999998</c:v>
                </c:pt>
                <c:pt idx="245">
                  <c:v>6.09375</c:v>
                </c:pt>
                <c:pt idx="246">
                  <c:v>6.1145834900000002</c:v>
                </c:pt>
                <c:pt idx="247">
                  <c:v>6.1354165099999998</c:v>
                </c:pt>
                <c:pt idx="248">
                  <c:v>6.15625</c:v>
                </c:pt>
                <c:pt idx="249">
                  <c:v>6.1770834900000002</c:v>
                </c:pt>
                <c:pt idx="250">
                  <c:v>6.1979165099999998</c:v>
                </c:pt>
                <c:pt idx="251">
                  <c:v>6.21875</c:v>
                </c:pt>
                <c:pt idx="252">
                  <c:v>6.2395834900000002</c:v>
                </c:pt>
                <c:pt idx="253">
                  <c:v>6.2604165099999998</c:v>
                </c:pt>
                <c:pt idx="254">
                  <c:v>6.28125</c:v>
                </c:pt>
                <c:pt idx="255">
                  <c:v>6.3020834900000002</c:v>
                </c:pt>
                <c:pt idx="256">
                  <c:v>6.3229165099999998</c:v>
                </c:pt>
                <c:pt idx="257">
                  <c:v>6.34375</c:v>
                </c:pt>
                <c:pt idx="258">
                  <c:v>6.3645834900000002</c:v>
                </c:pt>
                <c:pt idx="259">
                  <c:v>6.3854165099999998</c:v>
                </c:pt>
                <c:pt idx="260">
                  <c:v>6.40625</c:v>
                </c:pt>
                <c:pt idx="261">
                  <c:v>6.4270834900000002</c:v>
                </c:pt>
                <c:pt idx="262">
                  <c:v>6.4479165099999998</c:v>
                </c:pt>
                <c:pt idx="263">
                  <c:v>6.46875</c:v>
                </c:pt>
                <c:pt idx="264">
                  <c:v>6.4895834900000002</c:v>
                </c:pt>
                <c:pt idx="265">
                  <c:v>6.5104165099999998</c:v>
                </c:pt>
                <c:pt idx="266">
                  <c:v>6.53125</c:v>
                </c:pt>
                <c:pt idx="267">
                  <c:v>6.5520834900000002</c:v>
                </c:pt>
                <c:pt idx="268">
                  <c:v>6.5729165099999998</c:v>
                </c:pt>
                <c:pt idx="269">
                  <c:v>6.59375</c:v>
                </c:pt>
                <c:pt idx="270">
                  <c:v>6.6145834900000002</c:v>
                </c:pt>
                <c:pt idx="271">
                  <c:v>6.6354165099999998</c:v>
                </c:pt>
                <c:pt idx="272">
                  <c:v>6.65625</c:v>
                </c:pt>
                <c:pt idx="273">
                  <c:v>6.6770834900000002</c:v>
                </c:pt>
                <c:pt idx="274">
                  <c:v>6.6979165099999998</c:v>
                </c:pt>
                <c:pt idx="275">
                  <c:v>6.71875</c:v>
                </c:pt>
                <c:pt idx="276">
                  <c:v>6.7395834900000002</c:v>
                </c:pt>
                <c:pt idx="277">
                  <c:v>6.7604165099999998</c:v>
                </c:pt>
                <c:pt idx="278">
                  <c:v>6.78125</c:v>
                </c:pt>
                <c:pt idx="279">
                  <c:v>6.8020834900000002</c:v>
                </c:pt>
                <c:pt idx="280">
                  <c:v>6.8229165099999998</c:v>
                </c:pt>
                <c:pt idx="281">
                  <c:v>6.84375</c:v>
                </c:pt>
                <c:pt idx="282">
                  <c:v>6.8645834900000002</c:v>
                </c:pt>
                <c:pt idx="283">
                  <c:v>6.8854165099999998</c:v>
                </c:pt>
                <c:pt idx="284">
                  <c:v>6.90625</c:v>
                </c:pt>
                <c:pt idx="285">
                  <c:v>6.9270834900000002</c:v>
                </c:pt>
                <c:pt idx="286">
                  <c:v>6.9479165099999998</c:v>
                </c:pt>
                <c:pt idx="287">
                  <c:v>6.96875</c:v>
                </c:pt>
                <c:pt idx="288">
                  <c:v>6.9895834900000002</c:v>
                </c:pt>
                <c:pt idx="289">
                  <c:v>7.0104165099999998</c:v>
                </c:pt>
                <c:pt idx="290">
                  <c:v>7.03125</c:v>
                </c:pt>
                <c:pt idx="291">
                  <c:v>7.0520834900000002</c:v>
                </c:pt>
                <c:pt idx="292">
                  <c:v>7.0729165099999998</c:v>
                </c:pt>
                <c:pt idx="293">
                  <c:v>7.09375</c:v>
                </c:pt>
                <c:pt idx="294">
                  <c:v>7.1145834900000002</c:v>
                </c:pt>
                <c:pt idx="295">
                  <c:v>7.1354165099999998</c:v>
                </c:pt>
                <c:pt idx="296">
                  <c:v>7.15625</c:v>
                </c:pt>
                <c:pt idx="297">
                  <c:v>7.1770834900000002</c:v>
                </c:pt>
                <c:pt idx="298">
                  <c:v>7.1979165099999998</c:v>
                </c:pt>
                <c:pt idx="299">
                  <c:v>7.21875</c:v>
                </c:pt>
                <c:pt idx="300">
                  <c:v>7.2395834900000002</c:v>
                </c:pt>
                <c:pt idx="301">
                  <c:v>7.2604165099999998</c:v>
                </c:pt>
                <c:pt idx="302">
                  <c:v>7.28125</c:v>
                </c:pt>
                <c:pt idx="303">
                  <c:v>7.3020834900000002</c:v>
                </c:pt>
                <c:pt idx="304">
                  <c:v>7.3229165099999998</c:v>
                </c:pt>
                <c:pt idx="305">
                  <c:v>7.34375</c:v>
                </c:pt>
                <c:pt idx="306">
                  <c:v>7.3645834900000002</c:v>
                </c:pt>
                <c:pt idx="307">
                  <c:v>7.3854165099999998</c:v>
                </c:pt>
                <c:pt idx="308">
                  <c:v>7.40625</c:v>
                </c:pt>
                <c:pt idx="309">
                  <c:v>7.4270834900000002</c:v>
                </c:pt>
                <c:pt idx="310">
                  <c:v>7.4479165099999998</c:v>
                </c:pt>
                <c:pt idx="311">
                  <c:v>7.46875</c:v>
                </c:pt>
                <c:pt idx="312">
                  <c:v>7.4895834900000002</c:v>
                </c:pt>
                <c:pt idx="313">
                  <c:v>7.5104165099999998</c:v>
                </c:pt>
                <c:pt idx="314">
                  <c:v>7.53125</c:v>
                </c:pt>
                <c:pt idx="315">
                  <c:v>7.5520834900000002</c:v>
                </c:pt>
                <c:pt idx="316">
                  <c:v>7.5729165099999998</c:v>
                </c:pt>
                <c:pt idx="317">
                  <c:v>7.59375</c:v>
                </c:pt>
                <c:pt idx="318">
                  <c:v>7.6145834900000002</c:v>
                </c:pt>
                <c:pt idx="319">
                  <c:v>7.6354165099999998</c:v>
                </c:pt>
                <c:pt idx="320">
                  <c:v>7.65625</c:v>
                </c:pt>
                <c:pt idx="321">
                  <c:v>7.6770834900000002</c:v>
                </c:pt>
                <c:pt idx="322">
                  <c:v>7.6979165099999998</c:v>
                </c:pt>
                <c:pt idx="323">
                  <c:v>7.71875</c:v>
                </c:pt>
                <c:pt idx="324">
                  <c:v>7.7395834900000002</c:v>
                </c:pt>
                <c:pt idx="325">
                  <c:v>7.7604165099999998</c:v>
                </c:pt>
                <c:pt idx="326">
                  <c:v>7.78125</c:v>
                </c:pt>
                <c:pt idx="327">
                  <c:v>7.8020834900000002</c:v>
                </c:pt>
                <c:pt idx="328">
                  <c:v>7.8229165099999998</c:v>
                </c:pt>
                <c:pt idx="329">
                  <c:v>7.84375</c:v>
                </c:pt>
                <c:pt idx="330">
                  <c:v>7.8645834900000002</c:v>
                </c:pt>
                <c:pt idx="331">
                  <c:v>7.8854165099999998</c:v>
                </c:pt>
                <c:pt idx="332">
                  <c:v>7.90625</c:v>
                </c:pt>
                <c:pt idx="333">
                  <c:v>7.9270834900000002</c:v>
                </c:pt>
                <c:pt idx="334">
                  <c:v>7.9479165099999998</c:v>
                </c:pt>
                <c:pt idx="335">
                  <c:v>7.96875</c:v>
                </c:pt>
                <c:pt idx="336">
                  <c:v>7.9895834900000002</c:v>
                </c:pt>
                <c:pt idx="337">
                  <c:v>8.0104169800000005</c:v>
                </c:pt>
                <c:pt idx="338">
                  <c:v>8.03125</c:v>
                </c:pt>
                <c:pt idx="339">
                  <c:v>8.0520830199999995</c:v>
                </c:pt>
                <c:pt idx="340">
                  <c:v>8.0729169800000005</c:v>
                </c:pt>
                <c:pt idx="341">
                  <c:v>8.09375</c:v>
                </c:pt>
                <c:pt idx="342">
                  <c:v>8.1145830199999995</c:v>
                </c:pt>
                <c:pt idx="343">
                  <c:v>8.1354169800000005</c:v>
                </c:pt>
                <c:pt idx="344">
                  <c:v>8.15625</c:v>
                </c:pt>
                <c:pt idx="345">
                  <c:v>8.1770830199999995</c:v>
                </c:pt>
                <c:pt idx="346">
                  <c:v>8.1979169800000005</c:v>
                </c:pt>
                <c:pt idx="347">
                  <c:v>8.21875</c:v>
                </c:pt>
                <c:pt idx="348">
                  <c:v>8.2395830199999995</c:v>
                </c:pt>
                <c:pt idx="349">
                  <c:v>8.2604169800000005</c:v>
                </c:pt>
                <c:pt idx="350">
                  <c:v>8.28125</c:v>
                </c:pt>
                <c:pt idx="351">
                  <c:v>8.3020830199999995</c:v>
                </c:pt>
                <c:pt idx="352">
                  <c:v>8.3229169800000005</c:v>
                </c:pt>
                <c:pt idx="353">
                  <c:v>8.34375</c:v>
                </c:pt>
                <c:pt idx="354">
                  <c:v>8.3645830199999995</c:v>
                </c:pt>
                <c:pt idx="355">
                  <c:v>8.3854169800000005</c:v>
                </c:pt>
                <c:pt idx="356">
                  <c:v>8.40625</c:v>
                </c:pt>
                <c:pt idx="357">
                  <c:v>8.4270830199999995</c:v>
                </c:pt>
                <c:pt idx="358">
                  <c:v>8.4479169800000005</c:v>
                </c:pt>
                <c:pt idx="359">
                  <c:v>8.46875</c:v>
                </c:pt>
                <c:pt idx="360">
                  <c:v>8.4895830199999995</c:v>
                </c:pt>
                <c:pt idx="361">
                  <c:v>8.5104169800000005</c:v>
                </c:pt>
                <c:pt idx="362">
                  <c:v>8.53125</c:v>
                </c:pt>
                <c:pt idx="363">
                  <c:v>8.5520830199999995</c:v>
                </c:pt>
                <c:pt idx="364">
                  <c:v>8.5729169800000005</c:v>
                </c:pt>
                <c:pt idx="365">
                  <c:v>8.59375</c:v>
                </c:pt>
                <c:pt idx="366">
                  <c:v>8.6145830199999995</c:v>
                </c:pt>
                <c:pt idx="367">
                  <c:v>8.6354169800000005</c:v>
                </c:pt>
                <c:pt idx="368">
                  <c:v>8.65625</c:v>
                </c:pt>
                <c:pt idx="369">
                  <c:v>8.6770830199999995</c:v>
                </c:pt>
                <c:pt idx="370">
                  <c:v>8.6979169800000005</c:v>
                </c:pt>
                <c:pt idx="371">
                  <c:v>8.71875</c:v>
                </c:pt>
                <c:pt idx="372">
                  <c:v>8.7395830199999995</c:v>
                </c:pt>
                <c:pt idx="373">
                  <c:v>8.7604169800000005</c:v>
                </c:pt>
                <c:pt idx="374">
                  <c:v>8.78125</c:v>
                </c:pt>
                <c:pt idx="375">
                  <c:v>8.8020830199999995</c:v>
                </c:pt>
                <c:pt idx="376">
                  <c:v>8.8229169800000005</c:v>
                </c:pt>
                <c:pt idx="377">
                  <c:v>8.84375</c:v>
                </c:pt>
                <c:pt idx="378">
                  <c:v>8.8645830199999995</c:v>
                </c:pt>
                <c:pt idx="379">
                  <c:v>8.8854169800000005</c:v>
                </c:pt>
                <c:pt idx="380">
                  <c:v>8.90625</c:v>
                </c:pt>
                <c:pt idx="381">
                  <c:v>8.9270830199999995</c:v>
                </c:pt>
                <c:pt idx="382">
                  <c:v>8.9479169800000005</c:v>
                </c:pt>
                <c:pt idx="383">
                  <c:v>8.96875</c:v>
                </c:pt>
                <c:pt idx="384">
                  <c:v>8.9895830199999995</c:v>
                </c:pt>
                <c:pt idx="385">
                  <c:v>9.0104169800000005</c:v>
                </c:pt>
                <c:pt idx="386">
                  <c:v>9.03125</c:v>
                </c:pt>
                <c:pt idx="387">
                  <c:v>9.0520830199999995</c:v>
                </c:pt>
                <c:pt idx="388">
                  <c:v>9.0729169800000005</c:v>
                </c:pt>
                <c:pt idx="389">
                  <c:v>9.09375</c:v>
                </c:pt>
                <c:pt idx="390">
                  <c:v>9.1145830199999995</c:v>
                </c:pt>
                <c:pt idx="391">
                  <c:v>9.1354169800000005</c:v>
                </c:pt>
                <c:pt idx="392">
                  <c:v>9.15625</c:v>
                </c:pt>
                <c:pt idx="393">
                  <c:v>9.1770830199999995</c:v>
                </c:pt>
                <c:pt idx="394">
                  <c:v>9.1979169800000005</c:v>
                </c:pt>
                <c:pt idx="395">
                  <c:v>9.21875</c:v>
                </c:pt>
                <c:pt idx="396">
                  <c:v>9.2395830199999995</c:v>
                </c:pt>
                <c:pt idx="397">
                  <c:v>9.2604169800000005</c:v>
                </c:pt>
                <c:pt idx="398">
                  <c:v>9.28125</c:v>
                </c:pt>
                <c:pt idx="399">
                  <c:v>9.3020830199999995</c:v>
                </c:pt>
                <c:pt idx="400">
                  <c:v>9.3229169800000005</c:v>
                </c:pt>
                <c:pt idx="401">
                  <c:v>9.34375</c:v>
                </c:pt>
                <c:pt idx="402">
                  <c:v>9.3645830199999995</c:v>
                </c:pt>
                <c:pt idx="403">
                  <c:v>9.3854169800000005</c:v>
                </c:pt>
                <c:pt idx="404">
                  <c:v>9.40625</c:v>
                </c:pt>
                <c:pt idx="405">
                  <c:v>9.4270830199999995</c:v>
                </c:pt>
                <c:pt idx="406">
                  <c:v>9.4479169800000005</c:v>
                </c:pt>
                <c:pt idx="407">
                  <c:v>9.46875</c:v>
                </c:pt>
                <c:pt idx="408">
                  <c:v>9.4895830199999995</c:v>
                </c:pt>
                <c:pt idx="409">
                  <c:v>9.5104169800000005</c:v>
                </c:pt>
                <c:pt idx="410">
                  <c:v>9.53125</c:v>
                </c:pt>
                <c:pt idx="411">
                  <c:v>9.5520830199999995</c:v>
                </c:pt>
                <c:pt idx="412">
                  <c:v>9.5729169800000005</c:v>
                </c:pt>
                <c:pt idx="413">
                  <c:v>9.59375</c:v>
                </c:pt>
                <c:pt idx="414">
                  <c:v>9.6145830199999995</c:v>
                </c:pt>
                <c:pt idx="415">
                  <c:v>9.6354169800000005</c:v>
                </c:pt>
                <c:pt idx="416">
                  <c:v>9.65625</c:v>
                </c:pt>
                <c:pt idx="417">
                  <c:v>9.6770830199999995</c:v>
                </c:pt>
                <c:pt idx="418">
                  <c:v>9.6979169800000005</c:v>
                </c:pt>
                <c:pt idx="419">
                  <c:v>9.71875</c:v>
                </c:pt>
                <c:pt idx="420">
                  <c:v>9.7395830199999995</c:v>
                </c:pt>
                <c:pt idx="421">
                  <c:v>9.7604169800000005</c:v>
                </c:pt>
                <c:pt idx="422">
                  <c:v>9.78125</c:v>
                </c:pt>
                <c:pt idx="423">
                  <c:v>9.8020830199999995</c:v>
                </c:pt>
                <c:pt idx="424">
                  <c:v>9.8229169800000005</c:v>
                </c:pt>
                <c:pt idx="425">
                  <c:v>9.84375</c:v>
                </c:pt>
                <c:pt idx="426">
                  <c:v>9.8645830199999995</c:v>
                </c:pt>
                <c:pt idx="427">
                  <c:v>9.8854169800000005</c:v>
                </c:pt>
                <c:pt idx="428">
                  <c:v>9.90625</c:v>
                </c:pt>
                <c:pt idx="429">
                  <c:v>9.9270830199999995</c:v>
                </c:pt>
                <c:pt idx="430">
                  <c:v>9.9479169800000005</c:v>
                </c:pt>
                <c:pt idx="431">
                  <c:v>9.96875</c:v>
                </c:pt>
                <c:pt idx="432">
                  <c:v>9.9895830199999995</c:v>
                </c:pt>
                <c:pt idx="433">
                  <c:v>10.01041698</c:v>
                </c:pt>
                <c:pt idx="434">
                  <c:v>10.03125</c:v>
                </c:pt>
                <c:pt idx="435">
                  <c:v>10.05208302</c:v>
                </c:pt>
                <c:pt idx="436">
                  <c:v>10.07291698</c:v>
                </c:pt>
                <c:pt idx="437">
                  <c:v>10.09375</c:v>
                </c:pt>
                <c:pt idx="438">
                  <c:v>10.11458302</c:v>
                </c:pt>
                <c:pt idx="439">
                  <c:v>10.13541698</c:v>
                </c:pt>
                <c:pt idx="440">
                  <c:v>10.15625</c:v>
                </c:pt>
                <c:pt idx="441">
                  <c:v>10.17708302</c:v>
                </c:pt>
                <c:pt idx="442">
                  <c:v>10.19791698</c:v>
                </c:pt>
                <c:pt idx="443">
                  <c:v>10.21875</c:v>
                </c:pt>
                <c:pt idx="444">
                  <c:v>10.23958302</c:v>
                </c:pt>
                <c:pt idx="445">
                  <c:v>10.26041698</c:v>
                </c:pt>
                <c:pt idx="446">
                  <c:v>10.28125</c:v>
                </c:pt>
                <c:pt idx="447">
                  <c:v>10.30208302</c:v>
                </c:pt>
                <c:pt idx="448">
                  <c:v>10.32291698</c:v>
                </c:pt>
                <c:pt idx="449">
                  <c:v>10.34375</c:v>
                </c:pt>
                <c:pt idx="450">
                  <c:v>10.36458302</c:v>
                </c:pt>
                <c:pt idx="451">
                  <c:v>10.38541698</c:v>
                </c:pt>
                <c:pt idx="452">
                  <c:v>10.40625</c:v>
                </c:pt>
                <c:pt idx="453">
                  <c:v>10.42708302</c:v>
                </c:pt>
                <c:pt idx="454">
                  <c:v>10.44791698</c:v>
                </c:pt>
                <c:pt idx="455">
                  <c:v>10.46875</c:v>
                </c:pt>
                <c:pt idx="456">
                  <c:v>10.48958302</c:v>
                </c:pt>
                <c:pt idx="457">
                  <c:v>10.51041698</c:v>
                </c:pt>
                <c:pt idx="458">
                  <c:v>10.53125</c:v>
                </c:pt>
                <c:pt idx="459">
                  <c:v>10.55208302</c:v>
                </c:pt>
                <c:pt idx="460">
                  <c:v>10.57291698</c:v>
                </c:pt>
                <c:pt idx="461">
                  <c:v>10.59375</c:v>
                </c:pt>
                <c:pt idx="462">
                  <c:v>10.61458302</c:v>
                </c:pt>
                <c:pt idx="463">
                  <c:v>10.63541698</c:v>
                </c:pt>
                <c:pt idx="464">
                  <c:v>10.65625</c:v>
                </c:pt>
                <c:pt idx="465">
                  <c:v>10.67708302</c:v>
                </c:pt>
                <c:pt idx="466">
                  <c:v>10.69791698</c:v>
                </c:pt>
                <c:pt idx="467">
                  <c:v>10.71875</c:v>
                </c:pt>
                <c:pt idx="468">
                  <c:v>10.73958302</c:v>
                </c:pt>
                <c:pt idx="469">
                  <c:v>10.76041698</c:v>
                </c:pt>
                <c:pt idx="470">
                  <c:v>10.78125</c:v>
                </c:pt>
                <c:pt idx="471">
                  <c:v>10.80208302</c:v>
                </c:pt>
                <c:pt idx="472">
                  <c:v>10.82291698</c:v>
                </c:pt>
                <c:pt idx="473">
                  <c:v>10.84375</c:v>
                </c:pt>
                <c:pt idx="474">
                  <c:v>10.86458302</c:v>
                </c:pt>
                <c:pt idx="475">
                  <c:v>10.88541698</c:v>
                </c:pt>
                <c:pt idx="476">
                  <c:v>10.90625</c:v>
                </c:pt>
                <c:pt idx="477">
                  <c:v>10.92708302</c:v>
                </c:pt>
                <c:pt idx="478">
                  <c:v>10.94791698</c:v>
                </c:pt>
                <c:pt idx="479">
                  <c:v>10.96875</c:v>
                </c:pt>
                <c:pt idx="480">
                  <c:v>10.98958302</c:v>
                </c:pt>
                <c:pt idx="481">
                  <c:v>11.01041698</c:v>
                </c:pt>
                <c:pt idx="482">
                  <c:v>11.03125</c:v>
                </c:pt>
                <c:pt idx="483">
                  <c:v>11.05208302</c:v>
                </c:pt>
                <c:pt idx="484">
                  <c:v>11.07291698</c:v>
                </c:pt>
                <c:pt idx="485">
                  <c:v>11.09375</c:v>
                </c:pt>
                <c:pt idx="486">
                  <c:v>11.11458302</c:v>
                </c:pt>
                <c:pt idx="487">
                  <c:v>11.13541698</c:v>
                </c:pt>
                <c:pt idx="488">
                  <c:v>11.15625</c:v>
                </c:pt>
                <c:pt idx="489">
                  <c:v>11.17708302</c:v>
                </c:pt>
                <c:pt idx="490">
                  <c:v>11.19791698</c:v>
                </c:pt>
                <c:pt idx="491">
                  <c:v>11.21875</c:v>
                </c:pt>
                <c:pt idx="492">
                  <c:v>11.23958302</c:v>
                </c:pt>
                <c:pt idx="493">
                  <c:v>11.26041698</c:v>
                </c:pt>
                <c:pt idx="494">
                  <c:v>11.28125</c:v>
                </c:pt>
                <c:pt idx="495">
                  <c:v>11.30208302</c:v>
                </c:pt>
                <c:pt idx="496">
                  <c:v>11.32291698</c:v>
                </c:pt>
                <c:pt idx="497">
                  <c:v>11.34375</c:v>
                </c:pt>
                <c:pt idx="498">
                  <c:v>11.36458302</c:v>
                </c:pt>
                <c:pt idx="499">
                  <c:v>11.38541698</c:v>
                </c:pt>
                <c:pt idx="500">
                  <c:v>11.40625</c:v>
                </c:pt>
                <c:pt idx="501">
                  <c:v>11.42708302</c:v>
                </c:pt>
                <c:pt idx="502">
                  <c:v>11.44791698</c:v>
                </c:pt>
                <c:pt idx="503">
                  <c:v>11.46875</c:v>
                </c:pt>
                <c:pt idx="504">
                  <c:v>11.48958302</c:v>
                </c:pt>
                <c:pt idx="505">
                  <c:v>11.51041698</c:v>
                </c:pt>
                <c:pt idx="506">
                  <c:v>11.53125</c:v>
                </c:pt>
                <c:pt idx="507">
                  <c:v>11.55208302</c:v>
                </c:pt>
                <c:pt idx="508">
                  <c:v>11.57291698</c:v>
                </c:pt>
                <c:pt idx="509">
                  <c:v>11.59375</c:v>
                </c:pt>
                <c:pt idx="510">
                  <c:v>11.61458302</c:v>
                </c:pt>
                <c:pt idx="511">
                  <c:v>11.63541698</c:v>
                </c:pt>
                <c:pt idx="512">
                  <c:v>11.65625</c:v>
                </c:pt>
                <c:pt idx="513">
                  <c:v>11.67708302</c:v>
                </c:pt>
                <c:pt idx="514">
                  <c:v>11.69791698</c:v>
                </c:pt>
                <c:pt idx="515">
                  <c:v>11.71875</c:v>
                </c:pt>
                <c:pt idx="516">
                  <c:v>11.73958302</c:v>
                </c:pt>
                <c:pt idx="517">
                  <c:v>11.76041698</c:v>
                </c:pt>
                <c:pt idx="518">
                  <c:v>11.78125</c:v>
                </c:pt>
                <c:pt idx="519">
                  <c:v>11.80208302</c:v>
                </c:pt>
                <c:pt idx="520">
                  <c:v>11.82291698</c:v>
                </c:pt>
                <c:pt idx="521">
                  <c:v>11.84375</c:v>
                </c:pt>
                <c:pt idx="522">
                  <c:v>11.86458302</c:v>
                </c:pt>
                <c:pt idx="523">
                  <c:v>11.88541698</c:v>
                </c:pt>
                <c:pt idx="524">
                  <c:v>11.90625</c:v>
                </c:pt>
                <c:pt idx="525">
                  <c:v>11.92708302</c:v>
                </c:pt>
                <c:pt idx="526">
                  <c:v>11.94791698</c:v>
                </c:pt>
                <c:pt idx="527">
                  <c:v>11.96875</c:v>
                </c:pt>
                <c:pt idx="528">
                  <c:v>11.98958302</c:v>
                </c:pt>
                <c:pt idx="529">
                  <c:v>12.01041698</c:v>
                </c:pt>
                <c:pt idx="530">
                  <c:v>12.03125</c:v>
                </c:pt>
                <c:pt idx="531">
                  <c:v>12.05208302</c:v>
                </c:pt>
                <c:pt idx="532">
                  <c:v>12.07291698</c:v>
                </c:pt>
                <c:pt idx="533">
                  <c:v>12.09375</c:v>
                </c:pt>
                <c:pt idx="534">
                  <c:v>12.11458302</c:v>
                </c:pt>
                <c:pt idx="535">
                  <c:v>12.13541698</c:v>
                </c:pt>
                <c:pt idx="536">
                  <c:v>12.15625</c:v>
                </c:pt>
                <c:pt idx="537">
                  <c:v>12.17708302</c:v>
                </c:pt>
                <c:pt idx="538">
                  <c:v>12.19791698</c:v>
                </c:pt>
                <c:pt idx="539">
                  <c:v>12.21875</c:v>
                </c:pt>
                <c:pt idx="540">
                  <c:v>12.23958302</c:v>
                </c:pt>
                <c:pt idx="541">
                  <c:v>12.26041698</c:v>
                </c:pt>
                <c:pt idx="542">
                  <c:v>12.28125</c:v>
                </c:pt>
                <c:pt idx="543">
                  <c:v>12.30208302</c:v>
                </c:pt>
                <c:pt idx="544">
                  <c:v>12.32291698</c:v>
                </c:pt>
                <c:pt idx="545">
                  <c:v>12.34375</c:v>
                </c:pt>
                <c:pt idx="546">
                  <c:v>12.36458302</c:v>
                </c:pt>
                <c:pt idx="547">
                  <c:v>12.38541698</c:v>
                </c:pt>
                <c:pt idx="548">
                  <c:v>12.40625</c:v>
                </c:pt>
                <c:pt idx="549">
                  <c:v>12.42708302</c:v>
                </c:pt>
                <c:pt idx="550">
                  <c:v>12.44791698</c:v>
                </c:pt>
                <c:pt idx="551">
                  <c:v>12.46875</c:v>
                </c:pt>
                <c:pt idx="552">
                  <c:v>12.48958302</c:v>
                </c:pt>
                <c:pt idx="553">
                  <c:v>12.51041698</c:v>
                </c:pt>
                <c:pt idx="554">
                  <c:v>12.53125</c:v>
                </c:pt>
                <c:pt idx="555">
                  <c:v>12.55208302</c:v>
                </c:pt>
                <c:pt idx="556">
                  <c:v>12.57291698</c:v>
                </c:pt>
                <c:pt idx="557">
                  <c:v>12.59375</c:v>
                </c:pt>
                <c:pt idx="558">
                  <c:v>12.61458302</c:v>
                </c:pt>
                <c:pt idx="559">
                  <c:v>12.63541698</c:v>
                </c:pt>
                <c:pt idx="560">
                  <c:v>12.65625</c:v>
                </c:pt>
                <c:pt idx="561">
                  <c:v>12.67708302</c:v>
                </c:pt>
                <c:pt idx="562">
                  <c:v>12.69791698</c:v>
                </c:pt>
                <c:pt idx="563">
                  <c:v>12.71875</c:v>
                </c:pt>
                <c:pt idx="564">
                  <c:v>12.73958302</c:v>
                </c:pt>
                <c:pt idx="565">
                  <c:v>12.76041698</c:v>
                </c:pt>
                <c:pt idx="566">
                  <c:v>12.78125</c:v>
                </c:pt>
                <c:pt idx="567">
                  <c:v>12.80208302</c:v>
                </c:pt>
                <c:pt idx="568">
                  <c:v>12.82291698</c:v>
                </c:pt>
                <c:pt idx="569">
                  <c:v>12.84375</c:v>
                </c:pt>
                <c:pt idx="570">
                  <c:v>12.86458302</c:v>
                </c:pt>
                <c:pt idx="571">
                  <c:v>12.88541698</c:v>
                </c:pt>
                <c:pt idx="572">
                  <c:v>12.90625</c:v>
                </c:pt>
                <c:pt idx="573">
                  <c:v>12.92708302</c:v>
                </c:pt>
                <c:pt idx="574">
                  <c:v>12.94791698</c:v>
                </c:pt>
                <c:pt idx="575">
                  <c:v>12.96875</c:v>
                </c:pt>
                <c:pt idx="576">
                  <c:v>12.98958302</c:v>
                </c:pt>
                <c:pt idx="577">
                  <c:v>13.01041698</c:v>
                </c:pt>
                <c:pt idx="578">
                  <c:v>13.03125</c:v>
                </c:pt>
                <c:pt idx="579">
                  <c:v>13.05208302</c:v>
                </c:pt>
                <c:pt idx="580">
                  <c:v>13.07291698</c:v>
                </c:pt>
                <c:pt idx="581">
                  <c:v>13.09375</c:v>
                </c:pt>
                <c:pt idx="582">
                  <c:v>13.11458302</c:v>
                </c:pt>
                <c:pt idx="583">
                  <c:v>13.13541698</c:v>
                </c:pt>
                <c:pt idx="584">
                  <c:v>13.15625</c:v>
                </c:pt>
                <c:pt idx="585">
                  <c:v>13.17708302</c:v>
                </c:pt>
                <c:pt idx="586">
                  <c:v>13.19791698</c:v>
                </c:pt>
                <c:pt idx="587">
                  <c:v>13.21875</c:v>
                </c:pt>
                <c:pt idx="588">
                  <c:v>13.23958302</c:v>
                </c:pt>
                <c:pt idx="589">
                  <c:v>13.26041698</c:v>
                </c:pt>
                <c:pt idx="590">
                  <c:v>13.28125</c:v>
                </c:pt>
                <c:pt idx="591">
                  <c:v>13.30208302</c:v>
                </c:pt>
                <c:pt idx="592">
                  <c:v>13.32291698</c:v>
                </c:pt>
                <c:pt idx="593">
                  <c:v>13.34375</c:v>
                </c:pt>
                <c:pt idx="594">
                  <c:v>13.36458302</c:v>
                </c:pt>
                <c:pt idx="595">
                  <c:v>13.38541698</c:v>
                </c:pt>
                <c:pt idx="596">
                  <c:v>13.40625</c:v>
                </c:pt>
                <c:pt idx="597">
                  <c:v>13.42708302</c:v>
                </c:pt>
                <c:pt idx="598">
                  <c:v>13.44791698</c:v>
                </c:pt>
                <c:pt idx="599">
                  <c:v>13.46875</c:v>
                </c:pt>
                <c:pt idx="600">
                  <c:v>13.48958302</c:v>
                </c:pt>
                <c:pt idx="601">
                  <c:v>13.51041698</c:v>
                </c:pt>
                <c:pt idx="602">
                  <c:v>13.53125</c:v>
                </c:pt>
                <c:pt idx="603">
                  <c:v>13.55208302</c:v>
                </c:pt>
                <c:pt idx="604">
                  <c:v>13.57291698</c:v>
                </c:pt>
                <c:pt idx="605">
                  <c:v>13.59375</c:v>
                </c:pt>
                <c:pt idx="606">
                  <c:v>13.61458302</c:v>
                </c:pt>
                <c:pt idx="607">
                  <c:v>13.63541698</c:v>
                </c:pt>
                <c:pt idx="608">
                  <c:v>13.65625</c:v>
                </c:pt>
                <c:pt idx="609">
                  <c:v>13.67708302</c:v>
                </c:pt>
                <c:pt idx="610">
                  <c:v>13.69791698</c:v>
                </c:pt>
                <c:pt idx="611">
                  <c:v>13.71875</c:v>
                </c:pt>
                <c:pt idx="612">
                  <c:v>13.73958302</c:v>
                </c:pt>
                <c:pt idx="613">
                  <c:v>13.76041698</c:v>
                </c:pt>
                <c:pt idx="614">
                  <c:v>13.78125</c:v>
                </c:pt>
                <c:pt idx="615">
                  <c:v>13.80208302</c:v>
                </c:pt>
                <c:pt idx="616">
                  <c:v>13.82291698</c:v>
                </c:pt>
                <c:pt idx="617">
                  <c:v>13.84375</c:v>
                </c:pt>
                <c:pt idx="618">
                  <c:v>13.86458302</c:v>
                </c:pt>
                <c:pt idx="619">
                  <c:v>13.88541698</c:v>
                </c:pt>
                <c:pt idx="620">
                  <c:v>13.90625</c:v>
                </c:pt>
                <c:pt idx="621">
                  <c:v>13.92708302</c:v>
                </c:pt>
                <c:pt idx="622">
                  <c:v>13.94791698</c:v>
                </c:pt>
                <c:pt idx="623">
                  <c:v>13.96875</c:v>
                </c:pt>
                <c:pt idx="624">
                  <c:v>13.98958302</c:v>
                </c:pt>
                <c:pt idx="625">
                  <c:v>14.01041698</c:v>
                </c:pt>
                <c:pt idx="626">
                  <c:v>14.03125</c:v>
                </c:pt>
                <c:pt idx="627">
                  <c:v>14.05208302</c:v>
                </c:pt>
                <c:pt idx="628">
                  <c:v>14.07291698</c:v>
                </c:pt>
                <c:pt idx="629">
                  <c:v>14.09375</c:v>
                </c:pt>
                <c:pt idx="630">
                  <c:v>14.11458302</c:v>
                </c:pt>
                <c:pt idx="631">
                  <c:v>14.13541698</c:v>
                </c:pt>
                <c:pt idx="632">
                  <c:v>14.15625</c:v>
                </c:pt>
                <c:pt idx="633">
                  <c:v>14.17708302</c:v>
                </c:pt>
                <c:pt idx="634">
                  <c:v>14.19791698</c:v>
                </c:pt>
                <c:pt idx="635">
                  <c:v>14.21875</c:v>
                </c:pt>
                <c:pt idx="636">
                  <c:v>14.23958302</c:v>
                </c:pt>
                <c:pt idx="637">
                  <c:v>14.26041698</c:v>
                </c:pt>
                <c:pt idx="638">
                  <c:v>14.28125</c:v>
                </c:pt>
                <c:pt idx="639">
                  <c:v>14.30208302</c:v>
                </c:pt>
                <c:pt idx="640">
                  <c:v>14.32291698</c:v>
                </c:pt>
                <c:pt idx="641">
                  <c:v>14.34375</c:v>
                </c:pt>
                <c:pt idx="642">
                  <c:v>14.36458302</c:v>
                </c:pt>
                <c:pt idx="643">
                  <c:v>14.38541698</c:v>
                </c:pt>
                <c:pt idx="644">
                  <c:v>14.40625</c:v>
                </c:pt>
                <c:pt idx="645">
                  <c:v>14.42708302</c:v>
                </c:pt>
                <c:pt idx="646">
                  <c:v>14.44791698</c:v>
                </c:pt>
                <c:pt idx="647">
                  <c:v>14.46875</c:v>
                </c:pt>
                <c:pt idx="648">
                  <c:v>14.48958302</c:v>
                </c:pt>
                <c:pt idx="649">
                  <c:v>14.51041698</c:v>
                </c:pt>
                <c:pt idx="650">
                  <c:v>14.53125</c:v>
                </c:pt>
                <c:pt idx="651">
                  <c:v>14.55208302</c:v>
                </c:pt>
                <c:pt idx="652">
                  <c:v>14.57291698</c:v>
                </c:pt>
                <c:pt idx="653">
                  <c:v>14.59375</c:v>
                </c:pt>
                <c:pt idx="654">
                  <c:v>14.61458302</c:v>
                </c:pt>
                <c:pt idx="655">
                  <c:v>14.63541698</c:v>
                </c:pt>
                <c:pt idx="656">
                  <c:v>14.65625</c:v>
                </c:pt>
                <c:pt idx="657">
                  <c:v>14.67708302</c:v>
                </c:pt>
                <c:pt idx="658">
                  <c:v>14.69791698</c:v>
                </c:pt>
                <c:pt idx="659">
                  <c:v>14.71875</c:v>
                </c:pt>
                <c:pt idx="660">
                  <c:v>14.73958302</c:v>
                </c:pt>
                <c:pt idx="661">
                  <c:v>14.76041698</c:v>
                </c:pt>
                <c:pt idx="662">
                  <c:v>14.78125</c:v>
                </c:pt>
                <c:pt idx="663">
                  <c:v>14.80208302</c:v>
                </c:pt>
                <c:pt idx="664">
                  <c:v>14.82291698</c:v>
                </c:pt>
                <c:pt idx="665">
                  <c:v>14.84375</c:v>
                </c:pt>
                <c:pt idx="666">
                  <c:v>14.86458302</c:v>
                </c:pt>
                <c:pt idx="667">
                  <c:v>14.88541698</c:v>
                </c:pt>
                <c:pt idx="668">
                  <c:v>14.90625</c:v>
                </c:pt>
                <c:pt idx="669">
                  <c:v>14.92708302</c:v>
                </c:pt>
                <c:pt idx="670">
                  <c:v>14.94791698</c:v>
                </c:pt>
                <c:pt idx="671">
                  <c:v>14.96875</c:v>
                </c:pt>
                <c:pt idx="672">
                  <c:v>14.98958302</c:v>
                </c:pt>
                <c:pt idx="673">
                  <c:v>15.01041698</c:v>
                </c:pt>
                <c:pt idx="674">
                  <c:v>15.03125</c:v>
                </c:pt>
                <c:pt idx="675">
                  <c:v>15.05208302</c:v>
                </c:pt>
                <c:pt idx="676">
                  <c:v>15.07291698</c:v>
                </c:pt>
                <c:pt idx="677">
                  <c:v>15.09375</c:v>
                </c:pt>
                <c:pt idx="678">
                  <c:v>15.11458302</c:v>
                </c:pt>
                <c:pt idx="679">
                  <c:v>15.13541698</c:v>
                </c:pt>
                <c:pt idx="680">
                  <c:v>15.15625</c:v>
                </c:pt>
                <c:pt idx="681">
                  <c:v>15.17708302</c:v>
                </c:pt>
                <c:pt idx="682">
                  <c:v>15.19791698</c:v>
                </c:pt>
                <c:pt idx="683">
                  <c:v>15.21875</c:v>
                </c:pt>
                <c:pt idx="684">
                  <c:v>15.23958302</c:v>
                </c:pt>
                <c:pt idx="685">
                  <c:v>15.26041698</c:v>
                </c:pt>
                <c:pt idx="686">
                  <c:v>15.28125</c:v>
                </c:pt>
                <c:pt idx="687">
                  <c:v>15.30208302</c:v>
                </c:pt>
                <c:pt idx="688">
                  <c:v>15.32291698</c:v>
                </c:pt>
                <c:pt idx="689">
                  <c:v>15.34375</c:v>
                </c:pt>
                <c:pt idx="690">
                  <c:v>15.36458302</c:v>
                </c:pt>
                <c:pt idx="691">
                  <c:v>15.38541698</c:v>
                </c:pt>
                <c:pt idx="692">
                  <c:v>15.40625</c:v>
                </c:pt>
                <c:pt idx="693">
                  <c:v>15.42708302</c:v>
                </c:pt>
                <c:pt idx="694">
                  <c:v>15.44791698</c:v>
                </c:pt>
                <c:pt idx="695">
                  <c:v>15.46875</c:v>
                </c:pt>
                <c:pt idx="696">
                  <c:v>15.48958302</c:v>
                </c:pt>
                <c:pt idx="697">
                  <c:v>15.51041698</c:v>
                </c:pt>
                <c:pt idx="698">
                  <c:v>15.53125</c:v>
                </c:pt>
                <c:pt idx="699">
                  <c:v>15.55208302</c:v>
                </c:pt>
                <c:pt idx="700">
                  <c:v>15.57291698</c:v>
                </c:pt>
                <c:pt idx="701">
                  <c:v>15.59375</c:v>
                </c:pt>
                <c:pt idx="702">
                  <c:v>15.61458302</c:v>
                </c:pt>
                <c:pt idx="703">
                  <c:v>15.63541698</c:v>
                </c:pt>
                <c:pt idx="704">
                  <c:v>15.65625</c:v>
                </c:pt>
                <c:pt idx="705">
                  <c:v>15.67708302</c:v>
                </c:pt>
                <c:pt idx="706">
                  <c:v>15.69791698</c:v>
                </c:pt>
                <c:pt idx="707">
                  <c:v>15.71875</c:v>
                </c:pt>
                <c:pt idx="708">
                  <c:v>15.73958302</c:v>
                </c:pt>
                <c:pt idx="709">
                  <c:v>15.76041698</c:v>
                </c:pt>
                <c:pt idx="710">
                  <c:v>15.78125</c:v>
                </c:pt>
                <c:pt idx="711">
                  <c:v>15.80208302</c:v>
                </c:pt>
                <c:pt idx="712">
                  <c:v>15.82291698</c:v>
                </c:pt>
                <c:pt idx="713">
                  <c:v>15.84375</c:v>
                </c:pt>
                <c:pt idx="714">
                  <c:v>15.86458302</c:v>
                </c:pt>
                <c:pt idx="715">
                  <c:v>15.88541698</c:v>
                </c:pt>
                <c:pt idx="716">
                  <c:v>15.90625</c:v>
                </c:pt>
                <c:pt idx="717">
                  <c:v>15.92708302</c:v>
                </c:pt>
                <c:pt idx="718">
                  <c:v>15.94791698</c:v>
                </c:pt>
                <c:pt idx="719">
                  <c:v>15.96875</c:v>
                </c:pt>
                <c:pt idx="720">
                  <c:v>15.98958302</c:v>
                </c:pt>
                <c:pt idx="721">
                  <c:v>16.010416029999998</c:v>
                </c:pt>
                <c:pt idx="722">
                  <c:v>16.03125</c:v>
                </c:pt>
                <c:pt idx="723">
                  <c:v>16.052083970000002</c:v>
                </c:pt>
                <c:pt idx="724">
                  <c:v>16.072916029999998</c:v>
                </c:pt>
                <c:pt idx="725">
                  <c:v>16.09375</c:v>
                </c:pt>
                <c:pt idx="726">
                  <c:v>16.114583970000002</c:v>
                </c:pt>
                <c:pt idx="727">
                  <c:v>16.135416029999998</c:v>
                </c:pt>
                <c:pt idx="728">
                  <c:v>16.15625</c:v>
                </c:pt>
                <c:pt idx="729">
                  <c:v>16.177083970000002</c:v>
                </c:pt>
                <c:pt idx="730">
                  <c:v>16.197916029999998</c:v>
                </c:pt>
                <c:pt idx="731">
                  <c:v>16.21875</c:v>
                </c:pt>
                <c:pt idx="732">
                  <c:v>16.239583970000002</c:v>
                </c:pt>
                <c:pt idx="733">
                  <c:v>16.260416029999998</c:v>
                </c:pt>
                <c:pt idx="734">
                  <c:v>16.28125</c:v>
                </c:pt>
                <c:pt idx="735">
                  <c:v>16.302083970000002</c:v>
                </c:pt>
                <c:pt idx="736">
                  <c:v>16.322916029999998</c:v>
                </c:pt>
                <c:pt idx="737">
                  <c:v>16.34375</c:v>
                </c:pt>
                <c:pt idx="738">
                  <c:v>16.364583970000002</c:v>
                </c:pt>
                <c:pt idx="739">
                  <c:v>16.385416029999998</c:v>
                </c:pt>
                <c:pt idx="740">
                  <c:v>16.40625</c:v>
                </c:pt>
                <c:pt idx="741">
                  <c:v>16.427083970000002</c:v>
                </c:pt>
                <c:pt idx="742">
                  <c:v>16.447916029999998</c:v>
                </c:pt>
                <c:pt idx="743">
                  <c:v>16.46875</c:v>
                </c:pt>
                <c:pt idx="744">
                  <c:v>16.489583970000002</c:v>
                </c:pt>
                <c:pt idx="745">
                  <c:v>16.510416029999998</c:v>
                </c:pt>
                <c:pt idx="746">
                  <c:v>16.53125</c:v>
                </c:pt>
                <c:pt idx="747">
                  <c:v>16.552083970000002</c:v>
                </c:pt>
                <c:pt idx="748">
                  <c:v>16.572916029999998</c:v>
                </c:pt>
                <c:pt idx="749">
                  <c:v>16.59375</c:v>
                </c:pt>
                <c:pt idx="750">
                  <c:v>16.614583970000002</c:v>
                </c:pt>
                <c:pt idx="751">
                  <c:v>16.635416029999998</c:v>
                </c:pt>
                <c:pt idx="752">
                  <c:v>16.65625</c:v>
                </c:pt>
                <c:pt idx="753">
                  <c:v>16.677083970000002</c:v>
                </c:pt>
                <c:pt idx="754">
                  <c:v>16.697916029999998</c:v>
                </c:pt>
                <c:pt idx="755">
                  <c:v>16.71875</c:v>
                </c:pt>
                <c:pt idx="756">
                  <c:v>16.739583970000002</c:v>
                </c:pt>
                <c:pt idx="757">
                  <c:v>16.760416029999998</c:v>
                </c:pt>
                <c:pt idx="758">
                  <c:v>16.78125</c:v>
                </c:pt>
                <c:pt idx="759">
                  <c:v>16.802083970000002</c:v>
                </c:pt>
                <c:pt idx="760">
                  <c:v>16.822916029999998</c:v>
                </c:pt>
                <c:pt idx="761">
                  <c:v>16.84375</c:v>
                </c:pt>
                <c:pt idx="762">
                  <c:v>16.864583970000002</c:v>
                </c:pt>
                <c:pt idx="763">
                  <c:v>16.885416029999998</c:v>
                </c:pt>
                <c:pt idx="764">
                  <c:v>16.90625</c:v>
                </c:pt>
                <c:pt idx="765">
                  <c:v>16.927083970000002</c:v>
                </c:pt>
                <c:pt idx="766">
                  <c:v>16.947916029999998</c:v>
                </c:pt>
                <c:pt idx="767">
                  <c:v>16.96875</c:v>
                </c:pt>
                <c:pt idx="768">
                  <c:v>16.989583970000002</c:v>
                </c:pt>
                <c:pt idx="769">
                  <c:v>17.010416029999998</c:v>
                </c:pt>
                <c:pt idx="770">
                  <c:v>17.03125</c:v>
                </c:pt>
                <c:pt idx="771">
                  <c:v>17.052083970000002</c:v>
                </c:pt>
                <c:pt idx="772">
                  <c:v>17.072916029999998</c:v>
                </c:pt>
                <c:pt idx="773">
                  <c:v>17.09375</c:v>
                </c:pt>
                <c:pt idx="774">
                  <c:v>17.114583970000002</c:v>
                </c:pt>
                <c:pt idx="775">
                  <c:v>17.135416029999998</c:v>
                </c:pt>
                <c:pt idx="776">
                  <c:v>17.15625</c:v>
                </c:pt>
                <c:pt idx="777">
                  <c:v>17.177083970000002</c:v>
                </c:pt>
                <c:pt idx="778">
                  <c:v>17.197916029999998</c:v>
                </c:pt>
                <c:pt idx="779">
                  <c:v>17.21875</c:v>
                </c:pt>
                <c:pt idx="780">
                  <c:v>17.239583970000002</c:v>
                </c:pt>
                <c:pt idx="781">
                  <c:v>17.260416029999998</c:v>
                </c:pt>
                <c:pt idx="782">
                  <c:v>17.28125</c:v>
                </c:pt>
                <c:pt idx="783">
                  <c:v>17.302083970000002</c:v>
                </c:pt>
                <c:pt idx="784">
                  <c:v>17.322916029999998</c:v>
                </c:pt>
                <c:pt idx="785">
                  <c:v>17.34375</c:v>
                </c:pt>
                <c:pt idx="786">
                  <c:v>17.364583970000002</c:v>
                </c:pt>
                <c:pt idx="787">
                  <c:v>17.385416029999998</c:v>
                </c:pt>
                <c:pt idx="788">
                  <c:v>17.40625</c:v>
                </c:pt>
                <c:pt idx="789">
                  <c:v>17.427083970000002</c:v>
                </c:pt>
                <c:pt idx="790">
                  <c:v>17.447916029999998</c:v>
                </c:pt>
                <c:pt idx="791">
                  <c:v>17.46875</c:v>
                </c:pt>
                <c:pt idx="792">
                  <c:v>17.489583970000002</c:v>
                </c:pt>
                <c:pt idx="793">
                  <c:v>17.510416029999998</c:v>
                </c:pt>
                <c:pt idx="794">
                  <c:v>17.53125</c:v>
                </c:pt>
                <c:pt idx="795">
                  <c:v>17.552083970000002</c:v>
                </c:pt>
                <c:pt idx="796">
                  <c:v>17.572916029999998</c:v>
                </c:pt>
                <c:pt idx="797">
                  <c:v>17.59375</c:v>
                </c:pt>
                <c:pt idx="798">
                  <c:v>17.614583970000002</c:v>
                </c:pt>
                <c:pt idx="799">
                  <c:v>17.635416029999998</c:v>
                </c:pt>
                <c:pt idx="800">
                  <c:v>17.65625</c:v>
                </c:pt>
                <c:pt idx="801">
                  <c:v>17.677083970000002</c:v>
                </c:pt>
                <c:pt idx="802">
                  <c:v>17.697916029999998</c:v>
                </c:pt>
                <c:pt idx="803">
                  <c:v>17.71875</c:v>
                </c:pt>
                <c:pt idx="804">
                  <c:v>17.739583970000002</c:v>
                </c:pt>
                <c:pt idx="805">
                  <c:v>17.760416029999998</c:v>
                </c:pt>
                <c:pt idx="806">
                  <c:v>17.78125</c:v>
                </c:pt>
                <c:pt idx="807">
                  <c:v>17.802083970000002</c:v>
                </c:pt>
                <c:pt idx="808">
                  <c:v>17.822916029999998</c:v>
                </c:pt>
                <c:pt idx="809">
                  <c:v>17.84375</c:v>
                </c:pt>
                <c:pt idx="810">
                  <c:v>17.864583970000002</c:v>
                </c:pt>
                <c:pt idx="811">
                  <c:v>17.885416029999998</c:v>
                </c:pt>
                <c:pt idx="812">
                  <c:v>17.90625</c:v>
                </c:pt>
                <c:pt idx="813">
                  <c:v>17.927083970000002</c:v>
                </c:pt>
                <c:pt idx="814">
                  <c:v>17.947916029999998</c:v>
                </c:pt>
                <c:pt idx="815">
                  <c:v>17.96875</c:v>
                </c:pt>
                <c:pt idx="816">
                  <c:v>17.989583970000002</c:v>
                </c:pt>
                <c:pt idx="817">
                  <c:v>18.010416029999998</c:v>
                </c:pt>
                <c:pt idx="818">
                  <c:v>18.03125</c:v>
                </c:pt>
                <c:pt idx="819">
                  <c:v>18.052083970000002</c:v>
                </c:pt>
                <c:pt idx="820">
                  <c:v>18.072916029999998</c:v>
                </c:pt>
                <c:pt idx="821">
                  <c:v>18.09375</c:v>
                </c:pt>
                <c:pt idx="822">
                  <c:v>18.114583970000002</c:v>
                </c:pt>
                <c:pt idx="823">
                  <c:v>18.135416029999998</c:v>
                </c:pt>
                <c:pt idx="824">
                  <c:v>18.15625</c:v>
                </c:pt>
                <c:pt idx="825">
                  <c:v>18.177083970000002</c:v>
                </c:pt>
                <c:pt idx="826">
                  <c:v>18.197916029999998</c:v>
                </c:pt>
                <c:pt idx="827">
                  <c:v>18.21875</c:v>
                </c:pt>
                <c:pt idx="828">
                  <c:v>18.239583970000002</c:v>
                </c:pt>
                <c:pt idx="829">
                  <c:v>18.260416029999998</c:v>
                </c:pt>
                <c:pt idx="830">
                  <c:v>18.28125</c:v>
                </c:pt>
                <c:pt idx="831">
                  <c:v>18.302083970000002</c:v>
                </c:pt>
                <c:pt idx="832">
                  <c:v>18.322916029999998</c:v>
                </c:pt>
                <c:pt idx="833">
                  <c:v>18.34375</c:v>
                </c:pt>
                <c:pt idx="834">
                  <c:v>18.364583970000002</c:v>
                </c:pt>
                <c:pt idx="835">
                  <c:v>18.385416029999998</c:v>
                </c:pt>
                <c:pt idx="836">
                  <c:v>18.40625</c:v>
                </c:pt>
                <c:pt idx="837">
                  <c:v>18.427083970000002</c:v>
                </c:pt>
                <c:pt idx="838">
                  <c:v>18.447916029999998</c:v>
                </c:pt>
                <c:pt idx="839">
                  <c:v>18.46875</c:v>
                </c:pt>
                <c:pt idx="840">
                  <c:v>18.489583970000002</c:v>
                </c:pt>
                <c:pt idx="841">
                  <c:v>18.510416029999998</c:v>
                </c:pt>
                <c:pt idx="842">
                  <c:v>18.53125</c:v>
                </c:pt>
                <c:pt idx="843">
                  <c:v>18.552083970000002</c:v>
                </c:pt>
                <c:pt idx="844">
                  <c:v>18.572916029999998</c:v>
                </c:pt>
                <c:pt idx="845">
                  <c:v>18.59375</c:v>
                </c:pt>
                <c:pt idx="846">
                  <c:v>18.614583970000002</c:v>
                </c:pt>
                <c:pt idx="847">
                  <c:v>18.635416029999998</c:v>
                </c:pt>
                <c:pt idx="848">
                  <c:v>18.65625</c:v>
                </c:pt>
                <c:pt idx="849">
                  <c:v>18.677083970000002</c:v>
                </c:pt>
                <c:pt idx="850">
                  <c:v>18.697916029999998</c:v>
                </c:pt>
                <c:pt idx="851">
                  <c:v>18.71875</c:v>
                </c:pt>
                <c:pt idx="852">
                  <c:v>18.739583970000002</c:v>
                </c:pt>
                <c:pt idx="853">
                  <c:v>18.760416029999998</c:v>
                </c:pt>
                <c:pt idx="854">
                  <c:v>18.78125</c:v>
                </c:pt>
                <c:pt idx="855">
                  <c:v>18.802083970000002</c:v>
                </c:pt>
                <c:pt idx="856">
                  <c:v>18.822916029999998</c:v>
                </c:pt>
                <c:pt idx="857">
                  <c:v>18.84375</c:v>
                </c:pt>
                <c:pt idx="858">
                  <c:v>18.864583970000002</c:v>
                </c:pt>
                <c:pt idx="859">
                  <c:v>18.885416029999998</c:v>
                </c:pt>
                <c:pt idx="860">
                  <c:v>18.90625</c:v>
                </c:pt>
                <c:pt idx="861">
                  <c:v>18.927083970000002</c:v>
                </c:pt>
                <c:pt idx="862">
                  <c:v>18.947916029999998</c:v>
                </c:pt>
                <c:pt idx="863">
                  <c:v>18.96875</c:v>
                </c:pt>
                <c:pt idx="864">
                  <c:v>18.989583970000002</c:v>
                </c:pt>
                <c:pt idx="865">
                  <c:v>19.010416029999998</c:v>
                </c:pt>
                <c:pt idx="866">
                  <c:v>19.03125</c:v>
                </c:pt>
                <c:pt idx="867">
                  <c:v>19.052083970000002</c:v>
                </c:pt>
                <c:pt idx="868">
                  <c:v>19.072916029999998</c:v>
                </c:pt>
                <c:pt idx="869">
                  <c:v>19.09375</c:v>
                </c:pt>
                <c:pt idx="870">
                  <c:v>19.114583970000002</c:v>
                </c:pt>
                <c:pt idx="871">
                  <c:v>19.135416029999998</c:v>
                </c:pt>
                <c:pt idx="872">
                  <c:v>19.15625</c:v>
                </c:pt>
                <c:pt idx="873">
                  <c:v>19.177083970000002</c:v>
                </c:pt>
                <c:pt idx="874">
                  <c:v>19.197916029999998</c:v>
                </c:pt>
                <c:pt idx="875">
                  <c:v>19.21875</c:v>
                </c:pt>
                <c:pt idx="876">
                  <c:v>19.239583970000002</c:v>
                </c:pt>
                <c:pt idx="877">
                  <c:v>19.260416029999998</c:v>
                </c:pt>
                <c:pt idx="878">
                  <c:v>19.28125</c:v>
                </c:pt>
                <c:pt idx="879">
                  <c:v>19.302083970000002</c:v>
                </c:pt>
                <c:pt idx="880">
                  <c:v>19.322916029999998</c:v>
                </c:pt>
                <c:pt idx="881">
                  <c:v>19.34375</c:v>
                </c:pt>
                <c:pt idx="882">
                  <c:v>19.364583970000002</c:v>
                </c:pt>
                <c:pt idx="883">
                  <c:v>19.385416029999998</c:v>
                </c:pt>
                <c:pt idx="884">
                  <c:v>19.40625</c:v>
                </c:pt>
                <c:pt idx="885">
                  <c:v>19.427083970000002</c:v>
                </c:pt>
                <c:pt idx="886">
                  <c:v>19.447916029999998</c:v>
                </c:pt>
                <c:pt idx="887">
                  <c:v>19.46875</c:v>
                </c:pt>
                <c:pt idx="888">
                  <c:v>19.489583970000002</c:v>
                </c:pt>
                <c:pt idx="889">
                  <c:v>19.510416029999998</c:v>
                </c:pt>
                <c:pt idx="890">
                  <c:v>19.53125</c:v>
                </c:pt>
                <c:pt idx="891">
                  <c:v>19.552083970000002</c:v>
                </c:pt>
                <c:pt idx="892">
                  <c:v>19.572916029999998</c:v>
                </c:pt>
                <c:pt idx="893">
                  <c:v>19.59375</c:v>
                </c:pt>
                <c:pt idx="894">
                  <c:v>19.614583970000002</c:v>
                </c:pt>
                <c:pt idx="895">
                  <c:v>19.635416029999998</c:v>
                </c:pt>
                <c:pt idx="896">
                  <c:v>19.65625</c:v>
                </c:pt>
                <c:pt idx="897">
                  <c:v>19.677083970000002</c:v>
                </c:pt>
                <c:pt idx="898">
                  <c:v>19.697916029999998</c:v>
                </c:pt>
                <c:pt idx="899">
                  <c:v>19.71875</c:v>
                </c:pt>
                <c:pt idx="900">
                  <c:v>19.739583970000002</c:v>
                </c:pt>
                <c:pt idx="901">
                  <c:v>19.760416029999998</c:v>
                </c:pt>
                <c:pt idx="902">
                  <c:v>19.78125</c:v>
                </c:pt>
                <c:pt idx="903">
                  <c:v>19.802083970000002</c:v>
                </c:pt>
                <c:pt idx="904">
                  <c:v>19.822916029999998</c:v>
                </c:pt>
                <c:pt idx="905">
                  <c:v>19.84375</c:v>
                </c:pt>
                <c:pt idx="906">
                  <c:v>19.864583970000002</c:v>
                </c:pt>
                <c:pt idx="907">
                  <c:v>19.885416029999998</c:v>
                </c:pt>
                <c:pt idx="908">
                  <c:v>19.90625</c:v>
                </c:pt>
                <c:pt idx="909">
                  <c:v>19.927083970000002</c:v>
                </c:pt>
                <c:pt idx="910">
                  <c:v>19.947916029999998</c:v>
                </c:pt>
                <c:pt idx="911">
                  <c:v>19.96875</c:v>
                </c:pt>
                <c:pt idx="912">
                  <c:v>19.989583970000002</c:v>
                </c:pt>
                <c:pt idx="913">
                  <c:v>20.010416029999998</c:v>
                </c:pt>
                <c:pt idx="914">
                  <c:v>20.03125</c:v>
                </c:pt>
                <c:pt idx="915">
                  <c:v>20.052083970000002</c:v>
                </c:pt>
                <c:pt idx="916">
                  <c:v>20.072916029999998</c:v>
                </c:pt>
                <c:pt idx="917">
                  <c:v>20.09375</c:v>
                </c:pt>
                <c:pt idx="918">
                  <c:v>20.114583970000002</c:v>
                </c:pt>
                <c:pt idx="919">
                  <c:v>20.135416029999998</c:v>
                </c:pt>
                <c:pt idx="920">
                  <c:v>20.15625</c:v>
                </c:pt>
                <c:pt idx="921">
                  <c:v>20.177083970000002</c:v>
                </c:pt>
                <c:pt idx="922">
                  <c:v>20.197916029999998</c:v>
                </c:pt>
                <c:pt idx="923">
                  <c:v>20.21875</c:v>
                </c:pt>
                <c:pt idx="924">
                  <c:v>20.239583970000002</c:v>
                </c:pt>
                <c:pt idx="925">
                  <c:v>20.260416029999998</c:v>
                </c:pt>
                <c:pt idx="926">
                  <c:v>20.28125</c:v>
                </c:pt>
                <c:pt idx="927">
                  <c:v>20.302083970000002</c:v>
                </c:pt>
                <c:pt idx="928">
                  <c:v>20.322916029999998</c:v>
                </c:pt>
                <c:pt idx="929">
                  <c:v>20.34375</c:v>
                </c:pt>
                <c:pt idx="930">
                  <c:v>20.364583970000002</c:v>
                </c:pt>
                <c:pt idx="931">
                  <c:v>20.385416029999998</c:v>
                </c:pt>
                <c:pt idx="932">
                  <c:v>20.40625</c:v>
                </c:pt>
                <c:pt idx="933">
                  <c:v>20.427083970000002</c:v>
                </c:pt>
                <c:pt idx="934">
                  <c:v>20.447916029999998</c:v>
                </c:pt>
                <c:pt idx="935">
                  <c:v>20.46875</c:v>
                </c:pt>
                <c:pt idx="936">
                  <c:v>20.489583970000002</c:v>
                </c:pt>
                <c:pt idx="937">
                  <c:v>20.510416029999998</c:v>
                </c:pt>
                <c:pt idx="938">
                  <c:v>20.53125</c:v>
                </c:pt>
                <c:pt idx="939">
                  <c:v>20.552083970000002</c:v>
                </c:pt>
                <c:pt idx="940">
                  <c:v>20.572916029999998</c:v>
                </c:pt>
                <c:pt idx="941">
                  <c:v>20.59375</c:v>
                </c:pt>
                <c:pt idx="942">
                  <c:v>20.614583970000002</c:v>
                </c:pt>
                <c:pt idx="943">
                  <c:v>20.635416029999998</c:v>
                </c:pt>
                <c:pt idx="944">
                  <c:v>20.65625</c:v>
                </c:pt>
                <c:pt idx="945">
                  <c:v>20.677083970000002</c:v>
                </c:pt>
                <c:pt idx="946">
                  <c:v>20.697916029999998</c:v>
                </c:pt>
                <c:pt idx="947">
                  <c:v>20.71875</c:v>
                </c:pt>
                <c:pt idx="948">
                  <c:v>20.739583970000002</c:v>
                </c:pt>
                <c:pt idx="949">
                  <c:v>20.760416029999998</c:v>
                </c:pt>
                <c:pt idx="950">
                  <c:v>20.78125</c:v>
                </c:pt>
                <c:pt idx="951">
                  <c:v>20.802083970000002</c:v>
                </c:pt>
                <c:pt idx="952">
                  <c:v>20.822916029999998</c:v>
                </c:pt>
                <c:pt idx="953">
                  <c:v>20.84375</c:v>
                </c:pt>
                <c:pt idx="954">
                  <c:v>20.864583970000002</c:v>
                </c:pt>
                <c:pt idx="955">
                  <c:v>20.885416029999998</c:v>
                </c:pt>
                <c:pt idx="956">
                  <c:v>20.90625</c:v>
                </c:pt>
                <c:pt idx="957">
                  <c:v>20.927083970000002</c:v>
                </c:pt>
                <c:pt idx="958">
                  <c:v>20.947916029999998</c:v>
                </c:pt>
                <c:pt idx="959">
                  <c:v>20.96875</c:v>
                </c:pt>
                <c:pt idx="960">
                  <c:v>20.989583970000002</c:v>
                </c:pt>
                <c:pt idx="961">
                  <c:v>21.010416029999998</c:v>
                </c:pt>
                <c:pt idx="962">
                  <c:v>21.03125</c:v>
                </c:pt>
                <c:pt idx="963">
                  <c:v>21.052083970000002</c:v>
                </c:pt>
                <c:pt idx="964">
                  <c:v>21.072916029999998</c:v>
                </c:pt>
                <c:pt idx="965">
                  <c:v>21.09375</c:v>
                </c:pt>
                <c:pt idx="966">
                  <c:v>21.114583970000002</c:v>
                </c:pt>
                <c:pt idx="967">
                  <c:v>21.135416029999998</c:v>
                </c:pt>
                <c:pt idx="968">
                  <c:v>21.15625</c:v>
                </c:pt>
                <c:pt idx="969">
                  <c:v>21.177083970000002</c:v>
                </c:pt>
                <c:pt idx="970">
                  <c:v>21.197916029999998</c:v>
                </c:pt>
                <c:pt idx="971">
                  <c:v>21.21875</c:v>
                </c:pt>
                <c:pt idx="972">
                  <c:v>21.239583970000002</c:v>
                </c:pt>
                <c:pt idx="973">
                  <c:v>21.260416029999998</c:v>
                </c:pt>
                <c:pt idx="974">
                  <c:v>21.28125</c:v>
                </c:pt>
                <c:pt idx="975">
                  <c:v>21.302083970000002</c:v>
                </c:pt>
                <c:pt idx="976">
                  <c:v>21.322916029999998</c:v>
                </c:pt>
                <c:pt idx="977">
                  <c:v>21.34375</c:v>
                </c:pt>
                <c:pt idx="978">
                  <c:v>21.364583970000002</c:v>
                </c:pt>
                <c:pt idx="979">
                  <c:v>21.385416029999998</c:v>
                </c:pt>
                <c:pt idx="980">
                  <c:v>21.40625</c:v>
                </c:pt>
                <c:pt idx="981">
                  <c:v>21.427083970000002</c:v>
                </c:pt>
                <c:pt idx="982">
                  <c:v>21.447916029999998</c:v>
                </c:pt>
                <c:pt idx="983">
                  <c:v>21.46875</c:v>
                </c:pt>
                <c:pt idx="984">
                  <c:v>21.489583970000002</c:v>
                </c:pt>
                <c:pt idx="985">
                  <c:v>21.510416029999998</c:v>
                </c:pt>
                <c:pt idx="986">
                  <c:v>21.53125</c:v>
                </c:pt>
                <c:pt idx="987">
                  <c:v>21.552083970000002</c:v>
                </c:pt>
                <c:pt idx="988">
                  <c:v>21.572916029999998</c:v>
                </c:pt>
                <c:pt idx="989">
                  <c:v>21.59375</c:v>
                </c:pt>
                <c:pt idx="990">
                  <c:v>21.614583970000002</c:v>
                </c:pt>
                <c:pt idx="991">
                  <c:v>21.635416029999998</c:v>
                </c:pt>
                <c:pt idx="992">
                  <c:v>21.65625</c:v>
                </c:pt>
                <c:pt idx="993">
                  <c:v>21.677083970000002</c:v>
                </c:pt>
                <c:pt idx="994">
                  <c:v>21.697916029999998</c:v>
                </c:pt>
                <c:pt idx="995">
                  <c:v>21.71875</c:v>
                </c:pt>
                <c:pt idx="996">
                  <c:v>21.739583970000002</c:v>
                </c:pt>
                <c:pt idx="997">
                  <c:v>21.760416029999998</c:v>
                </c:pt>
                <c:pt idx="998">
                  <c:v>21.78125</c:v>
                </c:pt>
                <c:pt idx="999">
                  <c:v>21.802083970000002</c:v>
                </c:pt>
                <c:pt idx="1000">
                  <c:v>21.822916029999998</c:v>
                </c:pt>
                <c:pt idx="1001">
                  <c:v>21.84375</c:v>
                </c:pt>
                <c:pt idx="1002">
                  <c:v>21.864583970000002</c:v>
                </c:pt>
                <c:pt idx="1003">
                  <c:v>21.885416029999998</c:v>
                </c:pt>
                <c:pt idx="1004">
                  <c:v>21.90625</c:v>
                </c:pt>
                <c:pt idx="1005">
                  <c:v>21.927083970000002</c:v>
                </c:pt>
                <c:pt idx="1006">
                  <c:v>21.947916029999998</c:v>
                </c:pt>
                <c:pt idx="1007">
                  <c:v>21.96875</c:v>
                </c:pt>
                <c:pt idx="1008">
                  <c:v>21.989583970000002</c:v>
                </c:pt>
                <c:pt idx="1009">
                  <c:v>22.010416029999998</c:v>
                </c:pt>
                <c:pt idx="1010">
                  <c:v>22.03125</c:v>
                </c:pt>
                <c:pt idx="1011">
                  <c:v>22.052083970000002</c:v>
                </c:pt>
                <c:pt idx="1012">
                  <c:v>22.072916029999998</c:v>
                </c:pt>
                <c:pt idx="1013">
                  <c:v>22.09375</c:v>
                </c:pt>
                <c:pt idx="1014">
                  <c:v>22.114583970000002</c:v>
                </c:pt>
                <c:pt idx="1015">
                  <c:v>22.135416029999998</c:v>
                </c:pt>
                <c:pt idx="1016">
                  <c:v>22.15625</c:v>
                </c:pt>
                <c:pt idx="1017">
                  <c:v>22.177083970000002</c:v>
                </c:pt>
                <c:pt idx="1018">
                  <c:v>22.197916029999998</c:v>
                </c:pt>
                <c:pt idx="1019">
                  <c:v>22.21875</c:v>
                </c:pt>
                <c:pt idx="1020">
                  <c:v>22.239583970000002</c:v>
                </c:pt>
                <c:pt idx="1021">
                  <c:v>22.260416029999998</c:v>
                </c:pt>
                <c:pt idx="1022">
                  <c:v>22.28125</c:v>
                </c:pt>
                <c:pt idx="1023">
                  <c:v>22.302083970000002</c:v>
                </c:pt>
                <c:pt idx="1024">
                  <c:v>22.322916029999998</c:v>
                </c:pt>
                <c:pt idx="1025">
                  <c:v>22.34375</c:v>
                </c:pt>
                <c:pt idx="1026">
                  <c:v>22.364583970000002</c:v>
                </c:pt>
                <c:pt idx="1027">
                  <c:v>22.385416029999998</c:v>
                </c:pt>
                <c:pt idx="1028">
                  <c:v>22.40625</c:v>
                </c:pt>
                <c:pt idx="1029">
                  <c:v>22.427083970000002</c:v>
                </c:pt>
                <c:pt idx="1030">
                  <c:v>22.447916029999998</c:v>
                </c:pt>
                <c:pt idx="1031">
                  <c:v>22.46875</c:v>
                </c:pt>
                <c:pt idx="1032">
                  <c:v>22.489583970000002</c:v>
                </c:pt>
                <c:pt idx="1033">
                  <c:v>22.510416029999998</c:v>
                </c:pt>
                <c:pt idx="1034">
                  <c:v>22.53125</c:v>
                </c:pt>
                <c:pt idx="1035">
                  <c:v>22.552083970000002</c:v>
                </c:pt>
                <c:pt idx="1036">
                  <c:v>22.572916029999998</c:v>
                </c:pt>
                <c:pt idx="1037">
                  <c:v>22.59375</c:v>
                </c:pt>
                <c:pt idx="1038">
                  <c:v>22.614583970000002</c:v>
                </c:pt>
                <c:pt idx="1039">
                  <c:v>22.635416029999998</c:v>
                </c:pt>
                <c:pt idx="1040">
                  <c:v>22.65625</c:v>
                </c:pt>
                <c:pt idx="1041">
                  <c:v>22.677083970000002</c:v>
                </c:pt>
                <c:pt idx="1042">
                  <c:v>22.697916029999998</c:v>
                </c:pt>
                <c:pt idx="1043">
                  <c:v>22.71875</c:v>
                </c:pt>
                <c:pt idx="1044">
                  <c:v>22.739583970000002</c:v>
                </c:pt>
                <c:pt idx="1045">
                  <c:v>22.760416029999998</c:v>
                </c:pt>
                <c:pt idx="1046">
                  <c:v>22.78125</c:v>
                </c:pt>
                <c:pt idx="1047">
                  <c:v>22.802083970000002</c:v>
                </c:pt>
                <c:pt idx="1048">
                  <c:v>22.822916029999998</c:v>
                </c:pt>
                <c:pt idx="1049">
                  <c:v>22.84375</c:v>
                </c:pt>
                <c:pt idx="1050">
                  <c:v>22.864583970000002</c:v>
                </c:pt>
                <c:pt idx="1051">
                  <c:v>22.885416029999998</c:v>
                </c:pt>
                <c:pt idx="1052">
                  <c:v>22.90625</c:v>
                </c:pt>
                <c:pt idx="1053">
                  <c:v>22.927083970000002</c:v>
                </c:pt>
                <c:pt idx="1054">
                  <c:v>22.947916029999998</c:v>
                </c:pt>
                <c:pt idx="1055">
                  <c:v>22.96875</c:v>
                </c:pt>
                <c:pt idx="1056">
                  <c:v>22.989583970000002</c:v>
                </c:pt>
                <c:pt idx="1057">
                  <c:v>23.010416029999998</c:v>
                </c:pt>
                <c:pt idx="1058">
                  <c:v>23.03125</c:v>
                </c:pt>
                <c:pt idx="1059">
                  <c:v>23.052083970000002</c:v>
                </c:pt>
                <c:pt idx="1060">
                  <c:v>23.072916029999998</c:v>
                </c:pt>
                <c:pt idx="1061">
                  <c:v>23.09375</c:v>
                </c:pt>
                <c:pt idx="1062">
                  <c:v>23.114583970000002</c:v>
                </c:pt>
                <c:pt idx="1063">
                  <c:v>23.135416029999998</c:v>
                </c:pt>
                <c:pt idx="1064">
                  <c:v>23.15625</c:v>
                </c:pt>
                <c:pt idx="1065">
                  <c:v>23.177083970000002</c:v>
                </c:pt>
                <c:pt idx="1066">
                  <c:v>23.197916029999998</c:v>
                </c:pt>
                <c:pt idx="1067">
                  <c:v>23.21875</c:v>
                </c:pt>
                <c:pt idx="1068">
                  <c:v>23.239583970000002</c:v>
                </c:pt>
                <c:pt idx="1069">
                  <c:v>23.260416029999998</c:v>
                </c:pt>
                <c:pt idx="1070">
                  <c:v>23.28125</c:v>
                </c:pt>
                <c:pt idx="1071">
                  <c:v>23.302083970000002</c:v>
                </c:pt>
                <c:pt idx="1072">
                  <c:v>23.322916029999998</c:v>
                </c:pt>
                <c:pt idx="1073">
                  <c:v>23.34375</c:v>
                </c:pt>
                <c:pt idx="1074">
                  <c:v>23.364583970000002</c:v>
                </c:pt>
                <c:pt idx="1075">
                  <c:v>23.385416029999998</c:v>
                </c:pt>
                <c:pt idx="1076">
                  <c:v>23.40625</c:v>
                </c:pt>
                <c:pt idx="1077">
                  <c:v>23.427083970000002</c:v>
                </c:pt>
                <c:pt idx="1078">
                  <c:v>23.447916029999998</c:v>
                </c:pt>
                <c:pt idx="1079">
                  <c:v>23.46875</c:v>
                </c:pt>
                <c:pt idx="1080">
                  <c:v>23.489583970000002</c:v>
                </c:pt>
                <c:pt idx="1081">
                  <c:v>23.510416029999998</c:v>
                </c:pt>
                <c:pt idx="1082">
                  <c:v>23.53125</c:v>
                </c:pt>
                <c:pt idx="1083">
                  <c:v>23.552083970000002</c:v>
                </c:pt>
                <c:pt idx="1084">
                  <c:v>23.572916029999998</c:v>
                </c:pt>
                <c:pt idx="1085">
                  <c:v>23.59375</c:v>
                </c:pt>
                <c:pt idx="1086">
                  <c:v>23.614583970000002</c:v>
                </c:pt>
                <c:pt idx="1087">
                  <c:v>23.635416029999998</c:v>
                </c:pt>
                <c:pt idx="1088">
                  <c:v>23.65625</c:v>
                </c:pt>
                <c:pt idx="1089">
                  <c:v>23.677083970000002</c:v>
                </c:pt>
                <c:pt idx="1090">
                  <c:v>23.697916029999998</c:v>
                </c:pt>
                <c:pt idx="1091">
                  <c:v>23.71875</c:v>
                </c:pt>
                <c:pt idx="1092">
                  <c:v>23.739583970000002</c:v>
                </c:pt>
                <c:pt idx="1093">
                  <c:v>23.760416029999998</c:v>
                </c:pt>
                <c:pt idx="1094">
                  <c:v>23.78125</c:v>
                </c:pt>
                <c:pt idx="1095">
                  <c:v>23.802083970000002</c:v>
                </c:pt>
                <c:pt idx="1096">
                  <c:v>23.822916029999998</c:v>
                </c:pt>
                <c:pt idx="1097">
                  <c:v>23.84375</c:v>
                </c:pt>
                <c:pt idx="1098">
                  <c:v>23.864583970000002</c:v>
                </c:pt>
                <c:pt idx="1099">
                  <c:v>23.885416029999998</c:v>
                </c:pt>
                <c:pt idx="1100">
                  <c:v>23.90625</c:v>
                </c:pt>
                <c:pt idx="1101">
                  <c:v>23.927083970000002</c:v>
                </c:pt>
                <c:pt idx="1102">
                  <c:v>23.947916029999998</c:v>
                </c:pt>
                <c:pt idx="1103">
                  <c:v>23.96875</c:v>
                </c:pt>
                <c:pt idx="1104">
                  <c:v>23.989583970000002</c:v>
                </c:pt>
                <c:pt idx="1105">
                  <c:v>24.010416029999998</c:v>
                </c:pt>
                <c:pt idx="1106">
                  <c:v>24.03125</c:v>
                </c:pt>
                <c:pt idx="1107">
                  <c:v>24.052083970000002</c:v>
                </c:pt>
                <c:pt idx="1108">
                  <c:v>24.072916029999998</c:v>
                </c:pt>
                <c:pt idx="1109">
                  <c:v>24.09375</c:v>
                </c:pt>
                <c:pt idx="1110">
                  <c:v>24.114583970000002</c:v>
                </c:pt>
                <c:pt idx="1111">
                  <c:v>24.135416029999998</c:v>
                </c:pt>
                <c:pt idx="1112">
                  <c:v>24.15625</c:v>
                </c:pt>
                <c:pt idx="1113">
                  <c:v>24.177083970000002</c:v>
                </c:pt>
                <c:pt idx="1114">
                  <c:v>24.197916029999998</c:v>
                </c:pt>
                <c:pt idx="1115">
                  <c:v>24.21875</c:v>
                </c:pt>
                <c:pt idx="1116">
                  <c:v>24.239583970000002</c:v>
                </c:pt>
                <c:pt idx="1117">
                  <c:v>24.260416029999998</c:v>
                </c:pt>
                <c:pt idx="1118">
                  <c:v>24.28125</c:v>
                </c:pt>
                <c:pt idx="1119">
                  <c:v>24.302083970000002</c:v>
                </c:pt>
                <c:pt idx="1120">
                  <c:v>24.322916029999998</c:v>
                </c:pt>
                <c:pt idx="1121">
                  <c:v>24.34375</c:v>
                </c:pt>
                <c:pt idx="1122">
                  <c:v>24.364583970000002</c:v>
                </c:pt>
                <c:pt idx="1123">
                  <c:v>24.385416029999998</c:v>
                </c:pt>
                <c:pt idx="1124">
                  <c:v>24.40625</c:v>
                </c:pt>
                <c:pt idx="1125">
                  <c:v>24.427083970000002</c:v>
                </c:pt>
                <c:pt idx="1126">
                  <c:v>24.447916029999998</c:v>
                </c:pt>
                <c:pt idx="1127">
                  <c:v>24.46875</c:v>
                </c:pt>
                <c:pt idx="1128">
                  <c:v>24.489583970000002</c:v>
                </c:pt>
                <c:pt idx="1129">
                  <c:v>24.510416029999998</c:v>
                </c:pt>
                <c:pt idx="1130">
                  <c:v>24.53125</c:v>
                </c:pt>
                <c:pt idx="1131">
                  <c:v>24.552083970000002</c:v>
                </c:pt>
                <c:pt idx="1132">
                  <c:v>24.572916029999998</c:v>
                </c:pt>
                <c:pt idx="1133">
                  <c:v>24.59375</c:v>
                </c:pt>
                <c:pt idx="1134">
                  <c:v>24.614583970000002</c:v>
                </c:pt>
                <c:pt idx="1135">
                  <c:v>24.635416029999998</c:v>
                </c:pt>
                <c:pt idx="1136">
                  <c:v>24.65625</c:v>
                </c:pt>
                <c:pt idx="1137">
                  <c:v>24.677083970000002</c:v>
                </c:pt>
                <c:pt idx="1138">
                  <c:v>24.697916029999998</c:v>
                </c:pt>
                <c:pt idx="1139">
                  <c:v>24.71875</c:v>
                </c:pt>
                <c:pt idx="1140">
                  <c:v>24.739583970000002</c:v>
                </c:pt>
                <c:pt idx="1141">
                  <c:v>24.760416029999998</c:v>
                </c:pt>
                <c:pt idx="1142">
                  <c:v>24.78125</c:v>
                </c:pt>
                <c:pt idx="1143">
                  <c:v>24.802083970000002</c:v>
                </c:pt>
                <c:pt idx="1144">
                  <c:v>24.822916029999998</c:v>
                </c:pt>
                <c:pt idx="1145">
                  <c:v>24.84375</c:v>
                </c:pt>
                <c:pt idx="1146">
                  <c:v>24.864583970000002</c:v>
                </c:pt>
                <c:pt idx="1147">
                  <c:v>24.885416029999998</c:v>
                </c:pt>
                <c:pt idx="1148">
                  <c:v>24.90625</c:v>
                </c:pt>
                <c:pt idx="1149">
                  <c:v>24.927083970000002</c:v>
                </c:pt>
                <c:pt idx="1150">
                  <c:v>24.947916029999998</c:v>
                </c:pt>
                <c:pt idx="1151">
                  <c:v>24.96875</c:v>
                </c:pt>
                <c:pt idx="1152">
                  <c:v>24.989583970000002</c:v>
                </c:pt>
                <c:pt idx="1153">
                  <c:v>25.010416029999998</c:v>
                </c:pt>
                <c:pt idx="1154">
                  <c:v>25.03125</c:v>
                </c:pt>
                <c:pt idx="1155">
                  <c:v>25.052083970000002</c:v>
                </c:pt>
                <c:pt idx="1156">
                  <c:v>25.072916029999998</c:v>
                </c:pt>
                <c:pt idx="1157">
                  <c:v>25.09375</c:v>
                </c:pt>
                <c:pt idx="1158">
                  <c:v>25.114583970000002</c:v>
                </c:pt>
                <c:pt idx="1159">
                  <c:v>25.135416029999998</c:v>
                </c:pt>
                <c:pt idx="1160">
                  <c:v>25.15625</c:v>
                </c:pt>
                <c:pt idx="1161">
                  <c:v>25.177083970000002</c:v>
                </c:pt>
                <c:pt idx="1162">
                  <c:v>25.197916029999998</c:v>
                </c:pt>
                <c:pt idx="1163">
                  <c:v>25.21875</c:v>
                </c:pt>
                <c:pt idx="1164">
                  <c:v>25.239583970000002</c:v>
                </c:pt>
                <c:pt idx="1165">
                  <c:v>25.260416029999998</c:v>
                </c:pt>
                <c:pt idx="1166">
                  <c:v>25.28125</c:v>
                </c:pt>
                <c:pt idx="1167">
                  <c:v>25.302083970000002</c:v>
                </c:pt>
                <c:pt idx="1168">
                  <c:v>25.322916029999998</c:v>
                </c:pt>
                <c:pt idx="1169">
                  <c:v>25.34375</c:v>
                </c:pt>
                <c:pt idx="1170">
                  <c:v>25.364583970000002</c:v>
                </c:pt>
                <c:pt idx="1171">
                  <c:v>25.385416029999998</c:v>
                </c:pt>
                <c:pt idx="1172">
                  <c:v>25.40625</c:v>
                </c:pt>
                <c:pt idx="1173">
                  <c:v>25.427083970000002</c:v>
                </c:pt>
                <c:pt idx="1174">
                  <c:v>25.447916029999998</c:v>
                </c:pt>
                <c:pt idx="1175">
                  <c:v>25.46875</c:v>
                </c:pt>
                <c:pt idx="1176">
                  <c:v>25.489583970000002</c:v>
                </c:pt>
                <c:pt idx="1177">
                  <c:v>25.510416029999998</c:v>
                </c:pt>
                <c:pt idx="1178">
                  <c:v>25.53125</c:v>
                </c:pt>
                <c:pt idx="1179">
                  <c:v>25.552083970000002</c:v>
                </c:pt>
                <c:pt idx="1180">
                  <c:v>25.572916029999998</c:v>
                </c:pt>
                <c:pt idx="1181">
                  <c:v>25.59375</c:v>
                </c:pt>
                <c:pt idx="1182">
                  <c:v>25.614583970000002</c:v>
                </c:pt>
                <c:pt idx="1183">
                  <c:v>25.635416029999998</c:v>
                </c:pt>
                <c:pt idx="1184">
                  <c:v>25.65625</c:v>
                </c:pt>
                <c:pt idx="1185">
                  <c:v>25.677083970000002</c:v>
                </c:pt>
                <c:pt idx="1186">
                  <c:v>25.697916029999998</c:v>
                </c:pt>
                <c:pt idx="1187">
                  <c:v>25.71875</c:v>
                </c:pt>
                <c:pt idx="1188">
                  <c:v>25.739583970000002</c:v>
                </c:pt>
                <c:pt idx="1189">
                  <c:v>25.760416029999998</c:v>
                </c:pt>
                <c:pt idx="1190">
                  <c:v>25.78125</c:v>
                </c:pt>
                <c:pt idx="1191">
                  <c:v>25.802083970000002</c:v>
                </c:pt>
                <c:pt idx="1192">
                  <c:v>25.822916029999998</c:v>
                </c:pt>
                <c:pt idx="1193">
                  <c:v>25.84375</c:v>
                </c:pt>
                <c:pt idx="1194">
                  <c:v>25.864583970000002</c:v>
                </c:pt>
                <c:pt idx="1195">
                  <c:v>25.885416029999998</c:v>
                </c:pt>
                <c:pt idx="1196">
                  <c:v>25.90625</c:v>
                </c:pt>
                <c:pt idx="1197">
                  <c:v>25.927083970000002</c:v>
                </c:pt>
                <c:pt idx="1198">
                  <c:v>25.947916029999998</c:v>
                </c:pt>
                <c:pt idx="1199">
                  <c:v>25.96875</c:v>
                </c:pt>
                <c:pt idx="1200">
                  <c:v>25.989583970000002</c:v>
                </c:pt>
                <c:pt idx="1201">
                  <c:v>26.010416029999998</c:v>
                </c:pt>
                <c:pt idx="1202">
                  <c:v>26.03125</c:v>
                </c:pt>
                <c:pt idx="1203">
                  <c:v>26.052083970000002</c:v>
                </c:pt>
                <c:pt idx="1204">
                  <c:v>26.072916029999998</c:v>
                </c:pt>
                <c:pt idx="1205">
                  <c:v>26.09375</c:v>
                </c:pt>
                <c:pt idx="1206">
                  <c:v>26.114583970000002</c:v>
                </c:pt>
                <c:pt idx="1207">
                  <c:v>26.135416029999998</c:v>
                </c:pt>
                <c:pt idx="1208">
                  <c:v>26.15625</c:v>
                </c:pt>
                <c:pt idx="1209">
                  <c:v>26.177083970000002</c:v>
                </c:pt>
                <c:pt idx="1210">
                  <c:v>26.197916029999998</c:v>
                </c:pt>
                <c:pt idx="1211">
                  <c:v>26.21875</c:v>
                </c:pt>
                <c:pt idx="1212">
                  <c:v>26.239583970000002</c:v>
                </c:pt>
                <c:pt idx="1213">
                  <c:v>26.260416029999998</c:v>
                </c:pt>
                <c:pt idx="1214">
                  <c:v>26.28125</c:v>
                </c:pt>
                <c:pt idx="1215">
                  <c:v>26.302083970000002</c:v>
                </c:pt>
                <c:pt idx="1216">
                  <c:v>26.322916029999998</c:v>
                </c:pt>
                <c:pt idx="1217">
                  <c:v>26.34375</c:v>
                </c:pt>
                <c:pt idx="1218">
                  <c:v>26.364583970000002</c:v>
                </c:pt>
                <c:pt idx="1219">
                  <c:v>26.385416029999998</c:v>
                </c:pt>
                <c:pt idx="1220">
                  <c:v>26.40625</c:v>
                </c:pt>
                <c:pt idx="1221">
                  <c:v>26.427083970000002</c:v>
                </c:pt>
                <c:pt idx="1222">
                  <c:v>26.447916029999998</c:v>
                </c:pt>
                <c:pt idx="1223">
                  <c:v>26.46875</c:v>
                </c:pt>
                <c:pt idx="1224">
                  <c:v>26.489583970000002</c:v>
                </c:pt>
                <c:pt idx="1225">
                  <c:v>26.510416029999998</c:v>
                </c:pt>
                <c:pt idx="1226">
                  <c:v>26.53125</c:v>
                </c:pt>
                <c:pt idx="1227">
                  <c:v>26.552083970000002</c:v>
                </c:pt>
                <c:pt idx="1228">
                  <c:v>26.572916029999998</c:v>
                </c:pt>
                <c:pt idx="1229">
                  <c:v>26.59375</c:v>
                </c:pt>
                <c:pt idx="1230">
                  <c:v>26.614583970000002</c:v>
                </c:pt>
                <c:pt idx="1231">
                  <c:v>26.635416029999998</c:v>
                </c:pt>
                <c:pt idx="1232">
                  <c:v>26.65625</c:v>
                </c:pt>
                <c:pt idx="1233">
                  <c:v>26.677083970000002</c:v>
                </c:pt>
                <c:pt idx="1234">
                  <c:v>26.697916029999998</c:v>
                </c:pt>
                <c:pt idx="1235">
                  <c:v>26.71875</c:v>
                </c:pt>
                <c:pt idx="1236">
                  <c:v>26.739583970000002</c:v>
                </c:pt>
                <c:pt idx="1237">
                  <c:v>26.760416029999998</c:v>
                </c:pt>
                <c:pt idx="1238">
                  <c:v>26.78125</c:v>
                </c:pt>
                <c:pt idx="1239">
                  <c:v>26.802083970000002</c:v>
                </c:pt>
                <c:pt idx="1240">
                  <c:v>26.822916029999998</c:v>
                </c:pt>
                <c:pt idx="1241">
                  <c:v>26.84375</c:v>
                </c:pt>
                <c:pt idx="1242">
                  <c:v>26.864583970000002</c:v>
                </c:pt>
                <c:pt idx="1243">
                  <c:v>26.885416029999998</c:v>
                </c:pt>
                <c:pt idx="1244">
                  <c:v>26.90625</c:v>
                </c:pt>
                <c:pt idx="1245">
                  <c:v>26.927083970000002</c:v>
                </c:pt>
                <c:pt idx="1246">
                  <c:v>26.947916029999998</c:v>
                </c:pt>
                <c:pt idx="1247">
                  <c:v>26.96875</c:v>
                </c:pt>
                <c:pt idx="1248">
                  <c:v>26.989583970000002</c:v>
                </c:pt>
                <c:pt idx="1249">
                  <c:v>27.010416029999998</c:v>
                </c:pt>
                <c:pt idx="1250">
                  <c:v>27.03125</c:v>
                </c:pt>
                <c:pt idx="1251">
                  <c:v>27.052083970000002</c:v>
                </c:pt>
                <c:pt idx="1252">
                  <c:v>27.072916029999998</c:v>
                </c:pt>
                <c:pt idx="1253">
                  <c:v>27.09375</c:v>
                </c:pt>
                <c:pt idx="1254">
                  <c:v>27.114583970000002</c:v>
                </c:pt>
                <c:pt idx="1255">
                  <c:v>27.135416029999998</c:v>
                </c:pt>
                <c:pt idx="1256">
                  <c:v>27.15625</c:v>
                </c:pt>
                <c:pt idx="1257">
                  <c:v>27.177083970000002</c:v>
                </c:pt>
                <c:pt idx="1258">
                  <c:v>27.197916029999998</c:v>
                </c:pt>
                <c:pt idx="1259">
                  <c:v>27.21875</c:v>
                </c:pt>
                <c:pt idx="1260">
                  <c:v>27.239583970000002</c:v>
                </c:pt>
                <c:pt idx="1261">
                  <c:v>27.260416029999998</c:v>
                </c:pt>
                <c:pt idx="1262">
                  <c:v>27.28125</c:v>
                </c:pt>
                <c:pt idx="1263">
                  <c:v>27.302083970000002</c:v>
                </c:pt>
                <c:pt idx="1264">
                  <c:v>27.322916029999998</c:v>
                </c:pt>
                <c:pt idx="1265">
                  <c:v>27.34375</c:v>
                </c:pt>
                <c:pt idx="1266">
                  <c:v>27.364583970000002</c:v>
                </c:pt>
                <c:pt idx="1267">
                  <c:v>27.385416029999998</c:v>
                </c:pt>
                <c:pt idx="1268">
                  <c:v>27.40625</c:v>
                </c:pt>
                <c:pt idx="1269">
                  <c:v>27.427083970000002</c:v>
                </c:pt>
                <c:pt idx="1270">
                  <c:v>27.447916029999998</c:v>
                </c:pt>
                <c:pt idx="1271">
                  <c:v>27.46875</c:v>
                </c:pt>
                <c:pt idx="1272">
                  <c:v>27.489583970000002</c:v>
                </c:pt>
                <c:pt idx="1273">
                  <c:v>27.510416029999998</c:v>
                </c:pt>
                <c:pt idx="1274">
                  <c:v>27.53125</c:v>
                </c:pt>
                <c:pt idx="1275">
                  <c:v>27.552083970000002</c:v>
                </c:pt>
                <c:pt idx="1276">
                  <c:v>27.572916029999998</c:v>
                </c:pt>
                <c:pt idx="1277">
                  <c:v>27.59375</c:v>
                </c:pt>
                <c:pt idx="1278">
                  <c:v>27.614583970000002</c:v>
                </c:pt>
                <c:pt idx="1279">
                  <c:v>27.635416029999998</c:v>
                </c:pt>
                <c:pt idx="1280">
                  <c:v>27.65625</c:v>
                </c:pt>
                <c:pt idx="1281">
                  <c:v>27.677083970000002</c:v>
                </c:pt>
                <c:pt idx="1282">
                  <c:v>27.697916029999998</c:v>
                </c:pt>
                <c:pt idx="1283">
                  <c:v>27.71875</c:v>
                </c:pt>
                <c:pt idx="1284">
                  <c:v>27.739583970000002</c:v>
                </c:pt>
                <c:pt idx="1285">
                  <c:v>27.760416029999998</c:v>
                </c:pt>
                <c:pt idx="1286">
                  <c:v>27.78125</c:v>
                </c:pt>
                <c:pt idx="1287">
                  <c:v>27.802083970000002</c:v>
                </c:pt>
                <c:pt idx="1288">
                  <c:v>27.822916029999998</c:v>
                </c:pt>
                <c:pt idx="1289">
                  <c:v>27.84375</c:v>
                </c:pt>
                <c:pt idx="1290">
                  <c:v>27.864583970000002</c:v>
                </c:pt>
                <c:pt idx="1291">
                  <c:v>27.885416029999998</c:v>
                </c:pt>
                <c:pt idx="1292">
                  <c:v>27.90625</c:v>
                </c:pt>
                <c:pt idx="1293">
                  <c:v>27.927083970000002</c:v>
                </c:pt>
                <c:pt idx="1294">
                  <c:v>27.947916029999998</c:v>
                </c:pt>
                <c:pt idx="1295">
                  <c:v>27.96875</c:v>
                </c:pt>
                <c:pt idx="1296">
                  <c:v>27.989583970000002</c:v>
                </c:pt>
                <c:pt idx="1297">
                  <c:v>28.010416029999998</c:v>
                </c:pt>
                <c:pt idx="1298">
                  <c:v>28.03125</c:v>
                </c:pt>
                <c:pt idx="1299">
                  <c:v>28.052083970000002</c:v>
                </c:pt>
                <c:pt idx="1300">
                  <c:v>28.072916029999998</c:v>
                </c:pt>
                <c:pt idx="1301">
                  <c:v>28.09375</c:v>
                </c:pt>
                <c:pt idx="1302">
                  <c:v>28.114583970000002</c:v>
                </c:pt>
                <c:pt idx="1303">
                  <c:v>28.135416029999998</c:v>
                </c:pt>
                <c:pt idx="1304">
                  <c:v>28.15625</c:v>
                </c:pt>
                <c:pt idx="1305">
                  <c:v>28.177083970000002</c:v>
                </c:pt>
                <c:pt idx="1306">
                  <c:v>28.197916029999998</c:v>
                </c:pt>
                <c:pt idx="1307">
                  <c:v>28.21875</c:v>
                </c:pt>
                <c:pt idx="1308">
                  <c:v>28.239583970000002</c:v>
                </c:pt>
                <c:pt idx="1309">
                  <c:v>28.260416029999998</c:v>
                </c:pt>
                <c:pt idx="1310">
                  <c:v>28.28125</c:v>
                </c:pt>
                <c:pt idx="1311">
                  <c:v>28.302083970000002</c:v>
                </c:pt>
                <c:pt idx="1312">
                  <c:v>28.322916029999998</c:v>
                </c:pt>
                <c:pt idx="1313">
                  <c:v>28.34375</c:v>
                </c:pt>
                <c:pt idx="1314">
                  <c:v>28.364583970000002</c:v>
                </c:pt>
                <c:pt idx="1315">
                  <c:v>28.385416029999998</c:v>
                </c:pt>
                <c:pt idx="1316">
                  <c:v>28.40625</c:v>
                </c:pt>
                <c:pt idx="1317">
                  <c:v>28.427083970000002</c:v>
                </c:pt>
                <c:pt idx="1318">
                  <c:v>28.447916029999998</c:v>
                </c:pt>
                <c:pt idx="1319">
                  <c:v>28.46875</c:v>
                </c:pt>
                <c:pt idx="1320">
                  <c:v>28.489583970000002</c:v>
                </c:pt>
                <c:pt idx="1321">
                  <c:v>28.510416029999998</c:v>
                </c:pt>
                <c:pt idx="1322">
                  <c:v>28.53125</c:v>
                </c:pt>
                <c:pt idx="1323">
                  <c:v>28.552083970000002</c:v>
                </c:pt>
                <c:pt idx="1324">
                  <c:v>28.572916029999998</c:v>
                </c:pt>
                <c:pt idx="1325">
                  <c:v>28.59375</c:v>
                </c:pt>
                <c:pt idx="1326">
                  <c:v>28.614583970000002</c:v>
                </c:pt>
                <c:pt idx="1327">
                  <c:v>28.635416029999998</c:v>
                </c:pt>
                <c:pt idx="1328">
                  <c:v>28.65625</c:v>
                </c:pt>
                <c:pt idx="1329">
                  <c:v>28.677083970000002</c:v>
                </c:pt>
                <c:pt idx="1330">
                  <c:v>28.697916029999998</c:v>
                </c:pt>
                <c:pt idx="1331">
                  <c:v>28.71875</c:v>
                </c:pt>
                <c:pt idx="1332">
                  <c:v>28.739583970000002</c:v>
                </c:pt>
                <c:pt idx="1333">
                  <c:v>28.760416029999998</c:v>
                </c:pt>
                <c:pt idx="1334">
                  <c:v>28.78125</c:v>
                </c:pt>
                <c:pt idx="1335">
                  <c:v>28.802083970000002</c:v>
                </c:pt>
                <c:pt idx="1336">
                  <c:v>28.822916029999998</c:v>
                </c:pt>
                <c:pt idx="1337">
                  <c:v>28.84375</c:v>
                </c:pt>
                <c:pt idx="1338">
                  <c:v>28.864583970000002</c:v>
                </c:pt>
                <c:pt idx="1339">
                  <c:v>28.885416029999998</c:v>
                </c:pt>
                <c:pt idx="1340">
                  <c:v>28.90625</c:v>
                </c:pt>
                <c:pt idx="1341">
                  <c:v>28.927083970000002</c:v>
                </c:pt>
                <c:pt idx="1342">
                  <c:v>28.947916029999998</c:v>
                </c:pt>
                <c:pt idx="1343">
                  <c:v>28.96875</c:v>
                </c:pt>
                <c:pt idx="1344">
                  <c:v>28.989583970000002</c:v>
                </c:pt>
                <c:pt idx="1345">
                  <c:v>29.010416029999998</c:v>
                </c:pt>
                <c:pt idx="1346">
                  <c:v>29.03125</c:v>
                </c:pt>
                <c:pt idx="1347">
                  <c:v>29.052083970000002</c:v>
                </c:pt>
                <c:pt idx="1348">
                  <c:v>29.072916029999998</c:v>
                </c:pt>
                <c:pt idx="1349">
                  <c:v>29.09375</c:v>
                </c:pt>
                <c:pt idx="1350">
                  <c:v>29.114583970000002</c:v>
                </c:pt>
                <c:pt idx="1351">
                  <c:v>29.135416029999998</c:v>
                </c:pt>
                <c:pt idx="1352">
                  <c:v>29.15625</c:v>
                </c:pt>
                <c:pt idx="1353">
                  <c:v>29.177083970000002</c:v>
                </c:pt>
                <c:pt idx="1354">
                  <c:v>29.197916029999998</c:v>
                </c:pt>
                <c:pt idx="1355">
                  <c:v>29.21875</c:v>
                </c:pt>
                <c:pt idx="1356">
                  <c:v>29.239583970000002</c:v>
                </c:pt>
                <c:pt idx="1357">
                  <c:v>29.260416029999998</c:v>
                </c:pt>
                <c:pt idx="1358">
                  <c:v>29.28125</c:v>
                </c:pt>
                <c:pt idx="1359">
                  <c:v>29.302083970000002</c:v>
                </c:pt>
                <c:pt idx="1360">
                  <c:v>29.322916029999998</c:v>
                </c:pt>
                <c:pt idx="1361">
                  <c:v>29.34375</c:v>
                </c:pt>
                <c:pt idx="1362">
                  <c:v>29.364583970000002</c:v>
                </c:pt>
                <c:pt idx="1363">
                  <c:v>29.385416029999998</c:v>
                </c:pt>
                <c:pt idx="1364">
                  <c:v>29.40625</c:v>
                </c:pt>
                <c:pt idx="1365">
                  <c:v>29.427083970000002</c:v>
                </c:pt>
                <c:pt idx="1366">
                  <c:v>29.447916029999998</c:v>
                </c:pt>
                <c:pt idx="1367">
                  <c:v>29.46875</c:v>
                </c:pt>
                <c:pt idx="1368">
                  <c:v>29.489583970000002</c:v>
                </c:pt>
                <c:pt idx="1369">
                  <c:v>29.510416029999998</c:v>
                </c:pt>
                <c:pt idx="1370">
                  <c:v>29.53125</c:v>
                </c:pt>
                <c:pt idx="1371">
                  <c:v>29.552083970000002</c:v>
                </c:pt>
                <c:pt idx="1372">
                  <c:v>29.572916029999998</c:v>
                </c:pt>
                <c:pt idx="1373">
                  <c:v>29.59375</c:v>
                </c:pt>
                <c:pt idx="1374">
                  <c:v>29.614583970000002</c:v>
                </c:pt>
                <c:pt idx="1375">
                  <c:v>29.635416029999998</c:v>
                </c:pt>
                <c:pt idx="1376">
                  <c:v>29.65625</c:v>
                </c:pt>
                <c:pt idx="1377">
                  <c:v>29.677083970000002</c:v>
                </c:pt>
                <c:pt idx="1378">
                  <c:v>29.697916029999998</c:v>
                </c:pt>
                <c:pt idx="1379">
                  <c:v>29.71875</c:v>
                </c:pt>
                <c:pt idx="1380">
                  <c:v>29.739583970000002</c:v>
                </c:pt>
                <c:pt idx="1381">
                  <c:v>29.760416029999998</c:v>
                </c:pt>
                <c:pt idx="1382">
                  <c:v>29.78125</c:v>
                </c:pt>
                <c:pt idx="1383">
                  <c:v>29.802083970000002</c:v>
                </c:pt>
                <c:pt idx="1384">
                  <c:v>29.822916029999998</c:v>
                </c:pt>
                <c:pt idx="1385">
                  <c:v>29.84375</c:v>
                </c:pt>
                <c:pt idx="1386">
                  <c:v>29.864583970000002</c:v>
                </c:pt>
                <c:pt idx="1387">
                  <c:v>29.885416029999998</c:v>
                </c:pt>
                <c:pt idx="1388">
                  <c:v>29.90625</c:v>
                </c:pt>
                <c:pt idx="1389">
                  <c:v>29.927083970000002</c:v>
                </c:pt>
                <c:pt idx="1390">
                  <c:v>29.947916029999998</c:v>
                </c:pt>
                <c:pt idx="1391">
                  <c:v>29.96875</c:v>
                </c:pt>
                <c:pt idx="1392">
                  <c:v>29.989583970000002</c:v>
                </c:pt>
                <c:pt idx="1393">
                  <c:v>30.010416029999998</c:v>
                </c:pt>
                <c:pt idx="1394">
                  <c:v>30.03125</c:v>
                </c:pt>
                <c:pt idx="1395">
                  <c:v>30.052083970000002</c:v>
                </c:pt>
                <c:pt idx="1396">
                  <c:v>30.072916029999998</c:v>
                </c:pt>
                <c:pt idx="1397">
                  <c:v>30.09375</c:v>
                </c:pt>
                <c:pt idx="1398">
                  <c:v>30.114583970000002</c:v>
                </c:pt>
                <c:pt idx="1399">
                  <c:v>30.135416029999998</c:v>
                </c:pt>
                <c:pt idx="1400">
                  <c:v>30.15625</c:v>
                </c:pt>
                <c:pt idx="1401">
                  <c:v>30.177083970000002</c:v>
                </c:pt>
                <c:pt idx="1402">
                  <c:v>30.197916029999998</c:v>
                </c:pt>
                <c:pt idx="1403">
                  <c:v>30.21875</c:v>
                </c:pt>
                <c:pt idx="1404">
                  <c:v>30.239583970000002</c:v>
                </c:pt>
                <c:pt idx="1405">
                  <c:v>30.260416029999998</c:v>
                </c:pt>
                <c:pt idx="1406">
                  <c:v>30.28125</c:v>
                </c:pt>
                <c:pt idx="1407">
                  <c:v>30.302083970000002</c:v>
                </c:pt>
                <c:pt idx="1408">
                  <c:v>30.322916029999998</c:v>
                </c:pt>
                <c:pt idx="1409">
                  <c:v>30.34375</c:v>
                </c:pt>
                <c:pt idx="1410">
                  <c:v>30.364583970000002</c:v>
                </c:pt>
                <c:pt idx="1411">
                  <c:v>30.385416029999998</c:v>
                </c:pt>
                <c:pt idx="1412">
                  <c:v>30.40625</c:v>
                </c:pt>
                <c:pt idx="1413">
                  <c:v>30.427083970000002</c:v>
                </c:pt>
                <c:pt idx="1414">
                  <c:v>30.447916029999998</c:v>
                </c:pt>
                <c:pt idx="1415">
                  <c:v>30.46875</c:v>
                </c:pt>
                <c:pt idx="1416">
                  <c:v>30.489583970000002</c:v>
                </c:pt>
                <c:pt idx="1417">
                  <c:v>30.510416029999998</c:v>
                </c:pt>
                <c:pt idx="1418">
                  <c:v>30.53125</c:v>
                </c:pt>
                <c:pt idx="1419">
                  <c:v>30.552083970000002</c:v>
                </c:pt>
                <c:pt idx="1420">
                  <c:v>30.572916029999998</c:v>
                </c:pt>
                <c:pt idx="1421">
                  <c:v>30.59375</c:v>
                </c:pt>
                <c:pt idx="1422">
                  <c:v>30.614583970000002</c:v>
                </c:pt>
                <c:pt idx="1423">
                  <c:v>30.635416029999998</c:v>
                </c:pt>
                <c:pt idx="1424">
                  <c:v>30.65625</c:v>
                </c:pt>
                <c:pt idx="1425">
                  <c:v>30.677083970000002</c:v>
                </c:pt>
                <c:pt idx="1426">
                  <c:v>30.697916029999998</c:v>
                </c:pt>
                <c:pt idx="1427">
                  <c:v>30.71875</c:v>
                </c:pt>
                <c:pt idx="1428">
                  <c:v>30.739583970000002</c:v>
                </c:pt>
                <c:pt idx="1429">
                  <c:v>30.760416029999998</c:v>
                </c:pt>
                <c:pt idx="1430">
                  <c:v>30.78125</c:v>
                </c:pt>
                <c:pt idx="1431">
                  <c:v>30.802083970000002</c:v>
                </c:pt>
                <c:pt idx="1432">
                  <c:v>30.822916029999998</c:v>
                </c:pt>
                <c:pt idx="1433">
                  <c:v>30.84375</c:v>
                </c:pt>
                <c:pt idx="1434">
                  <c:v>30.864583970000002</c:v>
                </c:pt>
                <c:pt idx="1435">
                  <c:v>30.885416029999998</c:v>
                </c:pt>
                <c:pt idx="1436">
                  <c:v>30.90625</c:v>
                </c:pt>
                <c:pt idx="1437">
                  <c:v>30.927083970000002</c:v>
                </c:pt>
                <c:pt idx="1438">
                  <c:v>30.947916029999998</c:v>
                </c:pt>
                <c:pt idx="1439">
                  <c:v>30.96875</c:v>
                </c:pt>
                <c:pt idx="1440">
                  <c:v>30.989583970000002</c:v>
                </c:pt>
                <c:pt idx="1441">
                  <c:v>31.010416029999998</c:v>
                </c:pt>
                <c:pt idx="1442">
                  <c:v>31.03125</c:v>
                </c:pt>
                <c:pt idx="1443">
                  <c:v>31.052083970000002</c:v>
                </c:pt>
                <c:pt idx="1444">
                  <c:v>31.072916029999998</c:v>
                </c:pt>
                <c:pt idx="1445">
                  <c:v>31.09375</c:v>
                </c:pt>
                <c:pt idx="1446">
                  <c:v>31.114583970000002</c:v>
                </c:pt>
                <c:pt idx="1447">
                  <c:v>31.135416029999998</c:v>
                </c:pt>
                <c:pt idx="1448">
                  <c:v>31.15625</c:v>
                </c:pt>
                <c:pt idx="1449">
                  <c:v>31.177083970000002</c:v>
                </c:pt>
                <c:pt idx="1450">
                  <c:v>31.197916029999998</c:v>
                </c:pt>
                <c:pt idx="1451">
                  <c:v>31.21875</c:v>
                </c:pt>
                <c:pt idx="1452">
                  <c:v>31.239583970000002</c:v>
                </c:pt>
                <c:pt idx="1453">
                  <c:v>31.260416029999998</c:v>
                </c:pt>
                <c:pt idx="1454">
                  <c:v>31.28125</c:v>
                </c:pt>
                <c:pt idx="1455">
                  <c:v>31.302083970000002</c:v>
                </c:pt>
                <c:pt idx="1456">
                  <c:v>31.322916029999998</c:v>
                </c:pt>
                <c:pt idx="1457">
                  <c:v>31.34375</c:v>
                </c:pt>
                <c:pt idx="1458">
                  <c:v>31.364583970000002</c:v>
                </c:pt>
                <c:pt idx="1459">
                  <c:v>31.385416029999998</c:v>
                </c:pt>
                <c:pt idx="1460">
                  <c:v>31.40625</c:v>
                </c:pt>
                <c:pt idx="1461">
                  <c:v>31.427083970000002</c:v>
                </c:pt>
                <c:pt idx="1462">
                  <c:v>31.447916029999998</c:v>
                </c:pt>
                <c:pt idx="1463">
                  <c:v>31.46875</c:v>
                </c:pt>
                <c:pt idx="1464">
                  <c:v>31.489583970000002</c:v>
                </c:pt>
                <c:pt idx="1465">
                  <c:v>31.510416029999998</c:v>
                </c:pt>
                <c:pt idx="1466">
                  <c:v>31.53125</c:v>
                </c:pt>
                <c:pt idx="1467">
                  <c:v>31.552083970000002</c:v>
                </c:pt>
                <c:pt idx="1468">
                  <c:v>31.572916029999998</c:v>
                </c:pt>
                <c:pt idx="1469">
                  <c:v>31.59375</c:v>
                </c:pt>
                <c:pt idx="1470">
                  <c:v>31.614583970000002</c:v>
                </c:pt>
                <c:pt idx="1471">
                  <c:v>31.635416029999998</c:v>
                </c:pt>
                <c:pt idx="1472">
                  <c:v>31.65625</c:v>
                </c:pt>
                <c:pt idx="1473">
                  <c:v>31.677083970000002</c:v>
                </c:pt>
                <c:pt idx="1474">
                  <c:v>31.697916029999998</c:v>
                </c:pt>
                <c:pt idx="1475">
                  <c:v>31.71875</c:v>
                </c:pt>
                <c:pt idx="1476">
                  <c:v>31.739583970000002</c:v>
                </c:pt>
                <c:pt idx="1477">
                  <c:v>31.760416029999998</c:v>
                </c:pt>
                <c:pt idx="1478">
                  <c:v>31.78125</c:v>
                </c:pt>
                <c:pt idx="1479">
                  <c:v>31.802083970000002</c:v>
                </c:pt>
                <c:pt idx="1480">
                  <c:v>31.822916029999998</c:v>
                </c:pt>
                <c:pt idx="1481">
                  <c:v>31.84375</c:v>
                </c:pt>
                <c:pt idx="1482">
                  <c:v>31.864583970000002</c:v>
                </c:pt>
                <c:pt idx="1483">
                  <c:v>31.885416029999998</c:v>
                </c:pt>
                <c:pt idx="1484">
                  <c:v>31.90625</c:v>
                </c:pt>
                <c:pt idx="1485">
                  <c:v>31.927083970000002</c:v>
                </c:pt>
                <c:pt idx="1486">
                  <c:v>31.947916029999998</c:v>
                </c:pt>
                <c:pt idx="1487">
                  <c:v>31.96875</c:v>
                </c:pt>
              </c:numCache>
            </c:numRef>
          </c:xVal>
          <c:yVal>
            <c:numRef>
              <c:f>'D:\Flare\cycle23\061206\GOES\[GOES_061206.xls]GO_11'!$I$3:$I$1490</c:f>
              <c:numCache>
                <c:formatCode>General</c:formatCode>
                <c:ptCount val="1488"/>
                <c:pt idx="0">
                  <c:v>0.10493</c:v>
                </c:pt>
                <c:pt idx="1">
                  <c:v>9.7632999999999998E-2</c:v>
                </c:pt>
                <c:pt idx="2">
                  <c:v>0.13270000000000001</c:v>
                </c:pt>
                <c:pt idx="3">
                  <c:v>0.12278</c:v>
                </c:pt>
                <c:pt idx="4">
                  <c:v>0.10042</c:v>
                </c:pt>
                <c:pt idx="5">
                  <c:v>0.11028</c:v>
                </c:pt>
                <c:pt idx="6">
                  <c:v>0.11468</c:v>
                </c:pt>
                <c:pt idx="7">
                  <c:v>7.4482999999999994E-2</c:v>
                </c:pt>
                <c:pt idx="8">
                  <c:v>0.09</c:v>
                </c:pt>
                <c:pt idx="9">
                  <c:v>0.10833</c:v>
                </c:pt>
                <c:pt idx="10">
                  <c:v>0.13073000000000001</c:v>
                </c:pt>
                <c:pt idx="11">
                  <c:v>0.10405</c:v>
                </c:pt>
                <c:pt idx="12">
                  <c:v>9.4667000000000001E-2</c:v>
                </c:pt>
                <c:pt idx="13">
                  <c:v>8.2017000000000007E-2</c:v>
                </c:pt>
                <c:pt idx="14">
                  <c:v>0.11157</c:v>
                </c:pt>
                <c:pt idx="15">
                  <c:v>0.1075</c:v>
                </c:pt>
                <c:pt idx="16">
                  <c:v>0.11194999999999999</c:v>
                </c:pt>
                <c:pt idx="17">
                  <c:v>0.1163</c:v>
                </c:pt>
                <c:pt idx="18">
                  <c:v>0.11527999999999999</c:v>
                </c:pt>
                <c:pt idx="19">
                  <c:v>0.11068</c:v>
                </c:pt>
                <c:pt idx="20">
                  <c:v>0.11643000000000001</c:v>
                </c:pt>
                <c:pt idx="21">
                  <c:v>8.4199999999999997E-2</c:v>
                </c:pt>
                <c:pt idx="22">
                  <c:v>7.5550000000000006E-2</c:v>
                </c:pt>
                <c:pt idx="23">
                  <c:v>9.8866999999999997E-2</c:v>
                </c:pt>
                <c:pt idx="24">
                  <c:v>0.10878</c:v>
                </c:pt>
                <c:pt idx="25">
                  <c:v>0.11677999999999999</c:v>
                </c:pt>
                <c:pt idx="26">
                  <c:v>0.10858</c:v>
                </c:pt>
                <c:pt idx="27">
                  <c:v>0.10150000000000001</c:v>
                </c:pt>
                <c:pt idx="28">
                  <c:v>0.11275</c:v>
                </c:pt>
                <c:pt idx="29">
                  <c:v>8.2032999999999995E-2</c:v>
                </c:pt>
                <c:pt idx="30">
                  <c:v>9.3867000000000006E-2</c:v>
                </c:pt>
                <c:pt idx="31">
                  <c:v>0.11275</c:v>
                </c:pt>
                <c:pt idx="32">
                  <c:v>0.1147</c:v>
                </c:pt>
                <c:pt idx="33">
                  <c:v>0.109</c:v>
                </c:pt>
                <c:pt idx="34">
                  <c:v>0.14879999999999999</c:v>
                </c:pt>
                <c:pt idx="35">
                  <c:v>0.10495</c:v>
                </c:pt>
                <c:pt idx="36">
                  <c:v>0.10242999999999999</c:v>
                </c:pt>
                <c:pt idx="37">
                  <c:v>0.11595</c:v>
                </c:pt>
                <c:pt idx="38">
                  <c:v>0.10412</c:v>
                </c:pt>
                <c:pt idx="39">
                  <c:v>0.16750000000000001</c:v>
                </c:pt>
                <c:pt idx="40">
                  <c:v>0.12717000000000001</c:v>
                </c:pt>
                <c:pt idx="41">
                  <c:v>8.1683000000000006E-2</c:v>
                </c:pt>
                <c:pt idx="42">
                  <c:v>8.3750000000000005E-2</c:v>
                </c:pt>
                <c:pt idx="43">
                  <c:v>9.7600000000000006E-2</c:v>
                </c:pt>
                <c:pt idx="44">
                  <c:v>9.6567E-2</c:v>
                </c:pt>
                <c:pt idx="45">
                  <c:v>0.11855</c:v>
                </c:pt>
                <c:pt idx="46">
                  <c:v>0.12687000000000001</c:v>
                </c:pt>
                <c:pt idx="47">
                  <c:v>0.10635</c:v>
                </c:pt>
                <c:pt idx="48">
                  <c:v>0.10678</c:v>
                </c:pt>
                <c:pt idx="49">
                  <c:v>0.14341999999999999</c:v>
                </c:pt>
                <c:pt idx="50">
                  <c:v>0.11662</c:v>
                </c:pt>
                <c:pt idx="51">
                  <c:v>0.1305</c:v>
                </c:pt>
                <c:pt idx="52">
                  <c:v>9.4683000000000003E-2</c:v>
                </c:pt>
                <c:pt idx="53">
                  <c:v>0.11223</c:v>
                </c:pt>
                <c:pt idx="54">
                  <c:v>0.11193</c:v>
                </c:pt>
                <c:pt idx="55">
                  <c:v>9.7983000000000001E-2</c:v>
                </c:pt>
                <c:pt idx="56">
                  <c:v>0.11842999999999999</c:v>
                </c:pt>
                <c:pt idx="57">
                  <c:v>0.10162</c:v>
                </c:pt>
                <c:pt idx="58">
                  <c:v>0.11577999999999999</c:v>
                </c:pt>
                <c:pt idx="59">
                  <c:v>9.7317000000000001E-2</c:v>
                </c:pt>
                <c:pt idx="60">
                  <c:v>9.6317E-2</c:v>
                </c:pt>
                <c:pt idx="61">
                  <c:v>8.4750000000000006E-2</c:v>
                </c:pt>
                <c:pt idx="62">
                  <c:v>8.3449999999999996E-2</c:v>
                </c:pt>
                <c:pt idx="63">
                  <c:v>0.11852</c:v>
                </c:pt>
                <c:pt idx="64">
                  <c:v>7.9216999999999996E-2</c:v>
                </c:pt>
                <c:pt idx="65">
                  <c:v>0.11575000000000001</c:v>
                </c:pt>
                <c:pt idx="66">
                  <c:v>0.12495000000000001</c:v>
                </c:pt>
                <c:pt idx="67">
                  <c:v>0.12708</c:v>
                </c:pt>
                <c:pt idx="68">
                  <c:v>9.3566999999999997E-2</c:v>
                </c:pt>
                <c:pt idx="69">
                  <c:v>0.10292</c:v>
                </c:pt>
                <c:pt idx="70">
                  <c:v>0.11062</c:v>
                </c:pt>
                <c:pt idx="71">
                  <c:v>0.14852000000000001</c:v>
                </c:pt>
                <c:pt idx="72">
                  <c:v>8.1517000000000006E-2</c:v>
                </c:pt>
                <c:pt idx="73">
                  <c:v>8.9967000000000005E-2</c:v>
                </c:pt>
                <c:pt idx="74">
                  <c:v>0.10542</c:v>
                </c:pt>
                <c:pt idx="75">
                  <c:v>8.2933000000000007E-2</c:v>
                </c:pt>
                <c:pt idx="76">
                  <c:v>7.5267000000000001E-2</c:v>
                </c:pt>
                <c:pt idx="77">
                  <c:v>0.1235</c:v>
                </c:pt>
                <c:pt idx="78">
                  <c:v>0.11635</c:v>
                </c:pt>
                <c:pt idx="79">
                  <c:v>9.2933000000000002E-2</c:v>
                </c:pt>
                <c:pt idx="80">
                  <c:v>8.1183000000000005E-2</c:v>
                </c:pt>
                <c:pt idx="81">
                  <c:v>6.8682999999999994E-2</c:v>
                </c:pt>
                <c:pt idx="82">
                  <c:v>8.7516999999999998E-2</c:v>
                </c:pt>
                <c:pt idx="83">
                  <c:v>9.8917000000000005E-2</c:v>
                </c:pt>
                <c:pt idx="84">
                  <c:v>0.10055</c:v>
                </c:pt>
                <c:pt idx="85">
                  <c:v>0.12073</c:v>
                </c:pt>
                <c:pt idx="86">
                  <c:v>8.3967E-2</c:v>
                </c:pt>
                <c:pt idx="87">
                  <c:v>7.7049999999999993E-2</c:v>
                </c:pt>
                <c:pt idx="88">
                  <c:v>9.1533000000000003E-2</c:v>
                </c:pt>
                <c:pt idx="89">
                  <c:v>8.9899999999999994E-2</c:v>
                </c:pt>
                <c:pt idx="90">
                  <c:v>0.11337</c:v>
                </c:pt>
                <c:pt idx="91">
                  <c:v>8.1483E-2</c:v>
                </c:pt>
                <c:pt idx="92">
                  <c:v>0.10596999999999999</c:v>
                </c:pt>
                <c:pt idx="93">
                  <c:v>9.5216999999999996E-2</c:v>
                </c:pt>
                <c:pt idx="94">
                  <c:v>8.6300000000000002E-2</c:v>
                </c:pt>
                <c:pt idx="95">
                  <c:v>0.12202</c:v>
                </c:pt>
                <c:pt idx="96">
                  <c:v>0.11502999999999999</c:v>
                </c:pt>
                <c:pt idx="97">
                  <c:v>9.9632999999999999E-2</c:v>
                </c:pt>
                <c:pt idx="98">
                  <c:v>9.2082999999999998E-2</c:v>
                </c:pt>
                <c:pt idx="99">
                  <c:v>0.10342</c:v>
                </c:pt>
                <c:pt idx="100">
                  <c:v>0.10102</c:v>
                </c:pt>
                <c:pt idx="101">
                  <c:v>0.12938</c:v>
                </c:pt>
                <c:pt idx="102">
                  <c:v>0.11265</c:v>
                </c:pt>
                <c:pt idx="103">
                  <c:v>8.0949999999999994E-2</c:v>
                </c:pt>
                <c:pt idx="104">
                  <c:v>0.11445</c:v>
                </c:pt>
                <c:pt idx="105">
                  <c:v>9.3816999999999998E-2</c:v>
                </c:pt>
                <c:pt idx="106">
                  <c:v>0.15517</c:v>
                </c:pt>
                <c:pt idx="107">
                  <c:v>8.6483000000000004E-2</c:v>
                </c:pt>
                <c:pt idx="108">
                  <c:v>0.11537</c:v>
                </c:pt>
                <c:pt idx="109">
                  <c:v>0.1031</c:v>
                </c:pt>
                <c:pt idx="110">
                  <c:v>9.1783000000000003E-2</c:v>
                </c:pt>
                <c:pt idx="111">
                  <c:v>0.11677999999999999</c:v>
                </c:pt>
                <c:pt idx="112">
                  <c:v>0.10907</c:v>
                </c:pt>
                <c:pt idx="113">
                  <c:v>8.4733000000000003E-2</c:v>
                </c:pt>
                <c:pt idx="114">
                  <c:v>8.1382999999999997E-2</c:v>
                </c:pt>
                <c:pt idx="115">
                  <c:v>0.1077</c:v>
                </c:pt>
                <c:pt idx="116">
                  <c:v>0.11194999999999999</c:v>
                </c:pt>
                <c:pt idx="117">
                  <c:v>0.11463</c:v>
                </c:pt>
                <c:pt idx="118">
                  <c:v>9.6933000000000005E-2</c:v>
                </c:pt>
                <c:pt idx="119">
                  <c:v>0.12232</c:v>
                </c:pt>
                <c:pt idx="120">
                  <c:v>0.11995</c:v>
                </c:pt>
                <c:pt idx="121">
                  <c:v>0.11378000000000001</c:v>
                </c:pt>
                <c:pt idx="122">
                  <c:v>0.15437000000000001</c:v>
                </c:pt>
                <c:pt idx="123">
                  <c:v>7.5649999999999995E-2</c:v>
                </c:pt>
                <c:pt idx="124">
                  <c:v>0.11405</c:v>
                </c:pt>
                <c:pt idx="125">
                  <c:v>0.10108</c:v>
                </c:pt>
                <c:pt idx="126">
                  <c:v>9.8632999999999998E-2</c:v>
                </c:pt>
                <c:pt idx="127">
                  <c:v>0.11638</c:v>
                </c:pt>
                <c:pt idx="128">
                  <c:v>9.9983000000000002E-2</c:v>
                </c:pt>
                <c:pt idx="129">
                  <c:v>0.14655000000000001</c:v>
                </c:pt>
                <c:pt idx="130">
                  <c:v>0.12188</c:v>
                </c:pt>
                <c:pt idx="131">
                  <c:v>0.10557999999999999</c:v>
                </c:pt>
                <c:pt idx="132">
                  <c:v>0.12633</c:v>
                </c:pt>
                <c:pt idx="133">
                  <c:v>0.10072</c:v>
                </c:pt>
                <c:pt idx="134">
                  <c:v>0.11988</c:v>
                </c:pt>
                <c:pt idx="135">
                  <c:v>0.12397</c:v>
                </c:pt>
                <c:pt idx="136">
                  <c:v>0.11525000000000001</c:v>
                </c:pt>
                <c:pt idx="137">
                  <c:v>0.10127</c:v>
                </c:pt>
                <c:pt idx="138">
                  <c:v>0.10177</c:v>
                </c:pt>
                <c:pt idx="139">
                  <c:v>6.9516999999999995E-2</c:v>
                </c:pt>
                <c:pt idx="140">
                  <c:v>0.11767</c:v>
                </c:pt>
                <c:pt idx="141">
                  <c:v>0.11885</c:v>
                </c:pt>
                <c:pt idx="142">
                  <c:v>9.7032999999999994E-2</c:v>
                </c:pt>
                <c:pt idx="143">
                  <c:v>7.5316999999999995E-2</c:v>
                </c:pt>
                <c:pt idx="144">
                  <c:v>0.11205</c:v>
                </c:pt>
                <c:pt idx="145">
                  <c:v>0.10358000000000001</c:v>
                </c:pt>
                <c:pt idx="146">
                  <c:v>8.6650000000000005E-2</c:v>
                </c:pt>
                <c:pt idx="147">
                  <c:v>0.13694999999999999</c:v>
                </c:pt>
                <c:pt idx="148">
                  <c:v>0.10242999999999999</c:v>
                </c:pt>
                <c:pt idx="149">
                  <c:v>0.10477</c:v>
                </c:pt>
                <c:pt idx="150">
                  <c:v>9.3299999999999994E-2</c:v>
                </c:pt>
                <c:pt idx="151">
                  <c:v>9.9599999999999994E-2</c:v>
                </c:pt>
                <c:pt idx="152">
                  <c:v>0.18454999999999999</c:v>
                </c:pt>
                <c:pt idx="153">
                  <c:v>0.11683</c:v>
                </c:pt>
                <c:pt idx="154">
                  <c:v>0.13588</c:v>
                </c:pt>
                <c:pt idx="155">
                  <c:v>8.4449999999999997E-2</c:v>
                </c:pt>
                <c:pt idx="156">
                  <c:v>9.2966999999999994E-2</c:v>
                </c:pt>
                <c:pt idx="157">
                  <c:v>0.1179</c:v>
                </c:pt>
                <c:pt idx="158">
                  <c:v>9.2399999999999996E-2</c:v>
                </c:pt>
                <c:pt idx="159">
                  <c:v>0.11157</c:v>
                </c:pt>
                <c:pt idx="160">
                  <c:v>9.3350000000000002E-2</c:v>
                </c:pt>
                <c:pt idx="161">
                  <c:v>0.11525000000000001</c:v>
                </c:pt>
                <c:pt idx="162">
                  <c:v>8.7783E-2</c:v>
                </c:pt>
                <c:pt idx="163">
                  <c:v>0.11348</c:v>
                </c:pt>
                <c:pt idx="164">
                  <c:v>0.1061</c:v>
                </c:pt>
                <c:pt idx="165">
                  <c:v>0.1341</c:v>
                </c:pt>
                <c:pt idx="166">
                  <c:v>9.1499999999999998E-2</c:v>
                </c:pt>
                <c:pt idx="167">
                  <c:v>0.13006999999999999</c:v>
                </c:pt>
                <c:pt idx="168">
                  <c:v>8.6050000000000001E-2</c:v>
                </c:pt>
                <c:pt idx="169">
                  <c:v>8.6332999999999993E-2</c:v>
                </c:pt>
                <c:pt idx="170">
                  <c:v>0.12756999999999999</c:v>
                </c:pt>
                <c:pt idx="171">
                  <c:v>0.15579999999999999</c:v>
                </c:pt>
                <c:pt idx="172">
                  <c:v>7.4117000000000002E-2</c:v>
                </c:pt>
                <c:pt idx="173">
                  <c:v>8.1949999999999995E-2</c:v>
                </c:pt>
                <c:pt idx="174">
                  <c:v>0.10595</c:v>
                </c:pt>
                <c:pt idx="175">
                  <c:v>0.1011</c:v>
                </c:pt>
                <c:pt idx="176">
                  <c:v>0.1114</c:v>
                </c:pt>
                <c:pt idx="177">
                  <c:v>0.12658</c:v>
                </c:pt>
                <c:pt idx="178">
                  <c:v>9.7632999999999998E-2</c:v>
                </c:pt>
                <c:pt idx="179">
                  <c:v>0.12017</c:v>
                </c:pt>
                <c:pt idx="180">
                  <c:v>9.9616999999999997E-2</c:v>
                </c:pt>
                <c:pt idx="181">
                  <c:v>8.1850000000000006E-2</c:v>
                </c:pt>
                <c:pt idx="182">
                  <c:v>0.12548000000000001</c:v>
                </c:pt>
                <c:pt idx="183">
                  <c:v>0.12773000000000001</c:v>
                </c:pt>
                <c:pt idx="184">
                  <c:v>0.12223000000000001</c:v>
                </c:pt>
                <c:pt idx="185">
                  <c:v>0.13975000000000001</c:v>
                </c:pt>
                <c:pt idx="186">
                  <c:v>9.9632999999999999E-2</c:v>
                </c:pt>
                <c:pt idx="187">
                  <c:v>0.10362</c:v>
                </c:pt>
                <c:pt idx="188">
                  <c:v>9.7833000000000003E-2</c:v>
                </c:pt>
                <c:pt idx="189">
                  <c:v>0.13303000000000001</c:v>
                </c:pt>
                <c:pt idx="190">
                  <c:v>0.10842</c:v>
                </c:pt>
                <c:pt idx="191">
                  <c:v>0.10829999999999999</c:v>
                </c:pt>
                <c:pt idx="192">
                  <c:v>0.12121999999999999</c:v>
                </c:pt>
                <c:pt idx="193">
                  <c:v>0.10332</c:v>
                </c:pt>
                <c:pt idx="194">
                  <c:v>9.7882999999999998E-2</c:v>
                </c:pt>
                <c:pt idx="195">
                  <c:v>0.11194999999999999</c:v>
                </c:pt>
                <c:pt idx="196">
                  <c:v>0.12345</c:v>
                </c:pt>
                <c:pt idx="197">
                  <c:v>0.14477999999999999</c:v>
                </c:pt>
                <c:pt idx="198">
                  <c:v>8.1532999999999994E-2</c:v>
                </c:pt>
                <c:pt idx="199">
                  <c:v>0.13489999999999999</c:v>
                </c:pt>
                <c:pt idx="200">
                  <c:v>8.7117E-2</c:v>
                </c:pt>
                <c:pt idx="201">
                  <c:v>0.1004</c:v>
                </c:pt>
                <c:pt idx="202">
                  <c:v>0.11017</c:v>
                </c:pt>
                <c:pt idx="203">
                  <c:v>0.13775000000000001</c:v>
                </c:pt>
                <c:pt idx="204">
                  <c:v>0.12705</c:v>
                </c:pt>
                <c:pt idx="205">
                  <c:v>0.10598</c:v>
                </c:pt>
                <c:pt idx="206">
                  <c:v>8.9482999999999993E-2</c:v>
                </c:pt>
                <c:pt idx="207">
                  <c:v>0.10682</c:v>
                </c:pt>
                <c:pt idx="208">
                  <c:v>0.10557999999999999</c:v>
                </c:pt>
                <c:pt idx="209">
                  <c:v>0.10224999999999999</c:v>
                </c:pt>
                <c:pt idx="210">
                  <c:v>0.10993</c:v>
                </c:pt>
                <c:pt idx="211">
                  <c:v>0.11708</c:v>
                </c:pt>
                <c:pt idx="212">
                  <c:v>0.11698</c:v>
                </c:pt>
                <c:pt idx="213">
                  <c:v>0.13283</c:v>
                </c:pt>
                <c:pt idx="214">
                  <c:v>0.15625</c:v>
                </c:pt>
                <c:pt idx="215">
                  <c:v>9.4549999999999995E-2</c:v>
                </c:pt>
                <c:pt idx="216">
                  <c:v>9.4750000000000001E-2</c:v>
                </c:pt>
                <c:pt idx="217">
                  <c:v>9.0200000000000002E-2</c:v>
                </c:pt>
                <c:pt idx="218">
                  <c:v>8.8950000000000001E-2</c:v>
                </c:pt>
                <c:pt idx="219">
                  <c:v>0.13797999999999999</c:v>
                </c:pt>
                <c:pt idx="220">
                  <c:v>8.9016999999999999E-2</c:v>
                </c:pt>
                <c:pt idx="221">
                  <c:v>0.11700000000000001</c:v>
                </c:pt>
                <c:pt idx="222">
                  <c:v>0.19033</c:v>
                </c:pt>
                <c:pt idx="223">
                  <c:v>0.16811999999999999</c:v>
                </c:pt>
                <c:pt idx="224">
                  <c:v>0.30182999999999999</c:v>
                </c:pt>
                <c:pt idx="225">
                  <c:v>0.28299999999999997</c:v>
                </c:pt>
                <c:pt idx="226">
                  <c:v>0.57567000000000002</c:v>
                </c:pt>
                <c:pt idx="227">
                  <c:v>0.52283000000000002</c:v>
                </c:pt>
                <c:pt idx="228">
                  <c:v>0.70899999999999996</c:v>
                </c:pt>
                <c:pt idx="229">
                  <c:v>0.80217000000000005</c:v>
                </c:pt>
                <c:pt idx="230">
                  <c:v>0.72682999999999998</c:v>
                </c:pt>
                <c:pt idx="231">
                  <c:v>0.67917000000000005</c:v>
                </c:pt>
                <c:pt idx="232">
                  <c:v>0.62333000000000005</c:v>
                </c:pt>
                <c:pt idx="233">
                  <c:v>0.89283000000000001</c:v>
                </c:pt>
                <c:pt idx="234">
                  <c:v>0.98899999999999999</c:v>
                </c:pt>
                <c:pt idx="235">
                  <c:v>0.93167</c:v>
                </c:pt>
                <c:pt idx="236">
                  <c:v>0.87766999999999995</c:v>
                </c:pt>
                <c:pt idx="237">
                  <c:v>0.87</c:v>
                </c:pt>
                <c:pt idx="238">
                  <c:v>0.876</c:v>
                </c:pt>
                <c:pt idx="239">
                  <c:v>0.65549999999999997</c:v>
                </c:pt>
                <c:pt idx="240">
                  <c:v>0.72950000000000004</c:v>
                </c:pt>
                <c:pt idx="241">
                  <c:v>0.82567000000000002</c:v>
                </c:pt>
                <c:pt idx="242">
                  <c:v>0.90766999999999998</c:v>
                </c:pt>
                <c:pt idx="243">
                  <c:v>0.76666999999999996</c:v>
                </c:pt>
                <c:pt idx="244">
                  <c:v>0.90332999999999997</c:v>
                </c:pt>
                <c:pt idx="245">
                  <c:v>0.89783000000000002</c:v>
                </c:pt>
                <c:pt idx="246">
                  <c:v>0.85633000000000004</c:v>
                </c:pt>
                <c:pt idx="247">
                  <c:v>1.0291999999999999</c:v>
                </c:pt>
                <c:pt idx="248">
                  <c:v>0.96399999999999997</c:v>
                </c:pt>
                <c:pt idx="249">
                  <c:v>1.0395000000000001</c:v>
                </c:pt>
                <c:pt idx="250">
                  <c:v>1.0840000000000001</c:v>
                </c:pt>
                <c:pt idx="251">
                  <c:v>1.1583000000000001</c:v>
                </c:pt>
                <c:pt idx="252">
                  <c:v>1.0812999999999999</c:v>
                </c:pt>
                <c:pt idx="253">
                  <c:v>1.1043000000000001</c:v>
                </c:pt>
                <c:pt idx="254">
                  <c:v>1.3676999999999999</c:v>
                </c:pt>
                <c:pt idx="255">
                  <c:v>1.2233000000000001</c:v>
                </c:pt>
                <c:pt idx="256">
                  <c:v>1.2533000000000001</c:v>
                </c:pt>
                <c:pt idx="257">
                  <c:v>1.2477</c:v>
                </c:pt>
                <c:pt idx="258">
                  <c:v>1.4043000000000001</c:v>
                </c:pt>
                <c:pt idx="259">
                  <c:v>1.395</c:v>
                </c:pt>
                <c:pt idx="260">
                  <c:v>1.2905</c:v>
                </c:pt>
                <c:pt idx="261">
                  <c:v>1.3667</c:v>
                </c:pt>
                <c:pt idx="262">
                  <c:v>1.425</c:v>
                </c:pt>
                <c:pt idx="263">
                  <c:v>1.5667</c:v>
                </c:pt>
                <c:pt idx="264">
                  <c:v>1.6216999999999999</c:v>
                </c:pt>
                <c:pt idx="265">
                  <c:v>1.65</c:v>
                </c:pt>
                <c:pt idx="266">
                  <c:v>1.76</c:v>
                </c:pt>
                <c:pt idx="267">
                  <c:v>1.8167</c:v>
                </c:pt>
                <c:pt idx="268">
                  <c:v>1.8332999999999999</c:v>
                </c:pt>
                <c:pt idx="269">
                  <c:v>1.7333000000000001</c:v>
                </c:pt>
                <c:pt idx="270">
                  <c:v>1.9833000000000001</c:v>
                </c:pt>
                <c:pt idx="271">
                  <c:v>2.2616999999999998</c:v>
                </c:pt>
                <c:pt idx="272">
                  <c:v>2.76</c:v>
                </c:pt>
                <c:pt idx="273">
                  <c:v>2.8233000000000001</c:v>
                </c:pt>
                <c:pt idx="274">
                  <c:v>3.1316999999999999</c:v>
                </c:pt>
                <c:pt idx="275">
                  <c:v>3.2082999999999999</c:v>
                </c:pt>
                <c:pt idx="276">
                  <c:v>3.4950000000000001</c:v>
                </c:pt>
                <c:pt idx="277">
                  <c:v>3.7267000000000001</c:v>
                </c:pt>
                <c:pt idx="278">
                  <c:v>4.1150000000000002</c:v>
                </c:pt>
                <c:pt idx="279">
                  <c:v>4.1550000000000002</c:v>
                </c:pt>
                <c:pt idx="280">
                  <c:v>4.1082999999999998</c:v>
                </c:pt>
                <c:pt idx="281">
                  <c:v>4.6182999999999996</c:v>
                </c:pt>
                <c:pt idx="282">
                  <c:v>4.9950000000000001</c:v>
                </c:pt>
                <c:pt idx="283">
                  <c:v>5.4649999999999999</c:v>
                </c:pt>
                <c:pt idx="284">
                  <c:v>5.7133000000000003</c:v>
                </c:pt>
                <c:pt idx="285">
                  <c:v>6.0567000000000002</c:v>
                </c:pt>
                <c:pt idx="286">
                  <c:v>6.7683</c:v>
                </c:pt>
                <c:pt idx="287">
                  <c:v>7.0983000000000001</c:v>
                </c:pt>
                <c:pt idx="288">
                  <c:v>8.1133000000000006</c:v>
                </c:pt>
                <c:pt idx="289">
                  <c:v>9.4932999999999996</c:v>
                </c:pt>
                <c:pt idx="290">
                  <c:v>12.467000000000001</c:v>
                </c:pt>
                <c:pt idx="291">
                  <c:v>14.55</c:v>
                </c:pt>
                <c:pt idx="292">
                  <c:v>18.117000000000001</c:v>
                </c:pt>
                <c:pt idx="293">
                  <c:v>21.417000000000002</c:v>
                </c:pt>
                <c:pt idx="294">
                  <c:v>24.667000000000002</c:v>
                </c:pt>
                <c:pt idx="295">
                  <c:v>27.917000000000002</c:v>
                </c:pt>
                <c:pt idx="296">
                  <c:v>30.917000000000002</c:v>
                </c:pt>
                <c:pt idx="297">
                  <c:v>33.15</c:v>
                </c:pt>
                <c:pt idx="298">
                  <c:v>34.317</c:v>
                </c:pt>
                <c:pt idx="299">
                  <c:v>40.700000000000003</c:v>
                </c:pt>
                <c:pt idx="300">
                  <c:v>42.817</c:v>
                </c:pt>
                <c:pt idx="301">
                  <c:v>49.716999999999999</c:v>
                </c:pt>
                <c:pt idx="302">
                  <c:v>59.883000000000003</c:v>
                </c:pt>
                <c:pt idx="303">
                  <c:v>67.650000000000006</c:v>
                </c:pt>
                <c:pt idx="304">
                  <c:v>71.966999999999999</c:v>
                </c:pt>
                <c:pt idx="305">
                  <c:v>76.183000000000007</c:v>
                </c:pt>
                <c:pt idx="306">
                  <c:v>80.400000000000006</c:v>
                </c:pt>
                <c:pt idx="307">
                  <c:v>84.167000000000002</c:v>
                </c:pt>
                <c:pt idx="308">
                  <c:v>88.983000000000004</c:v>
                </c:pt>
                <c:pt idx="309">
                  <c:v>104.95</c:v>
                </c:pt>
                <c:pt idx="310">
                  <c:v>128.66999999999999</c:v>
                </c:pt>
                <c:pt idx="311">
                  <c:v>164.67</c:v>
                </c:pt>
                <c:pt idx="312">
                  <c:v>196.67</c:v>
                </c:pt>
                <c:pt idx="313">
                  <c:v>194.83</c:v>
                </c:pt>
                <c:pt idx="314">
                  <c:v>201</c:v>
                </c:pt>
                <c:pt idx="315">
                  <c:v>206</c:v>
                </c:pt>
                <c:pt idx="316">
                  <c:v>204.5</c:v>
                </c:pt>
                <c:pt idx="317">
                  <c:v>242.17</c:v>
                </c:pt>
                <c:pt idx="318">
                  <c:v>248</c:v>
                </c:pt>
                <c:pt idx="319">
                  <c:v>282.33</c:v>
                </c:pt>
                <c:pt idx="320">
                  <c:v>318.83</c:v>
                </c:pt>
                <c:pt idx="321">
                  <c:v>326.67</c:v>
                </c:pt>
                <c:pt idx="322">
                  <c:v>334.33</c:v>
                </c:pt>
                <c:pt idx="323">
                  <c:v>351.83</c:v>
                </c:pt>
                <c:pt idx="324">
                  <c:v>342.17</c:v>
                </c:pt>
                <c:pt idx="325">
                  <c:v>370.83</c:v>
                </c:pt>
                <c:pt idx="326">
                  <c:v>370</c:v>
                </c:pt>
                <c:pt idx="327">
                  <c:v>351.67</c:v>
                </c:pt>
                <c:pt idx="328">
                  <c:v>342.83</c:v>
                </c:pt>
                <c:pt idx="329">
                  <c:v>328.17</c:v>
                </c:pt>
                <c:pt idx="330">
                  <c:v>319.67</c:v>
                </c:pt>
                <c:pt idx="331">
                  <c:v>319.17</c:v>
                </c:pt>
                <c:pt idx="332">
                  <c:v>311</c:v>
                </c:pt>
                <c:pt idx="333">
                  <c:v>293.67</c:v>
                </c:pt>
                <c:pt idx="334">
                  <c:v>284</c:v>
                </c:pt>
                <c:pt idx="335">
                  <c:v>270.33</c:v>
                </c:pt>
                <c:pt idx="336">
                  <c:v>264.33</c:v>
                </c:pt>
                <c:pt idx="337">
                  <c:v>257</c:v>
                </c:pt>
                <c:pt idx="338">
                  <c:v>240.17</c:v>
                </c:pt>
                <c:pt idx="339">
                  <c:v>228.67</c:v>
                </c:pt>
                <c:pt idx="340">
                  <c:v>218.33</c:v>
                </c:pt>
                <c:pt idx="341">
                  <c:v>210</c:v>
                </c:pt>
                <c:pt idx="342">
                  <c:v>201</c:v>
                </c:pt>
                <c:pt idx="343">
                  <c:v>192</c:v>
                </c:pt>
                <c:pt idx="344">
                  <c:v>183.5</c:v>
                </c:pt>
                <c:pt idx="345">
                  <c:v>174.17</c:v>
                </c:pt>
                <c:pt idx="346">
                  <c:v>168</c:v>
                </c:pt>
                <c:pt idx="347">
                  <c:v>157.5</c:v>
                </c:pt>
                <c:pt idx="348">
                  <c:v>151.33000000000001</c:v>
                </c:pt>
                <c:pt idx="349">
                  <c:v>140</c:v>
                </c:pt>
                <c:pt idx="350">
                  <c:v>127.67</c:v>
                </c:pt>
                <c:pt idx="351">
                  <c:v>121.67</c:v>
                </c:pt>
                <c:pt idx="352">
                  <c:v>113.67</c:v>
                </c:pt>
                <c:pt idx="353">
                  <c:v>109.17</c:v>
                </c:pt>
                <c:pt idx="354">
                  <c:v>106.83</c:v>
                </c:pt>
                <c:pt idx="355">
                  <c:v>101.83</c:v>
                </c:pt>
                <c:pt idx="356">
                  <c:v>102.78</c:v>
                </c:pt>
                <c:pt idx="357">
                  <c:v>94.917000000000002</c:v>
                </c:pt>
                <c:pt idx="358">
                  <c:v>88.382999999999996</c:v>
                </c:pt>
                <c:pt idx="359">
                  <c:v>83.516999999999996</c:v>
                </c:pt>
                <c:pt idx="360">
                  <c:v>83.8</c:v>
                </c:pt>
                <c:pt idx="361">
                  <c:v>84.3</c:v>
                </c:pt>
                <c:pt idx="362">
                  <c:v>78.382999999999996</c:v>
                </c:pt>
                <c:pt idx="363">
                  <c:v>74.582999999999998</c:v>
                </c:pt>
                <c:pt idx="364">
                  <c:v>70.082999999999998</c:v>
                </c:pt>
                <c:pt idx="365">
                  <c:v>67.933000000000007</c:v>
                </c:pt>
                <c:pt idx="366">
                  <c:v>66.816999999999993</c:v>
                </c:pt>
                <c:pt idx="367">
                  <c:v>62.866999999999997</c:v>
                </c:pt>
                <c:pt idx="368">
                  <c:v>62.933</c:v>
                </c:pt>
                <c:pt idx="369">
                  <c:v>62</c:v>
                </c:pt>
                <c:pt idx="370">
                  <c:v>59.45</c:v>
                </c:pt>
                <c:pt idx="371">
                  <c:v>58.65</c:v>
                </c:pt>
                <c:pt idx="372">
                  <c:v>54.683</c:v>
                </c:pt>
                <c:pt idx="373">
                  <c:v>52.75</c:v>
                </c:pt>
                <c:pt idx="374">
                  <c:v>53</c:v>
                </c:pt>
                <c:pt idx="375">
                  <c:v>50.517000000000003</c:v>
                </c:pt>
                <c:pt idx="376">
                  <c:v>46.767000000000003</c:v>
                </c:pt>
                <c:pt idx="377">
                  <c:v>46.582999999999998</c:v>
                </c:pt>
                <c:pt idx="378">
                  <c:v>48.482999999999997</c:v>
                </c:pt>
                <c:pt idx="379">
                  <c:v>48.85</c:v>
                </c:pt>
                <c:pt idx="380">
                  <c:v>48.067</c:v>
                </c:pt>
                <c:pt idx="381">
                  <c:v>46.116999999999997</c:v>
                </c:pt>
                <c:pt idx="382">
                  <c:v>45.116999999999997</c:v>
                </c:pt>
                <c:pt idx="383">
                  <c:v>43.75</c:v>
                </c:pt>
                <c:pt idx="384">
                  <c:v>44.966999999999999</c:v>
                </c:pt>
                <c:pt idx="385">
                  <c:v>44.832999999999998</c:v>
                </c:pt>
                <c:pt idx="386">
                  <c:v>43.95</c:v>
                </c:pt>
                <c:pt idx="387">
                  <c:v>44.517000000000003</c:v>
                </c:pt>
                <c:pt idx="388">
                  <c:v>43.317</c:v>
                </c:pt>
                <c:pt idx="389">
                  <c:v>43.05</c:v>
                </c:pt>
                <c:pt idx="390">
                  <c:v>42.383000000000003</c:v>
                </c:pt>
                <c:pt idx="391">
                  <c:v>42.5</c:v>
                </c:pt>
                <c:pt idx="392">
                  <c:v>40.982999999999997</c:v>
                </c:pt>
                <c:pt idx="393">
                  <c:v>39.700000000000003</c:v>
                </c:pt>
                <c:pt idx="394">
                  <c:v>39.966999999999999</c:v>
                </c:pt>
                <c:pt idx="395">
                  <c:v>40.4</c:v>
                </c:pt>
                <c:pt idx="396">
                  <c:v>39.466999999999999</c:v>
                </c:pt>
                <c:pt idx="397">
                  <c:v>39.017000000000003</c:v>
                </c:pt>
                <c:pt idx="398">
                  <c:v>39.567</c:v>
                </c:pt>
                <c:pt idx="399">
                  <c:v>39.4</c:v>
                </c:pt>
                <c:pt idx="400">
                  <c:v>38.917000000000002</c:v>
                </c:pt>
                <c:pt idx="401">
                  <c:v>38.283000000000001</c:v>
                </c:pt>
                <c:pt idx="402">
                  <c:v>37.4</c:v>
                </c:pt>
                <c:pt idx="403">
                  <c:v>37.4</c:v>
                </c:pt>
                <c:pt idx="404">
                  <c:v>37.15</c:v>
                </c:pt>
                <c:pt idx="405">
                  <c:v>36.450000000000003</c:v>
                </c:pt>
                <c:pt idx="406">
                  <c:v>36.067</c:v>
                </c:pt>
                <c:pt idx="407">
                  <c:v>36.866999999999997</c:v>
                </c:pt>
                <c:pt idx="408">
                  <c:v>36.200000000000003</c:v>
                </c:pt>
                <c:pt idx="409">
                  <c:v>36.15</c:v>
                </c:pt>
                <c:pt idx="410">
                  <c:v>35.033000000000001</c:v>
                </c:pt>
                <c:pt idx="411">
                  <c:v>35.183</c:v>
                </c:pt>
                <c:pt idx="412">
                  <c:v>35.283000000000001</c:v>
                </c:pt>
                <c:pt idx="413">
                  <c:v>35.433</c:v>
                </c:pt>
                <c:pt idx="414">
                  <c:v>35.933</c:v>
                </c:pt>
                <c:pt idx="415">
                  <c:v>35.049999999999997</c:v>
                </c:pt>
                <c:pt idx="416">
                  <c:v>34.082999999999998</c:v>
                </c:pt>
                <c:pt idx="417">
                  <c:v>35.317</c:v>
                </c:pt>
                <c:pt idx="418">
                  <c:v>34.200000000000003</c:v>
                </c:pt>
                <c:pt idx="419">
                  <c:v>32.332999999999998</c:v>
                </c:pt>
                <c:pt idx="420">
                  <c:v>30.05</c:v>
                </c:pt>
                <c:pt idx="421">
                  <c:v>29.433</c:v>
                </c:pt>
                <c:pt idx="422">
                  <c:v>27.466999999999999</c:v>
                </c:pt>
                <c:pt idx="423">
                  <c:v>27.5</c:v>
                </c:pt>
                <c:pt idx="424">
                  <c:v>26.483000000000001</c:v>
                </c:pt>
                <c:pt idx="425">
                  <c:v>26.15</c:v>
                </c:pt>
                <c:pt idx="426">
                  <c:v>25.45</c:v>
                </c:pt>
                <c:pt idx="427">
                  <c:v>25.6</c:v>
                </c:pt>
                <c:pt idx="428">
                  <c:v>25.183</c:v>
                </c:pt>
                <c:pt idx="429">
                  <c:v>25</c:v>
                </c:pt>
                <c:pt idx="430">
                  <c:v>22.167000000000002</c:v>
                </c:pt>
                <c:pt idx="431">
                  <c:v>21.05</c:v>
                </c:pt>
                <c:pt idx="432">
                  <c:v>20.9</c:v>
                </c:pt>
                <c:pt idx="433">
                  <c:v>21.683</c:v>
                </c:pt>
                <c:pt idx="434">
                  <c:v>22.05</c:v>
                </c:pt>
                <c:pt idx="435">
                  <c:v>21.55</c:v>
                </c:pt>
                <c:pt idx="436">
                  <c:v>20.9</c:v>
                </c:pt>
                <c:pt idx="437">
                  <c:v>20.05</c:v>
                </c:pt>
                <c:pt idx="438">
                  <c:v>20.516999999999999</c:v>
                </c:pt>
                <c:pt idx="439">
                  <c:v>20.5</c:v>
                </c:pt>
                <c:pt idx="440">
                  <c:v>20.966999999999999</c:v>
                </c:pt>
                <c:pt idx="441">
                  <c:v>20.233000000000001</c:v>
                </c:pt>
                <c:pt idx="442">
                  <c:v>19.683</c:v>
                </c:pt>
                <c:pt idx="443">
                  <c:v>18.266999999999999</c:v>
                </c:pt>
                <c:pt idx="444">
                  <c:v>17.05</c:v>
                </c:pt>
                <c:pt idx="445">
                  <c:v>16.266999999999999</c:v>
                </c:pt>
                <c:pt idx="446">
                  <c:v>15.8</c:v>
                </c:pt>
                <c:pt idx="447">
                  <c:v>15.382999999999999</c:v>
                </c:pt>
                <c:pt idx="448">
                  <c:v>16.117000000000001</c:v>
                </c:pt>
                <c:pt idx="449">
                  <c:v>15.567</c:v>
                </c:pt>
                <c:pt idx="450">
                  <c:v>15.433</c:v>
                </c:pt>
                <c:pt idx="451">
                  <c:v>14.8</c:v>
                </c:pt>
                <c:pt idx="452">
                  <c:v>14.882999999999999</c:v>
                </c:pt>
                <c:pt idx="453">
                  <c:v>13.983000000000001</c:v>
                </c:pt>
                <c:pt idx="454">
                  <c:v>13.467000000000001</c:v>
                </c:pt>
                <c:pt idx="455">
                  <c:v>13.266999999999999</c:v>
                </c:pt>
                <c:pt idx="456">
                  <c:v>13.367000000000001</c:v>
                </c:pt>
                <c:pt idx="457">
                  <c:v>12.85</c:v>
                </c:pt>
                <c:pt idx="458">
                  <c:v>12.917</c:v>
                </c:pt>
                <c:pt idx="459">
                  <c:v>12.333</c:v>
                </c:pt>
                <c:pt idx="460">
                  <c:v>12.183</c:v>
                </c:pt>
                <c:pt idx="461">
                  <c:v>11.8</c:v>
                </c:pt>
                <c:pt idx="462">
                  <c:v>11.45</c:v>
                </c:pt>
                <c:pt idx="463">
                  <c:v>12.132999999999999</c:v>
                </c:pt>
                <c:pt idx="464">
                  <c:v>11.683</c:v>
                </c:pt>
                <c:pt idx="465">
                  <c:v>11.382999999999999</c:v>
                </c:pt>
                <c:pt idx="466">
                  <c:v>11.167</c:v>
                </c:pt>
                <c:pt idx="467">
                  <c:v>10.395</c:v>
                </c:pt>
                <c:pt idx="468">
                  <c:v>11.05</c:v>
                </c:pt>
                <c:pt idx="469">
                  <c:v>10.007999999999999</c:v>
                </c:pt>
                <c:pt idx="470">
                  <c:v>9.9682999999999993</c:v>
                </c:pt>
                <c:pt idx="471">
                  <c:v>9.5549999999999997</c:v>
                </c:pt>
                <c:pt idx="472">
                  <c:v>9.1133000000000006</c:v>
                </c:pt>
                <c:pt idx="473">
                  <c:v>9.1</c:v>
                </c:pt>
                <c:pt idx="474">
                  <c:v>8.9649999999999999</c:v>
                </c:pt>
                <c:pt idx="475">
                  <c:v>8.6417000000000002</c:v>
                </c:pt>
                <c:pt idx="476">
                  <c:v>8.5559999999999992</c:v>
                </c:pt>
                <c:pt idx="477">
                  <c:v>8.2066999999999997</c:v>
                </c:pt>
                <c:pt idx="478">
                  <c:v>8.1616999999999997</c:v>
                </c:pt>
                <c:pt idx="479">
                  <c:v>7.8266999999999998</c:v>
                </c:pt>
                <c:pt idx="480">
                  <c:v>8.0317000000000007</c:v>
                </c:pt>
                <c:pt idx="481">
                  <c:v>7.7183000000000002</c:v>
                </c:pt>
                <c:pt idx="482">
                  <c:v>7.54</c:v>
                </c:pt>
                <c:pt idx="483">
                  <c:v>6.8433000000000002</c:v>
                </c:pt>
                <c:pt idx="484">
                  <c:v>6.9817</c:v>
                </c:pt>
                <c:pt idx="485">
                  <c:v>6.7567000000000004</c:v>
                </c:pt>
                <c:pt idx="486">
                  <c:v>6.2832999999999997</c:v>
                </c:pt>
                <c:pt idx="487">
                  <c:v>6.0232999999999999</c:v>
                </c:pt>
                <c:pt idx="488">
                  <c:v>5.6032999999999999</c:v>
                </c:pt>
                <c:pt idx="489">
                  <c:v>5.6733000000000002</c:v>
                </c:pt>
                <c:pt idx="490">
                  <c:v>5.5933000000000002</c:v>
                </c:pt>
                <c:pt idx="491">
                  <c:v>5.6449999999999996</c:v>
                </c:pt>
                <c:pt idx="492">
                  <c:v>5.4850000000000003</c:v>
                </c:pt>
                <c:pt idx="493">
                  <c:v>5.1749999999999998</c:v>
                </c:pt>
                <c:pt idx="494">
                  <c:v>4.9016999999999999</c:v>
                </c:pt>
                <c:pt idx="495">
                  <c:v>4.4317000000000002</c:v>
                </c:pt>
                <c:pt idx="496">
                  <c:v>4.1566999999999998</c:v>
                </c:pt>
                <c:pt idx="497">
                  <c:v>4.1500000000000004</c:v>
                </c:pt>
                <c:pt idx="498">
                  <c:v>4.0232999999999999</c:v>
                </c:pt>
                <c:pt idx="499">
                  <c:v>3.9866999999999999</c:v>
                </c:pt>
                <c:pt idx="500">
                  <c:v>3.54</c:v>
                </c:pt>
                <c:pt idx="501">
                  <c:v>3.8767</c:v>
                </c:pt>
                <c:pt idx="502">
                  <c:v>3.4649999999999999</c:v>
                </c:pt>
                <c:pt idx="503">
                  <c:v>3.7467000000000001</c:v>
                </c:pt>
                <c:pt idx="504">
                  <c:v>3.52</c:v>
                </c:pt>
                <c:pt idx="505">
                  <c:v>3.5150000000000001</c:v>
                </c:pt>
                <c:pt idx="506">
                  <c:v>3.4866999999999999</c:v>
                </c:pt>
                <c:pt idx="507">
                  <c:v>3.4750000000000001</c:v>
                </c:pt>
                <c:pt idx="508">
                  <c:v>3.2383000000000002</c:v>
                </c:pt>
                <c:pt idx="509">
                  <c:v>3.1417000000000002</c:v>
                </c:pt>
                <c:pt idx="510">
                  <c:v>3.0150000000000001</c:v>
                </c:pt>
                <c:pt idx="511">
                  <c:v>2.9983</c:v>
                </c:pt>
                <c:pt idx="512">
                  <c:v>2.9117000000000002</c:v>
                </c:pt>
                <c:pt idx="513">
                  <c:v>2.5133000000000001</c:v>
                </c:pt>
                <c:pt idx="514">
                  <c:v>2.4933000000000001</c:v>
                </c:pt>
                <c:pt idx="515">
                  <c:v>2.2149999999999999</c:v>
                </c:pt>
                <c:pt idx="516">
                  <c:v>2.14</c:v>
                </c:pt>
                <c:pt idx="517">
                  <c:v>1.9533</c:v>
                </c:pt>
                <c:pt idx="518">
                  <c:v>1.8583000000000001</c:v>
                </c:pt>
                <c:pt idx="519">
                  <c:v>1.7717000000000001</c:v>
                </c:pt>
                <c:pt idx="520">
                  <c:v>1.82</c:v>
                </c:pt>
                <c:pt idx="521">
                  <c:v>1.7649999999999999</c:v>
                </c:pt>
                <c:pt idx="522">
                  <c:v>1.6717</c:v>
                </c:pt>
                <c:pt idx="523">
                  <c:v>1.5649999999999999</c:v>
                </c:pt>
                <c:pt idx="524">
                  <c:v>1.7370000000000001</c:v>
                </c:pt>
                <c:pt idx="525">
                  <c:v>1.5549999999999999</c:v>
                </c:pt>
                <c:pt idx="526">
                  <c:v>1.6016999999999999</c:v>
                </c:pt>
                <c:pt idx="527">
                  <c:v>1.4833000000000001</c:v>
                </c:pt>
                <c:pt idx="528">
                  <c:v>1.2638</c:v>
                </c:pt>
                <c:pt idx="529">
                  <c:v>1.2277</c:v>
                </c:pt>
                <c:pt idx="530">
                  <c:v>1.2683</c:v>
                </c:pt>
                <c:pt idx="531">
                  <c:v>1.22</c:v>
                </c:pt>
                <c:pt idx="532">
                  <c:v>1.1028</c:v>
                </c:pt>
                <c:pt idx="533">
                  <c:v>1.1922999999999999</c:v>
                </c:pt>
                <c:pt idx="534">
                  <c:v>0.93799999999999994</c:v>
                </c:pt>
                <c:pt idx="535">
                  <c:v>1.0023</c:v>
                </c:pt>
                <c:pt idx="536">
                  <c:v>1.1232</c:v>
                </c:pt>
                <c:pt idx="537">
                  <c:v>1.0229999999999999</c:v>
                </c:pt>
                <c:pt idx="538">
                  <c:v>1.0817000000000001</c:v>
                </c:pt>
                <c:pt idx="539">
                  <c:v>0.88100000000000001</c:v>
                </c:pt>
                <c:pt idx="540">
                  <c:v>0.97599999999999998</c:v>
                </c:pt>
                <c:pt idx="541">
                  <c:v>0.91566999999999998</c:v>
                </c:pt>
                <c:pt idx="542">
                  <c:v>0.78</c:v>
                </c:pt>
                <c:pt idx="543">
                  <c:v>0.86033000000000004</c:v>
                </c:pt>
                <c:pt idx="544">
                  <c:v>0.78766999999999998</c:v>
                </c:pt>
                <c:pt idx="545">
                  <c:v>0.86482999999999999</c:v>
                </c:pt>
                <c:pt idx="546">
                  <c:v>0.67817000000000005</c:v>
                </c:pt>
                <c:pt idx="547">
                  <c:v>0.83767000000000003</c:v>
                </c:pt>
                <c:pt idx="548">
                  <c:v>0.59167000000000003</c:v>
                </c:pt>
                <c:pt idx="549">
                  <c:v>0.63617000000000001</c:v>
                </c:pt>
                <c:pt idx="550">
                  <c:v>0.498</c:v>
                </c:pt>
                <c:pt idx="551">
                  <c:v>0.55032999999999999</c:v>
                </c:pt>
                <c:pt idx="552">
                  <c:v>0.498</c:v>
                </c:pt>
                <c:pt idx="553">
                  <c:v>0.52017000000000002</c:v>
                </c:pt>
                <c:pt idx="554">
                  <c:v>0.61250000000000004</c:v>
                </c:pt>
                <c:pt idx="555">
                  <c:v>0.65849999999999997</c:v>
                </c:pt>
                <c:pt idx="556">
                  <c:v>0.59916999999999998</c:v>
                </c:pt>
                <c:pt idx="557">
                  <c:v>0.57433000000000001</c:v>
                </c:pt>
                <c:pt idx="558">
                  <c:v>0.58733000000000002</c:v>
                </c:pt>
                <c:pt idx="559">
                  <c:v>0.35432999999999998</c:v>
                </c:pt>
                <c:pt idx="560">
                  <c:v>0.44450000000000001</c:v>
                </c:pt>
                <c:pt idx="561">
                  <c:v>0.51200000000000001</c:v>
                </c:pt>
                <c:pt idx="562">
                  <c:v>0.42116999999999999</c:v>
                </c:pt>
                <c:pt idx="563">
                  <c:v>0.48666999999999999</c:v>
                </c:pt>
                <c:pt idx="564">
                  <c:v>0.46067000000000002</c:v>
                </c:pt>
                <c:pt idx="565">
                  <c:v>0.34066999999999997</c:v>
                </c:pt>
                <c:pt idx="566">
                  <c:v>0.26600000000000001</c:v>
                </c:pt>
                <c:pt idx="567">
                  <c:v>0.46766999999999997</c:v>
                </c:pt>
                <c:pt idx="568">
                  <c:v>0.24967</c:v>
                </c:pt>
                <c:pt idx="569">
                  <c:v>0.35366999999999998</c:v>
                </c:pt>
                <c:pt idx="570">
                  <c:v>0.43833</c:v>
                </c:pt>
                <c:pt idx="571">
                  <c:v>0.36967</c:v>
                </c:pt>
                <c:pt idx="572">
                  <c:v>0.36849999999999999</c:v>
                </c:pt>
                <c:pt idx="573">
                  <c:v>0.36132999999999998</c:v>
                </c:pt>
                <c:pt idx="574">
                  <c:v>0.26933000000000001</c:v>
                </c:pt>
                <c:pt idx="575">
                  <c:v>0.42249999999999999</c:v>
                </c:pt>
                <c:pt idx="576">
                  <c:v>0.23300000000000001</c:v>
                </c:pt>
                <c:pt idx="577">
                  <c:v>0.30149999999999999</c:v>
                </c:pt>
                <c:pt idx="578">
                  <c:v>0.25883</c:v>
                </c:pt>
                <c:pt idx="579">
                  <c:v>0.39750000000000002</c:v>
                </c:pt>
                <c:pt idx="580">
                  <c:v>0.29399999999999998</c:v>
                </c:pt>
                <c:pt idx="581">
                  <c:v>0.69799999999999995</c:v>
                </c:pt>
                <c:pt idx="582">
                  <c:v>22.475000000000001</c:v>
                </c:pt>
                <c:pt idx="583">
                  <c:v>95.867000000000004</c:v>
                </c:pt>
                <c:pt idx="584">
                  <c:v>178.5</c:v>
                </c:pt>
                <c:pt idx="585">
                  <c:v>238</c:v>
                </c:pt>
                <c:pt idx="586">
                  <c:v>278.17</c:v>
                </c:pt>
                <c:pt idx="587">
                  <c:v>320.67</c:v>
                </c:pt>
                <c:pt idx="588">
                  <c:v>361.67</c:v>
                </c:pt>
                <c:pt idx="589">
                  <c:v>355.83</c:v>
                </c:pt>
                <c:pt idx="590">
                  <c:v>351.67</c:v>
                </c:pt>
                <c:pt idx="591">
                  <c:v>337.33</c:v>
                </c:pt>
                <c:pt idx="592">
                  <c:v>331.67</c:v>
                </c:pt>
                <c:pt idx="593">
                  <c:v>323.33</c:v>
                </c:pt>
                <c:pt idx="594">
                  <c:v>313.33</c:v>
                </c:pt>
                <c:pt idx="595">
                  <c:v>296.33</c:v>
                </c:pt>
                <c:pt idx="596">
                  <c:v>276.67</c:v>
                </c:pt>
                <c:pt idx="597">
                  <c:v>258.67</c:v>
                </c:pt>
                <c:pt idx="598">
                  <c:v>222.67</c:v>
                </c:pt>
                <c:pt idx="599">
                  <c:v>200</c:v>
                </c:pt>
                <c:pt idx="600">
                  <c:v>179.33</c:v>
                </c:pt>
                <c:pt idx="601">
                  <c:v>159</c:v>
                </c:pt>
                <c:pt idx="602">
                  <c:v>150.83000000000001</c:v>
                </c:pt>
                <c:pt idx="603">
                  <c:v>138.66999999999999</c:v>
                </c:pt>
                <c:pt idx="604">
                  <c:v>125.17</c:v>
                </c:pt>
                <c:pt idx="605">
                  <c:v>116.5</c:v>
                </c:pt>
                <c:pt idx="606">
                  <c:v>105.33</c:v>
                </c:pt>
                <c:pt idx="607">
                  <c:v>96.983000000000004</c:v>
                </c:pt>
                <c:pt idx="608">
                  <c:v>90.716999999999999</c:v>
                </c:pt>
                <c:pt idx="609">
                  <c:v>84.816999999999993</c:v>
                </c:pt>
                <c:pt idx="610">
                  <c:v>77.617000000000004</c:v>
                </c:pt>
                <c:pt idx="611">
                  <c:v>73.016999999999996</c:v>
                </c:pt>
                <c:pt idx="612">
                  <c:v>66.783000000000001</c:v>
                </c:pt>
                <c:pt idx="613">
                  <c:v>62.817</c:v>
                </c:pt>
                <c:pt idx="614">
                  <c:v>58.966999999999999</c:v>
                </c:pt>
                <c:pt idx="615">
                  <c:v>56.2</c:v>
                </c:pt>
                <c:pt idx="616">
                  <c:v>52</c:v>
                </c:pt>
                <c:pt idx="617">
                  <c:v>49.116999999999997</c:v>
                </c:pt>
                <c:pt idx="618">
                  <c:v>45.482999999999997</c:v>
                </c:pt>
                <c:pt idx="619">
                  <c:v>42.982999999999997</c:v>
                </c:pt>
                <c:pt idx="620">
                  <c:v>40.5</c:v>
                </c:pt>
                <c:pt idx="621">
                  <c:v>38.200000000000003</c:v>
                </c:pt>
                <c:pt idx="622">
                  <c:v>37.183</c:v>
                </c:pt>
                <c:pt idx="623">
                  <c:v>35.866999999999997</c:v>
                </c:pt>
                <c:pt idx="624">
                  <c:v>32.966999999999999</c:v>
                </c:pt>
                <c:pt idx="625">
                  <c:v>31.5</c:v>
                </c:pt>
                <c:pt idx="626">
                  <c:v>30.8</c:v>
                </c:pt>
                <c:pt idx="627">
                  <c:v>28.832999999999998</c:v>
                </c:pt>
                <c:pt idx="628">
                  <c:v>27.367000000000001</c:v>
                </c:pt>
                <c:pt idx="629">
                  <c:v>26.417000000000002</c:v>
                </c:pt>
                <c:pt idx="630">
                  <c:v>24.867000000000001</c:v>
                </c:pt>
                <c:pt idx="631">
                  <c:v>24.766999999999999</c:v>
                </c:pt>
                <c:pt idx="632">
                  <c:v>23.433</c:v>
                </c:pt>
                <c:pt idx="633">
                  <c:v>22.567</c:v>
                </c:pt>
                <c:pt idx="634">
                  <c:v>21.817</c:v>
                </c:pt>
                <c:pt idx="635">
                  <c:v>21.082999999999998</c:v>
                </c:pt>
                <c:pt idx="636">
                  <c:v>21.167000000000002</c:v>
                </c:pt>
                <c:pt idx="637">
                  <c:v>20.25</c:v>
                </c:pt>
                <c:pt idx="638">
                  <c:v>19.55</c:v>
                </c:pt>
                <c:pt idx="639">
                  <c:v>18.382999999999999</c:v>
                </c:pt>
                <c:pt idx="640">
                  <c:v>17.533000000000001</c:v>
                </c:pt>
                <c:pt idx="641">
                  <c:v>17.100000000000001</c:v>
                </c:pt>
                <c:pt idx="642">
                  <c:v>17.233000000000001</c:v>
                </c:pt>
                <c:pt idx="643">
                  <c:v>15.833</c:v>
                </c:pt>
                <c:pt idx="644">
                  <c:v>15.516999999999999</c:v>
                </c:pt>
                <c:pt idx="645">
                  <c:v>15.282999999999999</c:v>
                </c:pt>
                <c:pt idx="646">
                  <c:v>14.6</c:v>
                </c:pt>
                <c:pt idx="647">
                  <c:v>14.632999999999999</c:v>
                </c:pt>
                <c:pt idx="648">
                  <c:v>14.15</c:v>
                </c:pt>
                <c:pt idx="649">
                  <c:v>14.067</c:v>
                </c:pt>
                <c:pt idx="650">
                  <c:v>13.733000000000001</c:v>
                </c:pt>
                <c:pt idx="651">
                  <c:v>13.2</c:v>
                </c:pt>
                <c:pt idx="652">
                  <c:v>12.367000000000001</c:v>
                </c:pt>
                <c:pt idx="653">
                  <c:v>10.637</c:v>
                </c:pt>
                <c:pt idx="654">
                  <c:v>9.7733000000000008</c:v>
                </c:pt>
                <c:pt idx="655">
                  <c:v>8.0366999999999997</c:v>
                </c:pt>
                <c:pt idx="656">
                  <c:v>6.7483000000000004</c:v>
                </c:pt>
                <c:pt idx="657">
                  <c:v>5.7916999999999996</c:v>
                </c:pt>
                <c:pt idx="658">
                  <c:v>5.5016999999999996</c:v>
                </c:pt>
                <c:pt idx="659">
                  <c:v>4.4966999999999997</c:v>
                </c:pt>
                <c:pt idx="660">
                  <c:v>3.9483000000000001</c:v>
                </c:pt>
                <c:pt idx="661">
                  <c:v>3.6966999999999999</c:v>
                </c:pt>
                <c:pt idx="662">
                  <c:v>2.9733000000000001</c:v>
                </c:pt>
                <c:pt idx="663">
                  <c:v>2.3267000000000002</c:v>
                </c:pt>
                <c:pt idx="664">
                  <c:v>2.31</c:v>
                </c:pt>
                <c:pt idx="665">
                  <c:v>1.4517</c:v>
                </c:pt>
                <c:pt idx="666">
                  <c:v>1.575</c:v>
                </c:pt>
                <c:pt idx="667">
                  <c:v>1.7849999999999999</c:v>
                </c:pt>
                <c:pt idx="668">
                  <c:v>1.3875</c:v>
                </c:pt>
                <c:pt idx="669">
                  <c:v>2.2250000000000001</c:v>
                </c:pt>
                <c:pt idx="670">
                  <c:v>11.577999999999999</c:v>
                </c:pt>
                <c:pt idx="671">
                  <c:v>35.549999999999997</c:v>
                </c:pt>
                <c:pt idx="672">
                  <c:v>34.232999999999997</c:v>
                </c:pt>
                <c:pt idx="673">
                  <c:v>28.082999999999998</c:v>
                </c:pt>
                <c:pt idx="674">
                  <c:v>19.966999999999999</c:v>
                </c:pt>
                <c:pt idx="675">
                  <c:v>15.532999999999999</c:v>
                </c:pt>
                <c:pt idx="676">
                  <c:v>14.367000000000001</c:v>
                </c:pt>
                <c:pt idx="677">
                  <c:v>12.766999999999999</c:v>
                </c:pt>
                <c:pt idx="678">
                  <c:v>10.613</c:v>
                </c:pt>
                <c:pt idx="679">
                  <c:v>8.7249999999999996</c:v>
                </c:pt>
                <c:pt idx="680">
                  <c:v>7.5033000000000003</c:v>
                </c:pt>
                <c:pt idx="681">
                  <c:v>7.6283000000000003</c:v>
                </c:pt>
                <c:pt idx="682">
                  <c:v>7.1632999999999996</c:v>
                </c:pt>
                <c:pt idx="683">
                  <c:v>7.2332999999999998</c:v>
                </c:pt>
                <c:pt idx="684">
                  <c:v>6.6317000000000004</c:v>
                </c:pt>
                <c:pt idx="685">
                  <c:v>6.1516999999999999</c:v>
                </c:pt>
                <c:pt idx="686">
                  <c:v>5.9283000000000001</c:v>
                </c:pt>
                <c:pt idx="687">
                  <c:v>5.45</c:v>
                </c:pt>
                <c:pt idx="688">
                  <c:v>5.2850000000000001</c:v>
                </c:pt>
                <c:pt idx="689">
                  <c:v>4.8250000000000002</c:v>
                </c:pt>
                <c:pt idx="690">
                  <c:v>4.4066999999999998</c:v>
                </c:pt>
                <c:pt idx="691">
                  <c:v>4.1833</c:v>
                </c:pt>
                <c:pt idx="692">
                  <c:v>3.7717000000000001</c:v>
                </c:pt>
                <c:pt idx="693">
                  <c:v>3.5950000000000002</c:v>
                </c:pt>
                <c:pt idx="694">
                  <c:v>3.6467000000000001</c:v>
                </c:pt>
                <c:pt idx="695">
                  <c:v>3.125</c:v>
                </c:pt>
                <c:pt idx="696">
                  <c:v>3.12</c:v>
                </c:pt>
                <c:pt idx="697">
                  <c:v>3.13</c:v>
                </c:pt>
                <c:pt idx="698">
                  <c:v>2.7</c:v>
                </c:pt>
                <c:pt idx="699">
                  <c:v>2.73</c:v>
                </c:pt>
                <c:pt idx="700">
                  <c:v>2.6017000000000001</c:v>
                </c:pt>
                <c:pt idx="701">
                  <c:v>2.4217</c:v>
                </c:pt>
                <c:pt idx="702">
                  <c:v>2.29</c:v>
                </c:pt>
                <c:pt idx="703">
                  <c:v>2.1617000000000002</c:v>
                </c:pt>
                <c:pt idx="704">
                  <c:v>2.1667000000000001</c:v>
                </c:pt>
                <c:pt idx="705">
                  <c:v>2.0299999999999998</c:v>
                </c:pt>
                <c:pt idx="706">
                  <c:v>1.82</c:v>
                </c:pt>
                <c:pt idx="707">
                  <c:v>1.655</c:v>
                </c:pt>
                <c:pt idx="708">
                  <c:v>1.5166999999999999</c:v>
                </c:pt>
                <c:pt idx="709">
                  <c:v>1.29</c:v>
                </c:pt>
                <c:pt idx="710">
                  <c:v>1.3363</c:v>
                </c:pt>
                <c:pt idx="711">
                  <c:v>1.2633000000000001</c:v>
                </c:pt>
                <c:pt idx="712">
                  <c:v>1.171</c:v>
                </c:pt>
                <c:pt idx="713">
                  <c:v>1.1533</c:v>
                </c:pt>
                <c:pt idx="714">
                  <c:v>1.1781999999999999</c:v>
                </c:pt>
                <c:pt idx="715">
                  <c:v>1.0552999999999999</c:v>
                </c:pt>
                <c:pt idx="716">
                  <c:v>1.0607</c:v>
                </c:pt>
                <c:pt idx="717">
                  <c:v>0.84833000000000003</c:v>
                </c:pt>
                <c:pt idx="718">
                  <c:v>0.85050000000000003</c:v>
                </c:pt>
                <c:pt idx="719">
                  <c:v>0.83450000000000002</c:v>
                </c:pt>
                <c:pt idx="720">
                  <c:v>0.86733000000000005</c:v>
                </c:pt>
                <c:pt idx="721">
                  <c:v>0.70433000000000001</c:v>
                </c:pt>
                <c:pt idx="722">
                  <c:v>0.78149999999999997</c:v>
                </c:pt>
                <c:pt idx="723">
                  <c:v>0.78749999999999998</c:v>
                </c:pt>
                <c:pt idx="724">
                  <c:v>0.69199999999999995</c:v>
                </c:pt>
                <c:pt idx="725">
                  <c:v>0.59867000000000004</c:v>
                </c:pt>
                <c:pt idx="726">
                  <c:v>0.56933</c:v>
                </c:pt>
                <c:pt idx="727">
                  <c:v>0.54149999999999998</c:v>
                </c:pt>
                <c:pt idx="728">
                  <c:v>0.52217000000000002</c:v>
                </c:pt>
                <c:pt idx="729">
                  <c:v>0.59382999999999997</c:v>
                </c:pt>
                <c:pt idx="730">
                  <c:v>0.44017000000000001</c:v>
                </c:pt>
                <c:pt idx="731">
                  <c:v>0.48649999999999999</c:v>
                </c:pt>
                <c:pt idx="732">
                  <c:v>0.53549999999999998</c:v>
                </c:pt>
                <c:pt idx="733">
                  <c:v>0.46017000000000002</c:v>
                </c:pt>
                <c:pt idx="734">
                  <c:v>0.52732999999999997</c:v>
                </c:pt>
                <c:pt idx="735">
                  <c:v>0.36567</c:v>
                </c:pt>
                <c:pt idx="736">
                  <c:v>0.33933000000000002</c:v>
                </c:pt>
                <c:pt idx="737">
                  <c:v>0.40833000000000003</c:v>
                </c:pt>
                <c:pt idx="738">
                  <c:v>0.48749999999999999</c:v>
                </c:pt>
                <c:pt idx="739">
                  <c:v>0.47982999999999998</c:v>
                </c:pt>
                <c:pt idx="740">
                  <c:v>0.37182999999999999</c:v>
                </c:pt>
                <c:pt idx="741">
                  <c:v>0.38367000000000001</c:v>
                </c:pt>
                <c:pt idx="742">
                  <c:v>0.45583000000000001</c:v>
                </c:pt>
                <c:pt idx="743">
                  <c:v>0.31067</c:v>
                </c:pt>
                <c:pt idx="744">
                  <c:v>0.41966999999999999</c:v>
                </c:pt>
                <c:pt idx="745">
                  <c:v>0.31867000000000001</c:v>
                </c:pt>
                <c:pt idx="746">
                  <c:v>0.41732999999999998</c:v>
                </c:pt>
                <c:pt idx="747">
                  <c:v>0.25667000000000001</c:v>
                </c:pt>
                <c:pt idx="748">
                  <c:v>0.36732999999999999</c:v>
                </c:pt>
                <c:pt idx="749">
                  <c:v>0.36982999999999999</c:v>
                </c:pt>
                <c:pt idx="750">
                  <c:v>0.26800000000000002</c:v>
                </c:pt>
                <c:pt idx="751">
                  <c:v>0.254</c:v>
                </c:pt>
                <c:pt idx="752">
                  <c:v>0.34083000000000002</c:v>
                </c:pt>
                <c:pt idx="753">
                  <c:v>0.26367000000000002</c:v>
                </c:pt>
                <c:pt idx="754">
                  <c:v>0.33800000000000002</c:v>
                </c:pt>
                <c:pt idx="755">
                  <c:v>0.16633000000000001</c:v>
                </c:pt>
                <c:pt idx="756">
                  <c:v>0.26467000000000002</c:v>
                </c:pt>
                <c:pt idx="757">
                  <c:v>0.21132999999999999</c:v>
                </c:pt>
                <c:pt idx="758">
                  <c:v>0.25900000000000001</c:v>
                </c:pt>
                <c:pt idx="759">
                  <c:v>0.2515</c:v>
                </c:pt>
                <c:pt idx="760">
                  <c:v>0.22767000000000001</c:v>
                </c:pt>
                <c:pt idx="761">
                  <c:v>0.24732999999999999</c:v>
                </c:pt>
                <c:pt idx="762">
                  <c:v>0.19375000000000001</c:v>
                </c:pt>
                <c:pt idx="763">
                  <c:v>0.13378000000000001</c:v>
                </c:pt>
                <c:pt idx="764">
                  <c:v>0.21117</c:v>
                </c:pt>
                <c:pt idx="765">
                  <c:v>0.12178</c:v>
                </c:pt>
                <c:pt idx="766">
                  <c:v>0.15567</c:v>
                </c:pt>
                <c:pt idx="767">
                  <c:v>0.19133</c:v>
                </c:pt>
                <c:pt idx="768">
                  <c:v>0.15658</c:v>
                </c:pt>
                <c:pt idx="769">
                  <c:v>0.16767000000000001</c:v>
                </c:pt>
                <c:pt idx="770">
                  <c:v>0.11899999999999999</c:v>
                </c:pt>
                <c:pt idx="771">
                  <c:v>0.14717</c:v>
                </c:pt>
                <c:pt idx="772">
                  <c:v>0.13</c:v>
                </c:pt>
                <c:pt idx="773">
                  <c:v>0.14560000000000001</c:v>
                </c:pt>
                <c:pt idx="774">
                  <c:v>0.11838</c:v>
                </c:pt>
                <c:pt idx="775">
                  <c:v>0.16467000000000001</c:v>
                </c:pt>
                <c:pt idx="776">
                  <c:v>0.13300000000000001</c:v>
                </c:pt>
                <c:pt idx="777">
                  <c:v>0.17932999999999999</c:v>
                </c:pt>
                <c:pt idx="778">
                  <c:v>0.1386</c:v>
                </c:pt>
                <c:pt idx="779">
                  <c:v>0.11808</c:v>
                </c:pt>
                <c:pt idx="780">
                  <c:v>0.14782999999999999</c:v>
                </c:pt>
                <c:pt idx="781">
                  <c:v>0.17599999999999999</c:v>
                </c:pt>
                <c:pt idx="782">
                  <c:v>0.191</c:v>
                </c:pt>
                <c:pt idx="783">
                  <c:v>0.11617</c:v>
                </c:pt>
                <c:pt idx="784">
                  <c:v>0.10203</c:v>
                </c:pt>
                <c:pt idx="785">
                  <c:v>0.12317</c:v>
                </c:pt>
                <c:pt idx="786">
                  <c:v>0.14704999999999999</c:v>
                </c:pt>
                <c:pt idx="787">
                  <c:v>0.192</c:v>
                </c:pt>
                <c:pt idx="788">
                  <c:v>0.11582000000000001</c:v>
                </c:pt>
                <c:pt idx="789">
                  <c:v>0.21517</c:v>
                </c:pt>
                <c:pt idx="790">
                  <c:v>0.21867</c:v>
                </c:pt>
                <c:pt idx="791">
                  <c:v>0.12617</c:v>
                </c:pt>
                <c:pt idx="792">
                  <c:v>0.13450000000000001</c:v>
                </c:pt>
                <c:pt idx="793">
                  <c:v>0.11873</c:v>
                </c:pt>
                <c:pt idx="794">
                  <c:v>0.16200000000000001</c:v>
                </c:pt>
                <c:pt idx="795">
                  <c:v>0.10375</c:v>
                </c:pt>
                <c:pt idx="796">
                  <c:v>0.10892</c:v>
                </c:pt>
                <c:pt idx="797">
                  <c:v>0.10242</c:v>
                </c:pt>
                <c:pt idx="798">
                  <c:v>0.10682999999999999</c:v>
                </c:pt>
                <c:pt idx="799">
                  <c:v>0.12873000000000001</c:v>
                </c:pt>
                <c:pt idx="800">
                  <c:v>0.13177</c:v>
                </c:pt>
                <c:pt idx="801">
                  <c:v>0.1241</c:v>
                </c:pt>
                <c:pt idx="802">
                  <c:v>8.3917000000000005E-2</c:v>
                </c:pt>
                <c:pt idx="803">
                  <c:v>0.15528</c:v>
                </c:pt>
                <c:pt idx="804">
                  <c:v>0.14055000000000001</c:v>
                </c:pt>
                <c:pt idx="805">
                  <c:v>0.12587000000000001</c:v>
                </c:pt>
                <c:pt idx="806">
                  <c:v>0.12098</c:v>
                </c:pt>
                <c:pt idx="807">
                  <c:v>9.6917000000000003E-2</c:v>
                </c:pt>
                <c:pt idx="808">
                  <c:v>0.15587999999999999</c:v>
                </c:pt>
                <c:pt idx="809">
                  <c:v>0.10262</c:v>
                </c:pt>
                <c:pt idx="810">
                  <c:v>8.3632999999999999E-2</c:v>
                </c:pt>
                <c:pt idx="811">
                  <c:v>8.4833000000000006E-2</c:v>
                </c:pt>
                <c:pt idx="812">
                  <c:v>0.1244</c:v>
                </c:pt>
                <c:pt idx="813">
                  <c:v>0.11182</c:v>
                </c:pt>
                <c:pt idx="814">
                  <c:v>0.10982</c:v>
                </c:pt>
                <c:pt idx="815">
                  <c:v>9.9516999999999994E-2</c:v>
                </c:pt>
                <c:pt idx="816">
                  <c:v>9.3167E-2</c:v>
                </c:pt>
                <c:pt idx="817">
                  <c:v>0.12998000000000001</c:v>
                </c:pt>
                <c:pt idx="818">
                  <c:v>0.1181</c:v>
                </c:pt>
                <c:pt idx="819">
                  <c:v>0.13436999999999999</c:v>
                </c:pt>
                <c:pt idx="820">
                  <c:v>8.6666999999999994E-2</c:v>
                </c:pt>
                <c:pt idx="821">
                  <c:v>0.1042</c:v>
                </c:pt>
                <c:pt idx="822">
                  <c:v>0.10835</c:v>
                </c:pt>
                <c:pt idx="823">
                  <c:v>0.11087</c:v>
                </c:pt>
                <c:pt idx="824">
                  <c:v>9.4617000000000007E-2</c:v>
                </c:pt>
                <c:pt idx="825">
                  <c:v>0.15417</c:v>
                </c:pt>
                <c:pt idx="826">
                  <c:v>0.14574999999999999</c:v>
                </c:pt>
                <c:pt idx="827">
                  <c:v>0.1555</c:v>
                </c:pt>
                <c:pt idx="828">
                  <c:v>8.3817000000000003E-2</c:v>
                </c:pt>
                <c:pt idx="829">
                  <c:v>0.13098000000000001</c:v>
                </c:pt>
                <c:pt idx="830">
                  <c:v>8.5182999999999995E-2</c:v>
                </c:pt>
                <c:pt idx="831">
                  <c:v>0.1027</c:v>
                </c:pt>
                <c:pt idx="832">
                  <c:v>8.72E-2</c:v>
                </c:pt>
                <c:pt idx="833">
                  <c:v>9.0399999999999994E-2</c:v>
                </c:pt>
                <c:pt idx="834">
                  <c:v>9.3399999999999997E-2</c:v>
                </c:pt>
                <c:pt idx="835">
                  <c:v>9.0517E-2</c:v>
                </c:pt>
                <c:pt idx="836">
                  <c:v>0.13172</c:v>
                </c:pt>
                <c:pt idx="837">
                  <c:v>0.15972</c:v>
                </c:pt>
                <c:pt idx="838">
                  <c:v>0.10442</c:v>
                </c:pt>
                <c:pt idx="839">
                  <c:v>0.13825000000000001</c:v>
                </c:pt>
                <c:pt idx="840">
                  <c:v>0.11212999999999999</c:v>
                </c:pt>
                <c:pt idx="841">
                  <c:v>0.12445000000000001</c:v>
                </c:pt>
                <c:pt idx="842">
                  <c:v>0.12809999999999999</c:v>
                </c:pt>
                <c:pt idx="843">
                  <c:v>0.10703</c:v>
                </c:pt>
                <c:pt idx="844">
                  <c:v>0.12477000000000001</c:v>
                </c:pt>
                <c:pt idx="845">
                  <c:v>0.10123</c:v>
                </c:pt>
                <c:pt idx="846">
                  <c:v>8.8950000000000001E-2</c:v>
                </c:pt>
                <c:pt idx="847">
                  <c:v>0.12678</c:v>
                </c:pt>
                <c:pt idx="848">
                  <c:v>0.10927000000000001</c:v>
                </c:pt>
                <c:pt idx="849">
                  <c:v>8.5682999999999995E-2</c:v>
                </c:pt>
                <c:pt idx="850">
                  <c:v>8.8533000000000001E-2</c:v>
                </c:pt>
                <c:pt idx="851">
                  <c:v>7.4982999999999994E-2</c:v>
                </c:pt>
                <c:pt idx="852">
                  <c:v>9.5017000000000004E-2</c:v>
                </c:pt>
                <c:pt idx="853">
                  <c:v>0.10113</c:v>
                </c:pt>
                <c:pt idx="854">
                  <c:v>9.8667000000000005E-2</c:v>
                </c:pt>
                <c:pt idx="855">
                  <c:v>0.12002</c:v>
                </c:pt>
                <c:pt idx="856">
                  <c:v>9.2050000000000007E-2</c:v>
                </c:pt>
                <c:pt idx="857">
                  <c:v>8.0049999999999996E-2</c:v>
                </c:pt>
                <c:pt idx="858">
                  <c:v>7.8917000000000001E-2</c:v>
                </c:pt>
                <c:pt idx="859">
                  <c:v>0.10432</c:v>
                </c:pt>
                <c:pt idx="860">
                  <c:v>9.8683000000000007E-2</c:v>
                </c:pt>
                <c:pt idx="861">
                  <c:v>0.11698</c:v>
                </c:pt>
                <c:pt idx="862">
                  <c:v>8.9399999999999993E-2</c:v>
                </c:pt>
                <c:pt idx="863">
                  <c:v>0.10593</c:v>
                </c:pt>
                <c:pt idx="864">
                  <c:v>0.12562000000000001</c:v>
                </c:pt>
                <c:pt idx="865">
                  <c:v>0.13769999999999999</c:v>
                </c:pt>
                <c:pt idx="866">
                  <c:v>0.12085</c:v>
                </c:pt>
                <c:pt idx="867">
                  <c:v>0.13775000000000001</c:v>
                </c:pt>
                <c:pt idx="868">
                  <c:v>9.085E-2</c:v>
                </c:pt>
                <c:pt idx="869">
                  <c:v>0.14058000000000001</c:v>
                </c:pt>
                <c:pt idx="870">
                  <c:v>9.3167E-2</c:v>
                </c:pt>
                <c:pt idx="871">
                  <c:v>0.10135</c:v>
                </c:pt>
                <c:pt idx="872">
                  <c:v>0.11817</c:v>
                </c:pt>
                <c:pt idx="873">
                  <c:v>9.3917E-2</c:v>
                </c:pt>
                <c:pt idx="874">
                  <c:v>0.13420000000000001</c:v>
                </c:pt>
                <c:pt idx="875">
                  <c:v>8.2583000000000004E-2</c:v>
                </c:pt>
                <c:pt idx="876">
                  <c:v>0.1341</c:v>
                </c:pt>
                <c:pt idx="877">
                  <c:v>9.4716999999999996E-2</c:v>
                </c:pt>
                <c:pt idx="878">
                  <c:v>9.0383000000000005E-2</c:v>
                </c:pt>
                <c:pt idx="879">
                  <c:v>0.12096999999999999</c:v>
                </c:pt>
                <c:pt idx="880">
                  <c:v>9.2183000000000001E-2</c:v>
                </c:pt>
                <c:pt idx="881">
                  <c:v>0.11475</c:v>
                </c:pt>
                <c:pt idx="882">
                  <c:v>8.8233000000000006E-2</c:v>
                </c:pt>
                <c:pt idx="883">
                  <c:v>9.1482999999999995E-2</c:v>
                </c:pt>
                <c:pt idx="884">
                  <c:v>9.2332999999999998E-2</c:v>
                </c:pt>
                <c:pt idx="885">
                  <c:v>0.12581999999999999</c:v>
                </c:pt>
                <c:pt idx="886">
                  <c:v>8.5916999999999993E-2</c:v>
                </c:pt>
                <c:pt idx="887">
                  <c:v>0.10398</c:v>
                </c:pt>
                <c:pt idx="888">
                  <c:v>0.13614999999999999</c:v>
                </c:pt>
                <c:pt idx="889">
                  <c:v>8.3632999999999999E-2</c:v>
                </c:pt>
                <c:pt idx="890">
                  <c:v>0.10475</c:v>
                </c:pt>
                <c:pt idx="891">
                  <c:v>7.4349999999999999E-2</c:v>
                </c:pt>
                <c:pt idx="892">
                  <c:v>7.8566999999999998E-2</c:v>
                </c:pt>
                <c:pt idx="893">
                  <c:v>9.7067000000000001E-2</c:v>
                </c:pt>
                <c:pt idx="894">
                  <c:v>9.7183000000000005E-2</c:v>
                </c:pt>
                <c:pt idx="895">
                  <c:v>0.10532</c:v>
                </c:pt>
                <c:pt idx="896">
                  <c:v>0.15267</c:v>
                </c:pt>
                <c:pt idx="897">
                  <c:v>0.11310000000000001</c:v>
                </c:pt>
                <c:pt idx="898">
                  <c:v>9.6032999999999993E-2</c:v>
                </c:pt>
                <c:pt idx="899">
                  <c:v>0.12543000000000001</c:v>
                </c:pt>
                <c:pt idx="900">
                  <c:v>9.0700000000000003E-2</c:v>
                </c:pt>
                <c:pt idx="901">
                  <c:v>0.10163</c:v>
                </c:pt>
                <c:pt idx="902">
                  <c:v>7.6050000000000006E-2</c:v>
                </c:pt>
                <c:pt idx="903">
                  <c:v>8.6883000000000002E-2</c:v>
                </c:pt>
                <c:pt idx="904">
                  <c:v>0.1031</c:v>
                </c:pt>
                <c:pt idx="905">
                  <c:v>8.2449999999999996E-2</c:v>
                </c:pt>
                <c:pt idx="906">
                  <c:v>9.6949999999999995E-2</c:v>
                </c:pt>
                <c:pt idx="907">
                  <c:v>0.1394</c:v>
                </c:pt>
                <c:pt idx="908">
                  <c:v>0.10682</c:v>
                </c:pt>
                <c:pt idx="909">
                  <c:v>0.10755000000000001</c:v>
                </c:pt>
                <c:pt idx="910">
                  <c:v>8.3833000000000005E-2</c:v>
                </c:pt>
                <c:pt idx="911">
                  <c:v>8.7567000000000006E-2</c:v>
                </c:pt>
                <c:pt idx="912">
                  <c:v>8.7999999999999995E-2</c:v>
                </c:pt>
                <c:pt idx="913">
                  <c:v>0.13542999999999999</c:v>
                </c:pt>
                <c:pt idx="914">
                  <c:v>0.11700000000000001</c:v>
                </c:pt>
                <c:pt idx="915">
                  <c:v>0.10018000000000001</c:v>
                </c:pt>
                <c:pt idx="916">
                  <c:v>9.8917000000000005E-2</c:v>
                </c:pt>
                <c:pt idx="917">
                  <c:v>0.10875</c:v>
                </c:pt>
                <c:pt idx="918">
                  <c:v>0.1105</c:v>
                </c:pt>
                <c:pt idx="919">
                  <c:v>8.9016999999999999E-2</c:v>
                </c:pt>
                <c:pt idx="920">
                  <c:v>0.11183</c:v>
                </c:pt>
                <c:pt idx="921">
                  <c:v>8.2216999999999998E-2</c:v>
                </c:pt>
                <c:pt idx="922">
                  <c:v>0.10073</c:v>
                </c:pt>
                <c:pt idx="923">
                  <c:v>0.11122</c:v>
                </c:pt>
                <c:pt idx="924">
                  <c:v>0.10208</c:v>
                </c:pt>
                <c:pt idx="925">
                  <c:v>0.13875000000000001</c:v>
                </c:pt>
                <c:pt idx="926">
                  <c:v>0.126</c:v>
                </c:pt>
                <c:pt idx="927">
                  <c:v>9.6250000000000002E-2</c:v>
                </c:pt>
                <c:pt idx="928">
                  <c:v>8.2299999999999998E-2</c:v>
                </c:pt>
                <c:pt idx="929">
                  <c:v>9.4482999999999998E-2</c:v>
                </c:pt>
                <c:pt idx="930">
                  <c:v>9.3649999999999997E-2</c:v>
                </c:pt>
                <c:pt idx="931">
                  <c:v>0.11412</c:v>
                </c:pt>
                <c:pt idx="932">
                  <c:v>8.2317000000000001E-2</c:v>
                </c:pt>
                <c:pt idx="933">
                  <c:v>0.127</c:v>
                </c:pt>
                <c:pt idx="934">
                  <c:v>0.10098</c:v>
                </c:pt>
                <c:pt idx="935">
                  <c:v>0.11348</c:v>
                </c:pt>
                <c:pt idx="936">
                  <c:v>0.14627999999999999</c:v>
                </c:pt>
                <c:pt idx="937">
                  <c:v>0.10877000000000001</c:v>
                </c:pt>
                <c:pt idx="938">
                  <c:v>0.11908000000000001</c:v>
                </c:pt>
                <c:pt idx="939">
                  <c:v>9.64E-2</c:v>
                </c:pt>
                <c:pt idx="940">
                  <c:v>7.8232999999999997E-2</c:v>
                </c:pt>
                <c:pt idx="941">
                  <c:v>9.6667000000000003E-2</c:v>
                </c:pt>
                <c:pt idx="942">
                  <c:v>8.9982999999999994E-2</c:v>
                </c:pt>
                <c:pt idx="943">
                  <c:v>8.2900000000000001E-2</c:v>
                </c:pt>
                <c:pt idx="944">
                  <c:v>0.10728</c:v>
                </c:pt>
                <c:pt idx="945">
                  <c:v>0.10705000000000001</c:v>
                </c:pt>
                <c:pt idx="946">
                  <c:v>9.3867000000000006E-2</c:v>
                </c:pt>
                <c:pt idx="947">
                  <c:v>8.4532999999999997E-2</c:v>
                </c:pt>
                <c:pt idx="948">
                  <c:v>9.4049999999999995E-2</c:v>
                </c:pt>
                <c:pt idx="949">
                  <c:v>9.8650000000000002E-2</c:v>
                </c:pt>
                <c:pt idx="950">
                  <c:v>7.7600000000000002E-2</c:v>
                </c:pt>
                <c:pt idx="951">
                  <c:v>0.12452000000000001</c:v>
                </c:pt>
                <c:pt idx="952">
                  <c:v>9.0533000000000002E-2</c:v>
                </c:pt>
                <c:pt idx="953">
                  <c:v>0.10725</c:v>
                </c:pt>
                <c:pt idx="954">
                  <c:v>0.13813</c:v>
                </c:pt>
                <c:pt idx="955">
                  <c:v>9.2482999999999996E-2</c:v>
                </c:pt>
                <c:pt idx="956">
                  <c:v>9.1633000000000006E-2</c:v>
                </c:pt>
                <c:pt idx="957">
                  <c:v>9.0499999999999997E-2</c:v>
                </c:pt>
                <c:pt idx="958">
                  <c:v>9.5649999999999999E-2</c:v>
                </c:pt>
                <c:pt idx="959">
                  <c:v>0.1459</c:v>
                </c:pt>
                <c:pt idx="960">
                  <c:v>9.5399999999999999E-2</c:v>
                </c:pt>
                <c:pt idx="961">
                  <c:v>0.12587000000000001</c:v>
                </c:pt>
                <c:pt idx="962">
                  <c:v>8.6999999999999994E-2</c:v>
                </c:pt>
                <c:pt idx="963">
                  <c:v>0.10471999999999999</c:v>
                </c:pt>
                <c:pt idx="964">
                  <c:v>0.13227</c:v>
                </c:pt>
                <c:pt idx="965">
                  <c:v>0.10680000000000001</c:v>
                </c:pt>
                <c:pt idx="966">
                  <c:v>0.11323</c:v>
                </c:pt>
                <c:pt idx="967">
                  <c:v>0.10908</c:v>
                </c:pt>
                <c:pt idx="968">
                  <c:v>8.5116999999999998E-2</c:v>
                </c:pt>
                <c:pt idx="969">
                  <c:v>7.2717000000000004E-2</c:v>
                </c:pt>
                <c:pt idx="970">
                  <c:v>0.11051999999999999</c:v>
                </c:pt>
                <c:pt idx="971">
                  <c:v>7.9949999999999993E-2</c:v>
                </c:pt>
                <c:pt idx="972">
                  <c:v>6.8750000000000006E-2</c:v>
                </c:pt>
                <c:pt idx="973">
                  <c:v>0.12155000000000001</c:v>
                </c:pt>
                <c:pt idx="974">
                  <c:v>0.12634999999999999</c:v>
                </c:pt>
                <c:pt idx="975">
                  <c:v>8.3667000000000005E-2</c:v>
                </c:pt>
                <c:pt idx="976">
                  <c:v>8.3967E-2</c:v>
                </c:pt>
                <c:pt idx="977">
                  <c:v>8.3250000000000005E-2</c:v>
                </c:pt>
                <c:pt idx="978">
                  <c:v>9.9067000000000002E-2</c:v>
                </c:pt>
                <c:pt idx="979">
                  <c:v>8.1600000000000006E-2</c:v>
                </c:pt>
                <c:pt idx="980">
                  <c:v>0.10347000000000001</c:v>
                </c:pt>
                <c:pt idx="981">
                  <c:v>8.9300000000000004E-2</c:v>
                </c:pt>
                <c:pt idx="982">
                  <c:v>9.6716999999999997E-2</c:v>
                </c:pt>
                <c:pt idx="983">
                  <c:v>0.10342999999999999</c:v>
                </c:pt>
                <c:pt idx="984">
                  <c:v>9.0467000000000006E-2</c:v>
                </c:pt>
                <c:pt idx="985">
                  <c:v>0.10888</c:v>
                </c:pt>
                <c:pt idx="986">
                  <c:v>9.3700000000000006E-2</c:v>
                </c:pt>
                <c:pt idx="987">
                  <c:v>9.1482999999999995E-2</c:v>
                </c:pt>
                <c:pt idx="988">
                  <c:v>0.10643</c:v>
                </c:pt>
                <c:pt idx="989">
                  <c:v>0.11232</c:v>
                </c:pt>
                <c:pt idx="990">
                  <c:v>9.0700000000000003E-2</c:v>
                </c:pt>
                <c:pt idx="991">
                  <c:v>8.8499999999999995E-2</c:v>
                </c:pt>
                <c:pt idx="992">
                  <c:v>7.4517E-2</c:v>
                </c:pt>
                <c:pt idx="993">
                  <c:v>9.7100000000000006E-2</c:v>
                </c:pt>
                <c:pt idx="994">
                  <c:v>9.7333000000000003E-2</c:v>
                </c:pt>
                <c:pt idx="995">
                  <c:v>0.10593</c:v>
                </c:pt>
                <c:pt idx="996">
                  <c:v>9.35E-2</c:v>
                </c:pt>
                <c:pt idx="997">
                  <c:v>9.8599999999999993E-2</c:v>
                </c:pt>
                <c:pt idx="998">
                  <c:v>9.5649999999999999E-2</c:v>
                </c:pt>
                <c:pt idx="999">
                  <c:v>8.1500000000000003E-2</c:v>
                </c:pt>
                <c:pt idx="1000">
                  <c:v>0.10903</c:v>
                </c:pt>
                <c:pt idx="1001">
                  <c:v>8.2882999999999998E-2</c:v>
                </c:pt>
                <c:pt idx="1002">
                  <c:v>8.5449999999999998E-2</c:v>
                </c:pt>
                <c:pt idx="1003">
                  <c:v>0.11612</c:v>
                </c:pt>
                <c:pt idx="1004">
                  <c:v>0.15734000000000001</c:v>
                </c:pt>
                <c:pt idx="1005">
                  <c:v>0.14996999999999999</c:v>
                </c:pt>
                <c:pt idx="1006">
                  <c:v>7.8517000000000003E-2</c:v>
                </c:pt>
                <c:pt idx="1007">
                  <c:v>0.10688</c:v>
                </c:pt>
                <c:pt idx="1008">
                  <c:v>8.1049999999999997E-2</c:v>
                </c:pt>
                <c:pt idx="1009">
                  <c:v>0.10582999999999999</c:v>
                </c:pt>
                <c:pt idx="1010">
                  <c:v>0.11615</c:v>
                </c:pt>
                <c:pt idx="1011">
                  <c:v>0.1113</c:v>
                </c:pt>
                <c:pt idx="1012">
                  <c:v>0.13235</c:v>
                </c:pt>
                <c:pt idx="1013">
                  <c:v>9.7282999999999994E-2</c:v>
                </c:pt>
                <c:pt idx="1014">
                  <c:v>0.11275</c:v>
                </c:pt>
                <c:pt idx="1015">
                  <c:v>9.4799999999999995E-2</c:v>
                </c:pt>
                <c:pt idx="1016">
                  <c:v>0.11165</c:v>
                </c:pt>
                <c:pt idx="1017">
                  <c:v>6.9932999999999995E-2</c:v>
                </c:pt>
                <c:pt idx="1018">
                  <c:v>0.12912999999999999</c:v>
                </c:pt>
                <c:pt idx="1019">
                  <c:v>0.10087</c:v>
                </c:pt>
                <c:pt idx="1020">
                  <c:v>9.7750000000000004E-2</c:v>
                </c:pt>
                <c:pt idx="1021">
                  <c:v>0.11117</c:v>
                </c:pt>
                <c:pt idx="1022">
                  <c:v>0.1113</c:v>
                </c:pt>
                <c:pt idx="1023">
                  <c:v>8.695E-2</c:v>
                </c:pt>
                <c:pt idx="1024">
                  <c:v>0.11107</c:v>
                </c:pt>
                <c:pt idx="1025">
                  <c:v>0.1293</c:v>
                </c:pt>
                <c:pt idx="1026">
                  <c:v>0.1118</c:v>
                </c:pt>
                <c:pt idx="1027">
                  <c:v>9.3216999999999994E-2</c:v>
                </c:pt>
                <c:pt idx="1028">
                  <c:v>0.11112</c:v>
                </c:pt>
                <c:pt idx="1029">
                  <c:v>9.9083000000000004E-2</c:v>
                </c:pt>
                <c:pt idx="1030">
                  <c:v>7.2082999999999994E-2</c:v>
                </c:pt>
                <c:pt idx="1031">
                  <c:v>0.1095</c:v>
                </c:pt>
                <c:pt idx="1032">
                  <c:v>0.13563</c:v>
                </c:pt>
                <c:pt idx="1033">
                  <c:v>8.3650000000000002E-2</c:v>
                </c:pt>
                <c:pt idx="1034">
                  <c:v>0.10228</c:v>
                </c:pt>
                <c:pt idx="1035">
                  <c:v>8.2833000000000004E-2</c:v>
                </c:pt>
                <c:pt idx="1036">
                  <c:v>0.10008</c:v>
                </c:pt>
                <c:pt idx="1037">
                  <c:v>9.9583000000000005E-2</c:v>
                </c:pt>
                <c:pt idx="1038">
                  <c:v>0.11391999999999999</c:v>
                </c:pt>
                <c:pt idx="1039">
                  <c:v>0.11315</c:v>
                </c:pt>
                <c:pt idx="1040">
                  <c:v>9.2367000000000005E-2</c:v>
                </c:pt>
                <c:pt idx="1041">
                  <c:v>9.6616999999999995E-2</c:v>
                </c:pt>
                <c:pt idx="1042">
                  <c:v>0.13425000000000001</c:v>
                </c:pt>
                <c:pt idx="1043">
                  <c:v>0.10632</c:v>
                </c:pt>
                <c:pt idx="1044">
                  <c:v>0.1168</c:v>
                </c:pt>
                <c:pt idx="1045">
                  <c:v>9.7132999999999997E-2</c:v>
                </c:pt>
                <c:pt idx="1046">
                  <c:v>0.14013</c:v>
                </c:pt>
                <c:pt idx="1047">
                  <c:v>0.11298</c:v>
                </c:pt>
                <c:pt idx="1048">
                  <c:v>8.6916999999999994E-2</c:v>
                </c:pt>
                <c:pt idx="1049">
                  <c:v>0.12032</c:v>
                </c:pt>
                <c:pt idx="1050">
                  <c:v>8.7266999999999997E-2</c:v>
                </c:pt>
                <c:pt idx="1051">
                  <c:v>0.10224999999999999</c:v>
                </c:pt>
                <c:pt idx="1052">
                  <c:v>0.11895</c:v>
                </c:pt>
                <c:pt idx="1053">
                  <c:v>0.10055</c:v>
                </c:pt>
                <c:pt idx="1054">
                  <c:v>0.10553</c:v>
                </c:pt>
                <c:pt idx="1055">
                  <c:v>8.7783E-2</c:v>
                </c:pt>
                <c:pt idx="1056">
                  <c:v>9.6299999999999997E-2</c:v>
                </c:pt>
                <c:pt idx="1057">
                  <c:v>0.11772000000000001</c:v>
                </c:pt>
                <c:pt idx="1058">
                  <c:v>8.5449999999999998E-2</c:v>
                </c:pt>
                <c:pt idx="1059">
                  <c:v>0.11658</c:v>
                </c:pt>
                <c:pt idx="1060">
                  <c:v>0.12867999999999999</c:v>
                </c:pt>
                <c:pt idx="1061">
                  <c:v>0.1031</c:v>
                </c:pt>
                <c:pt idx="1062">
                  <c:v>0.12626999999999999</c:v>
                </c:pt>
                <c:pt idx="1063">
                  <c:v>9.5116999999999993E-2</c:v>
                </c:pt>
                <c:pt idx="1064">
                  <c:v>7.6183000000000001E-2</c:v>
                </c:pt>
                <c:pt idx="1065">
                  <c:v>0.1153</c:v>
                </c:pt>
                <c:pt idx="1066">
                  <c:v>0.10663</c:v>
                </c:pt>
                <c:pt idx="1067">
                  <c:v>0.11219999999999999</c:v>
                </c:pt>
                <c:pt idx="1068">
                  <c:v>0.10888</c:v>
                </c:pt>
                <c:pt idx="1069">
                  <c:v>0.12578</c:v>
                </c:pt>
                <c:pt idx="1070">
                  <c:v>0.10353</c:v>
                </c:pt>
                <c:pt idx="1071">
                  <c:v>0.15712999999999999</c:v>
                </c:pt>
                <c:pt idx="1072">
                  <c:v>0.10992</c:v>
                </c:pt>
                <c:pt idx="1073">
                  <c:v>0.12127</c:v>
                </c:pt>
                <c:pt idx="1074">
                  <c:v>0.11428000000000001</c:v>
                </c:pt>
                <c:pt idx="1075">
                  <c:v>8.2199999999999995E-2</c:v>
                </c:pt>
                <c:pt idx="1076">
                  <c:v>0.10928</c:v>
                </c:pt>
                <c:pt idx="1077">
                  <c:v>8.5432999999999995E-2</c:v>
                </c:pt>
                <c:pt idx="1078">
                  <c:v>8.7117E-2</c:v>
                </c:pt>
                <c:pt idx="1079">
                  <c:v>0.11762</c:v>
                </c:pt>
                <c:pt idx="1080">
                  <c:v>0.10907</c:v>
                </c:pt>
                <c:pt idx="1081">
                  <c:v>0.13707</c:v>
                </c:pt>
                <c:pt idx="1082">
                  <c:v>9.7049999999999997E-2</c:v>
                </c:pt>
                <c:pt idx="1083">
                  <c:v>0.13485</c:v>
                </c:pt>
                <c:pt idx="1084">
                  <c:v>9.7917000000000004E-2</c:v>
                </c:pt>
                <c:pt idx="1085">
                  <c:v>8.3632999999999999E-2</c:v>
                </c:pt>
                <c:pt idx="1086">
                  <c:v>0.10440000000000001</c:v>
                </c:pt>
                <c:pt idx="1087">
                  <c:v>8.0683000000000005E-2</c:v>
                </c:pt>
                <c:pt idx="1088">
                  <c:v>8.5633000000000001E-2</c:v>
                </c:pt>
                <c:pt idx="1089">
                  <c:v>0.12609999999999999</c:v>
                </c:pt>
                <c:pt idx="1090">
                  <c:v>8.6383000000000001E-2</c:v>
                </c:pt>
                <c:pt idx="1091">
                  <c:v>8.8567000000000007E-2</c:v>
                </c:pt>
                <c:pt idx="1092">
                  <c:v>0.10213</c:v>
                </c:pt>
                <c:pt idx="1093">
                  <c:v>8.8967000000000004E-2</c:v>
                </c:pt>
                <c:pt idx="1094">
                  <c:v>0.10979999999999999</c:v>
                </c:pt>
                <c:pt idx="1095">
                  <c:v>0.14435000000000001</c:v>
                </c:pt>
                <c:pt idx="1096">
                  <c:v>8.9133000000000004E-2</c:v>
                </c:pt>
                <c:pt idx="1097">
                  <c:v>9.4566999999999998E-2</c:v>
                </c:pt>
                <c:pt idx="1098">
                  <c:v>7.6399999999999996E-2</c:v>
                </c:pt>
                <c:pt idx="1099">
                  <c:v>0.13593</c:v>
                </c:pt>
                <c:pt idx="1100">
                  <c:v>9.8849999999999993E-2</c:v>
                </c:pt>
                <c:pt idx="1101">
                  <c:v>7.6367000000000004E-2</c:v>
                </c:pt>
                <c:pt idx="1102">
                  <c:v>0.10277</c:v>
                </c:pt>
                <c:pt idx="1103">
                  <c:v>0.10452</c:v>
                </c:pt>
                <c:pt idx="1104">
                  <c:v>0.1288</c:v>
                </c:pt>
                <c:pt idx="1105">
                  <c:v>9.7299999999999998E-2</c:v>
                </c:pt>
                <c:pt idx="1106">
                  <c:v>0.11255</c:v>
                </c:pt>
                <c:pt idx="1107">
                  <c:v>0.12634999999999999</c:v>
                </c:pt>
                <c:pt idx="1108">
                  <c:v>0.13547000000000001</c:v>
                </c:pt>
                <c:pt idx="1109">
                  <c:v>0.12457</c:v>
                </c:pt>
                <c:pt idx="1110">
                  <c:v>0.10059999999999999</c:v>
                </c:pt>
                <c:pt idx="1111">
                  <c:v>0.11567</c:v>
                </c:pt>
                <c:pt idx="1112">
                  <c:v>0.13213</c:v>
                </c:pt>
                <c:pt idx="1113">
                  <c:v>0.1208</c:v>
                </c:pt>
                <c:pt idx="1114">
                  <c:v>0.10487</c:v>
                </c:pt>
                <c:pt idx="1115">
                  <c:v>0.12653</c:v>
                </c:pt>
                <c:pt idx="1116">
                  <c:v>9.6067E-2</c:v>
                </c:pt>
                <c:pt idx="1117">
                  <c:v>0.10073</c:v>
                </c:pt>
                <c:pt idx="1118">
                  <c:v>0.11472</c:v>
                </c:pt>
                <c:pt idx="1119">
                  <c:v>0.14033000000000001</c:v>
                </c:pt>
                <c:pt idx="1120">
                  <c:v>9.0017E-2</c:v>
                </c:pt>
                <c:pt idx="1121">
                  <c:v>9.2082999999999998E-2</c:v>
                </c:pt>
                <c:pt idx="1122">
                  <c:v>9.0916999999999998E-2</c:v>
                </c:pt>
                <c:pt idx="1123">
                  <c:v>0.10682</c:v>
                </c:pt>
                <c:pt idx="1124">
                  <c:v>9.8483000000000001E-2</c:v>
                </c:pt>
                <c:pt idx="1125">
                  <c:v>0.10904999999999999</c:v>
                </c:pt>
                <c:pt idx="1126">
                  <c:v>0.11155</c:v>
                </c:pt>
                <c:pt idx="1127">
                  <c:v>0.11118</c:v>
                </c:pt>
                <c:pt idx="1128">
                  <c:v>0.14687</c:v>
                </c:pt>
                <c:pt idx="1129">
                  <c:v>0.12847</c:v>
                </c:pt>
                <c:pt idx="1130">
                  <c:v>8.8832999999999995E-2</c:v>
                </c:pt>
                <c:pt idx="1131">
                  <c:v>9.0467000000000006E-2</c:v>
                </c:pt>
                <c:pt idx="1132">
                  <c:v>0.12382</c:v>
                </c:pt>
                <c:pt idx="1133">
                  <c:v>0.10798000000000001</c:v>
                </c:pt>
                <c:pt idx="1134">
                  <c:v>7.9750000000000001E-2</c:v>
                </c:pt>
                <c:pt idx="1135">
                  <c:v>0.13785</c:v>
                </c:pt>
                <c:pt idx="1136">
                  <c:v>0.10465000000000001</c:v>
                </c:pt>
                <c:pt idx="1137">
                  <c:v>0.11273</c:v>
                </c:pt>
                <c:pt idx="1138">
                  <c:v>0.11605</c:v>
                </c:pt>
                <c:pt idx="1139">
                  <c:v>0.10965</c:v>
                </c:pt>
                <c:pt idx="1140">
                  <c:v>8.3299999999999999E-2</c:v>
                </c:pt>
                <c:pt idx="1141">
                  <c:v>0.12335</c:v>
                </c:pt>
                <c:pt idx="1142">
                  <c:v>0.129</c:v>
                </c:pt>
                <c:pt idx="1143">
                  <c:v>0.13142000000000001</c:v>
                </c:pt>
                <c:pt idx="1144">
                  <c:v>9.8799999999999999E-2</c:v>
                </c:pt>
                <c:pt idx="1145">
                  <c:v>8.4083000000000005E-2</c:v>
                </c:pt>
                <c:pt idx="1146">
                  <c:v>0.1018</c:v>
                </c:pt>
                <c:pt idx="1147">
                  <c:v>8.8700000000000001E-2</c:v>
                </c:pt>
                <c:pt idx="1148">
                  <c:v>0.10108</c:v>
                </c:pt>
                <c:pt idx="1149">
                  <c:v>8.7682999999999997E-2</c:v>
                </c:pt>
                <c:pt idx="1150">
                  <c:v>0.11162999999999999</c:v>
                </c:pt>
                <c:pt idx="1151">
                  <c:v>8.8467000000000004E-2</c:v>
                </c:pt>
                <c:pt idx="1152">
                  <c:v>0.10804999999999999</c:v>
                </c:pt>
                <c:pt idx="1153">
                  <c:v>0.12402000000000001</c:v>
                </c:pt>
                <c:pt idx="1154">
                  <c:v>9.4132999999999994E-2</c:v>
                </c:pt>
                <c:pt idx="1155">
                  <c:v>9.0232999999999994E-2</c:v>
                </c:pt>
                <c:pt idx="1156">
                  <c:v>8.5032999999999997E-2</c:v>
                </c:pt>
                <c:pt idx="1157">
                  <c:v>9.7833000000000003E-2</c:v>
                </c:pt>
                <c:pt idx="1158">
                  <c:v>9.8132999999999998E-2</c:v>
                </c:pt>
                <c:pt idx="1159">
                  <c:v>8.7432999999999997E-2</c:v>
                </c:pt>
                <c:pt idx="1160">
                  <c:v>9.3799999999999994E-2</c:v>
                </c:pt>
                <c:pt idx="1161">
                  <c:v>9.9932999999999994E-2</c:v>
                </c:pt>
                <c:pt idx="1162">
                  <c:v>0.10970000000000001</c:v>
                </c:pt>
                <c:pt idx="1163">
                  <c:v>0.10327</c:v>
                </c:pt>
                <c:pt idx="1164">
                  <c:v>0.13672000000000001</c:v>
                </c:pt>
                <c:pt idx="1165">
                  <c:v>0.11677999999999999</c:v>
                </c:pt>
                <c:pt idx="1166">
                  <c:v>0.11543</c:v>
                </c:pt>
                <c:pt idx="1167">
                  <c:v>7.3999999999999996E-2</c:v>
                </c:pt>
                <c:pt idx="1168">
                  <c:v>0.10324999999999999</c:v>
                </c:pt>
                <c:pt idx="1169">
                  <c:v>0.11763</c:v>
                </c:pt>
                <c:pt idx="1170">
                  <c:v>0.12662999999999999</c:v>
                </c:pt>
                <c:pt idx="1171">
                  <c:v>0.1129</c:v>
                </c:pt>
                <c:pt idx="1172">
                  <c:v>0.12753</c:v>
                </c:pt>
                <c:pt idx="1173">
                  <c:v>9.9949999999999997E-2</c:v>
                </c:pt>
                <c:pt idx="1174">
                  <c:v>0.15112</c:v>
                </c:pt>
                <c:pt idx="1175">
                  <c:v>0.10657999999999999</c:v>
                </c:pt>
                <c:pt idx="1176">
                  <c:v>0.13941999999999999</c:v>
                </c:pt>
                <c:pt idx="1177">
                  <c:v>0.1055</c:v>
                </c:pt>
                <c:pt idx="1178">
                  <c:v>0.12012</c:v>
                </c:pt>
                <c:pt idx="1179">
                  <c:v>0.13136999999999999</c:v>
                </c:pt>
                <c:pt idx="1180">
                  <c:v>0.13406999999999999</c:v>
                </c:pt>
                <c:pt idx="1181">
                  <c:v>8.8983000000000007E-2</c:v>
                </c:pt>
                <c:pt idx="1182">
                  <c:v>8.8099999999999998E-2</c:v>
                </c:pt>
                <c:pt idx="1183">
                  <c:v>0.12447999999999999</c:v>
                </c:pt>
                <c:pt idx="1184">
                  <c:v>9.0499999999999997E-2</c:v>
                </c:pt>
                <c:pt idx="1185">
                  <c:v>0.1148</c:v>
                </c:pt>
                <c:pt idx="1186">
                  <c:v>0.10642</c:v>
                </c:pt>
                <c:pt idx="1187">
                  <c:v>0.1462</c:v>
                </c:pt>
                <c:pt idx="1188">
                  <c:v>0.12515000000000001</c:v>
                </c:pt>
                <c:pt idx="1189">
                  <c:v>0.10847999999999999</c:v>
                </c:pt>
                <c:pt idx="1190">
                  <c:v>0.11855</c:v>
                </c:pt>
                <c:pt idx="1191">
                  <c:v>0.11385000000000001</c:v>
                </c:pt>
                <c:pt idx="1192">
                  <c:v>9.9282999999999996E-2</c:v>
                </c:pt>
                <c:pt idx="1193">
                  <c:v>0.10525</c:v>
                </c:pt>
                <c:pt idx="1194">
                  <c:v>0.12923000000000001</c:v>
                </c:pt>
                <c:pt idx="1195">
                  <c:v>9.7817000000000001E-2</c:v>
                </c:pt>
                <c:pt idx="1196">
                  <c:v>0.13178000000000001</c:v>
                </c:pt>
                <c:pt idx="1197">
                  <c:v>0.10077999999999999</c:v>
                </c:pt>
                <c:pt idx="1198">
                  <c:v>9.0050000000000005E-2</c:v>
                </c:pt>
                <c:pt idx="1199">
                  <c:v>0.12678</c:v>
                </c:pt>
                <c:pt idx="1200">
                  <c:v>7.9450000000000007E-2</c:v>
                </c:pt>
                <c:pt idx="1201">
                  <c:v>0.11755</c:v>
                </c:pt>
                <c:pt idx="1202">
                  <c:v>0.10970000000000001</c:v>
                </c:pt>
                <c:pt idx="1203">
                  <c:v>0.12572</c:v>
                </c:pt>
                <c:pt idx="1204">
                  <c:v>0.14577999999999999</c:v>
                </c:pt>
                <c:pt idx="1205">
                  <c:v>0.11187</c:v>
                </c:pt>
                <c:pt idx="1206">
                  <c:v>0.10563</c:v>
                </c:pt>
                <c:pt idx="1207">
                  <c:v>0.1103</c:v>
                </c:pt>
                <c:pt idx="1208">
                  <c:v>9.2899999999999996E-2</c:v>
                </c:pt>
                <c:pt idx="1209">
                  <c:v>0.1043</c:v>
                </c:pt>
                <c:pt idx="1210">
                  <c:v>9.0899999999999995E-2</c:v>
                </c:pt>
                <c:pt idx="1211">
                  <c:v>0.10365000000000001</c:v>
                </c:pt>
                <c:pt idx="1212">
                  <c:v>9.8333000000000004E-2</c:v>
                </c:pt>
                <c:pt idx="1213">
                  <c:v>0.11248</c:v>
                </c:pt>
                <c:pt idx="1214">
                  <c:v>0.12762999999999999</c:v>
                </c:pt>
                <c:pt idx="1215">
                  <c:v>7.2516999999999998E-2</c:v>
                </c:pt>
                <c:pt idx="1216">
                  <c:v>0.11516999999999999</c:v>
                </c:pt>
                <c:pt idx="1217">
                  <c:v>0.12088</c:v>
                </c:pt>
                <c:pt idx="1218">
                  <c:v>0.1047</c:v>
                </c:pt>
                <c:pt idx="1219">
                  <c:v>0.12253</c:v>
                </c:pt>
                <c:pt idx="1220">
                  <c:v>0.10222000000000001</c:v>
                </c:pt>
                <c:pt idx="1221">
                  <c:v>0.11823</c:v>
                </c:pt>
                <c:pt idx="1222">
                  <c:v>0.11269999999999999</c:v>
                </c:pt>
                <c:pt idx="1223">
                  <c:v>9.4433000000000003E-2</c:v>
                </c:pt>
                <c:pt idx="1224">
                  <c:v>8.0317E-2</c:v>
                </c:pt>
                <c:pt idx="1225">
                  <c:v>0.12517</c:v>
                </c:pt>
                <c:pt idx="1226">
                  <c:v>9.9833000000000005E-2</c:v>
                </c:pt>
                <c:pt idx="1227">
                  <c:v>9.8983000000000002E-2</c:v>
                </c:pt>
                <c:pt idx="1228">
                  <c:v>0.11607000000000001</c:v>
                </c:pt>
                <c:pt idx="1229">
                  <c:v>0.11856999999999999</c:v>
                </c:pt>
                <c:pt idx="1230">
                  <c:v>0.11373</c:v>
                </c:pt>
                <c:pt idx="1231">
                  <c:v>0.15490000000000001</c:v>
                </c:pt>
                <c:pt idx="1232">
                  <c:v>0.1197</c:v>
                </c:pt>
                <c:pt idx="1233">
                  <c:v>0.12182999999999999</c:v>
                </c:pt>
                <c:pt idx="1234">
                  <c:v>9.7817000000000001E-2</c:v>
                </c:pt>
                <c:pt idx="1235">
                  <c:v>0.11995</c:v>
                </c:pt>
                <c:pt idx="1236">
                  <c:v>0.11365</c:v>
                </c:pt>
                <c:pt idx="1237">
                  <c:v>0.13635</c:v>
                </c:pt>
                <c:pt idx="1238">
                  <c:v>0.10868</c:v>
                </c:pt>
                <c:pt idx="1239">
                  <c:v>0.11723</c:v>
                </c:pt>
                <c:pt idx="1240">
                  <c:v>9.6949999999999995E-2</c:v>
                </c:pt>
                <c:pt idx="1241">
                  <c:v>0.10548</c:v>
                </c:pt>
                <c:pt idx="1242">
                  <c:v>9.7532999999999995E-2</c:v>
                </c:pt>
                <c:pt idx="1243">
                  <c:v>0.1089</c:v>
                </c:pt>
                <c:pt idx="1244">
                  <c:v>0.12213</c:v>
                </c:pt>
                <c:pt idx="1245">
                  <c:v>0.12508</c:v>
                </c:pt>
                <c:pt idx="1246">
                  <c:v>0.11838</c:v>
                </c:pt>
                <c:pt idx="1247">
                  <c:v>0.11987</c:v>
                </c:pt>
                <c:pt idx="1248">
                  <c:v>0.13461999999999999</c:v>
                </c:pt>
                <c:pt idx="1249">
                  <c:v>0.13972999999999999</c:v>
                </c:pt>
                <c:pt idx="1250">
                  <c:v>0.10892</c:v>
                </c:pt>
                <c:pt idx="1251">
                  <c:v>0.10005</c:v>
                </c:pt>
                <c:pt idx="1252">
                  <c:v>0.13769999999999999</c:v>
                </c:pt>
                <c:pt idx="1253">
                  <c:v>0.11675000000000001</c:v>
                </c:pt>
                <c:pt idx="1254">
                  <c:v>0.12338</c:v>
                </c:pt>
                <c:pt idx="1255">
                  <c:v>9.9382999999999999E-2</c:v>
                </c:pt>
                <c:pt idx="1256">
                  <c:v>0.13618</c:v>
                </c:pt>
                <c:pt idx="1257">
                  <c:v>0.10680000000000001</c:v>
                </c:pt>
                <c:pt idx="1258">
                  <c:v>0.13233</c:v>
                </c:pt>
                <c:pt idx="1259">
                  <c:v>0.121</c:v>
                </c:pt>
                <c:pt idx="1260">
                  <c:v>0.1226</c:v>
                </c:pt>
                <c:pt idx="1261">
                  <c:v>0.12805</c:v>
                </c:pt>
                <c:pt idx="1262">
                  <c:v>0.12908</c:v>
                </c:pt>
                <c:pt idx="1263">
                  <c:v>0.11393</c:v>
                </c:pt>
                <c:pt idx="1264">
                  <c:v>0.12533</c:v>
                </c:pt>
                <c:pt idx="1265">
                  <c:v>0.10747</c:v>
                </c:pt>
                <c:pt idx="1266">
                  <c:v>0.12207999999999999</c:v>
                </c:pt>
                <c:pt idx="1267">
                  <c:v>0.13957</c:v>
                </c:pt>
                <c:pt idx="1268">
                  <c:v>0.13557</c:v>
                </c:pt>
                <c:pt idx="1269">
                  <c:v>0.10421999999999999</c:v>
                </c:pt>
                <c:pt idx="1270">
                  <c:v>0.10455</c:v>
                </c:pt>
                <c:pt idx="1271">
                  <c:v>0.11745</c:v>
                </c:pt>
                <c:pt idx="1272">
                  <c:v>0.11176999999999999</c:v>
                </c:pt>
                <c:pt idx="1273">
                  <c:v>0.11767</c:v>
                </c:pt>
                <c:pt idx="1274">
                  <c:v>0.11123</c:v>
                </c:pt>
                <c:pt idx="1275">
                  <c:v>0.12667999999999999</c:v>
                </c:pt>
                <c:pt idx="1276">
                  <c:v>0.12867000000000001</c:v>
                </c:pt>
                <c:pt idx="1277">
                  <c:v>9.5699999999999993E-2</c:v>
                </c:pt>
                <c:pt idx="1278">
                  <c:v>0.1074</c:v>
                </c:pt>
                <c:pt idx="1279">
                  <c:v>0.1595</c:v>
                </c:pt>
                <c:pt idx="1280">
                  <c:v>0.12347</c:v>
                </c:pt>
                <c:pt idx="1281">
                  <c:v>0.1164</c:v>
                </c:pt>
                <c:pt idx="1282">
                  <c:v>0.12042</c:v>
                </c:pt>
                <c:pt idx="1283">
                  <c:v>0.11767</c:v>
                </c:pt>
                <c:pt idx="1284">
                  <c:v>0.10705000000000001</c:v>
                </c:pt>
                <c:pt idx="1285">
                  <c:v>0.10832</c:v>
                </c:pt>
                <c:pt idx="1286">
                  <c:v>9.2450000000000004E-2</c:v>
                </c:pt>
                <c:pt idx="1287">
                  <c:v>8.9450000000000002E-2</c:v>
                </c:pt>
                <c:pt idx="1288">
                  <c:v>0.14682999999999999</c:v>
                </c:pt>
                <c:pt idx="1289">
                  <c:v>0.12227</c:v>
                </c:pt>
                <c:pt idx="1290">
                  <c:v>0.13236999999999999</c:v>
                </c:pt>
                <c:pt idx="1291">
                  <c:v>0.1069</c:v>
                </c:pt>
                <c:pt idx="1292">
                  <c:v>0.10193000000000001</c:v>
                </c:pt>
                <c:pt idx="1293">
                  <c:v>0.11523</c:v>
                </c:pt>
                <c:pt idx="1294">
                  <c:v>0.10137</c:v>
                </c:pt>
                <c:pt idx="1295">
                  <c:v>8.9533000000000001E-2</c:v>
                </c:pt>
                <c:pt idx="1296">
                  <c:v>0.12285</c:v>
                </c:pt>
                <c:pt idx="1297">
                  <c:v>0.10677</c:v>
                </c:pt>
                <c:pt idx="1298">
                  <c:v>0.11715</c:v>
                </c:pt>
                <c:pt idx="1299">
                  <c:v>0.13467000000000001</c:v>
                </c:pt>
                <c:pt idx="1300">
                  <c:v>0.13275000000000001</c:v>
                </c:pt>
                <c:pt idx="1301">
                  <c:v>0.10680000000000001</c:v>
                </c:pt>
                <c:pt idx="1302">
                  <c:v>0.11902</c:v>
                </c:pt>
                <c:pt idx="1303">
                  <c:v>0.11693000000000001</c:v>
                </c:pt>
                <c:pt idx="1304">
                  <c:v>0.15487999999999999</c:v>
                </c:pt>
                <c:pt idx="1305">
                  <c:v>0.11434999999999999</c:v>
                </c:pt>
                <c:pt idx="1306">
                  <c:v>0.12798000000000001</c:v>
                </c:pt>
                <c:pt idx="1307">
                  <c:v>0.12055</c:v>
                </c:pt>
                <c:pt idx="1308">
                  <c:v>0.1237</c:v>
                </c:pt>
                <c:pt idx="1309">
                  <c:v>0.14767</c:v>
                </c:pt>
                <c:pt idx="1310">
                  <c:v>0.11205</c:v>
                </c:pt>
                <c:pt idx="1311">
                  <c:v>0.11262999999999999</c:v>
                </c:pt>
                <c:pt idx="1312">
                  <c:v>8.8766999999999999E-2</c:v>
                </c:pt>
                <c:pt idx="1313">
                  <c:v>9.7350000000000006E-2</c:v>
                </c:pt>
                <c:pt idx="1314">
                  <c:v>0.12425</c:v>
                </c:pt>
                <c:pt idx="1315">
                  <c:v>0.12245</c:v>
                </c:pt>
                <c:pt idx="1316">
                  <c:v>0.12781999999999999</c:v>
                </c:pt>
                <c:pt idx="1317">
                  <c:v>0.10417999999999999</c:v>
                </c:pt>
                <c:pt idx="1318">
                  <c:v>0.17960000000000001</c:v>
                </c:pt>
                <c:pt idx="1319">
                  <c:v>0.11042</c:v>
                </c:pt>
                <c:pt idx="1320">
                  <c:v>9.8849999999999993E-2</c:v>
                </c:pt>
                <c:pt idx="1321">
                  <c:v>0.12928000000000001</c:v>
                </c:pt>
                <c:pt idx="1322">
                  <c:v>0.12392</c:v>
                </c:pt>
                <c:pt idx="1323">
                  <c:v>0.10252</c:v>
                </c:pt>
                <c:pt idx="1324">
                  <c:v>9.0916999999999998E-2</c:v>
                </c:pt>
                <c:pt idx="1325">
                  <c:v>8.3199999999999996E-2</c:v>
                </c:pt>
                <c:pt idx="1326">
                  <c:v>9.4500000000000001E-2</c:v>
                </c:pt>
                <c:pt idx="1327">
                  <c:v>0.13367000000000001</c:v>
                </c:pt>
                <c:pt idx="1328">
                  <c:v>0.1208</c:v>
                </c:pt>
                <c:pt idx="1329">
                  <c:v>0.12361999999999999</c:v>
                </c:pt>
                <c:pt idx="1330">
                  <c:v>0.13045000000000001</c:v>
                </c:pt>
                <c:pt idx="1331">
                  <c:v>0.11360000000000001</c:v>
                </c:pt>
                <c:pt idx="1332">
                  <c:v>8.8832999999999995E-2</c:v>
                </c:pt>
                <c:pt idx="1333">
                  <c:v>9.9083000000000004E-2</c:v>
                </c:pt>
                <c:pt idx="1334">
                  <c:v>0.10535</c:v>
                </c:pt>
                <c:pt idx="1335">
                  <c:v>0.1205</c:v>
                </c:pt>
                <c:pt idx="1336">
                  <c:v>0.11265</c:v>
                </c:pt>
                <c:pt idx="1337">
                  <c:v>0.12862999999999999</c:v>
                </c:pt>
                <c:pt idx="1338">
                  <c:v>0.13339999999999999</c:v>
                </c:pt>
                <c:pt idx="1339">
                  <c:v>0.13081999999999999</c:v>
                </c:pt>
                <c:pt idx="1340">
                  <c:v>0.11815000000000001</c:v>
                </c:pt>
                <c:pt idx="1341">
                  <c:v>0.10197000000000001</c:v>
                </c:pt>
                <c:pt idx="1342">
                  <c:v>0.10395</c:v>
                </c:pt>
                <c:pt idx="1343">
                  <c:v>0.14635000000000001</c:v>
                </c:pt>
                <c:pt idx="1344">
                  <c:v>0.10425</c:v>
                </c:pt>
                <c:pt idx="1345">
                  <c:v>0.1171</c:v>
                </c:pt>
                <c:pt idx="1346">
                  <c:v>0.10173</c:v>
                </c:pt>
                <c:pt idx="1347">
                  <c:v>0.13105</c:v>
                </c:pt>
                <c:pt idx="1348">
                  <c:v>0.12642</c:v>
                </c:pt>
                <c:pt idx="1349">
                  <c:v>0.14742</c:v>
                </c:pt>
                <c:pt idx="1350">
                  <c:v>0.1074</c:v>
                </c:pt>
                <c:pt idx="1351">
                  <c:v>9.9650000000000002E-2</c:v>
                </c:pt>
                <c:pt idx="1352">
                  <c:v>0.12506999999999999</c:v>
                </c:pt>
                <c:pt idx="1353">
                  <c:v>9.5782999999999993E-2</c:v>
                </c:pt>
                <c:pt idx="1354">
                  <c:v>0.10932</c:v>
                </c:pt>
                <c:pt idx="1355">
                  <c:v>0.10605000000000001</c:v>
                </c:pt>
                <c:pt idx="1356">
                  <c:v>0.10908</c:v>
                </c:pt>
                <c:pt idx="1357">
                  <c:v>0.10496999999999999</c:v>
                </c:pt>
                <c:pt idx="1358">
                  <c:v>0.10471999999999999</c:v>
                </c:pt>
                <c:pt idx="1359">
                  <c:v>0.12298000000000001</c:v>
                </c:pt>
                <c:pt idx="1360">
                  <c:v>0.1119</c:v>
                </c:pt>
                <c:pt idx="1361">
                  <c:v>0.13857</c:v>
                </c:pt>
                <c:pt idx="1362">
                  <c:v>0.11913</c:v>
                </c:pt>
                <c:pt idx="1363">
                  <c:v>0.10804999999999999</c:v>
                </c:pt>
                <c:pt idx="1364">
                  <c:v>0.11013000000000001</c:v>
                </c:pt>
                <c:pt idx="1365">
                  <c:v>0.11600000000000001</c:v>
                </c:pt>
                <c:pt idx="1366">
                  <c:v>0.11167000000000001</c:v>
                </c:pt>
                <c:pt idx="1367">
                  <c:v>0.10242</c:v>
                </c:pt>
                <c:pt idx="1368">
                  <c:v>9.3399999999999997E-2</c:v>
                </c:pt>
                <c:pt idx="1369">
                  <c:v>0.10177</c:v>
                </c:pt>
                <c:pt idx="1370">
                  <c:v>9.7817000000000001E-2</c:v>
                </c:pt>
                <c:pt idx="1371">
                  <c:v>0.12864999999999999</c:v>
                </c:pt>
                <c:pt idx="1372">
                  <c:v>0.15079999999999999</c:v>
                </c:pt>
                <c:pt idx="1373">
                  <c:v>0.11242000000000001</c:v>
                </c:pt>
                <c:pt idx="1374">
                  <c:v>0.11608</c:v>
                </c:pt>
                <c:pt idx="1375">
                  <c:v>0.12959999999999999</c:v>
                </c:pt>
                <c:pt idx="1376">
                  <c:v>0.13968</c:v>
                </c:pt>
                <c:pt idx="1377">
                  <c:v>0.11971999999999999</c:v>
                </c:pt>
                <c:pt idx="1378">
                  <c:v>0.109</c:v>
                </c:pt>
                <c:pt idx="1379">
                  <c:v>0.11763</c:v>
                </c:pt>
                <c:pt idx="1380">
                  <c:v>0.15906999999999999</c:v>
                </c:pt>
                <c:pt idx="1381">
                  <c:v>9.3649999999999997E-2</c:v>
                </c:pt>
                <c:pt idx="1382">
                  <c:v>0.12328</c:v>
                </c:pt>
                <c:pt idx="1383">
                  <c:v>0.13417000000000001</c:v>
                </c:pt>
                <c:pt idx="1384">
                  <c:v>0.12182999999999999</c:v>
                </c:pt>
                <c:pt idx="1385">
                  <c:v>0.1163</c:v>
                </c:pt>
                <c:pt idx="1386">
                  <c:v>0.10917</c:v>
                </c:pt>
                <c:pt idx="1387">
                  <c:v>0.13263</c:v>
                </c:pt>
                <c:pt idx="1388">
                  <c:v>0.10962</c:v>
                </c:pt>
                <c:pt idx="1389">
                  <c:v>0.16916999999999999</c:v>
                </c:pt>
                <c:pt idx="1390">
                  <c:v>0.11627999999999999</c:v>
                </c:pt>
                <c:pt idx="1391">
                  <c:v>0.10008</c:v>
                </c:pt>
                <c:pt idx="1392">
                  <c:v>0.11792999999999999</c:v>
                </c:pt>
                <c:pt idx="1393">
                  <c:v>9.5366999999999993E-2</c:v>
                </c:pt>
                <c:pt idx="1394">
                  <c:v>0.10337</c:v>
                </c:pt>
                <c:pt idx="1395">
                  <c:v>0.10043000000000001</c:v>
                </c:pt>
                <c:pt idx="1396">
                  <c:v>0.11347</c:v>
                </c:pt>
                <c:pt idx="1397">
                  <c:v>0.15695000000000001</c:v>
                </c:pt>
                <c:pt idx="1398">
                  <c:v>0.13027</c:v>
                </c:pt>
                <c:pt idx="1399">
                  <c:v>0.13907</c:v>
                </c:pt>
                <c:pt idx="1400">
                  <c:v>0.13766999999999999</c:v>
                </c:pt>
                <c:pt idx="1401">
                  <c:v>0.16642000000000001</c:v>
                </c:pt>
                <c:pt idx="1402">
                  <c:v>0.11863</c:v>
                </c:pt>
                <c:pt idx="1403">
                  <c:v>0.12021999999999999</c:v>
                </c:pt>
                <c:pt idx="1404">
                  <c:v>0.10637000000000001</c:v>
                </c:pt>
                <c:pt idx="1405">
                  <c:v>9.7366999999999995E-2</c:v>
                </c:pt>
                <c:pt idx="1406">
                  <c:v>0.12697</c:v>
                </c:pt>
                <c:pt idx="1407">
                  <c:v>0.12035</c:v>
                </c:pt>
                <c:pt idx="1408">
                  <c:v>0.11637</c:v>
                </c:pt>
                <c:pt idx="1409">
                  <c:v>0.11242000000000001</c:v>
                </c:pt>
                <c:pt idx="1410">
                  <c:v>8.6599999999999996E-2</c:v>
                </c:pt>
                <c:pt idx="1411">
                  <c:v>0.14227000000000001</c:v>
                </c:pt>
                <c:pt idx="1412">
                  <c:v>0.14097000000000001</c:v>
                </c:pt>
                <c:pt idx="1413">
                  <c:v>0.12187000000000001</c:v>
                </c:pt>
                <c:pt idx="1414">
                  <c:v>0.10738</c:v>
                </c:pt>
                <c:pt idx="1415">
                  <c:v>9.1249999999999998E-2</c:v>
                </c:pt>
                <c:pt idx="1416">
                  <c:v>0.13488</c:v>
                </c:pt>
                <c:pt idx="1417">
                  <c:v>8.9383000000000004E-2</c:v>
                </c:pt>
                <c:pt idx="1418">
                  <c:v>0.12862999999999999</c:v>
                </c:pt>
                <c:pt idx="1419">
                  <c:v>0.1353</c:v>
                </c:pt>
                <c:pt idx="1420">
                  <c:v>9.5500000000000002E-2</c:v>
                </c:pt>
                <c:pt idx="1421">
                  <c:v>8.3799999999999999E-2</c:v>
                </c:pt>
                <c:pt idx="1422">
                  <c:v>9.9900000000000003E-2</c:v>
                </c:pt>
                <c:pt idx="1423">
                  <c:v>0.11387</c:v>
                </c:pt>
                <c:pt idx="1424">
                  <c:v>0.14717</c:v>
                </c:pt>
                <c:pt idx="1425">
                  <c:v>0.18401999999999999</c:v>
                </c:pt>
                <c:pt idx="1426">
                  <c:v>0.12067</c:v>
                </c:pt>
                <c:pt idx="1427">
                  <c:v>8.6266999999999996E-2</c:v>
                </c:pt>
                <c:pt idx="1428">
                  <c:v>8.3949999999999997E-2</c:v>
                </c:pt>
                <c:pt idx="1429">
                  <c:v>0.13663</c:v>
                </c:pt>
                <c:pt idx="1430">
                  <c:v>0.125</c:v>
                </c:pt>
                <c:pt idx="1431">
                  <c:v>8.9133000000000004E-2</c:v>
                </c:pt>
                <c:pt idx="1432">
                  <c:v>0.11735</c:v>
                </c:pt>
                <c:pt idx="1433">
                  <c:v>0.11552999999999999</c:v>
                </c:pt>
                <c:pt idx="1434">
                  <c:v>8.6832999999999994E-2</c:v>
                </c:pt>
                <c:pt idx="1435">
                  <c:v>0.10118000000000001</c:v>
                </c:pt>
                <c:pt idx="1436">
                  <c:v>0.11774999999999999</c:v>
                </c:pt>
                <c:pt idx="1437">
                  <c:v>0.1447</c:v>
                </c:pt>
                <c:pt idx="1438">
                  <c:v>0.13985</c:v>
                </c:pt>
                <c:pt idx="1439">
                  <c:v>0.12275</c:v>
                </c:pt>
                <c:pt idx="1440">
                  <c:v>0.16478000000000001</c:v>
                </c:pt>
                <c:pt idx="1441">
                  <c:v>0.10112</c:v>
                </c:pt>
                <c:pt idx="1442">
                  <c:v>9.9382999999999999E-2</c:v>
                </c:pt>
                <c:pt idx="1443">
                  <c:v>0.12068</c:v>
                </c:pt>
                <c:pt idx="1444">
                  <c:v>8.8317000000000007E-2</c:v>
                </c:pt>
                <c:pt idx="1445">
                  <c:v>0.11144999999999999</c:v>
                </c:pt>
                <c:pt idx="1446">
                  <c:v>0.10192</c:v>
                </c:pt>
                <c:pt idx="1447">
                  <c:v>0.11416999999999999</c:v>
                </c:pt>
                <c:pt idx="1448">
                  <c:v>0.12620000000000001</c:v>
                </c:pt>
                <c:pt idx="1449">
                  <c:v>0.13263</c:v>
                </c:pt>
                <c:pt idx="1450">
                  <c:v>0.10252</c:v>
                </c:pt>
                <c:pt idx="1451">
                  <c:v>0.12197</c:v>
                </c:pt>
                <c:pt idx="1452">
                  <c:v>0.14269999999999999</c:v>
                </c:pt>
                <c:pt idx="1453">
                  <c:v>0.10392</c:v>
                </c:pt>
                <c:pt idx="1454">
                  <c:v>0.12634999999999999</c:v>
                </c:pt>
                <c:pt idx="1455">
                  <c:v>0.15225</c:v>
                </c:pt>
                <c:pt idx="1456">
                  <c:v>9.5333000000000001E-2</c:v>
                </c:pt>
                <c:pt idx="1457">
                  <c:v>0.14505000000000001</c:v>
                </c:pt>
                <c:pt idx="1458">
                  <c:v>0.11838</c:v>
                </c:pt>
                <c:pt idx="1459">
                  <c:v>0.1142</c:v>
                </c:pt>
                <c:pt idx="1460">
                  <c:v>0.10085</c:v>
                </c:pt>
                <c:pt idx="1461">
                  <c:v>0.10045</c:v>
                </c:pt>
                <c:pt idx="1462">
                  <c:v>0.12831999999999999</c:v>
                </c:pt>
                <c:pt idx="1463">
                  <c:v>8.9066999999999993E-2</c:v>
                </c:pt>
                <c:pt idx="1464">
                  <c:v>8.8217000000000004E-2</c:v>
                </c:pt>
                <c:pt idx="1465">
                  <c:v>9.1975000000000001E-2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0.1154</c:v>
                </c:pt>
                <c:pt idx="1470">
                  <c:v>9.8199999999999996E-2</c:v>
                </c:pt>
                <c:pt idx="1471">
                  <c:v>0.14258000000000001</c:v>
                </c:pt>
                <c:pt idx="1472">
                  <c:v>0.12336999999999999</c:v>
                </c:pt>
                <c:pt idx="1473">
                  <c:v>0.10448</c:v>
                </c:pt>
                <c:pt idx="1474">
                  <c:v>0.10048</c:v>
                </c:pt>
                <c:pt idx="1475">
                  <c:v>0.11176999999999999</c:v>
                </c:pt>
                <c:pt idx="1476">
                  <c:v>0.14596999999999999</c:v>
                </c:pt>
                <c:pt idx="1477">
                  <c:v>0.1235</c:v>
                </c:pt>
                <c:pt idx="1478">
                  <c:v>9.4783000000000006E-2</c:v>
                </c:pt>
                <c:pt idx="1479">
                  <c:v>0.11845</c:v>
                </c:pt>
                <c:pt idx="1480">
                  <c:v>9.2482999999999996E-2</c:v>
                </c:pt>
                <c:pt idx="1481">
                  <c:v>0.14358000000000001</c:v>
                </c:pt>
                <c:pt idx="1482">
                  <c:v>9.0166999999999997E-2</c:v>
                </c:pt>
                <c:pt idx="1483">
                  <c:v>0.10347000000000001</c:v>
                </c:pt>
                <c:pt idx="1484">
                  <c:v>0.14760000000000001</c:v>
                </c:pt>
                <c:pt idx="1485">
                  <c:v>0.10613</c:v>
                </c:pt>
                <c:pt idx="1486">
                  <c:v>9.6632999999999997E-2</c:v>
                </c:pt>
                <c:pt idx="1487">
                  <c:v>0.11070000000000001</c:v>
                </c:pt>
              </c:numCache>
            </c:numRef>
          </c:yVal>
          <c:smooth val="0"/>
        </c:ser>
        <c:ser>
          <c:idx val="2"/>
          <c:order val="2"/>
          <c:tx>
            <c:v>p&gt;50 MeV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'D:\Flare\cycle23\061206\GOES\[GOES_061206.xls]GO_11'!$G$3:$G$1490</c:f>
              <c:numCache>
                <c:formatCode>General</c:formatCode>
                <c:ptCount val="1488"/>
                <c:pt idx="0">
                  <c:v>0.98958330999999999</c:v>
                </c:pt>
                <c:pt idx="1">
                  <c:v>1.0104166299999999</c:v>
                </c:pt>
                <c:pt idx="2">
                  <c:v>1.03125</c:v>
                </c:pt>
                <c:pt idx="3">
                  <c:v>1.0520833700000001</c:v>
                </c:pt>
                <c:pt idx="4">
                  <c:v>1.0729166299999999</c:v>
                </c:pt>
                <c:pt idx="5">
                  <c:v>1.09375</c:v>
                </c:pt>
                <c:pt idx="6">
                  <c:v>1.1145833700000001</c:v>
                </c:pt>
                <c:pt idx="7">
                  <c:v>1.1354166299999999</c:v>
                </c:pt>
                <c:pt idx="8">
                  <c:v>1.15625</c:v>
                </c:pt>
                <c:pt idx="9">
                  <c:v>1.1770833700000001</c:v>
                </c:pt>
                <c:pt idx="10">
                  <c:v>1.1979166299999999</c:v>
                </c:pt>
                <c:pt idx="11">
                  <c:v>1.21875</c:v>
                </c:pt>
                <c:pt idx="12">
                  <c:v>1.2395833700000001</c:v>
                </c:pt>
                <c:pt idx="13">
                  <c:v>1.2604166299999999</c:v>
                </c:pt>
                <c:pt idx="14">
                  <c:v>1.28125</c:v>
                </c:pt>
                <c:pt idx="15">
                  <c:v>1.3020833700000001</c:v>
                </c:pt>
                <c:pt idx="16">
                  <c:v>1.3229166299999999</c:v>
                </c:pt>
                <c:pt idx="17">
                  <c:v>1.34375</c:v>
                </c:pt>
                <c:pt idx="18">
                  <c:v>1.3645833700000001</c:v>
                </c:pt>
                <c:pt idx="19">
                  <c:v>1.3854166299999999</c:v>
                </c:pt>
                <c:pt idx="20">
                  <c:v>1.40625</c:v>
                </c:pt>
                <c:pt idx="21">
                  <c:v>1.4270833700000001</c:v>
                </c:pt>
                <c:pt idx="22">
                  <c:v>1.4479166299999999</c:v>
                </c:pt>
                <c:pt idx="23">
                  <c:v>1.46875</c:v>
                </c:pt>
                <c:pt idx="24">
                  <c:v>1.4895833700000001</c:v>
                </c:pt>
                <c:pt idx="25">
                  <c:v>1.5104166299999999</c:v>
                </c:pt>
                <c:pt idx="26">
                  <c:v>1.53125</c:v>
                </c:pt>
                <c:pt idx="27">
                  <c:v>1.5520833700000001</c:v>
                </c:pt>
                <c:pt idx="28">
                  <c:v>1.5729166299999999</c:v>
                </c:pt>
                <c:pt idx="29">
                  <c:v>1.59375</c:v>
                </c:pt>
                <c:pt idx="30">
                  <c:v>1.6145833700000001</c:v>
                </c:pt>
                <c:pt idx="31">
                  <c:v>1.6354166299999999</c:v>
                </c:pt>
                <c:pt idx="32">
                  <c:v>1.65625</c:v>
                </c:pt>
                <c:pt idx="33">
                  <c:v>1.6770833700000001</c:v>
                </c:pt>
                <c:pt idx="34">
                  <c:v>1.6979166299999999</c:v>
                </c:pt>
                <c:pt idx="35">
                  <c:v>1.71875</c:v>
                </c:pt>
                <c:pt idx="36">
                  <c:v>1.7395833700000001</c:v>
                </c:pt>
                <c:pt idx="37">
                  <c:v>1.7604166299999999</c:v>
                </c:pt>
                <c:pt idx="38">
                  <c:v>1.78125</c:v>
                </c:pt>
                <c:pt idx="39">
                  <c:v>1.8020833700000001</c:v>
                </c:pt>
                <c:pt idx="40">
                  <c:v>1.8229166299999999</c:v>
                </c:pt>
                <c:pt idx="41">
                  <c:v>1.84375</c:v>
                </c:pt>
                <c:pt idx="42">
                  <c:v>1.8645833700000001</c:v>
                </c:pt>
                <c:pt idx="43">
                  <c:v>1.8854166299999999</c:v>
                </c:pt>
                <c:pt idx="44">
                  <c:v>1.90625</c:v>
                </c:pt>
                <c:pt idx="45">
                  <c:v>1.9270833700000001</c:v>
                </c:pt>
                <c:pt idx="46">
                  <c:v>1.9479166299999999</c:v>
                </c:pt>
                <c:pt idx="47">
                  <c:v>1.96875</c:v>
                </c:pt>
                <c:pt idx="48">
                  <c:v>1.9895833700000001</c:v>
                </c:pt>
                <c:pt idx="49">
                  <c:v>2.0104167500000001</c:v>
                </c:pt>
                <c:pt idx="50">
                  <c:v>2.03125</c:v>
                </c:pt>
                <c:pt idx="51">
                  <c:v>2.0520832499999999</c:v>
                </c:pt>
                <c:pt idx="52">
                  <c:v>2.0729167500000001</c:v>
                </c:pt>
                <c:pt idx="53">
                  <c:v>2.09375</c:v>
                </c:pt>
                <c:pt idx="54">
                  <c:v>2.1145832499999999</c:v>
                </c:pt>
                <c:pt idx="55">
                  <c:v>2.1354167500000001</c:v>
                </c:pt>
                <c:pt idx="56">
                  <c:v>2.15625</c:v>
                </c:pt>
                <c:pt idx="57">
                  <c:v>2.1770832499999999</c:v>
                </c:pt>
                <c:pt idx="58">
                  <c:v>2.1979167500000001</c:v>
                </c:pt>
                <c:pt idx="59">
                  <c:v>2.21875</c:v>
                </c:pt>
                <c:pt idx="60">
                  <c:v>2.2395832499999999</c:v>
                </c:pt>
                <c:pt idx="61">
                  <c:v>2.2604167500000001</c:v>
                </c:pt>
                <c:pt idx="62">
                  <c:v>2.28125</c:v>
                </c:pt>
                <c:pt idx="63">
                  <c:v>2.3020832499999999</c:v>
                </c:pt>
                <c:pt idx="64">
                  <c:v>2.3229167500000001</c:v>
                </c:pt>
                <c:pt idx="65">
                  <c:v>2.34375</c:v>
                </c:pt>
                <c:pt idx="66">
                  <c:v>2.3645832499999999</c:v>
                </c:pt>
                <c:pt idx="67">
                  <c:v>2.3854167500000001</c:v>
                </c:pt>
                <c:pt idx="68">
                  <c:v>2.40625</c:v>
                </c:pt>
                <c:pt idx="69">
                  <c:v>2.4270832499999999</c:v>
                </c:pt>
                <c:pt idx="70">
                  <c:v>2.4479167500000001</c:v>
                </c:pt>
                <c:pt idx="71">
                  <c:v>2.46875</c:v>
                </c:pt>
                <c:pt idx="72">
                  <c:v>2.4895832499999999</c:v>
                </c:pt>
                <c:pt idx="73">
                  <c:v>2.5104167500000001</c:v>
                </c:pt>
                <c:pt idx="74">
                  <c:v>2.53125</c:v>
                </c:pt>
                <c:pt idx="75">
                  <c:v>2.5520832499999999</c:v>
                </c:pt>
                <c:pt idx="76">
                  <c:v>2.5729167500000001</c:v>
                </c:pt>
                <c:pt idx="77">
                  <c:v>2.59375</c:v>
                </c:pt>
                <c:pt idx="78">
                  <c:v>2.6145832499999999</c:v>
                </c:pt>
                <c:pt idx="79">
                  <c:v>2.6354167500000001</c:v>
                </c:pt>
                <c:pt idx="80">
                  <c:v>2.65625</c:v>
                </c:pt>
                <c:pt idx="81">
                  <c:v>2.6770832499999999</c:v>
                </c:pt>
                <c:pt idx="82">
                  <c:v>2.6979167500000001</c:v>
                </c:pt>
                <c:pt idx="83">
                  <c:v>2.71875</c:v>
                </c:pt>
                <c:pt idx="84">
                  <c:v>2.7395832499999999</c:v>
                </c:pt>
                <c:pt idx="85">
                  <c:v>2.7604167500000001</c:v>
                </c:pt>
                <c:pt idx="86">
                  <c:v>2.78125</c:v>
                </c:pt>
                <c:pt idx="87">
                  <c:v>2.8020832499999999</c:v>
                </c:pt>
                <c:pt idx="88">
                  <c:v>2.8229167500000001</c:v>
                </c:pt>
                <c:pt idx="89">
                  <c:v>2.84375</c:v>
                </c:pt>
                <c:pt idx="90">
                  <c:v>2.8645832499999999</c:v>
                </c:pt>
                <c:pt idx="91">
                  <c:v>2.8854167500000001</c:v>
                </c:pt>
                <c:pt idx="92">
                  <c:v>2.90625</c:v>
                </c:pt>
                <c:pt idx="93">
                  <c:v>2.9270832499999999</c:v>
                </c:pt>
                <c:pt idx="94">
                  <c:v>2.9479167500000001</c:v>
                </c:pt>
                <c:pt idx="95">
                  <c:v>2.96875</c:v>
                </c:pt>
                <c:pt idx="96">
                  <c:v>2.9895832499999999</c:v>
                </c:pt>
                <c:pt idx="97">
                  <c:v>3.0104167500000001</c:v>
                </c:pt>
                <c:pt idx="98">
                  <c:v>3.03125</c:v>
                </c:pt>
                <c:pt idx="99">
                  <c:v>3.0520832499999999</c:v>
                </c:pt>
                <c:pt idx="100">
                  <c:v>3.0729167500000001</c:v>
                </c:pt>
                <c:pt idx="101">
                  <c:v>3.09375</c:v>
                </c:pt>
                <c:pt idx="102">
                  <c:v>3.1145832499999999</c:v>
                </c:pt>
                <c:pt idx="103">
                  <c:v>3.1354167500000001</c:v>
                </c:pt>
                <c:pt idx="104">
                  <c:v>3.15625</c:v>
                </c:pt>
                <c:pt idx="105">
                  <c:v>3.1770832499999999</c:v>
                </c:pt>
                <c:pt idx="106">
                  <c:v>3.1979167500000001</c:v>
                </c:pt>
                <c:pt idx="107">
                  <c:v>3.21875</c:v>
                </c:pt>
                <c:pt idx="108">
                  <c:v>3.2395832499999999</c:v>
                </c:pt>
                <c:pt idx="109">
                  <c:v>3.2604167500000001</c:v>
                </c:pt>
                <c:pt idx="110">
                  <c:v>3.28125</c:v>
                </c:pt>
                <c:pt idx="111">
                  <c:v>3.3020832499999999</c:v>
                </c:pt>
                <c:pt idx="112">
                  <c:v>3.3229167500000001</c:v>
                </c:pt>
                <c:pt idx="113">
                  <c:v>3.34375</c:v>
                </c:pt>
                <c:pt idx="114">
                  <c:v>3.3645832499999999</c:v>
                </c:pt>
                <c:pt idx="115">
                  <c:v>3.3854167500000001</c:v>
                </c:pt>
                <c:pt idx="116">
                  <c:v>3.40625</c:v>
                </c:pt>
                <c:pt idx="117">
                  <c:v>3.4270832499999999</c:v>
                </c:pt>
                <c:pt idx="118">
                  <c:v>3.4479167500000001</c:v>
                </c:pt>
                <c:pt idx="119">
                  <c:v>3.46875</c:v>
                </c:pt>
                <c:pt idx="120">
                  <c:v>3.4895832499999999</c:v>
                </c:pt>
                <c:pt idx="121">
                  <c:v>3.5104167500000001</c:v>
                </c:pt>
                <c:pt idx="122">
                  <c:v>3.53125</c:v>
                </c:pt>
                <c:pt idx="123">
                  <c:v>3.5520832499999999</c:v>
                </c:pt>
                <c:pt idx="124">
                  <c:v>3.5729167500000001</c:v>
                </c:pt>
                <c:pt idx="125">
                  <c:v>3.59375</c:v>
                </c:pt>
                <c:pt idx="126">
                  <c:v>3.6145832499999999</c:v>
                </c:pt>
                <c:pt idx="127">
                  <c:v>3.6354167500000001</c:v>
                </c:pt>
                <c:pt idx="128">
                  <c:v>3.65625</c:v>
                </c:pt>
                <c:pt idx="129">
                  <c:v>3.6770832499999999</c:v>
                </c:pt>
                <c:pt idx="130">
                  <c:v>3.6979167500000001</c:v>
                </c:pt>
                <c:pt idx="131">
                  <c:v>3.71875</c:v>
                </c:pt>
                <c:pt idx="132">
                  <c:v>3.7395832499999999</c:v>
                </c:pt>
                <c:pt idx="133">
                  <c:v>3.7604167500000001</c:v>
                </c:pt>
                <c:pt idx="134">
                  <c:v>3.78125</c:v>
                </c:pt>
                <c:pt idx="135">
                  <c:v>3.8020832499999999</c:v>
                </c:pt>
                <c:pt idx="136">
                  <c:v>3.8229167500000001</c:v>
                </c:pt>
                <c:pt idx="137">
                  <c:v>3.84375</c:v>
                </c:pt>
                <c:pt idx="138">
                  <c:v>3.8645832499999999</c:v>
                </c:pt>
                <c:pt idx="139">
                  <c:v>3.8854167500000001</c:v>
                </c:pt>
                <c:pt idx="140">
                  <c:v>3.90625</c:v>
                </c:pt>
                <c:pt idx="141">
                  <c:v>3.9270832499999999</c:v>
                </c:pt>
                <c:pt idx="142">
                  <c:v>3.9479167500000001</c:v>
                </c:pt>
                <c:pt idx="143">
                  <c:v>3.96875</c:v>
                </c:pt>
                <c:pt idx="144">
                  <c:v>3.9895832499999999</c:v>
                </c:pt>
                <c:pt idx="145">
                  <c:v>4.0104165099999998</c:v>
                </c:pt>
                <c:pt idx="146">
                  <c:v>4.03125</c:v>
                </c:pt>
                <c:pt idx="147">
                  <c:v>4.0520834900000002</c:v>
                </c:pt>
                <c:pt idx="148">
                  <c:v>4.0729165099999998</c:v>
                </c:pt>
                <c:pt idx="149">
                  <c:v>4.09375</c:v>
                </c:pt>
                <c:pt idx="150">
                  <c:v>4.1145834900000002</c:v>
                </c:pt>
                <c:pt idx="151">
                  <c:v>4.1354165099999998</c:v>
                </c:pt>
                <c:pt idx="152">
                  <c:v>4.15625</c:v>
                </c:pt>
                <c:pt idx="153">
                  <c:v>4.1770834900000002</c:v>
                </c:pt>
                <c:pt idx="154">
                  <c:v>4.1979165099999998</c:v>
                </c:pt>
                <c:pt idx="155">
                  <c:v>4.21875</c:v>
                </c:pt>
                <c:pt idx="156">
                  <c:v>4.2395834900000002</c:v>
                </c:pt>
                <c:pt idx="157">
                  <c:v>4.2604165099999998</c:v>
                </c:pt>
                <c:pt idx="158">
                  <c:v>4.28125</c:v>
                </c:pt>
                <c:pt idx="159">
                  <c:v>4.3020834900000002</c:v>
                </c:pt>
                <c:pt idx="160">
                  <c:v>4.3229165099999998</c:v>
                </c:pt>
                <c:pt idx="161">
                  <c:v>4.34375</c:v>
                </c:pt>
                <c:pt idx="162">
                  <c:v>4.3645834900000002</c:v>
                </c:pt>
                <c:pt idx="163">
                  <c:v>4.3854165099999998</c:v>
                </c:pt>
                <c:pt idx="164">
                  <c:v>4.40625</c:v>
                </c:pt>
                <c:pt idx="165">
                  <c:v>4.4270834900000002</c:v>
                </c:pt>
                <c:pt idx="166">
                  <c:v>4.4479165099999998</c:v>
                </c:pt>
                <c:pt idx="167">
                  <c:v>4.46875</c:v>
                </c:pt>
                <c:pt idx="168">
                  <c:v>4.4895834900000002</c:v>
                </c:pt>
                <c:pt idx="169">
                  <c:v>4.5104165099999998</c:v>
                </c:pt>
                <c:pt idx="170">
                  <c:v>4.53125</c:v>
                </c:pt>
                <c:pt idx="171">
                  <c:v>4.5520834900000002</c:v>
                </c:pt>
                <c:pt idx="172">
                  <c:v>4.5729165099999998</c:v>
                </c:pt>
                <c:pt idx="173">
                  <c:v>4.59375</c:v>
                </c:pt>
                <c:pt idx="174">
                  <c:v>4.6145834900000002</c:v>
                </c:pt>
                <c:pt idx="175">
                  <c:v>4.6354165099999998</c:v>
                </c:pt>
                <c:pt idx="176">
                  <c:v>4.65625</c:v>
                </c:pt>
                <c:pt idx="177">
                  <c:v>4.6770834900000002</c:v>
                </c:pt>
                <c:pt idx="178">
                  <c:v>4.6979165099999998</c:v>
                </c:pt>
                <c:pt idx="179">
                  <c:v>4.71875</c:v>
                </c:pt>
                <c:pt idx="180">
                  <c:v>4.7395834900000002</c:v>
                </c:pt>
                <c:pt idx="181">
                  <c:v>4.7604165099999998</c:v>
                </c:pt>
                <c:pt idx="182">
                  <c:v>4.78125</c:v>
                </c:pt>
                <c:pt idx="183">
                  <c:v>4.8020834900000002</c:v>
                </c:pt>
                <c:pt idx="184">
                  <c:v>4.8229165099999998</c:v>
                </c:pt>
                <c:pt idx="185">
                  <c:v>4.84375</c:v>
                </c:pt>
                <c:pt idx="186">
                  <c:v>4.8645834900000002</c:v>
                </c:pt>
                <c:pt idx="187">
                  <c:v>4.8854165099999998</c:v>
                </c:pt>
                <c:pt idx="188">
                  <c:v>4.90625</c:v>
                </c:pt>
                <c:pt idx="189">
                  <c:v>4.9270834900000002</c:v>
                </c:pt>
                <c:pt idx="190">
                  <c:v>4.9479165099999998</c:v>
                </c:pt>
                <c:pt idx="191">
                  <c:v>4.96875</c:v>
                </c:pt>
                <c:pt idx="192">
                  <c:v>4.9895834900000002</c:v>
                </c:pt>
                <c:pt idx="193">
                  <c:v>5.0104165099999998</c:v>
                </c:pt>
                <c:pt idx="194">
                  <c:v>5.03125</c:v>
                </c:pt>
                <c:pt idx="195">
                  <c:v>5.0520834900000002</c:v>
                </c:pt>
                <c:pt idx="196">
                  <c:v>5.0729165099999998</c:v>
                </c:pt>
                <c:pt idx="197">
                  <c:v>5.09375</c:v>
                </c:pt>
                <c:pt idx="198">
                  <c:v>5.1145834900000002</c:v>
                </c:pt>
                <c:pt idx="199">
                  <c:v>5.1354165099999998</c:v>
                </c:pt>
                <c:pt idx="200">
                  <c:v>5.15625</c:v>
                </c:pt>
                <c:pt idx="201">
                  <c:v>5.1770834900000002</c:v>
                </c:pt>
                <c:pt idx="202">
                  <c:v>5.1979165099999998</c:v>
                </c:pt>
                <c:pt idx="203">
                  <c:v>5.21875</c:v>
                </c:pt>
                <c:pt idx="204">
                  <c:v>5.2395834900000002</c:v>
                </c:pt>
                <c:pt idx="205">
                  <c:v>5.2604165099999998</c:v>
                </c:pt>
                <c:pt idx="206">
                  <c:v>5.28125</c:v>
                </c:pt>
                <c:pt idx="207">
                  <c:v>5.3020834900000002</c:v>
                </c:pt>
                <c:pt idx="208">
                  <c:v>5.3229165099999998</c:v>
                </c:pt>
                <c:pt idx="209">
                  <c:v>5.34375</c:v>
                </c:pt>
                <c:pt idx="210">
                  <c:v>5.3645834900000002</c:v>
                </c:pt>
                <c:pt idx="211">
                  <c:v>5.3854165099999998</c:v>
                </c:pt>
                <c:pt idx="212">
                  <c:v>5.40625</c:v>
                </c:pt>
                <c:pt idx="213">
                  <c:v>5.4270834900000002</c:v>
                </c:pt>
                <c:pt idx="214">
                  <c:v>5.4479165099999998</c:v>
                </c:pt>
                <c:pt idx="215">
                  <c:v>5.46875</c:v>
                </c:pt>
                <c:pt idx="216">
                  <c:v>5.4895834900000002</c:v>
                </c:pt>
                <c:pt idx="217">
                  <c:v>5.5104165099999998</c:v>
                </c:pt>
                <c:pt idx="218">
                  <c:v>5.53125</c:v>
                </c:pt>
                <c:pt idx="219">
                  <c:v>5.5520834900000002</c:v>
                </c:pt>
                <c:pt idx="220">
                  <c:v>5.5729165099999998</c:v>
                </c:pt>
                <c:pt idx="221">
                  <c:v>5.59375</c:v>
                </c:pt>
                <c:pt idx="222">
                  <c:v>5.6145834900000002</c:v>
                </c:pt>
                <c:pt idx="223">
                  <c:v>5.6354165099999998</c:v>
                </c:pt>
                <c:pt idx="224">
                  <c:v>5.65625</c:v>
                </c:pt>
                <c:pt idx="225">
                  <c:v>5.6770834900000002</c:v>
                </c:pt>
                <c:pt idx="226">
                  <c:v>5.6979165099999998</c:v>
                </c:pt>
                <c:pt idx="227">
                  <c:v>5.71875</c:v>
                </c:pt>
                <c:pt idx="228">
                  <c:v>5.7395834900000002</c:v>
                </c:pt>
                <c:pt idx="229">
                  <c:v>5.7604165099999998</c:v>
                </c:pt>
                <c:pt idx="230">
                  <c:v>5.78125</c:v>
                </c:pt>
                <c:pt idx="231">
                  <c:v>5.8020834900000002</c:v>
                </c:pt>
                <c:pt idx="232">
                  <c:v>5.8229165099999998</c:v>
                </c:pt>
                <c:pt idx="233">
                  <c:v>5.84375</c:v>
                </c:pt>
                <c:pt idx="234">
                  <c:v>5.8645834900000002</c:v>
                </c:pt>
                <c:pt idx="235">
                  <c:v>5.8854165099999998</c:v>
                </c:pt>
                <c:pt idx="236">
                  <c:v>5.90625</c:v>
                </c:pt>
                <c:pt idx="237">
                  <c:v>5.9270834900000002</c:v>
                </c:pt>
                <c:pt idx="238">
                  <c:v>5.9479165099999998</c:v>
                </c:pt>
                <c:pt idx="239">
                  <c:v>5.96875</c:v>
                </c:pt>
                <c:pt idx="240">
                  <c:v>5.9895834900000002</c:v>
                </c:pt>
                <c:pt idx="241">
                  <c:v>6.0104165099999998</c:v>
                </c:pt>
                <c:pt idx="242">
                  <c:v>6.03125</c:v>
                </c:pt>
                <c:pt idx="243">
                  <c:v>6.0520834900000002</c:v>
                </c:pt>
                <c:pt idx="244">
                  <c:v>6.0729165099999998</c:v>
                </c:pt>
                <c:pt idx="245">
                  <c:v>6.09375</c:v>
                </c:pt>
                <c:pt idx="246">
                  <c:v>6.1145834900000002</c:v>
                </c:pt>
                <c:pt idx="247">
                  <c:v>6.1354165099999998</c:v>
                </c:pt>
                <c:pt idx="248">
                  <c:v>6.15625</c:v>
                </c:pt>
                <c:pt idx="249">
                  <c:v>6.1770834900000002</c:v>
                </c:pt>
                <c:pt idx="250">
                  <c:v>6.1979165099999998</c:v>
                </c:pt>
                <c:pt idx="251">
                  <c:v>6.21875</c:v>
                </c:pt>
                <c:pt idx="252">
                  <c:v>6.2395834900000002</c:v>
                </c:pt>
                <c:pt idx="253">
                  <c:v>6.2604165099999998</c:v>
                </c:pt>
                <c:pt idx="254">
                  <c:v>6.28125</c:v>
                </c:pt>
                <c:pt idx="255">
                  <c:v>6.3020834900000002</c:v>
                </c:pt>
                <c:pt idx="256">
                  <c:v>6.3229165099999998</c:v>
                </c:pt>
                <c:pt idx="257">
                  <c:v>6.34375</c:v>
                </c:pt>
                <c:pt idx="258">
                  <c:v>6.3645834900000002</c:v>
                </c:pt>
                <c:pt idx="259">
                  <c:v>6.3854165099999998</c:v>
                </c:pt>
                <c:pt idx="260">
                  <c:v>6.40625</c:v>
                </c:pt>
                <c:pt idx="261">
                  <c:v>6.4270834900000002</c:v>
                </c:pt>
                <c:pt idx="262">
                  <c:v>6.4479165099999998</c:v>
                </c:pt>
                <c:pt idx="263">
                  <c:v>6.46875</c:v>
                </c:pt>
                <c:pt idx="264">
                  <c:v>6.4895834900000002</c:v>
                </c:pt>
                <c:pt idx="265">
                  <c:v>6.5104165099999998</c:v>
                </c:pt>
                <c:pt idx="266">
                  <c:v>6.53125</c:v>
                </c:pt>
                <c:pt idx="267">
                  <c:v>6.5520834900000002</c:v>
                </c:pt>
                <c:pt idx="268">
                  <c:v>6.5729165099999998</c:v>
                </c:pt>
                <c:pt idx="269">
                  <c:v>6.59375</c:v>
                </c:pt>
                <c:pt idx="270">
                  <c:v>6.6145834900000002</c:v>
                </c:pt>
                <c:pt idx="271">
                  <c:v>6.6354165099999998</c:v>
                </c:pt>
                <c:pt idx="272">
                  <c:v>6.65625</c:v>
                </c:pt>
                <c:pt idx="273">
                  <c:v>6.6770834900000002</c:v>
                </c:pt>
                <c:pt idx="274">
                  <c:v>6.6979165099999998</c:v>
                </c:pt>
                <c:pt idx="275">
                  <c:v>6.71875</c:v>
                </c:pt>
                <c:pt idx="276">
                  <c:v>6.7395834900000002</c:v>
                </c:pt>
                <c:pt idx="277">
                  <c:v>6.7604165099999998</c:v>
                </c:pt>
                <c:pt idx="278">
                  <c:v>6.78125</c:v>
                </c:pt>
                <c:pt idx="279">
                  <c:v>6.8020834900000002</c:v>
                </c:pt>
                <c:pt idx="280">
                  <c:v>6.8229165099999998</c:v>
                </c:pt>
                <c:pt idx="281">
                  <c:v>6.84375</c:v>
                </c:pt>
                <c:pt idx="282">
                  <c:v>6.8645834900000002</c:v>
                </c:pt>
                <c:pt idx="283">
                  <c:v>6.8854165099999998</c:v>
                </c:pt>
                <c:pt idx="284">
                  <c:v>6.90625</c:v>
                </c:pt>
                <c:pt idx="285">
                  <c:v>6.9270834900000002</c:v>
                </c:pt>
                <c:pt idx="286">
                  <c:v>6.9479165099999998</c:v>
                </c:pt>
                <c:pt idx="287">
                  <c:v>6.96875</c:v>
                </c:pt>
                <c:pt idx="288">
                  <c:v>6.9895834900000002</c:v>
                </c:pt>
                <c:pt idx="289">
                  <c:v>7.0104165099999998</c:v>
                </c:pt>
                <c:pt idx="290">
                  <c:v>7.03125</c:v>
                </c:pt>
                <c:pt idx="291">
                  <c:v>7.0520834900000002</c:v>
                </c:pt>
                <c:pt idx="292">
                  <c:v>7.0729165099999998</c:v>
                </c:pt>
                <c:pt idx="293">
                  <c:v>7.09375</c:v>
                </c:pt>
                <c:pt idx="294">
                  <c:v>7.1145834900000002</c:v>
                </c:pt>
                <c:pt idx="295">
                  <c:v>7.1354165099999998</c:v>
                </c:pt>
                <c:pt idx="296">
                  <c:v>7.15625</c:v>
                </c:pt>
                <c:pt idx="297">
                  <c:v>7.1770834900000002</c:v>
                </c:pt>
                <c:pt idx="298">
                  <c:v>7.1979165099999998</c:v>
                </c:pt>
                <c:pt idx="299">
                  <c:v>7.21875</c:v>
                </c:pt>
                <c:pt idx="300">
                  <c:v>7.2395834900000002</c:v>
                </c:pt>
                <c:pt idx="301">
                  <c:v>7.2604165099999998</c:v>
                </c:pt>
                <c:pt idx="302">
                  <c:v>7.28125</c:v>
                </c:pt>
                <c:pt idx="303">
                  <c:v>7.3020834900000002</c:v>
                </c:pt>
                <c:pt idx="304">
                  <c:v>7.3229165099999998</c:v>
                </c:pt>
                <c:pt idx="305">
                  <c:v>7.34375</c:v>
                </c:pt>
                <c:pt idx="306">
                  <c:v>7.3645834900000002</c:v>
                </c:pt>
                <c:pt idx="307">
                  <c:v>7.3854165099999998</c:v>
                </c:pt>
                <c:pt idx="308">
                  <c:v>7.40625</c:v>
                </c:pt>
                <c:pt idx="309">
                  <c:v>7.4270834900000002</c:v>
                </c:pt>
                <c:pt idx="310">
                  <c:v>7.4479165099999998</c:v>
                </c:pt>
                <c:pt idx="311">
                  <c:v>7.46875</c:v>
                </c:pt>
                <c:pt idx="312">
                  <c:v>7.4895834900000002</c:v>
                </c:pt>
                <c:pt idx="313">
                  <c:v>7.5104165099999998</c:v>
                </c:pt>
                <c:pt idx="314">
                  <c:v>7.53125</c:v>
                </c:pt>
                <c:pt idx="315">
                  <c:v>7.5520834900000002</c:v>
                </c:pt>
                <c:pt idx="316">
                  <c:v>7.5729165099999998</c:v>
                </c:pt>
                <c:pt idx="317">
                  <c:v>7.59375</c:v>
                </c:pt>
                <c:pt idx="318">
                  <c:v>7.6145834900000002</c:v>
                </c:pt>
                <c:pt idx="319">
                  <c:v>7.6354165099999998</c:v>
                </c:pt>
                <c:pt idx="320">
                  <c:v>7.65625</c:v>
                </c:pt>
                <c:pt idx="321">
                  <c:v>7.6770834900000002</c:v>
                </c:pt>
                <c:pt idx="322">
                  <c:v>7.6979165099999998</c:v>
                </c:pt>
                <c:pt idx="323">
                  <c:v>7.71875</c:v>
                </c:pt>
                <c:pt idx="324">
                  <c:v>7.7395834900000002</c:v>
                </c:pt>
                <c:pt idx="325">
                  <c:v>7.7604165099999998</c:v>
                </c:pt>
                <c:pt idx="326">
                  <c:v>7.78125</c:v>
                </c:pt>
                <c:pt idx="327">
                  <c:v>7.8020834900000002</c:v>
                </c:pt>
                <c:pt idx="328">
                  <c:v>7.8229165099999998</c:v>
                </c:pt>
                <c:pt idx="329">
                  <c:v>7.84375</c:v>
                </c:pt>
                <c:pt idx="330">
                  <c:v>7.8645834900000002</c:v>
                </c:pt>
                <c:pt idx="331">
                  <c:v>7.8854165099999998</c:v>
                </c:pt>
                <c:pt idx="332">
                  <c:v>7.90625</c:v>
                </c:pt>
                <c:pt idx="333">
                  <c:v>7.9270834900000002</c:v>
                </c:pt>
                <c:pt idx="334">
                  <c:v>7.9479165099999998</c:v>
                </c:pt>
                <c:pt idx="335">
                  <c:v>7.96875</c:v>
                </c:pt>
                <c:pt idx="336">
                  <c:v>7.9895834900000002</c:v>
                </c:pt>
                <c:pt idx="337">
                  <c:v>8.0104169800000005</c:v>
                </c:pt>
                <c:pt idx="338">
                  <c:v>8.03125</c:v>
                </c:pt>
                <c:pt idx="339">
                  <c:v>8.0520830199999995</c:v>
                </c:pt>
                <c:pt idx="340">
                  <c:v>8.0729169800000005</c:v>
                </c:pt>
                <c:pt idx="341">
                  <c:v>8.09375</c:v>
                </c:pt>
                <c:pt idx="342">
                  <c:v>8.1145830199999995</c:v>
                </c:pt>
                <c:pt idx="343">
                  <c:v>8.1354169800000005</c:v>
                </c:pt>
                <c:pt idx="344">
                  <c:v>8.15625</c:v>
                </c:pt>
                <c:pt idx="345">
                  <c:v>8.1770830199999995</c:v>
                </c:pt>
                <c:pt idx="346">
                  <c:v>8.1979169800000005</c:v>
                </c:pt>
                <c:pt idx="347">
                  <c:v>8.21875</c:v>
                </c:pt>
                <c:pt idx="348">
                  <c:v>8.2395830199999995</c:v>
                </c:pt>
                <c:pt idx="349">
                  <c:v>8.2604169800000005</c:v>
                </c:pt>
                <c:pt idx="350">
                  <c:v>8.28125</c:v>
                </c:pt>
                <c:pt idx="351">
                  <c:v>8.3020830199999995</c:v>
                </c:pt>
                <c:pt idx="352">
                  <c:v>8.3229169800000005</c:v>
                </c:pt>
                <c:pt idx="353">
                  <c:v>8.34375</c:v>
                </c:pt>
                <c:pt idx="354">
                  <c:v>8.3645830199999995</c:v>
                </c:pt>
                <c:pt idx="355">
                  <c:v>8.3854169800000005</c:v>
                </c:pt>
                <c:pt idx="356">
                  <c:v>8.40625</c:v>
                </c:pt>
                <c:pt idx="357">
                  <c:v>8.4270830199999995</c:v>
                </c:pt>
                <c:pt idx="358">
                  <c:v>8.4479169800000005</c:v>
                </c:pt>
                <c:pt idx="359">
                  <c:v>8.46875</c:v>
                </c:pt>
                <c:pt idx="360">
                  <c:v>8.4895830199999995</c:v>
                </c:pt>
                <c:pt idx="361">
                  <c:v>8.5104169800000005</c:v>
                </c:pt>
                <c:pt idx="362">
                  <c:v>8.53125</c:v>
                </c:pt>
                <c:pt idx="363">
                  <c:v>8.5520830199999995</c:v>
                </c:pt>
                <c:pt idx="364">
                  <c:v>8.5729169800000005</c:v>
                </c:pt>
                <c:pt idx="365">
                  <c:v>8.59375</c:v>
                </c:pt>
                <c:pt idx="366">
                  <c:v>8.6145830199999995</c:v>
                </c:pt>
                <c:pt idx="367">
                  <c:v>8.6354169800000005</c:v>
                </c:pt>
                <c:pt idx="368">
                  <c:v>8.65625</c:v>
                </c:pt>
                <c:pt idx="369">
                  <c:v>8.6770830199999995</c:v>
                </c:pt>
                <c:pt idx="370">
                  <c:v>8.6979169800000005</c:v>
                </c:pt>
                <c:pt idx="371">
                  <c:v>8.71875</c:v>
                </c:pt>
                <c:pt idx="372">
                  <c:v>8.7395830199999995</c:v>
                </c:pt>
                <c:pt idx="373">
                  <c:v>8.7604169800000005</c:v>
                </c:pt>
                <c:pt idx="374">
                  <c:v>8.78125</c:v>
                </c:pt>
                <c:pt idx="375">
                  <c:v>8.8020830199999995</c:v>
                </c:pt>
                <c:pt idx="376">
                  <c:v>8.8229169800000005</c:v>
                </c:pt>
                <c:pt idx="377">
                  <c:v>8.84375</c:v>
                </c:pt>
                <c:pt idx="378">
                  <c:v>8.8645830199999995</c:v>
                </c:pt>
                <c:pt idx="379">
                  <c:v>8.8854169800000005</c:v>
                </c:pt>
                <c:pt idx="380">
                  <c:v>8.90625</c:v>
                </c:pt>
                <c:pt idx="381">
                  <c:v>8.9270830199999995</c:v>
                </c:pt>
                <c:pt idx="382">
                  <c:v>8.9479169800000005</c:v>
                </c:pt>
                <c:pt idx="383">
                  <c:v>8.96875</c:v>
                </c:pt>
                <c:pt idx="384">
                  <c:v>8.9895830199999995</c:v>
                </c:pt>
                <c:pt idx="385">
                  <c:v>9.0104169800000005</c:v>
                </c:pt>
                <c:pt idx="386">
                  <c:v>9.03125</c:v>
                </c:pt>
                <c:pt idx="387">
                  <c:v>9.0520830199999995</c:v>
                </c:pt>
                <c:pt idx="388">
                  <c:v>9.0729169800000005</c:v>
                </c:pt>
                <c:pt idx="389">
                  <c:v>9.09375</c:v>
                </c:pt>
                <c:pt idx="390">
                  <c:v>9.1145830199999995</c:v>
                </c:pt>
                <c:pt idx="391">
                  <c:v>9.1354169800000005</c:v>
                </c:pt>
                <c:pt idx="392">
                  <c:v>9.15625</c:v>
                </c:pt>
                <c:pt idx="393">
                  <c:v>9.1770830199999995</c:v>
                </c:pt>
                <c:pt idx="394">
                  <c:v>9.1979169800000005</c:v>
                </c:pt>
                <c:pt idx="395">
                  <c:v>9.21875</c:v>
                </c:pt>
                <c:pt idx="396">
                  <c:v>9.2395830199999995</c:v>
                </c:pt>
                <c:pt idx="397">
                  <c:v>9.2604169800000005</c:v>
                </c:pt>
                <c:pt idx="398">
                  <c:v>9.28125</c:v>
                </c:pt>
                <c:pt idx="399">
                  <c:v>9.3020830199999995</c:v>
                </c:pt>
                <c:pt idx="400">
                  <c:v>9.3229169800000005</c:v>
                </c:pt>
                <c:pt idx="401">
                  <c:v>9.34375</c:v>
                </c:pt>
                <c:pt idx="402">
                  <c:v>9.3645830199999995</c:v>
                </c:pt>
                <c:pt idx="403">
                  <c:v>9.3854169800000005</c:v>
                </c:pt>
                <c:pt idx="404">
                  <c:v>9.40625</c:v>
                </c:pt>
                <c:pt idx="405">
                  <c:v>9.4270830199999995</c:v>
                </c:pt>
                <c:pt idx="406">
                  <c:v>9.4479169800000005</c:v>
                </c:pt>
                <c:pt idx="407">
                  <c:v>9.46875</c:v>
                </c:pt>
                <c:pt idx="408">
                  <c:v>9.4895830199999995</c:v>
                </c:pt>
                <c:pt idx="409">
                  <c:v>9.5104169800000005</c:v>
                </c:pt>
                <c:pt idx="410">
                  <c:v>9.53125</c:v>
                </c:pt>
                <c:pt idx="411">
                  <c:v>9.5520830199999995</c:v>
                </c:pt>
                <c:pt idx="412">
                  <c:v>9.5729169800000005</c:v>
                </c:pt>
                <c:pt idx="413">
                  <c:v>9.59375</c:v>
                </c:pt>
                <c:pt idx="414">
                  <c:v>9.6145830199999995</c:v>
                </c:pt>
                <c:pt idx="415">
                  <c:v>9.6354169800000005</c:v>
                </c:pt>
                <c:pt idx="416">
                  <c:v>9.65625</c:v>
                </c:pt>
                <c:pt idx="417">
                  <c:v>9.6770830199999995</c:v>
                </c:pt>
                <c:pt idx="418">
                  <c:v>9.6979169800000005</c:v>
                </c:pt>
                <c:pt idx="419">
                  <c:v>9.71875</c:v>
                </c:pt>
                <c:pt idx="420">
                  <c:v>9.7395830199999995</c:v>
                </c:pt>
                <c:pt idx="421">
                  <c:v>9.7604169800000005</c:v>
                </c:pt>
                <c:pt idx="422">
                  <c:v>9.78125</c:v>
                </c:pt>
                <c:pt idx="423">
                  <c:v>9.8020830199999995</c:v>
                </c:pt>
                <c:pt idx="424">
                  <c:v>9.8229169800000005</c:v>
                </c:pt>
                <c:pt idx="425">
                  <c:v>9.84375</c:v>
                </c:pt>
                <c:pt idx="426">
                  <c:v>9.8645830199999995</c:v>
                </c:pt>
                <c:pt idx="427">
                  <c:v>9.8854169800000005</c:v>
                </c:pt>
                <c:pt idx="428">
                  <c:v>9.90625</c:v>
                </c:pt>
                <c:pt idx="429">
                  <c:v>9.9270830199999995</c:v>
                </c:pt>
                <c:pt idx="430">
                  <c:v>9.9479169800000005</c:v>
                </c:pt>
                <c:pt idx="431">
                  <c:v>9.96875</c:v>
                </c:pt>
                <c:pt idx="432">
                  <c:v>9.9895830199999995</c:v>
                </c:pt>
                <c:pt idx="433">
                  <c:v>10.01041698</c:v>
                </c:pt>
                <c:pt idx="434">
                  <c:v>10.03125</c:v>
                </c:pt>
                <c:pt idx="435">
                  <c:v>10.05208302</c:v>
                </c:pt>
                <c:pt idx="436">
                  <c:v>10.07291698</c:v>
                </c:pt>
                <c:pt idx="437">
                  <c:v>10.09375</c:v>
                </c:pt>
                <c:pt idx="438">
                  <c:v>10.11458302</c:v>
                </c:pt>
                <c:pt idx="439">
                  <c:v>10.13541698</c:v>
                </c:pt>
                <c:pt idx="440">
                  <c:v>10.15625</c:v>
                </c:pt>
                <c:pt idx="441">
                  <c:v>10.17708302</c:v>
                </c:pt>
                <c:pt idx="442">
                  <c:v>10.19791698</c:v>
                </c:pt>
                <c:pt idx="443">
                  <c:v>10.21875</c:v>
                </c:pt>
                <c:pt idx="444">
                  <c:v>10.23958302</c:v>
                </c:pt>
                <c:pt idx="445">
                  <c:v>10.26041698</c:v>
                </c:pt>
                <c:pt idx="446">
                  <c:v>10.28125</c:v>
                </c:pt>
                <c:pt idx="447">
                  <c:v>10.30208302</c:v>
                </c:pt>
                <c:pt idx="448">
                  <c:v>10.32291698</c:v>
                </c:pt>
                <c:pt idx="449">
                  <c:v>10.34375</c:v>
                </c:pt>
                <c:pt idx="450">
                  <c:v>10.36458302</c:v>
                </c:pt>
                <c:pt idx="451">
                  <c:v>10.38541698</c:v>
                </c:pt>
                <c:pt idx="452">
                  <c:v>10.40625</c:v>
                </c:pt>
                <c:pt idx="453">
                  <c:v>10.42708302</c:v>
                </c:pt>
                <c:pt idx="454">
                  <c:v>10.44791698</c:v>
                </c:pt>
                <c:pt idx="455">
                  <c:v>10.46875</c:v>
                </c:pt>
                <c:pt idx="456">
                  <c:v>10.48958302</c:v>
                </c:pt>
                <c:pt idx="457">
                  <c:v>10.51041698</c:v>
                </c:pt>
                <c:pt idx="458">
                  <c:v>10.53125</c:v>
                </c:pt>
                <c:pt idx="459">
                  <c:v>10.55208302</c:v>
                </c:pt>
                <c:pt idx="460">
                  <c:v>10.57291698</c:v>
                </c:pt>
                <c:pt idx="461">
                  <c:v>10.59375</c:v>
                </c:pt>
                <c:pt idx="462">
                  <c:v>10.61458302</c:v>
                </c:pt>
                <c:pt idx="463">
                  <c:v>10.63541698</c:v>
                </c:pt>
                <c:pt idx="464">
                  <c:v>10.65625</c:v>
                </c:pt>
                <c:pt idx="465">
                  <c:v>10.67708302</c:v>
                </c:pt>
                <c:pt idx="466">
                  <c:v>10.69791698</c:v>
                </c:pt>
                <c:pt idx="467">
                  <c:v>10.71875</c:v>
                </c:pt>
                <c:pt idx="468">
                  <c:v>10.73958302</c:v>
                </c:pt>
                <c:pt idx="469">
                  <c:v>10.76041698</c:v>
                </c:pt>
                <c:pt idx="470">
                  <c:v>10.78125</c:v>
                </c:pt>
                <c:pt idx="471">
                  <c:v>10.80208302</c:v>
                </c:pt>
                <c:pt idx="472">
                  <c:v>10.82291698</c:v>
                </c:pt>
                <c:pt idx="473">
                  <c:v>10.84375</c:v>
                </c:pt>
                <c:pt idx="474">
                  <c:v>10.86458302</c:v>
                </c:pt>
                <c:pt idx="475">
                  <c:v>10.88541698</c:v>
                </c:pt>
                <c:pt idx="476">
                  <c:v>10.90625</c:v>
                </c:pt>
                <c:pt idx="477">
                  <c:v>10.92708302</c:v>
                </c:pt>
                <c:pt idx="478">
                  <c:v>10.94791698</c:v>
                </c:pt>
                <c:pt idx="479">
                  <c:v>10.96875</c:v>
                </c:pt>
                <c:pt idx="480">
                  <c:v>10.98958302</c:v>
                </c:pt>
                <c:pt idx="481">
                  <c:v>11.01041698</c:v>
                </c:pt>
                <c:pt idx="482">
                  <c:v>11.03125</c:v>
                </c:pt>
                <c:pt idx="483">
                  <c:v>11.05208302</c:v>
                </c:pt>
                <c:pt idx="484">
                  <c:v>11.07291698</c:v>
                </c:pt>
                <c:pt idx="485">
                  <c:v>11.09375</c:v>
                </c:pt>
                <c:pt idx="486">
                  <c:v>11.11458302</c:v>
                </c:pt>
                <c:pt idx="487">
                  <c:v>11.13541698</c:v>
                </c:pt>
                <c:pt idx="488">
                  <c:v>11.15625</c:v>
                </c:pt>
                <c:pt idx="489">
                  <c:v>11.17708302</c:v>
                </c:pt>
                <c:pt idx="490">
                  <c:v>11.19791698</c:v>
                </c:pt>
                <c:pt idx="491">
                  <c:v>11.21875</c:v>
                </c:pt>
                <c:pt idx="492">
                  <c:v>11.23958302</c:v>
                </c:pt>
                <c:pt idx="493">
                  <c:v>11.26041698</c:v>
                </c:pt>
                <c:pt idx="494">
                  <c:v>11.28125</c:v>
                </c:pt>
                <c:pt idx="495">
                  <c:v>11.30208302</c:v>
                </c:pt>
                <c:pt idx="496">
                  <c:v>11.32291698</c:v>
                </c:pt>
                <c:pt idx="497">
                  <c:v>11.34375</c:v>
                </c:pt>
                <c:pt idx="498">
                  <c:v>11.36458302</c:v>
                </c:pt>
                <c:pt idx="499">
                  <c:v>11.38541698</c:v>
                </c:pt>
                <c:pt idx="500">
                  <c:v>11.40625</c:v>
                </c:pt>
                <c:pt idx="501">
                  <c:v>11.42708302</c:v>
                </c:pt>
                <c:pt idx="502">
                  <c:v>11.44791698</c:v>
                </c:pt>
                <c:pt idx="503">
                  <c:v>11.46875</c:v>
                </c:pt>
                <c:pt idx="504">
                  <c:v>11.48958302</c:v>
                </c:pt>
                <c:pt idx="505">
                  <c:v>11.51041698</c:v>
                </c:pt>
                <c:pt idx="506">
                  <c:v>11.53125</c:v>
                </c:pt>
                <c:pt idx="507">
                  <c:v>11.55208302</c:v>
                </c:pt>
                <c:pt idx="508">
                  <c:v>11.57291698</c:v>
                </c:pt>
                <c:pt idx="509">
                  <c:v>11.59375</c:v>
                </c:pt>
                <c:pt idx="510">
                  <c:v>11.61458302</c:v>
                </c:pt>
                <c:pt idx="511">
                  <c:v>11.63541698</c:v>
                </c:pt>
                <c:pt idx="512">
                  <c:v>11.65625</c:v>
                </c:pt>
                <c:pt idx="513">
                  <c:v>11.67708302</c:v>
                </c:pt>
                <c:pt idx="514">
                  <c:v>11.69791698</c:v>
                </c:pt>
                <c:pt idx="515">
                  <c:v>11.71875</c:v>
                </c:pt>
                <c:pt idx="516">
                  <c:v>11.73958302</c:v>
                </c:pt>
                <c:pt idx="517">
                  <c:v>11.76041698</c:v>
                </c:pt>
                <c:pt idx="518">
                  <c:v>11.78125</c:v>
                </c:pt>
                <c:pt idx="519">
                  <c:v>11.80208302</c:v>
                </c:pt>
                <c:pt idx="520">
                  <c:v>11.82291698</c:v>
                </c:pt>
                <c:pt idx="521">
                  <c:v>11.84375</c:v>
                </c:pt>
                <c:pt idx="522">
                  <c:v>11.86458302</c:v>
                </c:pt>
                <c:pt idx="523">
                  <c:v>11.88541698</c:v>
                </c:pt>
                <c:pt idx="524">
                  <c:v>11.90625</c:v>
                </c:pt>
                <c:pt idx="525">
                  <c:v>11.92708302</c:v>
                </c:pt>
                <c:pt idx="526">
                  <c:v>11.94791698</c:v>
                </c:pt>
                <c:pt idx="527">
                  <c:v>11.96875</c:v>
                </c:pt>
                <c:pt idx="528">
                  <c:v>11.98958302</c:v>
                </c:pt>
                <c:pt idx="529">
                  <c:v>12.01041698</c:v>
                </c:pt>
                <c:pt idx="530">
                  <c:v>12.03125</c:v>
                </c:pt>
                <c:pt idx="531">
                  <c:v>12.05208302</c:v>
                </c:pt>
                <c:pt idx="532">
                  <c:v>12.07291698</c:v>
                </c:pt>
                <c:pt idx="533">
                  <c:v>12.09375</c:v>
                </c:pt>
                <c:pt idx="534">
                  <c:v>12.11458302</c:v>
                </c:pt>
                <c:pt idx="535">
                  <c:v>12.13541698</c:v>
                </c:pt>
                <c:pt idx="536">
                  <c:v>12.15625</c:v>
                </c:pt>
                <c:pt idx="537">
                  <c:v>12.17708302</c:v>
                </c:pt>
                <c:pt idx="538">
                  <c:v>12.19791698</c:v>
                </c:pt>
                <c:pt idx="539">
                  <c:v>12.21875</c:v>
                </c:pt>
                <c:pt idx="540">
                  <c:v>12.23958302</c:v>
                </c:pt>
                <c:pt idx="541">
                  <c:v>12.26041698</c:v>
                </c:pt>
                <c:pt idx="542">
                  <c:v>12.28125</c:v>
                </c:pt>
                <c:pt idx="543">
                  <c:v>12.30208302</c:v>
                </c:pt>
                <c:pt idx="544">
                  <c:v>12.32291698</c:v>
                </c:pt>
                <c:pt idx="545">
                  <c:v>12.34375</c:v>
                </c:pt>
                <c:pt idx="546">
                  <c:v>12.36458302</c:v>
                </c:pt>
                <c:pt idx="547">
                  <c:v>12.38541698</c:v>
                </c:pt>
                <c:pt idx="548">
                  <c:v>12.40625</c:v>
                </c:pt>
                <c:pt idx="549">
                  <c:v>12.42708302</c:v>
                </c:pt>
                <c:pt idx="550">
                  <c:v>12.44791698</c:v>
                </c:pt>
                <c:pt idx="551">
                  <c:v>12.46875</c:v>
                </c:pt>
                <c:pt idx="552">
                  <c:v>12.48958302</c:v>
                </c:pt>
                <c:pt idx="553">
                  <c:v>12.51041698</c:v>
                </c:pt>
                <c:pt idx="554">
                  <c:v>12.53125</c:v>
                </c:pt>
                <c:pt idx="555">
                  <c:v>12.55208302</c:v>
                </c:pt>
                <c:pt idx="556">
                  <c:v>12.57291698</c:v>
                </c:pt>
                <c:pt idx="557">
                  <c:v>12.59375</c:v>
                </c:pt>
                <c:pt idx="558">
                  <c:v>12.61458302</c:v>
                </c:pt>
                <c:pt idx="559">
                  <c:v>12.63541698</c:v>
                </c:pt>
                <c:pt idx="560">
                  <c:v>12.65625</c:v>
                </c:pt>
                <c:pt idx="561">
                  <c:v>12.67708302</c:v>
                </c:pt>
                <c:pt idx="562">
                  <c:v>12.69791698</c:v>
                </c:pt>
                <c:pt idx="563">
                  <c:v>12.71875</c:v>
                </c:pt>
                <c:pt idx="564">
                  <c:v>12.73958302</c:v>
                </c:pt>
                <c:pt idx="565">
                  <c:v>12.76041698</c:v>
                </c:pt>
                <c:pt idx="566">
                  <c:v>12.78125</c:v>
                </c:pt>
                <c:pt idx="567">
                  <c:v>12.80208302</c:v>
                </c:pt>
                <c:pt idx="568">
                  <c:v>12.82291698</c:v>
                </c:pt>
                <c:pt idx="569">
                  <c:v>12.84375</c:v>
                </c:pt>
                <c:pt idx="570">
                  <c:v>12.86458302</c:v>
                </c:pt>
                <c:pt idx="571">
                  <c:v>12.88541698</c:v>
                </c:pt>
                <c:pt idx="572">
                  <c:v>12.90625</c:v>
                </c:pt>
                <c:pt idx="573">
                  <c:v>12.92708302</c:v>
                </c:pt>
                <c:pt idx="574">
                  <c:v>12.94791698</c:v>
                </c:pt>
                <c:pt idx="575">
                  <c:v>12.96875</c:v>
                </c:pt>
                <c:pt idx="576">
                  <c:v>12.98958302</c:v>
                </c:pt>
                <c:pt idx="577">
                  <c:v>13.01041698</c:v>
                </c:pt>
                <c:pt idx="578">
                  <c:v>13.03125</c:v>
                </c:pt>
                <c:pt idx="579">
                  <c:v>13.05208302</c:v>
                </c:pt>
                <c:pt idx="580">
                  <c:v>13.07291698</c:v>
                </c:pt>
                <c:pt idx="581">
                  <c:v>13.09375</c:v>
                </c:pt>
                <c:pt idx="582">
                  <c:v>13.11458302</c:v>
                </c:pt>
                <c:pt idx="583">
                  <c:v>13.13541698</c:v>
                </c:pt>
                <c:pt idx="584">
                  <c:v>13.15625</c:v>
                </c:pt>
                <c:pt idx="585">
                  <c:v>13.17708302</c:v>
                </c:pt>
                <c:pt idx="586">
                  <c:v>13.19791698</c:v>
                </c:pt>
                <c:pt idx="587">
                  <c:v>13.21875</c:v>
                </c:pt>
                <c:pt idx="588">
                  <c:v>13.23958302</c:v>
                </c:pt>
                <c:pt idx="589">
                  <c:v>13.26041698</c:v>
                </c:pt>
                <c:pt idx="590">
                  <c:v>13.28125</c:v>
                </c:pt>
                <c:pt idx="591">
                  <c:v>13.30208302</c:v>
                </c:pt>
                <c:pt idx="592">
                  <c:v>13.32291698</c:v>
                </c:pt>
                <c:pt idx="593">
                  <c:v>13.34375</c:v>
                </c:pt>
                <c:pt idx="594">
                  <c:v>13.36458302</c:v>
                </c:pt>
                <c:pt idx="595">
                  <c:v>13.38541698</c:v>
                </c:pt>
                <c:pt idx="596">
                  <c:v>13.40625</c:v>
                </c:pt>
                <c:pt idx="597">
                  <c:v>13.42708302</c:v>
                </c:pt>
                <c:pt idx="598">
                  <c:v>13.44791698</c:v>
                </c:pt>
                <c:pt idx="599">
                  <c:v>13.46875</c:v>
                </c:pt>
                <c:pt idx="600">
                  <c:v>13.48958302</c:v>
                </c:pt>
                <c:pt idx="601">
                  <c:v>13.51041698</c:v>
                </c:pt>
                <c:pt idx="602">
                  <c:v>13.53125</c:v>
                </c:pt>
                <c:pt idx="603">
                  <c:v>13.55208302</c:v>
                </c:pt>
                <c:pt idx="604">
                  <c:v>13.57291698</c:v>
                </c:pt>
                <c:pt idx="605">
                  <c:v>13.59375</c:v>
                </c:pt>
                <c:pt idx="606">
                  <c:v>13.61458302</c:v>
                </c:pt>
                <c:pt idx="607">
                  <c:v>13.63541698</c:v>
                </c:pt>
                <c:pt idx="608">
                  <c:v>13.65625</c:v>
                </c:pt>
                <c:pt idx="609">
                  <c:v>13.67708302</c:v>
                </c:pt>
                <c:pt idx="610">
                  <c:v>13.69791698</c:v>
                </c:pt>
                <c:pt idx="611">
                  <c:v>13.71875</c:v>
                </c:pt>
                <c:pt idx="612">
                  <c:v>13.73958302</c:v>
                </c:pt>
                <c:pt idx="613">
                  <c:v>13.76041698</c:v>
                </c:pt>
                <c:pt idx="614">
                  <c:v>13.78125</c:v>
                </c:pt>
                <c:pt idx="615">
                  <c:v>13.80208302</c:v>
                </c:pt>
                <c:pt idx="616">
                  <c:v>13.82291698</c:v>
                </c:pt>
                <c:pt idx="617">
                  <c:v>13.84375</c:v>
                </c:pt>
                <c:pt idx="618">
                  <c:v>13.86458302</c:v>
                </c:pt>
                <c:pt idx="619">
                  <c:v>13.88541698</c:v>
                </c:pt>
                <c:pt idx="620">
                  <c:v>13.90625</c:v>
                </c:pt>
                <c:pt idx="621">
                  <c:v>13.92708302</c:v>
                </c:pt>
                <c:pt idx="622">
                  <c:v>13.94791698</c:v>
                </c:pt>
                <c:pt idx="623">
                  <c:v>13.96875</c:v>
                </c:pt>
                <c:pt idx="624">
                  <c:v>13.98958302</c:v>
                </c:pt>
                <c:pt idx="625">
                  <c:v>14.01041698</c:v>
                </c:pt>
                <c:pt idx="626">
                  <c:v>14.03125</c:v>
                </c:pt>
                <c:pt idx="627">
                  <c:v>14.05208302</c:v>
                </c:pt>
                <c:pt idx="628">
                  <c:v>14.07291698</c:v>
                </c:pt>
                <c:pt idx="629">
                  <c:v>14.09375</c:v>
                </c:pt>
                <c:pt idx="630">
                  <c:v>14.11458302</c:v>
                </c:pt>
                <c:pt idx="631">
                  <c:v>14.13541698</c:v>
                </c:pt>
                <c:pt idx="632">
                  <c:v>14.15625</c:v>
                </c:pt>
                <c:pt idx="633">
                  <c:v>14.17708302</c:v>
                </c:pt>
                <c:pt idx="634">
                  <c:v>14.19791698</c:v>
                </c:pt>
                <c:pt idx="635">
                  <c:v>14.21875</c:v>
                </c:pt>
                <c:pt idx="636">
                  <c:v>14.23958302</c:v>
                </c:pt>
                <c:pt idx="637">
                  <c:v>14.26041698</c:v>
                </c:pt>
                <c:pt idx="638">
                  <c:v>14.28125</c:v>
                </c:pt>
                <c:pt idx="639">
                  <c:v>14.30208302</c:v>
                </c:pt>
                <c:pt idx="640">
                  <c:v>14.32291698</c:v>
                </c:pt>
                <c:pt idx="641">
                  <c:v>14.34375</c:v>
                </c:pt>
                <c:pt idx="642">
                  <c:v>14.36458302</c:v>
                </c:pt>
                <c:pt idx="643">
                  <c:v>14.38541698</c:v>
                </c:pt>
                <c:pt idx="644">
                  <c:v>14.40625</c:v>
                </c:pt>
                <c:pt idx="645">
                  <c:v>14.42708302</c:v>
                </c:pt>
                <c:pt idx="646">
                  <c:v>14.44791698</c:v>
                </c:pt>
                <c:pt idx="647">
                  <c:v>14.46875</c:v>
                </c:pt>
                <c:pt idx="648">
                  <c:v>14.48958302</c:v>
                </c:pt>
                <c:pt idx="649">
                  <c:v>14.51041698</c:v>
                </c:pt>
                <c:pt idx="650">
                  <c:v>14.53125</c:v>
                </c:pt>
                <c:pt idx="651">
                  <c:v>14.55208302</c:v>
                </c:pt>
                <c:pt idx="652">
                  <c:v>14.57291698</c:v>
                </c:pt>
                <c:pt idx="653">
                  <c:v>14.59375</c:v>
                </c:pt>
                <c:pt idx="654">
                  <c:v>14.61458302</c:v>
                </c:pt>
                <c:pt idx="655">
                  <c:v>14.63541698</c:v>
                </c:pt>
                <c:pt idx="656">
                  <c:v>14.65625</c:v>
                </c:pt>
                <c:pt idx="657">
                  <c:v>14.67708302</c:v>
                </c:pt>
                <c:pt idx="658">
                  <c:v>14.69791698</c:v>
                </c:pt>
                <c:pt idx="659">
                  <c:v>14.71875</c:v>
                </c:pt>
                <c:pt idx="660">
                  <c:v>14.73958302</c:v>
                </c:pt>
                <c:pt idx="661">
                  <c:v>14.76041698</c:v>
                </c:pt>
                <c:pt idx="662">
                  <c:v>14.78125</c:v>
                </c:pt>
                <c:pt idx="663">
                  <c:v>14.80208302</c:v>
                </c:pt>
                <c:pt idx="664">
                  <c:v>14.82291698</c:v>
                </c:pt>
                <c:pt idx="665">
                  <c:v>14.84375</c:v>
                </c:pt>
                <c:pt idx="666">
                  <c:v>14.86458302</c:v>
                </c:pt>
                <c:pt idx="667">
                  <c:v>14.88541698</c:v>
                </c:pt>
                <c:pt idx="668">
                  <c:v>14.90625</c:v>
                </c:pt>
                <c:pt idx="669">
                  <c:v>14.92708302</c:v>
                </c:pt>
                <c:pt idx="670">
                  <c:v>14.94791698</c:v>
                </c:pt>
                <c:pt idx="671">
                  <c:v>14.96875</c:v>
                </c:pt>
                <c:pt idx="672">
                  <c:v>14.98958302</c:v>
                </c:pt>
                <c:pt idx="673">
                  <c:v>15.01041698</c:v>
                </c:pt>
                <c:pt idx="674">
                  <c:v>15.03125</c:v>
                </c:pt>
                <c:pt idx="675">
                  <c:v>15.05208302</c:v>
                </c:pt>
                <c:pt idx="676">
                  <c:v>15.07291698</c:v>
                </c:pt>
                <c:pt idx="677">
                  <c:v>15.09375</c:v>
                </c:pt>
                <c:pt idx="678">
                  <c:v>15.11458302</c:v>
                </c:pt>
                <c:pt idx="679">
                  <c:v>15.13541698</c:v>
                </c:pt>
                <c:pt idx="680">
                  <c:v>15.15625</c:v>
                </c:pt>
                <c:pt idx="681">
                  <c:v>15.17708302</c:v>
                </c:pt>
                <c:pt idx="682">
                  <c:v>15.19791698</c:v>
                </c:pt>
                <c:pt idx="683">
                  <c:v>15.21875</c:v>
                </c:pt>
                <c:pt idx="684">
                  <c:v>15.23958302</c:v>
                </c:pt>
                <c:pt idx="685">
                  <c:v>15.26041698</c:v>
                </c:pt>
                <c:pt idx="686">
                  <c:v>15.28125</c:v>
                </c:pt>
                <c:pt idx="687">
                  <c:v>15.30208302</c:v>
                </c:pt>
                <c:pt idx="688">
                  <c:v>15.32291698</c:v>
                </c:pt>
                <c:pt idx="689">
                  <c:v>15.34375</c:v>
                </c:pt>
                <c:pt idx="690">
                  <c:v>15.36458302</c:v>
                </c:pt>
                <c:pt idx="691">
                  <c:v>15.38541698</c:v>
                </c:pt>
                <c:pt idx="692">
                  <c:v>15.40625</c:v>
                </c:pt>
                <c:pt idx="693">
                  <c:v>15.42708302</c:v>
                </c:pt>
                <c:pt idx="694">
                  <c:v>15.44791698</c:v>
                </c:pt>
                <c:pt idx="695">
                  <c:v>15.46875</c:v>
                </c:pt>
                <c:pt idx="696">
                  <c:v>15.48958302</c:v>
                </c:pt>
                <c:pt idx="697">
                  <c:v>15.51041698</c:v>
                </c:pt>
                <c:pt idx="698">
                  <c:v>15.53125</c:v>
                </c:pt>
                <c:pt idx="699">
                  <c:v>15.55208302</c:v>
                </c:pt>
                <c:pt idx="700">
                  <c:v>15.57291698</c:v>
                </c:pt>
                <c:pt idx="701">
                  <c:v>15.59375</c:v>
                </c:pt>
                <c:pt idx="702">
                  <c:v>15.61458302</c:v>
                </c:pt>
                <c:pt idx="703">
                  <c:v>15.63541698</c:v>
                </c:pt>
                <c:pt idx="704">
                  <c:v>15.65625</c:v>
                </c:pt>
                <c:pt idx="705">
                  <c:v>15.67708302</c:v>
                </c:pt>
                <c:pt idx="706">
                  <c:v>15.69791698</c:v>
                </c:pt>
                <c:pt idx="707">
                  <c:v>15.71875</c:v>
                </c:pt>
                <c:pt idx="708">
                  <c:v>15.73958302</c:v>
                </c:pt>
                <c:pt idx="709">
                  <c:v>15.76041698</c:v>
                </c:pt>
                <c:pt idx="710">
                  <c:v>15.78125</c:v>
                </c:pt>
                <c:pt idx="711">
                  <c:v>15.80208302</c:v>
                </c:pt>
                <c:pt idx="712">
                  <c:v>15.82291698</c:v>
                </c:pt>
                <c:pt idx="713">
                  <c:v>15.84375</c:v>
                </c:pt>
                <c:pt idx="714">
                  <c:v>15.86458302</c:v>
                </c:pt>
                <c:pt idx="715">
                  <c:v>15.88541698</c:v>
                </c:pt>
                <c:pt idx="716">
                  <c:v>15.90625</c:v>
                </c:pt>
                <c:pt idx="717">
                  <c:v>15.92708302</c:v>
                </c:pt>
                <c:pt idx="718">
                  <c:v>15.94791698</c:v>
                </c:pt>
                <c:pt idx="719">
                  <c:v>15.96875</c:v>
                </c:pt>
                <c:pt idx="720">
                  <c:v>15.98958302</c:v>
                </c:pt>
                <c:pt idx="721">
                  <c:v>16.010416029999998</c:v>
                </c:pt>
                <c:pt idx="722">
                  <c:v>16.03125</c:v>
                </c:pt>
                <c:pt idx="723">
                  <c:v>16.052083970000002</c:v>
                </c:pt>
                <c:pt idx="724">
                  <c:v>16.072916029999998</c:v>
                </c:pt>
                <c:pt idx="725">
                  <c:v>16.09375</c:v>
                </c:pt>
                <c:pt idx="726">
                  <c:v>16.114583970000002</c:v>
                </c:pt>
                <c:pt idx="727">
                  <c:v>16.135416029999998</c:v>
                </c:pt>
                <c:pt idx="728">
                  <c:v>16.15625</c:v>
                </c:pt>
                <c:pt idx="729">
                  <c:v>16.177083970000002</c:v>
                </c:pt>
                <c:pt idx="730">
                  <c:v>16.197916029999998</c:v>
                </c:pt>
                <c:pt idx="731">
                  <c:v>16.21875</c:v>
                </c:pt>
                <c:pt idx="732">
                  <c:v>16.239583970000002</c:v>
                </c:pt>
                <c:pt idx="733">
                  <c:v>16.260416029999998</c:v>
                </c:pt>
                <c:pt idx="734">
                  <c:v>16.28125</c:v>
                </c:pt>
                <c:pt idx="735">
                  <c:v>16.302083970000002</c:v>
                </c:pt>
                <c:pt idx="736">
                  <c:v>16.322916029999998</c:v>
                </c:pt>
                <c:pt idx="737">
                  <c:v>16.34375</c:v>
                </c:pt>
                <c:pt idx="738">
                  <c:v>16.364583970000002</c:v>
                </c:pt>
                <c:pt idx="739">
                  <c:v>16.385416029999998</c:v>
                </c:pt>
                <c:pt idx="740">
                  <c:v>16.40625</c:v>
                </c:pt>
                <c:pt idx="741">
                  <c:v>16.427083970000002</c:v>
                </c:pt>
                <c:pt idx="742">
                  <c:v>16.447916029999998</c:v>
                </c:pt>
                <c:pt idx="743">
                  <c:v>16.46875</c:v>
                </c:pt>
                <c:pt idx="744">
                  <c:v>16.489583970000002</c:v>
                </c:pt>
                <c:pt idx="745">
                  <c:v>16.510416029999998</c:v>
                </c:pt>
                <c:pt idx="746">
                  <c:v>16.53125</c:v>
                </c:pt>
                <c:pt idx="747">
                  <c:v>16.552083970000002</c:v>
                </c:pt>
                <c:pt idx="748">
                  <c:v>16.572916029999998</c:v>
                </c:pt>
                <c:pt idx="749">
                  <c:v>16.59375</c:v>
                </c:pt>
                <c:pt idx="750">
                  <c:v>16.614583970000002</c:v>
                </c:pt>
                <c:pt idx="751">
                  <c:v>16.635416029999998</c:v>
                </c:pt>
                <c:pt idx="752">
                  <c:v>16.65625</c:v>
                </c:pt>
                <c:pt idx="753">
                  <c:v>16.677083970000002</c:v>
                </c:pt>
                <c:pt idx="754">
                  <c:v>16.697916029999998</c:v>
                </c:pt>
                <c:pt idx="755">
                  <c:v>16.71875</c:v>
                </c:pt>
                <c:pt idx="756">
                  <c:v>16.739583970000002</c:v>
                </c:pt>
                <c:pt idx="757">
                  <c:v>16.760416029999998</c:v>
                </c:pt>
                <c:pt idx="758">
                  <c:v>16.78125</c:v>
                </c:pt>
                <c:pt idx="759">
                  <c:v>16.802083970000002</c:v>
                </c:pt>
                <c:pt idx="760">
                  <c:v>16.822916029999998</c:v>
                </c:pt>
                <c:pt idx="761">
                  <c:v>16.84375</c:v>
                </c:pt>
                <c:pt idx="762">
                  <c:v>16.864583970000002</c:v>
                </c:pt>
                <c:pt idx="763">
                  <c:v>16.885416029999998</c:v>
                </c:pt>
                <c:pt idx="764">
                  <c:v>16.90625</c:v>
                </c:pt>
                <c:pt idx="765">
                  <c:v>16.927083970000002</c:v>
                </c:pt>
                <c:pt idx="766">
                  <c:v>16.947916029999998</c:v>
                </c:pt>
                <c:pt idx="767">
                  <c:v>16.96875</c:v>
                </c:pt>
                <c:pt idx="768">
                  <c:v>16.989583970000002</c:v>
                </c:pt>
                <c:pt idx="769">
                  <c:v>17.010416029999998</c:v>
                </c:pt>
                <c:pt idx="770">
                  <c:v>17.03125</c:v>
                </c:pt>
                <c:pt idx="771">
                  <c:v>17.052083970000002</c:v>
                </c:pt>
                <c:pt idx="772">
                  <c:v>17.072916029999998</c:v>
                </c:pt>
                <c:pt idx="773">
                  <c:v>17.09375</c:v>
                </c:pt>
                <c:pt idx="774">
                  <c:v>17.114583970000002</c:v>
                </c:pt>
                <c:pt idx="775">
                  <c:v>17.135416029999998</c:v>
                </c:pt>
                <c:pt idx="776">
                  <c:v>17.15625</c:v>
                </c:pt>
                <c:pt idx="777">
                  <c:v>17.177083970000002</c:v>
                </c:pt>
                <c:pt idx="778">
                  <c:v>17.197916029999998</c:v>
                </c:pt>
                <c:pt idx="779">
                  <c:v>17.21875</c:v>
                </c:pt>
                <c:pt idx="780">
                  <c:v>17.239583970000002</c:v>
                </c:pt>
                <c:pt idx="781">
                  <c:v>17.260416029999998</c:v>
                </c:pt>
                <c:pt idx="782">
                  <c:v>17.28125</c:v>
                </c:pt>
                <c:pt idx="783">
                  <c:v>17.302083970000002</c:v>
                </c:pt>
                <c:pt idx="784">
                  <c:v>17.322916029999998</c:v>
                </c:pt>
                <c:pt idx="785">
                  <c:v>17.34375</c:v>
                </c:pt>
                <c:pt idx="786">
                  <c:v>17.364583970000002</c:v>
                </c:pt>
                <c:pt idx="787">
                  <c:v>17.385416029999998</c:v>
                </c:pt>
                <c:pt idx="788">
                  <c:v>17.40625</c:v>
                </c:pt>
                <c:pt idx="789">
                  <c:v>17.427083970000002</c:v>
                </c:pt>
                <c:pt idx="790">
                  <c:v>17.447916029999998</c:v>
                </c:pt>
                <c:pt idx="791">
                  <c:v>17.46875</c:v>
                </c:pt>
                <c:pt idx="792">
                  <c:v>17.489583970000002</c:v>
                </c:pt>
                <c:pt idx="793">
                  <c:v>17.510416029999998</c:v>
                </c:pt>
                <c:pt idx="794">
                  <c:v>17.53125</c:v>
                </c:pt>
                <c:pt idx="795">
                  <c:v>17.552083970000002</c:v>
                </c:pt>
                <c:pt idx="796">
                  <c:v>17.572916029999998</c:v>
                </c:pt>
                <c:pt idx="797">
                  <c:v>17.59375</c:v>
                </c:pt>
                <c:pt idx="798">
                  <c:v>17.614583970000002</c:v>
                </c:pt>
                <c:pt idx="799">
                  <c:v>17.635416029999998</c:v>
                </c:pt>
                <c:pt idx="800">
                  <c:v>17.65625</c:v>
                </c:pt>
                <c:pt idx="801">
                  <c:v>17.677083970000002</c:v>
                </c:pt>
                <c:pt idx="802">
                  <c:v>17.697916029999998</c:v>
                </c:pt>
                <c:pt idx="803">
                  <c:v>17.71875</c:v>
                </c:pt>
                <c:pt idx="804">
                  <c:v>17.739583970000002</c:v>
                </c:pt>
                <c:pt idx="805">
                  <c:v>17.760416029999998</c:v>
                </c:pt>
                <c:pt idx="806">
                  <c:v>17.78125</c:v>
                </c:pt>
                <c:pt idx="807">
                  <c:v>17.802083970000002</c:v>
                </c:pt>
                <c:pt idx="808">
                  <c:v>17.822916029999998</c:v>
                </c:pt>
                <c:pt idx="809">
                  <c:v>17.84375</c:v>
                </c:pt>
                <c:pt idx="810">
                  <c:v>17.864583970000002</c:v>
                </c:pt>
                <c:pt idx="811">
                  <c:v>17.885416029999998</c:v>
                </c:pt>
                <c:pt idx="812">
                  <c:v>17.90625</c:v>
                </c:pt>
                <c:pt idx="813">
                  <c:v>17.927083970000002</c:v>
                </c:pt>
                <c:pt idx="814">
                  <c:v>17.947916029999998</c:v>
                </c:pt>
                <c:pt idx="815">
                  <c:v>17.96875</c:v>
                </c:pt>
                <c:pt idx="816">
                  <c:v>17.989583970000002</c:v>
                </c:pt>
                <c:pt idx="817">
                  <c:v>18.010416029999998</c:v>
                </c:pt>
                <c:pt idx="818">
                  <c:v>18.03125</c:v>
                </c:pt>
                <c:pt idx="819">
                  <c:v>18.052083970000002</c:v>
                </c:pt>
                <c:pt idx="820">
                  <c:v>18.072916029999998</c:v>
                </c:pt>
                <c:pt idx="821">
                  <c:v>18.09375</c:v>
                </c:pt>
                <c:pt idx="822">
                  <c:v>18.114583970000002</c:v>
                </c:pt>
                <c:pt idx="823">
                  <c:v>18.135416029999998</c:v>
                </c:pt>
                <c:pt idx="824">
                  <c:v>18.15625</c:v>
                </c:pt>
                <c:pt idx="825">
                  <c:v>18.177083970000002</c:v>
                </c:pt>
                <c:pt idx="826">
                  <c:v>18.197916029999998</c:v>
                </c:pt>
                <c:pt idx="827">
                  <c:v>18.21875</c:v>
                </c:pt>
                <c:pt idx="828">
                  <c:v>18.239583970000002</c:v>
                </c:pt>
                <c:pt idx="829">
                  <c:v>18.260416029999998</c:v>
                </c:pt>
                <c:pt idx="830">
                  <c:v>18.28125</c:v>
                </c:pt>
                <c:pt idx="831">
                  <c:v>18.302083970000002</c:v>
                </c:pt>
                <c:pt idx="832">
                  <c:v>18.322916029999998</c:v>
                </c:pt>
                <c:pt idx="833">
                  <c:v>18.34375</c:v>
                </c:pt>
                <c:pt idx="834">
                  <c:v>18.364583970000002</c:v>
                </c:pt>
                <c:pt idx="835">
                  <c:v>18.385416029999998</c:v>
                </c:pt>
                <c:pt idx="836">
                  <c:v>18.40625</c:v>
                </c:pt>
                <c:pt idx="837">
                  <c:v>18.427083970000002</c:v>
                </c:pt>
                <c:pt idx="838">
                  <c:v>18.447916029999998</c:v>
                </c:pt>
                <c:pt idx="839">
                  <c:v>18.46875</c:v>
                </c:pt>
                <c:pt idx="840">
                  <c:v>18.489583970000002</c:v>
                </c:pt>
                <c:pt idx="841">
                  <c:v>18.510416029999998</c:v>
                </c:pt>
                <c:pt idx="842">
                  <c:v>18.53125</c:v>
                </c:pt>
                <c:pt idx="843">
                  <c:v>18.552083970000002</c:v>
                </c:pt>
                <c:pt idx="844">
                  <c:v>18.572916029999998</c:v>
                </c:pt>
                <c:pt idx="845">
                  <c:v>18.59375</c:v>
                </c:pt>
                <c:pt idx="846">
                  <c:v>18.614583970000002</c:v>
                </c:pt>
                <c:pt idx="847">
                  <c:v>18.635416029999998</c:v>
                </c:pt>
                <c:pt idx="848">
                  <c:v>18.65625</c:v>
                </c:pt>
                <c:pt idx="849">
                  <c:v>18.677083970000002</c:v>
                </c:pt>
                <c:pt idx="850">
                  <c:v>18.697916029999998</c:v>
                </c:pt>
                <c:pt idx="851">
                  <c:v>18.71875</c:v>
                </c:pt>
                <c:pt idx="852">
                  <c:v>18.739583970000002</c:v>
                </c:pt>
                <c:pt idx="853">
                  <c:v>18.760416029999998</c:v>
                </c:pt>
                <c:pt idx="854">
                  <c:v>18.78125</c:v>
                </c:pt>
                <c:pt idx="855">
                  <c:v>18.802083970000002</c:v>
                </c:pt>
                <c:pt idx="856">
                  <c:v>18.822916029999998</c:v>
                </c:pt>
                <c:pt idx="857">
                  <c:v>18.84375</c:v>
                </c:pt>
                <c:pt idx="858">
                  <c:v>18.864583970000002</c:v>
                </c:pt>
                <c:pt idx="859">
                  <c:v>18.885416029999998</c:v>
                </c:pt>
                <c:pt idx="860">
                  <c:v>18.90625</c:v>
                </c:pt>
                <c:pt idx="861">
                  <c:v>18.927083970000002</c:v>
                </c:pt>
                <c:pt idx="862">
                  <c:v>18.947916029999998</c:v>
                </c:pt>
                <c:pt idx="863">
                  <c:v>18.96875</c:v>
                </c:pt>
                <c:pt idx="864">
                  <c:v>18.989583970000002</c:v>
                </c:pt>
                <c:pt idx="865">
                  <c:v>19.010416029999998</c:v>
                </c:pt>
                <c:pt idx="866">
                  <c:v>19.03125</c:v>
                </c:pt>
                <c:pt idx="867">
                  <c:v>19.052083970000002</c:v>
                </c:pt>
                <c:pt idx="868">
                  <c:v>19.072916029999998</c:v>
                </c:pt>
                <c:pt idx="869">
                  <c:v>19.09375</c:v>
                </c:pt>
                <c:pt idx="870">
                  <c:v>19.114583970000002</c:v>
                </c:pt>
                <c:pt idx="871">
                  <c:v>19.135416029999998</c:v>
                </c:pt>
                <c:pt idx="872">
                  <c:v>19.15625</c:v>
                </c:pt>
                <c:pt idx="873">
                  <c:v>19.177083970000002</c:v>
                </c:pt>
                <c:pt idx="874">
                  <c:v>19.197916029999998</c:v>
                </c:pt>
                <c:pt idx="875">
                  <c:v>19.21875</c:v>
                </c:pt>
                <c:pt idx="876">
                  <c:v>19.239583970000002</c:v>
                </c:pt>
                <c:pt idx="877">
                  <c:v>19.260416029999998</c:v>
                </c:pt>
                <c:pt idx="878">
                  <c:v>19.28125</c:v>
                </c:pt>
                <c:pt idx="879">
                  <c:v>19.302083970000002</c:v>
                </c:pt>
                <c:pt idx="880">
                  <c:v>19.322916029999998</c:v>
                </c:pt>
                <c:pt idx="881">
                  <c:v>19.34375</c:v>
                </c:pt>
                <c:pt idx="882">
                  <c:v>19.364583970000002</c:v>
                </c:pt>
                <c:pt idx="883">
                  <c:v>19.385416029999998</c:v>
                </c:pt>
                <c:pt idx="884">
                  <c:v>19.40625</c:v>
                </c:pt>
                <c:pt idx="885">
                  <c:v>19.427083970000002</c:v>
                </c:pt>
                <c:pt idx="886">
                  <c:v>19.447916029999998</c:v>
                </c:pt>
                <c:pt idx="887">
                  <c:v>19.46875</c:v>
                </c:pt>
                <c:pt idx="888">
                  <c:v>19.489583970000002</c:v>
                </c:pt>
                <c:pt idx="889">
                  <c:v>19.510416029999998</c:v>
                </c:pt>
                <c:pt idx="890">
                  <c:v>19.53125</c:v>
                </c:pt>
                <c:pt idx="891">
                  <c:v>19.552083970000002</c:v>
                </c:pt>
                <c:pt idx="892">
                  <c:v>19.572916029999998</c:v>
                </c:pt>
                <c:pt idx="893">
                  <c:v>19.59375</c:v>
                </c:pt>
                <c:pt idx="894">
                  <c:v>19.614583970000002</c:v>
                </c:pt>
                <c:pt idx="895">
                  <c:v>19.635416029999998</c:v>
                </c:pt>
                <c:pt idx="896">
                  <c:v>19.65625</c:v>
                </c:pt>
                <c:pt idx="897">
                  <c:v>19.677083970000002</c:v>
                </c:pt>
                <c:pt idx="898">
                  <c:v>19.697916029999998</c:v>
                </c:pt>
                <c:pt idx="899">
                  <c:v>19.71875</c:v>
                </c:pt>
                <c:pt idx="900">
                  <c:v>19.739583970000002</c:v>
                </c:pt>
                <c:pt idx="901">
                  <c:v>19.760416029999998</c:v>
                </c:pt>
                <c:pt idx="902">
                  <c:v>19.78125</c:v>
                </c:pt>
                <c:pt idx="903">
                  <c:v>19.802083970000002</c:v>
                </c:pt>
                <c:pt idx="904">
                  <c:v>19.822916029999998</c:v>
                </c:pt>
                <c:pt idx="905">
                  <c:v>19.84375</c:v>
                </c:pt>
                <c:pt idx="906">
                  <c:v>19.864583970000002</c:v>
                </c:pt>
                <c:pt idx="907">
                  <c:v>19.885416029999998</c:v>
                </c:pt>
                <c:pt idx="908">
                  <c:v>19.90625</c:v>
                </c:pt>
                <c:pt idx="909">
                  <c:v>19.927083970000002</c:v>
                </c:pt>
                <c:pt idx="910">
                  <c:v>19.947916029999998</c:v>
                </c:pt>
                <c:pt idx="911">
                  <c:v>19.96875</c:v>
                </c:pt>
                <c:pt idx="912">
                  <c:v>19.989583970000002</c:v>
                </c:pt>
                <c:pt idx="913">
                  <c:v>20.010416029999998</c:v>
                </c:pt>
                <c:pt idx="914">
                  <c:v>20.03125</c:v>
                </c:pt>
                <c:pt idx="915">
                  <c:v>20.052083970000002</c:v>
                </c:pt>
                <c:pt idx="916">
                  <c:v>20.072916029999998</c:v>
                </c:pt>
                <c:pt idx="917">
                  <c:v>20.09375</c:v>
                </c:pt>
                <c:pt idx="918">
                  <c:v>20.114583970000002</c:v>
                </c:pt>
                <c:pt idx="919">
                  <c:v>20.135416029999998</c:v>
                </c:pt>
                <c:pt idx="920">
                  <c:v>20.15625</c:v>
                </c:pt>
                <c:pt idx="921">
                  <c:v>20.177083970000002</c:v>
                </c:pt>
                <c:pt idx="922">
                  <c:v>20.197916029999998</c:v>
                </c:pt>
                <c:pt idx="923">
                  <c:v>20.21875</c:v>
                </c:pt>
                <c:pt idx="924">
                  <c:v>20.239583970000002</c:v>
                </c:pt>
                <c:pt idx="925">
                  <c:v>20.260416029999998</c:v>
                </c:pt>
                <c:pt idx="926">
                  <c:v>20.28125</c:v>
                </c:pt>
                <c:pt idx="927">
                  <c:v>20.302083970000002</c:v>
                </c:pt>
                <c:pt idx="928">
                  <c:v>20.322916029999998</c:v>
                </c:pt>
                <c:pt idx="929">
                  <c:v>20.34375</c:v>
                </c:pt>
                <c:pt idx="930">
                  <c:v>20.364583970000002</c:v>
                </c:pt>
                <c:pt idx="931">
                  <c:v>20.385416029999998</c:v>
                </c:pt>
                <c:pt idx="932">
                  <c:v>20.40625</c:v>
                </c:pt>
                <c:pt idx="933">
                  <c:v>20.427083970000002</c:v>
                </c:pt>
                <c:pt idx="934">
                  <c:v>20.447916029999998</c:v>
                </c:pt>
                <c:pt idx="935">
                  <c:v>20.46875</c:v>
                </c:pt>
                <c:pt idx="936">
                  <c:v>20.489583970000002</c:v>
                </c:pt>
                <c:pt idx="937">
                  <c:v>20.510416029999998</c:v>
                </c:pt>
                <c:pt idx="938">
                  <c:v>20.53125</c:v>
                </c:pt>
                <c:pt idx="939">
                  <c:v>20.552083970000002</c:v>
                </c:pt>
                <c:pt idx="940">
                  <c:v>20.572916029999998</c:v>
                </c:pt>
                <c:pt idx="941">
                  <c:v>20.59375</c:v>
                </c:pt>
                <c:pt idx="942">
                  <c:v>20.614583970000002</c:v>
                </c:pt>
                <c:pt idx="943">
                  <c:v>20.635416029999998</c:v>
                </c:pt>
                <c:pt idx="944">
                  <c:v>20.65625</c:v>
                </c:pt>
                <c:pt idx="945">
                  <c:v>20.677083970000002</c:v>
                </c:pt>
                <c:pt idx="946">
                  <c:v>20.697916029999998</c:v>
                </c:pt>
                <c:pt idx="947">
                  <c:v>20.71875</c:v>
                </c:pt>
                <c:pt idx="948">
                  <c:v>20.739583970000002</c:v>
                </c:pt>
                <c:pt idx="949">
                  <c:v>20.760416029999998</c:v>
                </c:pt>
                <c:pt idx="950">
                  <c:v>20.78125</c:v>
                </c:pt>
                <c:pt idx="951">
                  <c:v>20.802083970000002</c:v>
                </c:pt>
                <c:pt idx="952">
                  <c:v>20.822916029999998</c:v>
                </c:pt>
                <c:pt idx="953">
                  <c:v>20.84375</c:v>
                </c:pt>
                <c:pt idx="954">
                  <c:v>20.864583970000002</c:v>
                </c:pt>
                <c:pt idx="955">
                  <c:v>20.885416029999998</c:v>
                </c:pt>
                <c:pt idx="956">
                  <c:v>20.90625</c:v>
                </c:pt>
                <c:pt idx="957">
                  <c:v>20.927083970000002</c:v>
                </c:pt>
                <c:pt idx="958">
                  <c:v>20.947916029999998</c:v>
                </c:pt>
                <c:pt idx="959">
                  <c:v>20.96875</c:v>
                </c:pt>
                <c:pt idx="960">
                  <c:v>20.989583970000002</c:v>
                </c:pt>
                <c:pt idx="961">
                  <c:v>21.010416029999998</c:v>
                </c:pt>
                <c:pt idx="962">
                  <c:v>21.03125</c:v>
                </c:pt>
                <c:pt idx="963">
                  <c:v>21.052083970000002</c:v>
                </c:pt>
                <c:pt idx="964">
                  <c:v>21.072916029999998</c:v>
                </c:pt>
                <c:pt idx="965">
                  <c:v>21.09375</c:v>
                </c:pt>
                <c:pt idx="966">
                  <c:v>21.114583970000002</c:v>
                </c:pt>
                <c:pt idx="967">
                  <c:v>21.135416029999998</c:v>
                </c:pt>
                <c:pt idx="968">
                  <c:v>21.15625</c:v>
                </c:pt>
                <c:pt idx="969">
                  <c:v>21.177083970000002</c:v>
                </c:pt>
                <c:pt idx="970">
                  <c:v>21.197916029999998</c:v>
                </c:pt>
                <c:pt idx="971">
                  <c:v>21.21875</c:v>
                </c:pt>
                <c:pt idx="972">
                  <c:v>21.239583970000002</c:v>
                </c:pt>
                <c:pt idx="973">
                  <c:v>21.260416029999998</c:v>
                </c:pt>
                <c:pt idx="974">
                  <c:v>21.28125</c:v>
                </c:pt>
                <c:pt idx="975">
                  <c:v>21.302083970000002</c:v>
                </c:pt>
                <c:pt idx="976">
                  <c:v>21.322916029999998</c:v>
                </c:pt>
                <c:pt idx="977">
                  <c:v>21.34375</c:v>
                </c:pt>
                <c:pt idx="978">
                  <c:v>21.364583970000002</c:v>
                </c:pt>
                <c:pt idx="979">
                  <c:v>21.385416029999998</c:v>
                </c:pt>
                <c:pt idx="980">
                  <c:v>21.40625</c:v>
                </c:pt>
                <c:pt idx="981">
                  <c:v>21.427083970000002</c:v>
                </c:pt>
                <c:pt idx="982">
                  <c:v>21.447916029999998</c:v>
                </c:pt>
                <c:pt idx="983">
                  <c:v>21.46875</c:v>
                </c:pt>
                <c:pt idx="984">
                  <c:v>21.489583970000002</c:v>
                </c:pt>
                <c:pt idx="985">
                  <c:v>21.510416029999998</c:v>
                </c:pt>
                <c:pt idx="986">
                  <c:v>21.53125</c:v>
                </c:pt>
                <c:pt idx="987">
                  <c:v>21.552083970000002</c:v>
                </c:pt>
                <c:pt idx="988">
                  <c:v>21.572916029999998</c:v>
                </c:pt>
                <c:pt idx="989">
                  <c:v>21.59375</c:v>
                </c:pt>
                <c:pt idx="990">
                  <c:v>21.614583970000002</c:v>
                </c:pt>
                <c:pt idx="991">
                  <c:v>21.635416029999998</c:v>
                </c:pt>
                <c:pt idx="992">
                  <c:v>21.65625</c:v>
                </c:pt>
                <c:pt idx="993">
                  <c:v>21.677083970000002</c:v>
                </c:pt>
                <c:pt idx="994">
                  <c:v>21.697916029999998</c:v>
                </c:pt>
                <c:pt idx="995">
                  <c:v>21.71875</c:v>
                </c:pt>
                <c:pt idx="996">
                  <c:v>21.739583970000002</c:v>
                </c:pt>
                <c:pt idx="997">
                  <c:v>21.760416029999998</c:v>
                </c:pt>
                <c:pt idx="998">
                  <c:v>21.78125</c:v>
                </c:pt>
                <c:pt idx="999">
                  <c:v>21.802083970000002</c:v>
                </c:pt>
                <c:pt idx="1000">
                  <c:v>21.822916029999998</c:v>
                </c:pt>
                <c:pt idx="1001">
                  <c:v>21.84375</c:v>
                </c:pt>
                <c:pt idx="1002">
                  <c:v>21.864583970000002</c:v>
                </c:pt>
                <c:pt idx="1003">
                  <c:v>21.885416029999998</c:v>
                </c:pt>
                <c:pt idx="1004">
                  <c:v>21.90625</c:v>
                </c:pt>
                <c:pt idx="1005">
                  <c:v>21.927083970000002</c:v>
                </c:pt>
                <c:pt idx="1006">
                  <c:v>21.947916029999998</c:v>
                </c:pt>
                <c:pt idx="1007">
                  <c:v>21.96875</c:v>
                </c:pt>
                <c:pt idx="1008">
                  <c:v>21.989583970000002</c:v>
                </c:pt>
                <c:pt idx="1009">
                  <c:v>22.010416029999998</c:v>
                </c:pt>
                <c:pt idx="1010">
                  <c:v>22.03125</c:v>
                </c:pt>
                <c:pt idx="1011">
                  <c:v>22.052083970000002</c:v>
                </c:pt>
                <c:pt idx="1012">
                  <c:v>22.072916029999998</c:v>
                </c:pt>
                <c:pt idx="1013">
                  <c:v>22.09375</c:v>
                </c:pt>
                <c:pt idx="1014">
                  <c:v>22.114583970000002</c:v>
                </c:pt>
                <c:pt idx="1015">
                  <c:v>22.135416029999998</c:v>
                </c:pt>
                <c:pt idx="1016">
                  <c:v>22.15625</c:v>
                </c:pt>
                <c:pt idx="1017">
                  <c:v>22.177083970000002</c:v>
                </c:pt>
                <c:pt idx="1018">
                  <c:v>22.197916029999998</c:v>
                </c:pt>
                <c:pt idx="1019">
                  <c:v>22.21875</c:v>
                </c:pt>
                <c:pt idx="1020">
                  <c:v>22.239583970000002</c:v>
                </c:pt>
                <c:pt idx="1021">
                  <c:v>22.260416029999998</c:v>
                </c:pt>
                <c:pt idx="1022">
                  <c:v>22.28125</c:v>
                </c:pt>
                <c:pt idx="1023">
                  <c:v>22.302083970000002</c:v>
                </c:pt>
                <c:pt idx="1024">
                  <c:v>22.322916029999998</c:v>
                </c:pt>
                <c:pt idx="1025">
                  <c:v>22.34375</c:v>
                </c:pt>
                <c:pt idx="1026">
                  <c:v>22.364583970000002</c:v>
                </c:pt>
                <c:pt idx="1027">
                  <c:v>22.385416029999998</c:v>
                </c:pt>
                <c:pt idx="1028">
                  <c:v>22.40625</c:v>
                </c:pt>
                <c:pt idx="1029">
                  <c:v>22.427083970000002</c:v>
                </c:pt>
                <c:pt idx="1030">
                  <c:v>22.447916029999998</c:v>
                </c:pt>
                <c:pt idx="1031">
                  <c:v>22.46875</c:v>
                </c:pt>
                <c:pt idx="1032">
                  <c:v>22.489583970000002</c:v>
                </c:pt>
                <c:pt idx="1033">
                  <c:v>22.510416029999998</c:v>
                </c:pt>
                <c:pt idx="1034">
                  <c:v>22.53125</c:v>
                </c:pt>
                <c:pt idx="1035">
                  <c:v>22.552083970000002</c:v>
                </c:pt>
                <c:pt idx="1036">
                  <c:v>22.572916029999998</c:v>
                </c:pt>
                <c:pt idx="1037">
                  <c:v>22.59375</c:v>
                </c:pt>
                <c:pt idx="1038">
                  <c:v>22.614583970000002</c:v>
                </c:pt>
                <c:pt idx="1039">
                  <c:v>22.635416029999998</c:v>
                </c:pt>
                <c:pt idx="1040">
                  <c:v>22.65625</c:v>
                </c:pt>
                <c:pt idx="1041">
                  <c:v>22.677083970000002</c:v>
                </c:pt>
                <c:pt idx="1042">
                  <c:v>22.697916029999998</c:v>
                </c:pt>
                <c:pt idx="1043">
                  <c:v>22.71875</c:v>
                </c:pt>
                <c:pt idx="1044">
                  <c:v>22.739583970000002</c:v>
                </c:pt>
                <c:pt idx="1045">
                  <c:v>22.760416029999998</c:v>
                </c:pt>
                <c:pt idx="1046">
                  <c:v>22.78125</c:v>
                </c:pt>
                <c:pt idx="1047">
                  <c:v>22.802083970000002</c:v>
                </c:pt>
                <c:pt idx="1048">
                  <c:v>22.822916029999998</c:v>
                </c:pt>
                <c:pt idx="1049">
                  <c:v>22.84375</c:v>
                </c:pt>
                <c:pt idx="1050">
                  <c:v>22.864583970000002</c:v>
                </c:pt>
                <c:pt idx="1051">
                  <c:v>22.885416029999998</c:v>
                </c:pt>
                <c:pt idx="1052">
                  <c:v>22.90625</c:v>
                </c:pt>
                <c:pt idx="1053">
                  <c:v>22.927083970000002</c:v>
                </c:pt>
                <c:pt idx="1054">
                  <c:v>22.947916029999998</c:v>
                </c:pt>
                <c:pt idx="1055">
                  <c:v>22.96875</c:v>
                </c:pt>
                <c:pt idx="1056">
                  <c:v>22.989583970000002</c:v>
                </c:pt>
                <c:pt idx="1057">
                  <c:v>23.010416029999998</c:v>
                </c:pt>
                <c:pt idx="1058">
                  <c:v>23.03125</c:v>
                </c:pt>
                <c:pt idx="1059">
                  <c:v>23.052083970000002</c:v>
                </c:pt>
                <c:pt idx="1060">
                  <c:v>23.072916029999998</c:v>
                </c:pt>
                <c:pt idx="1061">
                  <c:v>23.09375</c:v>
                </c:pt>
                <c:pt idx="1062">
                  <c:v>23.114583970000002</c:v>
                </c:pt>
                <c:pt idx="1063">
                  <c:v>23.135416029999998</c:v>
                </c:pt>
                <c:pt idx="1064">
                  <c:v>23.15625</c:v>
                </c:pt>
                <c:pt idx="1065">
                  <c:v>23.177083970000002</c:v>
                </c:pt>
                <c:pt idx="1066">
                  <c:v>23.197916029999998</c:v>
                </c:pt>
                <c:pt idx="1067">
                  <c:v>23.21875</c:v>
                </c:pt>
                <c:pt idx="1068">
                  <c:v>23.239583970000002</c:v>
                </c:pt>
                <c:pt idx="1069">
                  <c:v>23.260416029999998</c:v>
                </c:pt>
                <c:pt idx="1070">
                  <c:v>23.28125</c:v>
                </c:pt>
                <c:pt idx="1071">
                  <c:v>23.302083970000002</c:v>
                </c:pt>
                <c:pt idx="1072">
                  <c:v>23.322916029999998</c:v>
                </c:pt>
                <c:pt idx="1073">
                  <c:v>23.34375</c:v>
                </c:pt>
                <c:pt idx="1074">
                  <c:v>23.364583970000002</c:v>
                </c:pt>
                <c:pt idx="1075">
                  <c:v>23.385416029999998</c:v>
                </c:pt>
                <c:pt idx="1076">
                  <c:v>23.40625</c:v>
                </c:pt>
                <c:pt idx="1077">
                  <c:v>23.427083970000002</c:v>
                </c:pt>
                <c:pt idx="1078">
                  <c:v>23.447916029999998</c:v>
                </c:pt>
                <c:pt idx="1079">
                  <c:v>23.46875</c:v>
                </c:pt>
                <c:pt idx="1080">
                  <c:v>23.489583970000002</c:v>
                </c:pt>
                <c:pt idx="1081">
                  <c:v>23.510416029999998</c:v>
                </c:pt>
                <c:pt idx="1082">
                  <c:v>23.53125</c:v>
                </c:pt>
                <c:pt idx="1083">
                  <c:v>23.552083970000002</c:v>
                </c:pt>
                <c:pt idx="1084">
                  <c:v>23.572916029999998</c:v>
                </c:pt>
                <c:pt idx="1085">
                  <c:v>23.59375</c:v>
                </c:pt>
                <c:pt idx="1086">
                  <c:v>23.614583970000002</c:v>
                </c:pt>
                <c:pt idx="1087">
                  <c:v>23.635416029999998</c:v>
                </c:pt>
                <c:pt idx="1088">
                  <c:v>23.65625</c:v>
                </c:pt>
                <c:pt idx="1089">
                  <c:v>23.677083970000002</c:v>
                </c:pt>
                <c:pt idx="1090">
                  <c:v>23.697916029999998</c:v>
                </c:pt>
                <c:pt idx="1091">
                  <c:v>23.71875</c:v>
                </c:pt>
                <c:pt idx="1092">
                  <c:v>23.739583970000002</c:v>
                </c:pt>
                <c:pt idx="1093">
                  <c:v>23.760416029999998</c:v>
                </c:pt>
                <c:pt idx="1094">
                  <c:v>23.78125</c:v>
                </c:pt>
                <c:pt idx="1095">
                  <c:v>23.802083970000002</c:v>
                </c:pt>
                <c:pt idx="1096">
                  <c:v>23.822916029999998</c:v>
                </c:pt>
                <c:pt idx="1097">
                  <c:v>23.84375</c:v>
                </c:pt>
                <c:pt idx="1098">
                  <c:v>23.864583970000002</c:v>
                </c:pt>
                <c:pt idx="1099">
                  <c:v>23.885416029999998</c:v>
                </c:pt>
                <c:pt idx="1100">
                  <c:v>23.90625</c:v>
                </c:pt>
                <c:pt idx="1101">
                  <c:v>23.927083970000002</c:v>
                </c:pt>
                <c:pt idx="1102">
                  <c:v>23.947916029999998</c:v>
                </c:pt>
                <c:pt idx="1103">
                  <c:v>23.96875</c:v>
                </c:pt>
                <c:pt idx="1104">
                  <c:v>23.989583970000002</c:v>
                </c:pt>
                <c:pt idx="1105">
                  <c:v>24.010416029999998</c:v>
                </c:pt>
                <c:pt idx="1106">
                  <c:v>24.03125</c:v>
                </c:pt>
                <c:pt idx="1107">
                  <c:v>24.052083970000002</c:v>
                </c:pt>
                <c:pt idx="1108">
                  <c:v>24.072916029999998</c:v>
                </c:pt>
                <c:pt idx="1109">
                  <c:v>24.09375</c:v>
                </c:pt>
                <c:pt idx="1110">
                  <c:v>24.114583970000002</c:v>
                </c:pt>
                <c:pt idx="1111">
                  <c:v>24.135416029999998</c:v>
                </c:pt>
                <c:pt idx="1112">
                  <c:v>24.15625</c:v>
                </c:pt>
                <c:pt idx="1113">
                  <c:v>24.177083970000002</c:v>
                </c:pt>
                <c:pt idx="1114">
                  <c:v>24.197916029999998</c:v>
                </c:pt>
                <c:pt idx="1115">
                  <c:v>24.21875</c:v>
                </c:pt>
                <c:pt idx="1116">
                  <c:v>24.239583970000002</c:v>
                </c:pt>
                <c:pt idx="1117">
                  <c:v>24.260416029999998</c:v>
                </c:pt>
                <c:pt idx="1118">
                  <c:v>24.28125</c:v>
                </c:pt>
                <c:pt idx="1119">
                  <c:v>24.302083970000002</c:v>
                </c:pt>
                <c:pt idx="1120">
                  <c:v>24.322916029999998</c:v>
                </c:pt>
                <c:pt idx="1121">
                  <c:v>24.34375</c:v>
                </c:pt>
                <c:pt idx="1122">
                  <c:v>24.364583970000002</c:v>
                </c:pt>
                <c:pt idx="1123">
                  <c:v>24.385416029999998</c:v>
                </c:pt>
                <c:pt idx="1124">
                  <c:v>24.40625</c:v>
                </c:pt>
                <c:pt idx="1125">
                  <c:v>24.427083970000002</c:v>
                </c:pt>
                <c:pt idx="1126">
                  <c:v>24.447916029999998</c:v>
                </c:pt>
                <c:pt idx="1127">
                  <c:v>24.46875</c:v>
                </c:pt>
                <c:pt idx="1128">
                  <c:v>24.489583970000002</c:v>
                </c:pt>
                <c:pt idx="1129">
                  <c:v>24.510416029999998</c:v>
                </c:pt>
                <c:pt idx="1130">
                  <c:v>24.53125</c:v>
                </c:pt>
                <c:pt idx="1131">
                  <c:v>24.552083970000002</c:v>
                </c:pt>
                <c:pt idx="1132">
                  <c:v>24.572916029999998</c:v>
                </c:pt>
                <c:pt idx="1133">
                  <c:v>24.59375</c:v>
                </c:pt>
                <c:pt idx="1134">
                  <c:v>24.614583970000002</c:v>
                </c:pt>
                <c:pt idx="1135">
                  <c:v>24.635416029999998</c:v>
                </c:pt>
                <c:pt idx="1136">
                  <c:v>24.65625</c:v>
                </c:pt>
                <c:pt idx="1137">
                  <c:v>24.677083970000002</c:v>
                </c:pt>
                <c:pt idx="1138">
                  <c:v>24.697916029999998</c:v>
                </c:pt>
                <c:pt idx="1139">
                  <c:v>24.71875</c:v>
                </c:pt>
                <c:pt idx="1140">
                  <c:v>24.739583970000002</c:v>
                </c:pt>
                <c:pt idx="1141">
                  <c:v>24.760416029999998</c:v>
                </c:pt>
                <c:pt idx="1142">
                  <c:v>24.78125</c:v>
                </c:pt>
                <c:pt idx="1143">
                  <c:v>24.802083970000002</c:v>
                </c:pt>
                <c:pt idx="1144">
                  <c:v>24.822916029999998</c:v>
                </c:pt>
                <c:pt idx="1145">
                  <c:v>24.84375</c:v>
                </c:pt>
                <c:pt idx="1146">
                  <c:v>24.864583970000002</c:v>
                </c:pt>
                <c:pt idx="1147">
                  <c:v>24.885416029999998</c:v>
                </c:pt>
                <c:pt idx="1148">
                  <c:v>24.90625</c:v>
                </c:pt>
                <c:pt idx="1149">
                  <c:v>24.927083970000002</c:v>
                </c:pt>
                <c:pt idx="1150">
                  <c:v>24.947916029999998</c:v>
                </c:pt>
                <c:pt idx="1151">
                  <c:v>24.96875</c:v>
                </c:pt>
                <c:pt idx="1152">
                  <c:v>24.989583970000002</c:v>
                </c:pt>
                <c:pt idx="1153">
                  <c:v>25.010416029999998</c:v>
                </c:pt>
                <c:pt idx="1154">
                  <c:v>25.03125</c:v>
                </c:pt>
                <c:pt idx="1155">
                  <c:v>25.052083970000002</c:v>
                </c:pt>
                <c:pt idx="1156">
                  <c:v>25.072916029999998</c:v>
                </c:pt>
                <c:pt idx="1157">
                  <c:v>25.09375</c:v>
                </c:pt>
                <c:pt idx="1158">
                  <c:v>25.114583970000002</c:v>
                </c:pt>
                <c:pt idx="1159">
                  <c:v>25.135416029999998</c:v>
                </c:pt>
                <c:pt idx="1160">
                  <c:v>25.15625</c:v>
                </c:pt>
                <c:pt idx="1161">
                  <c:v>25.177083970000002</c:v>
                </c:pt>
                <c:pt idx="1162">
                  <c:v>25.197916029999998</c:v>
                </c:pt>
                <c:pt idx="1163">
                  <c:v>25.21875</c:v>
                </c:pt>
                <c:pt idx="1164">
                  <c:v>25.239583970000002</c:v>
                </c:pt>
                <c:pt idx="1165">
                  <c:v>25.260416029999998</c:v>
                </c:pt>
                <c:pt idx="1166">
                  <c:v>25.28125</c:v>
                </c:pt>
                <c:pt idx="1167">
                  <c:v>25.302083970000002</c:v>
                </c:pt>
                <c:pt idx="1168">
                  <c:v>25.322916029999998</c:v>
                </c:pt>
                <c:pt idx="1169">
                  <c:v>25.34375</c:v>
                </c:pt>
                <c:pt idx="1170">
                  <c:v>25.364583970000002</c:v>
                </c:pt>
                <c:pt idx="1171">
                  <c:v>25.385416029999998</c:v>
                </c:pt>
                <c:pt idx="1172">
                  <c:v>25.40625</c:v>
                </c:pt>
                <c:pt idx="1173">
                  <c:v>25.427083970000002</c:v>
                </c:pt>
                <c:pt idx="1174">
                  <c:v>25.447916029999998</c:v>
                </c:pt>
                <c:pt idx="1175">
                  <c:v>25.46875</c:v>
                </c:pt>
                <c:pt idx="1176">
                  <c:v>25.489583970000002</c:v>
                </c:pt>
                <c:pt idx="1177">
                  <c:v>25.510416029999998</c:v>
                </c:pt>
                <c:pt idx="1178">
                  <c:v>25.53125</c:v>
                </c:pt>
                <c:pt idx="1179">
                  <c:v>25.552083970000002</c:v>
                </c:pt>
                <c:pt idx="1180">
                  <c:v>25.572916029999998</c:v>
                </c:pt>
                <c:pt idx="1181">
                  <c:v>25.59375</c:v>
                </c:pt>
                <c:pt idx="1182">
                  <c:v>25.614583970000002</c:v>
                </c:pt>
                <c:pt idx="1183">
                  <c:v>25.635416029999998</c:v>
                </c:pt>
                <c:pt idx="1184">
                  <c:v>25.65625</c:v>
                </c:pt>
                <c:pt idx="1185">
                  <c:v>25.677083970000002</c:v>
                </c:pt>
                <c:pt idx="1186">
                  <c:v>25.697916029999998</c:v>
                </c:pt>
                <c:pt idx="1187">
                  <c:v>25.71875</c:v>
                </c:pt>
                <c:pt idx="1188">
                  <c:v>25.739583970000002</c:v>
                </c:pt>
                <c:pt idx="1189">
                  <c:v>25.760416029999998</c:v>
                </c:pt>
                <c:pt idx="1190">
                  <c:v>25.78125</c:v>
                </c:pt>
                <c:pt idx="1191">
                  <c:v>25.802083970000002</c:v>
                </c:pt>
                <c:pt idx="1192">
                  <c:v>25.822916029999998</c:v>
                </c:pt>
                <c:pt idx="1193">
                  <c:v>25.84375</c:v>
                </c:pt>
                <c:pt idx="1194">
                  <c:v>25.864583970000002</c:v>
                </c:pt>
                <c:pt idx="1195">
                  <c:v>25.885416029999998</c:v>
                </c:pt>
                <c:pt idx="1196">
                  <c:v>25.90625</c:v>
                </c:pt>
                <c:pt idx="1197">
                  <c:v>25.927083970000002</c:v>
                </c:pt>
                <c:pt idx="1198">
                  <c:v>25.947916029999998</c:v>
                </c:pt>
                <c:pt idx="1199">
                  <c:v>25.96875</c:v>
                </c:pt>
                <c:pt idx="1200">
                  <c:v>25.989583970000002</c:v>
                </c:pt>
                <c:pt idx="1201">
                  <c:v>26.010416029999998</c:v>
                </c:pt>
                <c:pt idx="1202">
                  <c:v>26.03125</c:v>
                </c:pt>
                <c:pt idx="1203">
                  <c:v>26.052083970000002</c:v>
                </c:pt>
                <c:pt idx="1204">
                  <c:v>26.072916029999998</c:v>
                </c:pt>
                <c:pt idx="1205">
                  <c:v>26.09375</c:v>
                </c:pt>
                <c:pt idx="1206">
                  <c:v>26.114583970000002</c:v>
                </c:pt>
                <c:pt idx="1207">
                  <c:v>26.135416029999998</c:v>
                </c:pt>
                <c:pt idx="1208">
                  <c:v>26.15625</c:v>
                </c:pt>
                <c:pt idx="1209">
                  <c:v>26.177083970000002</c:v>
                </c:pt>
                <c:pt idx="1210">
                  <c:v>26.197916029999998</c:v>
                </c:pt>
                <c:pt idx="1211">
                  <c:v>26.21875</c:v>
                </c:pt>
                <c:pt idx="1212">
                  <c:v>26.239583970000002</c:v>
                </c:pt>
                <c:pt idx="1213">
                  <c:v>26.260416029999998</c:v>
                </c:pt>
                <c:pt idx="1214">
                  <c:v>26.28125</c:v>
                </c:pt>
                <c:pt idx="1215">
                  <c:v>26.302083970000002</c:v>
                </c:pt>
                <c:pt idx="1216">
                  <c:v>26.322916029999998</c:v>
                </c:pt>
                <c:pt idx="1217">
                  <c:v>26.34375</c:v>
                </c:pt>
                <c:pt idx="1218">
                  <c:v>26.364583970000002</c:v>
                </c:pt>
                <c:pt idx="1219">
                  <c:v>26.385416029999998</c:v>
                </c:pt>
                <c:pt idx="1220">
                  <c:v>26.40625</c:v>
                </c:pt>
                <c:pt idx="1221">
                  <c:v>26.427083970000002</c:v>
                </c:pt>
                <c:pt idx="1222">
                  <c:v>26.447916029999998</c:v>
                </c:pt>
                <c:pt idx="1223">
                  <c:v>26.46875</c:v>
                </c:pt>
                <c:pt idx="1224">
                  <c:v>26.489583970000002</c:v>
                </c:pt>
                <c:pt idx="1225">
                  <c:v>26.510416029999998</c:v>
                </c:pt>
                <c:pt idx="1226">
                  <c:v>26.53125</c:v>
                </c:pt>
                <c:pt idx="1227">
                  <c:v>26.552083970000002</c:v>
                </c:pt>
                <c:pt idx="1228">
                  <c:v>26.572916029999998</c:v>
                </c:pt>
                <c:pt idx="1229">
                  <c:v>26.59375</c:v>
                </c:pt>
                <c:pt idx="1230">
                  <c:v>26.614583970000002</c:v>
                </c:pt>
                <c:pt idx="1231">
                  <c:v>26.635416029999998</c:v>
                </c:pt>
                <c:pt idx="1232">
                  <c:v>26.65625</c:v>
                </c:pt>
                <c:pt idx="1233">
                  <c:v>26.677083970000002</c:v>
                </c:pt>
                <c:pt idx="1234">
                  <c:v>26.697916029999998</c:v>
                </c:pt>
                <c:pt idx="1235">
                  <c:v>26.71875</c:v>
                </c:pt>
                <c:pt idx="1236">
                  <c:v>26.739583970000002</c:v>
                </c:pt>
                <c:pt idx="1237">
                  <c:v>26.760416029999998</c:v>
                </c:pt>
                <c:pt idx="1238">
                  <c:v>26.78125</c:v>
                </c:pt>
                <c:pt idx="1239">
                  <c:v>26.802083970000002</c:v>
                </c:pt>
                <c:pt idx="1240">
                  <c:v>26.822916029999998</c:v>
                </c:pt>
                <c:pt idx="1241">
                  <c:v>26.84375</c:v>
                </c:pt>
                <c:pt idx="1242">
                  <c:v>26.864583970000002</c:v>
                </c:pt>
                <c:pt idx="1243">
                  <c:v>26.885416029999998</c:v>
                </c:pt>
                <c:pt idx="1244">
                  <c:v>26.90625</c:v>
                </c:pt>
                <c:pt idx="1245">
                  <c:v>26.927083970000002</c:v>
                </c:pt>
                <c:pt idx="1246">
                  <c:v>26.947916029999998</c:v>
                </c:pt>
                <c:pt idx="1247">
                  <c:v>26.96875</c:v>
                </c:pt>
                <c:pt idx="1248">
                  <c:v>26.989583970000002</c:v>
                </c:pt>
                <c:pt idx="1249">
                  <c:v>27.010416029999998</c:v>
                </c:pt>
                <c:pt idx="1250">
                  <c:v>27.03125</c:v>
                </c:pt>
                <c:pt idx="1251">
                  <c:v>27.052083970000002</c:v>
                </c:pt>
                <c:pt idx="1252">
                  <c:v>27.072916029999998</c:v>
                </c:pt>
                <c:pt idx="1253">
                  <c:v>27.09375</c:v>
                </c:pt>
                <c:pt idx="1254">
                  <c:v>27.114583970000002</c:v>
                </c:pt>
                <c:pt idx="1255">
                  <c:v>27.135416029999998</c:v>
                </c:pt>
                <c:pt idx="1256">
                  <c:v>27.15625</c:v>
                </c:pt>
                <c:pt idx="1257">
                  <c:v>27.177083970000002</c:v>
                </c:pt>
                <c:pt idx="1258">
                  <c:v>27.197916029999998</c:v>
                </c:pt>
                <c:pt idx="1259">
                  <c:v>27.21875</c:v>
                </c:pt>
                <c:pt idx="1260">
                  <c:v>27.239583970000002</c:v>
                </c:pt>
                <c:pt idx="1261">
                  <c:v>27.260416029999998</c:v>
                </c:pt>
                <c:pt idx="1262">
                  <c:v>27.28125</c:v>
                </c:pt>
                <c:pt idx="1263">
                  <c:v>27.302083970000002</c:v>
                </c:pt>
                <c:pt idx="1264">
                  <c:v>27.322916029999998</c:v>
                </c:pt>
                <c:pt idx="1265">
                  <c:v>27.34375</c:v>
                </c:pt>
                <c:pt idx="1266">
                  <c:v>27.364583970000002</c:v>
                </c:pt>
                <c:pt idx="1267">
                  <c:v>27.385416029999998</c:v>
                </c:pt>
                <c:pt idx="1268">
                  <c:v>27.40625</c:v>
                </c:pt>
                <c:pt idx="1269">
                  <c:v>27.427083970000002</c:v>
                </c:pt>
                <c:pt idx="1270">
                  <c:v>27.447916029999998</c:v>
                </c:pt>
                <c:pt idx="1271">
                  <c:v>27.46875</c:v>
                </c:pt>
                <c:pt idx="1272">
                  <c:v>27.489583970000002</c:v>
                </c:pt>
                <c:pt idx="1273">
                  <c:v>27.510416029999998</c:v>
                </c:pt>
                <c:pt idx="1274">
                  <c:v>27.53125</c:v>
                </c:pt>
                <c:pt idx="1275">
                  <c:v>27.552083970000002</c:v>
                </c:pt>
                <c:pt idx="1276">
                  <c:v>27.572916029999998</c:v>
                </c:pt>
                <c:pt idx="1277">
                  <c:v>27.59375</c:v>
                </c:pt>
                <c:pt idx="1278">
                  <c:v>27.614583970000002</c:v>
                </c:pt>
                <c:pt idx="1279">
                  <c:v>27.635416029999998</c:v>
                </c:pt>
                <c:pt idx="1280">
                  <c:v>27.65625</c:v>
                </c:pt>
                <c:pt idx="1281">
                  <c:v>27.677083970000002</c:v>
                </c:pt>
                <c:pt idx="1282">
                  <c:v>27.697916029999998</c:v>
                </c:pt>
                <c:pt idx="1283">
                  <c:v>27.71875</c:v>
                </c:pt>
                <c:pt idx="1284">
                  <c:v>27.739583970000002</c:v>
                </c:pt>
                <c:pt idx="1285">
                  <c:v>27.760416029999998</c:v>
                </c:pt>
                <c:pt idx="1286">
                  <c:v>27.78125</c:v>
                </c:pt>
                <c:pt idx="1287">
                  <c:v>27.802083970000002</c:v>
                </c:pt>
                <c:pt idx="1288">
                  <c:v>27.822916029999998</c:v>
                </c:pt>
                <c:pt idx="1289">
                  <c:v>27.84375</c:v>
                </c:pt>
                <c:pt idx="1290">
                  <c:v>27.864583970000002</c:v>
                </c:pt>
                <c:pt idx="1291">
                  <c:v>27.885416029999998</c:v>
                </c:pt>
                <c:pt idx="1292">
                  <c:v>27.90625</c:v>
                </c:pt>
                <c:pt idx="1293">
                  <c:v>27.927083970000002</c:v>
                </c:pt>
                <c:pt idx="1294">
                  <c:v>27.947916029999998</c:v>
                </c:pt>
                <c:pt idx="1295">
                  <c:v>27.96875</c:v>
                </c:pt>
                <c:pt idx="1296">
                  <c:v>27.989583970000002</c:v>
                </c:pt>
                <c:pt idx="1297">
                  <c:v>28.010416029999998</c:v>
                </c:pt>
                <c:pt idx="1298">
                  <c:v>28.03125</c:v>
                </c:pt>
                <c:pt idx="1299">
                  <c:v>28.052083970000002</c:v>
                </c:pt>
                <c:pt idx="1300">
                  <c:v>28.072916029999998</c:v>
                </c:pt>
                <c:pt idx="1301">
                  <c:v>28.09375</c:v>
                </c:pt>
                <c:pt idx="1302">
                  <c:v>28.114583970000002</c:v>
                </c:pt>
                <c:pt idx="1303">
                  <c:v>28.135416029999998</c:v>
                </c:pt>
                <c:pt idx="1304">
                  <c:v>28.15625</c:v>
                </c:pt>
                <c:pt idx="1305">
                  <c:v>28.177083970000002</c:v>
                </c:pt>
                <c:pt idx="1306">
                  <c:v>28.197916029999998</c:v>
                </c:pt>
                <c:pt idx="1307">
                  <c:v>28.21875</c:v>
                </c:pt>
                <c:pt idx="1308">
                  <c:v>28.239583970000002</c:v>
                </c:pt>
                <c:pt idx="1309">
                  <c:v>28.260416029999998</c:v>
                </c:pt>
                <c:pt idx="1310">
                  <c:v>28.28125</c:v>
                </c:pt>
                <c:pt idx="1311">
                  <c:v>28.302083970000002</c:v>
                </c:pt>
                <c:pt idx="1312">
                  <c:v>28.322916029999998</c:v>
                </c:pt>
                <c:pt idx="1313">
                  <c:v>28.34375</c:v>
                </c:pt>
                <c:pt idx="1314">
                  <c:v>28.364583970000002</c:v>
                </c:pt>
                <c:pt idx="1315">
                  <c:v>28.385416029999998</c:v>
                </c:pt>
                <c:pt idx="1316">
                  <c:v>28.40625</c:v>
                </c:pt>
                <c:pt idx="1317">
                  <c:v>28.427083970000002</c:v>
                </c:pt>
                <c:pt idx="1318">
                  <c:v>28.447916029999998</c:v>
                </c:pt>
                <c:pt idx="1319">
                  <c:v>28.46875</c:v>
                </c:pt>
                <c:pt idx="1320">
                  <c:v>28.489583970000002</c:v>
                </c:pt>
                <c:pt idx="1321">
                  <c:v>28.510416029999998</c:v>
                </c:pt>
                <c:pt idx="1322">
                  <c:v>28.53125</c:v>
                </c:pt>
                <c:pt idx="1323">
                  <c:v>28.552083970000002</c:v>
                </c:pt>
                <c:pt idx="1324">
                  <c:v>28.572916029999998</c:v>
                </c:pt>
                <c:pt idx="1325">
                  <c:v>28.59375</c:v>
                </c:pt>
                <c:pt idx="1326">
                  <c:v>28.614583970000002</c:v>
                </c:pt>
                <c:pt idx="1327">
                  <c:v>28.635416029999998</c:v>
                </c:pt>
                <c:pt idx="1328">
                  <c:v>28.65625</c:v>
                </c:pt>
                <c:pt idx="1329">
                  <c:v>28.677083970000002</c:v>
                </c:pt>
                <c:pt idx="1330">
                  <c:v>28.697916029999998</c:v>
                </c:pt>
                <c:pt idx="1331">
                  <c:v>28.71875</c:v>
                </c:pt>
                <c:pt idx="1332">
                  <c:v>28.739583970000002</c:v>
                </c:pt>
                <c:pt idx="1333">
                  <c:v>28.760416029999998</c:v>
                </c:pt>
                <c:pt idx="1334">
                  <c:v>28.78125</c:v>
                </c:pt>
                <c:pt idx="1335">
                  <c:v>28.802083970000002</c:v>
                </c:pt>
                <c:pt idx="1336">
                  <c:v>28.822916029999998</c:v>
                </c:pt>
                <c:pt idx="1337">
                  <c:v>28.84375</c:v>
                </c:pt>
                <c:pt idx="1338">
                  <c:v>28.864583970000002</c:v>
                </c:pt>
                <c:pt idx="1339">
                  <c:v>28.885416029999998</c:v>
                </c:pt>
                <c:pt idx="1340">
                  <c:v>28.90625</c:v>
                </c:pt>
                <c:pt idx="1341">
                  <c:v>28.927083970000002</c:v>
                </c:pt>
                <c:pt idx="1342">
                  <c:v>28.947916029999998</c:v>
                </c:pt>
                <c:pt idx="1343">
                  <c:v>28.96875</c:v>
                </c:pt>
                <c:pt idx="1344">
                  <c:v>28.989583970000002</c:v>
                </c:pt>
                <c:pt idx="1345">
                  <c:v>29.010416029999998</c:v>
                </c:pt>
                <c:pt idx="1346">
                  <c:v>29.03125</c:v>
                </c:pt>
                <c:pt idx="1347">
                  <c:v>29.052083970000002</c:v>
                </c:pt>
                <c:pt idx="1348">
                  <c:v>29.072916029999998</c:v>
                </c:pt>
                <c:pt idx="1349">
                  <c:v>29.09375</c:v>
                </c:pt>
                <c:pt idx="1350">
                  <c:v>29.114583970000002</c:v>
                </c:pt>
                <c:pt idx="1351">
                  <c:v>29.135416029999998</c:v>
                </c:pt>
                <c:pt idx="1352">
                  <c:v>29.15625</c:v>
                </c:pt>
                <c:pt idx="1353">
                  <c:v>29.177083970000002</c:v>
                </c:pt>
                <c:pt idx="1354">
                  <c:v>29.197916029999998</c:v>
                </c:pt>
                <c:pt idx="1355">
                  <c:v>29.21875</c:v>
                </c:pt>
                <c:pt idx="1356">
                  <c:v>29.239583970000002</c:v>
                </c:pt>
                <c:pt idx="1357">
                  <c:v>29.260416029999998</c:v>
                </c:pt>
                <c:pt idx="1358">
                  <c:v>29.28125</c:v>
                </c:pt>
                <c:pt idx="1359">
                  <c:v>29.302083970000002</c:v>
                </c:pt>
                <c:pt idx="1360">
                  <c:v>29.322916029999998</c:v>
                </c:pt>
                <c:pt idx="1361">
                  <c:v>29.34375</c:v>
                </c:pt>
                <c:pt idx="1362">
                  <c:v>29.364583970000002</c:v>
                </c:pt>
                <c:pt idx="1363">
                  <c:v>29.385416029999998</c:v>
                </c:pt>
                <c:pt idx="1364">
                  <c:v>29.40625</c:v>
                </c:pt>
                <c:pt idx="1365">
                  <c:v>29.427083970000002</c:v>
                </c:pt>
                <c:pt idx="1366">
                  <c:v>29.447916029999998</c:v>
                </c:pt>
                <c:pt idx="1367">
                  <c:v>29.46875</c:v>
                </c:pt>
                <c:pt idx="1368">
                  <c:v>29.489583970000002</c:v>
                </c:pt>
                <c:pt idx="1369">
                  <c:v>29.510416029999998</c:v>
                </c:pt>
                <c:pt idx="1370">
                  <c:v>29.53125</c:v>
                </c:pt>
                <c:pt idx="1371">
                  <c:v>29.552083970000002</c:v>
                </c:pt>
                <c:pt idx="1372">
                  <c:v>29.572916029999998</c:v>
                </c:pt>
                <c:pt idx="1373">
                  <c:v>29.59375</c:v>
                </c:pt>
                <c:pt idx="1374">
                  <c:v>29.614583970000002</c:v>
                </c:pt>
                <c:pt idx="1375">
                  <c:v>29.635416029999998</c:v>
                </c:pt>
                <c:pt idx="1376">
                  <c:v>29.65625</c:v>
                </c:pt>
                <c:pt idx="1377">
                  <c:v>29.677083970000002</c:v>
                </c:pt>
                <c:pt idx="1378">
                  <c:v>29.697916029999998</c:v>
                </c:pt>
                <c:pt idx="1379">
                  <c:v>29.71875</c:v>
                </c:pt>
                <c:pt idx="1380">
                  <c:v>29.739583970000002</c:v>
                </c:pt>
                <c:pt idx="1381">
                  <c:v>29.760416029999998</c:v>
                </c:pt>
                <c:pt idx="1382">
                  <c:v>29.78125</c:v>
                </c:pt>
                <c:pt idx="1383">
                  <c:v>29.802083970000002</c:v>
                </c:pt>
                <c:pt idx="1384">
                  <c:v>29.822916029999998</c:v>
                </c:pt>
                <c:pt idx="1385">
                  <c:v>29.84375</c:v>
                </c:pt>
                <c:pt idx="1386">
                  <c:v>29.864583970000002</c:v>
                </c:pt>
                <c:pt idx="1387">
                  <c:v>29.885416029999998</c:v>
                </c:pt>
                <c:pt idx="1388">
                  <c:v>29.90625</c:v>
                </c:pt>
                <c:pt idx="1389">
                  <c:v>29.927083970000002</c:v>
                </c:pt>
                <c:pt idx="1390">
                  <c:v>29.947916029999998</c:v>
                </c:pt>
                <c:pt idx="1391">
                  <c:v>29.96875</c:v>
                </c:pt>
                <c:pt idx="1392">
                  <c:v>29.989583970000002</c:v>
                </c:pt>
                <c:pt idx="1393">
                  <c:v>30.010416029999998</c:v>
                </c:pt>
                <c:pt idx="1394">
                  <c:v>30.03125</c:v>
                </c:pt>
                <c:pt idx="1395">
                  <c:v>30.052083970000002</c:v>
                </c:pt>
                <c:pt idx="1396">
                  <c:v>30.072916029999998</c:v>
                </c:pt>
                <c:pt idx="1397">
                  <c:v>30.09375</c:v>
                </c:pt>
                <c:pt idx="1398">
                  <c:v>30.114583970000002</c:v>
                </c:pt>
                <c:pt idx="1399">
                  <c:v>30.135416029999998</c:v>
                </c:pt>
                <c:pt idx="1400">
                  <c:v>30.15625</c:v>
                </c:pt>
                <c:pt idx="1401">
                  <c:v>30.177083970000002</c:v>
                </c:pt>
                <c:pt idx="1402">
                  <c:v>30.197916029999998</c:v>
                </c:pt>
                <c:pt idx="1403">
                  <c:v>30.21875</c:v>
                </c:pt>
                <c:pt idx="1404">
                  <c:v>30.239583970000002</c:v>
                </c:pt>
                <c:pt idx="1405">
                  <c:v>30.260416029999998</c:v>
                </c:pt>
                <c:pt idx="1406">
                  <c:v>30.28125</c:v>
                </c:pt>
                <c:pt idx="1407">
                  <c:v>30.302083970000002</c:v>
                </c:pt>
                <c:pt idx="1408">
                  <c:v>30.322916029999998</c:v>
                </c:pt>
                <c:pt idx="1409">
                  <c:v>30.34375</c:v>
                </c:pt>
                <c:pt idx="1410">
                  <c:v>30.364583970000002</c:v>
                </c:pt>
                <c:pt idx="1411">
                  <c:v>30.385416029999998</c:v>
                </c:pt>
                <c:pt idx="1412">
                  <c:v>30.40625</c:v>
                </c:pt>
                <c:pt idx="1413">
                  <c:v>30.427083970000002</c:v>
                </c:pt>
                <c:pt idx="1414">
                  <c:v>30.447916029999998</c:v>
                </c:pt>
                <c:pt idx="1415">
                  <c:v>30.46875</c:v>
                </c:pt>
                <c:pt idx="1416">
                  <c:v>30.489583970000002</c:v>
                </c:pt>
                <c:pt idx="1417">
                  <c:v>30.510416029999998</c:v>
                </c:pt>
                <c:pt idx="1418">
                  <c:v>30.53125</c:v>
                </c:pt>
                <c:pt idx="1419">
                  <c:v>30.552083970000002</c:v>
                </c:pt>
                <c:pt idx="1420">
                  <c:v>30.572916029999998</c:v>
                </c:pt>
                <c:pt idx="1421">
                  <c:v>30.59375</c:v>
                </c:pt>
                <c:pt idx="1422">
                  <c:v>30.614583970000002</c:v>
                </c:pt>
                <c:pt idx="1423">
                  <c:v>30.635416029999998</c:v>
                </c:pt>
                <c:pt idx="1424">
                  <c:v>30.65625</c:v>
                </c:pt>
                <c:pt idx="1425">
                  <c:v>30.677083970000002</c:v>
                </c:pt>
                <c:pt idx="1426">
                  <c:v>30.697916029999998</c:v>
                </c:pt>
                <c:pt idx="1427">
                  <c:v>30.71875</c:v>
                </c:pt>
                <c:pt idx="1428">
                  <c:v>30.739583970000002</c:v>
                </c:pt>
                <c:pt idx="1429">
                  <c:v>30.760416029999998</c:v>
                </c:pt>
                <c:pt idx="1430">
                  <c:v>30.78125</c:v>
                </c:pt>
                <c:pt idx="1431">
                  <c:v>30.802083970000002</c:v>
                </c:pt>
                <c:pt idx="1432">
                  <c:v>30.822916029999998</c:v>
                </c:pt>
                <c:pt idx="1433">
                  <c:v>30.84375</c:v>
                </c:pt>
                <c:pt idx="1434">
                  <c:v>30.864583970000002</c:v>
                </c:pt>
                <c:pt idx="1435">
                  <c:v>30.885416029999998</c:v>
                </c:pt>
                <c:pt idx="1436">
                  <c:v>30.90625</c:v>
                </c:pt>
                <c:pt idx="1437">
                  <c:v>30.927083970000002</c:v>
                </c:pt>
                <c:pt idx="1438">
                  <c:v>30.947916029999998</c:v>
                </c:pt>
                <c:pt idx="1439">
                  <c:v>30.96875</c:v>
                </c:pt>
                <c:pt idx="1440">
                  <c:v>30.989583970000002</c:v>
                </c:pt>
                <c:pt idx="1441">
                  <c:v>31.010416029999998</c:v>
                </c:pt>
                <c:pt idx="1442">
                  <c:v>31.03125</c:v>
                </c:pt>
                <c:pt idx="1443">
                  <c:v>31.052083970000002</c:v>
                </c:pt>
                <c:pt idx="1444">
                  <c:v>31.072916029999998</c:v>
                </c:pt>
                <c:pt idx="1445">
                  <c:v>31.09375</c:v>
                </c:pt>
                <c:pt idx="1446">
                  <c:v>31.114583970000002</c:v>
                </c:pt>
                <c:pt idx="1447">
                  <c:v>31.135416029999998</c:v>
                </c:pt>
                <c:pt idx="1448">
                  <c:v>31.15625</c:v>
                </c:pt>
                <c:pt idx="1449">
                  <c:v>31.177083970000002</c:v>
                </c:pt>
                <c:pt idx="1450">
                  <c:v>31.197916029999998</c:v>
                </c:pt>
                <c:pt idx="1451">
                  <c:v>31.21875</c:v>
                </c:pt>
                <c:pt idx="1452">
                  <c:v>31.239583970000002</c:v>
                </c:pt>
                <c:pt idx="1453">
                  <c:v>31.260416029999998</c:v>
                </c:pt>
                <c:pt idx="1454">
                  <c:v>31.28125</c:v>
                </c:pt>
                <c:pt idx="1455">
                  <c:v>31.302083970000002</c:v>
                </c:pt>
                <c:pt idx="1456">
                  <c:v>31.322916029999998</c:v>
                </c:pt>
                <c:pt idx="1457">
                  <c:v>31.34375</c:v>
                </c:pt>
                <c:pt idx="1458">
                  <c:v>31.364583970000002</c:v>
                </c:pt>
                <c:pt idx="1459">
                  <c:v>31.385416029999998</c:v>
                </c:pt>
                <c:pt idx="1460">
                  <c:v>31.40625</c:v>
                </c:pt>
                <c:pt idx="1461">
                  <c:v>31.427083970000002</c:v>
                </c:pt>
                <c:pt idx="1462">
                  <c:v>31.447916029999998</c:v>
                </c:pt>
                <c:pt idx="1463">
                  <c:v>31.46875</c:v>
                </c:pt>
                <c:pt idx="1464">
                  <c:v>31.489583970000002</c:v>
                </c:pt>
                <c:pt idx="1465">
                  <c:v>31.510416029999998</c:v>
                </c:pt>
                <c:pt idx="1466">
                  <c:v>31.53125</c:v>
                </c:pt>
                <c:pt idx="1467">
                  <c:v>31.552083970000002</c:v>
                </c:pt>
                <c:pt idx="1468">
                  <c:v>31.572916029999998</c:v>
                </c:pt>
                <c:pt idx="1469">
                  <c:v>31.59375</c:v>
                </c:pt>
                <c:pt idx="1470">
                  <c:v>31.614583970000002</c:v>
                </c:pt>
                <c:pt idx="1471">
                  <c:v>31.635416029999998</c:v>
                </c:pt>
                <c:pt idx="1472">
                  <c:v>31.65625</c:v>
                </c:pt>
                <c:pt idx="1473">
                  <c:v>31.677083970000002</c:v>
                </c:pt>
                <c:pt idx="1474">
                  <c:v>31.697916029999998</c:v>
                </c:pt>
                <c:pt idx="1475">
                  <c:v>31.71875</c:v>
                </c:pt>
                <c:pt idx="1476">
                  <c:v>31.739583970000002</c:v>
                </c:pt>
                <c:pt idx="1477">
                  <c:v>31.760416029999998</c:v>
                </c:pt>
                <c:pt idx="1478">
                  <c:v>31.78125</c:v>
                </c:pt>
                <c:pt idx="1479">
                  <c:v>31.802083970000002</c:v>
                </c:pt>
                <c:pt idx="1480">
                  <c:v>31.822916029999998</c:v>
                </c:pt>
                <c:pt idx="1481">
                  <c:v>31.84375</c:v>
                </c:pt>
                <c:pt idx="1482">
                  <c:v>31.864583970000002</c:v>
                </c:pt>
                <c:pt idx="1483">
                  <c:v>31.885416029999998</c:v>
                </c:pt>
                <c:pt idx="1484">
                  <c:v>31.90625</c:v>
                </c:pt>
                <c:pt idx="1485">
                  <c:v>31.927083970000002</c:v>
                </c:pt>
                <c:pt idx="1486">
                  <c:v>31.947916029999998</c:v>
                </c:pt>
                <c:pt idx="1487">
                  <c:v>31.96875</c:v>
                </c:pt>
              </c:numCache>
            </c:numRef>
          </c:xVal>
          <c:yVal>
            <c:numRef>
              <c:f>'D:\Flare\cycle23\061206\GOES\[GOES_061206.xls]GO_11'!$J$3:$J$1490</c:f>
              <c:numCache>
                <c:formatCode>General</c:formatCode>
                <c:ptCount val="1488"/>
                <c:pt idx="0">
                  <c:v>7.8149999999999997E-2</c:v>
                </c:pt>
                <c:pt idx="1">
                  <c:v>8.5550000000000001E-2</c:v>
                </c:pt>
                <c:pt idx="2">
                  <c:v>0.10745</c:v>
                </c:pt>
                <c:pt idx="3">
                  <c:v>0.10392</c:v>
                </c:pt>
                <c:pt idx="4">
                  <c:v>7.6332999999999998E-2</c:v>
                </c:pt>
                <c:pt idx="5">
                  <c:v>9.4950000000000007E-2</c:v>
                </c:pt>
                <c:pt idx="6">
                  <c:v>9.3549999999999994E-2</c:v>
                </c:pt>
                <c:pt idx="7">
                  <c:v>5.8333000000000003E-2</c:v>
                </c:pt>
                <c:pt idx="8">
                  <c:v>7.6749999999999999E-2</c:v>
                </c:pt>
                <c:pt idx="9">
                  <c:v>9.2867000000000005E-2</c:v>
                </c:pt>
                <c:pt idx="10">
                  <c:v>8.5016999999999995E-2</c:v>
                </c:pt>
                <c:pt idx="11">
                  <c:v>8.7282999999999999E-2</c:v>
                </c:pt>
                <c:pt idx="12">
                  <c:v>7.3967000000000005E-2</c:v>
                </c:pt>
                <c:pt idx="13">
                  <c:v>7.2099999999999997E-2</c:v>
                </c:pt>
                <c:pt idx="14">
                  <c:v>8.2766999999999993E-2</c:v>
                </c:pt>
                <c:pt idx="15">
                  <c:v>8.9149999999999993E-2</c:v>
                </c:pt>
                <c:pt idx="16">
                  <c:v>8.6699999999999999E-2</c:v>
                </c:pt>
                <c:pt idx="17">
                  <c:v>8.6699999999999999E-2</c:v>
                </c:pt>
                <c:pt idx="18">
                  <c:v>8.7349999999999997E-2</c:v>
                </c:pt>
                <c:pt idx="19">
                  <c:v>7.9699999999999993E-2</c:v>
                </c:pt>
                <c:pt idx="20">
                  <c:v>7.8017000000000003E-2</c:v>
                </c:pt>
                <c:pt idx="21">
                  <c:v>7.0916999999999994E-2</c:v>
                </c:pt>
                <c:pt idx="22">
                  <c:v>6.1383E-2</c:v>
                </c:pt>
                <c:pt idx="23">
                  <c:v>6.9500000000000006E-2</c:v>
                </c:pt>
                <c:pt idx="24">
                  <c:v>7.7667E-2</c:v>
                </c:pt>
                <c:pt idx="25">
                  <c:v>9.0249999999999997E-2</c:v>
                </c:pt>
                <c:pt idx="26">
                  <c:v>8.5682999999999995E-2</c:v>
                </c:pt>
                <c:pt idx="27">
                  <c:v>8.5366999999999998E-2</c:v>
                </c:pt>
                <c:pt idx="28">
                  <c:v>8.5999999999999993E-2</c:v>
                </c:pt>
                <c:pt idx="29">
                  <c:v>6.6966999999999999E-2</c:v>
                </c:pt>
                <c:pt idx="30">
                  <c:v>7.0199999999999999E-2</c:v>
                </c:pt>
                <c:pt idx="31">
                  <c:v>9.1800000000000007E-2</c:v>
                </c:pt>
                <c:pt idx="32">
                  <c:v>9.0383000000000005E-2</c:v>
                </c:pt>
                <c:pt idx="33">
                  <c:v>8.4633E-2</c:v>
                </c:pt>
                <c:pt idx="34">
                  <c:v>0.10852000000000001</c:v>
                </c:pt>
                <c:pt idx="35">
                  <c:v>8.2750000000000004E-2</c:v>
                </c:pt>
                <c:pt idx="36">
                  <c:v>8.7666999999999995E-2</c:v>
                </c:pt>
                <c:pt idx="37">
                  <c:v>9.3200000000000005E-2</c:v>
                </c:pt>
                <c:pt idx="38">
                  <c:v>7.7783000000000005E-2</c:v>
                </c:pt>
                <c:pt idx="39">
                  <c:v>0.11020000000000001</c:v>
                </c:pt>
                <c:pt idx="40">
                  <c:v>9.9382999999999999E-2</c:v>
                </c:pt>
                <c:pt idx="41">
                  <c:v>7.0250000000000007E-2</c:v>
                </c:pt>
                <c:pt idx="42">
                  <c:v>7.3749999999999996E-2</c:v>
                </c:pt>
                <c:pt idx="43">
                  <c:v>7.17E-2</c:v>
                </c:pt>
                <c:pt idx="44">
                  <c:v>7.3700000000000002E-2</c:v>
                </c:pt>
                <c:pt idx="45">
                  <c:v>9.6699999999999994E-2</c:v>
                </c:pt>
                <c:pt idx="46">
                  <c:v>0.10445</c:v>
                </c:pt>
                <c:pt idx="47">
                  <c:v>8.6916999999999994E-2</c:v>
                </c:pt>
                <c:pt idx="48">
                  <c:v>8.4083000000000005E-2</c:v>
                </c:pt>
                <c:pt idx="49">
                  <c:v>0.12373000000000001</c:v>
                </c:pt>
                <c:pt idx="50">
                  <c:v>0.10168000000000001</c:v>
                </c:pt>
                <c:pt idx="51">
                  <c:v>9.3450000000000005E-2</c:v>
                </c:pt>
                <c:pt idx="52">
                  <c:v>7.0916999999999994E-2</c:v>
                </c:pt>
                <c:pt idx="53">
                  <c:v>8.7249999999999994E-2</c:v>
                </c:pt>
                <c:pt idx="54">
                  <c:v>9.0332999999999997E-2</c:v>
                </c:pt>
                <c:pt idx="55">
                  <c:v>8.0466999999999997E-2</c:v>
                </c:pt>
                <c:pt idx="56">
                  <c:v>8.8082999999999995E-2</c:v>
                </c:pt>
                <c:pt idx="57">
                  <c:v>7.8216999999999995E-2</c:v>
                </c:pt>
                <c:pt idx="58">
                  <c:v>8.2549999999999998E-2</c:v>
                </c:pt>
                <c:pt idx="59">
                  <c:v>8.0033000000000007E-2</c:v>
                </c:pt>
                <c:pt idx="60">
                  <c:v>8.1233E-2</c:v>
                </c:pt>
                <c:pt idx="61">
                  <c:v>6.8717E-2</c:v>
                </c:pt>
                <c:pt idx="62">
                  <c:v>5.7867000000000002E-2</c:v>
                </c:pt>
                <c:pt idx="63">
                  <c:v>0.1047</c:v>
                </c:pt>
                <c:pt idx="64">
                  <c:v>6.5716999999999998E-2</c:v>
                </c:pt>
                <c:pt idx="65">
                  <c:v>9.5566999999999999E-2</c:v>
                </c:pt>
                <c:pt idx="66">
                  <c:v>9.6833000000000002E-2</c:v>
                </c:pt>
                <c:pt idx="67">
                  <c:v>9.9317000000000003E-2</c:v>
                </c:pt>
                <c:pt idx="68">
                  <c:v>6.6216999999999998E-2</c:v>
                </c:pt>
                <c:pt idx="69">
                  <c:v>8.9467000000000005E-2</c:v>
                </c:pt>
                <c:pt idx="70">
                  <c:v>0.10082000000000001</c:v>
                </c:pt>
                <c:pt idx="71">
                  <c:v>0.10352</c:v>
                </c:pt>
                <c:pt idx="72">
                  <c:v>7.1617E-2</c:v>
                </c:pt>
                <c:pt idx="73">
                  <c:v>7.4166999999999997E-2</c:v>
                </c:pt>
                <c:pt idx="74">
                  <c:v>8.2199999999999995E-2</c:v>
                </c:pt>
                <c:pt idx="75">
                  <c:v>6.9667000000000007E-2</c:v>
                </c:pt>
                <c:pt idx="76">
                  <c:v>6.5366999999999995E-2</c:v>
                </c:pt>
                <c:pt idx="77">
                  <c:v>0.10255</c:v>
                </c:pt>
                <c:pt idx="78">
                  <c:v>9.2732999999999996E-2</c:v>
                </c:pt>
                <c:pt idx="79">
                  <c:v>7.6232999999999995E-2</c:v>
                </c:pt>
                <c:pt idx="80">
                  <c:v>5.9049999999999998E-2</c:v>
                </c:pt>
                <c:pt idx="81">
                  <c:v>5.8783000000000002E-2</c:v>
                </c:pt>
                <c:pt idx="82">
                  <c:v>6.4417000000000002E-2</c:v>
                </c:pt>
                <c:pt idx="83">
                  <c:v>8.2500000000000004E-2</c:v>
                </c:pt>
                <c:pt idx="84">
                  <c:v>8.0949999999999994E-2</c:v>
                </c:pt>
                <c:pt idx="85">
                  <c:v>9.6482999999999999E-2</c:v>
                </c:pt>
                <c:pt idx="86">
                  <c:v>5.6016999999999997E-2</c:v>
                </c:pt>
                <c:pt idx="87">
                  <c:v>5.9367000000000003E-2</c:v>
                </c:pt>
                <c:pt idx="88">
                  <c:v>7.4982999999999994E-2</c:v>
                </c:pt>
                <c:pt idx="89">
                  <c:v>6.3950000000000007E-2</c:v>
                </c:pt>
                <c:pt idx="90">
                  <c:v>8.4567000000000003E-2</c:v>
                </c:pt>
                <c:pt idx="91">
                  <c:v>7.0317000000000005E-2</c:v>
                </c:pt>
                <c:pt idx="92">
                  <c:v>7.8533000000000006E-2</c:v>
                </c:pt>
                <c:pt idx="93">
                  <c:v>7.6600000000000001E-2</c:v>
                </c:pt>
                <c:pt idx="94">
                  <c:v>7.1166999999999994E-2</c:v>
                </c:pt>
                <c:pt idx="95">
                  <c:v>9.9199999999999997E-2</c:v>
                </c:pt>
                <c:pt idx="96">
                  <c:v>7.8216999999999995E-2</c:v>
                </c:pt>
                <c:pt idx="97">
                  <c:v>8.0049999999999996E-2</c:v>
                </c:pt>
                <c:pt idx="98">
                  <c:v>8.2282999999999995E-2</c:v>
                </c:pt>
                <c:pt idx="99">
                  <c:v>8.6416999999999994E-2</c:v>
                </c:pt>
                <c:pt idx="100">
                  <c:v>8.77E-2</c:v>
                </c:pt>
                <c:pt idx="101">
                  <c:v>8.8067000000000006E-2</c:v>
                </c:pt>
                <c:pt idx="102">
                  <c:v>9.0033000000000002E-2</c:v>
                </c:pt>
                <c:pt idx="103">
                  <c:v>5.7182999999999998E-2</c:v>
                </c:pt>
                <c:pt idx="104">
                  <c:v>8.8582999999999995E-2</c:v>
                </c:pt>
                <c:pt idx="105">
                  <c:v>8.3766999999999994E-2</c:v>
                </c:pt>
                <c:pt idx="106">
                  <c:v>0.10468</c:v>
                </c:pt>
                <c:pt idx="107">
                  <c:v>6.9133E-2</c:v>
                </c:pt>
                <c:pt idx="108">
                  <c:v>9.9500000000000005E-2</c:v>
                </c:pt>
                <c:pt idx="109">
                  <c:v>8.5467000000000001E-2</c:v>
                </c:pt>
                <c:pt idx="110">
                  <c:v>8.0517000000000005E-2</c:v>
                </c:pt>
                <c:pt idx="111">
                  <c:v>8.6416999999999994E-2</c:v>
                </c:pt>
                <c:pt idx="112">
                  <c:v>8.4199999999999997E-2</c:v>
                </c:pt>
                <c:pt idx="113">
                  <c:v>7.0416999999999993E-2</c:v>
                </c:pt>
                <c:pt idx="114">
                  <c:v>6.5716999999999998E-2</c:v>
                </c:pt>
                <c:pt idx="115">
                  <c:v>9.1732999999999995E-2</c:v>
                </c:pt>
                <c:pt idx="116">
                  <c:v>9.0249999999999997E-2</c:v>
                </c:pt>
                <c:pt idx="117">
                  <c:v>9.1149999999999995E-2</c:v>
                </c:pt>
                <c:pt idx="118">
                  <c:v>8.0449999999999994E-2</c:v>
                </c:pt>
                <c:pt idx="119">
                  <c:v>0.11237999999999999</c:v>
                </c:pt>
                <c:pt idx="120">
                  <c:v>9.7067000000000001E-2</c:v>
                </c:pt>
                <c:pt idx="121">
                  <c:v>8.8249999999999995E-2</c:v>
                </c:pt>
                <c:pt idx="122">
                  <c:v>0.10077</c:v>
                </c:pt>
                <c:pt idx="123">
                  <c:v>5.6883000000000003E-2</c:v>
                </c:pt>
                <c:pt idx="124">
                  <c:v>9.6567E-2</c:v>
                </c:pt>
                <c:pt idx="125">
                  <c:v>7.2766999999999998E-2</c:v>
                </c:pt>
                <c:pt idx="126">
                  <c:v>7.6450000000000004E-2</c:v>
                </c:pt>
                <c:pt idx="127">
                  <c:v>0.10638</c:v>
                </c:pt>
                <c:pt idx="128">
                  <c:v>9.0082999999999996E-2</c:v>
                </c:pt>
                <c:pt idx="129">
                  <c:v>0.11045000000000001</c:v>
                </c:pt>
                <c:pt idx="130">
                  <c:v>8.2667000000000004E-2</c:v>
                </c:pt>
                <c:pt idx="131">
                  <c:v>8.5866999999999999E-2</c:v>
                </c:pt>
                <c:pt idx="132">
                  <c:v>9.1166999999999998E-2</c:v>
                </c:pt>
                <c:pt idx="133">
                  <c:v>6.9967000000000001E-2</c:v>
                </c:pt>
                <c:pt idx="134">
                  <c:v>0.1014</c:v>
                </c:pt>
                <c:pt idx="135">
                  <c:v>0.10148</c:v>
                </c:pt>
                <c:pt idx="136">
                  <c:v>9.085E-2</c:v>
                </c:pt>
                <c:pt idx="137">
                  <c:v>7.2432999999999997E-2</c:v>
                </c:pt>
                <c:pt idx="138">
                  <c:v>7.7299999999999994E-2</c:v>
                </c:pt>
                <c:pt idx="139">
                  <c:v>5.4167E-2</c:v>
                </c:pt>
                <c:pt idx="140">
                  <c:v>9.8216999999999999E-2</c:v>
                </c:pt>
                <c:pt idx="141">
                  <c:v>9.8199999999999996E-2</c:v>
                </c:pt>
                <c:pt idx="142">
                  <c:v>8.0250000000000002E-2</c:v>
                </c:pt>
                <c:pt idx="143">
                  <c:v>6.4449999999999993E-2</c:v>
                </c:pt>
                <c:pt idx="144">
                  <c:v>7.3349999999999999E-2</c:v>
                </c:pt>
                <c:pt idx="145">
                  <c:v>8.2382999999999998E-2</c:v>
                </c:pt>
                <c:pt idx="146">
                  <c:v>6.9099999999999995E-2</c:v>
                </c:pt>
                <c:pt idx="147">
                  <c:v>0.1028</c:v>
                </c:pt>
                <c:pt idx="148">
                  <c:v>8.7282999999999999E-2</c:v>
                </c:pt>
                <c:pt idx="149">
                  <c:v>8.4250000000000005E-2</c:v>
                </c:pt>
                <c:pt idx="150">
                  <c:v>7.6117000000000004E-2</c:v>
                </c:pt>
                <c:pt idx="151">
                  <c:v>7.7017000000000002E-2</c:v>
                </c:pt>
                <c:pt idx="152">
                  <c:v>0.12875</c:v>
                </c:pt>
                <c:pt idx="153">
                  <c:v>8.5849999999999996E-2</c:v>
                </c:pt>
                <c:pt idx="154">
                  <c:v>0.109</c:v>
                </c:pt>
                <c:pt idx="155">
                  <c:v>6.6549999999999998E-2</c:v>
                </c:pt>
                <c:pt idx="156">
                  <c:v>7.1349999999999997E-2</c:v>
                </c:pt>
                <c:pt idx="157">
                  <c:v>0.1011</c:v>
                </c:pt>
                <c:pt idx="158">
                  <c:v>7.7283000000000004E-2</c:v>
                </c:pt>
                <c:pt idx="159">
                  <c:v>9.4899999999999998E-2</c:v>
                </c:pt>
                <c:pt idx="160">
                  <c:v>6.4850000000000005E-2</c:v>
                </c:pt>
                <c:pt idx="161">
                  <c:v>8.5099999999999995E-2</c:v>
                </c:pt>
                <c:pt idx="162">
                  <c:v>7.5149999999999995E-2</c:v>
                </c:pt>
                <c:pt idx="163">
                  <c:v>8.9399999999999993E-2</c:v>
                </c:pt>
                <c:pt idx="164">
                  <c:v>8.4317000000000003E-2</c:v>
                </c:pt>
                <c:pt idx="165">
                  <c:v>0.11237</c:v>
                </c:pt>
                <c:pt idx="166">
                  <c:v>7.8267000000000003E-2</c:v>
                </c:pt>
                <c:pt idx="167">
                  <c:v>9.8017000000000007E-2</c:v>
                </c:pt>
                <c:pt idx="168">
                  <c:v>7.2516999999999998E-2</c:v>
                </c:pt>
                <c:pt idx="169">
                  <c:v>6.4216999999999996E-2</c:v>
                </c:pt>
                <c:pt idx="170">
                  <c:v>9.2399999999999996E-2</c:v>
                </c:pt>
                <c:pt idx="171">
                  <c:v>0.10675</c:v>
                </c:pt>
                <c:pt idx="172">
                  <c:v>6.0616999999999997E-2</c:v>
                </c:pt>
                <c:pt idx="173">
                  <c:v>6.6567000000000001E-2</c:v>
                </c:pt>
                <c:pt idx="174">
                  <c:v>7.8066999999999998E-2</c:v>
                </c:pt>
                <c:pt idx="175">
                  <c:v>7.0666999999999994E-2</c:v>
                </c:pt>
                <c:pt idx="176">
                  <c:v>8.6516999999999997E-2</c:v>
                </c:pt>
                <c:pt idx="177">
                  <c:v>0.1166</c:v>
                </c:pt>
                <c:pt idx="178">
                  <c:v>7.3916999999999997E-2</c:v>
                </c:pt>
                <c:pt idx="179">
                  <c:v>9.3583E-2</c:v>
                </c:pt>
                <c:pt idx="180">
                  <c:v>8.9849999999999999E-2</c:v>
                </c:pt>
                <c:pt idx="181">
                  <c:v>6.6567000000000001E-2</c:v>
                </c:pt>
                <c:pt idx="182">
                  <c:v>9.2117000000000004E-2</c:v>
                </c:pt>
                <c:pt idx="183">
                  <c:v>0.10337</c:v>
                </c:pt>
                <c:pt idx="184">
                  <c:v>9.3700000000000006E-2</c:v>
                </c:pt>
                <c:pt idx="185">
                  <c:v>0.11643000000000001</c:v>
                </c:pt>
                <c:pt idx="186">
                  <c:v>8.2716999999999999E-2</c:v>
                </c:pt>
                <c:pt idx="187">
                  <c:v>8.1549999999999997E-2</c:v>
                </c:pt>
                <c:pt idx="188">
                  <c:v>7.6666999999999999E-2</c:v>
                </c:pt>
                <c:pt idx="189">
                  <c:v>0.11108</c:v>
                </c:pt>
                <c:pt idx="190">
                  <c:v>8.0966999999999997E-2</c:v>
                </c:pt>
                <c:pt idx="191">
                  <c:v>9.0633000000000005E-2</c:v>
                </c:pt>
                <c:pt idx="192">
                  <c:v>9.7067000000000001E-2</c:v>
                </c:pt>
                <c:pt idx="193">
                  <c:v>8.72E-2</c:v>
                </c:pt>
                <c:pt idx="194">
                  <c:v>7.3633000000000004E-2</c:v>
                </c:pt>
                <c:pt idx="195">
                  <c:v>8.6666999999999994E-2</c:v>
                </c:pt>
                <c:pt idx="196">
                  <c:v>9.8067000000000001E-2</c:v>
                </c:pt>
                <c:pt idx="197">
                  <c:v>0.10652</c:v>
                </c:pt>
                <c:pt idx="198">
                  <c:v>6.8849999999999995E-2</c:v>
                </c:pt>
                <c:pt idx="199">
                  <c:v>9.9599999999999994E-2</c:v>
                </c:pt>
                <c:pt idx="200">
                  <c:v>7.3883000000000004E-2</c:v>
                </c:pt>
                <c:pt idx="201">
                  <c:v>7.9882999999999996E-2</c:v>
                </c:pt>
                <c:pt idx="202">
                  <c:v>8.5150000000000003E-2</c:v>
                </c:pt>
                <c:pt idx="203">
                  <c:v>0.1125</c:v>
                </c:pt>
                <c:pt idx="204">
                  <c:v>0.10068000000000001</c:v>
                </c:pt>
                <c:pt idx="205">
                  <c:v>8.3483000000000002E-2</c:v>
                </c:pt>
                <c:pt idx="206">
                  <c:v>7.3932999999999999E-2</c:v>
                </c:pt>
                <c:pt idx="207">
                  <c:v>9.1683000000000001E-2</c:v>
                </c:pt>
                <c:pt idx="208">
                  <c:v>8.0616999999999994E-2</c:v>
                </c:pt>
                <c:pt idx="209">
                  <c:v>7.2166999999999995E-2</c:v>
                </c:pt>
                <c:pt idx="210">
                  <c:v>8.5599999999999996E-2</c:v>
                </c:pt>
                <c:pt idx="211">
                  <c:v>0.10092</c:v>
                </c:pt>
                <c:pt idx="212">
                  <c:v>8.0817E-2</c:v>
                </c:pt>
                <c:pt idx="213">
                  <c:v>0.1012</c:v>
                </c:pt>
                <c:pt idx="214">
                  <c:v>0.11455</c:v>
                </c:pt>
                <c:pt idx="215">
                  <c:v>6.0916999999999999E-2</c:v>
                </c:pt>
                <c:pt idx="216">
                  <c:v>7.8767000000000004E-2</c:v>
                </c:pt>
                <c:pt idx="217">
                  <c:v>7.6933000000000001E-2</c:v>
                </c:pt>
                <c:pt idx="218">
                  <c:v>7.5800000000000006E-2</c:v>
                </c:pt>
                <c:pt idx="219">
                  <c:v>9.7767000000000007E-2</c:v>
                </c:pt>
                <c:pt idx="220">
                  <c:v>7.7566999999999997E-2</c:v>
                </c:pt>
                <c:pt idx="221">
                  <c:v>9.5816999999999999E-2</c:v>
                </c:pt>
                <c:pt idx="222">
                  <c:v>0.14262</c:v>
                </c:pt>
                <c:pt idx="223">
                  <c:v>0.11998</c:v>
                </c:pt>
                <c:pt idx="224">
                  <c:v>0.17938000000000001</c:v>
                </c:pt>
                <c:pt idx="225">
                  <c:v>0.18733</c:v>
                </c:pt>
                <c:pt idx="226">
                  <c:v>0.27667000000000003</c:v>
                </c:pt>
                <c:pt idx="227">
                  <c:v>0.26583000000000001</c:v>
                </c:pt>
                <c:pt idx="228">
                  <c:v>0.29432999999999998</c:v>
                </c:pt>
                <c:pt idx="229">
                  <c:v>0.35016999999999998</c:v>
                </c:pt>
                <c:pt idx="230">
                  <c:v>0.31032999999999999</c:v>
                </c:pt>
                <c:pt idx="231">
                  <c:v>0.29866999999999999</c:v>
                </c:pt>
                <c:pt idx="232">
                  <c:v>0.25183</c:v>
                </c:pt>
                <c:pt idx="233">
                  <c:v>0.39267000000000002</c:v>
                </c:pt>
                <c:pt idx="234">
                  <c:v>0.41432999999999998</c:v>
                </c:pt>
                <c:pt idx="235">
                  <c:v>0.38500000000000001</c:v>
                </c:pt>
                <c:pt idx="236">
                  <c:v>0.39717000000000002</c:v>
                </c:pt>
                <c:pt idx="237">
                  <c:v>0.36266999999999999</c:v>
                </c:pt>
                <c:pt idx="238">
                  <c:v>0.39200000000000002</c:v>
                </c:pt>
                <c:pt idx="239">
                  <c:v>0.24917</c:v>
                </c:pt>
                <c:pt idx="240">
                  <c:v>0.30332999999999999</c:v>
                </c:pt>
                <c:pt idx="241">
                  <c:v>0.37267</c:v>
                </c:pt>
                <c:pt idx="242">
                  <c:v>0.34799999999999998</c:v>
                </c:pt>
                <c:pt idx="243">
                  <c:v>0.31383</c:v>
                </c:pt>
                <c:pt idx="244">
                  <c:v>0.38067000000000001</c:v>
                </c:pt>
                <c:pt idx="245">
                  <c:v>0.35782999999999998</c:v>
                </c:pt>
                <c:pt idx="246">
                  <c:v>0.378</c:v>
                </c:pt>
                <c:pt idx="247">
                  <c:v>0.38383</c:v>
                </c:pt>
                <c:pt idx="248">
                  <c:v>0.36049999999999999</c:v>
                </c:pt>
                <c:pt idx="249">
                  <c:v>0.41132999999999997</c:v>
                </c:pt>
                <c:pt idx="250">
                  <c:v>0.41832999999999998</c:v>
                </c:pt>
                <c:pt idx="251">
                  <c:v>0.44467000000000001</c:v>
                </c:pt>
                <c:pt idx="252">
                  <c:v>0.39250000000000002</c:v>
                </c:pt>
                <c:pt idx="253">
                  <c:v>0.49016999999999999</c:v>
                </c:pt>
                <c:pt idx="254">
                  <c:v>0.51132999999999995</c:v>
                </c:pt>
                <c:pt idx="255">
                  <c:v>0.45483000000000001</c:v>
                </c:pt>
                <c:pt idx="256">
                  <c:v>0.498</c:v>
                </c:pt>
                <c:pt idx="257">
                  <c:v>0.50183</c:v>
                </c:pt>
                <c:pt idx="258">
                  <c:v>0.59282999999999997</c:v>
                </c:pt>
                <c:pt idx="259">
                  <c:v>0.55349999999999999</c:v>
                </c:pt>
                <c:pt idx="260">
                  <c:v>0.51166999999999996</c:v>
                </c:pt>
                <c:pt idx="261">
                  <c:v>0.51332999999999995</c:v>
                </c:pt>
                <c:pt idx="262">
                  <c:v>0.4955</c:v>
                </c:pt>
                <c:pt idx="263">
                  <c:v>0.56850000000000001</c:v>
                </c:pt>
                <c:pt idx="264">
                  <c:v>0.65800000000000003</c:v>
                </c:pt>
                <c:pt idx="265">
                  <c:v>0.66200000000000003</c:v>
                </c:pt>
                <c:pt idx="266">
                  <c:v>0.68483000000000005</c:v>
                </c:pt>
                <c:pt idx="267">
                  <c:v>0.65517000000000003</c:v>
                </c:pt>
                <c:pt idx="268">
                  <c:v>0.61116999999999999</c:v>
                </c:pt>
                <c:pt idx="269">
                  <c:v>0.54117000000000004</c:v>
                </c:pt>
                <c:pt idx="270">
                  <c:v>0.77083000000000002</c:v>
                </c:pt>
                <c:pt idx="271">
                  <c:v>0.83516999999999997</c:v>
                </c:pt>
                <c:pt idx="272">
                  <c:v>0.93567</c:v>
                </c:pt>
                <c:pt idx="273">
                  <c:v>0.85950000000000004</c:v>
                </c:pt>
                <c:pt idx="274">
                  <c:v>1.1174999999999999</c:v>
                </c:pt>
                <c:pt idx="275">
                  <c:v>1.0145</c:v>
                </c:pt>
                <c:pt idx="276">
                  <c:v>1.1323000000000001</c:v>
                </c:pt>
                <c:pt idx="277">
                  <c:v>1.1608000000000001</c:v>
                </c:pt>
                <c:pt idx="278">
                  <c:v>1.2483</c:v>
                </c:pt>
                <c:pt idx="279">
                  <c:v>1.2343</c:v>
                </c:pt>
                <c:pt idx="280">
                  <c:v>1.2867</c:v>
                </c:pt>
                <c:pt idx="281">
                  <c:v>1.3683000000000001</c:v>
                </c:pt>
                <c:pt idx="282">
                  <c:v>1.3217000000000001</c:v>
                </c:pt>
                <c:pt idx="283">
                  <c:v>1.69</c:v>
                </c:pt>
                <c:pt idx="284">
                  <c:v>1.7717000000000001</c:v>
                </c:pt>
                <c:pt idx="285">
                  <c:v>1.8232999999999999</c:v>
                </c:pt>
                <c:pt idx="286">
                  <c:v>2.1183000000000001</c:v>
                </c:pt>
                <c:pt idx="287">
                  <c:v>2.3616999999999999</c:v>
                </c:pt>
                <c:pt idx="288">
                  <c:v>2.8483000000000001</c:v>
                </c:pt>
                <c:pt idx="289">
                  <c:v>3.4266999999999999</c:v>
                </c:pt>
                <c:pt idx="290">
                  <c:v>4.5067000000000004</c:v>
                </c:pt>
                <c:pt idx="291">
                  <c:v>5.4950000000000001</c:v>
                </c:pt>
                <c:pt idx="292">
                  <c:v>7.2533000000000003</c:v>
                </c:pt>
                <c:pt idx="293">
                  <c:v>8.7632999999999992</c:v>
                </c:pt>
                <c:pt idx="294">
                  <c:v>10.303000000000001</c:v>
                </c:pt>
                <c:pt idx="295">
                  <c:v>12.167</c:v>
                </c:pt>
                <c:pt idx="296">
                  <c:v>13.5</c:v>
                </c:pt>
                <c:pt idx="297">
                  <c:v>14.95</c:v>
                </c:pt>
                <c:pt idx="298">
                  <c:v>15.766999999999999</c:v>
                </c:pt>
                <c:pt idx="299">
                  <c:v>18.966999999999999</c:v>
                </c:pt>
                <c:pt idx="300">
                  <c:v>19.882999999999999</c:v>
                </c:pt>
                <c:pt idx="301">
                  <c:v>23.433</c:v>
                </c:pt>
                <c:pt idx="302">
                  <c:v>28.766999999999999</c:v>
                </c:pt>
                <c:pt idx="303">
                  <c:v>32.35</c:v>
                </c:pt>
                <c:pt idx="304">
                  <c:v>34.450000000000003</c:v>
                </c:pt>
                <c:pt idx="305">
                  <c:v>36.700000000000003</c:v>
                </c:pt>
                <c:pt idx="306">
                  <c:v>38.517000000000003</c:v>
                </c:pt>
                <c:pt idx="307">
                  <c:v>40.200000000000003</c:v>
                </c:pt>
                <c:pt idx="308">
                  <c:v>42.133000000000003</c:v>
                </c:pt>
                <c:pt idx="309">
                  <c:v>48.5</c:v>
                </c:pt>
                <c:pt idx="310">
                  <c:v>58.05</c:v>
                </c:pt>
                <c:pt idx="311">
                  <c:v>72</c:v>
                </c:pt>
                <c:pt idx="312">
                  <c:v>83.117000000000004</c:v>
                </c:pt>
                <c:pt idx="313">
                  <c:v>82.05</c:v>
                </c:pt>
                <c:pt idx="314">
                  <c:v>83.966999999999999</c:v>
                </c:pt>
                <c:pt idx="315">
                  <c:v>85.632999999999996</c:v>
                </c:pt>
                <c:pt idx="316">
                  <c:v>84.582999999999998</c:v>
                </c:pt>
                <c:pt idx="317">
                  <c:v>93.75</c:v>
                </c:pt>
                <c:pt idx="318">
                  <c:v>92.733000000000004</c:v>
                </c:pt>
                <c:pt idx="319">
                  <c:v>101.53</c:v>
                </c:pt>
                <c:pt idx="320">
                  <c:v>111</c:v>
                </c:pt>
                <c:pt idx="321">
                  <c:v>112.5</c:v>
                </c:pt>
                <c:pt idx="322">
                  <c:v>113.67</c:v>
                </c:pt>
                <c:pt idx="323">
                  <c:v>117.33</c:v>
                </c:pt>
                <c:pt idx="324">
                  <c:v>111</c:v>
                </c:pt>
                <c:pt idx="325">
                  <c:v>113.83</c:v>
                </c:pt>
                <c:pt idx="326">
                  <c:v>111.67</c:v>
                </c:pt>
                <c:pt idx="327">
                  <c:v>106.33</c:v>
                </c:pt>
                <c:pt idx="328">
                  <c:v>104.83</c:v>
                </c:pt>
                <c:pt idx="329">
                  <c:v>100.83</c:v>
                </c:pt>
                <c:pt idx="330">
                  <c:v>97.516999999999996</c:v>
                </c:pt>
                <c:pt idx="331">
                  <c:v>97.783000000000001</c:v>
                </c:pt>
                <c:pt idx="332">
                  <c:v>92.375</c:v>
                </c:pt>
                <c:pt idx="333">
                  <c:v>84.183000000000007</c:v>
                </c:pt>
                <c:pt idx="334">
                  <c:v>80.933000000000007</c:v>
                </c:pt>
                <c:pt idx="335">
                  <c:v>76.266999999999996</c:v>
                </c:pt>
                <c:pt idx="336">
                  <c:v>73</c:v>
                </c:pt>
                <c:pt idx="337">
                  <c:v>71.400000000000006</c:v>
                </c:pt>
                <c:pt idx="338">
                  <c:v>66.867000000000004</c:v>
                </c:pt>
                <c:pt idx="339">
                  <c:v>63.533000000000001</c:v>
                </c:pt>
                <c:pt idx="340">
                  <c:v>61.033000000000001</c:v>
                </c:pt>
                <c:pt idx="341">
                  <c:v>59.332999999999998</c:v>
                </c:pt>
                <c:pt idx="342">
                  <c:v>56.917000000000002</c:v>
                </c:pt>
                <c:pt idx="343">
                  <c:v>54.616999999999997</c:v>
                </c:pt>
                <c:pt idx="344">
                  <c:v>51.582999999999998</c:v>
                </c:pt>
                <c:pt idx="345">
                  <c:v>48.683</c:v>
                </c:pt>
                <c:pt idx="346">
                  <c:v>45.716999999999999</c:v>
                </c:pt>
                <c:pt idx="347">
                  <c:v>42.482999999999997</c:v>
                </c:pt>
                <c:pt idx="348">
                  <c:v>41.116999999999997</c:v>
                </c:pt>
                <c:pt idx="349">
                  <c:v>38.049999999999997</c:v>
                </c:pt>
                <c:pt idx="350">
                  <c:v>34.216999999999999</c:v>
                </c:pt>
                <c:pt idx="351">
                  <c:v>32.183</c:v>
                </c:pt>
                <c:pt idx="352">
                  <c:v>30.55</c:v>
                </c:pt>
                <c:pt idx="353">
                  <c:v>29.283000000000001</c:v>
                </c:pt>
                <c:pt idx="354">
                  <c:v>28.582999999999998</c:v>
                </c:pt>
                <c:pt idx="355">
                  <c:v>27.3</c:v>
                </c:pt>
                <c:pt idx="356">
                  <c:v>27.832999999999998</c:v>
                </c:pt>
                <c:pt idx="357">
                  <c:v>25.417000000000002</c:v>
                </c:pt>
                <c:pt idx="358">
                  <c:v>23.882999999999999</c:v>
                </c:pt>
                <c:pt idx="359">
                  <c:v>22.867000000000001</c:v>
                </c:pt>
                <c:pt idx="360">
                  <c:v>22.55</c:v>
                </c:pt>
                <c:pt idx="361">
                  <c:v>22.367000000000001</c:v>
                </c:pt>
                <c:pt idx="362">
                  <c:v>20.917000000000002</c:v>
                </c:pt>
                <c:pt idx="363">
                  <c:v>20.266999999999999</c:v>
                </c:pt>
                <c:pt idx="364">
                  <c:v>19.05</c:v>
                </c:pt>
                <c:pt idx="365">
                  <c:v>18.433</c:v>
                </c:pt>
                <c:pt idx="366">
                  <c:v>18.2</c:v>
                </c:pt>
                <c:pt idx="367">
                  <c:v>16.95</c:v>
                </c:pt>
                <c:pt idx="368">
                  <c:v>17.167000000000002</c:v>
                </c:pt>
                <c:pt idx="369">
                  <c:v>16.817</c:v>
                </c:pt>
                <c:pt idx="370">
                  <c:v>16.233000000000001</c:v>
                </c:pt>
                <c:pt idx="371">
                  <c:v>16.2</c:v>
                </c:pt>
                <c:pt idx="372">
                  <c:v>14.833</c:v>
                </c:pt>
                <c:pt idx="373">
                  <c:v>14.632999999999999</c:v>
                </c:pt>
                <c:pt idx="374">
                  <c:v>14.933</c:v>
                </c:pt>
                <c:pt idx="375">
                  <c:v>14.35</c:v>
                </c:pt>
                <c:pt idx="376">
                  <c:v>13.917</c:v>
                </c:pt>
                <c:pt idx="377">
                  <c:v>14.067</c:v>
                </c:pt>
                <c:pt idx="378">
                  <c:v>13.782999999999999</c:v>
                </c:pt>
                <c:pt idx="379">
                  <c:v>13.317</c:v>
                </c:pt>
                <c:pt idx="380">
                  <c:v>13.132999999999999</c:v>
                </c:pt>
                <c:pt idx="381">
                  <c:v>12.467000000000001</c:v>
                </c:pt>
                <c:pt idx="382">
                  <c:v>12.217000000000001</c:v>
                </c:pt>
                <c:pt idx="383">
                  <c:v>11.833</c:v>
                </c:pt>
                <c:pt idx="384">
                  <c:v>12.15</c:v>
                </c:pt>
                <c:pt idx="385">
                  <c:v>11.95</c:v>
                </c:pt>
                <c:pt idx="386">
                  <c:v>11.733000000000001</c:v>
                </c:pt>
                <c:pt idx="387">
                  <c:v>11.882999999999999</c:v>
                </c:pt>
                <c:pt idx="388">
                  <c:v>11.417</c:v>
                </c:pt>
                <c:pt idx="389">
                  <c:v>11.233000000000001</c:v>
                </c:pt>
                <c:pt idx="390">
                  <c:v>10.867000000000001</c:v>
                </c:pt>
                <c:pt idx="391">
                  <c:v>10.917</c:v>
                </c:pt>
                <c:pt idx="392">
                  <c:v>10.282</c:v>
                </c:pt>
                <c:pt idx="393">
                  <c:v>10.092000000000001</c:v>
                </c:pt>
                <c:pt idx="394">
                  <c:v>10.122</c:v>
                </c:pt>
                <c:pt idx="395">
                  <c:v>10.257999999999999</c:v>
                </c:pt>
                <c:pt idx="396">
                  <c:v>9.8949999999999996</c:v>
                </c:pt>
                <c:pt idx="397">
                  <c:v>9.7899999999999991</c:v>
                </c:pt>
                <c:pt idx="398">
                  <c:v>9.9466999999999999</c:v>
                </c:pt>
                <c:pt idx="399">
                  <c:v>10.047000000000001</c:v>
                </c:pt>
                <c:pt idx="400">
                  <c:v>9.7349999999999994</c:v>
                </c:pt>
                <c:pt idx="401">
                  <c:v>9.6767000000000003</c:v>
                </c:pt>
                <c:pt idx="402">
                  <c:v>9.2317</c:v>
                </c:pt>
                <c:pt idx="403">
                  <c:v>9.1082999999999998</c:v>
                </c:pt>
                <c:pt idx="404">
                  <c:v>8.9849999999999994</c:v>
                </c:pt>
                <c:pt idx="405">
                  <c:v>8.8966999999999992</c:v>
                </c:pt>
                <c:pt idx="406">
                  <c:v>8.6999999999999993</c:v>
                </c:pt>
                <c:pt idx="407">
                  <c:v>9.0932999999999993</c:v>
                </c:pt>
                <c:pt idx="408">
                  <c:v>8.74</c:v>
                </c:pt>
                <c:pt idx="409">
                  <c:v>8.7367000000000008</c:v>
                </c:pt>
                <c:pt idx="410">
                  <c:v>8.3383000000000003</c:v>
                </c:pt>
                <c:pt idx="411">
                  <c:v>8.3682999999999996</c:v>
                </c:pt>
                <c:pt idx="412">
                  <c:v>8.1382999999999992</c:v>
                </c:pt>
                <c:pt idx="413">
                  <c:v>8.2266999999999992</c:v>
                </c:pt>
                <c:pt idx="414">
                  <c:v>8.4216999999999995</c:v>
                </c:pt>
                <c:pt idx="415">
                  <c:v>8.1567000000000007</c:v>
                </c:pt>
                <c:pt idx="416">
                  <c:v>8.1466999999999992</c:v>
                </c:pt>
                <c:pt idx="417">
                  <c:v>8.1300000000000008</c:v>
                </c:pt>
                <c:pt idx="418">
                  <c:v>8.0716999999999999</c:v>
                </c:pt>
                <c:pt idx="419">
                  <c:v>7.6482999999999999</c:v>
                </c:pt>
                <c:pt idx="420">
                  <c:v>7.3282999999999996</c:v>
                </c:pt>
                <c:pt idx="421">
                  <c:v>7.19</c:v>
                </c:pt>
                <c:pt idx="422">
                  <c:v>6.7032999999999996</c:v>
                </c:pt>
                <c:pt idx="423">
                  <c:v>6.7267000000000001</c:v>
                </c:pt>
                <c:pt idx="424">
                  <c:v>6.3</c:v>
                </c:pt>
                <c:pt idx="425">
                  <c:v>6.1216999999999997</c:v>
                </c:pt>
                <c:pt idx="426">
                  <c:v>5.8550000000000004</c:v>
                </c:pt>
                <c:pt idx="427">
                  <c:v>6.0133000000000001</c:v>
                </c:pt>
                <c:pt idx="428">
                  <c:v>5.8833000000000002</c:v>
                </c:pt>
                <c:pt idx="429">
                  <c:v>5.7949999999999999</c:v>
                </c:pt>
                <c:pt idx="430">
                  <c:v>5.1932999999999998</c:v>
                </c:pt>
                <c:pt idx="431">
                  <c:v>4.8682999999999996</c:v>
                </c:pt>
                <c:pt idx="432">
                  <c:v>4.7117000000000004</c:v>
                </c:pt>
                <c:pt idx="433">
                  <c:v>4.8582999999999998</c:v>
                </c:pt>
                <c:pt idx="434">
                  <c:v>4.8716999999999997</c:v>
                </c:pt>
                <c:pt idx="435">
                  <c:v>4.5416999999999996</c:v>
                </c:pt>
                <c:pt idx="436">
                  <c:v>4.6950000000000003</c:v>
                </c:pt>
                <c:pt idx="437">
                  <c:v>4.32</c:v>
                </c:pt>
                <c:pt idx="438">
                  <c:v>4.3766999999999996</c:v>
                </c:pt>
                <c:pt idx="439">
                  <c:v>4.4866999999999999</c:v>
                </c:pt>
                <c:pt idx="440">
                  <c:v>4.5250000000000004</c:v>
                </c:pt>
                <c:pt idx="441">
                  <c:v>4.2016999999999998</c:v>
                </c:pt>
                <c:pt idx="442">
                  <c:v>4.1166999999999998</c:v>
                </c:pt>
                <c:pt idx="443">
                  <c:v>3.8767</c:v>
                </c:pt>
                <c:pt idx="444">
                  <c:v>3.3849999999999998</c:v>
                </c:pt>
                <c:pt idx="445">
                  <c:v>3.2783000000000002</c:v>
                </c:pt>
                <c:pt idx="446">
                  <c:v>3.23</c:v>
                </c:pt>
                <c:pt idx="447">
                  <c:v>3.1316999999999999</c:v>
                </c:pt>
                <c:pt idx="448">
                  <c:v>3.37</c:v>
                </c:pt>
                <c:pt idx="449">
                  <c:v>3.2949999999999999</c:v>
                </c:pt>
                <c:pt idx="450">
                  <c:v>3.0867</c:v>
                </c:pt>
                <c:pt idx="451">
                  <c:v>2.8233000000000001</c:v>
                </c:pt>
                <c:pt idx="452">
                  <c:v>2.96</c:v>
                </c:pt>
                <c:pt idx="453">
                  <c:v>2.8149999999999999</c:v>
                </c:pt>
                <c:pt idx="454">
                  <c:v>2.68</c:v>
                </c:pt>
                <c:pt idx="455">
                  <c:v>2.3866999999999998</c:v>
                </c:pt>
                <c:pt idx="456">
                  <c:v>2.5617000000000001</c:v>
                </c:pt>
                <c:pt idx="457">
                  <c:v>2.4133</c:v>
                </c:pt>
                <c:pt idx="458">
                  <c:v>2.64</c:v>
                </c:pt>
                <c:pt idx="459">
                  <c:v>2.3650000000000002</c:v>
                </c:pt>
                <c:pt idx="460">
                  <c:v>2.2332999999999998</c:v>
                </c:pt>
                <c:pt idx="461">
                  <c:v>2.1917</c:v>
                </c:pt>
                <c:pt idx="462">
                  <c:v>2.2400000000000002</c:v>
                </c:pt>
                <c:pt idx="463">
                  <c:v>2.2616999999999998</c:v>
                </c:pt>
                <c:pt idx="464">
                  <c:v>2.2183000000000002</c:v>
                </c:pt>
                <c:pt idx="465">
                  <c:v>2.0116999999999998</c:v>
                </c:pt>
                <c:pt idx="466">
                  <c:v>2.1383000000000001</c:v>
                </c:pt>
                <c:pt idx="467">
                  <c:v>1.9582999999999999</c:v>
                </c:pt>
                <c:pt idx="468">
                  <c:v>2.1549999999999998</c:v>
                </c:pt>
                <c:pt idx="469">
                  <c:v>1.7717000000000001</c:v>
                </c:pt>
                <c:pt idx="470">
                  <c:v>1.835</c:v>
                </c:pt>
                <c:pt idx="471">
                  <c:v>1.6950000000000001</c:v>
                </c:pt>
                <c:pt idx="472">
                  <c:v>1.6216999999999999</c:v>
                </c:pt>
                <c:pt idx="473">
                  <c:v>1.7617</c:v>
                </c:pt>
                <c:pt idx="474">
                  <c:v>1.62</c:v>
                </c:pt>
                <c:pt idx="475">
                  <c:v>1.57</c:v>
                </c:pt>
                <c:pt idx="476">
                  <c:v>1.448</c:v>
                </c:pt>
                <c:pt idx="477">
                  <c:v>1.4666999999999999</c:v>
                </c:pt>
                <c:pt idx="478">
                  <c:v>1.35</c:v>
                </c:pt>
                <c:pt idx="479">
                  <c:v>1.3067</c:v>
                </c:pt>
                <c:pt idx="480">
                  <c:v>1.4</c:v>
                </c:pt>
                <c:pt idx="481">
                  <c:v>1.3183</c:v>
                </c:pt>
                <c:pt idx="482">
                  <c:v>1.2533000000000001</c:v>
                </c:pt>
                <c:pt idx="483">
                  <c:v>1.1838</c:v>
                </c:pt>
                <c:pt idx="484">
                  <c:v>1.2366999999999999</c:v>
                </c:pt>
                <c:pt idx="485">
                  <c:v>1.2188000000000001</c:v>
                </c:pt>
                <c:pt idx="486">
                  <c:v>1.0483</c:v>
                </c:pt>
                <c:pt idx="487">
                  <c:v>1.0106999999999999</c:v>
                </c:pt>
                <c:pt idx="488">
                  <c:v>0.871</c:v>
                </c:pt>
                <c:pt idx="489">
                  <c:v>0.91466999999999998</c:v>
                </c:pt>
                <c:pt idx="490">
                  <c:v>0.96667000000000003</c:v>
                </c:pt>
                <c:pt idx="491">
                  <c:v>0.89117000000000002</c:v>
                </c:pt>
                <c:pt idx="492">
                  <c:v>0.85467000000000004</c:v>
                </c:pt>
                <c:pt idx="493">
                  <c:v>0.80467</c:v>
                </c:pt>
                <c:pt idx="494">
                  <c:v>0.77049999999999996</c:v>
                </c:pt>
                <c:pt idx="495">
                  <c:v>0.70416999999999996</c:v>
                </c:pt>
                <c:pt idx="496">
                  <c:v>0.68883000000000005</c:v>
                </c:pt>
                <c:pt idx="497">
                  <c:v>0.68867</c:v>
                </c:pt>
                <c:pt idx="498">
                  <c:v>0.65517000000000003</c:v>
                </c:pt>
                <c:pt idx="499">
                  <c:v>0.64</c:v>
                </c:pt>
                <c:pt idx="500">
                  <c:v>0.55017000000000005</c:v>
                </c:pt>
                <c:pt idx="501">
                  <c:v>0.69782999999999995</c:v>
                </c:pt>
                <c:pt idx="502">
                  <c:v>0.55066999999999999</c:v>
                </c:pt>
                <c:pt idx="503">
                  <c:v>0.64349999999999996</c:v>
                </c:pt>
                <c:pt idx="504">
                  <c:v>0.60433000000000003</c:v>
                </c:pt>
                <c:pt idx="505">
                  <c:v>0.60316999999999998</c:v>
                </c:pt>
                <c:pt idx="506">
                  <c:v>0.56200000000000006</c:v>
                </c:pt>
                <c:pt idx="507">
                  <c:v>0.61016999999999999</c:v>
                </c:pt>
                <c:pt idx="508">
                  <c:v>0.56299999999999994</c:v>
                </c:pt>
                <c:pt idx="509">
                  <c:v>0.53317000000000003</c:v>
                </c:pt>
                <c:pt idx="510">
                  <c:v>0.48732999999999999</c:v>
                </c:pt>
                <c:pt idx="511">
                  <c:v>0.51432999999999995</c:v>
                </c:pt>
                <c:pt idx="512">
                  <c:v>0.48516999999999999</c:v>
                </c:pt>
                <c:pt idx="513">
                  <c:v>0.42299999999999999</c:v>
                </c:pt>
                <c:pt idx="514">
                  <c:v>0.45400000000000001</c:v>
                </c:pt>
                <c:pt idx="515">
                  <c:v>0.39917000000000002</c:v>
                </c:pt>
                <c:pt idx="516">
                  <c:v>0.39583000000000002</c:v>
                </c:pt>
                <c:pt idx="517">
                  <c:v>0.34733000000000003</c:v>
                </c:pt>
                <c:pt idx="518">
                  <c:v>0.36399999999999999</c:v>
                </c:pt>
                <c:pt idx="519">
                  <c:v>0.29816999999999999</c:v>
                </c:pt>
                <c:pt idx="520">
                  <c:v>0.32600000000000001</c:v>
                </c:pt>
                <c:pt idx="521">
                  <c:v>0.31717000000000001</c:v>
                </c:pt>
                <c:pt idx="522">
                  <c:v>0.30817</c:v>
                </c:pt>
                <c:pt idx="523">
                  <c:v>0.28316999999999998</c:v>
                </c:pt>
                <c:pt idx="524">
                  <c:v>0.32017000000000001</c:v>
                </c:pt>
                <c:pt idx="525">
                  <c:v>0.27450000000000002</c:v>
                </c:pt>
                <c:pt idx="526">
                  <c:v>0.3</c:v>
                </c:pt>
                <c:pt idx="527">
                  <c:v>0.27050000000000002</c:v>
                </c:pt>
                <c:pt idx="528">
                  <c:v>0.23033000000000001</c:v>
                </c:pt>
                <c:pt idx="529">
                  <c:v>0.23166999999999999</c:v>
                </c:pt>
                <c:pt idx="530">
                  <c:v>0.25217000000000001</c:v>
                </c:pt>
                <c:pt idx="531">
                  <c:v>0.24367</c:v>
                </c:pt>
                <c:pt idx="532">
                  <c:v>0.22633</c:v>
                </c:pt>
                <c:pt idx="533">
                  <c:v>0.224</c:v>
                </c:pt>
                <c:pt idx="534">
                  <c:v>0.16950000000000001</c:v>
                </c:pt>
                <c:pt idx="535">
                  <c:v>0.18507000000000001</c:v>
                </c:pt>
                <c:pt idx="536">
                  <c:v>0.21032999999999999</c:v>
                </c:pt>
                <c:pt idx="537">
                  <c:v>0.19350000000000001</c:v>
                </c:pt>
                <c:pt idx="538">
                  <c:v>0.21082999999999999</c:v>
                </c:pt>
                <c:pt idx="539">
                  <c:v>0.17899999999999999</c:v>
                </c:pt>
                <c:pt idx="540">
                  <c:v>0.18117</c:v>
                </c:pt>
                <c:pt idx="541">
                  <c:v>0.19350000000000001</c:v>
                </c:pt>
                <c:pt idx="542">
                  <c:v>0.15783</c:v>
                </c:pt>
                <c:pt idx="543">
                  <c:v>0.17917</c:v>
                </c:pt>
                <c:pt idx="544">
                  <c:v>0.16928000000000001</c:v>
                </c:pt>
                <c:pt idx="545">
                  <c:v>0.18017</c:v>
                </c:pt>
                <c:pt idx="546">
                  <c:v>0.15067</c:v>
                </c:pt>
                <c:pt idx="547">
                  <c:v>0.17749999999999999</c:v>
                </c:pt>
                <c:pt idx="548">
                  <c:v>0.14116999999999999</c:v>
                </c:pt>
                <c:pt idx="549">
                  <c:v>0.13977000000000001</c:v>
                </c:pt>
                <c:pt idx="550">
                  <c:v>0.1236</c:v>
                </c:pt>
                <c:pt idx="551">
                  <c:v>0.14849999999999999</c:v>
                </c:pt>
                <c:pt idx="552">
                  <c:v>0.13188</c:v>
                </c:pt>
                <c:pt idx="553">
                  <c:v>0.14742</c:v>
                </c:pt>
                <c:pt idx="554">
                  <c:v>0.15912000000000001</c:v>
                </c:pt>
                <c:pt idx="555">
                  <c:v>0.15512000000000001</c:v>
                </c:pt>
                <c:pt idx="556">
                  <c:v>0.15559999999999999</c:v>
                </c:pt>
                <c:pt idx="557">
                  <c:v>0.155</c:v>
                </c:pt>
                <c:pt idx="558">
                  <c:v>0.15683</c:v>
                </c:pt>
                <c:pt idx="559">
                  <c:v>0.10677</c:v>
                </c:pt>
                <c:pt idx="560">
                  <c:v>0.13386999999999999</c:v>
                </c:pt>
                <c:pt idx="561">
                  <c:v>0.14227000000000001</c:v>
                </c:pt>
                <c:pt idx="562">
                  <c:v>0.11258</c:v>
                </c:pt>
                <c:pt idx="563">
                  <c:v>0.15276999999999999</c:v>
                </c:pt>
                <c:pt idx="564">
                  <c:v>0.13988</c:v>
                </c:pt>
                <c:pt idx="565">
                  <c:v>0.11033</c:v>
                </c:pt>
                <c:pt idx="566">
                  <c:v>8.6349999999999996E-2</c:v>
                </c:pt>
                <c:pt idx="567">
                  <c:v>0.15568000000000001</c:v>
                </c:pt>
                <c:pt idx="568">
                  <c:v>8.0782999999999994E-2</c:v>
                </c:pt>
                <c:pt idx="569">
                  <c:v>0.10954999999999999</c:v>
                </c:pt>
                <c:pt idx="570">
                  <c:v>0.13569999999999999</c:v>
                </c:pt>
                <c:pt idx="571">
                  <c:v>0.107</c:v>
                </c:pt>
                <c:pt idx="572">
                  <c:v>0.11144999999999999</c:v>
                </c:pt>
                <c:pt idx="573">
                  <c:v>0.10672</c:v>
                </c:pt>
                <c:pt idx="574">
                  <c:v>9.6600000000000005E-2</c:v>
                </c:pt>
                <c:pt idx="575">
                  <c:v>0.12348000000000001</c:v>
                </c:pt>
                <c:pt idx="576">
                  <c:v>8.2833000000000004E-2</c:v>
                </c:pt>
                <c:pt idx="577">
                  <c:v>0.10467</c:v>
                </c:pt>
                <c:pt idx="578">
                  <c:v>8.1517000000000006E-2</c:v>
                </c:pt>
                <c:pt idx="579">
                  <c:v>0.15210000000000001</c:v>
                </c:pt>
                <c:pt idx="580">
                  <c:v>0.10528</c:v>
                </c:pt>
                <c:pt idx="581">
                  <c:v>0.40916999999999998</c:v>
                </c:pt>
                <c:pt idx="582">
                  <c:v>19.518000000000001</c:v>
                </c:pt>
                <c:pt idx="583">
                  <c:v>83</c:v>
                </c:pt>
                <c:pt idx="584">
                  <c:v>146.33000000000001</c:v>
                </c:pt>
                <c:pt idx="585">
                  <c:v>186.83</c:v>
                </c:pt>
                <c:pt idx="586">
                  <c:v>210</c:v>
                </c:pt>
                <c:pt idx="587">
                  <c:v>230.83</c:v>
                </c:pt>
                <c:pt idx="588">
                  <c:v>237.17</c:v>
                </c:pt>
                <c:pt idx="589">
                  <c:v>217.5</c:v>
                </c:pt>
                <c:pt idx="590">
                  <c:v>202.17</c:v>
                </c:pt>
                <c:pt idx="591">
                  <c:v>183.67</c:v>
                </c:pt>
                <c:pt idx="592">
                  <c:v>172</c:v>
                </c:pt>
                <c:pt idx="593">
                  <c:v>158.5</c:v>
                </c:pt>
                <c:pt idx="594">
                  <c:v>146.66999999999999</c:v>
                </c:pt>
                <c:pt idx="595">
                  <c:v>134.16999999999999</c:v>
                </c:pt>
                <c:pt idx="596">
                  <c:v>120</c:v>
                </c:pt>
                <c:pt idx="597">
                  <c:v>109</c:v>
                </c:pt>
                <c:pt idx="598">
                  <c:v>92.632999999999996</c:v>
                </c:pt>
                <c:pt idx="599">
                  <c:v>82.117000000000004</c:v>
                </c:pt>
                <c:pt idx="600">
                  <c:v>72.25</c:v>
                </c:pt>
                <c:pt idx="601">
                  <c:v>63.582999999999998</c:v>
                </c:pt>
                <c:pt idx="602">
                  <c:v>59.216999999999999</c:v>
                </c:pt>
                <c:pt idx="603">
                  <c:v>53.517000000000003</c:v>
                </c:pt>
                <c:pt idx="604">
                  <c:v>47.683</c:v>
                </c:pt>
                <c:pt idx="605">
                  <c:v>44.15</c:v>
                </c:pt>
                <c:pt idx="606">
                  <c:v>39.700000000000003</c:v>
                </c:pt>
                <c:pt idx="607">
                  <c:v>36.433</c:v>
                </c:pt>
                <c:pt idx="608">
                  <c:v>33.549999999999997</c:v>
                </c:pt>
                <c:pt idx="609">
                  <c:v>30.983000000000001</c:v>
                </c:pt>
                <c:pt idx="610">
                  <c:v>28.332999999999998</c:v>
                </c:pt>
                <c:pt idx="611">
                  <c:v>26.567</c:v>
                </c:pt>
                <c:pt idx="612">
                  <c:v>24.733000000000001</c:v>
                </c:pt>
                <c:pt idx="613">
                  <c:v>23.233000000000001</c:v>
                </c:pt>
                <c:pt idx="614">
                  <c:v>21.55</c:v>
                </c:pt>
                <c:pt idx="615">
                  <c:v>20.183</c:v>
                </c:pt>
                <c:pt idx="616">
                  <c:v>18.850000000000001</c:v>
                </c:pt>
                <c:pt idx="617">
                  <c:v>17.667000000000002</c:v>
                </c:pt>
                <c:pt idx="618">
                  <c:v>16.483000000000001</c:v>
                </c:pt>
                <c:pt idx="619">
                  <c:v>15.833</c:v>
                </c:pt>
                <c:pt idx="620">
                  <c:v>14.867000000000001</c:v>
                </c:pt>
                <c:pt idx="621">
                  <c:v>13.5</c:v>
                </c:pt>
                <c:pt idx="622">
                  <c:v>13.2</c:v>
                </c:pt>
                <c:pt idx="623">
                  <c:v>12.516999999999999</c:v>
                </c:pt>
                <c:pt idx="624">
                  <c:v>11.583</c:v>
                </c:pt>
                <c:pt idx="625">
                  <c:v>11.05</c:v>
                </c:pt>
                <c:pt idx="626">
                  <c:v>10.65</c:v>
                </c:pt>
                <c:pt idx="627">
                  <c:v>10.052</c:v>
                </c:pt>
                <c:pt idx="628">
                  <c:v>9.6150000000000002</c:v>
                </c:pt>
                <c:pt idx="629">
                  <c:v>9.3283000000000005</c:v>
                </c:pt>
                <c:pt idx="630">
                  <c:v>8.7966999999999995</c:v>
                </c:pt>
                <c:pt idx="631">
                  <c:v>8.4832999999999998</c:v>
                </c:pt>
                <c:pt idx="632">
                  <c:v>8.1033000000000008</c:v>
                </c:pt>
                <c:pt idx="633">
                  <c:v>7.8517000000000001</c:v>
                </c:pt>
                <c:pt idx="634">
                  <c:v>7.4782999999999999</c:v>
                </c:pt>
                <c:pt idx="635">
                  <c:v>7.22</c:v>
                </c:pt>
                <c:pt idx="636">
                  <c:v>7.0667</c:v>
                </c:pt>
                <c:pt idx="637">
                  <c:v>6.64</c:v>
                </c:pt>
                <c:pt idx="638">
                  <c:v>6.4382999999999999</c:v>
                </c:pt>
                <c:pt idx="639">
                  <c:v>6.18</c:v>
                </c:pt>
                <c:pt idx="640">
                  <c:v>5.8616999999999999</c:v>
                </c:pt>
                <c:pt idx="641">
                  <c:v>5.625</c:v>
                </c:pt>
                <c:pt idx="642">
                  <c:v>5.7317</c:v>
                </c:pt>
                <c:pt idx="643">
                  <c:v>5.3182999999999998</c:v>
                </c:pt>
                <c:pt idx="644">
                  <c:v>5.0117000000000003</c:v>
                </c:pt>
                <c:pt idx="645">
                  <c:v>5.03</c:v>
                </c:pt>
                <c:pt idx="646">
                  <c:v>4.74</c:v>
                </c:pt>
                <c:pt idx="647">
                  <c:v>4.6917</c:v>
                </c:pt>
                <c:pt idx="648">
                  <c:v>4.4717000000000002</c:v>
                </c:pt>
                <c:pt idx="649">
                  <c:v>4.4683000000000002</c:v>
                </c:pt>
                <c:pt idx="650">
                  <c:v>4.2249999999999996</c:v>
                </c:pt>
                <c:pt idx="651">
                  <c:v>4.1982999999999997</c:v>
                </c:pt>
                <c:pt idx="652">
                  <c:v>3.85</c:v>
                </c:pt>
                <c:pt idx="653">
                  <c:v>3.44</c:v>
                </c:pt>
                <c:pt idx="654">
                  <c:v>3.1549999999999998</c:v>
                </c:pt>
                <c:pt idx="655">
                  <c:v>2.7082999999999999</c:v>
                </c:pt>
                <c:pt idx="656">
                  <c:v>2.2532999999999999</c:v>
                </c:pt>
                <c:pt idx="657">
                  <c:v>2.0467</c:v>
                </c:pt>
                <c:pt idx="658">
                  <c:v>1.8983000000000001</c:v>
                </c:pt>
                <c:pt idx="659">
                  <c:v>1.5283</c:v>
                </c:pt>
                <c:pt idx="660">
                  <c:v>1.4083000000000001</c:v>
                </c:pt>
                <c:pt idx="661">
                  <c:v>1.2406999999999999</c:v>
                </c:pt>
                <c:pt idx="662">
                  <c:v>0.97367000000000004</c:v>
                </c:pt>
                <c:pt idx="663">
                  <c:v>0.79732999999999998</c:v>
                </c:pt>
                <c:pt idx="664">
                  <c:v>0.76832999999999996</c:v>
                </c:pt>
                <c:pt idx="665">
                  <c:v>0.51783000000000001</c:v>
                </c:pt>
                <c:pt idx="666">
                  <c:v>0.5595</c:v>
                </c:pt>
                <c:pt idx="667">
                  <c:v>0.61467000000000005</c:v>
                </c:pt>
                <c:pt idx="668">
                  <c:v>0.39124999999999999</c:v>
                </c:pt>
                <c:pt idx="669">
                  <c:v>1.2657</c:v>
                </c:pt>
                <c:pt idx="670">
                  <c:v>7.375</c:v>
                </c:pt>
                <c:pt idx="671">
                  <c:v>12.632999999999999</c:v>
                </c:pt>
                <c:pt idx="672">
                  <c:v>11.032999999999999</c:v>
                </c:pt>
                <c:pt idx="673">
                  <c:v>9.3917000000000002</c:v>
                </c:pt>
                <c:pt idx="674">
                  <c:v>7.1833</c:v>
                </c:pt>
                <c:pt idx="675">
                  <c:v>6.3417000000000003</c:v>
                </c:pt>
                <c:pt idx="676">
                  <c:v>5.74</c:v>
                </c:pt>
                <c:pt idx="677">
                  <c:v>5.1833</c:v>
                </c:pt>
                <c:pt idx="678">
                  <c:v>4.4382999999999999</c:v>
                </c:pt>
                <c:pt idx="679">
                  <c:v>3.7383000000000002</c:v>
                </c:pt>
                <c:pt idx="680">
                  <c:v>3.3033000000000001</c:v>
                </c:pt>
                <c:pt idx="681">
                  <c:v>3.1333000000000002</c:v>
                </c:pt>
                <c:pt idx="682">
                  <c:v>2.8816999999999999</c:v>
                </c:pt>
                <c:pt idx="683">
                  <c:v>2.9217</c:v>
                </c:pt>
                <c:pt idx="684">
                  <c:v>2.6316999999999999</c:v>
                </c:pt>
                <c:pt idx="685">
                  <c:v>2.3866999999999998</c:v>
                </c:pt>
                <c:pt idx="686">
                  <c:v>2.3650000000000002</c:v>
                </c:pt>
                <c:pt idx="687">
                  <c:v>2.1749999999999998</c:v>
                </c:pt>
                <c:pt idx="688">
                  <c:v>1.9883</c:v>
                </c:pt>
                <c:pt idx="689">
                  <c:v>1.84</c:v>
                </c:pt>
                <c:pt idx="690">
                  <c:v>1.6016999999999999</c:v>
                </c:pt>
                <c:pt idx="691">
                  <c:v>1.6267</c:v>
                </c:pt>
                <c:pt idx="692">
                  <c:v>1.385</c:v>
                </c:pt>
                <c:pt idx="693">
                  <c:v>1.2949999999999999</c:v>
                </c:pt>
                <c:pt idx="694">
                  <c:v>1.3367</c:v>
                </c:pt>
                <c:pt idx="695">
                  <c:v>1.1428</c:v>
                </c:pt>
                <c:pt idx="696">
                  <c:v>1.1188</c:v>
                </c:pt>
                <c:pt idx="697">
                  <c:v>1.2033</c:v>
                </c:pt>
                <c:pt idx="698">
                  <c:v>0.98182999999999998</c:v>
                </c:pt>
                <c:pt idx="699">
                  <c:v>0.97467000000000004</c:v>
                </c:pt>
                <c:pt idx="700">
                  <c:v>0.92817000000000005</c:v>
                </c:pt>
                <c:pt idx="701">
                  <c:v>0.81533</c:v>
                </c:pt>
                <c:pt idx="702">
                  <c:v>0.81533</c:v>
                </c:pt>
                <c:pt idx="703">
                  <c:v>0.69083000000000006</c:v>
                </c:pt>
                <c:pt idx="704">
                  <c:v>0.70850000000000002</c:v>
                </c:pt>
                <c:pt idx="705">
                  <c:v>0.71567000000000003</c:v>
                </c:pt>
                <c:pt idx="706">
                  <c:v>0.60099999999999998</c:v>
                </c:pt>
                <c:pt idx="707">
                  <c:v>0.55217000000000005</c:v>
                </c:pt>
                <c:pt idx="708">
                  <c:v>0.48082999999999998</c:v>
                </c:pt>
                <c:pt idx="709">
                  <c:v>0.39917000000000002</c:v>
                </c:pt>
                <c:pt idx="710">
                  <c:v>0.39783000000000002</c:v>
                </c:pt>
                <c:pt idx="711">
                  <c:v>0.38433</c:v>
                </c:pt>
                <c:pt idx="712">
                  <c:v>0.33917000000000003</c:v>
                </c:pt>
                <c:pt idx="713">
                  <c:v>0.35466999999999999</c:v>
                </c:pt>
                <c:pt idx="714">
                  <c:v>0.38683000000000001</c:v>
                </c:pt>
                <c:pt idx="715">
                  <c:v>0.34116999999999997</c:v>
                </c:pt>
                <c:pt idx="716">
                  <c:v>0.37417</c:v>
                </c:pt>
                <c:pt idx="717">
                  <c:v>0.27067000000000002</c:v>
                </c:pt>
                <c:pt idx="718">
                  <c:v>0.29866999999999999</c:v>
                </c:pt>
                <c:pt idx="719">
                  <c:v>0.30099999999999999</c:v>
                </c:pt>
                <c:pt idx="720">
                  <c:v>0.27966999999999997</c:v>
                </c:pt>
                <c:pt idx="721">
                  <c:v>0.23566999999999999</c:v>
                </c:pt>
                <c:pt idx="722">
                  <c:v>0.25117</c:v>
                </c:pt>
                <c:pt idx="723">
                  <c:v>0.23966999999999999</c:v>
                </c:pt>
                <c:pt idx="724">
                  <c:v>0.22383</c:v>
                </c:pt>
                <c:pt idx="725">
                  <c:v>0.19617000000000001</c:v>
                </c:pt>
                <c:pt idx="726">
                  <c:v>0.16617000000000001</c:v>
                </c:pt>
                <c:pt idx="727">
                  <c:v>0.17932999999999999</c:v>
                </c:pt>
                <c:pt idx="728">
                  <c:v>0.19017000000000001</c:v>
                </c:pt>
                <c:pt idx="729">
                  <c:v>0.17982999999999999</c:v>
                </c:pt>
                <c:pt idx="730">
                  <c:v>0.15278</c:v>
                </c:pt>
                <c:pt idx="731">
                  <c:v>0.17499999999999999</c:v>
                </c:pt>
                <c:pt idx="732">
                  <c:v>0.17533000000000001</c:v>
                </c:pt>
                <c:pt idx="733">
                  <c:v>0.15872</c:v>
                </c:pt>
                <c:pt idx="734">
                  <c:v>0.18432999999999999</c:v>
                </c:pt>
                <c:pt idx="735">
                  <c:v>0.1454</c:v>
                </c:pt>
                <c:pt idx="736">
                  <c:v>0.13142000000000001</c:v>
                </c:pt>
                <c:pt idx="737">
                  <c:v>0.15533</c:v>
                </c:pt>
                <c:pt idx="738">
                  <c:v>0.19383</c:v>
                </c:pt>
                <c:pt idx="739">
                  <c:v>0.17749999999999999</c:v>
                </c:pt>
                <c:pt idx="740">
                  <c:v>0.13239999999999999</c:v>
                </c:pt>
                <c:pt idx="741">
                  <c:v>0.15862000000000001</c:v>
                </c:pt>
                <c:pt idx="742">
                  <c:v>0.17582999999999999</c:v>
                </c:pt>
                <c:pt idx="743">
                  <c:v>0.13897999999999999</c:v>
                </c:pt>
                <c:pt idx="744">
                  <c:v>0.17091999999999999</c:v>
                </c:pt>
                <c:pt idx="745">
                  <c:v>0.14041999999999999</c:v>
                </c:pt>
                <c:pt idx="746">
                  <c:v>0.17433000000000001</c:v>
                </c:pt>
                <c:pt idx="747">
                  <c:v>0.11453000000000001</c:v>
                </c:pt>
                <c:pt idx="748">
                  <c:v>0.15983</c:v>
                </c:pt>
                <c:pt idx="749">
                  <c:v>0.14338000000000001</c:v>
                </c:pt>
                <c:pt idx="750">
                  <c:v>0.1103</c:v>
                </c:pt>
                <c:pt idx="751">
                  <c:v>0.1101</c:v>
                </c:pt>
                <c:pt idx="752">
                  <c:v>0.14765</c:v>
                </c:pt>
                <c:pt idx="753">
                  <c:v>0.12357</c:v>
                </c:pt>
                <c:pt idx="754">
                  <c:v>0.14627999999999999</c:v>
                </c:pt>
                <c:pt idx="755">
                  <c:v>7.0467000000000002E-2</c:v>
                </c:pt>
                <c:pt idx="756">
                  <c:v>0.12253</c:v>
                </c:pt>
                <c:pt idx="757">
                  <c:v>0.10328</c:v>
                </c:pt>
                <c:pt idx="758">
                  <c:v>0.13542000000000001</c:v>
                </c:pt>
                <c:pt idx="759">
                  <c:v>0.11903</c:v>
                </c:pt>
                <c:pt idx="760">
                  <c:v>9.8949999999999996E-2</c:v>
                </c:pt>
                <c:pt idx="761">
                  <c:v>0.1201</c:v>
                </c:pt>
                <c:pt idx="762">
                  <c:v>9.9532999999999996E-2</c:v>
                </c:pt>
                <c:pt idx="763">
                  <c:v>6.6100000000000006E-2</c:v>
                </c:pt>
                <c:pt idx="764">
                  <c:v>0.11222</c:v>
                </c:pt>
                <c:pt idx="765">
                  <c:v>6.9000000000000006E-2</c:v>
                </c:pt>
                <c:pt idx="766">
                  <c:v>8.8666999999999996E-2</c:v>
                </c:pt>
                <c:pt idx="767">
                  <c:v>0.1065</c:v>
                </c:pt>
                <c:pt idx="768">
                  <c:v>8.6217000000000002E-2</c:v>
                </c:pt>
                <c:pt idx="769">
                  <c:v>7.9283000000000006E-2</c:v>
                </c:pt>
                <c:pt idx="770">
                  <c:v>5.4616999999999999E-2</c:v>
                </c:pt>
                <c:pt idx="771">
                  <c:v>7.3883000000000004E-2</c:v>
                </c:pt>
                <c:pt idx="772">
                  <c:v>7.1483000000000005E-2</c:v>
                </c:pt>
                <c:pt idx="773">
                  <c:v>8.0517000000000005E-2</c:v>
                </c:pt>
                <c:pt idx="774">
                  <c:v>6.2399999999999997E-2</c:v>
                </c:pt>
                <c:pt idx="775">
                  <c:v>7.3467000000000005E-2</c:v>
                </c:pt>
                <c:pt idx="776">
                  <c:v>6.2366999999999999E-2</c:v>
                </c:pt>
                <c:pt idx="777">
                  <c:v>9.0982999999999994E-2</c:v>
                </c:pt>
                <c:pt idx="778">
                  <c:v>7.5982999999999995E-2</c:v>
                </c:pt>
                <c:pt idx="779">
                  <c:v>5.7500000000000002E-2</c:v>
                </c:pt>
                <c:pt idx="780">
                  <c:v>7.3016999999999999E-2</c:v>
                </c:pt>
                <c:pt idx="781">
                  <c:v>9.1649999999999995E-2</c:v>
                </c:pt>
                <c:pt idx="782">
                  <c:v>9.8333000000000004E-2</c:v>
                </c:pt>
                <c:pt idx="783">
                  <c:v>5.7700000000000001E-2</c:v>
                </c:pt>
                <c:pt idx="784">
                  <c:v>5.8882999999999998E-2</c:v>
                </c:pt>
                <c:pt idx="785">
                  <c:v>5.7167000000000003E-2</c:v>
                </c:pt>
                <c:pt idx="786">
                  <c:v>7.6367000000000004E-2</c:v>
                </c:pt>
                <c:pt idx="787">
                  <c:v>0.10135</c:v>
                </c:pt>
                <c:pt idx="788">
                  <c:v>6.4683000000000004E-2</c:v>
                </c:pt>
                <c:pt idx="789">
                  <c:v>0.11892999999999999</c:v>
                </c:pt>
                <c:pt idx="790">
                  <c:v>0.10908</c:v>
                </c:pt>
                <c:pt idx="791">
                  <c:v>6.3283000000000006E-2</c:v>
                </c:pt>
                <c:pt idx="792">
                  <c:v>7.3649999999999993E-2</c:v>
                </c:pt>
                <c:pt idx="793">
                  <c:v>6.6882999999999998E-2</c:v>
                </c:pt>
                <c:pt idx="794">
                  <c:v>9.0267E-2</c:v>
                </c:pt>
                <c:pt idx="795">
                  <c:v>5.5032999999999999E-2</c:v>
                </c:pt>
                <c:pt idx="796">
                  <c:v>6.6882999999999998E-2</c:v>
                </c:pt>
                <c:pt idx="797">
                  <c:v>5.6367E-2</c:v>
                </c:pt>
                <c:pt idx="798">
                  <c:v>5.8650000000000001E-2</c:v>
                </c:pt>
                <c:pt idx="799">
                  <c:v>7.0832999999999993E-2</c:v>
                </c:pt>
                <c:pt idx="800">
                  <c:v>8.7233000000000005E-2</c:v>
                </c:pt>
                <c:pt idx="801">
                  <c:v>8.115E-2</c:v>
                </c:pt>
                <c:pt idx="802">
                  <c:v>5.3449999999999998E-2</c:v>
                </c:pt>
                <c:pt idx="803">
                  <c:v>8.9516999999999999E-2</c:v>
                </c:pt>
                <c:pt idx="804">
                  <c:v>9.2232999999999996E-2</c:v>
                </c:pt>
                <c:pt idx="805">
                  <c:v>7.9667000000000002E-2</c:v>
                </c:pt>
                <c:pt idx="806">
                  <c:v>7.4166999999999997E-2</c:v>
                </c:pt>
                <c:pt idx="807">
                  <c:v>6.1449999999999998E-2</c:v>
                </c:pt>
                <c:pt idx="808">
                  <c:v>8.4250000000000005E-2</c:v>
                </c:pt>
                <c:pt idx="809">
                  <c:v>7.0516999999999996E-2</c:v>
                </c:pt>
                <c:pt idx="810">
                  <c:v>6.0817000000000003E-2</c:v>
                </c:pt>
                <c:pt idx="811">
                  <c:v>5.0999999999999997E-2</c:v>
                </c:pt>
                <c:pt idx="812">
                  <c:v>7.8316999999999998E-2</c:v>
                </c:pt>
                <c:pt idx="813">
                  <c:v>7.0717000000000002E-2</c:v>
                </c:pt>
                <c:pt idx="814">
                  <c:v>6.6216999999999998E-2</c:v>
                </c:pt>
                <c:pt idx="815">
                  <c:v>6.5000000000000002E-2</c:v>
                </c:pt>
                <c:pt idx="816">
                  <c:v>5.9433E-2</c:v>
                </c:pt>
                <c:pt idx="817">
                  <c:v>7.4950000000000003E-2</c:v>
                </c:pt>
                <c:pt idx="818">
                  <c:v>7.3233000000000006E-2</c:v>
                </c:pt>
                <c:pt idx="819">
                  <c:v>8.4633E-2</c:v>
                </c:pt>
                <c:pt idx="820">
                  <c:v>5.4082999999999999E-2</c:v>
                </c:pt>
                <c:pt idx="821">
                  <c:v>5.6583000000000001E-2</c:v>
                </c:pt>
                <c:pt idx="822">
                  <c:v>5.7917000000000003E-2</c:v>
                </c:pt>
                <c:pt idx="823">
                  <c:v>7.8466999999999995E-2</c:v>
                </c:pt>
                <c:pt idx="824">
                  <c:v>5.3733000000000003E-2</c:v>
                </c:pt>
                <c:pt idx="825">
                  <c:v>8.6300000000000002E-2</c:v>
                </c:pt>
                <c:pt idx="826">
                  <c:v>7.195E-2</c:v>
                </c:pt>
                <c:pt idx="827">
                  <c:v>9.5850000000000005E-2</c:v>
                </c:pt>
                <c:pt idx="828">
                  <c:v>5.1933E-2</c:v>
                </c:pt>
                <c:pt idx="829">
                  <c:v>8.2516999999999993E-2</c:v>
                </c:pt>
                <c:pt idx="830">
                  <c:v>5.3933000000000002E-2</c:v>
                </c:pt>
                <c:pt idx="831">
                  <c:v>6.3216999999999995E-2</c:v>
                </c:pt>
                <c:pt idx="832">
                  <c:v>5.5617E-2</c:v>
                </c:pt>
                <c:pt idx="833">
                  <c:v>5.8983000000000001E-2</c:v>
                </c:pt>
                <c:pt idx="834">
                  <c:v>5.6032999999999999E-2</c:v>
                </c:pt>
                <c:pt idx="835">
                  <c:v>5.4133000000000001E-2</c:v>
                </c:pt>
                <c:pt idx="836">
                  <c:v>8.4699999999999998E-2</c:v>
                </c:pt>
                <c:pt idx="837">
                  <c:v>0.10473</c:v>
                </c:pt>
                <c:pt idx="838">
                  <c:v>6.1317000000000003E-2</c:v>
                </c:pt>
                <c:pt idx="839">
                  <c:v>8.8050000000000003E-2</c:v>
                </c:pt>
                <c:pt idx="840">
                  <c:v>7.5283000000000003E-2</c:v>
                </c:pt>
                <c:pt idx="841">
                  <c:v>9.2832999999999999E-2</c:v>
                </c:pt>
                <c:pt idx="842">
                  <c:v>7.9917000000000002E-2</c:v>
                </c:pt>
                <c:pt idx="843">
                  <c:v>7.3200000000000001E-2</c:v>
                </c:pt>
                <c:pt idx="844">
                  <c:v>7.0967000000000002E-2</c:v>
                </c:pt>
                <c:pt idx="845">
                  <c:v>6.7583000000000004E-2</c:v>
                </c:pt>
                <c:pt idx="846">
                  <c:v>7.0717000000000002E-2</c:v>
                </c:pt>
                <c:pt idx="847">
                  <c:v>7.1983000000000005E-2</c:v>
                </c:pt>
                <c:pt idx="848">
                  <c:v>6.7317000000000002E-2</c:v>
                </c:pt>
                <c:pt idx="849">
                  <c:v>5.3683000000000002E-2</c:v>
                </c:pt>
                <c:pt idx="850">
                  <c:v>5.8632999999999998E-2</c:v>
                </c:pt>
                <c:pt idx="851">
                  <c:v>5.5782999999999999E-2</c:v>
                </c:pt>
                <c:pt idx="852">
                  <c:v>6.5667000000000003E-2</c:v>
                </c:pt>
                <c:pt idx="853">
                  <c:v>7.8450000000000006E-2</c:v>
                </c:pt>
                <c:pt idx="854">
                  <c:v>6.4966999999999997E-2</c:v>
                </c:pt>
                <c:pt idx="855">
                  <c:v>8.0683000000000005E-2</c:v>
                </c:pt>
                <c:pt idx="856">
                  <c:v>5.4899999999999997E-2</c:v>
                </c:pt>
                <c:pt idx="857">
                  <c:v>5.5617E-2</c:v>
                </c:pt>
                <c:pt idx="858">
                  <c:v>5.475E-2</c:v>
                </c:pt>
                <c:pt idx="859">
                  <c:v>5.5982999999999998E-2</c:v>
                </c:pt>
                <c:pt idx="860">
                  <c:v>6.0749999999999998E-2</c:v>
                </c:pt>
                <c:pt idx="861">
                  <c:v>7.8417000000000001E-2</c:v>
                </c:pt>
                <c:pt idx="862">
                  <c:v>6.0916999999999999E-2</c:v>
                </c:pt>
                <c:pt idx="863">
                  <c:v>7.0333000000000007E-2</c:v>
                </c:pt>
                <c:pt idx="864">
                  <c:v>7.5433E-2</c:v>
                </c:pt>
                <c:pt idx="865">
                  <c:v>8.0433000000000004E-2</c:v>
                </c:pt>
                <c:pt idx="866">
                  <c:v>7.4367000000000003E-2</c:v>
                </c:pt>
                <c:pt idx="867">
                  <c:v>8.4282999999999997E-2</c:v>
                </c:pt>
                <c:pt idx="868">
                  <c:v>5.3449999999999998E-2</c:v>
                </c:pt>
                <c:pt idx="869">
                  <c:v>9.7699999999999995E-2</c:v>
                </c:pt>
                <c:pt idx="870">
                  <c:v>5.6883000000000003E-2</c:v>
                </c:pt>
                <c:pt idx="871">
                  <c:v>6.6250000000000003E-2</c:v>
                </c:pt>
                <c:pt idx="872">
                  <c:v>6.8167000000000005E-2</c:v>
                </c:pt>
                <c:pt idx="873">
                  <c:v>5.4082999999999999E-2</c:v>
                </c:pt>
                <c:pt idx="874">
                  <c:v>9.3049999999999994E-2</c:v>
                </c:pt>
                <c:pt idx="875">
                  <c:v>5.2499999999999998E-2</c:v>
                </c:pt>
                <c:pt idx="876">
                  <c:v>8.0966999999999997E-2</c:v>
                </c:pt>
                <c:pt idx="877">
                  <c:v>6.4566999999999999E-2</c:v>
                </c:pt>
                <c:pt idx="878">
                  <c:v>6.3232999999999998E-2</c:v>
                </c:pt>
                <c:pt idx="879">
                  <c:v>7.5316999999999995E-2</c:v>
                </c:pt>
                <c:pt idx="880">
                  <c:v>6.8682999999999994E-2</c:v>
                </c:pt>
                <c:pt idx="881">
                  <c:v>6.8032999999999996E-2</c:v>
                </c:pt>
                <c:pt idx="882">
                  <c:v>5.6367E-2</c:v>
                </c:pt>
                <c:pt idx="883">
                  <c:v>6.1133E-2</c:v>
                </c:pt>
                <c:pt idx="884">
                  <c:v>5.8966999999999999E-2</c:v>
                </c:pt>
                <c:pt idx="885">
                  <c:v>8.6999999999999994E-2</c:v>
                </c:pt>
                <c:pt idx="886">
                  <c:v>5.7450000000000001E-2</c:v>
                </c:pt>
                <c:pt idx="887">
                  <c:v>6.7366999999999996E-2</c:v>
                </c:pt>
                <c:pt idx="888">
                  <c:v>9.8667000000000005E-2</c:v>
                </c:pt>
                <c:pt idx="889">
                  <c:v>5.2017000000000001E-2</c:v>
                </c:pt>
                <c:pt idx="890">
                  <c:v>7.3316999999999993E-2</c:v>
                </c:pt>
                <c:pt idx="891">
                  <c:v>5.0916999999999997E-2</c:v>
                </c:pt>
                <c:pt idx="892">
                  <c:v>5.6682999999999997E-2</c:v>
                </c:pt>
                <c:pt idx="893">
                  <c:v>7.2033E-2</c:v>
                </c:pt>
                <c:pt idx="894">
                  <c:v>7.0199999999999999E-2</c:v>
                </c:pt>
                <c:pt idx="895">
                  <c:v>6.0416999999999998E-2</c:v>
                </c:pt>
                <c:pt idx="896">
                  <c:v>0.10206999999999999</c:v>
                </c:pt>
                <c:pt idx="897">
                  <c:v>8.0417000000000002E-2</c:v>
                </c:pt>
                <c:pt idx="898">
                  <c:v>6.7699999999999996E-2</c:v>
                </c:pt>
                <c:pt idx="899">
                  <c:v>9.1832999999999998E-2</c:v>
                </c:pt>
                <c:pt idx="900">
                  <c:v>6.0517000000000001E-2</c:v>
                </c:pt>
                <c:pt idx="901">
                  <c:v>7.3016999999999999E-2</c:v>
                </c:pt>
                <c:pt idx="902">
                  <c:v>5.9332999999999997E-2</c:v>
                </c:pt>
                <c:pt idx="903">
                  <c:v>6.6933000000000006E-2</c:v>
                </c:pt>
                <c:pt idx="904">
                  <c:v>7.6582999999999998E-2</c:v>
                </c:pt>
                <c:pt idx="905">
                  <c:v>5.8182999999999999E-2</c:v>
                </c:pt>
                <c:pt idx="906">
                  <c:v>6.2167E-2</c:v>
                </c:pt>
                <c:pt idx="907">
                  <c:v>0.10012</c:v>
                </c:pt>
                <c:pt idx="908">
                  <c:v>6.7650000000000002E-2</c:v>
                </c:pt>
                <c:pt idx="909">
                  <c:v>6.3566999999999999E-2</c:v>
                </c:pt>
                <c:pt idx="910">
                  <c:v>6.8750000000000006E-2</c:v>
                </c:pt>
                <c:pt idx="911">
                  <c:v>6.4683000000000004E-2</c:v>
                </c:pt>
                <c:pt idx="912">
                  <c:v>7.3117000000000001E-2</c:v>
                </c:pt>
                <c:pt idx="913">
                  <c:v>8.8400000000000006E-2</c:v>
                </c:pt>
                <c:pt idx="914">
                  <c:v>7.4499999999999997E-2</c:v>
                </c:pt>
                <c:pt idx="915">
                  <c:v>6.0533000000000003E-2</c:v>
                </c:pt>
                <c:pt idx="916">
                  <c:v>6.4299999999999996E-2</c:v>
                </c:pt>
                <c:pt idx="917">
                  <c:v>8.1366999999999995E-2</c:v>
                </c:pt>
                <c:pt idx="918">
                  <c:v>8.2400000000000001E-2</c:v>
                </c:pt>
                <c:pt idx="919">
                  <c:v>7.8933000000000003E-2</c:v>
                </c:pt>
                <c:pt idx="920">
                  <c:v>9.1082999999999997E-2</c:v>
                </c:pt>
                <c:pt idx="921">
                  <c:v>7.0550000000000002E-2</c:v>
                </c:pt>
                <c:pt idx="922">
                  <c:v>7.6082999999999998E-2</c:v>
                </c:pt>
                <c:pt idx="923">
                  <c:v>8.0317E-2</c:v>
                </c:pt>
                <c:pt idx="924">
                  <c:v>8.4000000000000005E-2</c:v>
                </c:pt>
                <c:pt idx="925">
                  <c:v>9.8032999999999995E-2</c:v>
                </c:pt>
                <c:pt idx="926">
                  <c:v>8.4199999999999997E-2</c:v>
                </c:pt>
                <c:pt idx="927">
                  <c:v>7.4133000000000004E-2</c:v>
                </c:pt>
                <c:pt idx="928">
                  <c:v>6.8633E-2</c:v>
                </c:pt>
                <c:pt idx="929">
                  <c:v>7.4416999999999997E-2</c:v>
                </c:pt>
                <c:pt idx="930">
                  <c:v>6.3833000000000001E-2</c:v>
                </c:pt>
                <c:pt idx="931">
                  <c:v>9.6183000000000005E-2</c:v>
                </c:pt>
                <c:pt idx="932">
                  <c:v>6.1267000000000002E-2</c:v>
                </c:pt>
                <c:pt idx="933">
                  <c:v>0.11226999999999999</c:v>
                </c:pt>
                <c:pt idx="934">
                  <c:v>8.0149999999999999E-2</c:v>
                </c:pt>
                <c:pt idx="935">
                  <c:v>9.4417000000000001E-2</c:v>
                </c:pt>
                <c:pt idx="936">
                  <c:v>0.10957</c:v>
                </c:pt>
                <c:pt idx="937">
                  <c:v>7.1967000000000003E-2</c:v>
                </c:pt>
                <c:pt idx="938">
                  <c:v>8.2616999999999996E-2</c:v>
                </c:pt>
                <c:pt idx="939">
                  <c:v>7.4666999999999997E-2</c:v>
                </c:pt>
                <c:pt idx="940">
                  <c:v>6.8483000000000002E-2</c:v>
                </c:pt>
                <c:pt idx="941">
                  <c:v>7.1233000000000005E-2</c:v>
                </c:pt>
                <c:pt idx="942">
                  <c:v>7.3483000000000007E-2</c:v>
                </c:pt>
                <c:pt idx="943">
                  <c:v>6.8567000000000003E-2</c:v>
                </c:pt>
                <c:pt idx="944">
                  <c:v>8.3882999999999999E-2</c:v>
                </c:pt>
                <c:pt idx="945">
                  <c:v>8.2216999999999998E-2</c:v>
                </c:pt>
                <c:pt idx="946">
                  <c:v>6.9349999999999995E-2</c:v>
                </c:pt>
                <c:pt idx="947">
                  <c:v>6.9333000000000006E-2</c:v>
                </c:pt>
                <c:pt idx="948">
                  <c:v>6.9317000000000004E-2</c:v>
                </c:pt>
                <c:pt idx="949">
                  <c:v>8.3083000000000004E-2</c:v>
                </c:pt>
                <c:pt idx="950">
                  <c:v>6.0900000000000003E-2</c:v>
                </c:pt>
                <c:pt idx="951">
                  <c:v>9.9299999999999999E-2</c:v>
                </c:pt>
                <c:pt idx="952">
                  <c:v>6.9400000000000003E-2</c:v>
                </c:pt>
                <c:pt idx="953">
                  <c:v>8.8749999999999996E-2</c:v>
                </c:pt>
                <c:pt idx="954">
                  <c:v>9.4399999999999998E-2</c:v>
                </c:pt>
                <c:pt idx="955">
                  <c:v>6.7516999999999994E-2</c:v>
                </c:pt>
                <c:pt idx="956">
                  <c:v>7.0083000000000006E-2</c:v>
                </c:pt>
                <c:pt idx="957">
                  <c:v>7.4033000000000002E-2</c:v>
                </c:pt>
                <c:pt idx="958">
                  <c:v>7.1983000000000005E-2</c:v>
                </c:pt>
                <c:pt idx="959">
                  <c:v>0.11187999999999999</c:v>
                </c:pt>
                <c:pt idx="960">
                  <c:v>7.3499999999999996E-2</c:v>
                </c:pt>
                <c:pt idx="961">
                  <c:v>0.1018</c:v>
                </c:pt>
                <c:pt idx="962">
                  <c:v>7.0900000000000005E-2</c:v>
                </c:pt>
                <c:pt idx="963">
                  <c:v>8.0966999999999997E-2</c:v>
                </c:pt>
                <c:pt idx="964">
                  <c:v>0.1114</c:v>
                </c:pt>
                <c:pt idx="965">
                  <c:v>9.5632999999999996E-2</c:v>
                </c:pt>
                <c:pt idx="966">
                  <c:v>9.8032999999999995E-2</c:v>
                </c:pt>
                <c:pt idx="967">
                  <c:v>8.2882999999999998E-2</c:v>
                </c:pt>
                <c:pt idx="968">
                  <c:v>7.5249999999999997E-2</c:v>
                </c:pt>
                <c:pt idx="969">
                  <c:v>5.9267E-2</c:v>
                </c:pt>
                <c:pt idx="970">
                  <c:v>9.3316999999999997E-2</c:v>
                </c:pt>
                <c:pt idx="971">
                  <c:v>6.4833000000000002E-2</c:v>
                </c:pt>
                <c:pt idx="972">
                  <c:v>5.8083000000000003E-2</c:v>
                </c:pt>
                <c:pt idx="973">
                  <c:v>8.3349999999999994E-2</c:v>
                </c:pt>
                <c:pt idx="974">
                  <c:v>9.0450000000000003E-2</c:v>
                </c:pt>
                <c:pt idx="975">
                  <c:v>6.6500000000000004E-2</c:v>
                </c:pt>
                <c:pt idx="976">
                  <c:v>7.4232999999999993E-2</c:v>
                </c:pt>
                <c:pt idx="977">
                  <c:v>6.7766999999999994E-2</c:v>
                </c:pt>
                <c:pt idx="978">
                  <c:v>8.8416999999999996E-2</c:v>
                </c:pt>
                <c:pt idx="979">
                  <c:v>6.7417000000000005E-2</c:v>
                </c:pt>
                <c:pt idx="980">
                  <c:v>9.0133000000000005E-2</c:v>
                </c:pt>
                <c:pt idx="981">
                  <c:v>7.9517000000000004E-2</c:v>
                </c:pt>
                <c:pt idx="982">
                  <c:v>6.2300000000000001E-2</c:v>
                </c:pt>
                <c:pt idx="983">
                  <c:v>8.2250000000000004E-2</c:v>
                </c:pt>
                <c:pt idx="984">
                  <c:v>7.1800000000000003E-2</c:v>
                </c:pt>
                <c:pt idx="985">
                  <c:v>7.4099999999999999E-2</c:v>
                </c:pt>
                <c:pt idx="986">
                  <c:v>8.3817000000000003E-2</c:v>
                </c:pt>
                <c:pt idx="987">
                  <c:v>7.9033000000000006E-2</c:v>
                </c:pt>
                <c:pt idx="988">
                  <c:v>9.6183000000000005E-2</c:v>
                </c:pt>
                <c:pt idx="989">
                  <c:v>8.6682999999999996E-2</c:v>
                </c:pt>
                <c:pt idx="990">
                  <c:v>7.0400000000000004E-2</c:v>
                </c:pt>
                <c:pt idx="991">
                  <c:v>7.3733000000000007E-2</c:v>
                </c:pt>
                <c:pt idx="992">
                  <c:v>5.7149999999999999E-2</c:v>
                </c:pt>
                <c:pt idx="993">
                  <c:v>8.1116999999999995E-2</c:v>
                </c:pt>
                <c:pt idx="994">
                  <c:v>6.9866999999999999E-2</c:v>
                </c:pt>
                <c:pt idx="995">
                  <c:v>8.5099999999999995E-2</c:v>
                </c:pt>
                <c:pt idx="996">
                  <c:v>8.3682999999999994E-2</c:v>
                </c:pt>
                <c:pt idx="997">
                  <c:v>8.4250000000000005E-2</c:v>
                </c:pt>
                <c:pt idx="998">
                  <c:v>8.5916999999999993E-2</c:v>
                </c:pt>
                <c:pt idx="999">
                  <c:v>6.6667000000000004E-2</c:v>
                </c:pt>
                <c:pt idx="1000">
                  <c:v>9.7716999999999998E-2</c:v>
                </c:pt>
                <c:pt idx="1001">
                  <c:v>7.3133000000000004E-2</c:v>
                </c:pt>
                <c:pt idx="1002">
                  <c:v>6.9833000000000006E-2</c:v>
                </c:pt>
                <c:pt idx="1003">
                  <c:v>8.7217000000000003E-2</c:v>
                </c:pt>
                <c:pt idx="1004">
                  <c:v>9.2780000000000001E-2</c:v>
                </c:pt>
                <c:pt idx="1005">
                  <c:v>0.11252</c:v>
                </c:pt>
                <c:pt idx="1006">
                  <c:v>6.2950000000000006E-2</c:v>
                </c:pt>
                <c:pt idx="1007">
                  <c:v>7.5332999999999997E-2</c:v>
                </c:pt>
                <c:pt idx="1008">
                  <c:v>6.9917000000000007E-2</c:v>
                </c:pt>
                <c:pt idx="1009">
                  <c:v>8.7182999999999997E-2</c:v>
                </c:pt>
                <c:pt idx="1010">
                  <c:v>9.7532999999999995E-2</c:v>
                </c:pt>
                <c:pt idx="1011">
                  <c:v>9.9932999999999994E-2</c:v>
                </c:pt>
                <c:pt idx="1012">
                  <c:v>0.10888</c:v>
                </c:pt>
                <c:pt idx="1013">
                  <c:v>8.7416999999999995E-2</c:v>
                </c:pt>
                <c:pt idx="1014">
                  <c:v>0.10290000000000001</c:v>
                </c:pt>
                <c:pt idx="1015">
                  <c:v>8.1500000000000003E-2</c:v>
                </c:pt>
                <c:pt idx="1016">
                  <c:v>9.2316999999999996E-2</c:v>
                </c:pt>
                <c:pt idx="1017">
                  <c:v>6.0100000000000001E-2</c:v>
                </c:pt>
                <c:pt idx="1018">
                  <c:v>0.10242999999999999</c:v>
                </c:pt>
                <c:pt idx="1019">
                  <c:v>8.8332999999999995E-2</c:v>
                </c:pt>
                <c:pt idx="1020">
                  <c:v>8.3000000000000004E-2</c:v>
                </c:pt>
                <c:pt idx="1021">
                  <c:v>7.6399999999999996E-2</c:v>
                </c:pt>
                <c:pt idx="1022">
                  <c:v>8.2417000000000004E-2</c:v>
                </c:pt>
                <c:pt idx="1023">
                  <c:v>7.0282999999999998E-2</c:v>
                </c:pt>
                <c:pt idx="1024">
                  <c:v>9.3466999999999995E-2</c:v>
                </c:pt>
                <c:pt idx="1025">
                  <c:v>9.7983000000000001E-2</c:v>
                </c:pt>
                <c:pt idx="1026">
                  <c:v>9.3183000000000002E-2</c:v>
                </c:pt>
                <c:pt idx="1027">
                  <c:v>7.6466999999999993E-2</c:v>
                </c:pt>
                <c:pt idx="1028">
                  <c:v>9.0149999999999994E-2</c:v>
                </c:pt>
                <c:pt idx="1029">
                  <c:v>8.6449999999999999E-2</c:v>
                </c:pt>
                <c:pt idx="1030">
                  <c:v>5.4149999999999997E-2</c:v>
                </c:pt>
                <c:pt idx="1031">
                  <c:v>9.2666999999999999E-2</c:v>
                </c:pt>
                <c:pt idx="1032">
                  <c:v>0.10811999999999999</c:v>
                </c:pt>
                <c:pt idx="1033">
                  <c:v>7.3800000000000004E-2</c:v>
                </c:pt>
                <c:pt idx="1034">
                  <c:v>8.7266999999999997E-2</c:v>
                </c:pt>
                <c:pt idx="1035">
                  <c:v>7.3033000000000001E-2</c:v>
                </c:pt>
                <c:pt idx="1036">
                  <c:v>9.0133000000000005E-2</c:v>
                </c:pt>
                <c:pt idx="1037">
                  <c:v>8.6717000000000002E-2</c:v>
                </c:pt>
                <c:pt idx="1038">
                  <c:v>9.5366999999999993E-2</c:v>
                </c:pt>
                <c:pt idx="1039">
                  <c:v>8.5383000000000001E-2</c:v>
                </c:pt>
                <c:pt idx="1040">
                  <c:v>7.1650000000000005E-2</c:v>
                </c:pt>
                <c:pt idx="1041">
                  <c:v>8.0049999999999996E-2</c:v>
                </c:pt>
                <c:pt idx="1042">
                  <c:v>9.6933000000000005E-2</c:v>
                </c:pt>
                <c:pt idx="1043">
                  <c:v>9.6466999999999997E-2</c:v>
                </c:pt>
                <c:pt idx="1044">
                  <c:v>0.10514999999999999</c:v>
                </c:pt>
                <c:pt idx="1045">
                  <c:v>7.7566999999999997E-2</c:v>
                </c:pt>
                <c:pt idx="1046">
                  <c:v>0.11727</c:v>
                </c:pt>
                <c:pt idx="1047">
                  <c:v>8.6133000000000001E-2</c:v>
                </c:pt>
                <c:pt idx="1048">
                  <c:v>7.5732999999999995E-2</c:v>
                </c:pt>
                <c:pt idx="1049">
                  <c:v>9.5616999999999994E-2</c:v>
                </c:pt>
                <c:pt idx="1050">
                  <c:v>7.3649999999999993E-2</c:v>
                </c:pt>
                <c:pt idx="1051">
                  <c:v>8.4383E-2</c:v>
                </c:pt>
                <c:pt idx="1052">
                  <c:v>9.5316999999999999E-2</c:v>
                </c:pt>
                <c:pt idx="1053">
                  <c:v>8.4717000000000001E-2</c:v>
                </c:pt>
                <c:pt idx="1054">
                  <c:v>9.0499999999999997E-2</c:v>
                </c:pt>
                <c:pt idx="1055">
                  <c:v>7.0583000000000007E-2</c:v>
                </c:pt>
                <c:pt idx="1056">
                  <c:v>8.3866999999999997E-2</c:v>
                </c:pt>
                <c:pt idx="1057">
                  <c:v>9.1832999999999998E-2</c:v>
                </c:pt>
                <c:pt idx="1058">
                  <c:v>7.5267000000000001E-2</c:v>
                </c:pt>
                <c:pt idx="1059">
                  <c:v>8.6817000000000005E-2</c:v>
                </c:pt>
                <c:pt idx="1060">
                  <c:v>0.1162</c:v>
                </c:pt>
                <c:pt idx="1061">
                  <c:v>9.1232999999999995E-2</c:v>
                </c:pt>
                <c:pt idx="1062">
                  <c:v>8.5099999999999995E-2</c:v>
                </c:pt>
                <c:pt idx="1063">
                  <c:v>8.4150000000000003E-2</c:v>
                </c:pt>
                <c:pt idx="1064">
                  <c:v>6.5616999999999995E-2</c:v>
                </c:pt>
                <c:pt idx="1065">
                  <c:v>9.6733E-2</c:v>
                </c:pt>
                <c:pt idx="1066">
                  <c:v>8.6233000000000004E-2</c:v>
                </c:pt>
                <c:pt idx="1067">
                  <c:v>8.4282999999999997E-2</c:v>
                </c:pt>
                <c:pt idx="1068">
                  <c:v>9.6583000000000002E-2</c:v>
                </c:pt>
                <c:pt idx="1069">
                  <c:v>9.9583000000000005E-2</c:v>
                </c:pt>
                <c:pt idx="1070">
                  <c:v>8.8950000000000001E-2</c:v>
                </c:pt>
                <c:pt idx="1071">
                  <c:v>0.12358</c:v>
                </c:pt>
                <c:pt idx="1072">
                  <c:v>8.8332999999999995E-2</c:v>
                </c:pt>
                <c:pt idx="1073">
                  <c:v>9.9299999999999999E-2</c:v>
                </c:pt>
                <c:pt idx="1074">
                  <c:v>9.8433000000000007E-2</c:v>
                </c:pt>
                <c:pt idx="1075">
                  <c:v>6.8833000000000005E-2</c:v>
                </c:pt>
                <c:pt idx="1076">
                  <c:v>8.1049999999999997E-2</c:v>
                </c:pt>
                <c:pt idx="1077">
                  <c:v>7.5633000000000006E-2</c:v>
                </c:pt>
                <c:pt idx="1078">
                  <c:v>7.7417E-2</c:v>
                </c:pt>
                <c:pt idx="1079">
                  <c:v>9.3066999999999997E-2</c:v>
                </c:pt>
                <c:pt idx="1080">
                  <c:v>9.9116999999999997E-2</c:v>
                </c:pt>
                <c:pt idx="1081">
                  <c:v>0.10055</c:v>
                </c:pt>
                <c:pt idx="1082">
                  <c:v>8.1017000000000006E-2</c:v>
                </c:pt>
                <c:pt idx="1083">
                  <c:v>9.7882999999999998E-2</c:v>
                </c:pt>
                <c:pt idx="1084">
                  <c:v>8.0933000000000005E-2</c:v>
                </c:pt>
                <c:pt idx="1085">
                  <c:v>7.1016999999999997E-2</c:v>
                </c:pt>
                <c:pt idx="1086">
                  <c:v>9.4466999999999995E-2</c:v>
                </c:pt>
                <c:pt idx="1087">
                  <c:v>7.0666999999999994E-2</c:v>
                </c:pt>
                <c:pt idx="1088">
                  <c:v>7.0949999999999999E-2</c:v>
                </c:pt>
                <c:pt idx="1089">
                  <c:v>0.11534999999999999</c:v>
                </c:pt>
                <c:pt idx="1090">
                  <c:v>7.6566999999999996E-2</c:v>
                </c:pt>
                <c:pt idx="1091">
                  <c:v>7.8700000000000006E-2</c:v>
                </c:pt>
                <c:pt idx="1092">
                  <c:v>8.4000000000000005E-2</c:v>
                </c:pt>
                <c:pt idx="1093">
                  <c:v>6.9550000000000001E-2</c:v>
                </c:pt>
                <c:pt idx="1094">
                  <c:v>9.1133000000000006E-2</c:v>
                </c:pt>
                <c:pt idx="1095">
                  <c:v>0.10392999999999999</c:v>
                </c:pt>
                <c:pt idx="1096">
                  <c:v>7.5950000000000004E-2</c:v>
                </c:pt>
                <c:pt idx="1097">
                  <c:v>8.1116999999999995E-2</c:v>
                </c:pt>
                <c:pt idx="1098">
                  <c:v>5.9716999999999999E-2</c:v>
                </c:pt>
                <c:pt idx="1099">
                  <c:v>0.11232</c:v>
                </c:pt>
                <c:pt idx="1100">
                  <c:v>7.8732999999999997E-2</c:v>
                </c:pt>
                <c:pt idx="1101">
                  <c:v>6.6616999999999996E-2</c:v>
                </c:pt>
                <c:pt idx="1102">
                  <c:v>8.1116999999999995E-2</c:v>
                </c:pt>
                <c:pt idx="1103">
                  <c:v>9.0883000000000005E-2</c:v>
                </c:pt>
                <c:pt idx="1104">
                  <c:v>0.1142</c:v>
                </c:pt>
                <c:pt idx="1105">
                  <c:v>8.77E-2</c:v>
                </c:pt>
                <c:pt idx="1106">
                  <c:v>9.2832999999999999E-2</c:v>
                </c:pt>
                <c:pt idx="1107">
                  <c:v>9.9217E-2</c:v>
                </c:pt>
                <c:pt idx="1108">
                  <c:v>0.11373</c:v>
                </c:pt>
                <c:pt idx="1109">
                  <c:v>9.8683000000000007E-2</c:v>
                </c:pt>
                <c:pt idx="1110">
                  <c:v>8.0216999999999997E-2</c:v>
                </c:pt>
                <c:pt idx="1111">
                  <c:v>0.10072</c:v>
                </c:pt>
                <c:pt idx="1112">
                  <c:v>9.9516999999999994E-2</c:v>
                </c:pt>
                <c:pt idx="1113">
                  <c:v>0.10886999999999999</c:v>
                </c:pt>
                <c:pt idx="1114">
                  <c:v>9.11E-2</c:v>
                </c:pt>
                <c:pt idx="1115">
                  <c:v>0.10432</c:v>
                </c:pt>
                <c:pt idx="1116">
                  <c:v>8.0299999999999996E-2</c:v>
                </c:pt>
                <c:pt idx="1117">
                  <c:v>8.6050000000000001E-2</c:v>
                </c:pt>
                <c:pt idx="1118">
                  <c:v>0.10249999999999999</c:v>
                </c:pt>
                <c:pt idx="1119">
                  <c:v>0.1173</c:v>
                </c:pt>
                <c:pt idx="1120">
                  <c:v>6.7132999999999998E-2</c:v>
                </c:pt>
                <c:pt idx="1121">
                  <c:v>7.0050000000000001E-2</c:v>
                </c:pt>
                <c:pt idx="1122">
                  <c:v>8.0100000000000005E-2</c:v>
                </c:pt>
                <c:pt idx="1123">
                  <c:v>8.0833000000000002E-2</c:v>
                </c:pt>
                <c:pt idx="1124">
                  <c:v>8.6349999999999996E-2</c:v>
                </c:pt>
                <c:pt idx="1125">
                  <c:v>9.2600000000000002E-2</c:v>
                </c:pt>
                <c:pt idx="1126">
                  <c:v>9.0916999999999998E-2</c:v>
                </c:pt>
                <c:pt idx="1127">
                  <c:v>9.1850000000000001E-2</c:v>
                </c:pt>
                <c:pt idx="1128">
                  <c:v>0.11477999999999999</c:v>
                </c:pt>
                <c:pt idx="1129">
                  <c:v>0.10557999999999999</c:v>
                </c:pt>
                <c:pt idx="1130">
                  <c:v>6.7466999999999999E-2</c:v>
                </c:pt>
                <c:pt idx="1131">
                  <c:v>8.0716999999999997E-2</c:v>
                </c:pt>
                <c:pt idx="1132">
                  <c:v>0.1002</c:v>
                </c:pt>
                <c:pt idx="1133">
                  <c:v>8.9117000000000002E-2</c:v>
                </c:pt>
                <c:pt idx="1134">
                  <c:v>6.8349999999999994E-2</c:v>
                </c:pt>
                <c:pt idx="1135">
                  <c:v>0.10283</c:v>
                </c:pt>
                <c:pt idx="1136">
                  <c:v>7.9417000000000001E-2</c:v>
                </c:pt>
                <c:pt idx="1137">
                  <c:v>9.4049999999999995E-2</c:v>
                </c:pt>
                <c:pt idx="1138">
                  <c:v>0.1003</c:v>
                </c:pt>
                <c:pt idx="1139">
                  <c:v>8.5067000000000004E-2</c:v>
                </c:pt>
                <c:pt idx="1140">
                  <c:v>7.3566999999999994E-2</c:v>
                </c:pt>
                <c:pt idx="1141">
                  <c:v>8.9133000000000004E-2</c:v>
                </c:pt>
                <c:pt idx="1142">
                  <c:v>0.11502999999999999</c:v>
                </c:pt>
                <c:pt idx="1143">
                  <c:v>0.11882</c:v>
                </c:pt>
                <c:pt idx="1144">
                  <c:v>7.8049999999999994E-2</c:v>
                </c:pt>
                <c:pt idx="1145">
                  <c:v>6.8282999999999996E-2</c:v>
                </c:pt>
                <c:pt idx="1146">
                  <c:v>9.1883000000000006E-2</c:v>
                </c:pt>
                <c:pt idx="1147">
                  <c:v>7.8917000000000001E-2</c:v>
                </c:pt>
                <c:pt idx="1148">
                  <c:v>8.1032999999999994E-2</c:v>
                </c:pt>
                <c:pt idx="1149">
                  <c:v>7.7950000000000005E-2</c:v>
                </c:pt>
                <c:pt idx="1150">
                  <c:v>0.10198</c:v>
                </c:pt>
                <c:pt idx="1151">
                  <c:v>7.6117000000000004E-2</c:v>
                </c:pt>
                <c:pt idx="1152">
                  <c:v>9.1617000000000004E-2</c:v>
                </c:pt>
                <c:pt idx="1153">
                  <c:v>9.5417000000000002E-2</c:v>
                </c:pt>
                <c:pt idx="1154">
                  <c:v>6.4066999999999999E-2</c:v>
                </c:pt>
                <c:pt idx="1155">
                  <c:v>7.4200000000000002E-2</c:v>
                </c:pt>
                <c:pt idx="1156">
                  <c:v>7.2133000000000003E-2</c:v>
                </c:pt>
                <c:pt idx="1157">
                  <c:v>7.2967000000000004E-2</c:v>
                </c:pt>
                <c:pt idx="1158">
                  <c:v>8.0417000000000002E-2</c:v>
                </c:pt>
                <c:pt idx="1159">
                  <c:v>6.2950000000000006E-2</c:v>
                </c:pt>
                <c:pt idx="1160">
                  <c:v>8.2549999999999998E-2</c:v>
                </c:pt>
                <c:pt idx="1161">
                  <c:v>8.6032999999999998E-2</c:v>
                </c:pt>
                <c:pt idx="1162">
                  <c:v>9.1633000000000006E-2</c:v>
                </c:pt>
                <c:pt idx="1163">
                  <c:v>8.5567000000000004E-2</c:v>
                </c:pt>
                <c:pt idx="1164">
                  <c:v>0.1115</c:v>
                </c:pt>
                <c:pt idx="1165">
                  <c:v>9.8632999999999998E-2</c:v>
                </c:pt>
                <c:pt idx="1166">
                  <c:v>0.10573</c:v>
                </c:pt>
                <c:pt idx="1167">
                  <c:v>6.25E-2</c:v>
                </c:pt>
                <c:pt idx="1168">
                  <c:v>8.7150000000000005E-2</c:v>
                </c:pt>
                <c:pt idx="1169">
                  <c:v>8.2382999999999998E-2</c:v>
                </c:pt>
                <c:pt idx="1170">
                  <c:v>0.10324999999999999</c:v>
                </c:pt>
                <c:pt idx="1171">
                  <c:v>9.9233000000000002E-2</c:v>
                </c:pt>
                <c:pt idx="1172">
                  <c:v>0.10292999999999999</c:v>
                </c:pt>
                <c:pt idx="1173">
                  <c:v>8.5550000000000001E-2</c:v>
                </c:pt>
                <c:pt idx="1174">
                  <c:v>0.11416999999999999</c:v>
                </c:pt>
                <c:pt idx="1175">
                  <c:v>8.9482999999999993E-2</c:v>
                </c:pt>
                <c:pt idx="1176">
                  <c:v>0.11378000000000001</c:v>
                </c:pt>
                <c:pt idx="1177">
                  <c:v>9.1999999999999998E-2</c:v>
                </c:pt>
                <c:pt idx="1178">
                  <c:v>0.10088</c:v>
                </c:pt>
                <c:pt idx="1179">
                  <c:v>0.1135</c:v>
                </c:pt>
                <c:pt idx="1180">
                  <c:v>0.10642</c:v>
                </c:pt>
                <c:pt idx="1181">
                  <c:v>7.0266999999999996E-2</c:v>
                </c:pt>
                <c:pt idx="1182">
                  <c:v>7.0416999999999993E-2</c:v>
                </c:pt>
                <c:pt idx="1183">
                  <c:v>9.4433000000000003E-2</c:v>
                </c:pt>
                <c:pt idx="1184">
                  <c:v>7.9149999999999998E-2</c:v>
                </c:pt>
                <c:pt idx="1185">
                  <c:v>0.10417</c:v>
                </c:pt>
                <c:pt idx="1186">
                  <c:v>9.1082999999999997E-2</c:v>
                </c:pt>
                <c:pt idx="1187">
                  <c:v>0.13089999999999999</c:v>
                </c:pt>
                <c:pt idx="1188">
                  <c:v>9.9099999999999994E-2</c:v>
                </c:pt>
                <c:pt idx="1189">
                  <c:v>8.6666999999999994E-2</c:v>
                </c:pt>
                <c:pt idx="1190">
                  <c:v>9.0033000000000002E-2</c:v>
                </c:pt>
                <c:pt idx="1191">
                  <c:v>8.6617E-2</c:v>
                </c:pt>
                <c:pt idx="1192">
                  <c:v>8.6249999999999993E-2</c:v>
                </c:pt>
                <c:pt idx="1193">
                  <c:v>8.8717000000000004E-2</c:v>
                </c:pt>
                <c:pt idx="1194">
                  <c:v>9.8500000000000004E-2</c:v>
                </c:pt>
                <c:pt idx="1195">
                  <c:v>8.0699999999999994E-2</c:v>
                </c:pt>
                <c:pt idx="1196">
                  <c:v>0.1167</c:v>
                </c:pt>
                <c:pt idx="1197">
                  <c:v>8.2683000000000006E-2</c:v>
                </c:pt>
                <c:pt idx="1198">
                  <c:v>8.0132999999999996E-2</c:v>
                </c:pt>
                <c:pt idx="1199">
                  <c:v>0.10489999999999999</c:v>
                </c:pt>
                <c:pt idx="1200">
                  <c:v>6.7317000000000002E-2</c:v>
                </c:pt>
                <c:pt idx="1201">
                  <c:v>0.1048</c:v>
                </c:pt>
                <c:pt idx="1202">
                  <c:v>9.6366999999999994E-2</c:v>
                </c:pt>
                <c:pt idx="1203">
                  <c:v>0.10448</c:v>
                </c:pt>
                <c:pt idx="1204">
                  <c:v>0.12587000000000001</c:v>
                </c:pt>
                <c:pt idx="1205">
                  <c:v>9.4117000000000006E-2</c:v>
                </c:pt>
                <c:pt idx="1206">
                  <c:v>8.6050000000000001E-2</c:v>
                </c:pt>
                <c:pt idx="1207">
                  <c:v>9.3066999999999997E-2</c:v>
                </c:pt>
                <c:pt idx="1208">
                  <c:v>7.5499999999999998E-2</c:v>
                </c:pt>
                <c:pt idx="1209">
                  <c:v>8.9516999999999999E-2</c:v>
                </c:pt>
                <c:pt idx="1210">
                  <c:v>7.7549999999999994E-2</c:v>
                </c:pt>
                <c:pt idx="1211">
                  <c:v>8.8233000000000006E-2</c:v>
                </c:pt>
                <c:pt idx="1212">
                  <c:v>7.0682999999999996E-2</c:v>
                </c:pt>
                <c:pt idx="1213">
                  <c:v>9.3533000000000005E-2</c:v>
                </c:pt>
                <c:pt idx="1214">
                  <c:v>0.11584999999999999</c:v>
                </c:pt>
                <c:pt idx="1215">
                  <c:v>5.8916999999999997E-2</c:v>
                </c:pt>
                <c:pt idx="1216">
                  <c:v>0.10532</c:v>
                </c:pt>
                <c:pt idx="1217">
                  <c:v>0.10299999999999999</c:v>
                </c:pt>
                <c:pt idx="1218">
                  <c:v>8.7483000000000005E-2</c:v>
                </c:pt>
                <c:pt idx="1219">
                  <c:v>0.10680000000000001</c:v>
                </c:pt>
                <c:pt idx="1220">
                  <c:v>9.0582999999999997E-2</c:v>
                </c:pt>
                <c:pt idx="1221">
                  <c:v>9.3716999999999995E-2</c:v>
                </c:pt>
                <c:pt idx="1222">
                  <c:v>0.10145</c:v>
                </c:pt>
                <c:pt idx="1223">
                  <c:v>6.9967000000000001E-2</c:v>
                </c:pt>
                <c:pt idx="1224">
                  <c:v>7.0432999999999996E-2</c:v>
                </c:pt>
                <c:pt idx="1225">
                  <c:v>0.10177</c:v>
                </c:pt>
                <c:pt idx="1226">
                  <c:v>8.2167000000000004E-2</c:v>
                </c:pt>
                <c:pt idx="1227">
                  <c:v>7.7767000000000003E-2</c:v>
                </c:pt>
                <c:pt idx="1228">
                  <c:v>0.10045</c:v>
                </c:pt>
                <c:pt idx="1229">
                  <c:v>0.10868</c:v>
                </c:pt>
                <c:pt idx="1230">
                  <c:v>9.5866999999999994E-2</c:v>
                </c:pt>
                <c:pt idx="1231">
                  <c:v>0.14491999999999999</c:v>
                </c:pt>
                <c:pt idx="1232">
                  <c:v>9.0783000000000003E-2</c:v>
                </c:pt>
                <c:pt idx="1233">
                  <c:v>9.8067000000000001E-2</c:v>
                </c:pt>
                <c:pt idx="1234">
                  <c:v>7.9500000000000001E-2</c:v>
                </c:pt>
                <c:pt idx="1235">
                  <c:v>0.10847999999999999</c:v>
                </c:pt>
                <c:pt idx="1236">
                  <c:v>9.7299999999999998E-2</c:v>
                </c:pt>
                <c:pt idx="1237">
                  <c:v>0.10050000000000001</c:v>
                </c:pt>
                <c:pt idx="1238">
                  <c:v>8.9816999999999994E-2</c:v>
                </c:pt>
                <c:pt idx="1239">
                  <c:v>9.8266999999999993E-2</c:v>
                </c:pt>
                <c:pt idx="1240">
                  <c:v>8.7166999999999994E-2</c:v>
                </c:pt>
                <c:pt idx="1241">
                  <c:v>8.48E-2</c:v>
                </c:pt>
                <c:pt idx="1242">
                  <c:v>8.5483000000000003E-2</c:v>
                </c:pt>
                <c:pt idx="1243">
                  <c:v>9.4517000000000004E-2</c:v>
                </c:pt>
                <c:pt idx="1244">
                  <c:v>0.1009</c:v>
                </c:pt>
                <c:pt idx="1245">
                  <c:v>0.1028</c:v>
                </c:pt>
                <c:pt idx="1246">
                  <c:v>0.104</c:v>
                </c:pt>
                <c:pt idx="1247">
                  <c:v>0.10415000000000001</c:v>
                </c:pt>
                <c:pt idx="1248">
                  <c:v>0.10392</c:v>
                </c:pt>
                <c:pt idx="1249">
                  <c:v>0.11082</c:v>
                </c:pt>
                <c:pt idx="1250">
                  <c:v>8.5333000000000006E-2</c:v>
                </c:pt>
                <c:pt idx="1251">
                  <c:v>8.1132999999999997E-2</c:v>
                </c:pt>
                <c:pt idx="1252">
                  <c:v>0.12089999999999999</c:v>
                </c:pt>
                <c:pt idx="1253">
                  <c:v>8.6182999999999996E-2</c:v>
                </c:pt>
                <c:pt idx="1254">
                  <c:v>0.10578</c:v>
                </c:pt>
                <c:pt idx="1255">
                  <c:v>8.4167000000000006E-2</c:v>
                </c:pt>
                <c:pt idx="1256">
                  <c:v>0.10678</c:v>
                </c:pt>
                <c:pt idx="1257">
                  <c:v>8.4182999999999994E-2</c:v>
                </c:pt>
                <c:pt idx="1258">
                  <c:v>0.11656999999999999</c:v>
                </c:pt>
                <c:pt idx="1259">
                  <c:v>0.10972999999999999</c:v>
                </c:pt>
                <c:pt idx="1260">
                  <c:v>9.7049999999999997E-2</c:v>
                </c:pt>
                <c:pt idx="1261">
                  <c:v>0.11817999999999999</c:v>
                </c:pt>
                <c:pt idx="1262">
                  <c:v>0.11342000000000001</c:v>
                </c:pt>
                <c:pt idx="1263">
                  <c:v>9.9717E-2</c:v>
                </c:pt>
                <c:pt idx="1264">
                  <c:v>9.9833000000000005E-2</c:v>
                </c:pt>
                <c:pt idx="1265">
                  <c:v>9.5866999999999994E-2</c:v>
                </c:pt>
                <c:pt idx="1266">
                  <c:v>0.10628</c:v>
                </c:pt>
                <c:pt idx="1267">
                  <c:v>0.10198</c:v>
                </c:pt>
                <c:pt idx="1268">
                  <c:v>0.11360000000000001</c:v>
                </c:pt>
                <c:pt idx="1269">
                  <c:v>8.9767E-2</c:v>
                </c:pt>
                <c:pt idx="1270">
                  <c:v>8.5317000000000004E-2</c:v>
                </c:pt>
                <c:pt idx="1271">
                  <c:v>0.10075000000000001</c:v>
                </c:pt>
                <c:pt idx="1272">
                  <c:v>9.1700000000000004E-2</c:v>
                </c:pt>
                <c:pt idx="1273">
                  <c:v>0.10095</c:v>
                </c:pt>
                <c:pt idx="1274">
                  <c:v>9.0582999999999997E-2</c:v>
                </c:pt>
                <c:pt idx="1275">
                  <c:v>0.11222</c:v>
                </c:pt>
                <c:pt idx="1276">
                  <c:v>0.10290000000000001</c:v>
                </c:pt>
                <c:pt idx="1277">
                  <c:v>7.8017000000000003E-2</c:v>
                </c:pt>
                <c:pt idx="1278">
                  <c:v>8.6182999999999996E-2</c:v>
                </c:pt>
                <c:pt idx="1279">
                  <c:v>0.13159999999999999</c:v>
                </c:pt>
                <c:pt idx="1280">
                  <c:v>0.10382</c:v>
                </c:pt>
                <c:pt idx="1281">
                  <c:v>9.9400000000000002E-2</c:v>
                </c:pt>
                <c:pt idx="1282">
                  <c:v>0.10747</c:v>
                </c:pt>
                <c:pt idx="1283">
                  <c:v>0.10517</c:v>
                </c:pt>
                <c:pt idx="1284">
                  <c:v>8.4000000000000005E-2</c:v>
                </c:pt>
                <c:pt idx="1285">
                  <c:v>8.8317000000000007E-2</c:v>
                </c:pt>
                <c:pt idx="1286">
                  <c:v>8.2449999999999996E-2</c:v>
                </c:pt>
                <c:pt idx="1287">
                  <c:v>7.5467000000000006E-2</c:v>
                </c:pt>
                <c:pt idx="1288">
                  <c:v>0.12257999999999999</c:v>
                </c:pt>
                <c:pt idx="1289">
                  <c:v>0.10235</c:v>
                </c:pt>
                <c:pt idx="1290">
                  <c:v>9.9766999999999995E-2</c:v>
                </c:pt>
                <c:pt idx="1291">
                  <c:v>8.4333000000000005E-2</c:v>
                </c:pt>
                <c:pt idx="1292">
                  <c:v>8.5949999999999999E-2</c:v>
                </c:pt>
                <c:pt idx="1293">
                  <c:v>0.10363</c:v>
                </c:pt>
                <c:pt idx="1294">
                  <c:v>8.5167000000000007E-2</c:v>
                </c:pt>
                <c:pt idx="1295">
                  <c:v>7.7966999999999995E-2</c:v>
                </c:pt>
                <c:pt idx="1296">
                  <c:v>0.10707</c:v>
                </c:pt>
                <c:pt idx="1297">
                  <c:v>9.0800000000000006E-2</c:v>
                </c:pt>
                <c:pt idx="1298">
                  <c:v>0.10023</c:v>
                </c:pt>
                <c:pt idx="1299">
                  <c:v>0.10602</c:v>
                </c:pt>
                <c:pt idx="1300">
                  <c:v>0.10514999999999999</c:v>
                </c:pt>
                <c:pt idx="1301">
                  <c:v>9.375E-2</c:v>
                </c:pt>
                <c:pt idx="1302">
                  <c:v>0.10042</c:v>
                </c:pt>
                <c:pt idx="1303">
                  <c:v>9.8366999999999996E-2</c:v>
                </c:pt>
                <c:pt idx="1304">
                  <c:v>0.14408000000000001</c:v>
                </c:pt>
                <c:pt idx="1305">
                  <c:v>9.3433000000000002E-2</c:v>
                </c:pt>
                <c:pt idx="1306">
                  <c:v>0.10982</c:v>
                </c:pt>
                <c:pt idx="1307">
                  <c:v>0.10748000000000001</c:v>
                </c:pt>
                <c:pt idx="1308">
                  <c:v>0.10527</c:v>
                </c:pt>
                <c:pt idx="1309">
                  <c:v>0.10508000000000001</c:v>
                </c:pt>
                <c:pt idx="1310">
                  <c:v>0.10025000000000001</c:v>
                </c:pt>
                <c:pt idx="1311">
                  <c:v>9.4482999999999998E-2</c:v>
                </c:pt>
                <c:pt idx="1312">
                  <c:v>7.8899999999999998E-2</c:v>
                </c:pt>
                <c:pt idx="1313">
                  <c:v>8.6883000000000002E-2</c:v>
                </c:pt>
                <c:pt idx="1314">
                  <c:v>0.1043</c:v>
                </c:pt>
                <c:pt idx="1315">
                  <c:v>0.10465000000000001</c:v>
                </c:pt>
                <c:pt idx="1316">
                  <c:v>0.11328000000000001</c:v>
                </c:pt>
                <c:pt idx="1317">
                  <c:v>8.9166999999999996E-2</c:v>
                </c:pt>
                <c:pt idx="1318">
                  <c:v>0.14327999999999999</c:v>
                </c:pt>
                <c:pt idx="1319">
                  <c:v>9.0783000000000003E-2</c:v>
                </c:pt>
                <c:pt idx="1320">
                  <c:v>8.8950000000000001E-2</c:v>
                </c:pt>
                <c:pt idx="1321">
                  <c:v>0.10798000000000001</c:v>
                </c:pt>
                <c:pt idx="1322">
                  <c:v>0.10355</c:v>
                </c:pt>
                <c:pt idx="1323">
                  <c:v>8.9582999999999996E-2</c:v>
                </c:pt>
                <c:pt idx="1324">
                  <c:v>7.4633000000000005E-2</c:v>
                </c:pt>
                <c:pt idx="1325">
                  <c:v>6.225E-2</c:v>
                </c:pt>
                <c:pt idx="1326">
                  <c:v>7.9183000000000003E-2</c:v>
                </c:pt>
                <c:pt idx="1327">
                  <c:v>0.10786999999999999</c:v>
                </c:pt>
                <c:pt idx="1328">
                  <c:v>0.1056</c:v>
                </c:pt>
                <c:pt idx="1329">
                  <c:v>9.4482999999999998E-2</c:v>
                </c:pt>
                <c:pt idx="1330">
                  <c:v>9.8000000000000004E-2</c:v>
                </c:pt>
                <c:pt idx="1331">
                  <c:v>9.5533000000000007E-2</c:v>
                </c:pt>
                <c:pt idx="1332">
                  <c:v>7.4399999999999994E-2</c:v>
                </c:pt>
                <c:pt idx="1333">
                  <c:v>8.7682999999999997E-2</c:v>
                </c:pt>
                <c:pt idx="1334">
                  <c:v>8.2400000000000001E-2</c:v>
                </c:pt>
                <c:pt idx="1335">
                  <c:v>0.10972</c:v>
                </c:pt>
                <c:pt idx="1336">
                  <c:v>8.9599999999999999E-2</c:v>
                </c:pt>
                <c:pt idx="1337">
                  <c:v>0.11756999999999999</c:v>
                </c:pt>
                <c:pt idx="1338">
                  <c:v>0.11763</c:v>
                </c:pt>
                <c:pt idx="1339">
                  <c:v>0.11237999999999999</c:v>
                </c:pt>
                <c:pt idx="1340">
                  <c:v>0.10827000000000001</c:v>
                </c:pt>
                <c:pt idx="1341">
                  <c:v>8.5016999999999995E-2</c:v>
                </c:pt>
                <c:pt idx="1342">
                  <c:v>9.4232999999999997E-2</c:v>
                </c:pt>
                <c:pt idx="1343">
                  <c:v>0.13607</c:v>
                </c:pt>
                <c:pt idx="1344">
                  <c:v>8.6282999999999999E-2</c:v>
                </c:pt>
                <c:pt idx="1345">
                  <c:v>9.8417000000000004E-2</c:v>
                </c:pt>
                <c:pt idx="1346">
                  <c:v>8.3233000000000001E-2</c:v>
                </c:pt>
                <c:pt idx="1347">
                  <c:v>9.4333E-2</c:v>
                </c:pt>
                <c:pt idx="1348">
                  <c:v>0.11672</c:v>
                </c:pt>
                <c:pt idx="1349">
                  <c:v>0.13667000000000001</c:v>
                </c:pt>
                <c:pt idx="1350">
                  <c:v>9.0832999999999997E-2</c:v>
                </c:pt>
                <c:pt idx="1351">
                  <c:v>7.9333000000000001E-2</c:v>
                </c:pt>
                <c:pt idx="1352">
                  <c:v>0.10290000000000001</c:v>
                </c:pt>
                <c:pt idx="1353">
                  <c:v>8.0833000000000002E-2</c:v>
                </c:pt>
                <c:pt idx="1354">
                  <c:v>9.0982999999999994E-2</c:v>
                </c:pt>
                <c:pt idx="1355">
                  <c:v>9.4732999999999998E-2</c:v>
                </c:pt>
                <c:pt idx="1356">
                  <c:v>9.7733E-2</c:v>
                </c:pt>
                <c:pt idx="1357">
                  <c:v>9.0033000000000002E-2</c:v>
                </c:pt>
                <c:pt idx="1358">
                  <c:v>9.0683E-2</c:v>
                </c:pt>
                <c:pt idx="1359">
                  <c:v>8.6099999999999996E-2</c:v>
                </c:pt>
                <c:pt idx="1360">
                  <c:v>9.8317000000000002E-2</c:v>
                </c:pt>
                <c:pt idx="1361">
                  <c:v>0.1041</c:v>
                </c:pt>
                <c:pt idx="1362">
                  <c:v>9.7583000000000003E-2</c:v>
                </c:pt>
                <c:pt idx="1363">
                  <c:v>9.8132999999999998E-2</c:v>
                </c:pt>
                <c:pt idx="1364">
                  <c:v>9.4833000000000001E-2</c:v>
                </c:pt>
                <c:pt idx="1365">
                  <c:v>0.10614999999999999</c:v>
                </c:pt>
                <c:pt idx="1366">
                  <c:v>9.3066999999999997E-2</c:v>
                </c:pt>
                <c:pt idx="1367">
                  <c:v>8.8283E-2</c:v>
                </c:pt>
                <c:pt idx="1368">
                  <c:v>7.8716999999999995E-2</c:v>
                </c:pt>
                <c:pt idx="1369">
                  <c:v>8.0132999999999996E-2</c:v>
                </c:pt>
                <c:pt idx="1370">
                  <c:v>7.8632999999999995E-2</c:v>
                </c:pt>
                <c:pt idx="1371">
                  <c:v>0.10133</c:v>
                </c:pt>
                <c:pt idx="1372">
                  <c:v>0.11705</c:v>
                </c:pt>
                <c:pt idx="1373">
                  <c:v>9.4382999999999995E-2</c:v>
                </c:pt>
                <c:pt idx="1374">
                  <c:v>9.3417E-2</c:v>
                </c:pt>
                <c:pt idx="1375">
                  <c:v>9.7333000000000003E-2</c:v>
                </c:pt>
                <c:pt idx="1376">
                  <c:v>0.11538</c:v>
                </c:pt>
                <c:pt idx="1377">
                  <c:v>0.10607</c:v>
                </c:pt>
                <c:pt idx="1378">
                  <c:v>9.6600000000000005E-2</c:v>
                </c:pt>
                <c:pt idx="1379">
                  <c:v>9.3716999999999995E-2</c:v>
                </c:pt>
                <c:pt idx="1380">
                  <c:v>0.10975</c:v>
                </c:pt>
                <c:pt idx="1381">
                  <c:v>8.2466999999999999E-2</c:v>
                </c:pt>
                <c:pt idx="1382">
                  <c:v>0.10582999999999999</c:v>
                </c:pt>
                <c:pt idx="1383">
                  <c:v>0.11627</c:v>
                </c:pt>
                <c:pt idx="1384">
                  <c:v>0.11076999999999999</c:v>
                </c:pt>
                <c:pt idx="1385">
                  <c:v>9.1082999999999997E-2</c:v>
                </c:pt>
                <c:pt idx="1386">
                  <c:v>8.6883000000000002E-2</c:v>
                </c:pt>
                <c:pt idx="1387">
                  <c:v>0.10018000000000001</c:v>
                </c:pt>
                <c:pt idx="1388">
                  <c:v>9.9717E-2</c:v>
                </c:pt>
                <c:pt idx="1389">
                  <c:v>0.14141999999999999</c:v>
                </c:pt>
                <c:pt idx="1390">
                  <c:v>0.10648000000000001</c:v>
                </c:pt>
                <c:pt idx="1391">
                  <c:v>7.9583000000000001E-2</c:v>
                </c:pt>
                <c:pt idx="1392">
                  <c:v>9.1450000000000004E-2</c:v>
                </c:pt>
                <c:pt idx="1393">
                  <c:v>8.3500000000000005E-2</c:v>
                </c:pt>
                <c:pt idx="1394">
                  <c:v>8.5282999999999998E-2</c:v>
                </c:pt>
                <c:pt idx="1395">
                  <c:v>8.7617E-2</c:v>
                </c:pt>
                <c:pt idx="1396">
                  <c:v>8.6083000000000007E-2</c:v>
                </c:pt>
                <c:pt idx="1397">
                  <c:v>0.1222</c:v>
                </c:pt>
                <c:pt idx="1398">
                  <c:v>9.9432999999999994E-2</c:v>
                </c:pt>
                <c:pt idx="1399">
                  <c:v>0.1142</c:v>
                </c:pt>
                <c:pt idx="1400">
                  <c:v>0.10763</c:v>
                </c:pt>
                <c:pt idx="1401">
                  <c:v>0.12429999999999999</c:v>
                </c:pt>
                <c:pt idx="1402">
                  <c:v>9.7382999999999997E-2</c:v>
                </c:pt>
                <c:pt idx="1403">
                  <c:v>0.10718</c:v>
                </c:pt>
                <c:pt idx="1404">
                  <c:v>8.6983000000000005E-2</c:v>
                </c:pt>
                <c:pt idx="1405">
                  <c:v>8.0049999999999996E-2</c:v>
                </c:pt>
                <c:pt idx="1406">
                  <c:v>8.9867000000000002E-2</c:v>
                </c:pt>
                <c:pt idx="1407">
                  <c:v>0.10514999999999999</c:v>
                </c:pt>
                <c:pt idx="1408">
                  <c:v>9.9632999999999999E-2</c:v>
                </c:pt>
                <c:pt idx="1409">
                  <c:v>7.4217000000000005E-2</c:v>
                </c:pt>
                <c:pt idx="1410">
                  <c:v>7.1633000000000002E-2</c:v>
                </c:pt>
                <c:pt idx="1411">
                  <c:v>0.1114</c:v>
                </c:pt>
                <c:pt idx="1412">
                  <c:v>0.11482000000000001</c:v>
                </c:pt>
                <c:pt idx="1413">
                  <c:v>0.10598</c:v>
                </c:pt>
                <c:pt idx="1414">
                  <c:v>9.1999999999999998E-2</c:v>
                </c:pt>
                <c:pt idx="1415">
                  <c:v>7.5633000000000006E-2</c:v>
                </c:pt>
                <c:pt idx="1416">
                  <c:v>0.11903</c:v>
                </c:pt>
                <c:pt idx="1417">
                  <c:v>7.3117000000000001E-2</c:v>
                </c:pt>
                <c:pt idx="1418">
                  <c:v>9.7933000000000006E-2</c:v>
                </c:pt>
                <c:pt idx="1419">
                  <c:v>9.9699999999999997E-2</c:v>
                </c:pt>
                <c:pt idx="1420">
                  <c:v>7.4767E-2</c:v>
                </c:pt>
                <c:pt idx="1421">
                  <c:v>6.7917000000000005E-2</c:v>
                </c:pt>
                <c:pt idx="1422">
                  <c:v>7.1749999999999994E-2</c:v>
                </c:pt>
                <c:pt idx="1423">
                  <c:v>9.4716999999999996E-2</c:v>
                </c:pt>
                <c:pt idx="1424">
                  <c:v>0.11622</c:v>
                </c:pt>
                <c:pt idx="1425">
                  <c:v>0.14141999999999999</c:v>
                </c:pt>
                <c:pt idx="1426">
                  <c:v>8.9932999999999999E-2</c:v>
                </c:pt>
                <c:pt idx="1427">
                  <c:v>7.1199999999999999E-2</c:v>
                </c:pt>
                <c:pt idx="1428">
                  <c:v>6.8432999999999994E-2</c:v>
                </c:pt>
                <c:pt idx="1429">
                  <c:v>9.1350000000000001E-2</c:v>
                </c:pt>
                <c:pt idx="1430">
                  <c:v>9.7500000000000003E-2</c:v>
                </c:pt>
                <c:pt idx="1431">
                  <c:v>7.1817000000000006E-2</c:v>
                </c:pt>
                <c:pt idx="1432">
                  <c:v>8.8416999999999996E-2</c:v>
                </c:pt>
                <c:pt idx="1433">
                  <c:v>9.2867000000000005E-2</c:v>
                </c:pt>
                <c:pt idx="1434">
                  <c:v>6.4366999999999994E-2</c:v>
                </c:pt>
                <c:pt idx="1435">
                  <c:v>7.9417000000000001E-2</c:v>
                </c:pt>
                <c:pt idx="1436">
                  <c:v>9.1399999999999995E-2</c:v>
                </c:pt>
                <c:pt idx="1437">
                  <c:v>0.13511999999999999</c:v>
                </c:pt>
                <c:pt idx="1438">
                  <c:v>0.11842999999999999</c:v>
                </c:pt>
                <c:pt idx="1439">
                  <c:v>9.1582999999999998E-2</c:v>
                </c:pt>
                <c:pt idx="1440">
                  <c:v>0.12458</c:v>
                </c:pt>
                <c:pt idx="1441">
                  <c:v>7.6267000000000001E-2</c:v>
                </c:pt>
                <c:pt idx="1442">
                  <c:v>7.6383000000000006E-2</c:v>
                </c:pt>
                <c:pt idx="1443">
                  <c:v>9.6000000000000002E-2</c:v>
                </c:pt>
                <c:pt idx="1444">
                  <c:v>7.8850000000000003E-2</c:v>
                </c:pt>
                <c:pt idx="1445">
                  <c:v>8.4250000000000005E-2</c:v>
                </c:pt>
                <c:pt idx="1446">
                  <c:v>8.5650000000000004E-2</c:v>
                </c:pt>
                <c:pt idx="1447">
                  <c:v>8.7900000000000006E-2</c:v>
                </c:pt>
                <c:pt idx="1448">
                  <c:v>0.10735</c:v>
                </c:pt>
                <c:pt idx="1449">
                  <c:v>0.10297000000000001</c:v>
                </c:pt>
                <c:pt idx="1450">
                  <c:v>8.9233000000000007E-2</c:v>
                </c:pt>
                <c:pt idx="1451">
                  <c:v>0.11005</c:v>
                </c:pt>
                <c:pt idx="1452">
                  <c:v>0.10465000000000001</c:v>
                </c:pt>
                <c:pt idx="1453">
                  <c:v>8.6800000000000002E-2</c:v>
                </c:pt>
                <c:pt idx="1454">
                  <c:v>9.7900000000000001E-2</c:v>
                </c:pt>
                <c:pt idx="1455">
                  <c:v>0.11955</c:v>
                </c:pt>
                <c:pt idx="1456">
                  <c:v>7.9866999999999994E-2</c:v>
                </c:pt>
                <c:pt idx="1457">
                  <c:v>0.11397</c:v>
                </c:pt>
                <c:pt idx="1458">
                  <c:v>9.7866999999999996E-2</c:v>
                </c:pt>
                <c:pt idx="1459">
                  <c:v>9.0933E-2</c:v>
                </c:pt>
                <c:pt idx="1460">
                  <c:v>7.9683000000000004E-2</c:v>
                </c:pt>
                <c:pt idx="1461">
                  <c:v>9.0916999999999998E-2</c:v>
                </c:pt>
                <c:pt idx="1462">
                  <c:v>9.2816999999999997E-2</c:v>
                </c:pt>
                <c:pt idx="1463">
                  <c:v>6.8717E-2</c:v>
                </c:pt>
                <c:pt idx="1464">
                  <c:v>7.6916999999999999E-2</c:v>
                </c:pt>
                <c:pt idx="1465">
                  <c:v>8.2275000000000001E-2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0.1055</c:v>
                </c:pt>
                <c:pt idx="1470">
                  <c:v>7.8382999999999994E-2</c:v>
                </c:pt>
                <c:pt idx="1471">
                  <c:v>0.12305000000000001</c:v>
                </c:pt>
                <c:pt idx="1472">
                  <c:v>0.10355</c:v>
                </c:pt>
                <c:pt idx="1473">
                  <c:v>8.4900000000000003E-2</c:v>
                </c:pt>
                <c:pt idx="1474">
                  <c:v>8.2983000000000001E-2</c:v>
                </c:pt>
                <c:pt idx="1475">
                  <c:v>8.8432999999999998E-2</c:v>
                </c:pt>
                <c:pt idx="1476">
                  <c:v>0.11185</c:v>
                </c:pt>
                <c:pt idx="1477">
                  <c:v>0.09</c:v>
                </c:pt>
                <c:pt idx="1478">
                  <c:v>7.6966999999999994E-2</c:v>
                </c:pt>
                <c:pt idx="1479">
                  <c:v>9.7216999999999998E-2</c:v>
                </c:pt>
                <c:pt idx="1480">
                  <c:v>6.9449999999999998E-2</c:v>
                </c:pt>
                <c:pt idx="1481">
                  <c:v>0.12178</c:v>
                </c:pt>
                <c:pt idx="1482">
                  <c:v>7.5066999999999995E-2</c:v>
                </c:pt>
                <c:pt idx="1483">
                  <c:v>7.6649999999999996E-2</c:v>
                </c:pt>
                <c:pt idx="1484">
                  <c:v>0.12008000000000001</c:v>
                </c:pt>
                <c:pt idx="1485">
                  <c:v>8.8450000000000001E-2</c:v>
                </c:pt>
                <c:pt idx="1486">
                  <c:v>7.7450000000000005E-2</c:v>
                </c:pt>
                <c:pt idx="1487">
                  <c:v>9.69E-2</c:v>
                </c:pt>
              </c:numCache>
            </c:numRef>
          </c:yVal>
          <c:smooth val="0"/>
        </c:ser>
        <c:ser>
          <c:idx val="3"/>
          <c:order val="3"/>
          <c:tx>
            <c:v>p&gt;60 MeV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'D:\Flare\cycle23\061206\GOES\[GOES_061206.xls]GO_11'!$G$3:$G$1490</c:f>
              <c:numCache>
                <c:formatCode>General</c:formatCode>
                <c:ptCount val="1488"/>
                <c:pt idx="0">
                  <c:v>0.98958330999999999</c:v>
                </c:pt>
                <c:pt idx="1">
                  <c:v>1.0104166299999999</c:v>
                </c:pt>
                <c:pt idx="2">
                  <c:v>1.03125</c:v>
                </c:pt>
                <c:pt idx="3">
                  <c:v>1.0520833700000001</c:v>
                </c:pt>
                <c:pt idx="4">
                  <c:v>1.0729166299999999</c:v>
                </c:pt>
                <c:pt idx="5">
                  <c:v>1.09375</c:v>
                </c:pt>
                <c:pt idx="6">
                  <c:v>1.1145833700000001</c:v>
                </c:pt>
                <c:pt idx="7">
                  <c:v>1.1354166299999999</c:v>
                </c:pt>
                <c:pt idx="8">
                  <c:v>1.15625</c:v>
                </c:pt>
                <c:pt idx="9">
                  <c:v>1.1770833700000001</c:v>
                </c:pt>
                <c:pt idx="10">
                  <c:v>1.1979166299999999</c:v>
                </c:pt>
                <c:pt idx="11">
                  <c:v>1.21875</c:v>
                </c:pt>
                <c:pt idx="12">
                  <c:v>1.2395833700000001</c:v>
                </c:pt>
                <c:pt idx="13">
                  <c:v>1.2604166299999999</c:v>
                </c:pt>
                <c:pt idx="14">
                  <c:v>1.28125</c:v>
                </c:pt>
                <c:pt idx="15">
                  <c:v>1.3020833700000001</c:v>
                </c:pt>
                <c:pt idx="16">
                  <c:v>1.3229166299999999</c:v>
                </c:pt>
                <c:pt idx="17">
                  <c:v>1.34375</c:v>
                </c:pt>
                <c:pt idx="18">
                  <c:v>1.3645833700000001</c:v>
                </c:pt>
                <c:pt idx="19">
                  <c:v>1.3854166299999999</c:v>
                </c:pt>
                <c:pt idx="20">
                  <c:v>1.40625</c:v>
                </c:pt>
                <c:pt idx="21">
                  <c:v>1.4270833700000001</c:v>
                </c:pt>
                <c:pt idx="22">
                  <c:v>1.4479166299999999</c:v>
                </c:pt>
                <c:pt idx="23">
                  <c:v>1.46875</c:v>
                </c:pt>
                <c:pt idx="24">
                  <c:v>1.4895833700000001</c:v>
                </c:pt>
                <c:pt idx="25">
                  <c:v>1.5104166299999999</c:v>
                </c:pt>
                <c:pt idx="26">
                  <c:v>1.53125</c:v>
                </c:pt>
                <c:pt idx="27">
                  <c:v>1.5520833700000001</c:v>
                </c:pt>
                <c:pt idx="28">
                  <c:v>1.5729166299999999</c:v>
                </c:pt>
                <c:pt idx="29">
                  <c:v>1.59375</c:v>
                </c:pt>
                <c:pt idx="30">
                  <c:v>1.6145833700000001</c:v>
                </c:pt>
                <c:pt idx="31">
                  <c:v>1.6354166299999999</c:v>
                </c:pt>
                <c:pt idx="32">
                  <c:v>1.65625</c:v>
                </c:pt>
                <c:pt idx="33">
                  <c:v>1.6770833700000001</c:v>
                </c:pt>
                <c:pt idx="34">
                  <c:v>1.6979166299999999</c:v>
                </c:pt>
                <c:pt idx="35">
                  <c:v>1.71875</c:v>
                </c:pt>
                <c:pt idx="36">
                  <c:v>1.7395833700000001</c:v>
                </c:pt>
                <c:pt idx="37">
                  <c:v>1.7604166299999999</c:v>
                </c:pt>
                <c:pt idx="38">
                  <c:v>1.78125</c:v>
                </c:pt>
                <c:pt idx="39">
                  <c:v>1.8020833700000001</c:v>
                </c:pt>
                <c:pt idx="40">
                  <c:v>1.8229166299999999</c:v>
                </c:pt>
                <c:pt idx="41">
                  <c:v>1.84375</c:v>
                </c:pt>
                <c:pt idx="42">
                  <c:v>1.8645833700000001</c:v>
                </c:pt>
                <c:pt idx="43">
                  <c:v>1.8854166299999999</c:v>
                </c:pt>
                <c:pt idx="44">
                  <c:v>1.90625</c:v>
                </c:pt>
                <c:pt idx="45">
                  <c:v>1.9270833700000001</c:v>
                </c:pt>
                <c:pt idx="46">
                  <c:v>1.9479166299999999</c:v>
                </c:pt>
                <c:pt idx="47">
                  <c:v>1.96875</c:v>
                </c:pt>
                <c:pt idx="48">
                  <c:v>1.9895833700000001</c:v>
                </c:pt>
                <c:pt idx="49">
                  <c:v>2.0104167500000001</c:v>
                </c:pt>
                <c:pt idx="50">
                  <c:v>2.03125</c:v>
                </c:pt>
                <c:pt idx="51">
                  <c:v>2.0520832499999999</c:v>
                </c:pt>
                <c:pt idx="52">
                  <c:v>2.0729167500000001</c:v>
                </c:pt>
                <c:pt idx="53">
                  <c:v>2.09375</c:v>
                </c:pt>
                <c:pt idx="54">
                  <c:v>2.1145832499999999</c:v>
                </c:pt>
                <c:pt idx="55">
                  <c:v>2.1354167500000001</c:v>
                </c:pt>
                <c:pt idx="56">
                  <c:v>2.15625</c:v>
                </c:pt>
                <c:pt idx="57">
                  <c:v>2.1770832499999999</c:v>
                </c:pt>
                <c:pt idx="58">
                  <c:v>2.1979167500000001</c:v>
                </c:pt>
                <c:pt idx="59">
                  <c:v>2.21875</c:v>
                </c:pt>
                <c:pt idx="60">
                  <c:v>2.2395832499999999</c:v>
                </c:pt>
                <c:pt idx="61">
                  <c:v>2.2604167500000001</c:v>
                </c:pt>
                <c:pt idx="62">
                  <c:v>2.28125</c:v>
                </c:pt>
                <c:pt idx="63">
                  <c:v>2.3020832499999999</c:v>
                </c:pt>
                <c:pt idx="64">
                  <c:v>2.3229167500000001</c:v>
                </c:pt>
                <c:pt idx="65">
                  <c:v>2.34375</c:v>
                </c:pt>
                <c:pt idx="66">
                  <c:v>2.3645832499999999</c:v>
                </c:pt>
                <c:pt idx="67">
                  <c:v>2.3854167500000001</c:v>
                </c:pt>
                <c:pt idx="68">
                  <c:v>2.40625</c:v>
                </c:pt>
                <c:pt idx="69">
                  <c:v>2.4270832499999999</c:v>
                </c:pt>
                <c:pt idx="70">
                  <c:v>2.4479167500000001</c:v>
                </c:pt>
                <c:pt idx="71">
                  <c:v>2.46875</c:v>
                </c:pt>
                <c:pt idx="72">
                  <c:v>2.4895832499999999</c:v>
                </c:pt>
                <c:pt idx="73">
                  <c:v>2.5104167500000001</c:v>
                </c:pt>
                <c:pt idx="74">
                  <c:v>2.53125</c:v>
                </c:pt>
                <c:pt idx="75">
                  <c:v>2.5520832499999999</c:v>
                </c:pt>
                <c:pt idx="76">
                  <c:v>2.5729167500000001</c:v>
                </c:pt>
                <c:pt idx="77">
                  <c:v>2.59375</c:v>
                </c:pt>
                <c:pt idx="78">
                  <c:v>2.6145832499999999</c:v>
                </c:pt>
                <c:pt idx="79">
                  <c:v>2.6354167500000001</c:v>
                </c:pt>
                <c:pt idx="80">
                  <c:v>2.65625</c:v>
                </c:pt>
                <c:pt idx="81">
                  <c:v>2.6770832499999999</c:v>
                </c:pt>
                <c:pt idx="82">
                  <c:v>2.6979167500000001</c:v>
                </c:pt>
                <c:pt idx="83">
                  <c:v>2.71875</c:v>
                </c:pt>
                <c:pt idx="84">
                  <c:v>2.7395832499999999</c:v>
                </c:pt>
                <c:pt idx="85">
                  <c:v>2.7604167500000001</c:v>
                </c:pt>
                <c:pt idx="86">
                  <c:v>2.78125</c:v>
                </c:pt>
                <c:pt idx="87">
                  <c:v>2.8020832499999999</c:v>
                </c:pt>
                <c:pt idx="88">
                  <c:v>2.8229167500000001</c:v>
                </c:pt>
                <c:pt idx="89">
                  <c:v>2.84375</c:v>
                </c:pt>
                <c:pt idx="90">
                  <c:v>2.8645832499999999</c:v>
                </c:pt>
                <c:pt idx="91">
                  <c:v>2.8854167500000001</c:v>
                </c:pt>
                <c:pt idx="92">
                  <c:v>2.90625</c:v>
                </c:pt>
                <c:pt idx="93">
                  <c:v>2.9270832499999999</c:v>
                </c:pt>
                <c:pt idx="94">
                  <c:v>2.9479167500000001</c:v>
                </c:pt>
                <c:pt idx="95">
                  <c:v>2.96875</c:v>
                </c:pt>
                <c:pt idx="96">
                  <c:v>2.9895832499999999</c:v>
                </c:pt>
                <c:pt idx="97">
                  <c:v>3.0104167500000001</c:v>
                </c:pt>
                <c:pt idx="98">
                  <c:v>3.03125</c:v>
                </c:pt>
                <c:pt idx="99">
                  <c:v>3.0520832499999999</c:v>
                </c:pt>
                <c:pt idx="100">
                  <c:v>3.0729167500000001</c:v>
                </c:pt>
                <c:pt idx="101">
                  <c:v>3.09375</c:v>
                </c:pt>
                <c:pt idx="102">
                  <c:v>3.1145832499999999</c:v>
                </c:pt>
                <c:pt idx="103">
                  <c:v>3.1354167500000001</c:v>
                </c:pt>
                <c:pt idx="104">
                  <c:v>3.15625</c:v>
                </c:pt>
                <c:pt idx="105">
                  <c:v>3.1770832499999999</c:v>
                </c:pt>
                <c:pt idx="106">
                  <c:v>3.1979167500000001</c:v>
                </c:pt>
                <c:pt idx="107">
                  <c:v>3.21875</c:v>
                </c:pt>
                <c:pt idx="108">
                  <c:v>3.2395832499999999</c:v>
                </c:pt>
                <c:pt idx="109">
                  <c:v>3.2604167500000001</c:v>
                </c:pt>
                <c:pt idx="110">
                  <c:v>3.28125</c:v>
                </c:pt>
                <c:pt idx="111">
                  <c:v>3.3020832499999999</c:v>
                </c:pt>
                <c:pt idx="112">
                  <c:v>3.3229167500000001</c:v>
                </c:pt>
                <c:pt idx="113">
                  <c:v>3.34375</c:v>
                </c:pt>
                <c:pt idx="114">
                  <c:v>3.3645832499999999</c:v>
                </c:pt>
                <c:pt idx="115">
                  <c:v>3.3854167500000001</c:v>
                </c:pt>
                <c:pt idx="116">
                  <c:v>3.40625</c:v>
                </c:pt>
                <c:pt idx="117">
                  <c:v>3.4270832499999999</c:v>
                </c:pt>
                <c:pt idx="118">
                  <c:v>3.4479167500000001</c:v>
                </c:pt>
                <c:pt idx="119">
                  <c:v>3.46875</c:v>
                </c:pt>
                <c:pt idx="120">
                  <c:v>3.4895832499999999</c:v>
                </c:pt>
                <c:pt idx="121">
                  <c:v>3.5104167500000001</c:v>
                </c:pt>
                <c:pt idx="122">
                  <c:v>3.53125</c:v>
                </c:pt>
                <c:pt idx="123">
                  <c:v>3.5520832499999999</c:v>
                </c:pt>
                <c:pt idx="124">
                  <c:v>3.5729167500000001</c:v>
                </c:pt>
                <c:pt idx="125">
                  <c:v>3.59375</c:v>
                </c:pt>
                <c:pt idx="126">
                  <c:v>3.6145832499999999</c:v>
                </c:pt>
                <c:pt idx="127">
                  <c:v>3.6354167500000001</c:v>
                </c:pt>
                <c:pt idx="128">
                  <c:v>3.65625</c:v>
                </c:pt>
                <c:pt idx="129">
                  <c:v>3.6770832499999999</c:v>
                </c:pt>
                <c:pt idx="130">
                  <c:v>3.6979167500000001</c:v>
                </c:pt>
                <c:pt idx="131">
                  <c:v>3.71875</c:v>
                </c:pt>
                <c:pt idx="132">
                  <c:v>3.7395832499999999</c:v>
                </c:pt>
                <c:pt idx="133">
                  <c:v>3.7604167500000001</c:v>
                </c:pt>
                <c:pt idx="134">
                  <c:v>3.78125</c:v>
                </c:pt>
                <c:pt idx="135">
                  <c:v>3.8020832499999999</c:v>
                </c:pt>
                <c:pt idx="136">
                  <c:v>3.8229167500000001</c:v>
                </c:pt>
                <c:pt idx="137">
                  <c:v>3.84375</c:v>
                </c:pt>
                <c:pt idx="138">
                  <c:v>3.8645832499999999</c:v>
                </c:pt>
                <c:pt idx="139">
                  <c:v>3.8854167500000001</c:v>
                </c:pt>
                <c:pt idx="140">
                  <c:v>3.90625</c:v>
                </c:pt>
                <c:pt idx="141">
                  <c:v>3.9270832499999999</c:v>
                </c:pt>
                <c:pt idx="142">
                  <c:v>3.9479167500000001</c:v>
                </c:pt>
                <c:pt idx="143">
                  <c:v>3.96875</c:v>
                </c:pt>
                <c:pt idx="144">
                  <c:v>3.9895832499999999</c:v>
                </c:pt>
                <c:pt idx="145">
                  <c:v>4.0104165099999998</c:v>
                </c:pt>
                <c:pt idx="146">
                  <c:v>4.03125</c:v>
                </c:pt>
                <c:pt idx="147">
                  <c:v>4.0520834900000002</c:v>
                </c:pt>
                <c:pt idx="148">
                  <c:v>4.0729165099999998</c:v>
                </c:pt>
                <c:pt idx="149">
                  <c:v>4.09375</c:v>
                </c:pt>
                <c:pt idx="150">
                  <c:v>4.1145834900000002</c:v>
                </c:pt>
                <c:pt idx="151">
                  <c:v>4.1354165099999998</c:v>
                </c:pt>
                <c:pt idx="152">
                  <c:v>4.15625</c:v>
                </c:pt>
                <c:pt idx="153">
                  <c:v>4.1770834900000002</c:v>
                </c:pt>
                <c:pt idx="154">
                  <c:v>4.1979165099999998</c:v>
                </c:pt>
                <c:pt idx="155">
                  <c:v>4.21875</c:v>
                </c:pt>
                <c:pt idx="156">
                  <c:v>4.2395834900000002</c:v>
                </c:pt>
                <c:pt idx="157">
                  <c:v>4.2604165099999998</c:v>
                </c:pt>
                <c:pt idx="158">
                  <c:v>4.28125</c:v>
                </c:pt>
                <c:pt idx="159">
                  <c:v>4.3020834900000002</c:v>
                </c:pt>
                <c:pt idx="160">
                  <c:v>4.3229165099999998</c:v>
                </c:pt>
                <c:pt idx="161">
                  <c:v>4.34375</c:v>
                </c:pt>
                <c:pt idx="162">
                  <c:v>4.3645834900000002</c:v>
                </c:pt>
                <c:pt idx="163">
                  <c:v>4.3854165099999998</c:v>
                </c:pt>
                <c:pt idx="164">
                  <c:v>4.40625</c:v>
                </c:pt>
                <c:pt idx="165">
                  <c:v>4.4270834900000002</c:v>
                </c:pt>
                <c:pt idx="166">
                  <c:v>4.4479165099999998</c:v>
                </c:pt>
                <c:pt idx="167">
                  <c:v>4.46875</c:v>
                </c:pt>
                <c:pt idx="168">
                  <c:v>4.4895834900000002</c:v>
                </c:pt>
                <c:pt idx="169">
                  <c:v>4.5104165099999998</c:v>
                </c:pt>
                <c:pt idx="170">
                  <c:v>4.53125</c:v>
                </c:pt>
                <c:pt idx="171">
                  <c:v>4.5520834900000002</c:v>
                </c:pt>
                <c:pt idx="172">
                  <c:v>4.5729165099999998</c:v>
                </c:pt>
                <c:pt idx="173">
                  <c:v>4.59375</c:v>
                </c:pt>
                <c:pt idx="174">
                  <c:v>4.6145834900000002</c:v>
                </c:pt>
                <c:pt idx="175">
                  <c:v>4.6354165099999998</c:v>
                </c:pt>
                <c:pt idx="176">
                  <c:v>4.65625</c:v>
                </c:pt>
                <c:pt idx="177">
                  <c:v>4.6770834900000002</c:v>
                </c:pt>
                <c:pt idx="178">
                  <c:v>4.6979165099999998</c:v>
                </c:pt>
                <c:pt idx="179">
                  <c:v>4.71875</c:v>
                </c:pt>
                <c:pt idx="180">
                  <c:v>4.7395834900000002</c:v>
                </c:pt>
                <c:pt idx="181">
                  <c:v>4.7604165099999998</c:v>
                </c:pt>
                <c:pt idx="182">
                  <c:v>4.78125</c:v>
                </c:pt>
                <c:pt idx="183">
                  <c:v>4.8020834900000002</c:v>
                </c:pt>
                <c:pt idx="184">
                  <c:v>4.8229165099999998</c:v>
                </c:pt>
                <c:pt idx="185">
                  <c:v>4.84375</c:v>
                </c:pt>
                <c:pt idx="186">
                  <c:v>4.8645834900000002</c:v>
                </c:pt>
                <c:pt idx="187">
                  <c:v>4.8854165099999998</c:v>
                </c:pt>
                <c:pt idx="188">
                  <c:v>4.90625</c:v>
                </c:pt>
                <c:pt idx="189">
                  <c:v>4.9270834900000002</c:v>
                </c:pt>
                <c:pt idx="190">
                  <c:v>4.9479165099999998</c:v>
                </c:pt>
                <c:pt idx="191">
                  <c:v>4.96875</c:v>
                </c:pt>
                <c:pt idx="192">
                  <c:v>4.9895834900000002</c:v>
                </c:pt>
                <c:pt idx="193">
                  <c:v>5.0104165099999998</c:v>
                </c:pt>
                <c:pt idx="194">
                  <c:v>5.03125</c:v>
                </c:pt>
                <c:pt idx="195">
                  <c:v>5.0520834900000002</c:v>
                </c:pt>
                <c:pt idx="196">
                  <c:v>5.0729165099999998</c:v>
                </c:pt>
                <c:pt idx="197">
                  <c:v>5.09375</c:v>
                </c:pt>
                <c:pt idx="198">
                  <c:v>5.1145834900000002</c:v>
                </c:pt>
                <c:pt idx="199">
                  <c:v>5.1354165099999998</c:v>
                </c:pt>
                <c:pt idx="200">
                  <c:v>5.15625</c:v>
                </c:pt>
                <c:pt idx="201">
                  <c:v>5.1770834900000002</c:v>
                </c:pt>
                <c:pt idx="202">
                  <c:v>5.1979165099999998</c:v>
                </c:pt>
                <c:pt idx="203">
                  <c:v>5.21875</c:v>
                </c:pt>
                <c:pt idx="204">
                  <c:v>5.2395834900000002</c:v>
                </c:pt>
                <c:pt idx="205">
                  <c:v>5.2604165099999998</c:v>
                </c:pt>
                <c:pt idx="206">
                  <c:v>5.28125</c:v>
                </c:pt>
                <c:pt idx="207">
                  <c:v>5.3020834900000002</c:v>
                </c:pt>
                <c:pt idx="208">
                  <c:v>5.3229165099999998</c:v>
                </c:pt>
                <c:pt idx="209">
                  <c:v>5.34375</c:v>
                </c:pt>
                <c:pt idx="210">
                  <c:v>5.3645834900000002</c:v>
                </c:pt>
                <c:pt idx="211">
                  <c:v>5.3854165099999998</c:v>
                </c:pt>
                <c:pt idx="212">
                  <c:v>5.40625</c:v>
                </c:pt>
                <c:pt idx="213">
                  <c:v>5.4270834900000002</c:v>
                </c:pt>
                <c:pt idx="214">
                  <c:v>5.4479165099999998</c:v>
                </c:pt>
                <c:pt idx="215">
                  <c:v>5.46875</c:v>
                </c:pt>
                <c:pt idx="216">
                  <c:v>5.4895834900000002</c:v>
                </c:pt>
                <c:pt idx="217">
                  <c:v>5.5104165099999998</c:v>
                </c:pt>
                <c:pt idx="218">
                  <c:v>5.53125</c:v>
                </c:pt>
                <c:pt idx="219">
                  <c:v>5.5520834900000002</c:v>
                </c:pt>
                <c:pt idx="220">
                  <c:v>5.5729165099999998</c:v>
                </c:pt>
                <c:pt idx="221">
                  <c:v>5.59375</c:v>
                </c:pt>
                <c:pt idx="222">
                  <c:v>5.6145834900000002</c:v>
                </c:pt>
                <c:pt idx="223">
                  <c:v>5.6354165099999998</c:v>
                </c:pt>
                <c:pt idx="224">
                  <c:v>5.65625</c:v>
                </c:pt>
                <c:pt idx="225">
                  <c:v>5.6770834900000002</c:v>
                </c:pt>
                <c:pt idx="226">
                  <c:v>5.6979165099999998</c:v>
                </c:pt>
                <c:pt idx="227">
                  <c:v>5.71875</c:v>
                </c:pt>
                <c:pt idx="228">
                  <c:v>5.7395834900000002</c:v>
                </c:pt>
                <c:pt idx="229">
                  <c:v>5.7604165099999998</c:v>
                </c:pt>
                <c:pt idx="230">
                  <c:v>5.78125</c:v>
                </c:pt>
                <c:pt idx="231">
                  <c:v>5.8020834900000002</c:v>
                </c:pt>
                <c:pt idx="232">
                  <c:v>5.8229165099999998</c:v>
                </c:pt>
                <c:pt idx="233">
                  <c:v>5.84375</c:v>
                </c:pt>
                <c:pt idx="234">
                  <c:v>5.8645834900000002</c:v>
                </c:pt>
                <c:pt idx="235">
                  <c:v>5.8854165099999998</c:v>
                </c:pt>
                <c:pt idx="236">
                  <c:v>5.90625</c:v>
                </c:pt>
                <c:pt idx="237">
                  <c:v>5.9270834900000002</c:v>
                </c:pt>
                <c:pt idx="238">
                  <c:v>5.9479165099999998</c:v>
                </c:pt>
                <c:pt idx="239">
                  <c:v>5.96875</c:v>
                </c:pt>
                <c:pt idx="240">
                  <c:v>5.9895834900000002</c:v>
                </c:pt>
                <c:pt idx="241">
                  <c:v>6.0104165099999998</c:v>
                </c:pt>
                <c:pt idx="242">
                  <c:v>6.03125</c:v>
                </c:pt>
                <c:pt idx="243">
                  <c:v>6.0520834900000002</c:v>
                </c:pt>
                <c:pt idx="244">
                  <c:v>6.0729165099999998</c:v>
                </c:pt>
                <c:pt idx="245">
                  <c:v>6.09375</c:v>
                </c:pt>
                <c:pt idx="246">
                  <c:v>6.1145834900000002</c:v>
                </c:pt>
                <c:pt idx="247">
                  <c:v>6.1354165099999998</c:v>
                </c:pt>
                <c:pt idx="248">
                  <c:v>6.15625</c:v>
                </c:pt>
                <c:pt idx="249">
                  <c:v>6.1770834900000002</c:v>
                </c:pt>
                <c:pt idx="250">
                  <c:v>6.1979165099999998</c:v>
                </c:pt>
                <c:pt idx="251">
                  <c:v>6.21875</c:v>
                </c:pt>
                <c:pt idx="252">
                  <c:v>6.2395834900000002</c:v>
                </c:pt>
                <c:pt idx="253">
                  <c:v>6.2604165099999998</c:v>
                </c:pt>
                <c:pt idx="254">
                  <c:v>6.28125</c:v>
                </c:pt>
                <c:pt idx="255">
                  <c:v>6.3020834900000002</c:v>
                </c:pt>
                <c:pt idx="256">
                  <c:v>6.3229165099999998</c:v>
                </c:pt>
                <c:pt idx="257">
                  <c:v>6.34375</c:v>
                </c:pt>
                <c:pt idx="258">
                  <c:v>6.3645834900000002</c:v>
                </c:pt>
                <c:pt idx="259">
                  <c:v>6.3854165099999998</c:v>
                </c:pt>
                <c:pt idx="260">
                  <c:v>6.40625</c:v>
                </c:pt>
                <c:pt idx="261">
                  <c:v>6.4270834900000002</c:v>
                </c:pt>
                <c:pt idx="262">
                  <c:v>6.4479165099999998</c:v>
                </c:pt>
                <c:pt idx="263">
                  <c:v>6.46875</c:v>
                </c:pt>
                <c:pt idx="264">
                  <c:v>6.4895834900000002</c:v>
                </c:pt>
                <c:pt idx="265">
                  <c:v>6.5104165099999998</c:v>
                </c:pt>
                <c:pt idx="266">
                  <c:v>6.53125</c:v>
                </c:pt>
                <c:pt idx="267">
                  <c:v>6.5520834900000002</c:v>
                </c:pt>
                <c:pt idx="268">
                  <c:v>6.5729165099999998</c:v>
                </c:pt>
                <c:pt idx="269">
                  <c:v>6.59375</c:v>
                </c:pt>
                <c:pt idx="270">
                  <c:v>6.6145834900000002</c:v>
                </c:pt>
                <c:pt idx="271">
                  <c:v>6.6354165099999998</c:v>
                </c:pt>
                <c:pt idx="272">
                  <c:v>6.65625</c:v>
                </c:pt>
                <c:pt idx="273">
                  <c:v>6.6770834900000002</c:v>
                </c:pt>
                <c:pt idx="274">
                  <c:v>6.6979165099999998</c:v>
                </c:pt>
                <c:pt idx="275">
                  <c:v>6.71875</c:v>
                </c:pt>
                <c:pt idx="276">
                  <c:v>6.7395834900000002</c:v>
                </c:pt>
                <c:pt idx="277">
                  <c:v>6.7604165099999998</c:v>
                </c:pt>
                <c:pt idx="278">
                  <c:v>6.78125</c:v>
                </c:pt>
                <c:pt idx="279">
                  <c:v>6.8020834900000002</c:v>
                </c:pt>
                <c:pt idx="280">
                  <c:v>6.8229165099999998</c:v>
                </c:pt>
                <c:pt idx="281">
                  <c:v>6.84375</c:v>
                </c:pt>
                <c:pt idx="282">
                  <c:v>6.8645834900000002</c:v>
                </c:pt>
                <c:pt idx="283">
                  <c:v>6.8854165099999998</c:v>
                </c:pt>
                <c:pt idx="284">
                  <c:v>6.90625</c:v>
                </c:pt>
                <c:pt idx="285">
                  <c:v>6.9270834900000002</c:v>
                </c:pt>
                <c:pt idx="286">
                  <c:v>6.9479165099999998</c:v>
                </c:pt>
                <c:pt idx="287">
                  <c:v>6.96875</c:v>
                </c:pt>
                <c:pt idx="288">
                  <c:v>6.9895834900000002</c:v>
                </c:pt>
                <c:pt idx="289">
                  <c:v>7.0104165099999998</c:v>
                </c:pt>
                <c:pt idx="290">
                  <c:v>7.03125</c:v>
                </c:pt>
                <c:pt idx="291">
                  <c:v>7.0520834900000002</c:v>
                </c:pt>
                <c:pt idx="292">
                  <c:v>7.0729165099999998</c:v>
                </c:pt>
                <c:pt idx="293">
                  <c:v>7.09375</c:v>
                </c:pt>
                <c:pt idx="294">
                  <c:v>7.1145834900000002</c:v>
                </c:pt>
                <c:pt idx="295">
                  <c:v>7.1354165099999998</c:v>
                </c:pt>
                <c:pt idx="296">
                  <c:v>7.15625</c:v>
                </c:pt>
                <c:pt idx="297">
                  <c:v>7.1770834900000002</c:v>
                </c:pt>
                <c:pt idx="298">
                  <c:v>7.1979165099999998</c:v>
                </c:pt>
                <c:pt idx="299">
                  <c:v>7.21875</c:v>
                </c:pt>
                <c:pt idx="300">
                  <c:v>7.2395834900000002</c:v>
                </c:pt>
                <c:pt idx="301">
                  <c:v>7.2604165099999998</c:v>
                </c:pt>
                <c:pt idx="302">
                  <c:v>7.28125</c:v>
                </c:pt>
                <c:pt idx="303">
                  <c:v>7.3020834900000002</c:v>
                </c:pt>
                <c:pt idx="304">
                  <c:v>7.3229165099999998</c:v>
                </c:pt>
                <c:pt idx="305">
                  <c:v>7.34375</c:v>
                </c:pt>
                <c:pt idx="306">
                  <c:v>7.3645834900000002</c:v>
                </c:pt>
                <c:pt idx="307">
                  <c:v>7.3854165099999998</c:v>
                </c:pt>
                <c:pt idx="308">
                  <c:v>7.40625</c:v>
                </c:pt>
                <c:pt idx="309">
                  <c:v>7.4270834900000002</c:v>
                </c:pt>
                <c:pt idx="310">
                  <c:v>7.4479165099999998</c:v>
                </c:pt>
                <c:pt idx="311">
                  <c:v>7.46875</c:v>
                </c:pt>
                <c:pt idx="312">
                  <c:v>7.4895834900000002</c:v>
                </c:pt>
                <c:pt idx="313">
                  <c:v>7.5104165099999998</c:v>
                </c:pt>
                <c:pt idx="314">
                  <c:v>7.53125</c:v>
                </c:pt>
                <c:pt idx="315">
                  <c:v>7.5520834900000002</c:v>
                </c:pt>
                <c:pt idx="316">
                  <c:v>7.5729165099999998</c:v>
                </c:pt>
                <c:pt idx="317">
                  <c:v>7.59375</c:v>
                </c:pt>
                <c:pt idx="318">
                  <c:v>7.6145834900000002</c:v>
                </c:pt>
                <c:pt idx="319">
                  <c:v>7.6354165099999998</c:v>
                </c:pt>
                <c:pt idx="320">
                  <c:v>7.65625</c:v>
                </c:pt>
                <c:pt idx="321">
                  <c:v>7.6770834900000002</c:v>
                </c:pt>
                <c:pt idx="322">
                  <c:v>7.6979165099999998</c:v>
                </c:pt>
                <c:pt idx="323">
                  <c:v>7.71875</c:v>
                </c:pt>
                <c:pt idx="324">
                  <c:v>7.7395834900000002</c:v>
                </c:pt>
                <c:pt idx="325">
                  <c:v>7.7604165099999998</c:v>
                </c:pt>
                <c:pt idx="326">
                  <c:v>7.78125</c:v>
                </c:pt>
                <c:pt idx="327">
                  <c:v>7.8020834900000002</c:v>
                </c:pt>
                <c:pt idx="328">
                  <c:v>7.8229165099999998</c:v>
                </c:pt>
                <c:pt idx="329">
                  <c:v>7.84375</c:v>
                </c:pt>
                <c:pt idx="330">
                  <c:v>7.8645834900000002</c:v>
                </c:pt>
                <c:pt idx="331">
                  <c:v>7.8854165099999998</c:v>
                </c:pt>
                <c:pt idx="332">
                  <c:v>7.90625</c:v>
                </c:pt>
                <c:pt idx="333">
                  <c:v>7.9270834900000002</c:v>
                </c:pt>
                <c:pt idx="334">
                  <c:v>7.9479165099999998</c:v>
                </c:pt>
                <c:pt idx="335">
                  <c:v>7.96875</c:v>
                </c:pt>
                <c:pt idx="336">
                  <c:v>7.9895834900000002</c:v>
                </c:pt>
                <c:pt idx="337">
                  <c:v>8.0104169800000005</c:v>
                </c:pt>
                <c:pt idx="338">
                  <c:v>8.03125</c:v>
                </c:pt>
                <c:pt idx="339">
                  <c:v>8.0520830199999995</c:v>
                </c:pt>
                <c:pt idx="340">
                  <c:v>8.0729169800000005</c:v>
                </c:pt>
                <c:pt idx="341">
                  <c:v>8.09375</c:v>
                </c:pt>
                <c:pt idx="342">
                  <c:v>8.1145830199999995</c:v>
                </c:pt>
                <c:pt idx="343">
                  <c:v>8.1354169800000005</c:v>
                </c:pt>
                <c:pt idx="344">
                  <c:v>8.15625</c:v>
                </c:pt>
                <c:pt idx="345">
                  <c:v>8.1770830199999995</c:v>
                </c:pt>
                <c:pt idx="346">
                  <c:v>8.1979169800000005</c:v>
                </c:pt>
                <c:pt idx="347">
                  <c:v>8.21875</c:v>
                </c:pt>
                <c:pt idx="348">
                  <c:v>8.2395830199999995</c:v>
                </c:pt>
                <c:pt idx="349">
                  <c:v>8.2604169800000005</c:v>
                </c:pt>
                <c:pt idx="350">
                  <c:v>8.28125</c:v>
                </c:pt>
                <c:pt idx="351">
                  <c:v>8.3020830199999995</c:v>
                </c:pt>
                <c:pt idx="352">
                  <c:v>8.3229169800000005</c:v>
                </c:pt>
                <c:pt idx="353">
                  <c:v>8.34375</c:v>
                </c:pt>
                <c:pt idx="354">
                  <c:v>8.3645830199999995</c:v>
                </c:pt>
                <c:pt idx="355">
                  <c:v>8.3854169800000005</c:v>
                </c:pt>
                <c:pt idx="356">
                  <c:v>8.40625</c:v>
                </c:pt>
                <c:pt idx="357">
                  <c:v>8.4270830199999995</c:v>
                </c:pt>
                <c:pt idx="358">
                  <c:v>8.4479169800000005</c:v>
                </c:pt>
                <c:pt idx="359">
                  <c:v>8.46875</c:v>
                </c:pt>
                <c:pt idx="360">
                  <c:v>8.4895830199999995</c:v>
                </c:pt>
                <c:pt idx="361">
                  <c:v>8.5104169800000005</c:v>
                </c:pt>
                <c:pt idx="362">
                  <c:v>8.53125</c:v>
                </c:pt>
                <c:pt idx="363">
                  <c:v>8.5520830199999995</c:v>
                </c:pt>
                <c:pt idx="364">
                  <c:v>8.5729169800000005</c:v>
                </c:pt>
                <c:pt idx="365">
                  <c:v>8.59375</c:v>
                </c:pt>
                <c:pt idx="366">
                  <c:v>8.6145830199999995</c:v>
                </c:pt>
                <c:pt idx="367">
                  <c:v>8.6354169800000005</c:v>
                </c:pt>
                <c:pt idx="368">
                  <c:v>8.65625</c:v>
                </c:pt>
                <c:pt idx="369">
                  <c:v>8.6770830199999995</c:v>
                </c:pt>
                <c:pt idx="370">
                  <c:v>8.6979169800000005</c:v>
                </c:pt>
                <c:pt idx="371">
                  <c:v>8.71875</c:v>
                </c:pt>
                <c:pt idx="372">
                  <c:v>8.7395830199999995</c:v>
                </c:pt>
                <c:pt idx="373">
                  <c:v>8.7604169800000005</c:v>
                </c:pt>
                <c:pt idx="374">
                  <c:v>8.78125</c:v>
                </c:pt>
                <c:pt idx="375">
                  <c:v>8.8020830199999995</c:v>
                </c:pt>
                <c:pt idx="376">
                  <c:v>8.8229169800000005</c:v>
                </c:pt>
                <c:pt idx="377">
                  <c:v>8.84375</c:v>
                </c:pt>
                <c:pt idx="378">
                  <c:v>8.8645830199999995</c:v>
                </c:pt>
                <c:pt idx="379">
                  <c:v>8.8854169800000005</c:v>
                </c:pt>
                <c:pt idx="380">
                  <c:v>8.90625</c:v>
                </c:pt>
                <c:pt idx="381">
                  <c:v>8.9270830199999995</c:v>
                </c:pt>
                <c:pt idx="382">
                  <c:v>8.9479169800000005</c:v>
                </c:pt>
                <c:pt idx="383">
                  <c:v>8.96875</c:v>
                </c:pt>
                <c:pt idx="384">
                  <c:v>8.9895830199999995</c:v>
                </c:pt>
                <c:pt idx="385">
                  <c:v>9.0104169800000005</c:v>
                </c:pt>
                <c:pt idx="386">
                  <c:v>9.03125</c:v>
                </c:pt>
                <c:pt idx="387">
                  <c:v>9.0520830199999995</c:v>
                </c:pt>
                <c:pt idx="388">
                  <c:v>9.0729169800000005</c:v>
                </c:pt>
                <c:pt idx="389">
                  <c:v>9.09375</c:v>
                </c:pt>
                <c:pt idx="390">
                  <c:v>9.1145830199999995</c:v>
                </c:pt>
                <c:pt idx="391">
                  <c:v>9.1354169800000005</c:v>
                </c:pt>
                <c:pt idx="392">
                  <c:v>9.15625</c:v>
                </c:pt>
                <c:pt idx="393">
                  <c:v>9.1770830199999995</c:v>
                </c:pt>
                <c:pt idx="394">
                  <c:v>9.1979169800000005</c:v>
                </c:pt>
                <c:pt idx="395">
                  <c:v>9.21875</c:v>
                </c:pt>
                <c:pt idx="396">
                  <c:v>9.2395830199999995</c:v>
                </c:pt>
                <c:pt idx="397">
                  <c:v>9.2604169800000005</c:v>
                </c:pt>
                <c:pt idx="398">
                  <c:v>9.28125</c:v>
                </c:pt>
                <c:pt idx="399">
                  <c:v>9.3020830199999995</c:v>
                </c:pt>
                <c:pt idx="400">
                  <c:v>9.3229169800000005</c:v>
                </c:pt>
                <c:pt idx="401">
                  <c:v>9.34375</c:v>
                </c:pt>
                <c:pt idx="402">
                  <c:v>9.3645830199999995</c:v>
                </c:pt>
                <c:pt idx="403">
                  <c:v>9.3854169800000005</c:v>
                </c:pt>
                <c:pt idx="404">
                  <c:v>9.40625</c:v>
                </c:pt>
                <c:pt idx="405">
                  <c:v>9.4270830199999995</c:v>
                </c:pt>
                <c:pt idx="406">
                  <c:v>9.4479169800000005</c:v>
                </c:pt>
                <c:pt idx="407">
                  <c:v>9.46875</c:v>
                </c:pt>
                <c:pt idx="408">
                  <c:v>9.4895830199999995</c:v>
                </c:pt>
                <c:pt idx="409">
                  <c:v>9.5104169800000005</c:v>
                </c:pt>
                <c:pt idx="410">
                  <c:v>9.53125</c:v>
                </c:pt>
                <c:pt idx="411">
                  <c:v>9.5520830199999995</c:v>
                </c:pt>
                <c:pt idx="412">
                  <c:v>9.5729169800000005</c:v>
                </c:pt>
                <c:pt idx="413">
                  <c:v>9.59375</c:v>
                </c:pt>
                <c:pt idx="414">
                  <c:v>9.6145830199999995</c:v>
                </c:pt>
                <c:pt idx="415">
                  <c:v>9.6354169800000005</c:v>
                </c:pt>
                <c:pt idx="416">
                  <c:v>9.65625</c:v>
                </c:pt>
                <c:pt idx="417">
                  <c:v>9.6770830199999995</c:v>
                </c:pt>
                <c:pt idx="418">
                  <c:v>9.6979169800000005</c:v>
                </c:pt>
                <c:pt idx="419">
                  <c:v>9.71875</c:v>
                </c:pt>
                <c:pt idx="420">
                  <c:v>9.7395830199999995</c:v>
                </c:pt>
                <c:pt idx="421">
                  <c:v>9.7604169800000005</c:v>
                </c:pt>
                <c:pt idx="422">
                  <c:v>9.78125</c:v>
                </c:pt>
                <c:pt idx="423">
                  <c:v>9.8020830199999995</c:v>
                </c:pt>
                <c:pt idx="424">
                  <c:v>9.8229169800000005</c:v>
                </c:pt>
                <c:pt idx="425">
                  <c:v>9.84375</c:v>
                </c:pt>
                <c:pt idx="426">
                  <c:v>9.8645830199999995</c:v>
                </c:pt>
                <c:pt idx="427">
                  <c:v>9.8854169800000005</c:v>
                </c:pt>
                <c:pt idx="428">
                  <c:v>9.90625</c:v>
                </c:pt>
                <c:pt idx="429">
                  <c:v>9.9270830199999995</c:v>
                </c:pt>
                <c:pt idx="430">
                  <c:v>9.9479169800000005</c:v>
                </c:pt>
                <c:pt idx="431">
                  <c:v>9.96875</c:v>
                </c:pt>
                <c:pt idx="432">
                  <c:v>9.9895830199999995</c:v>
                </c:pt>
                <c:pt idx="433">
                  <c:v>10.01041698</c:v>
                </c:pt>
                <c:pt idx="434">
                  <c:v>10.03125</c:v>
                </c:pt>
                <c:pt idx="435">
                  <c:v>10.05208302</c:v>
                </c:pt>
                <c:pt idx="436">
                  <c:v>10.07291698</c:v>
                </c:pt>
                <c:pt idx="437">
                  <c:v>10.09375</c:v>
                </c:pt>
                <c:pt idx="438">
                  <c:v>10.11458302</c:v>
                </c:pt>
                <c:pt idx="439">
                  <c:v>10.13541698</c:v>
                </c:pt>
                <c:pt idx="440">
                  <c:v>10.15625</c:v>
                </c:pt>
                <c:pt idx="441">
                  <c:v>10.17708302</c:v>
                </c:pt>
                <c:pt idx="442">
                  <c:v>10.19791698</c:v>
                </c:pt>
                <c:pt idx="443">
                  <c:v>10.21875</c:v>
                </c:pt>
                <c:pt idx="444">
                  <c:v>10.23958302</c:v>
                </c:pt>
                <c:pt idx="445">
                  <c:v>10.26041698</c:v>
                </c:pt>
                <c:pt idx="446">
                  <c:v>10.28125</c:v>
                </c:pt>
                <c:pt idx="447">
                  <c:v>10.30208302</c:v>
                </c:pt>
                <c:pt idx="448">
                  <c:v>10.32291698</c:v>
                </c:pt>
                <c:pt idx="449">
                  <c:v>10.34375</c:v>
                </c:pt>
                <c:pt idx="450">
                  <c:v>10.36458302</c:v>
                </c:pt>
                <c:pt idx="451">
                  <c:v>10.38541698</c:v>
                </c:pt>
                <c:pt idx="452">
                  <c:v>10.40625</c:v>
                </c:pt>
                <c:pt idx="453">
                  <c:v>10.42708302</c:v>
                </c:pt>
                <c:pt idx="454">
                  <c:v>10.44791698</c:v>
                </c:pt>
                <c:pt idx="455">
                  <c:v>10.46875</c:v>
                </c:pt>
                <c:pt idx="456">
                  <c:v>10.48958302</c:v>
                </c:pt>
                <c:pt idx="457">
                  <c:v>10.51041698</c:v>
                </c:pt>
                <c:pt idx="458">
                  <c:v>10.53125</c:v>
                </c:pt>
                <c:pt idx="459">
                  <c:v>10.55208302</c:v>
                </c:pt>
                <c:pt idx="460">
                  <c:v>10.57291698</c:v>
                </c:pt>
                <c:pt idx="461">
                  <c:v>10.59375</c:v>
                </c:pt>
                <c:pt idx="462">
                  <c:v>10.61458302</c:v>
                </c:pt>
                <c:pt idx="463">
                  <c:v>10.63541698</c:v>
                </c:pt>
                <c:pt idx="464">
                  <c:v>10.65625</c:v>
                </c:pt>
                <c:pt idx="465">
                  <c:v>10.67708302</c:v>
                </c:pt>
                <c:pt idx="466">
                  <c:v>10.69791698</c:v>
                </c:pt>
                <c:pt idx="467">
                  <c:v>10.71875</c:v>
                </c:pt>
                <c:pt idx="468">
                  <c:v>10.73958302</c:v>
                </c:pt>
                <c:pt idx="469">
                  <c:v>10.76041698</c:v>
                </c:pt>
                <c:pt idx="470">
                  <c:v>10.78125</c:v>
                </c:pt>
                <c:pt idx="471">
                  <c:v>10.80208302</c:v>
                </c:pt>
                <c:pt idx="472">
                  <c:v>10.82291698</c:v>
                </c:pt>
                <c:pt idx="473">
                  <c:v>10.84375</c:v>
                </c:pt>
                <c:pt idx="474">
                  <c:v>10.86458302</c:v>
                </c:pt>
                <c:pt idx="475">
                  <c:v>10.88541698</c:v>
                </c:pt>
                <c:pt idx="476">
                  <c:v>10.90625</c:v>
                </c:pt>
                <c:pt idx="477">
                  <c:v>10.92708302</c:v>
                </c:pt>
                <c:pt idx="478">
                  <c:v>10.94791698</c:v>
                </c:pt>
                <c:pt idx="479">
                  <c:v>10.96875</c:v>
                </c:pt>
                <c:pt idx="480">
                  <c:v>10.98958302</c:v>
                </c:pt>
                <c:pt idx="481">
                  <c:v>11.01041698</c:v>
                </c:pt>
                <c:pt idx="482">
                  <c:v>11.03125</c:v>
                </c:pt>
                <c:pt idx="483">
                  <c:v>11.05208302</c:v>
                </c:pt>
                <c:pt idx="484">
                  <c:v>11.07291698</c:v>
                </c:pt>
                <c:pt idx="485">
                  <c:v>11.09375</c:v>
                </c:pt>
                <c:pt idx="486">
                  <c:v>11.11458302</c:v>
                </c:pt>
                <c:pt idx="487">
                  <c:v>11.13541698</c:v>
                </c:pt>
                <c:pt idx="488">
                  <c:v>11.15625</c:v>
                </c:pt>
                <c:pt idx="489">
                  <c:v>11.17708302</c:v>
                </c:pt>
                <c:pt idx="490">
                  <c:v>11.19791698</c:v>
                </c:pt>
                <c:pt idx="491">
                  <c:v>11.21875</c:v>
                </c:pt>
                <c:pt idx="492">
                  <c:v>11.23958302</c:v>
                </c:pt>
                <c:pt idx="493">
                  <c:v>11.26041698</c:v>
                </c:pt>
                <c:pt idx="494">
                  <c:v>11.28125</c:v>
                </c:pt>
                <c:pt idx="495">
                  <c:v>11.30208302</c:v>
                </c:pt>
                <c:pt idx="496">
                  <c:v>11.32291698</c:v>
                </c:pt>
                <c:pt idx="497">
                  <c:v>11.34375</c:v>
                </c:pt>
                <c:pt idx="498">
                  <c:v>11.36458302</c:v>
                </c:pt>
                <c:pt idx="499">
                  <c:v>11.38541698</c:v>
                </c:pt>
                <c:pt idx="500">
                  <c:v>11.40625</c:v>
                </c:pt>
                <c:pt idx="501">
                  <c:v>11.42708302</c:v>
                </c:pt>
                <c:pt idx="502">
                  <c:v>11.44791698</c:v>
                </c:pt>
                <c:pt idx="503">
                  <c:v>11.46875</c:v>
                </c:pt>
                <c:pt idx="504">
                  <c:v>11.48958302</c:v>
                </c:pt>
                <c:pt idx="505">
                  <c:v>11.51041698</c:v>
                </c:pt>
                <c:pt idx="506">
                  <c:v>11.53125</c:v>
                </c:pt>
                <c:pt idx="507">
                  <c:v>11.55208302</c:v>
                </c:pt>
                <c:pt idx="508">
                  <c:v>11.57291698</c:v>
                </c:pt>
                <c:pt idx="509">
                  <c:v>11.59375</c:v>
                </c:pt>
                <c:pt idx="510">
                  <c:v>11.61458302</c:v>
                </c:pt>
                <c:pt idx="511">
                  <c:v>11.63541698</c:v>
                </c:pt>
                <c:pt idx="512">
                  <c:v>11.65625</c:v>
                </c:pt>
                <c:pt idx="513">
                  <c:v>11.67708302</c:v>
                </c:pt>
                <c:pt idx="514">
                  <c:v>11.69791698</c:v>
                </c:pt>
                <c:pt idx="515">
                  <c:v>11.71875</c:v>
                </c:pt>
                <c:pt idx="516">
                  <c:v>11.73958302</c:v>
                </c:pt>
                <c:pt idx="517">
                  <c:v>11.76041698</c:v>
                </c:pt>
                <c:pt idx="518">
                  <c:v>11.78125</c:v>
                </c:pt>
                <c:pt idx="519">
                  <c:v>11.80208302</c:v>
                </c:pt>
                <c:pt idx="520">
                  <c:v>11.82291698</c:v>
                </c:pt>
                <c:pt idx="521">
                  <c:v>11.84375</c:v>
                </c:pt>
                <c:pt idx="522">
                  <c:v>11.86458302</c:v>
                </c:pt>
                <c:pt idx="523">
                  <c:v>11.88541698</c:v>
                </c:pt>
                <c:pt idx="524">
                  <c:v>11.90625</c:v>
                </c:pt>
                <c:pt idx="525">
                  <c:v>11.92708302</c:v>
                </c:pt>
                <c:pt idx="526">
                  <c:v>11.94791698</c:v>
                </c:pt>
                <c:pt idx="527">
                  <c:v>11.96875</c:v>
                </c:pt>
                <c:pt idx="528">
                  <c:v>11.98958302</c:v>
                </c:pt>
                <c:pt idx="529">
                  <c:v>12.01041698</c:v>
                </c:pt>
                <c:pt idx="530">
                  <c:v>12.03125</c:v>
                </c:pt>
                <c:pt idx="531">
                  <c:v>12.05208302</c:v>
                </c:pt>
                <c:pt idx="532">
                  <c:v>12.07291698</c:v>
                </c:pt>
                <c:pt idx="533">
                  <c:v>12.09375</c:v>
                </c:pt>
                <c:pt idx="534">
                  <c:v>12.11458302</c:v>
                </c:pt>
                <c:pt idx="535">
                  <c:v>12.13541698</c:v>
                </c:pt>
                <c:pt idx="536">
                  <c:v>12.15625</c:v>
                </c:pt>
                <c:pt idx="537">
                  <c:v>12.17708302</c:v>
                </c:pt>
                <c:pt idx="538">
                  <c:v>12.19791698</c:v>
                </c:pt>
                <c:pt idx="539">
                  <c:v>12.21875</c:v>
                </c:pt>
                <c:pt idx="540">
                  <c:v>12.23958302</c:v>
                </c:pt>
                <c:pt idx="541">
                  <c:v>12.26041698</c:v>
                </c:pt>
                <c:pt idx="542">
                  <c:v>12.28125</c:v>
                </c:pt>
                <c:pt idx="543">
                  <c:v>12.30208302</c:v>
                </c:pt>
                <c:pt idx="544">
                  <c:v>12.32291698</c:v>
                </c:pt>
                <c:pt idx="545">
                  <c:v>12.34375</c:v>
                </c:pt>
                <c:pt idx="546">
                  <c:v>12.36458302</c:v>
                </c:pt>
                <c:pt idx="547">
                  <c:v>12.38541698</c:v>
                </c:pt>
                <c:pt idx="548">
                  <c:v>12.40625</c:v>
                </c:pt>
                <c:pt idx="549">
                  <c:v>12.42708302</c:v>
                </c:pt>
                <c:pt idx="550">
                  <c:v>12.44791698</c:v>
                </c:pt>
                <c:pt idx="551">
                  <c:v>12.46875</c:v>
                </c:pt>
                <c:pt idx="552">
                  <c:v>12.48958302</c:v>
                </c:pt>
                <c:pt idx="553">
                  <c:v>12.51041698</c:v>
                </c:pt>
                <c:pt idx="554">
                  <c:v>12.53125</c:v>
                </c:pt>
                <c:pt idx="555">
                  <c:v>12.55208302</c:v>
                </c:pt>
                <c:pt idx="556">
                  <c:v>12.57291698</c:v>
                </c:pt>
                <c:pt idx="557">
                  <c:v>12.59375</c:v>
                </c:pt>
                <c:pt idx="558">
                  <c:v>12.61458302</c:v>
                </c:pt>
                <c:pt idx="559">
                  <c:v>12.63541698</c:v>
                </c:pt>
                <c:pt idx="560">
                  <c:v>12.65625</c:v>
                </c:pt>
                <c:pt idx="561">
                  <c:v>12.67708302</c:v>
                </c:pt>
                <c:pt idx="562">
                  <c:v>12.69791698</c:v>
                </c:pt>
                <c:pt idx="563">
                  <c:v>12.71875</c:v>
                </c:pt>
                <c:pt idx="564">
                  <c:v>12.73958302</c:v>
                </c:pt>
                <c:pt idx="565">
                  <c:v>12.76041698</c:v>
                </c:pt>
                <c:pt idx="566">
                  <c:v>12.78125</c:v>
                </c:pt>
                <c:pt idx="567">
                  <c:v>12.80208302</c:v>
                </c:pt>
                <c:pt idx="568">
                  <c:v>12.82291698</c:v>
                </c:pt>
                <c:pt idx="569">
                  <c:v>12.84375</c:v>
                </c:pt>
                <c:pt idx="570">
                  <c:v>12.86458302</c:v>
                </c:pt>
                <c:pt idx="571">
                  <c:v>12.88541698</c:v>
                </c:pt>
                <c:pt idx="572">
                  <c:v>12.90625</c:v>
                </c:pt>
                <c:pt idx="573">
                  <c:v>12.92708302</c:v>
                </c:pt>
                <c:pt idx="574">
                  <c:v>12.94791698</c:v>
                </c:pt>
                <c:pt idx="575">
                  <c:v>12.96875</c:v>
                </c:pt>
                <c:pt idx="576">
                  <c:v>12.98958302</c:v>
                </c:pt>
                <c:pt idx="577">
                  <c:v>13.01041698</c:v>
                </c:pt>
                <c:pt idx="578">
                  <c:v>13.03125</c:v>
                </c:pt>
                <c:pt idx="579">
                  <c:v>13.05208302</c:v>
                </c:pt>
                <c:pt idx="580">
                  <c:v>13.07291698</c:v>
                </c:pt>
                <c:pt idx="581">
                  <c:v>13.09375</c:v>
                </c:pt>
                <c:pt idx="582">
                  <c:v>13.11458302</c:v>
                </c:pt>
                <c:pt idx="583">
                  <c:v>13.13541698</c:v>
                </c:pt>
                <c:pt idx="584">
                  <c:v>13.15625</c:v>
                </c:pt>
                <c:pt idx="585">
                  <c:v>13.17708302</c:v>
                </c:pt>
                <c:pt idx="586">
                  <c:v>13.19791698</c:v>
                </c:pt>
                <c:pt idx="587">
                  <c:v>13.21875</c:v>
                </c:pt>
                <c:pt idx="588">
                  <c:v>13.23958302</c:v>
                </c:pt>
                <c:pt idx="589">
                  <c:v>13.26041698</c:v>
                </c:pt>
                <c:pt idx="590">
                  <c:v>13.28125</c:v>
                </c:pt>
                <c:pt idx="591">
                  <c:v>13.30208302</c:v>
                </c:pt>
                <c:pt idx="592">
                  <c:v>13.32291698</c:v>
                </c:pt>
                <c:pt idx="593">
                  <c:v>13.34375</c:v>
                </c:pt>
                <c:pt idx="594">
                  <c:v>13.36458302</c:v>
                </c:pt>
                <c:pt idx="595">
                  <c:v>13.38541698</c:v>
                </c:pt>
                <c:pt idx="596">
                  <c:v>13.40625</c:v>
                </c:pt>
                <c:pt idx="597">
                  <c:v>13.42708302</c:v>
                </c:pt>
                <c:pt idx="598">
                  <c:v>13.44791698</c:v>
                </c:pt>
                <c:pt idx="599">
                  <c:v>13.46875</c:v>
                </c:pt>
                <c:pt idx="600">
                  <c:v>13.48958302</c:v>
                </c:pt>
                <c:pt idx="601">
                  <c:v>13.51041698</c:v>
                </c:pt>
                <c:pt idx="602">
                  <c:v>13.53125</c:v>
                </c:pt>
                <c:pt idx="603">
                  <c:v>13.55208302</c:v>
                </c:pt>
                <c:pt idx="604">
                  <c:v>13.57291698</c:v>
                </c:pt>
                <c:pt idx="605">
                  <c:v>13.59375</c:v>
                </c:pt>
                <c:pt idx="606">
                  <c:v>13.61458302</c:v>
                </c:pt>
                <c:pt idx="607">
                  <c:v>13.63541698</c:v>
                </c:pt>
                <c:pt idx="608">
                  <c:v>13.65625</c:v>
                </c:pt>
                <c:pt idx="609">
                  <c:v>13.67708302</c:v>
                </c:pt>
                <c:pt idx="610">
                  <c:v>13.69791698</c:v>
                </c:pt>
                <c:pt idx="611">
                  <c:v>13.71875</c:v>
                </c:pt>
                <c:pt idx="612">
                  <c:v>13.73958302</c:v>
                </c:pt>
                <c:pt idx="613">
                  <c:v>13.76041698</c:v>
                </c:pt>
                <c:pt idx="614">
                  <c:v>13.78125</c:v>
                </c:pt>
                <c:pt idx="615">
                  <c:v>13.80208302</c:v>
                </c:pt>
                <c:pt idx="616">
                  <c:v>13.82291698</c:v>
                </c:pt>
                <c:pt idx="617">
                  <c:v>13.84375</c:v>
                </c:pt>
                <c:pt idx="618">
                  <c:v>13.86458302</c:v>
                </c:pt>
                <c:pt idx="619">
                  <c:v>13.88541698</c:v>
                </c:pt>
                <c:pt idx="620">
                  <c:v>13.90625</c:v>
                </c:pt>
                <c:pt idx="621">
                  <c:v>13.92708302</c:v>
                </c:pt>
                <c:pt idx="622">
                  <c:v>13.94791698</c:v>
                </c:pt>
                <c:pt idx="623">
                  <c:v>13.96875</c:v>
                </c:pt>
                <c:pt idx="624">
                  <c:v>13.98958302</c:v>
                </c:pt>
                <c:pt idx="625">
                  <c:v>14.01041698</c:v>
                </c:pt>
                <c:pt idx="626">
                  <c:v>14.03125</c:v>
                </c:pt>
                <c:pt idx="627">
                  <c:v>14.05208302</c:v>
                </c:pt>
                <c:pt idx="628">
                  <c:v>14.07291698</c:v>
                </c:pt>
                <c:pt idx="629">
                  <c:v>14.09375</c:v>
                </c:pt>
                <c:pt idx="630">
                  <c:v>14.11458302</c:v>
                </c:pt>
                <c:pt idx="631">
                  <c:v>14.13541698</c:v>
                </c:pt>
                <c:pt idx="632">
                  <c:v>14.15625</c:v>
                </c:pt>
                <c:pt idx="633">
                  <c:v>14.17708302</c:v>
                </c:pt>
                <c:pt idx="634">
                  <c:v>14.19791698</c:v>
                </c:pt>
                <c:pt idx="635">
                  <c:v>14.21875</c:v>
                </c:pt>
                <c:pt idx="636">
                  <c:v>14.23958302</c:v>
                </c:pt>
                <c:pt idx="637">
                  <c:v>14.26041698</c:v>
                </c:pt>
                <c:pt idx="638">
                  <c:v>14.28125</c:v>
                </c:pt>
                <c:pt idx="639">
                  <c:v>14.30208302</c:v>
                </c:pt>
                <c:pt idx="640">
                  <c:v>14.32291698</c:v>
                </c:pt>
                <c:pt idx="641">
                  <c:v>14.34375</c:v>
                </c:pt>
                <c:pt idx="642">
                  <c:v>14.36458302</c:v>
                </c:pt>
                <c:pt idx="643">
                  <c:v>14.38541698</c:v>
                </c:pt>
                <c:pt idx="644">
                  <c:v>14.40625</c:v>
                </c:pt>
                <c:pt idx="645">
                  <c:v>14.42708302</c:v>
                </c:pt>
                <c:pt idx="646">
                  <c:v>14.44791698</c:v>
                </c:pt>
                <c:pt idx="647">
                  <c:v>14.46875</c:v>
                </c:pt>
                <c:pt idx="648">
                  <c:v>14.48958302</c:v>
                </c:pt>
                <c:pt idx="649">
                  <c:v>14.51041698</c:v>
                </c:pt>
                <c:pt idx="650">
                  <c:v>14.53125</c:v>
                </c:pt>
                <c:pt idx="651">
                  <c:v>14.55208302</c:v>
                </c:pt>
                <c:pt idx="652">
                  <c:v>14.57291698</c:v>
                </c:pt>
                <c:pt idx="653">
                  <c:v>14.59375</c:v>
                </c:pt>
                <c:pt idx="654">
                  <c:v>14.61458302</c:v>
                </c:pt>
                <c:pt idx="655">
                  <c:v>14.63541698</c:v>
                </c:pt>
                <c:pt idx="656">
                  <c:v>14.65625</c:v>
                </c:pt>
                <c:pt idx="657">
                  <c:v>14.67708302</c:v>
                </c:pt>
                <c:pt idx="658">
                  <c:v>14.69791698</c:v>
                </c:pt>
                <c:pt idx="659">
                  <c:v>14.71875</c:v>
                </c:pt>
                <c:pt idx="660">
                  <c:v>14.73958302</c:v>
                </c:pt>
                <c:pt idx="661">
                  <c:v>14.76041698</c:v>
                </c:pt>
                <c:pt idx="662">
                  <c:v>14.78125</c:v>
                </c:pt>
                <c:pt idx="663">
                  <c:v>14.80208302</c:v>
                </c:pt>
                <c:pt idx="664">
                  <c:v>14.82291698</c:v>
                </c:pt>
                <c:pt idx="665">
                  <c:v>14.84375</c:v>
                </c:pt>
                <c:pt idx="666">
                  <c:v>14.86458302</c:v>
                </c:pt>
                <c:pt idx="667">
                  <c:v>14.88541698</c:v>
                </c:pt>
                <c:pt idx="668">
                  <c:v>14.90625</c:v>
                </c:pt>
                <c:pt idx="669">
                  <c:v>14.92708302</c:v>
                </c:pt>
                <c:pt idx="670">
                  <c:v>14.94791698</c:v>
                </c:pt>
                <c:pt idx="671">
                  <c:v>14.96875</c:v>
                </c:pt>
                <c:pt idx="672">
                  <c:v>14.98958302</c:v>
                </c:pt>
                <c:pt idx="673">
                  <c:v>15.01041698</c:v>
                </c:pt>
                <c:pt idx="674">
                  <c:v>15.03125</c:v>
                </c:pt>
                <c:pt idx="675">
                  <c:v>15.05208302</c:v>
                </c:pt>
                <c:pt idx="676">
                  <c:v>15.07291698</c:v>
                </c:pt>
                <c:pt idx="677">
                  <c:v>15.09375</c:v>
                </c:pt>
                <c:pt idx="678">
                  <c:v>15.11458302</c:v>
                </c:pt>
                <c:pt idx="679">
                  <c:v>15.13541698</c:v>
                </c:pt>
                <c:pt idx="680">
                  <c:v>15.15625</c:v>
                </c:pt>
                <c:pt idx="681">
                  <c:v>15.17708302</c:v>
                </c:pt>
                <c:pt idx="682">
                  <c:v>15.19791698</c:v>
                </c:pt>
                <c:pt idx="683">
                  <c:v>15.21875</c:v>
                </c:pt>
                <c:pt idx="684">
                  <c:v>15.23958302</c:v>
                </c:pt>
                <c:pt idx="685">
                  <c:v>15.26041698</c:v>
                </c:pt>
                <c:pt idx="686">
                  <c:v>15.28125</c:v>
                </c:pt>
                <c:pt idx="687">
                  <c:v>15.30208302</c:v>
                </c:pt>
                <c:pt idx="688">
                  <c:v>15.32291698</c:v>
                </c:pt>
                <c:pt idx="689">
                  <c:v>15.34375</c:v>
                </c:pt>
                <c:pt idx="690">
                  <c:v>15.36458302</c:v>
                </c:pt>
                <c:pt idx="691">
                  <c:v>15.38541698</c:v>
                </c:pt>
                <c:pt idx="692">
                  <c:v>15.40625</c:v>
                </c:pt>
                <c:pt idx="693">
                  <c:v>15.42708302</c:v>
                </c:pt>
                <c:pt idx="694">
                  <c:v>15.44791698</c:v>
                </c:pt>
                <c:pt idx="695">
                  <c:v>15.46875</c:v>
                </c:pt>
                <c:pt idx="696">
                  <c:v>15.48958302</c:v>
                </c:pt>
                <c:pt idx="697">
                  <c:v>15.51041698</c:v>
                </c:pt>
                <c:pt idx="698">
                  <c:v>15.53125</c:v>
                </c:pt>
                <c:pt idx="699">
                  <c:v>15.55208302</c:v>
                </c:pt>
                <c:pt idx="700">
                  <c:v>15.57291698</c:v>
                </c:pt>
                <c:pt idx="701">
                  <c:v>15.59375</c:v>
                </c:pt>
                <c:pt idx="702">
                  <c:v>15.61458302</c:v>
                </c:pt>
                <c:pt idx="703">
                  <c:v>15.63541698</c:v>
                </c:pt>
                <c:pt idx="704">
                  <c:v>15.65625</c:v>
                </c:pt>
                <c:pt idx="705">
                  <c:v>15.67708302</c:v>
                </c:pt>
                <c:pt idx="706">
                  <c:v>15.69791698</c:v>
                </c:pt>
                <c:pt idx="707">
                  <c:v>15.71875</c:v>
                </c:pt>
                <c:pt idx="708">
                  <c:v>15.73958302</c:v>
                </c:pt>
                <c:pt idx="709">
                  <c:v>15.76041698</c:v>
                </c:pt>
                <c:pt idx="710">
                  <c:v>15.78125</c:v>
                </c:pt>
                <c:pt idx="711">
                  <c:v>15.80208302</c:v>
                </c:pt>
                <c:pt idx="712">
                  <c:v>15.82291698</c:v>
                </c:pt>
                <c:pt idx="713">
                  <c:v>15.84375</c:v>
                </c:pt>
                <c:pt idx="714">
                  <c:v>15.86458302</c:v>
                </c:pt>
                <c:pt idx="715">
                  <c:v>15.88541698</c:v>
                </c:pt>
                <c:pt idx="716">
                  <c:v>15.90625</c:v>
                </c:pt>
                <c:pt idx="717">
                  <c:v>15.92708302</c:v>
                </c:pt>
                <c:pt idx="718">
                  <c:v>15.94791698</c:v>
                </c:pt>
                <c:pt idx="719">
                  <c:v>15.96875</c:v>
                </c:pt>
                <c:pt idx="720">
                  <c:v>15.98958302</c:v>
                </c:pt>
                <c:pt idx="721">
                  <c:v>16.010416029999998</c:v>
                </c:pt>
                <c:pt idx="722">
                  <c:v>16.03125</c:v>
                </c:pt>
                <c:pt idx="723">
                  <c:v>16.052083970000002</c:v>
                </c:pt>
                <c:pt idx="724">
                  <c:v>16.072916029999998</c:v>
                </c:pt>
                <c:pt idx="725">
                  <c:v>16.09375</c:v>
                </c:pt>
                <c:pt idx="726">
                  <c:v>16.114583970000002</c:v>
                </c:pt>
                <c:pt idx="727">
                  <c:v>16.135416029999998</c:v>
                </c:pt>
                <c:pt idx="728">
                  <c:v>16.15625</c:v>
                </c:pt>
                <c:pt idx="729">
                  <c:v>16.177083970000002</c:v>
                </c:pt>
                <c:pt idx="730">
                  <c:v>16.197916029999998</c:v>
                </c:pt>
                <c:pt idx="731">
                  <c:v>16.21875</c:v>
                </c:pt>
                <c:pt idx="732">
                  <c:v>16.239583970000002</c:v>
                </c:pt>
                <c:pt idx="733">
                  <c:v>16.260416029999998</c:v>
                </c:pt>
                <c:pt idx="734">
                  <c:v>16.28125</c:v>
                </c:pt>
                <c:pt idx="735">
                  <c:v>16.302083970000002</c:v>
                </c:pt>
                <c:pt idx="736">
                  <c:v>16.322916029999998</c:v>
                </c:pt>
                <c:pt idx="737">
                  <c:v>16.34375</c:v>
                </c:pt>
                <c:pt idx="738">
                  <c:v>16.364583970000002</c:v>
                </c:pt>
                <c:pt idx="739">
                  <c:v>16.385416029999998</c:v>
                </c:pt>
                <c:pt idx="740">
                  <c:v>16.40625</c:v>
                </c:pt>
                <c:pt idx="741">
                  <c:v>16.427083970000002</c:v>
                </c:pt>
                <c:pt idx="742">
                  <c:v>16.447916029999998</c:v>
                </c:pt>
                <c:pt idx="743">
                  <c:v>16.46875</c:v>
                </c:pt>
                <c:pt idx="744">
                  <c:v>16.489583970000002</c:v>
                </c:pt>
                <c:pt idx="745">
                  <c:v>16.510416029999998</c:v>
                </c:pt>
                <c:pt idx="746">
                  <c:v>16.53125</c:v>
                </c:pt>
                <c:pt idx="747">
                  <c:v>16.552083970000002</c:v>
                </c:pt>
                <c:pt idx="748">
                  <c:v>16.572916029999998</c:v>
                </c:pt>
                <c:pt idx="749">
                  <c:v>16.59375</c:v>
                </c:pt>
                <c:pt idx="750">
                  <c:v>16.614583970000002</c:v>
                </c:pt>
                <c:pt idx="751">
                  <c:v>16.635416029999998</c:v>
                </c:pt>
                <c:pt idx="752">
                  <c:v>16.65625</c:v>
                </c:pt>
                <c:pt idx="753">
                  <c:v>16.677083970000002</c:v>
                </c:pt>
                <c:pt idx="754">
                  <c:v>16.697916029999998</c:v>
                </c:pt>
                <c:pt idx="755">
                  <c:v>16.71875</c:v>
                </c:pt>
                <c:pt idx="756">
                  <c:v>16.739583970000002</c:v>
                </c:pt>
                <c:pt idx="757">
                  <c:v>16.760416029999998</c:v>
                </c:pt>
                <c:pt idx="758">
                  <c:v>16.78125</c:v>
                </c:pt>
                <c:pt idx="759">
                  <c:v>16.802083970000002</c:v>
                </c:pt>
                <c:pt idx="760">
                  <c:v>16.822916029999998</c:v>
                </c:pt>
                <c:pt idx="761">
                  <c:v>16.84375</c:v>
                </c:pt>
                <c:pt idx="762">
                  <c:v>16.864583970000002</c:v>
                </c:pt>
                <c:pt idx="763">
                  <c:v>16.885416029999998</c:v>
                </c:pt>
                <c:pt idx="764">
                  <c:v>16.90625</c:v>
                </c:pt>
                <c:pt idx="765">
                  <c:v>16.927083970000002</c:v>
                </c:pt>
                <c:pt idx="766">
                  <c:v>16.947916029999998</c:v>
                </c:pt>
                <c:pt idx="767">
                  <c:v>16.96875</c:v>
                </c:pt>
                <c:pt idx="768">
                  <c:v>16.989583970000002</c:v>
                </c:pt>
                <c:pt idx="769">
                  <c:v>17.010416029999998</c:v>
                </c:pt>
                <c:pt idx="770">
                  <c:v>17.03125</c:v>
                </c:pt>
                <c:pt idx="771">
                  <c:v>17.052083970000002</c:v>
                </c:pt>
                <c:pt idx="772">
                  <c:v>17.072916029999998</c:v>
                </c:pt>
                <c:pt idx="773">
                  <c:v>17.09375</c:v>
                </c:pt>
                <c:pt idx="774">
                  <c:v>17.114583970000002</c:v>
                </c:pt>
                <c:pt idx="775">
                  <c:v>17.135416029999998</c:v>
                </c:pt>
                <c:pt idx="776">
                  <c:v>17.15625</c:v>
                </c:pt>
                <c:pt idx="777">
                  <c:v>17.177083970000002</c:v>
                </c:pt>
                <c:pt idx="778">
                  <c:v>17.197916029999998</c:v>
                </c:pt>
                <c:pt idx="779">
                  <c:v>17.21875</c:v>
                </c:pt>
                <c:pt idx="780">
                  <c:v>17.239583970000002</c:v>
                </c:pt>
                <c:pt idx="781">
                  <c:v>17.260416029999998</c:v>
                </c:pt>
                <c:pt idx="782">
                  <c:v>17.28125</c:v>
                </c:pt>
                <c:pt idx="783">
                  <c:v>17.302083970000002</c:v>
                </c:pt>
                <c:pt idx="784">
                  <c:v>17.322916029999998</c:v>
                </c:pt>
                <c:pt idx="785">
                  <c:v>17.34375</c:v>
                </c:pt>
                <c:pt idx="786">
                  <c:v>17.364583970000002</c:v>
                </c:pt>
                <c:pt idx="787">
                  <c:v>17.385416029999998</c:v>
                </c:pt>
                <c:pt idx="788">
                  <c:v>17.40625</c:v>
                </c:pt>
                <c:pt idx="789">
                  <c:v>17.427083970000002</c:v>
                </c:pt>
                <c:pt idx="790">
                  <c:v>17.447916029999998</c:v>
                </c:pt>
                <c:pt idx="791">
                  <c:v>17.46875</c:v>
                </c:pt>
                <c:pt idx="792">
                  <c:v>17.489583970000002</c:v>
                </c:pt>
                <c:pt idx="793">
                  <c:v>17.510416029999998</c:v>
                </c:pt>
                <c:pt idx="794">
                  <c:v>17.53125</c:v>
                </c:pt>
                <c:pt idx="795">
                  <c:v>17.552083970000002</c:v>
                </c:pt>
                <c:pt idx="796">
                  <c:v>17.572916029999998</c:v>
                </c:pt>
                <c:pt idx="797">
                  <c:v>17.59375</c:v>
                </c:pt>
                <c:pt idx="798">
                  <c:v>17.614583970000002</c:v>
                </c:pt>
                <c:pt idx="799">
                  <c:v>17.635416029999998</c:v>
                </c:pt>
                <c:pt idx="800">
                  <c:v>17.65625</c:v>
                </c:pt>
                <c:pt idx="801">
                  <c:v>17.677083970000002</c:v>
                </c:pt>
                <c:pt idx="802">
                  <c:v>17.697916029999998</c:v>
                </c:pt>
                <c:pt idx="803">
                  <c:v>17.71875</c:v>
                </c:pt>
                <c:pt idx="804">
                  <c:v>17.739583970000002</c:v>
                </c:pt>
                <c:pt idx="805">
                  <c:v>17.760416029999998</c:v>
                </c:pt>
                <c:pt idx="806">
                  <c:v>17.78125</c:v>
                </c:pt>
                <c:pt idx="807">
                  <c:v>17.802083970000002</c:v>
                </c:pt>
                <c:pt idx="808">
                  <c:v>17.822916029999998</c:v>
                </c:pt>
                <c:pt idx="809">
                  <c:v>17.84375</c:v>
                </c:pt>
                <c:pt idx="810">
                  <c:v>17.864583970000002</c:v>
                </c:pt>
                <c:pt idx="811">
                  <c:v>17.885416029999998</c:v>
                </c:pt>
                <c:pt idx="812">
                  <c:v>17.90625</c:v>
                </c:pt>
                <c:pt idx="813">
                  <c:v>17.927083970000002</c:v>
                </c:pt>
                <c:pt idx="814">
                  <c:v>17.947916029999998</c:v>
                </c:pt>
                <c:pt idx="815">
                  <c:v>17.96875</c:v>
                </c:pt>
                <c:pt idx="816">
                  <c:v>17.989583970000002</c:v>
                </c:pt>
                <c:pt idx="817">
                  <c:v>18.010416029999998</c:v>
                </c:pt>
                <c:pt idx="818">
                  <c:v>18.03125</c:v>
                </c:pt>
                <c:pt idx="819">
                  <c:v>18.052083970000002</c:v>
                </c:pt>
                <c:pt idx="820">
                  <c:v>18.072916029999998</c:v>
                </c:pt>
                <c:pt idx="821">
                  <c:v>18.09375</c:v>
                </c:pt>
                <c:pt idx="822">
                  <c:v>18.114583970000002</c:v>
                </c:pt>
                <c:pt idx="823">
                  <c:v>18.135416029999998</c:v>
                </c:pt>
                <c:pt idx="824">
                  <c:v>18.15625</c:v>
                </c:pt>
                <c:pt idx="825">
                  <c:v>18.177083970000002</c:v>
                </c:pt>
                <c:pt idx="826">
                  <c:v>18.197916029999998</c:v>
                </c:pt>
                <c:pt idx="827">
                  <c:v>18.21875</c:v>
                </c:pt>
                <c:pt idx="828">
                  <c:v>18.239583970000002</c:v>
                </c:pt>
                <c:pt idx="829">
                  <c:v>18.260416029999998</c:v>
                </c:pt>
                <c:pt idx="830">
                  <c:v>18.28125</c:v>
                </c:pt>
                <c:pt idx="831">
                  <c:v>18.302083970000002</c:v>
                </c:pt>
                <c:pt idx="832">
                  <c:v>18.322916029999998</c:v>
                </c:pt>
                <c:pt idx="833">
                  <c:v>18.34375</c:v>
                </c:pt>
                <c:pt idx="834">
                  <c:v>18.364583970000002</c:v>
                </c:pt>
                <c:pt idx="835">
                  <c:v>18.385416029999998</c:v>
                </c:pt>
                <c:pt idx="836">
                  <c:v>18.40625</c:v>
                </c:pt>
                <c:pt idx="837">
                  <c:v>18.427083970000002</c:v>
                </c:pt>
                <c:pt idx="838">
                  <c:v>18.447916029999998</c:v>
                </c:pt>
                <c:pt idx="839">
                  <c:v>18.46875</c:v>
                </c:pt>
                <c:pt idx="840">
                  <c:v>18.489583970000002</c:v>
                </c:pt>
                <c:pt idx="841">
                  <c:v>18.510416029999998</c:v>
                </c:pt>
                <c:pt idx="842">
                  <c:v>18.53125</c:v>
                </c:pt>
                <c:pt idx="843">
                  <c:v>18.552083970000002</c:v>
                </c:pt>
                <c:pt idx="844">
                  <c:v>18.572916029999998</c:v>
                </c:pt>
                <c:pt idx="845">
                  <c:v>18.59375</c:v>
                </c:pt>
                <c:pt idx="846">
                  <c:v>18.614583970000002</c:v>
                </c:pt>
                <c:pt idx="847">
                  <c:v>18.635416029999998</c:v>
                </c:pt>
                <c:pt idx="848">
                  <c:v>18.65625</c:v>
                </c:pt>
                <c:pt idx="849">
                  <c:v>18.677083970000002</c:v>
                </c:pt>
                <c:pt idx="850">
                  <c:v>18.697916029999998</c:v>
                </c:pt>
                <c:pt idx="851">
                  <c:v>18.71875</c:v>
                </c:pt>
                <c:pt idx="852">
                  <c:v>18.739583970000002</c:v>
                </c:pt>
                <c:pt idx="853">
                  <c:v>18.760416029999998</c:v>
                </c:pt>
                <c:pt idx="854">
                  <c:v>18.78125</c:v>
                </c:pt>
                <c:pt idx="855">
                  <c:v>18.802083970000002</c:v>
                </c:pt>
                <c:pt idx="856">
                  <c:v>18.822916029999998</c:v>
                </c:pt>
                <c:pt idx="857">
                  <c:v>18.84375</c:v>
                </c:pt>
                <c:pt idx="858">
                  <c:v>18.864583970000002</c:v>
                </c:pt>
                <c:pt idx="859">
                  <c:v>18.885416029999998</c:v>
                </c:pt>
                <c:pt idx="860">
                  <c:v>18.90625</c:v>
                </c:pt>
                <c:pt idx="861">
                  <c:v>18.927083970000002</c:v>
                </c:pt>
                <c:pt idx="862">
                  <c:v>18.947916029999998</c:v>
                </c:pt>
                <c:pt idx="863">
                  <c:v>18.96875</c:v>
                </c:pt>
                <c:pt idx="864">
                  <c:v>18.989583970000002</c:v>
                </c:pt>
                <c:pt idx="865">
                  <c:v>19.010416029999998</c:v>
                </c:pt>
                <c:pt idx="866">
                  <c:v>19.03125</c:v>
                </c:pt>
                <c:pt idx="867">
                  <c:v>19.052083970000002</c:v>
                </c:pt>
                <c:pt idx="868">
                  <c:v>19.072916029999998</c:v>
                </c:pt>
                <c:pt idx="869">
                  <c:v>19.09375</c:v>
                </c:pt>
                <c:pt idx="870">
                  <c:v>19.114583970000002</c:v>
                </c:pt>
                <c:pt idx="871">
                  <c:v>19.135416029999998</c:v>
                </c:pt>
                <c:pt idx="872">
                  <c:v>19.15625</c:v>
                </c:pt>
                <c:pt idx="873">
                  <c:v>19.177083970000002</c:v>
                </c:pt>
                <c:pt idx="874">
                  <c:v>19.197916029999998</c:v>
                </c:pt>
                <c:pt idx="875">
                  <c:v>19.21875</c:v>
                </c:pt>
                <c:pt idx="876">
                  <c:v>19.239583970000002</c:v>
                </c:pt>
                <c:pt idx="877">
                  <c:v>19.260416029999998</c:v>
                </c:pt>
                <c:pt idx="878">
                  <c:v>19.28125</c:v>
                </c:pt>
                <c:pt idx="879">
                  <c:v>19.302083970000002</c:v>
                </c:pt>
                <c:pt idx="880">
                  <c:v>19.322916029999998</c:v>
                </c:pt>
                <c:pt idx="881">
                  <c:v>19.34375</c:v>
                </c:pt>
                <c:pt idx="882">
                  <c:v>19.364583970000002</c:v>
                </c:pt>
                <c:pt idx="883">
                  <c:v>19.385416029999998</c:v>
                </c:pt>
                <c:pt idx="884">
                  <c:v>19.40625</c:v>
                </c:pt>
                <c:pt idx="885">
                  <c:v>19.427083970000002</c:v>
                </c:pt>
                <c:pt idx="886">
                  <c:v>19.447916029999998</c:v>
                </c:pt>
                <c:pt idx="887">
                  <c:v>19.46875</c:v>
                </c:pt>
                <c:pt idx="888">
                  <c:v>19.489583970000002</c:v>
                </c:pt>
                <c:pt idx="889">
                  <c:v>19.510416029999998</c:v>
                </c:pt>
                <c:pt idx="890">
                  <c:v>19.53125</c:v>
                </c:pt>
                <c:pt idx="891">
                  <c:v>19.552083970000002</c:v>
                </c:pt>
                <c:pt idx="892">
                  <c:v>19.572916029999998</c:v>
                </c:pt>
                <c:pt idx="893">
                  <c:v>19.59375</c:v>
                </c:pt>
                <c:pt idx="894">
                  <c:v>19.614583970000002</c:v>
                </c:pt>
                <c:pt idx="895">
                  <c:v>19.635416029999998</c:v>
                </c:pt>
                <c:pt idx="896">
                  <c:v>19.65625</c:v>
                </c:pt>
                <c:pt idx="897">
                  <c:v>19.677083970000002</c:v>
                </c:pt>
                <c:pt idx="898">
                  <c:v>19.697916029999998</c:v>
                </c:pt>
                <c:pt idx="899">
                  <c:v>19.71875</c:v>
                </c:pt>
                <c:pt idx="900">
                  <c:v>19.739583970000002</c:v>
                </c:pt>
                <c:pt idx="901">
                  <c:v>19.760416029999998</c:v>
                </c:pt>
                <c:pt idx="902">
                  <c:v>19.78125</c:v>
                </c:pt>
                <c:pt idx="903">
                  <c:v>19.802083970000002</c:v>
                </c:pt>
                <c:pt idx="904">
                  <c:v>19.822916029999998</c:v>
                </c:pt>
                <c:pt idx="905">
                  <c:v>19.84375</c:v>
                </c:pt>
                <c:pt idx="906">
                  <c:v>19.864583970000002</c:v>
                </c:pt>
                <c:pt idx="907">
                  <c:v>19.885416029999998</c:v>
                </c:pt>
                <c:pt idx="908">
                  <c:v>19.90625</c:v>
                </c:pt>
                <c:pt idx="909">
                  <c:v>19.927083970000002</c:v>
                </c:pt>
                <c:pt idx="910">
                  <c:v>19.947916029999998</c:v>
                </c:pt>
                <c:pt idx="911">
                  <c:v>19.96875</c:v>
                </c:pt>
                <c:pt idx="912">
                  <c:v>19.989583970000002</c:v>
                </c:pt>
                <c:pt idx="913">
                  <c:v>20.010416029999998</c:v>
                </c:pt>
                <c:pt idx="914">
                  <c:v>20.03125</c:v>
                </c:pt>
                <c:pt idx="915">
                  <c:v>20.052083970000002</c:v>
                </c:pt>
                <c:pt idx="916">
                  <c:v>20.072916029999998</c:v>
                </c:pt>
                <c:pt idx="917">
                  <c:v>20.09375</c:v>
                </c:pt>
                <c:pt idx="918">
                  <c:v>20.114583970000002</c:v>
                </c:pt>
                <c:pt idx="919">
                  <c:v>20.135416029999998</c:v>
                </c:pt>
                <c:pt idx="920">
                  <c:v>20.15625</c:v>
                </c:pt>
                <c:pt idx="921">
                  <c:v>20.177083970000002</c:v>
                </c:pt>
                <c:pt idx="922">
                  <c:v>20.197916029999998</c:v>
                </c:pt>
                <c:pt idx="923">
                  <c:v>20.21875</c:v>
                </c:pt>
                <c:pt idx="924">
                  <c:v>20.239583970000002</c:v>
                </c:pt>
                <c:pt idx="925">
                  <c:v>20.260416029999998</c:v>
                </c:pt>
                <c:pt idx="926">
                  <c:v>20.28125</c:v>
                </c:pt>
                <c:pt idx="927">
                  <c:v>20.302083970000002</c:v>
                </c:pt>
                <c:pt idx="928">
                  <c:v>20.322916029999998</c:v>
                </c:pt>
                <c:pt idx="929">
                  <c:v>20.34375</c:v>
                </c:pt>
                <c:pt idx="930">
                  <c:v>20.364583970000002</c:v>
                </c:pt>
                <c:pt idx="931">
                  <c:v>20.385416029999998</c:v>
                </c:pt>
                <c:pt idx="932">
                  <c:v>20.40625</c:v>
                </c:pt>
                <c:pt idx="933">
                  <c:v>20.427083970000002</c:v>
                </c:pt>
                <c:pt idx="934">
                  <c:v>20.447916029999998</c:v>
                </c:pt>
                <c:pt idx="935">
                  <c:v>20.46875</c:v>
                </c:pt>
                <c:pt idx="936">
                  <c:v>20.489583970000002</c:v>
                </c:pt>
                <c:pt idx="937">
                  <c:v>20.510416029999998</c:v>
                </c:pt>
                <c:pt idx="938">
                  <c:v>20.53125</c:v>
                </c:pt>
                <c:pt idx="939">
                  <c:v>20.552083970000002</c:v>
                </c:pt>
                <c:pt idx="940">
                  <c:v>20.572916029999998</c:v>
                </c:pt>
                <c:pt idx="941">
                  <c:v>20.59375</c:v>
                </c:pt>
                <c:pt idx="942">
                  <c:v>20.614583970000002</c:v>
                </c:pt>
                <c:pt idx="943">
                  <c:v>20.635416029999998</c:v>
                </c:pt>
                <c:pt idx="944">
                  <c:v>20.65625</c:v>
                </c:pt>
                <c:pt idx="945">
                  <c:v>20.677083970000002</c:v>
                </c:pt>
                <c:pt idx="946">
                  <c:v>20.697916029999998</c:v>
                </c:pt>
                <c:pt idx="947">
                  <c:v>20.71875</c:v>
                </c:pt>
                <c:pt idx="948">
                  <c:v>20.739583970000002</c:v>
                </c:pt>
                <c:pt idx="949">
                  <c:v>20.760416029999998</c:v>
                </c:pt>
                <c:pt idx="950">
                  <c:v>20.78125</c:v>
                </c:pt>
                <c:pt idx="951">
                  <c:v>20.802083970000002</c:v>
                </c:pt>
                <c:pt idx="952">
                  <c:v>20.822916029999998</c:v>
                </c:pt>
                <c:pt idx="953">
                  <c:v>20.84375</c:v>
                </c:pt>
                <c:pt idx="954">
                  <c:v>20.864583970000002</c:v>
                </c:pt>
                <c:pt idx="955">
                  <c:v>20.885416029999998</c:v>
                </c:pt>
                <c:pt idx="956">
                  <c:v>20.90625</c:v>
                </c:pt>
                <c:pt idx="957">
                  <c:v>20.927083970000002</c:v>
                </c:pt>
                <c:pt idx="958">
                  <c:v>20.947916029999998</c:v>
                </c:pt>
                <c:pt idx="959">
                  <c:v>20.96875</c:v>
                </c:pt>
                <c:pt idx="960">
                  <c:v>20.989583970000002</c:v>
                </c:pt>
                <c:pt idx="961">
                  <c:v>21.010416029999998</c:v>
                </c:pt>
                <c:pt idx="962">
                  <c:v>21.03125</c:v>
                </c:pt>
                <c:pt idx="963">
                  <c:v>21.052083970000002</c:v>
                </c:pt>
                <c:pt idx="964">
                  <c:v>21.072916029999998</c:v>
                </c:pt>
                <c:pt idx="965">
                  <c:v>21.09375</c:v>
                </c:pt>
                <c:pt idx="966">
                  <c:v>21.114583970000002</c:v>
                </c:pt>
                <c:pt idx="967">
                  <c:v>21.135416029999998</c:v>
                </c:pt>
                <c:pt idx="968">
                  <c:v>21.15625</c:v>
                </c:pt>
                <c:pt idx="969">
                  <c:v>21.177083970000002</c:v>
                </c:pt>
                <c:pt idx="970">
                  <c:v>21.197916029999998</c:v>
                </c:pt>
                <c:pt idx="971">
                  <c:v>21.21875</c:v>
                </c:pt>
                <c:pt idx="972">
                  <c:v>21.239583970000002</c:v>
                </c:pt>
                <c:pt idx="973">
                  <c:v>21.260416029999998</c:v>
                </c:pt>
                <c:pt idx="974">
                  <c:v>21.28125</c:v>
                </c:pt>
                <c:pt idx="975">
                  <c:v>21.302083970000002</c:v>
                </c:pt>
                <c:pt idx="976">
                  <c:v>21.322916029999998</c:v>
                </c:pt>
                <c:pt idx="977">
                  <c:v>21.34375</c:v>
                </c:pt>
                <c:pt idx="978">
                  <c:v>21.364583970000002</c:v>
                </c:pt>
                <c:pt idx="979">
                  <c:v>21.385416029999998</c:v>
                </c:pt>
                <c:pt idx="980">
                  <c:v>21.40625</c:v>
                </c:pt>
                <c:pt idx="981">
                  <c:v>21.427083970000002</c:v>
                </c:pt>
                <c:pt idx="982">
                  <c:v>21.447916029999998</c:v>
                </c:pt>
                <c:pt idx="983">
                  <c:v>21.46875</c:v>
                </c:pt>
                <c:pt idx="984">
                  <c:v>21.489583970000002</c:v>
                </c:pt>
                <c:pt idx="985">
                  <c:v>21.510416029999998</c:v>
                </c:pt>
                <c:pt idx="986">
                  <c:v>21.53125</c:v>
                </c:pt>
                <c:pt idx="987">
                  <c:v>21.552083970000002</c:v>
                </c:pt>
                <c:pt idx="988">
                  <c:v>21.572916029999998</c:v>
                </c:pt>
                <c:pt idx="989">
                  <c:v>21.59375</c:v>
                </c:pt>
                <c:pt idx="990">
                  <c:v>21.614583970000002</c:v>
                </c:pt>
                <c:pt idx="991">
                  <c:v>21.635416029999998</c:v>
                </c:pt>
                <c:pt idx="992">
                  <c:v>21.65625</c:v>
                </c:pt>
                <c:pt idx="993">
                  <c:v>21.677083970000002</c:v>
                </c:pt>
                <c:pt idx="994">
                  <c:v>21.697916029999998</c:v>
                </c:pt>
                <c:pt idx="995">
                  <c:v>21.71875</c:v>
                </c:pt>
                <c:pt idx="996">
                  <c:v>21.739583970000002</c:v>
                </c:pt>
                <c:pt idx="997">
                  <c:v>21.760416029999998</c:v>
                </c:pt>
                <c:pt idx="998">
                  <c:v>21.78125</c:v>
                </c:pt>
                <c:pt idx="999">
                  <c:v>21.802083970000002</c:v>
                </c:pt>
                <c:pt idx="1000">
                  <c:v>21.822916029999998</c:v>
                </c:pt>
                <c:pt idx="1001">
                  <c:v>21.84375</c:v>
                </c:pt>
                <c:pt idx="1002">
                  <c:v>21.864583970000002</c:v>
                </c:pt>
                <c:pt idx="1003">
                  <c:v>21.885416029999998</c:v>
                </c:pt>
                <c:pt idx="1004">
                  <c:v>21.90625</c:v>
                </c:pt>
                <c:pt idx="1005">
                  <c:v>21.927083970000002</c:v>
                </c:pt>
                <c:pt idx="1006">
                  <c:v>21.947916029999998</c:v>
                </c:pt>
                <c:pt idx="1007">
                  <c:v>21.96875</c:v>
                </c:pt>
                <c:pt idx="1008">
                  <c:v>21.989583970000002</c:v>
                </c:pt>
                <c:pt idx="1009">
                  <c:v>22.010416029999998</c:v>
                </c:pt>
                <c:pt idx="1010">
                  <c:v>22.03125</c:v>
                </c:pt>
                <c:pt idx="1011">
                  <c:v>22.052083970000002</c:v>
                </c:pt>
                <c:pt idx="1012">
                  <c:v>22.072916029999998</c:v>
                </c:pt>
                <c:pt idx="1013">
                  <c:v>22.09375</c:v>
                </c:pt>
                <c:pt idx="1014">
                  <c:v>22.114583970000002</c:v>
                </c:pt>
                <c:pt idx="1015">
                  <c:v>22.135416029999998</c:v>
                </c:pt>
                <c:pt idx="1016">
                  <c:v>22.15625</c:v>
                </c:pt>
                <c:pt idx="1017">
                  <c:v>22.177083970000002</c:v>
                </c:pt>
                <c:pt idx="1018">
                  <c:v>22.197916029999998</c:v>
                </c:pt>
                <c:pt idx="1019">
                  <c:v>22.21875</c:v>
                </c:pt>
                <c:pt idx="1020">
                  <c:v>22.239583970000002</c:v>
                </c:pt>
                <c:pt idx="1021">
                  <c:v>22.260416029999998</c:v>
                </c:pt>
                <c:pt idx="1022">
                  <c:v>22.28125</c:v>
                </c:pt>
                <c:pt idx="1023">
                  <c:v>22.302083970000002</c:v>
                </c:pt>
                <c:pt idx="1024">
                  <c:v>22.322916029999998</c:v>
                </c:pt>
                <c:pt idx="1025">
                  <c:v>22.34375</c:v>
                </c:pt>
                <c:pt idx="1026">
                  <c:v>22.364583970000002</c:v>
                </c:pt>
                <c:pt idx="1027">
                  <c:v>22.385416029999998</c:v>
                </c:pt>
                <c:pt idx="1028">
                  <c:v>22.40625</c:v>
                </c:pt>
                <c:pt idx="1029">
                  <c:v>22.427083970000002</c:v>
                </c:pt>
                <c:pt idx="1030">
                  <c:v>22.447916029999998</c:v>
                </c:pt>
                <c:pt idx="1031">
                  <c:v>22.46875</c:v>
                </c:pt>
                <c:pt idx="1032">
                  <c:v>22.489583970000002</c:v>
                </c:pt>
                <c:pt idx="1033">
                  <c:v>22.510416029999998</c:v>
                </c:pt>
                <c:pt idx="1034">
                  <c:v>22.53125</c:v>
                </c:pt>
                <c:pt idx="1035">
                  <c:v>22.552083970000002</c:v>
                </c:pt>
                <c:pt idx="1036">
                  <c:v>22.572916029999998</c:v>
                </c:pt>
                <c:pt idx="1037">
                  <c:v>22.59375</c:v>
                </c:pt>
                <c:pt idx="1038">
                  <c:v>22.614583970000002</c:v>
                </c:pt>
                <c:pt idx="1039">
                  <c:v>22.635416029999998</c:v>
                </c:pt>
                <c:pt idx="1040">
                  <c:v>22.65625</c:v>
                </c:pt>
                <c:pt idx="1041">
                  <c:v>22.677083970000002</c:v>
                </c:pt>
                <c:pt idx="1042">
                  <c:v>22.697916029999998</c:v>
                </c:pt>
                <c:pt idx="1043">
                  <c:v>22.71875</c:v>
                </c:pt>
                <c:pt idx="1044">
                  <c:v>22.739583970000002</c:v>
                </c:pt>
                <c:pt idx="1045">
                  <c:v>22.760416029999998</c:v>
                </c:pt>
                <c:pt idx="1046">
                  <c:v>22.78125</c:v>
                </c:pt>
                <c:pt idx="1047">
                  <c:v>22.802083970000002</c:v>
                </c:pt>
                <c:pt idx="1048">
                  <c:v>22.822916029999998</c:v>
                </c:pt>
                <c:pt idx="1049">
                  <c:v>22.84375</c:v>
                </c:pt>
                <c:pt idx="1050">
                  <c:v>22.864583970000002</c:v>
                </c:pt>
                <c:pt idx="1051">
                  <c:v>22.885416029999998</c:v>
                </c:pt>
                <c:pt idx="1052">
                  <c:v>22.90625</c:v>
                </c:pt>
                <c:pt idx="1053">
                  <c:v>22.927083970000002</c:v>
                </c:pt>
                <c:pt idx="1054">
                  <c:v>22.947916029999998</c:v>
                </c:pt>
                <c:pt idx="1055">
                  <c:v>22.96875</c:v>
                </c:pt>
                <c:pt idx="1056">
                  <c:v>22.989583970000002</c:v>
                </c:pt>
                <c:pt idx="1057">
                  <c:v>23.010416029999998</c:v>
                </c:pt>
                <c:pt idx="1058">
                  <c:v>23.03125</c:v>
                </c:pt>
                <c:pt idx="1059">
                  <c:v>23.052083970000002</c:v>
                </c:pt>
                <c:pt idx="1060">
                  <c:v>23.072916029999998</c:v>
                </c:pt>
                <c:pt idx="1061">
                  <c:v>23.09375</c:v>
                </c:pt>
                <c:pt idx="1062">
                  <c:v>23.114583970000002</c:v>
                </c:pt>
                <c:pt idx="1063">
                  <c:v>23.135416029999998</c:v>
                </c:pt>
                <c:pt idx="1064">
                  <c:v>23.15625</c:v>
                </c:pt>
                <c:pt idx="1065">
                  <c:v>23.177083970000002</c:v>
                </c:pt>
                <c:pt idx="1066">
                  <c:v>23.197916029999998</c:v>
                </c:pt>
                <c:pt idx="1067">
                  <c:v>23.21875</c:v>
                </c:pt>
                <c:pt idx="1068">
                  <c:v>23.239583970000002</c:v>
                </c:pt>
                <c:pt idx="1069">
                  <c:v>23.260416029999998</c:v>
                </c:pt>
                <c:pt idx="1070">
                  <c:v>23.28125</c:v>
                </c:pt>
                <c:pt idx="1071">
                  <c:v>23.302083970000002</c:v>
                </c:pt>
                <c:pt idx="1072">
                  <c:v>23.322916029999998</c:v>
                </c:pt>
                <c:pt idx="1073">
                  <c:v>23.34375</c:v>
                </c:pt>
                <c:pt idx="1074">
                  <c:v>23.364583970000002</c:v>
                </c:pt>
                <c:pt idx="1075">
                  <c:v>23.385416029999998</c:v>
                </c:pt>
                <c:pt idx="1076">
                  <c:v>23.40625</c:v>
                </c:pt>
                <c:pt idx="1077">
                  <c:v>23.427083970000002</c:v>
                </c:pt>
                <c:pt idx="1078">
                  <c:v>23.447916029999998</c:v>
                </c:pt>
                <c:pt idx="1079">
                  <c:v>23.46875</c:v>
                </c:pt>
                <c:pt idx="1080">
                  <c:v>23.489583970000002</c:v>
                </c:pt>
                <c:pt idx="1081">
                  <c:v>23.510416029999998</c:v>
                </c:pt>
                <c:pt idx="1082">
                  <c:v>23.53125</c:v>
                </c:pt>
                <c:pt idx="1083">
                  <c:v>23.552083970000002</c:v>
                </c:pt>
                <c:pt idx="1084">
                  <c:v>23.572916029999998</c:v>
                </c:pt>
                <c:pt idx="1085">
                  <c:v>23.59375</c:v>
                </c:pt>
                <c:pt idx="1086">
                  <c:v>23.614583970000002</c:v>
                </c:pt>
                <c:pt idx="1087">
                  <c:v>23.635416029999998</c:v>
                </c:pt>
                <c:pt idx="1088">
                  <c:v>23.65625</c:v>
                </c:pt>
                <c:pt idx="1089">
                  <c:v>23.677083970000002</c:v>
                </c:pt>
                <c:pt idx="1090">
                  <c:v>23.697916029999998</c:v>
                </c:pt>
                <c:pt idx="1091">
                  <c:v>23.71875</c:v>
                </c:pt>
                <c:pt idx="1092">
                  <c:v>23.739583970000002</c:v>
                </c:pt>
                <c:pt idx="1093">
                  <c:v>23.760416029999998</c:v>
                </c:pt>
                <c:pt idx="1094">
                  <c:v>23.78125</c:v>
                </c:pt>
                <c:pt idx="1095">
                  <c:v>23.802083970000002</c:v>
                </c:pt>
                <c:pt idx="1096">
                  <c:v>23.822916029999998</c:v>
                </c:pt>
                <c:pt idx="1097">
                  <c:v>23.84375</c:v>
                </c:pt>
                <c:pt idx="1098">
                  <c:v>23.864583970000002</c:v>
                </c:pt>
                <c:pt idx="1099">
                  <c:v>23.885416029999998</c:v>
                </c:pt>
                <c:pt idx="1100">
                  <c:v>23.90625</c:v>
                </c:pt>
                <c:pt idx="1101">
                  <c:v>23.927083970000002</c:v>
                </c:pt>
                <c:pt idx="1102">
                  <c:v>23.947916029999998</c:v>
                </c:pt>
                <c:pt idx="1103">
                  <c:v>23.96875</c:v>
                </c:pt>
                <c:pt idx="1104">
                  <c:v>23.989583970000002</c:v>
                </c:pt>
                <c:pt idx="1105">
                  <c:v>24.010416029999998</c:v>
                </c:pt>
                <c:pt idx="1106">
                  <c:v>24.03125</c:v>
                </c:pt>
                <c:pt idx="1107">
                  <c:v>24.052083970000002</c:v>
                </c:pt>
                <c:pt idx="1108">
                  <c:v>24.072916029999998</c:v>
                </c:pt>
                <c:pt idx="1109">
                  <c:v>24.09375</c:v>
                </c:pt>
                <c:pt idx="1110">
                  <c:v>24.114583970000002</c:v>
                </c:pt>
                <c:pt idx="1111">
                  <c:v>24.135416029999998</c:v>
                </c:pt>
                <c:pt idx="1112">
                  <c:v>24.15625</c:v>
                </c:pt>
                <c:pt idx="1113">
                  <c:v>24.177083970000002</c:v>
                </c:pt>
                <c:pt idx="1114">
                  <c:v>24.197916029999998</c:v>
                </c:pt>
                <c:pt idx="1115">
                  <c:v>24.21875</c:v>
                </c:pt>
                <c:pt idx="1116">
                  <c:v>24.239583970000002</c:v>
                </c:pt>
                <c:pt idx="1117">
                  <c:v>24.260416029999998</c:v>
                </c:pt>
                <c:pt idx="1118">
                  <c:v>24.28125</c:v>
                </c:pt>
                <c:pt idx="1119">
                  <c:v>24.302083970000002</c:v>
                </c:pt>
                <c:pt idx="1120">
                  <c:v>24.322916029999998</c:v>
                </c:pt>
                <c:pt idx="1121">
                  <c:v>24.34375</c:v>
                </c:pt>
                <c:pt idx="1122">
                  <c:v>24.364583970000002</c:v>
                </c:pt>
                <c:pt idx="1123">
                  <c:v>24.385416029999998</c:v>
                </c:pt>
                <c:pt idx="1124">
                  <c:v>24.40625</c:v>
                </c:pt>
                <c:pt idx="1125">
                  <c:v>24.427083970000002</c:v>
                </c:pt>
                <c:pt idx="1126">
                  <c:v>24.447916029999998</c:v>
                </c:pt>
                <c:pt idx="1127">
                  <c:v>24.46875</c:v>
                </c:pt>
                <c:pt idx="1128">
                  <c:v>24.489583970000002</c:v>
                </c:pt>
                <c:pt idx="1129">
                  <c:v>24.510416029999998</c:v>
                </c:pt>
                <c:pt idx="1130">
                  <c:v>24.53125</c:v>
                </c:pt>
                <c:pt idx="1131">
                  <c:v>24.552083970000002</c:v>
                </c:pt>
                <c:pt idx="1132">
                  <c:v>24.572916029999998</c:v>
                </c:pt>
                <c:pt idx="1133">
                  <c:v>24.59375</c:v>
                </c:pt>
                <c:pt idx="1134">
                  <c:v>24.614583970000002</c:v>
                </c:pt>
                <c:pt idx="1135">
                  <c:v>24.635416029999998</c:v>
                </c:pt>
                <c:pt idx="1136">
                  <c:v>24.65625</c:v>
                </c:pt>
                <c:pt idx="1137">
                  <c:v>24.677083970000002</c:v>
                </c:pt>
                <c:pt idx="1138">
                  <c:v>24.697916029999998</c:v>
                </c:pt>
                <c:pt idx="1139">
                  <c:v>24.71875</c:v>
                </c:pt>
                <c:pt idx="1140">
                  <c:v>24.739583970000002</c:v>
                </c:pt>
                <c:pt idx="1141">
                  <c:v>24.760416029999998</c:v>
                </c:pt>
                <c:pt idx="1142">
                  <c:v>24.78125</c:v>
                </c:pt>
                <c:pt idx="1143">
                  <c:v>24.802083970000002</c:v>
                </c:pt>
                <c:pt idx="1144">
                  <c:v>24.822916029999998</c:v>
                </c:pt>
                <c:pt idx="1145">
                  <c:v>24.84375</c:v>
                </c:pt>
                <c:pt idx="1146">
                  <c:v>24.864583970000002</c:v>
                </c:pt>
                <c:pt idx="1147">
                  <c:v>24.885416029999998</c:v>
                </c:pt>
                <c:pt idx="1148">
                  <c:v>24.90625</c:v>
                </c:pt>
                <c:pt idx="1149">
                  <c:v>24.927083970000002</c:v>
                </c:pt>
                <c:pt idx="1150">
                  <c:v>24.947916029999998</c:v>
                </c:pt>
                <c:pt idx="1151">
                  <c:v>24.96875</c:v>
                </c:pt>
                <c:pt idx="1152">
                  <c:v>24.989583970000002</c:v>
                </c:pt>
                <c:pt idx="1153">
                  <c:v>25.010416029999998</c:v>
                </c:pt>
                <c:pt idx="1154">
                  <c:v>25.03125</c:v>
                </c:pt>
                <c:pt idx="1155">
                  <c:v>25.052083970000002</c:v>
                </c:pt>
                <c:pt idx="1156">
                  <c:v>25.072916029999998</c:v>
                </c:pt>
                <c:pt idx="1157">
                  <c:v>25.09375</c:v>
                </c:pt>
                <c:pt idx="1158">
                  <c:v>25.114583970000002</c:v>
                </c:pt>
                <c:pt idx="1159">
                  <c:v>25.135416029999998</c:v>
                </c:pt>
                <c:pt idx="1160">
                  <c:v>25.15625</c:v>
                </c:pt>
                <c:pt idx="1161">
                  <c:v>25.177083970000002</c:v>
                </c:pt>
                <c:pt idx="1162">
                  <c:v>25.197916029999998</c:v>
                </c:pt>
                <c:pt idx="1163">
                  <c:v>25.21875</c:v>
                </c:pt>
                <c:pt idx="1164">
                  <c:v>25.239583970000002</c:v>
                </c:pt>
                <c:pt idx="1165">
                  <c:v>25.260416029999998</c:v>
                </c:pt>
                <c:pt idx="1166">
                  <c:v>25.28125</c:v>
                </c:pt>
                <c:pt idx="1167">
                  <c:v>25.302083970000002</c:v>
                </c:pt>
                <c:pt idx="1168">
                  <c:v>25.322916029999998</c:v>
                </c:pt>
                <c:pt idx="1169">
                  <c:v>25.34375</c:v>
                </c:pt>
                <c:pt idx="1170">
                  <c:v>25.364583970000002</c:v>
                </c:pt>
                <c:pt idx="1171">
                  <c:v>25.385416029999998</c:v>
                </c:pt>
                <c:pt idx="1172">
                  <c:v>25.40625</c:v>
                </c:pt>
                <c:pt idx="1173">
                  <c:v>25.427083970000002</c:v>
                </c:pt>
                <c:pt idx="1174">
                  <c:v>25.447916029999998</c:v>
                </c:pt>
                <c:pt idx="1175">
                  <c:v>25.46875</c:v>
                </c:pt>
                <c:pt idx="1176">
                  <c:v>25.489583970000002</c:v>
                </c:pt>
                <c:pt idx="1177">
                  <c:v>25.510416029999998</c:v>
                </c:pt>
                <c:pt idx="1178">
                  <c:v>25.53125</c:v>
                </c:pt>
                <c:pt idx="1179">
                  <c:v>25.552083970000002</c:v>
                </c:pt>
                <c:pt idx="1180">
                  <c:v>25.572916029999998</c:v>
                </c:pt>
                <c:pt idx="1181">
                  <c:v>25.59375</c:v>
                </c:pt>
                <c:pt idx="1182">
                  <c:v>25.614583970000002</c:v>
                </c:pt>
                <c:pt idx="1183">
                  <c:v>25.635416029999998</c:v>
                </c:pt>
                <c:pt idx="1184">
                  <c:v>25.65625</c:v>
                </c:pt>
                <c:pt idx="1185">
                  <c:v>25.677083970000002</c:v>
                </c:pt>
                <c:pt idx="1186">
                  <c:v>25.697916029999998</c:v>
                </c:pt>
                <c:pt idx="1187">
                  <c:v>25.71875</c:v>
                </c:pt>
                <c:pt idx="1188">
                  <c:v>25.739583970000002</c:v>
                </c:pt>
                <c:pt idx="1189">
                  <c:v>25.760416029999998</c:v>
                </c:pt>
                <c:pt idx="1190">
                  <c:v>25.78125</c:v>
                </c:pt>
                <c:pt idx="1191">
                  <c:v>25.802083970000002</c:v>
                </c:pt>
                <c:pt idx="1192">
                  <c:v>25.822916029999998</c:v>
                </c:pt>
                <c:pt idx="1193">
                  <c:v>25.84375</c:v>
                </c:pt>
                <c:pt idx="1194">
                  <c:v>25.864583970000002</c:v>
                </c:pt>
                <c:pt idx="1195">
                  <c:v>25.885416029999998</c:v>
                </c:pt>
                <c:pt idx="1196">
                  <c:v>25.90625</c:v>
                </c:pt>
                <c:pt idx="1197">
                  <c:v>25.927083970000002</c:v>
                </c:pt>
                <c:pt idx="1198">
                  <c:v>25.947916029999998</c:v>
                </c:pt>
                <c:pt idx="1199">
                  <c:v>25.96875</c:v>
                </c:pt>
                <c:pt idx="1200">
                  <c:v>25.989583970000002</c:v>
                </c:pt>
                <c:pt idx="1201">
                  <c:v>26.010416029999998</c:v>
                </c:pt>
                <c:pt idx="1202">
                  <c:v>26.03125</c:v>
                </c:pt>
                <c:pt idx="1203">
                  <c:v>26.052083970000002</c:v>
                </c:pt>
                <c:pt idx="1204">
                  <c:v>26.072916029999998</c:v>
                </c:pt>
                <c:pt idx="1205">
                  <c:v>26.09375</c:v>
                </c:pt>
                <c:pt idx="1206">
                  <c:v>26.114583970000002</c:v>
                </c:pt>
                <c:pt idx="1207">
                  <c:v>26.135416029999998</c:v>
                </c:pt>
                <c:pt idx="1208">
                  <c:v>26.15625</c:v>
                </c:pt>
                <c:pt idx="1209">
                  <c:v>26.177083970000002</c:v>
                </c:pt>
                <c:pt idx="1210">
                  <c:v>26.197916029999998</c:v>
                </c:pt>
                <c:pt idx="1211">
                  <c:v>26.21875</c:v>
                </c:pt>
                <c:pt idx="1212">
                  <c:v>26.239583970000002</c:v>
                </c:pt>
                <c:pt idx="1213">
                  <c:v>26.260416029999998</c:v>
                </c:pt>
                <c:pt idx="1214">
                  <c:v>26.28125</c:v>
                </c:pt>
                <c:pt idx="1215">
                  <c:v>26.302083970000002</c:v>
                </c:pt>
                <c:pt idx="1216">
                  <c:v>26.322916029999998</c:v>
                </c:pt>
                <c:pt idx="1217">
                  <c:v>26.34375</c:v>
                </c:pt>
                <c:pt idx="1218">
                  <c:v>26.364583970000002</c:v>
                </c:pt>
                <c:pt idx="1219">
                  <c:v>26.385416029999998</c:v>
                </c:pt>
                <c:pt idx="1220">
                  <c:v>26.40625</c:v>
                </c:pt>
                <c:pt idx="1221">
                  <c:v>26.427083970000002</c:v>
                </c:pt>
                <c:pt idx="1222">
                  <c:v>26.447916029999998</c:v>
                </c:pt>
                <c:pt idx="1223">
                  <c:v>26.46875</c:v>
                </c:pt>
                <c:pt idx="1224">
                  <c:v>26.489583970000002</c:v>
                </c:pt>
                <c:pt idx="1225">
                  <c:v>26.510416029999998</c:v>
                </c:pt>
                <c:pt idx="1226">
                  <c:v>26.53125</c:v>
                </c:pt>
                <c:pt idx="1227">
                  <c:v>26.552083970000002</c:v>
                </c:pt>
                <c:pt idx="1228">
                  <c:v>26.572916029999998</c:v>
                </c:pt>
                <c:pt idx="1229">
                  <c:v>26.59375</c:v>
                </c:pt>
                <c:pt idx="1230">
                  <c:v>26.614583970000002</c:v>
                </c:pt>
                <c:pt idx="1231">
                  <c:v>26.635416029999998</c:v>
                </c:pt>
                <c:pt idx="1232">
                  <c:v>26.65625</c:v>
                </c:pt>
                <c:pt idx="1233">
                  <c:v>26.677083970000002</c:v>
                </c:pt>
                <c:pt idx="1234">
                  <c:v>26.697916029999998</c:v>
                </c:pt>
                <c:pt idx="1235">
                  <c:v>26.71875</c:v>
                </c:pt>
                <c:pt idx="1236">
                  <c:v>26.739583970000002</c:v>
                </c:pt>
                <c:pt idx="1237">
                  <c:v>26.760416029999998</c:v>
                </c:pt>
                <c:pt idx="1238">
                  <c:v>26.78125</c:v>
                </c:pt>
                <c:pt idx="1239">
                  <c:v>26.802083970000002</c:v>
                </c:pt>
                <c:pt idx="1240">
                  <c:v>26.822916029999998</c:v>
                </c:pt>
                <c:pt idx="1241">
                  <c:v>26.84375</c:v>
                </c:pt>
                <c:pt idx="1242">
                  <c:v>26.864583970000002</c:v>
                </c:pt>
                <c:pt idx="1243">
                  <c:v>26.885416029999998</c:v>
                </c:pt>
                <c:pt idx="1244">
                  <c:v>26.90625</c:v>
                </c:pt>
                <c:pt idx="1245">
                  <c:v>26.927083970000002</c:v>
                </c:pt>
                <c:pt idx="1246">
                  <c:v>26.947916029999998</c:v>
                </c:pt>
                <c:pt idx="1247">
                  <c:v>26.96875</c:v>
                </c:pt>
                <c:pt idx="1248">
                  <c:v>26.989583970000002</c:v>
                </c:pt>
                <c:pt idx="1249">
                  <c:v>27.010416029999998</c:v>
                </c:pt>
                <c:pt idx="1250">
                  <c:v>27.03125</c:v>
                </c:pt>
                <c:pt idx="1251">
                  <c:v>27.052083970000002</c:v>
                </c:pt>
                <c:pt idx="1252">
                  <c:v>27.072916029999998</c:v>
                </c:pt>
                <c:pt idx="1253">
                  <c:v>27.09375</c:v>
                </c:pt>
                <c:pt idx="1254">
                  <c:v>27.114583970000002</c:v>
                </c:pt>
                <c:pt idx="1255">
                  <c:v>27.135416029999998</c:v>
                </c:pt>
                <c:pt idx="1256">
                  <c:v>27.15625</c:v>
                </c:pt>
                <c:pt idx="1257">
                  <c:v>27.177083970000002</c:v>
                </c:pt>
                <c:pt idx="1258">
                  <c:v>27.197916029999998</c:v>
                </c:pt>
                <c:pt idx="1259">
                  <c:v>27.21875</c:v>
                </c:pt>
                <c:pt idx="1260">
                  <c:v>27.239583970000002</c:v>
                </c:pt>
                <c:pt idx="1261">
                  <c:v>27.260416029999998</c:v>
                </c:pt>
                <c:pt idx="1262">
                  <c:v>27.28125</c:v>
                </c:pt>
                <c:pt idx="1263">
                  <c:v>27.302083970000002</c:v>
                </c:pt>
                <c:pt idx="1264">
                  <c:v>27.322916029999998</c:v>
                </c:pt>
                <c:pt idx="1265">
                  <c:v>27.34375</c:v>
                </c:pt>
                <c:pt idx="1266">
                  <c:v>27.364583970000002</c:v>
                </c:pt>
                <c:pt idx="1267">
                  <c:v>27.385416029999998</c:v>
                </c:pt>
                <c:pt idx="1268">
                  <c:v>27.40625</c:v>
                </c:pt>
                <c:pt idx="1269">
                  <c:v>27.427083970000002</c:v>
                </c:pt>
                <c:pt idx="1270">
                  <c:v>27.447916029999998</c:v>
                </c:pt>
                <c:pt idx="1271">
                  <c:v>27.46875</c:v>
                </c:pt>
                <c:pt idx="1272">
                  <c:v>27.489583970000002</c:v>
                </c:pt>
                <c:pt idx="1273">
                  <c:v>27.510416029999998</c:v>
                </c:pt>
                <c:pt idx="1274">
                  <c:v>27.53125</c:v>
                </c:pt>
                <c:pt idx="1275">
                  <c:v>27.552083970000002</c:v>
                </c:pt>
                <c:pt idx="1276">
                  <c:v>27.572916029999998</c:v>
                </c:pt>
                <c:pt idx="1277">
                  <c:v>27.59375</c:v>
                </c:pt>
                <c:pt idx="1278">
                  <c:v>27.614583970000002</c:v>
                </c:pt>
                <c:pt idx="1279">
                  <c:v>27.635416029999998</c:v>
                </c:pt>
                <c:pt idx="1280">
                  <c:v>27.65625</c:v>
                </c:pt>
                <c:pt idx="1281">
                  <c:v>27.677083970000002</c:v>
                </c:pt>
                <c:pt idx="1282">
                  <c:v>27.697916029999998</c:v>
                </c:pt>
                <c:pt idx="1283">
                  <c:v>27.71875</c:v>
                </c:pt>
                <c:pt idx="1284">
                  <c:v>27.739583970000002</c:v>
                </c:pt>
                <c:pt idx="1285">
                  <c:v>27.760416029999998</c:v>
                </c:pt>
                <c:pt idx="1286">
                  <c:v>27.78125</c:v>
                </c:pt>
                <c:pt idx="1287">
                  <c:v>27.802083970000002</c:v>
                </c:pt>
                <c:pt idx="1288">
                  <c:v>27.822916029999998</c:v>
                </c:pt>
                <c:pt idx="1289">
                  <c:v>27.84375</c:v>
                </c:pt>
                <c:pt idx="1290">
                  <c:v>27.864583970000002</c:v>
                </c:pt>
                <c:pt idx="1291">
                  <c:v>27.885416029999998</c:v>
                </c:pt>
                <c:pt idx="1292">
                  <c:v>27.90625</c:v>
                </c:pt>
                <c:pt idx="1293">
                  <c:v>27.927083970000002</c:v>
                </c:pt>
                <c:pt idx="1294">
                  <c:v>27.947916029999998</c:v>
                </c:pt>
                <c:pt idx="1295">
                  <c:v>27.96875</c:v>
                </c:pt>
                <c:pt idx="1296">
                  <c:v>27.989583970000002</c:v>
                </c:pt>
                <c:pt idx="1297">
                  <c:v>28.010416029999998</c:v>
                </c:pt>
                <c:pt idx="1298">
                  <c:v>28.03125</c:v>
                </c:pt>
                <c:pt idx="1299">
                  <c:v>28.052083970000002</c:v>
                </c:pt>
                <c:pt idx="1300">
                  <c:v>28.072916029999998</c:v>
                </c:pt>
                <c:pt idx="1301">
                  <c:v>28.09375</c:v>
                </c:pt>
                <c:pt idx="1302">
                  <c:v>28.114583970000002</c:v>
                </c:pt>
                <c:pt idx="1303">
                  <c:v>28.135416029999998</c:v>
                </c:pt>
                <c:pt idx="1304">
                  <c:v>28.15625</c:v>
                </c:pt>
                <c:pt idx="1305">
                  <c:v>28.177083970000002</c:v>
                </c:pt>
                <c:pt idx="1306">
                  <c:v>28.197916029999998</c:v>
                </c:pt>
                <c:pt idx="1307">
                  <c:v>28.21875</c:v>
                </c:pt>
                <c:pt idx="1308">
                  <c:v>28.239583970000002</c:v>
                </c:pt>
                <c:pt idx="1309">
                  <c:v>28.260416029999998</c:v>
                </c:pt>
                <c:pt idx="1310">
                  <c:v>28.28125</c:v>
                </c:pt>
                <c:pt idx="1311">
                  <c:v>28.302083970000002</c:v>
                </c:pt>
                <c:pt idx="1312">
                  <c:v>28.322916029999998</c:v>
                </c:pt>
                <c:pt idx="1313">
                  <c:v>28.34375</c:v>
                </c:pt>
                <c:pt idx="1314">
                  <c:v>28.364583970000002</c:v>
                </c:pt>
                <c:pt idx="1315">
                  <c:v>28.385416029999998</c:v>
                </c:pt>
                <c:pt idx="1316">
                  <c:v>28.40625</c:v>
                </c:pt>
                <c:pt idx="1317">
                  <c:v>28.427083970000002</c:v>
                </c:pt>
                <c:pt idx="1318">
                  <c:v>28.447916029999998</c:v>
                </c:pt>
                <c:pt idx="1319">
                  <c:v>28.46875</c:v>
                </c:pt>
                <c:pt idx="1320">
                  <c:v>28.489583970000002</c:v>
                </c:pt>
                <c:pt idx="1321">
                  <c:v>28.510416029999998</c:v>
                </c:pt>
                <c:pt idx="1322">
                  <c:v>28.53125</c:v>
                </c:pt>
                <c:pt idx="1323">
                  <c:v>28.552083970000002</c:v>
                </c:pt>
                <c:pt idx="1324">
                  <c:v>28.572916029999998</c:v>
                </c:pt>
                <c:pt idx="1325">
                  <c:v>28.59375</c:v>
                </c:pt>
                <c:pt idx="1326">
                  <c:v>28.614583970000002</c:v>
                </c:pt>
                <c:pt idx="1327">
                  <c:v>28.635416029999998</c:v>
                </c:pt>
                <c:pt idx="1328">
                  <c:v>28.65625</c:v>
                </c:pt>
                <c:pt idx="1329">
                  <c:v>28.677083970000002</c:v>
                </c:pt>
                <c:pt idx="1330">
                  <c:v>28.697916029999998</c:v>
                </c:pt>
                <c:pt idx="1331">
                  <c:v>28.71875</c:v>
                </c:pt>
                <c:pt idx="1332">
                  <c:v>28.739583970000002</c:v>
                </c:pt>
                <c:pt idx="1333">
                  <c:v>28.760416029999998</c:v>
                </c:pt>
                <c:pt idx="1334">
                  <c:v>28.78125</c:v>
                </c:pt>
                <c:pt idx="1335">
                  <c:v>28.802083970000002</c:v>
                </c:pt>
                <c:pt idx="1336">
                  <c:v>28.822916029999998</c:v>
                </c:pt>
                <c:pt idx="1337">
                  <c:v>28.84375</c:v>
                </c:pt>
                <c:pt idx="1338">
                  <c:v>28.864583970000002</c:v>
                </c:pt>
                <c:pt idx="1339">
                  <c:v>28.885416029999998</c:v>
                </c:pt>
                <c:pt idx="1340">
                  <c:v>28.90625</c:v>
                </c:pt>
                <c:pt idx="1341">
                  <c:v>28.927083970000002</c:v>
                </c:pt>
                <c:pt idx="1342">
                  <c:v>28.947916029999998</c:v>
                </c:pt>
                <c:pt idx="1343">
                  <c:v>28.96875</c:v>
                </c:pt>
                <c:pt idx="1344">
                  <c:v>28.989583970000002</c:v>
                </c:pt>
                <c:pt idx="1345">
                  <c:v>29.010416029999998</c:v>
                </c:pt>
                <c:pt idx="1346">
                  <c:v>29.03125</c:v>
                </c:pt>
                <c:pt idx="1347">
                  <c:v>29.052083970000002</c:v>
                </c:pt>
                <c:pt idx="1348">
                  <c:v>29.072916029999998</c:v>
                </c:pt>
                <c:pt idx="1349">
                  <c:v>29.09375</c:v>
                </c:pt>
                <c:pt idx="1350">
                  <c:v>29.114583970000002</c:v>
                </c:pt>
                <c:pt idx="1351">
                  <c:v>29.135416029999998</c:v>
                </c:pt>
                <c:pt idx="1352">
                  <c:v>29.15625</c:v>
                </c:pt>
                <c:pt idx="1353">
                  <c:v>29.177083970000002</c:v>
                </c:pt>
                <c:pt idx="1354">
                  <c:v>29.197916029999998</c:v>
                </c:pt>
                <c:pt idx="1355">
                  <c:v>29.21875</c:v>
                </c:pt>
                <c:pt idx="1356">
                  <c:v>29.239583970000002</c:v>
                </c:pt>
                <c:pt idx="1357">
                  <c:v>29.260416029999998</c:v>
                </c:pt>
                <c:pt idx="1358">
                  <c:v>29.28125</c:v>
                </c:pt>
                <c:pt idx="1359">
                  <c:v>29.302083970000002</c:v>
                </c:pt>
                <c:pt idx="1360">
                  <c:v>29.322916029999998</c:v>
                </c:pt>
                <c:pt idx="1361">
                  <c:v>29.34375</c:v>
                </c:pt>
                <c:pt idx="1362">
                  <c:v>29.364583970000002</c:v>
                </c:pt>
                <c:pt idx="1363">
                  <c:v>29.385416029999998</c:v>
                </c:pt>
                <c:pt idx="1364">
                  <c:v>29.40625</c:v>
                </c:pt>
                <c:pt idx="1365">
                  <c:v>29.427083970000002</c:v>
                </c:pt>
                <c:pt idx="1366">
                  <c:v>29.447916029999998</c:v>
                </c:pt>
                <c:pt idx="1367">
                  <c:v>29.46875</c:v>
                </c:pt>
                <c:pt idx="1368">
                  <c:v>29.489583970000002</c:v>
                </c:pt>
                <c:pt idx="1369">
                  <c:v>29.510416029999998</c:v>
                </c:pt>
                <c:pt idx="1370">
                  <c:v>29.53125</c:v>
                </c:pt>
                <c:pt idx="1371">
                  <c:v>29.552083970000002</c:v>
                </c:pt>
                <c:pt idx="1372">
                  <c:v>29.572916029999998</c:v>
                </c:pt>
                <c:pt idx="1373">
                  <c:v>29.59375</c:v>
                </c:pt>
                <c:pt idx="1374">
                  <c:v>29.614583970000002</c:v>
                </c:pt>
                <c:pt idx="1375">
                  <c:v>29.635416029999998</c:v>
                </c:pt>
                <c:pt idx="1376">
                  <c:v>29.65625</c:v>
                </c:pt>
                <c:pt idx="1377">
                  <c:v>29.677083970000002</c:v>
                </c:pt>
                <c:pt idx="1378">
                  <c:v>29.697916029999998</c:v>
                </c:pt>
                <c:pt idx="1379">
                  <c:v>29.71875</c:v>
                </c:pt>
                <c:pt idx="1380">
                  <c:v>29.739583970000002</c:v>
                </c:pt>
                <c:pt idx="1381">
                  <c:v>29.760416029999998</c:v>
                </c:pt>
                <c:pt idx="1382">
                  <c:v>29.78125</c:v>
                </c:pt>
                <c:pt idx="1383">
                  <c:v>29.802083970000002</c:v>
                </c:pt>
                <c:pt idx="1384">
                  <c:v>29.822916029999998</c:v>
                </c:pt>
                <c:pt idx="1385">
                  <c:v>29.84375</c:v>
                </c:pt>
                <c:pt idx="1386">
                  <c:v>29.864583970000002</c:v>
                </c:pt>
                <c:pt idx="1387">
                  <c:v>29.885416029999998</c:v>
                </c:pt>
                <c:pt idx="1388">
                  <c:v>29.90625</c:v>
                </c:pt>
                <c:pt idx="1389">
                  <c:v>29.927083970000002</c:v>
                </c:pt>
                <c:pt idx="1390">
                  <c:v>29.947916029999998</c:v>
                </c:pt>
                <c:pt idx="1391">
                  <c:v>29.96875</c:v>
                </c:pt>
                <c:pt idx="1392">
                  <c:v>29.989583970000002</c:v>
                </c:pt>
                <c:pt idx="1393">
                  <c:v>30.010416029999998</c:v>
                </c:pt>
                <c:pt idx="1394">
                  <c:v>30.03125</c:v>
                </c:pt>
                <c:pt idx="1395">
                  <c:v>30.052083970000002</c:v>
                </c:pt>
                <c:pt idx="1396">
                  <c:v>30.072916029999998</c:v>
                </c:pt>
                <c:pt idx="1397">
                  <c:v>30.09375</c:v>
                </c:pt>
                <c:pt idx="1398">
                  <c:v>30.114583970000002</c:v>
                </c:pt>
                <c:pt idx="1399">
                  <c:v>30.135416029999998</c:v>
                </c:pt>
                <c:pt idx="1400">
                  <c:v>30.15625</c:v>
                </c:pt>
                <c:pt idx="1401">
                  <c:v>30.177083970000002</c:v>
                </c:pt>
                <c:pt idx="1402">
                  <c:v>30.197916029999998</c:v>
                </c:pt>
                <c:pt idx="1403">
                  <c:v>30.21875</c:v>
                </c:pt>
                <c:pt idx="1404">
                  <c:v>30.239583970000002</c:v>
                </c:pt>
                <c:pt idx="1405">
                  <c:v>30.260416029999998</c:v>
                </c:pt>
                <c:pt idx="1406">
                  <c:v>30.28125</c:v>
                </c:pt>
                <c:pt idx="1407">
                  <c:v>30.302083970000002</c:v>
                </c:pt>
                <c:pt idx="1408">
                  <c:v>30.322916029999998</c:v>
                </c:pt>
                <c:pt idx="1409">
                  <c:v>30.34375</c:v>
                </c:pt>
                <c:pt idx="1410">
                  <c:v>30.364583970000002</c:v>
                </c:pt>
                <c:pt idx="1411">
                  <c:v>30.385416029999998</c:v>
                </c:pt>
                <c:pt idx="1412">
                  <c:v>30.40625</c:v>
                </c:pt>
                <c:pt idx="1413">
                  <c:v>30.427083970000002</c:v>
                </c:pt>
                <c:pt idx="1414">
                  <c:v>30.447916029999998</c:v>
                </c:pt>
                <c:pt idx="1415">
                  <c:v>30.46875</c:v>
                </c:pt>
                <c:pt idx="1416">
                  <c:v>30.489583970000002</c:v>
                </c:pt>
                <c:pt idx="1417">
                  <c:v>30.510416029999998</c:v>
                </c:pt>
                <c:pt idx="1418">
                  <c:v>30.53125</c:v>
                </c:pt>
                <c:pt idx="1419">
                  <c:v>30.552083970000002</c:v>
                </c:pt>
                <c:pt idx="1420">
                  <c:v>30.572916029999998</c:v>
                </c:pt>
                <c:pt idx="1421">
                  <c:v>30.59375</c:v>
                </c:pt>
                <c:pt idx="1422">
                  <c:v>30.614583970000002</c:v>
                </c:pt>
                <c:pt idx="1423">
                  <c:v>30.635416029999998</c:v>
                </c:pt>
                <c:pt idx="1424">
                  <c:v>30.65625</c:v>
                </c:pt>
                <c:pt idx="1425">
                  <c:v>30.677083970000002</c:v>
                </c:pt>
                <c:pt idx="1426">
                  <c:v>30.697916029999998</c:v>
                </c:pt>
                <c:pt idx="1427">
                  <c:v>30.71875</c:v>
                </c:pt>
                <c:pt idx="1428">
                  <c:v>30.739583970000002</c:v>
                </c:pt>
                <c:pt idx="1429">
                  <c:v>30.760416029999998</c:v>
                </c:pt>
                <c:pt idx="1430">
                  <c:v>30.78125</c:v>
                </c:pt>
                <c:pt idx="1431">
                  <c:v>30.802083970000002</c:v>
                </c:pt>
                <c:pt idx="1432">
                  <c:v>30.822916029999998</c:v>
                </c:pt>
                <c:pt idx="1433">
                  <c:v>30.84375</c:v>
                </c:pt>
                <c:pt idx="1434">
                  <c:v>30.864583970000002</c:v>
                </c:pt>
                <c:pt idx="1435">
                  <c:v>30.885416029999998</c:v>
                </c:pt>
                <c:pt idx="1436">
                  <c:v>30.90625</c:v>
                </c:pt>
                <c:pt idx="1437">
                  <c:v>30.927083970000002</c:v>
                </c:pt>
                <c:pt idx="1438">
                  <c:v>30.947916029999998</c:v>
                </c:pt>
                <c:pt idx="1439">
                  <c:v>30.96875</c:v>
                </c:pt>
                <c:pt idx="1440">
                  <c:v>30.989583970000002</c:v>
                </c:pt>
                <c:pt idx="1441">
                  <c:v>31.010416029999998</c:v>
                </c:pt>
                <c:pt idx="1442">
                  <c:v>31.03125</c:v>
                </c:pt>
                <c:pt idx="1443">
                  <c:v>31.052083970000002</c:v>
                </c:pt>
                <c:pt idx="1444">
                  <c:v>31.072916029999998</c:v>
                </c:pt>
                <c:pt idx="1445">
                  <c:v>31.09375</c:v>
                </c:pt>
                <c:pt idx="1446">
                  <c:v>31.114583970000002</c:v>
                </c:pt>
                <c:pt idx="1447">
                  <c:v>31.135416029999998</c:v>
                </c:pt>
                <c:pt idx="1448">
                  <c:v>31.15625</c:v>
                </c:pt>
                <c:pt idx="1449">
                  <c:v>31.177083970000002</c:v>
                </c:pt>
                <c:pt idx="1450">
                  <c:v>31.197916029999998</c:v>
                </c:pt>
                <c:pt idx="1451">
                  <c:v>31.21875</c:v>
                </c:pt>
                <c:pt idx="1452">
                  <c:v>31.239583970000002</c:v>
                </c:pt>
                <c:pt idx="1453">
                  <c:v>31.260416029999998</c:v>
                </c:pt>
                <c:pt idx="1454">
                  <c:v>31.28125</c:v>
                </c:pt>
                <c:pt idx="1455">
                  <c:v>31.302083970000002</c:v>
                </c:pt>
                <c:pt idx="1456">
                  <c:v>31.322916029999998</c:v>
                </c:pt>
                <c:pt idx="1457">
                  <c:v>31.34375</c:v>
                </c:pt>
                <c:pt idx="1458">
                  <c:v>31.364583970000002</c:v>
                </c:pt>
                <c:pt idx="1459">
                  <c:v>31.385416029999998</c:v>
                </c:pt>
                <c:pt idx="1460">
                  <c:v>31.40625</c:v>
                </c:pt>
                <c:pt idx="1461">
                  <c:v>31.427083970000002</c:v>
                </c:pt>
                <c:pt idx="1462">
                  <c:v>31.447916029999998</c:v>
                </c:pt>
                <c:pt idx="1463">
                  <c:v>31.46875</c:v>
                </c:pt>
                <c:pt idx="1464">
                  <c:v>31.489583970000002</c:v>
                </c:pt>
                <c:pt idx="1465">
                  <c:v>31.510416029999998</c:v>
                </c:pt>
                <c:pt idx="1466">
                  <c:v>31.53125</c:v>
                </c:pt>
                <c:pt idx="1467">
                  <c:v>31.552083970000002</c:v>
                </c:pt>
                <c:pt idx="1468">
                  <c:v>31.572916029999998</c:v>
                </c:pt>
                <c:pt idx="1469">
                  <c:v>31.59375</c:v>
                </c:pt>
                <c:pt idx="1470">
                  <c:v>31.614583970000002</c:v>
                </c:pt>
                <c:pt idx="1471">
                  <c:v>31.635416029999998</c:v>
                </c:pt>
                <c:pt idx="1472">
                  <c:v>31.65625</c:v>
                </c:pt>
                <c:pt idx="1473">
                  <c:v>31.677083970000002</c:v>
                </c:pt>
                <c:pt idx="1474">
                  <c:v>31.697916029999998</c:v>
                </c:pt>
                <c:pt idx="1475">
                  <c:v>31.71875</c:v>
                </c:pt>
                <c:pt idx="1476">
                  <c:v>31.739583970000002</c:v>
                </c:pt>
                <c:pt idx="1477">
                  <c:v>31.760416029999998</c:v>
                </c:pt>
                <c:pt idx="1478">
                  <c:v>31.78125</c:v>
                </c:pt>
                <c:pt idx="1479">
                  <c:v>31.802083970000002</c:v>
                </c:pt>
                <c:pt idx="1480">
                  <c:v>31.822916029999998</c:v>
                </c:pt>
                <c:pt idx="1481">
                  <c:v>31.84375</c:v>
                </c:pt>
                <c:pt idx="1482">
                  <c:v>31.864583970000002</c:v>
                </c:pt>
                <c:pt idx="1483">
                  <c:v>31.885416029999998</c:v>
                </c:pt>
                <c:pt idx="1484">
                  <c:v>31.90625</c:v>
                </c:pt>
                <c:pt idx="1485">
                  <c:v>31.927083970000002</c:v>
                </c:pt>
                <c:pt idx="1486">
                  <c:v>31.947916029999998</c:v>
                </c:pt>
                <c:pt idx="1487">
                  <c:v>31.96875</c:v>
                </c:pt>
              </c:numCache>
            </c:numRef>
          </c:xVal>
          <c:yVal>
            <c:numRef>
              <c:f>'D:\Flare\cycle23\061206\GOES\[GOES_061206.xls]GO_11'!$K$3:$K$1490</c:f>
              <c:numCache>
                <c:formatCode>General</c:formatCode>
                <c:ptCount val="1488"/>
                <c:pt idx="0">
                  <c:v>7.2332999999999995E-2</c:v>
                </c:pt>
                <c:pt idx="1">
                  <c:v>8.2382999999999998E-2</c:v>
                </c:pt>
                <c:pt idx="2">
                  <c:v>0.10023</c:v>
                </c:pt>
                <c:pt idx="3">
                  <c:v>9.8667000000000005E-2</c:v>
                </c:pt>
                <c:pt idx="4">
                  <c:v>7.0282999999999998E-2</c:v>
                </c:pt>
                <c:pt idx="5">
                  <c:v>9.1166999999999998E-2</c:v>
                </c:pt>
                <c:pt idx="6">
                  <c:v>8.7883000000000003E-2</c:v>
                </c:pt>
                <c:pt idx="7">
                  <c:v>5.3832999999999999E-2</c:v>
                </c:pt>
                <c:pt idx="8">
                  <c:v>7.3066999999999993E-2</c:v>
                </c:pt>
                <c:pt idx="9">
                  <c:v>8.8467000000000004E-2</c:v>
                </c:pt>
                <c:pt idx="10">
                  <c:v>7.1867E-2</c:v>
                </c:pt>
                <c:pt idx="11">
                  <c:v>8.3150000000000002E-2</c:v>
                </c:pt>
                <c:pt idx="12">
                  <c:v>6.8083000000000005E-2</c:v>
                </c:pt>
                <c:pt idx="13">
                  <c:v>6.9449999999999998E-2</c:v>
                </c:pt>
                <c:pt idx="14">
                  <c:v>7.6399999999999996E-2</c:v>
                </c:pt>
                <c:pt idx="15">
                  <c:v>8.3967E-2</c:v>
                </c:pt>
                <c:pt idx="16">
                  <c:v>8.0482999999999999E-2</c:v>
                </c:pt>
                <c:pt idx="17">
                  <c:v>7.9000000000000001E-2</c:v>
                </c:pt>
                <c:pt idx="18">
                  <c:v>8.0167000000000002E-2</c:v>
                </c:pt>
                <c:pt idx="19">
                  <c:v>7.2150000000000006E-2</c:v>
                </c:pt>
                <c:pt idx="20">
                  <c:v>6.5449999999999994E-2</c:v>
                </c:pt>
                <c:pt idx="21">
                  <c:v>6.7317000000000002E-2</c:v>
                </c:pt>
                <c:pt idx="22">
                  <c:v>5.7417000000000003E-2</c:v>
                </c:pt>
                <c:pt idx="23">
                  <c:v>6.1467000000000001E-2</c:v>
                </c:pt>
                <c:pt idx="24">
                  <c:v>6.8282999999999996E-2</c:v>
                </c:pt>
                <c:pt idx="25">
                  <c:v>8.3382999999999999E-2</c:v>
                </c:pt>
                <c:pt idx="26">
                  <c:v>7.9399999999999998E-2</c:v>
                </c:pt>
                <c:pt idx="27">
                  <c:v>8.1250000000000003E-2</c:v>
                </c:pt>
                <c:pt idx="28">
                  <c:v>7.4582999999999997E-2</c:v>
                </c:pt>
                <c:pt idx="29">
                  <c:v>6.2833E-2</c:v>
                </c:pt>
                <c:pt idx="30">
                  <c:v>6.4066999999999999E-2</c:v>
                </c:pt>
                <c:pt idx="31">
                  <c:v>8.6317000000000005E-2</c:v>
                </c:pt>
                <c:pt idx="32">
                  <c:v>8.3750000000000005E-2</c:v>
                </c:pt>
                <c:pt idx="33">
                  <c:v>7.8982999999999998E-2</c:v>
                </c:pt>
                <c:pt idx="34">
                  <c:v>9.4149999999999998E-2</c:v>
                </c:pt>
                <c:pt idx="35">
                  <c:v>7.6566999999999996E-2</c:v>
                </c:pt>
                <c:pt idx="36">
                  <c:v>8.3449999999999996E-2</c:v>
                </c:pt>
                <c:pt idx="37">
                  <c:v>8.7467000000000003E-2</c:v>
                </c:pt>
                <c:pt idx="38">
                  <c:v>7.1666999999999995E-2</c:v>
                </c:pt>
                <c:pt idx="39">
                  <c:v>8.9533000000000001E-2</c:v>
                </c:pt>
                <c:pt idx="40">
                  <c:v>9.2632999999999993E-2</c:v>
                </c:pt>
                <c:pt idx="41">
                  <c:v>6.7199999999999996E-2</c:v>
                </c:pt>
                <c:pt idx="42">
                  <c:v>7.0967000000000002E-2</c:v>
                </c:pt>
                <c:pt idx="43">
                  <c:v>6.5049999999999997E-2</c:v>
                </c:pt>
                <c:pt idx="44">
                  <c:v>6.8182999999999994E-2</c:v>
                </c:pt>
                <c:pt idx="45">
                  <c:v>9.1383000000000006E-2</c:v>
                </c:pt>
                <c:pt idx="46">
                  <c:v>9.8333000000000004E-2</c:v>
                </c:pt>
                <c:pt idx="47">
                  <c:v>8.2933000000000007E-2</c:v>
                </c:pt>
                <c:pt idx="48">
                  <c:v>7.8466999999999995E-2</c:v>
                </c:pt>
                <c:pt idx="49">
                  <c:v>0.11806999999999999</c:v>
                </c:pt>
                <c:pt idx="50">
                  <c:v>9.7549999999999998E-2</c:v>
                </c:pt>
                <c:pt idx="51">
                  <c:v>8.1683000000000006E-2</c:v>
                </c:pt>
                <c:pt idx="52">
                  <c:v>6.4216999999999996E-2</c:v>
                </c:pt>
                <c:pt idx="53">
                  <c:v>7.9382999999999995E-2</c:v>
                </c:pt>
                <c:pt idx="54">
                  <c:v>8.4483000000000003E-2</c:v>
                </c:pt>
                <c:pt idx="55">
                  <c:v>7.5517000000000001E-2</c:v>
                </c:pt>
                <c:pt idx="56">
                  <c:v>8.0549999999999997E-2</c:v>
                </c:pt>
                <c:pt idx="57">
                  <c:v>7.1400000000000005E-2</c:v>
                </c:pt>
                <c:pt idx="58">
                  <c:v>7.3717000000000005E-2</c:v>
                </c:pt>
                <c:pt idx="59">
                  <c:v>7.5566999999999995E-2</c:v>
                </c:pt>
                <c:pt idx="60">
                  <c:v>7.7082999999999999E-2</c:v>
                </c:pt>
                <c:pt idx="61">
                  <c:v>6.4583000000000002E-2</c:v>
                </c:pt>
                <c:pt idx="62">
                  <c:v>5.0733E-2</c:v>
                </c:pt>
                <c:pt idx="63">
                  <c:v>0.10082000000000001</c:v>
                </c:pt>
                <c:pt idx="64">
                  <c:v>6.1949999999999998E-2</c:v>
                </c:pt>
                <c:pt idx="65">
                  <c:v>9.01E-2</c:v>
                </c:pt>
                <c:pt idx="66">
                  <c:v>8.9967000000000005E-2</c:v>
                </c:pt>
                <c:pt idx="67">
                  <c:v>9.1899999999999996E-2</c:v>
                </c:pt>
                <c:pt idx="68">
                  <c:v>5.9267E-2</c:v>
                </c:pt>
                <c:pt idx="69">
                  <c:v>8.5833000000000007E-2</c:v>
                </c:pt>
                <c:pt idx="70">
                  <c:v>9.7949999999999995E-2</c:v>
                </c:pt>
                <c:pt idx="71">
                  <c:v>8.9432999999999999E-2</c:v>
                </c:pt>
                <c:pt idx="72">
                  <c:v>6.8967000000000001E-2</c:v>
                </c:pt>
                <c:pt idx="73">
                  <c:v>7.0083000000000006E-2</c:v>
                </c:pt>
                <c:pt idx="74">
                  <c:v>7.6966999999999994E-2</c:v>
                </c:pt>
                <c:pt idx="75">
                  <c:v>6.5966999999999998E-2</c:v>
                </c:pt>
                <c:pt idx="76">
                  <c:v>6.2617000000000006E-2</c:v>
                </c:pt>
                <c:pt idx="77">
                  <c:v>9.7083000000000003E-2</c:v>
                </c:pt>
                <c:pt idx="78">
                  <c:v>8.6849999999999997E-2</c:v>
                </c:pt>
                <c:pt idx="79">
                  <c:v>7.1783E-2</c:v>
                </c:pt>
                <c:pt idx="80">
                  <c:v>5.3332999999999998E-2</c:v>
                </c:pt>
                <c:pt idx="81">
                  <c:v>5.6016999999999997E-2</c:v>
                </c:pt>
                <c:pt idx="82">
                  <c:v>5.9117000000000003E-2</c:v>
                </c:pt>
                <c:pt idx="83">
                  <c:v>7.8382999999999994E-2</c:v>
                </c:pt>
                <c:pt idx="84">
                  <c:v>7.5399999999999995E-2</c:v>
                </c:pt>
                <c:pt idx="85">
                  <c:v>8.9700000000000002E-2</c:v>
                </c:pt>
                <c:pt idx="86">
                  <c:v>4.8167000000000001E-2</c:v>
                </c:pt>
                <c:pt idx="87">
                  <c:v>5.4816999999999998E-2</c:v>
                </c:pt>
                <c:pt idx="88">
                  <c:v>7.0967000000000002E-2</c:v>
                </c:pt>
                <c:pt idx="89">
                  <c:v>5.6750000000000002E-2</c:v>
                </c:pt>
                <c:pt idx="90">
                  <c:v>7.2516999999999998E-2</c:v>
                </c:pt>
                <c:pt idx="91">
                  <c:v>6.7250000000000004E-2</c:v>
                </c:pt>
                <c:pt idx="92">
                  <c:v>7.1367E-2</c:v>
                </c:pt>
                <c:pt idx="93">
                  <c:v>7.1817000000000006E-2</c:v>
                </c:pt>
                <c:pt idx="94">
                  <c:v>6.6917000000000004E-2</c:v>
                </c:pt>
                <c:pt idx="95">
                  <c:v>9.3033000000000005E-2</c:v>
                </c:pt>
                <c:pt idx="96">
                  <c:v>6.9766999999999996E-2</c:v>
                </c:pt>
                <c:pt idx="97">
                  <c:v>7.4832999999999997E-2</c:v>
                </c:pt>
                <c:pt idx="98">
                  <c:v>7.9417000000000001E-2</c:v>
                </c:pt>
                <c:pt idx="99">
                  <c:v>8.165E-2</c:v>
                </c:pt>
                <c:pt idx="100">
                  <c:v>8.4000000000000005E-2</c:v>
                </c:pt>
                <c:pt idx="101">
                  <c:v>7.2717000000000004E-2</c:v>
                </c:pt>
                <c:pt idx="102">
                  <c:v>8.2267000000000007E-2</c:v>
                </c:pt>
                <c:pt idx="103">
                  <c:v>5.0849999999999999E-2</c:v>
                </c:pt>
                <c:pt idx="104">
                  <c:v>8.2382999999999998E-2</c:v>
                </c:pt>
                <c:pt idx="105">
                  <c:v>8.1032999999999994E-2</c:v>
                </c:pt>
                <c:pt idx="106">
                  <c:v>9.1133000000000006E-2</c:v>
                </c:pt>
                <c:pt idx="107">
                  <c:v>6.4283000000000007E-2</c:v>
                </c:pt>
                <c:pt idx="108">
                  <c:v>9.5033000000000006E-2</c:v>
                </c:pt>
                <c:pt idx="109">
                  <c:v>8.0366999999999994E-2</c:v>
                </c:pt>
                <c:pt idx="110">
                  <c:v>7.7332999999999999E-2</c:v>
                </c:pt>
                <c:pt idx="111">
                  <c:v>7.8767000000000004E-2</c:v>
                </c:pt>
                <c:pt idx="112">
                  <c:v>7.8399999999999997E-2</c:v>
                </c:pt>
                <c:pt idx="113">
                  <c:v>6.6333000000000003E-2</c:v>
                </c:pt>
                <c:pt idx="114">
                  <c:v>6.13E-2</c:v>
                </c:pt>
                <c:pt idx="115">
                  <c:v>8.7682999999999997E-2</c:v>
                </c:pt>
                <c:pt idx="116">
                  <c:v>8.48E-2</c:v>
                </c:pt>
                <c:pt idx="117">
                  <c:v>8.5150000000000003E-2</c:v>
                </c:pt>
                <c:pt idx="118">
                  <c:v>7.6399999999999996E-2</c:v>
                </c:pt>
                <c:pt idx="119">
                  <c:v>0.10954999999999999</c:v>
                </c:pt>
                <c:pt idx="120">
                  <c:v>9.1332999999999998E-2</c:v>
                </c:pt>
                <c:pt idx="121">
                  <c:v>8.14E-2</c:v>
                </c:pt>
                <c:pt idx="122">
                  <c:v>8.4449999999999997E-2</c:v>
                </c:pt>
                <c:pt idx="123">
                  <c:v>5.2017000000000001E-2</c:v>
                </c:pt>
                <c:pt idx="124">
                  <c:v>9.1582999999999998E-2</c:v>
                </c:pt>
                <c:pt idx="125">
                  <c:v>6.5850000000000006E-2</c:v>
                </c:pt>
                <c:pt idx="126">
                  <c:v>7.0800000000000002E-2</c:v>
                </c:pt>
                <c:pt idx="127">
                  <c:v>0.10362</c:v>
                </c:pt>
                <c:pt idx="128">
                  <c:v>8.7233000000000005E-2</c:v>
                </c:pt>
                <c:pt idx="129">
                  <c:v>9.64E-2</c:v>
                </c:pt>
                <c:pt idx="130">
                  <c:v>6.9383E-2</c:v>
                </c:pt>
                <c:pt idx="131">
                  <c:v>8.0632999999999996E-2</c:v>
                </c:pt>
                <c:pt idx="132">
                  <c:v>7.7033000000000004E-2</c:v>
                </c:pt>
                <c:pt idx="133">
                  <c:v>6.2399999999999997E-2</c:v>
                </c:pt>
                <c:pt idx="134">
                  <c:v>9.7049999999999997E-2</c:v>
                </c:pt>
                <c:pt idx="135">
                  <c:v>9.5299999999999996E-2</c:v>
                </c:pt>
                <c:pt idx="136">
                  <c:v>8.4583000000000005E-2</c:v>
                </c:pt>
                <c:pt idx="137">
                  <c:v>6.5167000000000003E-2</c:v>
                </c:pt>
                <c:pt idx="138">
                  <c:v>7.1633000000000002E-2</c:v>
                </c:pt>
                <c:pt idx="139">
                  <c:v>4.99E-2</c:v>
                </c:pt>
                <c:pt idx="140">
                  <c:v>9.2767000000000002E-2</c:v>
                </c:pt>
                <c:pt idx="141">
                  <c:v>9.2749999999999999E-2</c:v>
                </c:pt>
                <c:pt idx="142">
                  <c:v>7.6149999999999995E-2</c:v>
                </c:pt>
                <c:pt idx="143">
                  <c:v>6.1366999999999998E-2</c:v>
                </c:pt>
                <c:pt idx="144">
                  <c:v>6.2950000000000006E-2</c:v>
                </c:pt>
                <c:pt idx="145">
                  <c:v>7.6600000000000001E-2</c:v>
                </c:pt>
                <c:pt idx="146">
                  <c:v>6.4600000000000005E-2</c:v>
                </c:pt>
                <c:pt idx="147">
                  <c:v>8.9266999999999999E-2</c:v>
                </c:pt>
                <c:pt idx="148">
                  <c:v>8.3049999999999999E-2</c:v>
                </c:pt>
                <c:pt idx="149">
                  <c:v>7.8533000000000006E-2</c:v>
                </c:pt>
                <c:pt idx="150">
                  <c:v>7.1150000000000005E-2</c:v>
                </c:pt>
                <c:pt idx="151">
                  <c:v>7.1483000000000005E-2</c:v>
                </c:pt>
                <c:pt idx="152">
                  <c:v>0.10882</c:v>
                </c:pt>
                <c:pt idx="153">
                  <c:v>7.4182999999999999E-2</c:v>
                </c:pt>
                <c:pt idx="154">
                  <c:v>0.10188</c:v>
                </c:pt>
                <c:pt idx="155">
                  <c:v>6.2149999999999997E-2</c:v>
                </c:pt>
                <c:pt idx="156">
                  <c:v>6.5267000000000006E-2</c:v>
                </c:pt>
                <c:pt idx="157">
                  <c:v>9.6549999999999997E-2</c:v>
                </c:pt>
                <c:pt idx="158">
                  <c:v>7.3033000000000001E-2</c:v>
                </c:pt>
                <c:pt idx="159">
                  <c:v>9.0450000000000003E-2</c:v>
                </c:pt>
                <c:pt idx="160">
                  <c:v>5.6867000000000001E-2</c:v>
                </c:pt>
                <c:pt idx="161">
                  <c:v>7.7299999999999994E-2</c:v>
                </c:pt>
                <c:pt idx="162">
                  <c:v>7.1550000000000002E-2</c:v>
                </c:pt>
                <c:pt idx="163">
                  <c:v>8.3250000000000005E-2</c:v>
                </c:pt>
                <c:pt idx="164">
                  <c:v>7.9066999999999998E-2</c:v>
                </c:pt>
                <c:pt idx="165">
                  <c:v>0.10618</c:v>
                </c:pt>
                <c:pt idx="166">
                  <c:v>7.4649999999999994E-2</c:v>
                </c:pt>
                <c:pt idx="167">
                  <c:v>8.9432999999999999E-2</c:v>
                </c:pt>
                <c:pt idx="168">
                  <c:v>6.8717E-2</c:v>
                </c:pt>
                <c:pt idx="169">
                  <c:v>5.7966999999999998E-2</c:v>
                </c:pt>
                <c:pt idx="170">
                  <c:v>8.1183000000000005E-2</c:v>
                </c:pt>
                <c:pt idx="171">
                  <c:v>9.1816999999999996E-2</c:v>
                </c:pt>
                <c:pt idx="172">
                  <c:v>5.6883000000000003E-2</c:v>
                </c:pt>
                <c:pt idx="173">
                  <c:v>6.2467000000000002E-2</c:v>
                </c:pt>
                <c:pt idx="174">
                  <c:v>7.0782999999999999E-2</c:v>
                </c:pt>
                <c:pt idx="175">
                  <c:v>6.2700000000000006E-2</c:v>
                </c:pt>
                <c:pt idx="176">
                  <c:v>8.1017000000000006E-2</c:v>
                </c:pt>
                <c:pt idx="177">
                  <c:v>0.11373</c:v>
                </c:pt>
                <c:pt idx="178">
                  <c:v>6.7650000000000002E-2</c:v>
                </c:pt>
                <c:pt idx="179">
                  <c:v>8.6516999999999997E-2</c:v>
                </c:pt>
                <c:pt idx="180">
                  <c:v>8.7032999999999999E-2</c:v>
                </c:pt>
                <c:pt idx="181">
                  <c:v>6.2583E-2</c:v>
                </c:pt>
                <c:pt idx="182">
                  <c:v>7.8767000000000004E-2</c:v>
                </c:pt>
                <c:pt idx="183">
                  <c:v>9.6767000000000006E-2</c:v>
                </c:pt>
                <c:pt idx="184">
                  <c:v>8.4667000000000006E-2</c:v>
                </c:pt>
                <c:pt idx="185">
                  <c:v>0.11002000000000001</c:v>
                </c:pt>
                <c:pt idx="186">
                  <c:v>7.8367000000000006E-2</c:v>
                </c:pt>
                <c:pt idx="187">
                  <c:v>7.5249999999999997E-2</c:v>
                </c:pt>
                <c:pt idx="188">
                  <c:v>7.1432999999999996E-2</c:v>
                </c:pt>
                <c:pt idx="189">
                  <c:v>0.10462</c:v>
                </c:pt>
                <c:pt idx="190">
                  <c:v>7.4283000000000002E-2</c:v>
                </c:pt>
                <c:pt idx="191">
                  <c:v>8.5750000000000007E-2</c:v>
                </c:pt>
                <c:pt idx="192">
                  <c:v>9.0550000000000005E-2</c:v>
                </c:pt>
                <c:pt idx="193">
                  <c:v>8.3299999999999999E-2</c:v>
                </c:pt>
                <c:pt idx="194">
                  <c:v>6.7549999999999999E-2</c:v>
                </c:pt>
                <c:pt idx="195">
                  <c:v>8.0632999999999996E-2</c:v>
                </c:pt>
                <c:pt idx="196">
                  <c:v>9.0700000000000003E-2</c:v>
                </c:pt>
                <c:pt idx="197">
                  <c:v>9.4350000000000003E-2</c:v>
                </c:pt>
                <c:pt idx="198">
                  <c:v>6.5350000000000005E-2</c:v>
                </c:pt>
                <c:pt idx="199">
                  <c:v>8.8800000000000004E-2</c:v>
                </c:pt>
                <c:pt idx="200">
                  <c:v>7.0083000000000006E-2</c:v>
                </c:pt>
                <c:pt idx="201">
                  <c:v>7.4700000000000003E-2</c:v>
                </c:pt>
                <c:pt idx="202">
                  <c:v>7.8132999999999994E-2</c:v>
                </c:pt>
                <c:pt idx="203">
                  <c:v>0.10505</c:v>
                </c:pt>
                <c:pt idx="204">
                  <c:v>9.3517000000000003E-2</c:v>
                </c:pt>
                <c:pt idx="205">
                  <c:v>7.7216999999999994E-2</c:v>
                </c:pt>
                <c:pt idx="206">
                  <c:v>6.9516999999999995E-2</c:v>
                </c:pt>
                <c:pt idx="207">
                  <c:v>8.7582999999999994E-2</c:v>
                </c:pt>
                <c:pt idx="208">
                  <c:v>7.4149999999999994E-2</c:v>
                </c:pt>
                <c:pt idx="209">
                  <c:v>6.5183000000000005E-2</c:v>
                </c:pt>
                <c:pt idx="210">
                  <c:v>7.9200000000000007E-2</c:v>
                </c:pt>
                <c:pt idx="211">
                  <c:v>9.6417000000000003E-2</c:v>
                </c:pt>
                <c:pt idx="212">
                  <c:v>7.0999999999999994E-2</c:v>
                </c:pt>
                <c:pt idx="213">
                  <c:v>9.3132999999999994E-2</c:v>
                </c:pt>
                <c:pt idx="214">
                  <c:v>0.10177</c:v>
                </c:pt>
                <c:pt idx="215">
                  <c:v>5.2499999999999998E-2</c:v>
                </c:pt>
                <c:pt idx="216">
                  <c:v>7.4682999999999999E-2</c:v>
                </c:pt>
                <c:pt idx="217">
                  <c:v>7.3316999999999993E-2</c:v>
                </c:pt>
                <c:pt idx="218">
                  <c:v>7.2099999999999997E-2</c:v>
                </c:pt>
                <c:pt idx="219">
                  <c:v>8.3717E-2</c:v>
                </c:pt>
                <c:pt idx="220">
                  <c:v>7.4283000000000002E-2</c:v>
                </c:pt>
                <c:pt idx="221">
                  <c:v>9.0050000000000005E-2</c:v>
                </c:pt>
                <c:pt idx="222">
                  <c:v>0.12655</c:v>
                </c:pt>
                <c:pt idx="223">
                  <c:v>0.10027999999999999</c:v>
                </c:pt>
                <c:pt idx="224">
                  <c:v>0.14248</c:v>
                </c:pt>
                <c:pt idx="225">
                  <c:v>0.16183</c:v>
                </c:pt>
                <c:pt idx="226">
                  <c:v>0.18983</c:v>
                </c:pt>
                <c:pt idx="227">
                  <c:v>0.20549999999999999</c:v>
                </c:pt>
                <c:pt idx="228">
                  <c:v>0.19550000000000001</c:v>
                </c:pt>
                <c:pt idx="229">
                  <c:v>0.2485</c:v>
                </c:pt>
                <c:pt idx="230">
                  <c:v>0.21425</c:v>
                </c:pt>
                <c:pt idx="231">
                  <c:v>0.21893000000000001</c:v>
                </c:pt>
                <c:pt idx="232">
                  <c:v>0.18153</c:v>
                </c:pt>
                <c:pt idx="233">
                  <c:v>0.28299999999999997</c:v>
                </c:pt>
                <c:pt idx="234">
                  <c:v>0.28666999999999998</c:v>
                </c:pt>
                <c:pt idx="235">
                  <c:v>0.26250000000000001</c:v>
                </c:pt>
                <c:pt idx="236">
                  <c:v>0.30332999999999999</c:v>
                </c:pt>
                <c:pt idx="237">
                  <c:v>0.26233000000000001</c:v>
                </c:pt>
                <c:pt idx="238">
                  <c:v>0.28449999999999998</c:v>
                </c:pt>
                <c:pt idx="239">
                  <c:v>0.17237</c:v>
                </c:pt>
                <c:pt idx="240">
                  <c:v>0.21983</c:v>
                </c:pt>
                <c:pt idx="241">
                  <c:v>0.28283000000000003</c:v>
                </c:pt>
                <c:pt idx="242">
                  <c:v>0.21467</c:v>
                </c:pt>
                <c:pt idx="243">
                  <c:v>0.22533</c:v>
                </c:pt>
                <c:pt idx="244">
                  <c:v>0.28033000000000002</c:v>
                </c:pt>
                <c:pt idx="245">
                  <c:v>0.24467</c:v>
                </c:pt>
                <c:pt idx="246">
                  <c:v>0.28766999999999998</c:v>
                </c:pt>
                <c:pt idx="247">
                  <c:v>0.2445</c:v>
                </c:pt>
                <c:pt idx="248">
                  <c:v>0.23932999999999999</c:v>
                </c:pt>
                <c:pt idx="249">
                  <c:v>0.27900000000000003</c:v>
                </c:pt>
                <c:pt idx="250">
                  <c:v>0.28566999999999998</c:v>
                </c:pt>
                <c:pt idx="251">
                  <c:v>0.29399999999999998</c:v>
                </c:pt>
                <c:pt idx="252">
                  <c:v>0.25083</c:v>
                </c:pt>
                <c:pt idx="253">
                  <c:v>0.37333</c:v>
                </c:pt>
                <c:pt idx="254">
                  <c:v>0.31533</c:v>
                </c:pt>
                <c:pt idx="255">
                  <c:v>0.29482999999999998</c:v>
                </c:pt>
                <c:pt idx="256">
                  <c:v>0.34683000000000003</c:v>
                </c:pt>
                <c:pt idx="257">
                  <c:v>0.35682999999999998</c:v>
                </c:pt>
                <c:pt idx="258">
                  <c:v>0.41616999999999998</c:v>
                </c:pt>
                <c:pt idx="259">
                  <c:v>0.38133</c:v>
                </c:pt>
                <c:pt idx="260">
                  <c:v>0.36582999999999999</c:v>
                </c:pt>
                <c:pt idx="261">
                  <c:v>0.33433000000000002</c:v>
                </c:pt>
                <c:pt idx="262">
                  <c:v>0.31</c:v>
                </c:pt>
                <c:pt idx="263">
                  <c:v>0.36567</c:v>
                </c:pt>
                <c:pt idx="264">
                  <c:v>0.44650000000000001</c:v>
                </c:pt>
                <c:pt idx="265">
                  <c:v>0.44767000000000001</c:v>
                </c:pt>
                <c:pt idx="266">
                  <c:v>0.45200000000000001</c:v>
                </c:pt>
                <c:pt idx="267">
                  <c:v>0.39900000000000002</c:v>
                </c:pt>
                <c:pt idx="268">
                  <c:v>0.34766999999999998</c:v>
                </c:pt>
                <c:pt idx="269">
                  <c:v>0.29432999999999998</c:v>
                </c:pt>
                <c:pt idx="270">
                  <c:v>0.51300000000000001</c:v>
                </c:pt>
                <c:pt idx="271">
                  <c:v>0.53017000000000003</c:v>
                </c:pt>
                <c:pt idx="272">
                  <c:v>0.53966999999999998</c:v>
                </c:pt>
                <c:pt idx="273">
                  <c:v>0.44817000000000001</c:v>
                </c:pt>
                <c:pt idx="274">
                  <c:v>0.70682999999999996</c:v>
                </c:pt>
                <c:pt idx="275">
                  <c:v>0.54583000000000004</c:v>
                </c:pt>
                <c:pt idx="276">
                  <c:v>0.64500000000000002</c:v>
                </c:pt>
                <c:pt idx="277">
                  <c:v>0.62533000000000005</c:v>
                </c:pt>
                <c:pt idx="278">
                  <c:v>0.66549999999999998</c:v>
                </c:pt>
                <c:pt idx="279">
                  <c:v>0.63583000000000001</c:v>
                </c:pt>
                <c:pt idx="280">
                  <c:v>0.72667000000000004</c:v>
                </c:pt>
                <c:pt idx="281">
                  <c:v>0.73150000000000004</c:v>
                </c:pt>
                <c:pt idx="282">
                  <c:v>0.58933000000000002</c:v>
                </c:pt>
                <c:pt idx="283">
                  <c:v>0.94333</c:v>
                </c:pt>
                <c:pt idx="284">
                  <c:v>0.96016999999999997</c:v>
                </c:pt>
                <c:pt idx="285">
                  <c:v>1.0087999999999999</c:v>
                </c:pt>
                <c:pt idx="286">
                  <c:v>1.2050000000000001</c:v>
                </c:pt>
                <c:pt idx="287">
                  <c:v>1.4367000000000001</c:v>
                </c:pt>
                <c:pt idx="288">
                  <c:v>1.7849999999999999</c:v>
                </c:pt>
                <c:pt idx="289">
                  <c:v>2.2033</c:v>
                </c:pt>
                <c:pt idx="290">
                  <c:v>2.9232999999999998</c:v>
                </c:pt>
                <c:pt idx="291">
                  <c:v>3.7233000000000001</c:v>
                </c:pt>
                <c:pt idx="292">
                  <c:v>5.0416999999999996</c:v>
                </c:pt>
                <c:pt idx="293">
                  <c:v>6.0232999999999999</c:v>
                </c:pt>
                <c:pt idx="294">
                  <c:v>7.2149999999999999</c:v>
                </c:pt>
                <c:pt idx="295">
                  <c:v>8.6816999999999993</c:v>
                </c:pt>
                <c:pt idx="296">
                  <c:v>9.61</c:v>
                </c:pt>
                <c:pt idx="297">
                  <c:v>10.867000000000001</c:v>
                </c:pt>
                <c:pt idx="298">
                  <c:v>11.567</c:v>
                </c:pt>
                <c:pt idx="299">
                  <c:v>13.983000000000001</c:v>
                </c:pt>
                <c:pt idx="300">
                  <c:v>14.583</c:v>
                </c:pt>
                <c:pt idx="301">
                  <c:v>17.25</c:v>
                </c:pt>
                <c:pt idx="302">
                  <c:v>20.983000000000001</c:v>
                </c:pt>
                <c:pt idx="303">
                  <c:v>23.45</c:v>
                </c:pt>
                <c:pt idx="304">
                  <c:v>25.1</c:v>
                </c:pt>
                <c:pt idx="305">
                  <c:v>26.582999999999998</c:v>
                </c:pt>
                <c:pt idx="306">
                  <c:v>28</c:v>
                </c:pt>
                <c:pt idx="307">
                  <c:v>29.016999999999999</c:v>
                </c:pt>
                <c:pt idx="308">
                  <c:v>30.25</c:v>
                </c:pt>
                <c:pt idx="309">
                  <c:v>34</c:v>
                </c:pt>
                <c:pt idx="310">
                  <c:v>40</c:v>
                </c:pt>
                <c:pt idx="311">
                  <c:v>48.267000000000003</c:v>
                </c:pt>
                <c:pt idx="312">
                  <c:v>54.567</c:v>
                </c:pt>
                <c:pt idx="313">
                  <c:v>53.9</c:v>
                </c:pt>
                <c:pt idx="314">
                  <c:v>54.817</c:v>
                </c:pt>
                <c:pt idx="315">
                  <c:v>55.216999999999999</c:v>
                </c:pt>
                <c:pt idx="316">
                  <c:v>54.35</c:v>
                </c:pt>
                <c:pt idx="317">
                  <c:v>58.35</c:v>
                </c:pt>
                <c:pt idx="318">
                  <c:v>57.3</c:v>
                </c:pt>
                <c:pt idx="319">
                  <c:v>60.616999999999997</c:v>
                </c:pt>
                <c:pt idx="320">
                  <c:v>65.733000000000004</c:v>
                </c:pt>
                <c:pt idx="321">
                  <c:v>65.55</c:v>
                </c:pt>
                <c:pt idx="322">
                  <c:v>65.599999999999994</c:v>
                </c:pt>
                <c:pt idx="323">
                  <c:v>66.966999999999999</c:v>
                </c:pt>
                <c:pt idx="324">
                  <c:v>64.233000000000004</c:v>
                </c:pt>
                <c:pt idx="325">
                  <c:v>64.516999999999996</c:v>
                </c:pt>
                <c:pt idx="326">
                  <c:v>62.417000000000002</c:v>
                </c:pt>
                <c:pt idx="327">
                  <c:v>59.616999999999997</c:v>
                </c:pt>
                <c:pt idx="328">
                  <c:v>58.033000000000001</c:v>
                </c:pt>
                <c:pt idx="329">
                  <c:v>55.982999999999997</c:v>
                </c:pt>
                <c:pt idx="330">
                  <c:v>53.982999999999997</c:v>
                </c:pt>
                <c:pt idx="331">
                  <c:v>54.267000000000003</c:v>
                </c:pt>
                <c:pt idx="332">
                  <c:v>51.05</c:v>
                </c:pt>
                <c:pt idx="333">
                  <c:v>46.283000000000001</c:v>
                </c:pt>
                <c:pt idx="334">
                  <c:v>44.65</c:v>
                </c:pt>
                <c:pt idx="335">
                  <c:v>41.9</c:v>
                </c:pt>
                <c:pt idx="336">
                  <c:v>39.716999999999999</c:v>
                </c:pt>
                <c:pt idx="337">
                  <c:v>38.85</c:v>
                </c:pt>
                <c:pt idx="338">
                  <c:v>36.35</c:v>
                </c:pt>
                <c:pt idx="339">
                  <c:v>34.549999999999997</c:v>
                </c:pt>
                <c:pt idx="340">
                  <c:v>33.383000000000003</c:v>
                </c:pt>
                <c:pt idx="341">
                  <c:v>32.383000000000003</c:v>
                </c:pt>
                <c:pt idx="342">
                  <c:v>30.882999999999999</c:v>
                </c:pt>
                <c:pt idx="343">
                  <c:v>29.6</c:v>
                </c:pt>
                <c:pt idx="344">
                  <c:v>27.783000000000001</c:v>
                </c:pt>
                <c:pt idx="345">
                  <c:v>26.283000000000001</c:v>
                </c:pt>
                <c:pt idx="346">
                  <c:v>24.332999999999998</c:v>
                </c:pt>
                <c:pt idx="347">
                  <c:v>22.733000000000001</c:v>
                </c:pt>
                <c:pt idx="348">
                  <c:v>21.95</c:v>
                </c:pt>
                <c:pt idx="349">
                  <c:v>20.167000000000002</c:v>
                </c:pt>
                <c:pt idx="350">
                  <c:v>18.016999999999999</c:v>
                </c:pt>
                <c:pt idx="351">
                  <c:v>16.867000000000001</c:v>
                </c:pt>
                <c:pt idx="352">
                  <c:v>16.082999999999998</c:v>
                </c:pt>
                <c:pt idx="353">
                  <c:v>15.282999999999999</c:v>
                </c:pt>
                <c:pt idx="354">
                  <c:v>14.917</c:v>
                </c:pt>
                <c:pt idx="355">
                  <c:v>14.2</c:v>
                </c:pt>
                <c:pt idx="356">
                  <c:v>14.567</c:v>
                </c:pt>
                <c:pt idx="357">
                  <c:v>13.217000000000001</c:v>
                </c:pt>
                <c:pt idx="358">
                  <c:v>12.433</c:v>
                </c:pt>
                <c:pt idx="359">
                  <c:v>11.983000000000001</c:v>
                </c:pt>
                <c:pt idx="360">
                  <c:v>11.683</c:v>
                </c:pt>
                <c:pt idx="361">
                  <c:v>11.55</c:v>
                </c:pt>
                <c:pt idx="362">
                  <c:v>10.683</c:v>
                </c:pt>
                <c:pt idx="363">
                  <c:v>10.55</c:v>
                </c:pt>
                <c:pt idx="364">
                  <c:v>9.9766999999999992</c:v>
                </c:pt>
                <c:pt idx="365">
                  <c:v>9.5832999999999995</c:v>
                </c:pt>
                <c:pt idx="366">
                  <c:v>9.4032999999999998</c:v>
                </c:pt>
                <c:pt idx="367">
                  <c:v>8.5749999999999993</c:v>
                </c:pt>
                <c:pt idx="368">
                  <c:v>8.7766999999999999</c:v>
                </c:pt>
                <c:pt idx="369">
                  <c:v>8.4817</c:v>
                </c:pt>
                <c:pt idx="370">
                  <c:v>8.2050000000000001</c:v>
                </c:pt>
                <c:pt idx="371">
                  <c:v>8.1850000000000005</c:v>
                </c:pt>
                <c:pt idx="372">
                  <c:v>7.5117000000000003</c:v>
                </c:pt>
                <c:pt idx="373">
                  <c:v>7.52</c:v>
                </c:pt>
                <c:pt idx="374">
                  <c:v>7.6182999999999996</c:v>
                </c:pt>
                <c:pt idx="375">
                  <c:v>7.2866999999999997</c:v>
                </c:pt>
                <c:pt idx="376">
                  <c:v>7.0332999999999997</c:v>
                </c:pt>
                <c:pt idx="377">
                  <c:v>7.0917000000000003</c:v>
                </c:pt>
                <c:pt idx="378">
                  <c:v>6.8083</c:v>
                </c:pt>
                <c:pt idx="379">
                  <c:v>6.5682999999999998</c:v>
                </c:pt>
                <c:pt idx="380">
                  <c:v>6.4349999999999996</c:v>
                </c:pt>
                <c:pt idx="381">
                  <c:v>5.9432999999999998</c:v>
                </c:pt>
                <c:pt idx="382">
                  <c:v>5.9317000000000002</c:v>
                </c:pt>
                <c:pt idx="383">
                  <c:v>5.8033000000000001</c:v>
                </c:pt>
                <c:pt idx="384">
                  <c:v>5.8766999999999996</c:v>
                </c:pt>
                <c:pt idx="385">
                  <c:v>5.8067000000000002</c:v>
                </c:pt>
                <c:pt idx="386">
                  <c:v>5.7366999999999999</c:v>
                </c:pt>
                <c:pt idx="387">
                  <c:v>5.7032999999999996</c:v>
                </c:pt>
                <c:pt idx="388">
                  <c:v>5.5433000000000003</c:v>
                </c:pt>
                <c:pt idx="389">
                  <c:v>5.34</c:v>
                </c:pt>
                <c:pt idx="390">
                  <c:v>4.9032999999999998</c:v>
                </c:pt>
                <c:pt idx="391">
                  <c:v>5.01</c:v>
                </c:pt>
                <c:pt idx="392">
                  <c:v>4.7183000000000002</c:v>
                </c:pt>
                <c:pt idx="393">
                  <c:v>4.7683</c:v>
                </c:pt>
                <c:pt idx="394">
                  <c:v>4.6150000000000002</c:v>
                </c:pt>
                <c:pt idx="395">
                  <c:v>4.6616999999999997</c:v>
                </c:pt>
                <c:pt idx="396">
                  <c:v>4.53</c:v>
                </c:pt>
                <c:pt idx="397">
                  <c:v>4.4817</c:v>
                </c:pt>
                <c:pt idx="398">
                  <c:v>4.4717000000000002</c:v>
                </c:pt>
                <c:pt idx="399">
                  <c:v>4.6482999999999999</c:v>
                </c:pt>
                <c:pt idx="400">
                  <c:v>4.33</c:v>
                </c:pt>
                <c:pt idx="401">
                  <c:v>4.4267000000000003</c:v>
                </c:pt>
                <c:pt idx="402">
                  <c:v>4.1100000000000003</c:v>
                </c:pt>
                <c:pt idx="403">
                  <c:v>3.9466999999999999</c:v>
                </c:pt>
                <c:pt idx="404">
                  <c:v>3.8466999999999998</c:v>
                </c:pt>
                <c:pt idx="405">
                  <c:v>3.91</c:v>
                </c:pt>
                <c:pt idx="406">
                  <c:v>3.75</c:v>
                </c:pt>
                <c:pt idx="407">
                  <c:v>4.0117000000000003</c:v>
                </c:pt>
                <c:pt idx="408">
                  <c:v>3.7349999999999999</c:v>
                </c:pt>
                <c:pt idx="409">
                  <c:v>3.7149999999999999</c:v>
                </c:pt>
                <c:pt idx="410">
                  <c:v>3.4782999999999999</c:v>
                </c:pt>
                <c:pt idx="411">
                  <c:v>3.54</c:v>
                </c:pt>
                <c:pt idx="412">
                  <c:v>3.2683</c:v>
                </c:pt>
                <c:pt idx="413">
                  <c:v>3.4449999999999998</c:v>
                </c:pt>
                <c:pt idx="414">
                  <c:v>3.5467</c:v>
                </c:pt>
                <c:pt idx="415">
                  <c:v>3.3233000000000001</c:v>
                </c:pt>
                <c:pt idx="416">
                  <c:v>3.4217</c:v>
                </c:pt>
                <c:pt idx="417">
                  <c:v>3.2517</c:v>
                </c:pt>
                <c:pt idx="418">
                  <c:v>3.3933</c:v>
                </c:pt>
                <c:pt idx="419">
                  <c:v>3.19</c:v>
                </c:pt>
                <c:pt idx="420">
                  <c:v>2.9550000000000001</c:v>
                </c:pt>
                <c:pt idx="421">
                  <c:v>2.9333</c:v>
                </c:pt>
                <c:pt idx="422">
                  <c:v>2.7932999999999999</c:v>
                </c:pt>
                <c:pt idx="423">
                  <c:v>2.855</c:v>
                </c:pt>
                <c:pt idx="424">
                  <c:v>2.6316999999999999</c:v>
                </c:pt>
                <c:pt idx="425">
                  <c:v>2.5533000000000001</c:v>
                </c:pt>
                <c:pt idx="426">
                  <c:v>2.4133</c:v>
                </c:pt>
                <c:pt idx="427">
                  <c:v>2.5283000000000002</c:v>
                </c:pt>
                <c:pt idx="428">
                  <c:v>2.3650000000000002</c:v>
                </c:pt>
                <c:pt idx="429">
                  <c:v>2.2967</c:v>
                </c:pt>
                <c:pt idx="430">
                  <c:v>2.1017000000000001</c:v>
                </c:pt>
                <c:pt idx="431">
                  <c:v>1.9083000000000001</c:v>
                </c:pt>
                <c:pt idx="432">
                  <c:v>1.7833000000000001</c:v>
                </c:pt>
                <c:pt idx="433">
                  <c:v>1.7983</c:v>
                </c:pt>
                <c:pt idx="434">
                  <c:v>1.8017000000000001</c:v>
                </c:pt>
                <c:pt idx="435">
                  <c:v>1.5832999999999999</c:v>
                </c:pt>
                <c:pt idx="436">
                  <c:v>1.855</c:v>
                </c:pt>
                <c:pt idx="437">
                  <c:v>1.5883</c:v>
                </c:pt>
                <c:pt idx="438">
                  <c:v>1.5832999999999999</c:v>
                </c:pt>
                <c:pt idx="439">
                  <c:v>1.7150000000000001</c:v>
                </c:pt>
                <c:pt idx="440">
                  <c:v>1.635</c:v>
                </c:pt>
                <c:pt idx="441">
                  <c:v>1.4750000000000001</c:v>
                </c:pt>
                <c:pt idx="442">
                  <c:v>1.4083000000000001</c:v>
                </c:pt>
                <c:pt idx="443">
                  <c:v>1.4448000000000001</c:v>
                </c:pt>
                <c:pt idx="444">
                  <c:v>1.0902000000000001</c:v>
                </c:pt>
                <c:pt idx="445">
                  <c:v>1.1227</c:v>
                </c:pt>
                <c:pt idx="446">
                  <c:v>1.1148</c:v>
                </c:pt>
                <c:pt idx="447">
                  <c:v>1.0992</c:v>
                </c:pt>
                <c:pt idx="448">
                  <c:v>1.22</c:v>
                </c:pt>
                <c:pt idx="449">
                  <c:v>1.25</c:v>
                </c:pt>
                <c:pt idx="450">
                  <c:v>1.0266999999999999</c:v>
                </c:pt>
                <c:pt idx="451">
                  <c:v>0.84716999999999998</c:v>
                </c:pt>
                <c:pt idx="452">
                  <c:v>0.99883</c:v>
                </c:pt>
                <c:pt idx="453">
                  <c:v>0.97316999999999998</c:v>
                </c:pt>
                <c:pt idx="454">
                  <c:v>0.93933</c:v>
                </c:pt>
                <c:pt idx="455">
                  <c:v>0.60450000000000004</c:v>
                </c:pt>
                <c:pt idx="456">
                  <c:v>0.81416999999999995</c:v>
                </c:pt>
                <c:pt idx="457">
                  <c:v>0.72967000000000004</c:v>
                </c:pt>
                <c:pt idx="458">
                  <c:v>0.999</c:v>
                </c:pt>
                <c:pt idx="459">
                  <c:v>0.76366999999999996</c:v>
                </c:pt>
                <c:pt idx="460">
                  <c:v>0.63783000000000001</c:v>
                </c:pt>
                <c:pt idx="461">
                  <c:v>0.63632999999999995</c:v>
                </c:pt>
                <c:pt idx="462">
                  <c:v>0.77232999999999996</c:v>
                </c:pt>
                <c:pt idx="463">
                  <c:v>0.67266999999999999</c:v>
                </c:pt>
                <c:pt idx="464">
                  <c:v>0.71</c:v>
                </c:pt>
                <c:pt idx="465">
                  <c:v>0.54632999999999998</c:v>
                </c:pt>
                <c:pt idx="466">
                  <c:v>0.74983</c:v>
                </c:pt>
                <c:pt idx="467">
                  <c:v>0.62067000000000005</c:v>
                </c:pt>
                <c:pt idx="468">
                  <c:v>0.72082999999999997</c:v>
                </c:pt>
                <c:pt idx="469">
                  <c:v>0.48799999999999999</c:v>
                </c:pt>
                <c:pt idx="470">
                  <c:v>0.58799999999999997</c:v>
                </c:pt>
                <c:pt idx="471">
                  <c:v>0.48966999999999999</c:v>
                </c:pt>
                <c:pt idx="472">
                  <c:v>0.49082999999999999</c:v>
                </c:pt>
                <c:pt idx="473">
                  <c:v>0.61599999999999999</c:v>
                </c:pt>
                <c:pt idx="474">
                  <c:v>0.50600000000000001</c:v>
                </c:pt>
                <c:pt idx="475">
                  <c:v>0.50083</c:v>
                </c:pt>
                <c:pt idx="476">
                  <c:v>0.373</c:v>
                </c:pt>
                <c:pt idx="477">
                  <c:v>0.45850000000000002</c:v>
                </c:pt>
                <c:pt idx="478">
                  <c:v>0.31900000000000001</c:v>
                </c:pt>
                <c:pt idx="479">
                  <c:v>0.34949999999999998</c:v>
                </c:pt>
                <c:pt idx="480">
                  <c:v>0.42899999999999999</c:v>
                </c:pt>
                <c:pt idx="481">
                  <c:v>0.37967000000000001</c:v>
                </c:pt>
                <c:pt idx="482">
                  <c:v>0.32500000000000001</c:v>
                </c:pt>
                <c:pt idx="483">
                  <c:v>0.37082999999999999</c:v>
                </c:pt>
                <c:pt idx="484">
                  <c:v>0.373</c:v>
                </c:pt>
                <c:pt idx="485">
                  <c:v>0.40649999999999997</c:v>
                </c:pt>
                <c:pt idx="486">
                  <c:v>0.3075</c:v>
                </c:pt>
                <c:pt idx="487">
                  <c:v>0.31533</c:v>
                </c:pt>
                <c:pt idx="488">
                  <c:v>0.23666999999999999</c:v>
                </c:pt>
                <c:pt idx="489">
                  <c:v>0.28149999999999997</c:v>
                </c:pt>
                <c:pt idx="490">
                  <c:v>0.33933000000000002</c:v>
                </c:pt>
                <c:pt idx="491">
                  <c:v>0.24667</c:v>
                </c:pt>
                <c:pt idx="492">
                  <c:v>0.23433000000000001</c:v>
                </c:pt>
                <c:pt idx="493">
                  <c:v>0.22633</c:v>
                </c:pt>
                <c:pt idx="494">
                  <c:v>0.22083</c:v>
                </c:pt>
                <c:pt idx="495">
                  <c:v>0.23133000000000001</c:v>
                </c:pt>
                <c:pt idx="496">
                  <c:v>0.23400000000000001</c:v>
                </c:pt>
                <c:pt idx="497">
                  <c:v>0.23533000000000001</c:v>
                </c:pt>
                <c:pt idx="498">
                  <c:v>0.219</c:v>
                </c:pt>
                <c:pt idx="499">
                  <c:v>0.20449999999999999</c:v>
                </c:pt>
                <c:pt idx="500">
                  <c:v>0.184</c:v>
                </c:pt>
                <c:pt idx="501">
                  <c:v>0.28832999999999998</c:v>
                </c:pt>
                <c:pt idx="502">
                  <c:v>0.1845</c:v>
                </c:pt>
                <c:pt idx="503">
                  <c:v>0.23133000000000001</c:v>
                </c:pt>
                <c:pt idx="504">
                  <c:v>0.23166999999999999</c:v>
                </c:pt>
                <c:pt idx="505">
                  <c:v>0.22567000000000001</c:v>
                </c:pt>
                <c:pt idx="506">
                  <c:v>0.18417</c:v>
                </c:pt>
                <c:pt idx="507">
                  <c:v>0.23033000000000001</c:v>
                </c:pt>
                <c:pt idx="508">
                  <c:v>0.21482999999999999</c:v>
                </c:pt>
                <c:pt idx="509">
                  <c:v>0.20166999999999999</c:v>
                </c:pt>
                <c:pt idx="510">
                  <c:v>0.17066999999999999</c:v>
                </c:pt>
                <c:pt idx="511">
                  <c:v>0.19966999999999999</c:v>
                </c:pt>
                <c:pt idx="512">
                  <c:v>0.16883000000000001</c:v>
                </c:pt>
                <c:pt idx="513">
                  <c:v>0.16550000000000001</c:v>
                </c:pt>
                <c:pt idx="514">
                  <c:v>0.19133</c:v>
                </c:pt>
                <c:pt idx="515">
                  <c:v>0.17416999999999999</c:v>
                </c:pt>
                <c:pt idx="516">
                  <c:v>0.17349999999999999</c:v>
                </c:pt>
                <c:pt idx="517">
                  <c:v>0.14399999999999999</c:v>
                </c:pt>
                <c:pt idx="518">
                  <c:v>0.18332999999999999</c:v>
                </c:pt>
                <c:pt idx="519">
                  <c:v>0.12817000000000001</c:v>
                </c:pt>
                <c:pt idx="520">
                  <c:v>0.13367000000000001</c:v>
                </c:pt>
                <c:pt idx="521">
                  <c:v>0.13233</c:v>
                </c:pt>
                <c:pt idx="522">
                  <c:v>0.14449999999999999</c:v>
                </c:pt>
                <c:pt idx="523">
                  <c:v>0.13217000000000001</c:v>
                </c:pt>
                <c:pt idx="524">
                  <c:v>0.13614999999999999</c:v>
                </c:pt>
                <c:pt idx="525">
                  <c:v>0.12182999999999999</c:v>
                </c:pt>
                <c:pt idx="526">
                  <c:v>0.14033000000000001</c:v>
                </c:pt>
                <c:pt idx="527">
                  <c:v>0.1205</c:v>
                </c:pt>
                <c:pt idx="528">
                  <c:v>0.11282</c:v>
                </c:pt>
                <c:pt idx="529">
                  <c:v>0.11940000000000001</c:v>
                </c:pt>
                <c:pt idx="530">
                  <c:v>0.1386</c:v>
                </c:pt>
                <c:pt idx="531">
                  <c:v>0.13370000000000001</c:v>
                </c:pt>
                <c:pt idx="532">
                  <c:v>0.13289999999999999</c:v>
                </c:pt>
                <c:pt idx="533">
                  <c:v>0.10693</c:v>
                </c:pt>
                <c:pt idx="534">
                  <c:v>9.2033000000000004E-2</c:v>
                </c:pt>
                <c:pt idx="535">
                  <c:v>9.4683000000000003E-2</c:v>
                </c:pt>
                <c:pt idx="536">
                  <c:v>0.10907</c:v>
                </c:pt>
                <c:pt idx="537">
                  <c:v>0.10545</c:v>
                </c:pt>
                <c:pt idx="538">
                  <c:v>0.11285000000000001</c:v>
                </c:pt>
                <c:pt idx="539">
                  <c:v>0.10664999999999999</c:v>
                </c:pt>
                <c:pt idx="540">
                  <c:v>9.5600000000000004E-2</c:v>
                </c:pt>
                <c:pt idx="541">
                  <c:v>0.11305</c:v>
                </c:pt>
                <c:pt idx="542">
                  <c:v>9.4183000000000003E-2</c:v>
                </c:pt>
                <c:pt idx="543">
                  <c:v>0.1042</c:v>
                </c:pt>
                <c:pt idx="544">
                  <c:v>9.11E-2</c:v>
                </c:pt>
                <c:pt idx="545">
                  <c:v>9.7567000000000001E-2</c:v>
                </c:pt>
                <c:pt idx="546">
                  <c:v>9.6250000000000002E-2</c:v>
                </c:pt>
                <c:pt idx="547">
                  <c:v>9.6482999999999999E-2</c:v>
                </c:pt>
                <c:pt idx="548">
                  <c:v>9.8683000000000007E-2</c:v>
                </c:pt>
                <c:pt idx="549">
                  <c:v>8.2983000000000001E-2</c:v>
                </c:pt>
                <c:pt idx="550">
                  <c:v>8.8249999999999995E-2</c:v>
                </c:pt>
                <c:pt idx="551">
                  <c:v>0.11033</c:v>
                </c:pt>
                <c:pt idx="552">
                  <c:v>9.6116999999999994E-2</c:v>
                </c:pt>
                <c:pt idx="553">
                  <c:v>0.11007</c:v>
                </c:pt>
                <c:pt idx="554">
                  <c:v>0.10197000000000001</c:v>
                </c:pt>
                <c:pt idx="555">
                  <c:v>9.0432999999999999E-2</c:v>
                </c:pt>
                <c:pt idx="556">
                  <c:v>0.10168000000000001</c:v>
                </c:pt>
                <c:pt idx="557">
                  <c:v>0.10868</c:v>
                </c:pt>
                <c:pt idx="558">
                  <c:v>0.10728</c:v>
                </c:pt>
                <c:pt idx="559">
                  <c:v>8.5300000000000001E-2</c:v>
                </c:pt>
                <c:pt idx="560">
                  <c:v>0.1002</c:v>
                </c:pt>
                <c:pt idx="561">
                  <c:v>9.9182999999999993E-2</c:v>
                </c:pt>
                <c:pt idx="562">
                  <c:v>8.0382999999999996E-2</c:v>
                </c:pt>
                <c:pt idx="563">
                  <c:v>0.11333</c:v>
                </c:pt>
                <c:pt idx="564">
                  <c:v>9.7532999999999995E-2</c:v>
                </c:pt>
                <c:pt idx="565">
                  <c:v>8.9816999999999994E-2</c:v>
                </c:pt>
                <c:pt idx="566">
                  <c:v>7.0282999999999998E-2</c:v>
                </c:pt>
                <c:pt idx="567">
                  <c:v>0.11872000000000001</c:v>
                </c:pt>
                <c:pt idx="568">
                  <c:v>6.7150000000000001E-2</c:v>
                </c:pt>
                <c:pt idx="569">
                  <c:v>8.2049999999999998E-2</c:v>
                </c:pt>
                <c:pt idx="570">
                  <c:v>9.8017000000000007E-2</c:v>
                </c:pt>
                <c:pt idx="571">
                  <c:v>7.4749999999999997E-2</c:v>
                </c:pt>
                <c:pt idx="572">
                  <c:v>8.0767000000000005E-2</c:v>
                </c:pt>
                <c:pt idx="573">
                  <c:v>7.1182999999999996E-2</c:v>
                </c:pt>
                <c:pt idx="574">
                  <c:v>8.0567E-2</c:v>
                </c:pt>
                <c:pt idx="575">
                  <c:v>7.8882999999999995E-2</c:v>
                </c:pt>
                <c:pt idx="576">
                  <c:v>6.8717E-2</c:v>
                </c:pt>
                <c:pt idx="577">
                  <c:v>8.3833000000000005E-2</c:v>
                </c:pt>
                <c:pt idx="578">
                  <c:v>6.3017000000000004E-2</c:v>
                </c:pt>
                <c:pt idx="579">
                  <c:v>0.12235</c:v>
                </c:pt>
                <c:pt idx="580">
                  <c:v>8.1866999999999995E-2</c:v>
                </c:pt>
                <c:pt idx="581">
                  <c:v>0.36044999999999999</c:v>
                </c:pt>
                <c:pt idx="582">
                  <c:v>17.602</c:v>
                </c:pt>
                <c:pt idx="583">
                  <c:v>73.783000000000001</c:v>
                </c:pt>
                <c:pt idx="584">
                  <c:v>127.33</c:v>
                </c:pt>
                <c:pt idx="585">
                  <c:v>159</c:v>
                </c:pt>
                <c:pt idx="586">
                  <c:v>173.67</c:v>
                </c:pt>
                <c:pt idx="587">
                  <c:v>185.17</c:v>
                </c:pt>
                <c:pt idx="588">
                  <c:v>184.33</c:v>
                </c:pt>
                <c:pt idx="589">
                  <c:v>164.33</c:v>
                </c:pt>
                <c:pt idx="590">
                  <c:v>147.83000000000001</c:v>
                </c:pt>
                <c:pt idx="591">
                  <c:v>131.33000000000001</c:v>
                </c:pt>
                <c:pt idx="592">
                  <c:v>119</c:v>
                </c:pt>
                <c:pt idx="593">
                  <c:v>106.83</c:v>
                </c:pt>
                <c:pt idx="594">
                  <c:v>96.3</c:v>
                </c:pt>
                <c:pt idx="595">
                  <c:v>86.35</c:v>
                </c:pt>
                <c:pt idx="596">
                  <c:v>76.382999999999996</c:v>
                </c:pt>
                <c:pt idx="597">
                  <c:v>67.966999999999999</c:v>
                </c:pt>
                <c:pt idx="598">
                  <c:v>58</c:v>
                </c:pt>
                <c:pt idx="599">
                  <c:v>51.15</c:v>
                </c:pt>
                <c:pt idx="600">
                  <c:v>44.95</c:v>
                </c:pt>
                <c:pt idx="601">
                  <c:v>39.633000000000003</c:v>
                </c:pt>
                <c:pt idx="602">
                  <c:v>36.433</c:v>
                </c:pt>
                <c:pt idx="603">
                  <c:v>33</c:v>
                </c:pt>
                <c:pt idx="604">
                  <c:v>29.466999999999999</c:v>
                </c:pt>
                <c:pt idx="605">
                  <c:v>27.216999999999999</c:v>
                </c:pt>
                <c:pt idx="606">
                  <c:v>24.716999999999999</c:v>
                </c:pt>
                <c:pt idx="607">
                  <c:v>22.817</c:v>
                </c:pt>
                <c:pt idx="608">
                  <c:v>21</c:v>
                </c:pt>
                <c:pt idx="609">
                  <c:v>19.367000000000001</c:v>
                </c:pt>
                <c:pt idx="610">
                  <c:v>17.733000000000001</c:v>
                </c:pt>
                <c:pt idx="611">
                  <c:v>16.649999999999999</c:v>
                </c:pt>
                <c:pt idx="612">
                  <c:v>15.532999999999999</c:v>
                </c:pt>
                <c:pt idx="613">
                  <c:v>14.7</c:v>
                </c:pt>
                <c:pt idx="614">
                  <c:v>13.733000000000001</c:v>
                </c:pt>
                <c:pt idx="615">
                  <c:v>12.717000000000001</c:v>
                </c:pt>
                <c:pt idx="616">
                  <c:v>12.016999999999999</c:v>
                </c:pt>
                <c:pt idx="617">
                  <c:v>11.167</c:v>
                </c:pt>
                <c:pt idx="618">
                  <c:v>10.468</c:v>
                </c:pt>
                <c:pt idx="619">
                  <c:v>10.147</c:v>
                </c:pt>
                <c:pt idx="620">
                  <c:v>9.4749999999999996</c:v>
                </c:pt>
                <c:pt idx="621">
                  <c:v>8.5250000000000004</c:v>
                </c:pt>
                <c:pt idx="622">
                  <c:v>8.43</c:v>
                </c:pt>
                <c:pt idx="623">
                  <c:v>7.9066999999999998</c:v>
                </c:pt>
                <c:pt idx="624">
                  <c:v>7.3833000000000002</c:v>
                </c:pt>
                <c:pt idx="625">
                  <c:v>7.0617000000000001</c:v>
                </c:pt>
                <c:pt idx="626">
                  <c:v>6.8367000000000004</c:v>
                </c:pt>
                <c:pt idx="627">
                  <c:v>6.4550000000000001</c:v>
                </c:pt>
                <c:pt idx="628">
                  <c:v>6.2366999999999999</c:v>
                </c:pt>
                <c:pt idx="629">
                  <c:v>5.9633000000000003</c:v>
                </c:pt>
                <c:pt idx="630">
                  <c:v>5.7149999999999999</c:v>
                </c:pt>
                <c:pt idx="631">
                  <c:v>5.3883000000000001</c:v>
                </c:pt>
                <c:pt idx="632">
                  <c:v>5.1882999999999999</c:v>
                </c:pt>
                <c:pt idx="633">
                  <c:v>5.05</c:v>
                </c:pt>
                <c:pt idx="634">
                  <c:v>4.8132999999999999</c:v>
                </c:pt>
                <c:pt idx="635">
                  <c:v>4.67</c:v>
                </c:pt>
                <c:pt idx="636">
                  <c:v>4.5282999999999998</c:v>
                </c:pt>
                <c:pt idx="637">
                  <c:v>4.2549999999999999</c:v>
                </c:pt>
                <c:pt idx="638">
                  <c:v>4.0782999999999996</c:v>
                </c:pt>
                <c:pt idx="639">
                  <c:v>3.9449999999999998</c:v>
                </c:pt>
                <c:pt idx="640">
                  <c:v>3.7132999999999998</c:v>
                </c:pt>
                <c:pt idx="641">
                  <c:v>3.5983000000000001</c:v>
                </c:pt>
                <c:pt idx="642">
                  <c:v>3.6482999999999999</c:v>
                </c:pt>
                <c:pt idx="643">
                  <c:v>3.3982999999999999</c:v>
                </c:pt>
                <c:pt idx="644">
                  <c:v>3.1633</c:v>
                </c:pt>
                <c:pt idx="645">
                  <c:v>3.1983000000000001</c:v>
                </c:pt>
                <c:pt idx="646">
                  <c:v>3.0283000000000002</c:v>
                </c:pt>
                <c:pt idx="647">
                  <c:v>2.9817</c:v>
                </c:pt>
                <c:pt idx="648">
                  <c:v>2.81</c:v>
                </c:pt>
                <c:pt idx="649">
                  <c:v>2.8216999999999999</c:v>
                </c:pt>
                <c:pt idx="650">
                  <c:v>2.6166999999999998</c:v>
                </c:pt>
                <c:pt idx="651">
                  <c:v>2.6533000000000002</c:v>
                </c:pt>
                <c:pt idx="652">
                  <c:v>2.4567000000000001</c:v>
                </c:pt>
                <c:pt idx="653">
                  <c:v>2.2467000000000001</c:v>
                </c:pt>
                <c:pt idx="654">
                  <c:v>1.9766999999999999</c:v>
                </c:pt>
                <c:pt idx="655">
                  <c:v>1.7566999999999999</c:v>
                </c:pt>
                <c:pt idx="656">
                  <c:v>1.4517</c:v>
                </c:pt>
                <c:pt idx="657">
                  <c:v>1.3583000000000001</c:v>
                </c:pt>
                <c:pt idx="658">
                  <c:v>1.2257</c:v>
                </c:pt>
                <c:pt idx="659">
                  <c:v>0.97750000000000004</c:v>
                </c:pt>
                <c:pt idx="660">
                  <c:v>0.94767000000000001</c:v>
                </c:pt>
                <c:pt idx="661">
                  <c:v>0.76883000000000001</c:v>
                </c:pt>
                <c:pt idx="662">
                  <c:v>0.59433000000000002</c:v>
                </c:pt>
                <c:pt idx="663">
                  <c:v>0.50783</c:v>
                </c:pt>
                <c:pt idx="664">
                  <c:v>0.47</c:v>
                </c:pt>
                <c:pt idx="665">
                  <c:v>0.33967000000000003</c:v>
                </c:pt>
                <c:pt idx="666">
                  <c:v>0.33017000000000002</c:v>
                </c:pt>
                <c:pt idx="667">
                  <c:v>0.3755</c:v>
                </c:pt>
                <c:pt idx="668">
                  <c:v>0.18825</c:v>
                </c:pt>
                <c:pt idx="669">
                  <c:v>1.0355000000000001</c:v>
                </c:pt>
                <c:pt idx="670">
                  <c:v>5.2583000000000002</c:v>
                </c:pt>
                <c:pt idx="671">
                  <c:v>7.3150000000000004</c:v>
                </c:pt>
                <c:pt idx="672">
                  <c:v>6.77</c:v>
                </c:pt>
                <c:pt idx="673">
                  <c:v>5.8666999999999998</c:v>
                </c:pt>
                <c:pt idx="674">
                  <c:v>4.5282999999999998</c:v>
                </c:pt>
                <c:pt idx="675">
                  <c:v>4.2866999999999997</c:v>
                </c:pt>
                <c:pt idx="676">
                  <c:v>3.8733</c:v>
                </c:pt>
                <c:pt idx="677">
                  <c:v>3.4449999999999998</c:v>
                </c:pt>
                <c:pt idx="678">
                  <c:v>2.9049999999999998</c:v>
                </c:pt>
                <c:pt idx="679">
                  <c:v>2.4900000000000002</c:v>
                </c:pt>
                <c:pt idx="680">
                  <c:v>2.25</c:v>
                </c:pt>
                <c:pt idx="681">
                  <c:v>2.0316999999999998</c:v>
                </c:pt>
                <c:pt idx="682">
                  <c:v>1.85</c:v>
                </c:pt>
                <c:pt idx="683">
                  <c:v>1.8967000000000001</c:v>
                </c:pt>
                <c:pt idx="684">
                  <c:v>1.7050000000000001</c:v>
                </c:pt>
                <c:pt idx="685">
                  <c:v>1.5217000000000001</c:v>
                </c:pt>
                <c:pt idx="686">
                  <c:v>1.5432999999999999</c:v>
                </c:pt>
                <c:pt idx="687">
                  <c:v>1.4333</c:v>
                </c:pt>
                <c:pt idx="688">
                  <c:v>1.2067000000000001</c:v>
                </c:pt>
                <c:pt idx="689">
                  <c:v>1.1639999999999999</c:v>
                </c:pt>
                <c:pt idx="690">
                  <c:v>0.96633000000000002</c:v>
                </c:pt>
                <c:pt idx="691">
                  <c:v>1.0315000000000001</c:v>
                </c:pt>
                <c:pt idx="692">
                  <c:v>0.84133000000000002</c:v>
                </c:pt>
                <c:pt idx="693">
                  <c:v>0.78649999999999998</c:v>
                </c:pt>
                <c:pt idx="694">
                  <c:v>0.79483000000000004</c:v>
                </c:pt>
                <c:pt idx="695">
                  <c:v>0.69099999999999995</c:v>
                </c:pt>
                <c:pt idx="696">
                  <c:v>0.67732999999999999</c:v>
                </c:pt>
                <c:pt idx="697">
                  <c:v>0.72716999999999998</c:v>
                </c:pt>
                <c:pt idx="698">
                  <c:v>0.60799999999999998</c:v>
                </c:pt>
                <c:pt idx="699">
                  <c:v>0.57799999999999996</c:v>
                </c:pt>
                <c:pt idx="700">
                  <c:v>0.55549999999999999</c:v>
                </c:pt>
                <c:pt idx="701">
                  <c:v>0.46433000000000002</c:v>
                </c:pt>
                <c:pt idx="702">
                  <c:v>0.50366999999999995</c:v>
                </c:pt>
                <c:pt idx="703">
                  <c:v>0.35866999999999999</c:v>
                </c:pt>
                <c:pt idx="704">
                  <c:v>0.379</c:v>
                </c:pt>
                <c:pt idx="705">
                  <c:v>0.42099999999999999</c:v>
                </c:pt>
                <c:pt idx="706">
                  <c:v>0.33250000000000002</c:v>
                </c:pt>
                <c:pt idx="707">
                  <c:v>0.31383</c:v>
                </c:pt>
                <c:pt idx="708">
                  <c:v>0.25383</c:v>
                </c:pt>
                <c:pt idx="709">
                  <c:v>0.2215</c:v>
                </c:pt>
                <c:pt idx="710">
                  <c:v>0.19717000000000001</c:v>
                </c:pt>
                <c:pt idx="711">
                  <c:v>0.19217000000000001</c:v>
                </c:pt>
                <c:pt idx="712">
                  <c:v>0.16367000000000001</c:v>
                </c:pt>
                <c:pt idx="713">
                  <c:v>0.187</c:v>
                </c:pt>
                <c:pt idx="714">
                  <c:v>0.21317</c:v>
                </c:pt>
                <c:pt idx="715">
                  <c:v>0.1915</c:v>
                </c:pt>
                <c:pt idx="716">
                  <c:v>0.217</c:v>
                </c:pt>
                <c:pt idx="717">
                  <c:v>0.14552999999999999</c:v>
                </c:pt>
                <c:pt idx="718">
                  <c:v>0.18695000000000001</c:v>
                </c:pt>
                <c:pt idx="719">
                  <c:v>0.18554999999999999</c:v>
                </c:pt>
                <c:pt idx="720">
                  <c:v>0.14849999999999999</c:v>
                </c:pt>
                <c:pt idx="721">
                  <c:v>0.14257</c:v>
                </c:pt>
                <c:pt idx="722">
                  <c:v>0.13800000000000001</c:v>
                </c:pt>
                <c:pt idx="723">
                  <c:v>0.1229</c:v>
                </c:pt>
                <c:pt idx="724">
                  <c:v>0.13255</c:v>
                </c:pt>
                <c:pt idx="725">
                  <c:v>0.11768000000000001</c:v>
                </c:pt>
                <c:pt idx="726">
                  <c:v>9.2617000000000005E-2</c:v>
                </c:pt>
                <c:pt idx="727">
                  <c:v>0.10580000000000001</c:v>
                </c:pt>
                <c:pt idx="728">
                  <c:v>0.12168</c:v>
                </c:pt>
                <c:pt idx="729">
                  <c:v>9.4017000000000003E-2</c:v>
                </c:pt>
                <c:pt idx="730">
                  <c:v>0.10662000000000001</c:v>
                </c:pt>
                <c:pt idx="731">
                  <c:v>0.10988000000000001</c:v>
                </c:pt>
                <c:pt idx="732">
                  <c:v>0.10367</c:v>
                </c:pt>
                <c:pt idx="733">
                  <c:v>9.4049999999999995E-2</c:v>
                </c:pt>
                <c:pt idx="734">
                  <c:v>0.11119999999999999</c:v>
                </c:pt>
                <c:pt idx="735">
                  <c:v>0.10647</c:v>
                </c:pt>
                <c:pt idx="736">
                  <c:v>9.3917E-2</c:v>
                </c:pt>
                <c:pt idx="737">
                  <c:v>0.10967</c:v>
                </c:pt>
                <c:pt idx="738">
                  <c:v>0.13264999999999999</c:v>
                </c:pt>
                <c:pt idx="739">
                  <c:v>0.10027</c:v>
                </c:pt>
                <c:pt idx="740">
                  <c:v>8.7150000000000005E-2</c:v>
                </c:pt>
                <c:pt idx="741">
                  <c:v>0.11755</c:v>
                </c:pt>
                <c:pt idx="742">
                  <c:v>0.11902</c:v>
                </c:pt>
                <c:pt idx="743">
                  <c:v>0.11097</c:v>
                </c:pt>
                <c:pt idx="744">
                  <c:v>0.12118</c:v>
                </c:pt>
                <c:pt idx="745">
                  <c:v>0.109</c:v>
                </c:pt>
                <c:pt idx="746">
                  <c:v>0.12488</c:v>
                </c:pt>
                <c:pt idx="747">
                  <c:v>9.2632999999999993E-2</c:v>
                </c:pt>
                <c:pt idx="748">
                  <c:v>0.11667</c:v>
                </c:pt>
                <c:pt idx="749">
                  <c:v>9.0582999999999997E-2</c:v>
                </c:pt>
                <c:pt idx="750">
                  <c:v>8.1449999999999995E-2</c:v>
                </c:pt>
                <c:pt idx="751">
                  <c:v>8.2433000000000006E-2</c:v>
                </c:pt>
                <c:pt idx="752">
                  <c:v>0.10882</c:v>
                </c:pt>
                <c:pt idx="753">
                  <c:v>9.8132999999999998E-2</c:v>
                </c:pt>
                <c:pt idx="754">
                  <c:v>0.10582</c:v>
                </c:pt>
                <c:pt idx="755">
                  <c:v>5.6982999999999999E-2</c:v>
                </c:pt>
                <c:pt idx="756">
                  <c:v>9.0700000000000003E-2</c:v>
                </c:pt>
                <c:pt idx="757">
                  <c:v>7.7450000000000005E-2</c:v>
                </c:pt>
                <c:pt idx="758">
                  <c:v>0.10786999999999999</c:v>
                </c:pt>
                <c:pt idx="759">
                  <c:v>8.9149999999999993E-2</c:v>
                </c:pt>
                <c:pt idx="760">
                  <c:v>7.2717000000000004E-2</c:v>
                </c:pt>
                <c:pt idx="761">
                  <c:v>9.5917000000000002E-2</c:v>
                </c:pt>
                <c:pt idx="762">
                  <c:v>7.3550000000000004E-2</c:v>
                </c:pt>
                <c:pt idx="763">
                  <c:v>5.0132999999999997E-2</c:v>
                </c:pt>
                <c:pt idx="764">
                  <c:v>8.5699999999999998E-2</c:v>
                </c:pt>
                <c:pt idx="765">
                  <c:v>5.885E-2</c:v>
                </c:pt>
                <c:pt idx="766">
                  <c:v>7.2233000000000006E-2</c:v>
                </c:pt>
                <c:pt idx="767">
                  <c:v>8.4917000000000006E-2</c:v>
                </c:pt>
                <c:pt idx="768">
                  <c:v>6.9133E-2</c:v>
                </c:pt>
                <c:pt idx="769">
                  <c:v>6.3517000000000004E-2</c:v>
                </c:pt>
                <c:pt idx="770">
                  <c:v>4.4600000000000001E-2</c:v>
                </c:pt>
                <c:pt idx="771">
                  <c:v>6.0233000000000002E-2</c:v>
                </c:pt>
                <c:pt idx="772">
                  <c:v>5.9983000000000002E-2</c:v>
                </c:pt>
                <c:pt idx="773">
                  <c:v>6.4667000000000002E-2</c:v>
                </c:pt>
                <c:pt idx="774">
                  <c:v>5.2233000000000002E-2</c:v>
                </c:pt>
                <c:pt idx="775">
                  <c:v>5.4433000000000002E-2</c:v>
                </c:pt>
                <c:pt idx="776">
                  <c:v>5.0932999999999999E-2</c:v>
                </c:pt>
                <c:pt idx="777">
                  <c:v>7.3050000000000004E-2</c:v>
                </c:pt>
                <c:pt idx="778">
                  <c:v>6.1582999999999999E-2</c:v>
                </c:pt>
                <c:pt idx="779">
                  <c:v>4.6532999999999998E-2</c:v>
                </c:pt>
                <c:pt idx="780">
                  <c:v>5.8450000000000002E-2</c:v>
                </c:pt>
                <c:pt idx="781">
                  <c:v>7.2666999999999995E-2</c:v>
                </c:pt>
                <c:pt idx="782">
                  <c:v>7.7549999999999994E-2</c:v>
                </c:pt>
                <c:pt idx="783">
                  <c:v>4.6833E-2</c:v>
                </c:pt>
                <c:pt idx="784">
                  <c:v>5.1233000000000001E-2</c:v>
                </c:pt>
                <c:pt idx="785">
                  <c:v>4.6517000000000003E-2</c:v>
                </c:pt>
                <c:pt idx="786">
                  <c:v>6.1332999999999999E-2</c:v>
                </c:pt>
                <c:pt idx="787">
                  <c:v>8.0033000000000007E-2</c:v>
                </c:pt>
                <c:pt idx="788">
                  <c:v>5.3249999999999999E-2</c:v>
                </c:pt>
                <c:pt idx="789">
                  <c:v>9.5216999999999996E-2</c:v>
                </c:pt>
                <c:pt idx="790">
                  <c:v>7.8649999999999998E-2</c:v>
                </c:pt>
                <c:pt idx="791">
                  <c:v>5.1067000000000001E-2</c:v>
                </c:pt>
                <c:pt idx="792">
                  <c:v>6.1517000000000002E-2</c:v>
                </c:pt>
                <c:pt idx="793">
                  <c:v>5.6250000000000001E-2</c:v>
                </c:pt>
                <c:pt idx="794">
                  <c:v>7.3467000000000005E-2</c:v>
                </c:pt>
                <c:pt idx="795">
                  <c:v>4.4616999999999997E-2</c:v>
                </c:pt>
                <c:pt idx="796">
                  <c:v>5.8117000000000002E-2</c:v>
                </c:pt>
                <c:pt idx="797">
                  <c:v>4.6833E-2</c:v>
                </c:pt>
                <c:pt idx="798">
                  <c:v>4.9799999999999997E-2</c:v>
                </c:pt>
                <c:pt idx="799">
                  <c:v>5.7783000000000001E-2</c:v>
                </c:pt>
                <c:pt idx="800">
                  <c:v>7.7566999999999997E-2</c:v>
                </c:pt>
                <c:pt idx="801">
                  <c:v>7.0233000000000004E-2</c:v>
                </c:pt>
                <c:pt idx="802">
                  <c:v>4.5832999999999999E-2</c:v>
                </c:pt>
                <c:pt idx="803">
                  <c:v>7.3233000000000006E-2</c:v>
                </c:pt>
                <c:pt idx="804">
                  <c:v>7.6783000000000004E-2</c:v>
                </c:pt>
                <c:pt idx="805">
                  <c:v>7.0666999999999994E-2</c:v>
                </c:pt>
                <c:pt idx="806">
                  <c:v>6.3183000000000003E-2</c:v>
                </c:pt>
                <c:pt idx="807">
                  <c:v>5.3383E-2</c:v>
                </c:pt>
                <c:pt idx="808">
                  <c:v>6.7632999999999999E-2</c:v>
                </c:pt>
                <c:pt idx="809">
                  <c:v>6.3167000000000001E-2</c:v>
                </c:pt>
                <c:pt idx="810">
                  <c:v>5.4917000000000001E-2</c:v>
                </c:pt>
                <c:pt idx="811">
                  <c:v>4.4467E-2</c:v>
                </c:pt>
                <c:pt idx="812">
                  <c:v>6.6400000000000001E-2</c:v>
                </c:pt>
                <c:pt idx="813">
                  <c:v>6.2300000000000001E-2</c:v>
                </c:pt>
                <c:pt idx="814">
                  <c:v>5.5399999999999998E-2</c:v>
                </c:pt>
                <c:pt idx="815">
                  <c:v>5.7000000000000002E-2</c:v>
                </c:pt>
                <c:pt idx="816">
                  <c:v>5.0599999999999999E-2</c:v>
                </c:pt>
                <c:pt idx="817">
                  <c:v>6.1332999999999999E-2</c:v>
                </c:pt>
                <c:pt idx="818">
                  <c:v>6.1017000000000002E-2</c:v>
                </c:pt>
                <c:pt idx="819">
                  <c:v>6.9667000000000007E-2</c:v>
                </c:pt>
                <c:pt idx="820">
                  <c:v>4.6433000000000002E-2</c:v>
                </c:pt>
                <c:pt idx="821">
                  <c:v>4.675E-2</c:v>
                </c:pt>
                <c:pt idx="822">
                  <c:v>4.7133000000000001E-2</c:v>
                </c:pt>
                <c:pt idx="823">
                  <c:v>6.8532999999999997E-2</c:v>
                </c:pt>
                <c:pt idx="824">
                  <c:v>4.4567000000000002E-2</c:v>
                </c:pt>
                <c:pt idx="825">
                  <c:v>6.9467000000000001E-2</c:v>
                </c:pt>
                <c:pt idx="826">
                  <c:v>5.3683000000000002E-2</c:v>
                </c:pt>
                <c:pt idx="827">
                  <c:v>8.1083000000000002E-2</c:v>
                </c:pt>
                <c:pt idx="828">
                  <c:v>4.4499999999999998E-2</c:v>
                </c:pt>
                <c:pt idx="829">
                  <c:v>7.0916999999999994E-2</c:v>
                </c:pt>
                <c:pt idx="830">
                  <c:v>4.6383000000000001E-2</c:v>
                </c:pt>
                <c:pt idx="831">
                  <c:v>5.3566999999999997E-2</c:v>
                </c:pt>
                <c:pt idx="832">
                  <c:v>4.7982999999999998E-2</c:v>
                </c:pt>
                <c:pt idx="833">
                  <c:v>5.1483000000000001E-2</c:v>
                </c:pt>
                <c:pt idx="834">
                  <c:v>4.7532999999999999E-2</c:v>
                </c:pt>
                <c:pt idx="835">
                  <c:v>4.4600000000000001E-2</c:v>
                </c:pt>
                <c:pt idx="836">
                  <c:v>7.1800000000000003E-2</c:v>
                </c:pt>
                <c:pt idx="837">
                  <c:v>8.9266999999999999E-2</c:v>
                </c:pt>
                <c:pt idx="838">
                  <c:v>5.1733000000000001E-2</c:v>
                </c:pt>
                <c:pt idx="839">
                  <c:v>7.4982999999999994E-2</c:v>
                </c:pt>
                <c:pt idx="840">
                  <c:v>6.4850000000000005E-2</c:v>
                </c:pt>
                <c:pt idx="841">
                  <c:v>8.6032999999999998E-2</c:v>
                </c:pt>
                <c:pt idx="842">
                  <c:v>6.7682999999999993E-2</c:v>
                </c:pt>
                <c:pt idx="843">
                  <c:v>6.225E-2</c:v>
                </c:pt>
                <c:pt idx="844">
                  <c:v>5.4550000000000001E-2</c:v>
                </c:pt>
                <c:pt idx="845">
                  <c:v>5.9900000000000002E-2</c:v>
                </c:pt>
                <c:pt idx="846">
                  <c:v>6.5799999999999997E-2</c:v>
                </c:pt>
                <c:pt idx="847">
                  <c:v>5.8966999999999999E-2</c:v>
                </c:pt>
                <c:pt idx="848">
                  <c:v>5.8033000000000001E-2</c:v>
                </c:pt>
                <c:pt idx="849">
                  <c:v>4.6383000000000001E-2</c:v>
                </c:pt>
                <c:pt idx="850">
                  <c:v>5.2049999999999999E-2</c:v>
                </c:pt>
                <c:pt idx="851">
                  <c:v>5.0867000000000002E-2</c:v>
                </c:pt>
                <c:pt idx="852">
                  <c:v>5.6833000000000002E-2</c:v>
                </c:pt>
                <c:pt idx="853">
                  <c:v>7.2450000000000001E-2</c:v>
                </c:pt>
                <c:pt idx="854">
                  <c:v>5.7033E-2</c:v>
                </c:pt>
                <c:pt idx="855">
                  <c:v>7.2099999999999997E-2</c:v>
                </c:pt>
                <c:pt idx="856">
                  <c:v>4.5683000000000001E-2</c:v>
                </c:pt>
                <c:pt idx="857">
                  <c:v>4.9716999999999997E-2</c:v>
                </c:pt>
                <c:pt idx="858">
                  <c:v>4.8566999999999999E-2</c:v>
                </c:pt>
                <c:pt idx="859">
                  <c:v>4.5717000000000001E-2</c:v>
                </c:pt>
                <c:pt idx="860">
                  <c:v>5.1832999999999997E-2</c:v>
                </c:pt>
                <c:pt idx="861">
                  <c:v>6.8583000000000005E-2</c:v>
                </c:pt>
                <c:pt idx="862">
                  <c:v>5.3883E-2</c:v>
                </c:pt>
                <c:pt idx="863">
                  <c:v>6.1067000000000003E-2</c:v>
                </c:pt>
                <c:pt idx="864">
                  <c:v>6.2667E-2</c:v>
                </c:pt>
                <c:pt idx="865">
                  <c:v>6.5532999999999994E-2</c:v>
                </c:pt>
                <c:pt idx="866">
                  <c:v>6.2366999999999999E-2</c:v>
                </c:pt>
                <c:pt idx="867">
                  <c:v>7.0166999999999993E-2</c:v>
                </c:pt>
                <c:pt idx="868">
                  <c:v>4.5749999999999999E-2</c:v>
                </c:pt>
                <c:pt idx="869">
                  <c:v>8.8050000000000003E-2</c:v>
                </c:pt>
                <c:pt idx="870">
                  <c:v>4.8649999999999999E-2</c:v>
                </c:pt>
                <c:pt idx="871">
                  <c:v>5.8000000000000003E-2</c:v>
                </c:pt>
                <c:pt idx="872">
                  <c:v>5.6316999999999999E-2</c:v>
                </c:pt>
                <c:pt idx="873">
                  <c:v>4.4933000000000001E-2</c:v>
                </c:pt>
                <c:pt idx="874">
                  <c:v>0.08</c:v>
                </c:pt>
                <c:pt idx="875">
                  <c:v>4.4882999999999999E-2</c:v>
                </c:pt>
                <c:pt idx="876">
                  <c:v>6.5017000000000005E-2</c:v>
                </c:pt>
                <c:pt idx="877">
                  <c:v>5.6899999999999999E-2</c:v>
                </c:pt>
                <c:pt idx="878">
                  <c:v>5.6917000000000002E-2</c:v>
                </c:pt>
                <c:pt idx="879">
                  <c:v>6.4066999999999999E-2</c:v>
                </c:pt>
                <c:pt idx="880">
                  <c:v>6.2966999999999995E-2</c:v>
                </c:pt>
                <c:pt idx="881">
                  <c:v>5.7482999999999999E-2</c:v>
                </c:pt>
                <c:pt idx="882">
                  <c:v>4.8849999999999998E-2</c:v>
                </c:pt>
                <c:pt idx="883">
                  <c:v>5.3717000000000001E-2</c:v>
                </c:pt>
                <c:pt idx="884">
                  <c:v>5.135E-2</c:v>
                </c:pt>
                <c:pt idx="885">
                  <c:v>7.6149999999999995E-2</c:v>
                </c:pt>
                <c:pt idx="886">
                  <c:v>5.0167000000000003E-2</c:v>
                </c:pt>
                <c:pt idx="887">
                  <c:v>5.8483E-2</c:v>
                </c:pt>
                <c:pt idx="888">
                  <c:v>8.8050000000000003E-2</c:v>
                </c:pt>
                <c:pt idx="889">
                  <c:v>4.4699999999999997E-2</c:v>
                </c:pt>
                <c:pt idx="890">
                  <c:v>6.6466999999999998E-2</c:v>
                </c:pt>
                <c:pt idx="891">
                  <c:v>4.5650000000000003E-2</c:v>
                </c:pt>
                <c:pt idx="892">
                  <c:v>5.0666999999999997E-2</c:v>
                </c:pt>
                <c:pt idx="893">
                  <c:v>6.5583000000000002E-2</c:v>
                </c:pt>
                <c:pt idx="894">
                  <c:v>6.4232999999999998E-2</c:v>
                </c:pt>
                <c:pt idx="895">
                  <c:v>5.0932999999999999E-2</c:v>
                </c:pt>
                <c:pt idx="896">
                  <c:v>8.8016999999999998E-2</c:v>
                </c:pt>
                <c:pt idx="897">
                  <c:v>7.2217000000000003E-2</c:v>
                </c:pt>
                <c:pt idx="898">
                  <c:v>6.1032999999999997E-2</c:v>
                </c:pt>
                <c:pt idx="899">
                  <c:v>8.3500000000000005E-2</c:v>
                </c:pt>
                <c:pt idx="900">
                  <c:v>5.2882999999999999E-2</c:v>
                </c:pt>
                <c:pt idx="901">
                  <c:v>6.6382999999999998E-2</c:v>
                </c:pt>
                <c:pt idx="902">
                  <c:v>5.5183000000000003E-2</c:v>
                </c:pt>
                <c:pt idx="903">
                  <c:v>6.1949999999999998E-2</c:v>
                </c:pt>
                <c:pt idx="904">
                  <c:v>7.0182999999999995E-2</c:v>
                </c:pt>
                <c:pt idx="905">
                  <c:v>5.2549999999999999E-2</c:v>
                </c:pt>
                <c:pt idx="906">
                  <c:v>5.4383000000000001E-2</c:v>
                </c:pt>
                <c:pt idx="907">
                  <c:v>8.8883000000000004E-2</c:v>
                </c:pt>
                <c:pt idx="908">
                  <c:v>5.8549999999999998E-2</c:v>
                </c:pt>
                <c:pt idx="909">
                  <c:v>5.3499999999999999E-2</c:v>
                </c:pt>
                <c:pt idx="910">
                  <c:v>6.4616999999999994E-2</c:v>
                </c:pt>
                <c:pt idx="911">
                  <c:v>5.8999999999999997E-2</c:v>
                </c:pt>
                <c:pt idx="912">
                  <c:v>6.9182999999999995E-2</c:v>
                </c:pt>
                <c:pt idx="913">
                  <c:v>7.4682999999999999E-2</c:v>
                </c:pt>
                <c:pt idx="914">
                  <c:v>6.3100000000000003E-2</c:v>
                </c:pt>
                <c:pt idx="915">
                  <c:v>5.2699999999999997E-2</c:v>
                </c:pt>
                <c:pt idx="916">
                  <c:v>5.6932999999999997E-2</c:v>
                </c:pt>
                <c:pt idx="917">
                  <c:v>7.5166999999999998E-2</c:v>
                </c:pt>
                <c:pt idx="918">
                  <c:v>7.3300000000000004E-2</c:v>
                </c:pt>
                <c:pt idx="919">
                  <c:v>7.6082999999999998E-2</c:v>
                </c:pt>
                <c:pt idx="920">
                  <c:v>8.6099999999999996E-2</c:v>
                </c:pt>
                <c:pt idx="921">
                  <c:v>6.7282999999999996E-2</c:v>
                </c:pt>
                <c:pt idx="922">
                  <c:v>6.8817000000000003E-2</c:v>
                </c:pt>
                <c:pt idx="923">
                  <c:v>7.3516999999999999E-2</c:v>
                </c:pt>
                <c:pt idx="924">
                  <c:v>7.8750000000000001E-2</c:v>
                </c:pt>
                <c:pt idx="925">
                  <c:v>8.7983000000000006E-2</c:v>
                </c:pt>
                <c:pt idx="926">
                  <c:v>7.3233000000000006E-2</c:v>
                </c:pt>
                <c:pt idx="927">
                  <c:v>6.8500000000000005E-2</c:v>
                </c:pt>
                <c:pt idx="928">
                  <c:v>6.4833000000000002E-2</c:v>
                </c:pt>
                <c:pt idx="929">
                  <c:v>6.9167000000000006E-2</c:v>
                </c:pt>
                <c:pt idx="930">
                  <c:v>5.7250000000000002E-2</c:v>
                </c:pt>
                <c:pt idx="931">
                  <c:v>9.0982999999999994E-2</c:v>
                </c:pt>
                <c:pt idx="932">
                  <c:v>5.5982999999999998E-2</c:v>
                </c:pt>
                <c:pt idx="933">
                  <c:v>0.10823000000000001</c:v>
                </c:pt>
                <c:pt idx="934">
                  <c:v>7.4999999999999997E-2</c:v>
                </c:pt>
                <c:pt idx="935">
                  <c:v>8.8967000000000004E-2</c:v>
                </c:pt>
                <c:pt idx="936">
                  <c:v>9.9417000000000005E-2</c:v>
                </c:pt>
                <c:pt idx="937">
                  <c:v>6.2449999999999999E-2</c:v>
                </c:pt>
                <c:pt idx="938">
                  <c:v>7.1266999999999997E-2</c:v>
                </c:pt>
                <c:pt idx="939">
                  <c:v>6.8949999999999997E-2</c:v>
                </c:pt>
                <c:pt idx="940">
                  <c:v>6.5667000000000003E-2</c:v>
                </c:pt>
                <c:pt idx="941">
                  <c:v>6.4466999999999997E-2</c:v>
                </c:pt>
                <c:pt idx="942">
                  <c:v>6.8932999999999994E-2</c:v>
                </c:pt>
                <c:pt idx="943">
                  <c:v>6.4532999999999993E-2</c:v>
                </c:pt>
                <c:pt idx="944">
                  <c:v>7.8200000000000006E-2</c:v>
                </c:pt>
                <c:pt idx="945">
                  <c:v>7.5600000000000001E-2</c:v>
                </c:pt>
                <c:pt idx="946">
                  <c:v>6.3632999999999995E-2</c:v>
                </c:pt>
                <c:pt idx="947">
                  <c:v>6.5017000000000005E-2</c:v>
                </c:pt>
                <c:pt idx="948">
                  <c:v>6.2116999999999999E-2</c:v>
                </c:pt>
                <c:pt idx="949">
                  <c:v>7.9216999999999996E-2</c:v>
                </c:pt>
                <c:pt idx="950">
                  <c:v>5.6583000000000001E-2</c:v>
                </c:pt>
                <c:pt idx="951">
                  <c:v>9.2867000000000005E-2</c:v>
                </c:pt>
                <c:pt idx="952">
                  <c:v>6.4299999999999996E-2</c:v>
                </c:pt>
                <c:pt idx="953">
                  <c:v>8.3967E-2</c:v>
                </c:pt>
                <c:pt idx="954">
                  <c:v>8.0649999999999999E-2</c:v>
                </c:pt>
                <c:pt idx="955">
                  <c:v>6.0567000000000003E-2</c:v>
                </c:pt>
                <c:pt idx="956">
                  <c:v>6.4949999999999994E-2</c:v>
                </c:pt>
                <c:pt idx="957">
                  <c:v>6.9432999999999995E-2</c:v>
                </c:pt>
                <c:pt idx="958">
                  <c:v>6.6317000000000001E-2</c:v>
                </c:pt>
                <c:pt idx="959">
                  <c:v>9.9432999999999994E-2</c:v>
                </c:pt>
                <c:pt idx="960">
                  <c:v>6.8250000000000005E-2</c:v>
                </c:pt>
                <c:pt idx="961">
                  <c:v>9.3899999999999997E-2</c:v>
                </c:pt>
                <c:pt idx="962">
                  <c:v>6.6699999999999995E-2</c:v>
                </c:pt>
                <c:pt idx="963">
                  <c:v>7.4899999999999994E-2</c:v>
                </c:pt>
                <c:pt idx="964">
                  <c:v>0.10612000000000001</c:v>
                </c:pt>
                <c:pt idx="965">
                  <c:v>9.2450000000000004E-2</c:v>
                </c:pt>
                <c:pt idx="966">
                  <c:v>9.4017000000000003E-2</c:v>
                </c:pt>
                <c:pt idx="967">
                  <c:v>7.6033000000000003E-2</c:v>
                </c:pt>
                <c:pt idx="968">
                  <c:v>7.2416999999999995E-2</c:v>
                </c:pt>
                <c:pt idx="969">
                  <c:v>5.5433000000000003E-2</c:v>
                </c:pt>
                <c:pt idx="970">
                  <c:v>8.8533000000000001E-2</c:v>
                </c:pt>
                <c:pt idx="971">
                  <c:v>6.0567000000000003E-2</c:v>
                </c:pt>
                <c:pt idx="972">
                  <c:v>5.5083E-2</c:v>
                </c:pt>
                <c:pt idx="973">
                  <c:v>7.2599999999999998E-2</c:v>
                </c:pt>
                <c:pt idx="974">
                  <c:v>7.9667000000000002E-2</c:v>
                </c:pt>
                <c:pt idx="975">
                  <c:v>6.1633E-2</c:v>
                </c:pt>
                <c:pt idx="976">
                  <c:v>7.1499999999999994E-2</c:v>
                </c:pt>
                <c:pt idx="977">
                  <c:v>6.3750000000000001E-2</c:v>
                </c:pt>
                <c:pt idx="978">
                  <c:v>8.5366999999999998E-2</c:v>
                </c:pt>
                <c:pt idx="979">
                  <c:v>6.3267000000000004E-2</c:v>
                </c:pt>
                <c:pt idx="980">
                  <c:v>8.6300000000000002E-2</c:v>
                </c:pt>
                <c:pt idx="981">
                  <c:v>7.6716999999999994E-2</c:v>
                </c:pt>
                <c:pt idx="982">
                  <c:v>5.2900000000000003E-2</c:v>
                </c:pt>
                <c:pt idx="983">
                  <c:v>7.6999999999999999E-2</c:v>
                </c:pt>
                <c:pt idx="984">
                  <c:v>6.6600000000000006E-2</c:v>
                </c:pt>
                <c:pt idx="985">
                  <c:v>6.4583000000000002E-2</c:v>
                </c:pt>
                <c:pt idx="986">
                  <c:v>8.1000000000000003E-2</c:v>
                </c:pt>
                <c:pt idx="987">
                  <c:v>7.5600000000000001E-2</c:v>
                </c:pt>
                <c:pt idx="988">
                  <c:v>9.3200000000000005E-2</c:v>
                </c:pt>
                <c:pt idx="989">
                  <c:v>7.9183000000000003E-2</c:v>
                </c:pt>
                <c:pt idx="990">
                  <c:v>6.5216999999999997E-2</c:v>
                </c:pt>
                <c:pt idx="991">
                  <c:v>6.9550000000000001E-2</c:v>
                </c:pt>
                <c:pt idx="992">
                  <c:v>5.2699999999999997E-2</c:v>
                </c:pt>
                <c:pt idx="993">
                  <c:v>7.7316999999999997E-2</c:v>
                </c:pt>
                <c:pt idx="994">
                  <c:v>6.2617000000000006E-2</c:v>
                </c:pt>
                <c:pt idx="995">
                  <c:v>7.9783000000000007E-2</c:v>
                </c:pt>
                <c:pt idx="996">
                  <c:v>8.1000000000000003E-2</c:v>
                </c:pt>
                <c:pt idx="997">
                  <c:v>8.0199999999999994E-2</c:v>
                </c:pt>
                <c:pt idx="998">
                  <c:v>8.3016999999999994E-2</c:v>
                </c:pt>
                <c:pt idx="999">
                  <c:v>6.2566999999999998E-2</c:v>
                </c:pt>
                <c:pt idx="1000">
                  <c:v>9.4517000000000004E-2</c:v>
                </c:pt>
                <c:pt idx="1001">
                  <c:v>7.0333000000000007E-2</c:v>
                </c:pt>
                <c:pt idx="1002">
                  <c:v>6.5833000000000003E-2</c:v>
                </c:pt>
                <c:pt idx="1003">
                  <c:v>7.9117000000000007E-2</c:v>
                </c:pt>
                <c:pt idx="1004">
                  <c:v>6.948E-2</c:v>
                </c:pt>
                <c:pt idx="1005">
                  <c:v>9.9782999999999997E-2</c:v>
                </c:pt>
                <c:pt idx="1006">
                  <c:v>5.8549999999999998E-2</c:v>
                </c:pt>
                <c:pt idx="1007">
                  <c:v>6.5449999999999994E-2</c:v>
                </c:pt>
                <c:pt idx="1008">
                  <c:v>6.6817000000000001E-2</c:v>
                </c:pt>
                <c:pt idx="1009">
                  <c:v>8.2000000000000003E-2</c:v>
                </c:pt>
                <c:pt idx="1010">
                  <c:v>9.2249999999999999E-2</c:v>
                </c:pt>
                <c:pt idx="1011">
                  <c:v>9.6767000000000006E-2</c:v>
                </c:pt>
                <c:pt idx="1012">
                  <c:v>0.10133</c:v>
                </c:pt>
                <c:pt idx="1013">
                  <c:v>8.4633E-2</c:v>
                </c:pt>
                <c:pt idx="1014">
                  <c:v>0.10018000000000001</c:v>
                </c:pt>
                <c:pt idx="1015">
                  <c:v>7.7950000000000005E-2</c:v>
                </c:pt>
                <c:pt idx="1016">
                  <c:v>8.6967000000000003E-2</c:v>
                </c:pt>
                <c:pt idx="1017">
                  <c:v>5.7349999999999998E-2</c:v>
                </c:pt>
                <c:pt idx="1018">
                  <c:v>9.6232999999999999E-2</c:v>
                </c:pt>
                <c:pt idx="1019">
                  <c:v>8.4766999999999995E-2</c:v>
                </c:pt>
                <c:pt idx="1020">
                  <c:v>7.8833E-2</c:v>
                </c:pt>
                <c:pt idx="1021">
                  <c:v>6.7866999999999997E-2</c:v>
                </c:pt>
                <c:pt idx="1022">
                  <c:v>7.2633000000000003E-2</c:v>
                </c:pt>
                <c:pt idx="1023">
                  <c:v>6.5632999999999997E-2</c:v>
                </c:pt>
                <c:pt idx="1024">
                  <c:v>8.9050000000000004E-2</c:v>
                </c:pt>
                <c:pt idx="1025">
                  <c:v>8.7983000000000006E-2</c:v>
                </c:pt>
                <c:pt idx="1026">
                  <c:v>8.8432999999999998E-2</c:v>
                </c:pt>
                <c:pt idx="1027">
                  <c:v>7.1766999999999997E-2</c:v>
                </c:pt>
                <c:pt idx="1028">
                  <c:v>8.5116999999999998E-2</c:v>
                </c:pt>
                <c:pt idx="1029">
                  <c:v>8.2983000000000001E-2</c:v>
                </c:pt>
                <c:pt idx="1030">
                  <c:v>4.9083000000000002E-2</c:v>
                </c:pt>
                <c:pt idx="1031">
                  <c:v>8.8082999999999995E-2</c:v>
                </c:pt>
                <c:pt idx="1032">
                  <c:v>9.9699999999999997E-2</c:v>
                </c:pt>
                <c:pt idx="1033">
                  <c:v>7.0983000000000004E-2</c:v>
                </c:pt>
                <c:pt idx="1034">
                  <c:v>8.3233000000000001E-2</c:v>
                </c:pt>
                <c:pt idx="1035">
                  <c:v>7.0250000000000007E-2</c:v>
                </c:pt>
                <c:pt idx="1036">
                  <c:v>8.7400000000000005E-2</c:v>
                </c:pt>
                <c:pt idx="1037">
                  <c:v>8.3032999999999996E-2</c:v>
                </c:pt>
                <c:pt idx="1038">
                  <c:v>9.0082999999999996E-2</c:v>
                </c:pt>
                <c:pt idx="1039">
                  <c:v>7.8950000000000006E-2</c:v>
                </c:pt>
                <c:pt idx="1040">
                  <c:v>6.6183000000000006E-2</c:v>
                </c:pt>
                <c:pt idx="1041">
                  <c:v>7.6117000000000004E-2</c:v>
                </c:pt>
                <c:pt idx="1042">
                  <c:v>8.5250000000000006E-2</c:v>
                </c:pt>
                <c:pt idx="1043">
                  <c:v>9.3583E-2</c:v>
                </c:pt>
                <c:pt idx="1044">
                  <c:v>0.10188</c:v>
                </c:pt>
                <c:pt idx="1045">
                  <c:v>7.22E-2</c:v>
                </c:pt>
                <c:pt idx="1046">
                  <c:v>0.11103</c:v>
                </c:pt>
                <c:pt idx="1047">
                  <c:v>7.6482999999999995E-2</c:v>
                </c:pt>
                <c:pt idx="1048">
                  <c:v>7.2700000000000001E-2</c:v>
                </c:pt>
                <c:pt idx="1049">
                  <c:v>8.9133000000000004E-2</c:v>
                </c:pt>
                <c:pt idx="1050">
                  <c:v>6.9800000000000001E-2</c:v>
                </c:pt>
                <c:pt idx="1051">
                  <c:v>7.9350000000000004E-2</c:v>
                </c:pt>
                <c:pt idx="1052">
                  <c:v>8.9482999999999993E-2</c:v>
                </c:pt>
                <c:pt idx="1053">
                  <c:v>8.0799999999999997E-2</c:v>
                </c:pt>
                <c:pt idx="1054">
                  <c:v>8.6133000000000001E-2</c:v>
                </c:pt>
                <c:pt idx="1055">
                  <c:v>6.6333000000000003E-2</c:v>
                </c:pt>
                <c:pt idx="1056">
                  <c:v>8.0482999999999999E-2</c:v>
                </c:pt>
                <c:pt idx="1057">
                  <c:v>8.4432999999999994E-2</c:v>
                </c:pt>
                <c:pt idx="1058">
                  <c:v>7.2332999999999995E-2</c:v>
                </c:pt>
                <c:pt idx="1059">
                  <c:v>7.7982999999999997E-2</c:v>
                </c:pt>
                <c:pt idx="1060">
                  <c:v>0.11285000000000001</c:v>
                </c:pt>
                <c:pt idx="1061">
                  <c:v>8.7749999999999995E-2</c:v>
                </c:pt>
                <c:pt idx="1062">
                  <c:v>7.3432999999999998E-2</c:v>
                </c:pt>
                <c:pt idx="1063">
                  <c:v>8.1233E-2</c:v>
                </c:pt>
                <c:pt idx="1064">
                  <c:v>6.2667E-2</c:v>
                </c:pt>
                <c:pt idx="1065">
                  <c:v>9.1499999999999998E-2</c:v>
                </c:pt>
                <c:pt idx="1066">
                  <c:v>8.0600000000000005E-2</c:v>
                </c:pt>
                <c:pt idx="1067">
                  <c:v>7.6816999999999996E-2</c:v>
                </c:pt>
                <c:pt idx="1068">
                  <c:v>9.3066999999999997E-2</c:v>
                </c:pt>
                <c:pt idx="1069">
                  <c:v>9.0416999999999997E-2</c:v>
                </c:pt>
                <c:pt idx="1070">
                  <c:v>8.4782999999999997E-2</c:v>
                </c:pt>
                <c:pt idx="1071">
                  <c:v>0.11235000000000001</c:v>
                </c:pt>
                <c:pt idx="1072">
                  <c:v>8.3216999999999999E-2</c:v>
                </c:pt>
                <c:pt idx="1073">
                  <c:v>9.3632999999999994E-2</c:v>
                </c:pt>
                <c:pt idx="1074">
                  <c:v>9.4517000000000004E-2</c:v>
                </c:pt>
                <c:pt idx="1075">
                  <c:v>6.5132999999999996E-2</c:v>
                </c:pt>
                <c:pt idx="1076">
                  <c:v>7.3916999999999997E-2</c:v>
                </c:pt>
                <c:pt idx="1077">
                  <c:v>7.2832999999999995E-2</c:v>
                </c:pt>
                <c:pt idx="1078">
                  <c:v>7.4649999999999994E-2</c:v>
                </c:pt>
                <c:pt idx="1079">
                  <c:v>8.6467000000000002E-2</c:v>
                </c:pt>
                <c:pt idx="1080">
                  <c:v>9.6350000000000005E-2</c:v>
                </c:pt>
                <c:pt idx="1081">
                  <c:v>8.8483000000000006E-2</c:v>
                </c:pt>
                <c:pt idx="1082">
                  <c:v>7.6816999999999996E-2</c:v>
                </c:pt>
                <c:pt idx="1083">
                  <c:v>8.6432999999999996E-2</c:v>
                </c:pt>
                <c:pt idx="1084">
                  <c:v>7.6166999999999999E-2</c:v>
                </c:pt>
                <c:pt idx="1085">
                  <c:v>6.7449999999999996E-2</c:v>
                </c:pt>
                <c:pt idx="1086">
                  <c:v>9.1749999999999998E-2</c:v>
                </c:pt>
                <c:pt idx="1087">
                  <c:v>6.7750000000000005E-2</c:v>
                </c:pt>
                <c:pt idx="1088">
                  <c:v>6.6750000000000004E-2</c:v>
                </c:pt>
                <c:pt idx="1089">
                  <c:v>0.11225</c:v>
                </c:pt>
                <c:pt idx="1090">
                  <c:v>7.3749999999999996E-2</c:v>
                </c:pt>
                <c:pt idx="1091">
                  <c:v>7.5883000000000006E-2</c:v>
                </c:pt>
                <c:pt idx="1092">
                  <c:v>7.9417000000000001E-2</c:v>
                </c:pt>
                <c:pt idx="1093">
                  <c:v>6.4466999999999997E-2</c:v>
                </c:pt>
                <c:pt idx="1094">
                  <c:v>8.6166999999999994E-2</c:v>
                </c:pt>
                <c:pt idx="1095">
                  <c:v>8.9700000000000002E-2</c:v>
                </c:pt>
                <c:pt idx="1096">
                  <c:v>7.2249999999999995E-2</c:v>
                </c:pt>
                <c:pt idx="1097">
                  <c:v>7.7232999999999996E-2</c:v>
                </c:pt>
                <c:pt idx="1098">
                  <c:v>5.5500000000000001E-2</c:v>
                </c:pt>
                <c:pt idx="1099">
                  <c:v>0.10417</c:v>
                </c:pt>
                <c:pt idx="1100">
                  <c:v>7.3483000000000007E-2</c:v>
                </c:pt>
                <c:pt idx="1101">
                  <c:v>6.3767000000000004E-2</c:v>
                </c:pt>
                <c:pt idx="1102">
                  <c:v>7.5066999999999995E-2</c:v>
                </c:pt>
                <c:pt idx="1103">
                  <c:v>8.6983000000000005E-2</c:v>
                </c:pt>
                <c:pt idx="1104">
                  <c:v>0.10995000000000001</c:v>
                </c:pt>
                <c:pt idx="1105">
                  <c:v>8.4866999999999998E-2</c:v>
                </c:pt>
                <c:pt idx="1106">
                  <c:v>8.7567000000000006E-2</c:v>
                </c:pt>
                <c:pt idx="1107">
                  <c:v>9.0982999999999994E-2</c:v>
                </c:pt>
                <c:pt idx="1108">
                  <c:v>0.1077</c:v>
                </c:pt>
                <c:pt idx="1109">
                  <c:v>9.2017000000000002E-2</c:v>
                </c:pt>
                <c:pt idx="1110">
                  <c:v>7.5050000000000006E-2</c:v>
                </c:pt>
                <c:pt idx="1111">
                  <c:v>9.6716999999999997E-2</c:v>
                </c:pt>
                <c:pt idx="1112">
                  <c:v>8.7133000000000002E-2</c:v>
                </c:pt>
                <c:pt idx="1113">
                  <c:v>0.10552</c:v>
                </c:pt>
                <c:pt idx="1114">
                  <c:v>8.7032999999999999E-2</c:v>
                </c:pt>
                <c:pt idx="1115">
                  <c:v>9.8317000000000002E-2</c:v>
                </c:pt>
                <c:pt idx="1116">
                  <c:v>7.6433000000000001E-2</c:v>
                </c:pt>
                <c:pt idx="1117">
                  <c:v>8.1949999999999995E-2</c:v>
                </c:pt>
                <c:pt idx="1118">
                  <c:v>9.9233000000000002E-2</c:v>
                </c:pt>
                <c:pt idx="1119">
                  <c:v>0.11076999999999999</c:v>
                </c:pt>
                <c:pt idx="1120">
                  <c:v>6.1416999999999999E-2</c:v>
                </c:pt>
                <c:pt idx="1121">
                  <c:v>6.4183000000000004E-2</c:v>
                </c:pt>
                <c:pt idx="1122">
                  <c:v>7.6950000000000005E-2</c:v>
                </c:pt>
                <c:pt idx="1123">
                  <c:v>7.4166999999999997E-2</c:v>
                </c:pt>
                <c:pt idx="1124">
                  <c:v>8.2917000000000005E-2</c:v>
                </c:pt>
                <c:pt idx="1125">
                  <c:v>8.7967000000000004E-2</c:v>
                </c:pt>
                <c:pt idx="1126">
                  <c:v>8.5449999999999998E-2</c:v>
                </c:pt>
                <c:pt idx="1127">
                  <c:v>8.6467000000000002E-2</c:v>
                </c:pt>
                <c:pt idx="1128">
                  <c:v>0.10378</c:v>
                </c:pt>
                <c:pt idx="1129">
                  <c:v>9.9883E-2</c:v>
                </c:pt>
                <c:pt idx="1130">
                  <c:v>6.1532999999999997E-2</c:v>
                </c:pt>
                <c:pt idx="1131">
                  <c:v>7.7933000000000002E-2</c:v>
                </c:pt>
                <c:pt idx="1132">
                  <c:v>9.2933000000000002E-2</c:v>
                </c:pt>
                <c:pt idx="1133">
                  <c:v>8.4167000000000006E-2</c:v>
                </c:pt>
                <c:pt idx="1134">
                  <c:v>6.5299999999999997E-2</c:v>
                </c:pt>
                <c:pt idx="1135">
                  <c:v>9.2166999999999999E-2</c:v>
                </c:pt>
                <c:pt idx="1136">
                  <c:v>7.3582999999999996E-2</c:v>
                </c:pt>
                <c:pt idx="1137">
                  <c:v>8.8950000000000001E-2</c:v>
                </c:pt>
                <c:pt idx="1138">
                  <c:v>9.5866999999999994E-2</c:v>
                </c:pt>
                <c:pt idx="1139">
                  <c:v>7.8017000000000003E-2</c:v>
                </c:pt>
                <c:pt idx="1140">
                  <c:v>7.0900000000000005E-2</c:v>
                </c:pt>
                <c:pt idx="1141">
                  <c:v>7.7417E-2</c:v>
                </c:pt>
                <c:pt idx="1142">
                  <c:v>0.11118</c:v>
                </c:pt>
                <c:pt idx="1143">
                  <c:v>0.11550000000000001</c:v>
                </c:pt>
                <c:pt idx="1144">
                  <c:v>7.2582999999999995E-2</c:v>
                </c:pt>
                <c:pt idx="1145">
                  <c:v>6.3866999999999993E-2</c:v>
                </c:pt>
                <c:pt idx="1146">
                  <c:v>8.9249999999999996E-2</c:v>
                </c:pt>
                <c:pt idx="1147">
                  <c:v>7.6117000000000004E-2</c:v>
                </c:pt>
                <c:pt idx="1148">
                  <c:v>7.5933E-2</c:v>
                </c:pt>
                <c:pt idx="1149">
                  <c:v>7.5133000000000005E-2</c:v>
                </c:pt>
                <c:pt idx="1150">
                  <c:v>9.9417000000000005E-2</c:v>
                </c:pt>
                <c:pt idx="1151">
                  <c:v>7.2617000000000001E-2</c:v>
                </c:pt>
                <c:pt idx="1152">
                  <c:v>8.6999999999999994E-2</c:v>
                </c:pt>
                <c:pt idx="1153">
                  <c:v>8.7533E-2</c:v>
                </c:pt>
                <c:pt idx="1154">
                  <c:v>5.6883000000000003E-2</c:v>
                </c:pt>
                <c:pt idx="1155">
                  <c:v>7.0067000000000004E-2</c:v>
                </c:pt>
                <c:pt idx="1156">
                  <c:v>6.8483000000000002E-2</c:v>
                </c:pt>
                <c:pt idx="1157">
                  <c:v>6.3700000000000007E-2</c:v>
                </c:pt>
                <c:pt idx="1158">
                  <c:v>7.5850000000000001E-2</c:v>
                </c:pt>
                <c:pt idx="1159">
                  <c:v>5.6617000000000001E-2</c:v>
                </c:pt>
                <c:pt idx="1160">
                  <c:v>7.9533000000000006E-2</c:v>
                </c:pt>
                <c:pt idx="1161">
                  <c:v>8.1949999999999995E-2</c:v>
                </c:pt>
                <c:pt idx="1162">
                  <c:v>8.7317000000000006E-2</c:v>
                </c:pt>
                <c:pt idx="1163">
                  <c:v>8.0833000000000002E-2</c:v>
                </c:pt>
                <c:pt idx="1164">
                  <c:v>0.10428</c:v>
                </c:pt>
                <c:pt idx="1165">
                  <c:v>9.4216999999999995E-2</c:v>
                </c:pt>
                <c:pt idx="1166">
                  <c:v>0.10313</c:v>
                </c:pt>
                <c:pt idx="1167">
                  <c:v>5.9233000000000001E-2</c:v>
                </c:pt>
                <c:pt idx="1168">
                  <c:v>8.2616999999999996E-2</c:v>
                </c:pt>
                <c:pt idx="1169">
                  <c:v>7.0333000000000007E-2</c:v>
                </c:pt>
                <c:pt idx="1170">
                  <c:v>9.6917000000000003E-2</c:v>
                </c:pt>
                <c:pt idx="1171">
                  <c:v>9.5267000000000004E-2</c:v>
                </c:pt>
                <c:pt idx="1172">
                  <c:v>9.5716999999999997E-2</c:v>
                </c:pt>
                <c:pt idx="1173">
                  <c:v>8.1517000000000006E-2</c:v>
                </c:pt>
                <c:pt idx="1174">
                  <c:v>0.10385</c:v>
                </c:pt>
                <c:pt idx="1175">
                  <c:v>8.455E-2</c:v>
                </c:pt>
                <c:pt idx="1176">
                  <c:v>0.10695</c:v>
                </c:pt>
                <c:pt idx="1177">
                  <c:v>8.8533000000000001E-2</c:v>
                </c:pt>
                <c:pt idx="1178">
                  <c:v>9.5933000000000004E-2</c:v>
                </c:pt>
                <c:pt idx="1179">
                  <c:v>0.10853</c:v>
                </c:pt>
                <c:pt idx="1180">
                  <c:v>9.7933000000000006E-2</c:v>
                </c:pt>
                <c:pt idx="1181">
                  <c:v>6.5683000000000005E-2</c:v>
                </c:pt>
                <c:pt idx="1182">
                  <c:v>6.5850000000000006E-2</c:v>
                </c:pt>
                <c:pt idx="1183">
                  <c:v>8.1032999999999994E-2</c:v>
                </c:pt>
                <c:pt idx="1184">
                  <c:v>7.6033000000000003E-2</c:v>
                </c:pt>
                <c:pt idx="1185">
                  <c:v>0.10118000000000001</c:v>
                </c:pt>
                <c:pt idx="1186">
                  <c:v>8.6733000000000005E-2</c:v>
                </c:pt>
                <c:pt idx="1187">
                  <c:v>0.12703</c:v>
                </c:pt>
                <c:pt idx="1188">
                  <c:v>8.9950000000000002E-2</c:v>
                </c:pt>
                <c:pt idx="1189">
                  <c:v>8.1600000000000006E-2</c:v>
                </c:pt>
                <c:pt idx="1190">
                  <c:v>8.3132999999999999E-2</c:v>
                </c:pt>
                <c:pt idx="1191">
                  <c:v>7.8917000000000001E-2</c:v>
                </c:pt>
                <c:pt idx="1192">
                  <c:v>8.2733000000000001E-2</c:v>
                </c:pt>
                <c:pt idx="1193">
                  <c:v>8.4067000000000003E-2</c:v>
                </c:pt>
                <c:pt idx="1194">
                  <c:v>9.0249999999999997E-2</c:v>
                </c:pt>
                <c:pt idx="1195">
                  <c:v>7.6200000000000004E-2</c:v>
                </c:pt>
                <c:pt idx="1196">
                  <c:v>0.11237</c:v>
                </c:pt>
                <c:pt idx="1197">
                  <c:v>7.8283000000000005E-2</c:v>
                </c:pt>
                <c:pt idx="1198">
                  <c:v>7.7382999999999993E-2</c:v>
                </c:pt>
                <c:pt idx="1199">
                  <c:v>9.9199999999999997E-2</c:v>
                </c:pt>
                <c:pt idx="1200">
                  <c:v>6.3816999999999999E-2</c:v>
                </c:pt>
                <c:pt idx="1201">
                  <c:v>0.1012</c:v>
                </c:pt>
                <c:pt idx="1202">
                  <c:v>9.2700000000000005E-2</c:v>
                </c:pt>
                <c:pt idx="1203">
                  <c:v>9.8567000000000002E-2</c:v>
                </c:pt>
                <c:pt idx="1204">
                  <c:v>0.11963</c:v>
                </c:pt>
                <c:pt idx="1205">
                  <c:v>8.9749999999999996E-2</c:v>
                </c:pt>
                <c:pt idx="1206">
                  <c:v>8.0817E-2</c:v>
                </c:pt>
                <c:pt idx="1207">
                  <c:v>8.8349999999999998E-2</c:v>
                </c:pt>
                <c:pt idx="1208">
                  <c:v>7.1300000000000002E-2</c:v>
                </c:pt>
                <c:pt idx="1209">
                  <c:v>8.5300000000000001E-2</c:v>
                </c:pt>
                <c:pt idx="1210">
                  <c:v>7.3766999999999999E-2</c:v>
                </c:pt>
                <c:pt idx="1211">
                  <c:v>8.4333000000000005E-2</c:v>
                </c:pt>
                <c:pt idx="1212">
                  <c:v>6.3216999999999995E-2</c:v>
                </c:pt>
                <c:pt idx="1213">
                  <c:v>8.8832999999999995E-2</c:v>
                </c:pt>
                <c:pt idx="1214">
                  <c:v>0.11275</c:v>
                </c:pt>
                <c:pt idx="1215">
                  <c:v>5.5149999999999998E-2</c:v>
                </c:pt>
                <c:pt idx="1216">
                  <c:v>0.10245</c:v>
                </c:pt>
                <c:pt idx="1217">
                  <c:v>9.8333000000000004E-2</c:v>
                </c:pt>
                <c:pt idx="1218">
                  <c:v>8.2483000000000001E-2</c:v>
                </c:pt>
                <c:pt idx="1219">
                  <c:v>0.1026</c:v>
                </c:pt>
                <c:pt idx="1220">
                  <c:v>8.7282999999999999E-2</c:v>
                </c:pt>
                <c:pt idx="1221">
                  <c:v>8.7432999999999997E-2</c:v>
                </c:pt>
                <c:pt idx="1222">
                  <c:v>9.8250000000000004E-2</c:v>
                </c:pt>
                <c:pt idx="1223">
                  <c:v>6.4532999999999993E-2</c:v>
                </c:pt>
                <c:pt idx="1224">
                  <c:v>6.7699999999999996E-2</c:v>
                </c:pt>
                <c:pt idx="1225">
                  <c:v>9.5500000000000002E-2</c:v>
                </c:pt>
                <c:pt idx="1226">
                  <c:v>7.7232999999999996E-2</c:v>
                </c:pt>
                <c:pt idx="1227">
                  <c:v>7.2249999999999995E-2</c:v>
                </c:pt>
                <c:pt idx="1228">
                  <c:v>9.6466999999999997E-2</c:v>
                </c:pt>
                <c:pt idx="1229">
                  <c:v>0.10575</c:v>
                </c:pt>
                <c:pt idx="1230">
                  <c:v>9.0933E-2</c:v>
                </c:pt>
                <c:pt idx="1231">
                  <c:v>0.14213000000000001</c:v>
                </c:pt>
                <c:pt idx="1232">
                  <c:v>8.0517000000000005E-2</c:v>
                </c:pt>
                <c:pt idx="1233">
                  <c:v>9.2549999999999993E-2</c:v>
                </c:pt>
                <c:pt idx="1234">
                  <c:v>7.4416999999999997E-2</c:v>
                </c:pt>
                <c:pt idx="1235">
                  <c:v>0.10527</c:v>
                </c:pt>
                <c:pt idx="1236">
                  <c:v>9.3450000000000005E-2</c:v>
                </c:pt>
                <c:pt idx="1237">
                  <c:v>8.4866999999999998E-2</c:v>
                </c:pt>
                <c:pt idx="1238">
                  <c:v>8.4483000000000003E-2</c:v>
                </c:pt>
                <c:pt idx="1239">
                  <c:v>9.3033000000000005E-2</c:v>
                </c:pt>
                <c:pt idx="1240">
                  <c:v>8.4449999999999997E-2</c:v>
                </c:pt>
                <c:pt idx="1241">
                  <c:v>7.9382999999999995E-2</c:v>
                </c:pt>
                <c:pt idx="1242">
                  <c:v>8.2199999999999995E-2</c:v>
                </c:pt>
                <c:pt idx="1243">
                  <c:v>9.0399999999999994E-2</c:v>
                </c:pt>
                <c:pt idx="1244">
                  <c:v>9.5732999999999999E-2</c:v>
                </c:pt>
                <c:pt idx="1245">
                  <c:v>9.6382999999999996E-2</c:v>
                </c:pt>
                <c:pt idx="1246">
                  <c:v>9.98E-2</c:v>
                </c:pt>
                <c:pt idx="1247">
                  <c:v>9.9632999999999999E-2</c:v>
                </c:pt>
                <c:pt idx="1248">
                  <c:v>9.4100000000000003E-2</c:v>
                </c:pt>
                <c:pt idx="1249">
                  <c:v>0.10292</c:v>
                </c:pt>
                <c:pt idx="1250">
                  <c:v>7.9316999999999999E-2</c:v>
                </c:pt>
                <c:pt idx="1251">
                  <c:v>7.5899999999999995E-2</c:v>
                </c:pt>
                <c:pt idx="1252">
                  <c:v>0.11652</c:v>
                </c:pt>
                <c:pt idx="1253">
                  <c:v>7.6732999999999996E-2</c:v>
                </c:pt>
                <c:pt idx="1254">
                  <c:v>0.10073</c:v>
                </c:pt>
                <c:pt idx="1255">
                  <c:v>7.9899999999999999E-2</c:v>
                </c:pt>
                <c:pt idx="1256">
                  <c:v>9.8683000000000007E-2</c:v>
                </c:pt>
                <c:pt idx="1257">
                  <c:v>7.775E-2</c:v>
                </c:pt>
                <c:pt idx="1258">
                  <c:v>0.11219999999999999</c:v>
                </c:pt>
                <c:pt idx="1259">
                  <c:v>0.10662000000000001</c:v>
                </c:pt>
                <c:pt idx="1260">
                  <c:v>9.0416999999999997E-2</c:v>
                </c:pt>
                <c:pt idx="1261">
                  <c:v>0.11527</c:v>
                </c:pt>
                <c:pt idx="1262">
                  <c:v>0.10945000000000001</c:v>
                </c:pt>
                <c:pt idx="1263">
                  <c:v>9.5833000000000002E-2</c:v>
                </c:pt>
                <c:pt idx="1264">
                  <c:v>9.2033000000000004E-2</c:v>
                </c:pt>
                <c:pt idx="1265">
                  <c:v>9.2566999999999997E-2</c:v>
                </c:pt>
                <c:pt idx="1266">
                  <c:v>0.10228</c:v>
                </c:pt>
                <c:pt idx="1267">
                  <c:v>8.7783E-2</c:v>
                </c:pt>
                <c:pt idx="1268">
                  <c:v>0.10773000000000001</c:v>
                </c:pt>
                <c:pt idx="1269">
                  <c:v>8.5599999999999996E-2</c:v>
                </c:pt>
                <c:pt idx="1270">
                  <c:v>8.1000000000000003E-2</c:v>
                </c:pt>
                <c:pt idx="1271">
                  <c:v>9.6116999999999994E-2</c:v>
                </c:pt>
                <c:pt idx="1272">
                  <c:v>8.4833000000000006E-2</c:v>
                </c:pt>
                <c:pt idx="1273">
                  <c:v>9.6532999999999994E-2</c:v>
                </c:pt>
                <c:pt idx="1274">
                  <c:v>8.5050000000000001E-2</c:v>
                </c:pt>
                <c:pt idx="1275">
                  <c:v>0.10815</c:v>
                </c:pt>
                <c:pt idx="1276">
                  <c:v>9.5982999999999999E-2</c:v>
                </c:pt>
                <c:pt idx="1277">
                  <c:v>7.3082999999999995E-2</c:v>
                </c:pt>
                <c:pt idx="1278">
                  <c:v>8.1366999999999995E-2</c:v>
                </c:pt>
                <c:pt idx="1279">
                  <c:v>0.12282</c:v>
                </c:pt>
                <c:pt idx="1280">
                  <c:v>9.8466999999999999E-2</c:v>
                </c:pt>
                <c:pt idx="1281">
                  <c:v>9.4617000000000007E-2</c:v>
                </c:pt>
                <c:pt idx="1282">
                  <c:v>0.10373</c:v>
                </c:pt>
                <c:pt idx="1283">
                  <c:v>0.10163</c:v>
                </c:pt>
                <c:pt idx="1284">
                  <c:v>7.7700000000000005E-2</c:v>
                </c:pt>
                <c:pt idx="1285">
                  <c:v>8.2817000000000002E-2</c:v>
                </c:pt>
                <c:pt idx="1286">
                  <c:v>7.9632999999999995E-2</c:v>
                </c:pt>
                <c:pt idx="1287">
                  <c:v>7.1582999999999994E-2</c:v>
                </c:pt>
                <c:pt idx="1288">
                  <c:v>0.11625000000000001</c:v>
                </c:pt>
                <c:pt idx="1289">
                  <c:v>9.6549999999999997E-2</c:v>
                </c:pt>
                <c:pt idx="1290">
                  <c:v>8.8249999999999995E-2</c:v>
                </c:pt>
                <c:pt idx="1291">
                  <c:v>7.85E-2</c:v>
                </c:pt>
                <c:pt idx="1292">
                  <c:v>8.2116999999999996E-2</c:v>
                </c:pt>
                <c:pt idx="1293">
                  <c:v>0.10045</c:v>
                </c:pt>
                <c:pt idx="1294">
                  <c:v>8.1233E-2</c:v>
                </c:pt>
                <c:pt idx="1295">
                  <c:v>7.4649999999999994E-2</c:v>
                </c:pt>
                <c:pt idx="1296">
                  <c:v>0.10328</c:v>
                </c:pt>
                <c:pt idx="1297">
                  <c:v>8.6432999999999996E-2</c:v>
                </c:pt>
                <c:pt idx="1298">
                  <c:v>9.5500000000000002E-2</c:v>
                </c:pt>
                <c:pt idx="1299">
                  <c:v>9.7100000000000006E-2</c:v>
                </c:pt>
                <c:pt idx="1300">
                  <c:v>9.64E-2</c:v>
                </c:pt>
                <c:pt idx="1301">
                  <c:v>9.0149999999999994E-2</c:v>
                </c:pt>
                <c:pt idx="1302">
                  <c:v>9.5200000000000007E-2</c:v>
                </c:pt>
                <c:pt idx="1303">
                  <c:v>9.3466999999999995E-2</c:v>
                </c:pt>
                <c:pt idx="1304">
                  <c:v>0.14094999999999999</c:v>
                </c:pt>
                <c:pt idx="1305">
                  <c:v>8.8249999999999995E-2</c:v>
                </c:pt>
                <c:pt idx="1306">
                  <c:v>0.1053</c:v>
                </c:pt>
                <c:pt idx="1307">
                  <c:v>0.10383000000000001</c:v>
                </c:pt>
                <c:pt idx="1308">
                  <c:v>9.9917000000000006E-2</c:v>
                </c:pt>
                <c:pt idx="1309">
                  <c:v>8.9867000000000002E-2</c:v>
                </c:pt>
                <c:pt idx="1310">
                  <c:v>9.6983E-2</c:v>
                </c:pt>
                <c:pt idx="1311">
                  <c:v>8.9582999999999996E-2</c:v>
                </c:pt>
                <c:pt idx="1312">
                  <c:v>7.6183000000000001E-2</c:v>
                </c:pt>
                <c:pt idx="1313">
                  <c:v>8.3900000000000002E-2</c:v>
                </c:pt>
                <c:pt idx="1314">
                  <c:v>9.9049999999999999E-2</c:v>
                </c:pt>
                <c:pt idx="1315">
                  <c:v>9.9449999999999997E-2</c:v>
                </c:pt>
                <c:pt idx="1316">
                  <c:v>0.109</c:v>
                </c:pt>
                <c:pt idx="1317">
                  <c:v>8.5199999999999998E-2</c:v>
                </c:pt>
                <c:pt idx="1318">
                  <c:v>0.12733</c:v>
                </c:pt>
                <c:pt idx="1319">
                  <c:v>8.5900000000000004E-2</c:v>
                </c:pt>
                <c:pt idx="1320">
                  <c:v>8.6050000000000001E-2</c:v>
                </c:pt>
                <c:pt idx="1321">
                  <c:v>0.10208</c:v>
                </c:pt>
                <c:pt idx="1322">
                  <c:v>9.8532999999999996E-2</c:v>
                </c:pt>
                <c:pt idx="1323">
                  <c:v>8.6116999999999999E-2</c:v>
                </c:pt>
                <c:pt idx="1324">
                  <c:v>7.0032999999999998E-2</c:v>
                </c:pt>
                <c:pt idx="1325">
                  <c:v>5.6633000000000003E-2</c:v>
                </c:pt>
                <c:pt idx="1326">
                  <c:v>7.5249999999999997E-2</c:v>
                </c:pt>
                <c:pt idx="1327">
                  <c:v>9.8299999999999998E-2</c:v>
                </c:pt>
                <c:pt idx="1328">
                  <c:v>0.1012</c:v>
                </c:pt>
                <c:pt idx="1329">
                  <c:v>8.3567000000000002E-2</c:v>
                </c:pt>
                <c:pt idx="1330">
                  <c:v>8.8300000000000003E-2</c:v>
                </c:pt>
                <c:pt idx="1331">
                  <c:v>9.0566999999999995E-2</c:v>
                </c:pt>
                <c:pt idx="1332">
                  <c:v>7.0317000000000005E-2</c:v>
                </c:pt>
                <c:pt idx="1333">
                  <c:v>8.4467E-2</c:v>
                </c:pt>
                <c:pt idx="1334">
                  <c:v>7.6533000000000004E-2</c:v>
                </c:pt>
                <c:pt idx="1335">
                  <c:v>0.10667</c:v>
                </c:pt>
                <c:pt idx="1336">
                  <c:v>8.2866999999999996E-2</c:v>
                </c:pt>
                <c:pt idx="1337">
                  <c:v>0.11453000000000001</c:v>
                </c:pt>
                <c:pt idx="1338">
                  <c:v>0.11353000000000001</c:v>
                </c:pt>
                <c:pt idx="1339">
                  <c:v>0.10713</c:v>
                </c:pt>
                <c:pt idx="1340">
                  <c:v>0.10532</c:v>
                </c:pt>
                <c:pt idx="1341">
                  <c:v>8.0417000000000002E-2</c:v>
                </c:pt>
                <c:pt idx="1342">
                  <c:v>9.1533000000000003E-2</c:v>
                </c:pt>
                <c:pt idx="1343">
                  <c:v>0.13328000000000001</c:v>
                </c:pt>
                <c:pt idx="1344">
                  <c:v>8.1782999999999995E-2</c:v>
                </c:pt>
                <c:pt idx="1345">
                  <c:v>9.3382999999999994E-2</c:v>
                </c:pt>
                <c:pt idx="1346">
                  <c:v>7.8350000000000003E-2</c:v>
                </c:pt>
                <c:pt idx="1347">
                  <c:v>8.3750000000000005E-2</c:v>
                </c:pt>
                <c:pt idx="1348">
                  <c:v>0.114</c:v>
                </c:pt>
                <c:pt idx="1349">
                  <c:v>0.13338</c:v>
                </c:pt>
                <c:pt idx="1350">
                  <c:v>8.6550000000000002E-2</c:v>
                </c:pt>
                <c:pt idx="1351">
                  <c:v>7.4200000000000002E-2</c:v>
                </c:pt>
                <c:pt idx="1352">
                  <c:v>9.7699999999999995E-2</c:v>
                </c:pt>
                <c:pt idx="1353">
                  <c:v>7.6816999999999996E-2</c:v>
                </c:pt>
                <c:pt idx="1354">
                  <c:v>8.6432999999999996E-2</c:v>
                </c:pt>
                <c:pt idx="1355">
                  <c:v>9.1499999999999998E-2</c:v>
                </c:pt>
                <c:pt idx="1356">
                  <c:v>9.4566999999999998E-2</c:v>
                </c:pt>
                <c:pt idx="1357">
                  <c:v>8.6366999999999999E-2</c:v>
                </c:pt>
                <c:pt idx="1358">
                  <c:v>8.6699999999999999E-2</c:v>
                </c:pt>
                <c:pt idx="1359">
                  <c:v>7.6383000000000006E-2</c:v>
                </c:pt>
                <c:pt idx="1360">
                  <c:v>9.4267000000000004E-2</c:v>
                </c:pt>
                <c:pt idx="1361">
                  <c:v>8.8816999999999993E-2</c:v>
                </c:pt>
                <c:pt idx="1362">
                  <c:v>9.1566999999999996E-2</c:v>
                </c:pt>
                <c:pt idx="1363">
                  <c:v>9.5433000000000004E-2</c:v>
                </c:pt>
                <c:pt idx="1364">
                  <c:v>9.1033000000000003E-2</c:v>
                </c:pt>
                <c:pt idx="1365">
                  <c:v>0.10338</c:v>
                </c:pt>
                <c:pt idx="1366">
                  <c:v>8.7817000000000006E-2</c:v>
                </c:pt>
                <c:pt idx="1367">
                  <c:v>8.4266999999999995E-2</c:v>
                </c:pt>
                <c:pt idx="1368">
                  <c:v>7.4517E-2</c:v>
                </c:pt>
                <c:pt idx="1369">
                  <c:v>7.4217000000000005E-2</c:v>
                </c:pt>
                <c:pt idx="1370">
                  <c:v>7.3999999999999996E-2</c:v>
                </c:pt>
                <c:pt idx="1371">
                  <c:v>9.3700000000000006E-2</c:v>
                </c:pt>
                <c:pt idx="1372">
                  <c:v>0.10478</c:v>
                </c:pt>
                <c:pt idx="1373">
                  <c:v>8.9732999999999993E-2</c:v>
                </c:pt>
                <c:pt idx="1374">
                  <c:v>8.7717000000000003E-2</c:v>
                </c:pt>
                <c:pt idx="1375">
                  <c:v>8.9066999999999993E-2</c:v>
                </c:pt>
                <c:pt idx="1376">
                  <c:v>0.10845</c:v>
                </c:pt>
                <c:pt idx="1377">
                  <c:v>0.10224999999999999</c:v>
                </c:pt>
                <c:pt idx="1378">
                  <c:v>9.3200000000000005E-2</c:v>
                </c:pt>
                <c:pt idx="1379">
                  <c:v>8.7533E-2</c:v>
                </c:pt>
                <c:pt idx="1380">
                  <c:v>9.3667E-2</c:v>
                </c:pt>
                <c:pt idx="1381">
                  <c:v>7.9216999999999996E-2</c:v>
                </c:pt>
                <c:pt idx="1382">
                  <c:v>0.10077999999999999</c:v>
                </c:pt>
                <c:pt idx="1383">
                  <c:v>0.11113000000000001</c:v>
                </c:pt>
                <c:pt idx="1384">
                  <c:v>0.10745</c:v>
                </c:pt>
                <c:pt idx="1385">
                  <c:v>8.3616999999999997E-2</c:v>
                </c:pt>
                <c:pt idx="1386">
                  <c:v>8.0716999999999997E-2</c:v>
                </c:pt>
                <c:pt idx="1387">
                  <c:v>9.0717000000000006E-2</c:v>
                </c:pt>
                <c:pt idx="1388">
                  <c:v>9.7083000000000003E-2</c:v>
                </c:pt>
                <c:pt idx="1389">
                  <c:v>0.13358</c:v>
                </c:pt>
                <c:pt idx="1390">
                  <c:v>0.1036</c:v>
                </c:pt>
                <c:pt idx="1391">
                  <c:v>7.3982999999999993E-2</c:v>
                </c:pt>
                <c:pt idx="1392">
                  <c:v>8.4282999999999997E-2</c:v>
                </c:pt>
                <c:pt idx="1393">
                  <c:v>8.0282999999999993E-2</c:v>
                </c:pt>
                <c:pt idx="1394">
                  <c:v>8.0417000000000002E-2</c:v>
                </c:pt>
                <c:pt idx="1395">
                  <c:v>8.4333000000000005E-2</c:v>
                </c:pt>
                <c:pt idx="1396">
                  <c:v>7.8299999999999995E-2</c:v>
                </c:pt>
                <c:pt idx="1397">
                  <c:v>0.11207</c:v>
                </c:pt>
                <c:pt idx="1398">
                  <c:v>9.1033000000000003E-2</c:v>
                </c:pt>
                <c:pt idx="1399">
                  <c:v>0.10507</c:v>
                </c:pt>
                <c:pt idx="1400">
                  <c:v>9.7567000000000001E-2</c:v>
                </c:pt>
                <c:pt idx="1401">
                  <c:v>0.11212</c:v>
                </c:pt>
                <c:pt idx="1402">
                  <c:v>9.1350000000000001E-2</c:v>
                </c:pt>
                <c:pt idx="1403">
                  <c:v>0.10372000000000001</c:v>
                </c:pt>
                <c:pt idx="1404">
                  <c:v>8.1667000000000003E-2</c:v>
                </c:pt>
                <c:pt idx="1405">
                  <c:v>7.5133000000000005E-2</c:v>
                </c:pt>
                <c:pt idx="1406">
                  <c:v>7.9949999999999993E-2</c:v>
                </c:pt>
                <c:pt idx="1407">
                  <c:v>0.10077</c:v>
                </c:pt>
                <c:pt idx="1408">
                  <c:v>9.5149999999999998E-2</c:v>
                </c:pt>
                <c:pt idx="1409">
                  <c:v>6.1749999999999999E-2</c:v>
                </c:pt>
                <c:pt idx="1410">
                  <c:v>6.7449999999999996E-2</c:v>
                </c:pt>
                <c:pt idx="1411">
                  <c:v>9.7167000000000003E-2</c:v>
                </c:pt>
                <c:pt idx="1412">
                  <c:v>0.10627</c:v>
                </c:pt>
                <c:pt idx="1413">
                  <c:v>0.10135</c:v>
                </c:pt>
                <c:pt idx="1414">
                  <c:v>8.7999999999999995E-2</c:v>
                </c:pt>
                <c:pt idx="1415">
                  <c:v>7.1217000000000003E-2</c:v>
                </c:pt>
                <c:pt idx="1416">
                  <c:v>0.11522</c:v>
                </c:pt>
                <c:pt idx="1417">
                  <c:v>6.9083000000000006E-2</c:v>
                </c:pt>
                <c:pt idx="1418">
                  <c:v>8.9166999999999996E-2</c:v>
                </c:pt>
                <c:pt idx="1419">
                  <c:v>8.7182999999999997E-2</c:v>
                </c:pt>
                <c:pt idx="1420">
                  <c:v>6.8067000000000003E-2</c:v>
                </c:pt>
                <c:pt idx="1421">
                  <c:v>6.3433000000000003E-2</c:v>
                </c:pt>
                <c:pt idx="1422">
                  <c:v>6.4517000000000005E-2</c:v>
                </c:pt>
                <c:pt idx="1423">
                  <c:v>8.9316999999999994E-2</c:v>
                </c:pt>
                <c:pt idx="1424">
                  <c:v>0.10758</c:v>
                </c:pt>
                <c:pt idx="1425">
                  <c:v>0.12595000000000001</c:v>
                </c:pt>
                <c:pt idx="1426">
                  <c:v>8.2317000000000001E-2</c:v>
                </c:pt>
                <c:pt idx="1427">
                  <c:v>6.7349999999999993E-2</c:v>
                </c:pt>
                <c:pt idx="1428">
                  <c:v>6.4549999999999996E-2</c:v>
                </c:pt>
                <c:pt idx="1429">
                  <c:v>7.8033000000000005E-2</c:v>
                </c:pt>
                <c:pt idx="1430">
                  <c:v>9.035E-2</c:v>
                </c:pt>
                <c:pt idx="1431">
                  <c:v>6.7532999999999996E-2</c:v>
                </c:pt>
                <c:pt idx="1432">
                  <c:v>8.0782999999999994E-2</c:v>
                </c:pt>
                <c:pt idx="1433">
                  <c:v>8.6782999999999999E-2</c:v>
                </c:pt>
                <c:pt idx="1434">
                  <c:v>5.8650000000000001E-2</c:v>
                </c:pt>
                <c:pt idx="1435">
                  <c:v>7.3082999999999995E-2</c:v>
                </c:pt>
                <c:pt idx="1436">
                  <c:v>8.2766999999999993E-2</c:v>
                </c:pt>
                <c:pt idx="1437">
                  <c:v>0.13235</c:v>
                </c:pt>
                <c:pt idx="1438">
                  <c:v>0.11323</c:v>
                </c:pt>
                <c:pt idx="1439">
                  <c:v>7.7683000000000002E-2</c:v>
                </c:pt>
                <c:pt idx="1440">
                  <c:v>0.11273</c:v>
                </c:pt>
                <c:pt idx="1441">
                  <c:v>7.0099999999999996E-2</c:v>
                </c:pt>
                <c:pt idx="1442">
                  <c:v>7.0016999999999996E-2</c:v>
                </c:pt>
                <c:pt idx="1443">
                  <c:v>9.0217000000000006E-2</c:v>
                </c:pt>
                <c:pt idx="1444">
                  <c:v>7.6149999999999995E-2</c:v>
                </c:pt>
                <c:pt idx="1445">
                  <c:v>7.7450000000000005E-2</c:v>
                </c:pt>
                <c:pt idx="1446">
                  <c:v>8.1199999999999994E-2</c:v>
                </c:pt>
                <c:pt idx="1447">
                  <c:v>8.1433000000000005E-2</c:v>
                </c:pt>
                <c:pt idx="1448">
                  <c:v>0.10203</c:v>
                </c:pt>
                <c:pt idx="1449">
                  <c:v>9.4299999999999995E-2</c:v>
                </c:pt>
                <c:pt idx="1450">
                  <c:v>8.5616999999999999E-2</c:v>
                </c:pt>
                <c:pt idx="1451">
                  <c:v>0.10675</c:v>
                </c:pt>
                <c:pt idx="1452">
                  <c:v>9.0582999999999997E-2</c:v>
                </c:pt>
                <c:pt idx="1453">
                  <c:v>8.2833000000000004E-2</c:v>
                </c:pt>
                <c:pt idx="1454">
                  <c:v>8.8582999999999995E-2</c:v>
                </c:pt>
                <c:pt idx="1455">
                  <c:v>0.11093</c:v>
                </c:pt>
                <c:pt idx="1456">
                  <c:v>7.5499999999999998E-2</c:v>
                </c:pt>
                <c:pt idx="1457">
                  <c:v>0.10573</c:v>
                </c:pt>
                <c:pt idx="1458">
                  <c:v>9.1883000000000006E-2</c:v>
                </c:pt>
                <c:pt idx="1459">
                  <c:v>8.4766999999999995E-2</c:v>
                </c:pt>
                <c:pt idx="1460">
                  <c:v>7.4467000000000005E-2</c:v>
                </c:pt>
                <c:pt idx="1461">
                  <c:v>8.8283E-2</c:v>
                </c:pt>
                <c:pt idx="1462">
                  <c:v>7.8982999999999998E-2</c:v>
                </c:pt>
                <c:pt idx="1463">
                  <c:v>6.3149999999999998E-2</c:v>
                </c:pt>
                <c:pt idx="1464">
                  <c:v>7.3766999999999999E-2</c:v>
                </c:pt>
                <c:pt idx="1465">
                  <c:v>7.9674999999999996E-2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0.10227</c:v>
                </c:pt>
                <c:pt idx="1470">
                  <c:v>7.2749999999999995E-2</c:v>
                </c:pt>
                <c:pt idx="1471">
                  <c:v>0.11787</c:v>
                </c:pt>
                <c:pt idx="1472">
                  <c:v>9.7382999999999997E-2</c:v>
                </c:pt>
                <c:pt idx="1473">
                  <c:v>7.9899999999999999E-2</c:v>
                </c:pt>
                <c:pt idx="1474">
                  <c:v>7.8149999999999997E-2</c:v>
                </c:pt>
                <c:pt idx="1475">
                  <c:v>8.2299999999999998E-2</c:v>
                </c:pt>
                <c:pt idx="1476">
                  <c:v>0.10138</c:v>
                </c:pt>
                <c:pt idx="1477">
                  <c:v>7.5383000000000006E-2</c:v>
                </c:pt>
                <c:pt idx="1478">
                  <c:v>7.1999999999999995E-2</c:v>
                </c:pt>
                <c:pt idx="1479">
                  <c:v>9.1200000000000003E-2</c:v>
                </c:pt>
                <c:pt idx="1480">
                  <c:v>6.3966999999999996E-2</c:v>
                </c:pt>
                <c:pt idx="1481">
                  <c:v>0.11552</c:v>
                </c:pt>
                <c:pt idx="1482">
                  <c:v>7.1249999999999994E-2</c:v>
                </c:pt>
                <c:pt idx="1483">
                  <c:v>6.9932999999999995E-2</c:v>
                </c:pt>
                <c:pt idx="1484">
                  <c:v>0.11205</c:v>
                </c:pt>
                <c:pt idx="1485">
                  <c:v>8.3467E-2</c:v>
                </c:pt>
                <c:pt idx="1486">
                  <c:v>7.2150000000000006E-2</c:v>
                </c:pt>
                <c:pt idx="1487">
                  <c:v>9.3117000000000005E-2</c:v>
                </c:pt>
              </c:numCache>
            </c:numRef>
          </c:yVal>
          <c:smooth val="0"/>
        </c:ser>
        <c:ser>
          <c:idx val="4"/>
          <c:order val="4"/>
          <c:tx>
            <c:v>p&gt;100 MeV</c:v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'D:\Flare\cycle23\061206\GOES\[GOES_061206.xls]GO_11'!$G$3:$G$1490</c:f>
              <c:numCache>
                <c:formatCode>General</c:formatCode>
                <c:ptCount val="1488"/>
                <c:pt idx="0">
                  <c:v>0.98958330999999999</c:v>
                </c:pt>
                <c:pt idx="1">
                  <c:v>1.0104166299999999</c:v>
                </c:pt>
                <c:pt idx="2">
                  <c:v>1.03125</c:v>
                </c:pt>
                <c:pt idx="3">
                  <c:v>1.0520833700000001</c:v>
                </c:pt>
                <c:pt idx="4">
                  <c:v>1.0729166299999999</c:v>
                </c:pt>
                <c:pt idx="5">
                  <c:v>1.09375</c:v>
                </c:pt>
                <c:pt idx="6">
                  <c:v>1.1145833700000001</c:v>
                </c:pt>
                <c:pt idx="7">
                  <c:v>1.1354166299999999</c:v>
                </c:pt>
                <c:pt idx="8">
                  <c:v>1.15625</c:v>
                </c:pt>
                <c:pt idx="9">
                  <c:v>1.1770833700000001</c:v>
                </c:pt>
                <c:pt idx="10">
                  <c:v>1.1979166299999999</c:v>
                </c:pt>
                <c:pt idx="11">
                  <c:v>1.21875</c:v>
                </c:pt>
                <c:pt idx="12">
                  <c:v>1.2395833700000001</c:v>
                </c:pt>
                <c:pt idx="13">
                  <c:v>1.2604166299999999</c:v>
                </c:pt>
                <c:pt idx="14">
                  <c:v>1.28125</c:v>
                </c:pt>
                <c:pt idx="15">
                  <c:v>1.3020833700000001</c:v>
                </c:pt>
                <c:pt idx="16">
                  <c:v>1.3229166299999999</c:v>
                </c:pt>
                <c:pt idx="17">
                  <c:v>1.34375</c:v>
                </c:pt>
                <c:pt idx="18">
                  <c:v>1.3645833700000001</c:v>
                </c:pt>
                <c:pt idx="19">
                  <c:v>1.3854166299999999</c:v>
                </c:pt>
                <c:pt idx="20">
                  <c:v>1.40625</c:v>
                </c:pt>
                <c:pt idx="21">
                  <c:v>1.4270833700000001</c:v>
                </c:pt>
                <c:pt idx="22">
                  <c:v>1.4479166299999999</c:v>
                </c:pt>
                <c:pt idx="23">
                  <c:v>1.46875</c:v>
                </c:pt>
                <c:pt idx="24">
                  <c:v>1.4895833700000001</c:v>
                </c:pt>
                <c:pt idx="25">
                  <c:v>1.5104166299999999</c:v>
                </c:pt>
                <c:pt idx="26">
                  <c:v>1.53125</c:v>
                </c:pt>
                <c:pt idx="27">
                  <c:v>1.5520833700000001</c:v>
                </c:pt>
                <c:pt idx="28">
                  <c:v>1.5729166299999999</c:v>
                </c:pt>
                <c:pt idx="29">
                  <c:v>1.59375</c:v>
                </c:pt>
                <c:pt idx="30">
                  <c:v>1.6145833700000001</c:v>
                </c:pt>
                <c:pt idx="31">
                  <c:v>1.6354166299999999</c:v>
                </c:pt>
                <c:pt idx="32">
                  <c:v>1.65625</c:v>
                </c:pt>
                <c:pt idx="33">
                  <c:v>1.6770833700000001</c:v>
                </c:pt>
                <c:pt idx="34">
                  <c:v>1.6979166299999999</c:v>
                </c:pt>
                <c:pt idx="35">
                  <c:v>1.71875</c:v>
                </c:pt>
                <c:pt idx="36">
                  <c:v>1.7395833700000001</c:v>
                </c:pt>
                <c:pt idx="37">
                  <c:v>1.7604166299999999</c:v>
                </c:pt>
                <c:pt idx="38">
                  <c:v>1.78125</c:v>
                </c:pt>
                <c:pt idx="39">
                  <c:v>1.8020833700000001</c:v>
                </c:pt>
                <c:pt idx="40">
                  <c:v>1.8229166299999999</c:v>
                </c:pt>
                <c:pt idx="41">
                  <c:v>1.84375</c:v>
                </c:pt>
                <c:pt idx="42">
                  <c:v>1.8645833700000001</c:v>
                </c:pt>
                <c:pt idx="43">
                  <c:v>1.8854166299999999</c:v>
                </c:pt>
                <c:pt idx="44">
                  <c:v>1.90625</c:v>
                </c:pt>
                <c:pt idx="45">
                  <c:v>1.9270833700000001</c:v>
                </c:pt>
                <c:pt idx="46">
                  <c:v>1.9479166299999999</c:v>
                </c:pt>
                <c:pt idx="47">
                  <c:v>1.96875</c:v>
                </c:pt>
                <c:pt idx="48">
                  <c:v>1.9895833700000001</c:v>
                </c:pt>
                <c:pt idx="49">
                  <c:v>2.0104167500000001</c:v>
                </c:pt>
                <c:pt idx="50">
                  <c:v>2.03125</c:v>
                </c:pt>
                <c:pt idx="51">
                  <c:v>2.0520832499999999</c:v>
                </c:pt>
                <c:pt idx="52">
                  <c:v>2.0729167500000001</c:v>
                </c:pt>
                <c:pt idx="53">
                  <c:v>2.09375</c:v>
                </c:pt>
                <c:pt idx="54">
                  <c:v>2.1145832499999999</c:v>
                </c:pt>
                <c:pt idx="55">
                  <c:v>2.1354167500000001</c:v>
                </c:pt>
                <c:pt idx="56">
                  <c:v>2.15625</c:v>
                </c:pt>
                <c:pt idx="57">
                  <c:v>2.1770832499999999</c:v>
                </c:pt>
                <c:pt idx="58">
                  <c:v>2.1979167500000001</c:v>
                </c:pt>
                <c:pt idx="59">
                  <c:v>2.21875</c:v>
                </c:pt>
                <c:pt idx="60">
                  <c:v>2.2395832499999999</c:v>
                </c:pt>
                <c:pt idx="61">
                  <c:v>2.2604167500000001</c:v>
                </c:pt>
                <c:pt idx="62">
                  <c:v>2.28125</c:v>
                </c:pt>
                <c:pt idx="63">
                  <c:v>2.3020832499999999</c:v>
                </c:pt>
                <c:pt idx="64">
                  <c:v>2.3229167500000001</c:v>
                </c:pt>
                <c:pt idx="65">
                  <c:v>2.34375</c:v>
                </c:pt>
                <c:pt idx="66">
                  <c:v>2.3645832499999999</c:v>
                </c:pt>
                <c:pt idx="67">
                  <c:v>2.3854167500000001</c:v>
                </c:pt>
                <c:pt idx="68">
                  <c:v>2.40625</c:v>
                </c:pt>
                <c:pt idx="69">
                  <c:v>2.4270832499999999</c:v>
                </c:pt>
                <c:pt idx="70">
                  <c:v>2.4479167500000001</c:v>
                </c:pt>
                <c:pt idx="71">
                  <c:v>2.46875</c:v>
                </c:pt>
                <c:pt idx="72">
                  <c:v>2.4895832499999999</c:v>
                </c:pt>
                <c:pt idx="73">
                  <c:v>2.5104167500000001</c:v>
                </c:pt>
                <c:pt idx="74">
                  <c:v>2.53125</c:v>
                </c:pt>
                <c:pt idx="75">
                  <c:v>2.5520832499999999</c:v>
                </c:pt>
                <c:pt idx="76">
                  <c:v>2.5729167500000001</c:v>
                </c:pt>
                <c:pt idx="77">
                  <c:v>2.59375</c:v>
                </c:pt>
                <c:pt idx="78">
                  <c:v>2.6145832499999999</c:v>
                </c:pt>
                <c:pt idx="79">
                  <c:v>2.6354167500000001</c:v>
                </c:pt>
                <c:pt idx="80">
                  <c:v>2.65625</c:v>
                </c:pt>
                <c:pt idx="81">
                  <c:v>2.6770832499999999</c:v>
                </c:pt>
                <c:pt idx="82">
                  <c:v>2.6979167500000001</c:v>
                </c:pt>
                <c:pt idx="83">
                  <c:v>2.71875</c:v>
                </c:pt>
                <c:pt idx="84">
                  <c:v>2.7395832499999999</c:v>
                </c:pt>
                <c:pt idx="85">
                  <c:v>2.7604167500000001</c:v>
                </c:pt>
                <c:pt idx="86">
                  <c:v>2.78125</c:v>
                </c:pt>
                <c:pt idx="87">
                  <c:v>2.8020832499999999</c:v>
                </c:pt>
                <c:pt idx="88">
                  <c:v>2.8229167500000001</c:v>
                </c:pt>
                <c:pt idx="89">
                  <c:v>2.84375</c:v>
                </c:pt>
                <c:pt idx="90">
                  <c:v>2.8645832499999999</c:v>
                </c:pt>
                <c:pt idx="91">
                  <c:v>2.8854167500000001</c:v>
                </c:pt>
                <c:pt idx="92">
                  <c:v>2.90625</c:v>
                </c:pt>
                <c:pt idx="93">
                  <c:v>2.9270832499999999</c:v>
                </c:pt>
                <c:pt idx="94">
                  <c:v>2.9479167500000001</c:v>
                </c:pt>
                <c:pt idx="95">
                  <c:v>2.96875</c:v>
                </c:pt>
                <c:pt idx="96">
                  <c:v>2.9895832499999999</c:v>
                </c:pt>
                <c:pt idx="97">
                  <c:v>3.0104167500000001</c:v>
                </c:pt>
                <c:pt idx="98">
                  <c:v>3.03125</c:v>
                </c:pt>
                <c:pt idx="99">
                  <c:v>3.0520832499999999</c:v>
                </c:pt>
                <c:pt idx="100">
                  <c:v>3.0729167500000001</c:v>
                </c:pt>
                <c:pt idx="101">
                  <c:v>3.09375</c:v>
                </c:pt>
                <c:pt idx="102">
                  <c:v>3.1145832499999999</c:v>
                </c:pt>
                <c:pt idx="103">
                  <c:v>3.1354167500000001</c:v>
                </c:pt>
                <c:pt idx="104">
                  <c:v>3.15625</c:v>
                </c:pt>
                <c:pt idx="105">
                  <c:v>3.1770832499999999</c:v>
                </c:pt>
                <c:pt idx="106">
                  <c:v>3.1979167500000001</c:v>
                </c:pt>
                <c:pt idx="107">
                  <c:v>3.21875</c:v>
                </c:pt>
                <c:pt idx="108">
                  <c:v>3.2395832499999999</c:v>
                </c:pt>
                <c:pt idx="109">
                  <c:v>3.2604167500000001</c:v>
                </c:pt>
                <c:pt idx="110">
                  <c:v>3.28125</c:v>
                </c:pt>
                <c:pt idx="111">
                  <c:v>3.3020832499999999</c:v>
                </c:pt>
                <c:pt idx="112">
                  <c:v>3.3229167500000001</c:v>
                </c:pt>
                <c:pt idx="113">
                  <c:v>3.34375</c:v>
                </c:pt>
                <c:pt idx="114">
                  <c:v>3.3645832499999999</c:v>
                </c:pt>
                <c:pt idx="115">
                  <c:v>3.3854167500000001</c:v>
                </c:pt>
                <c:pt idx="116">
                  <c:v>3.40625</c:v>
                </c:pt>
                <c:pt idx="117">
                  <c:v>3.4270832499999999</c:v>
                </c:pt>
                <c:pt idx="118">
                  <c:v>3.4479167500000001</c:v>
                </c:pt>
                <c:pt idx="119">
                  <c:v>3.46875</c:v>
                </c:pt>
                <c:pt idx="120">
                  <c:v>3.4895832499999999</c:v>
                </c:pt>
                <c:pt idx="121">
                  <c:v>3.5104167500000001</c:v>
                </c:pt>
                <c:pt idx="122">
                  <c:v>3.53125</c:v>
                </c:pt>
                <c:pt idx="123">
                  <c:v>3.5520832499999999</c:v>
                </c:pt>
                <c:pt idx="124">
                  <c:v>3.5729167500000001</c:v>
                </c:pt>
                <c:pt idx="125">
                  <c:v>3.59375</c:v>
                </c:pt>
                <c:pt idx="126">
                  <c:v>3.6145832499999999</c:v>
                </c:pt>
                <c:pt idx="127">
                  <c:v>3.6354167500000001</c:v>
                </c:pt>
                <c:pt idx="128">
                  <c:v>3.65625</c:v>
                </c:pt>
                <c:pt idx="129">
                  <c:v>3.6770832499999999</c:v>
                </c:pt>
                <c:pt idx="130">
                  <c:v>3.6979167500000001</c:v>
                </c:pt>
                <c:pt idx="131">
                  <c:v>3.71875</c:v>
                </c:pt>
                <c:pt idx="132">
                  <c:v>3.7395832499999999</c:v>
                </c:pt>
                <c:pt idx="133">
                  <c:v>3.7604167500000001</c:v>
                </c:pt>
                <c:pt idx="134">
                  <c:v>3.78125</c:v>
                </c:pt>
                <c:pt idx="135">
                  <c:v>3.8020832499999999</c:v>
                </c:pt>
                <c:pt idx="136">
                  <c:v>3.8229167500000001</c:v>
                </c:pt>
                <c:pt idx="137">
                  <c:v>3.84375</c:v>
                </c:pt>
                <c:pt idx="138">
                  <c:v>3.8645832499999999</c:v>
                </c:pt>
                <c:pt idx="139">
                  <c:v>3.8854167500000001</c:v>
                </c:pt>
                <c:pt idx="140">
                  <c:v>3.90625</c:v>
                </c:pt>
                <c:pt idx="141">
                  <c:v>3.9270832499999999</c:v>
                </c:pt>
                <c:pt idx="142">
                  <c:v>3.9479167500000001</c:v>
                </c:pt>
                <c:pt idx="143">
                  <c:v>3.96875</c:v>
                </c:pt>
                <c:pt idx="144">
                  <c:v>3.9895832499999999</c:v>
                </c:pt>
                <c:pt idx="145">
                  <c:v>4.0104165099999998</c:v>
                </c:pt>
                <c:pt idx="146">
                  <c:v>4.03125</c:v>
                </c:pt>
                <c:pt idx="147">
                  <c:v>4.0520834900000002</c:v>
                </c:pt>
                <c:pt idx="148">
                  <c:v>4.0729165099999998</c:v>
                </c:pt>
                <c:pt idx="149">
                  <c:v>4.09375</c:v>
                </c:pt>
                <c:pt idx="150">
                  <c:v>4.1145834900000002</c:v>
                </c:pt>
                <c:pt idx="151">
                  <c:v>4.1354165099999998</c:v>
                </c:pt>
                <c:pt idx="152">
                  <c:v>4.15625</c:v>
                </c:pt>
                <c:pt idx="153">
                  <c:v>4.1770834900000002</c:v>
                </c:pt>
                <c:pt idx="154">
                  <c:v>4.1979165099999998</c:v>
                </c:pt>
                <c:pt idx="155">
                  <c:v>4.21875</c:v>
                </c:pt>
                <c:pt idx="156">
                  <c:v>4.2395834900000002</c:v>
                </c:pt>
                <c:pt idx="157">
                  <c:v>4.2604165099999998</c:v>
                </c:pt>
                <c:pt idx="158">
                  <c:v>4.28125</c:v>
                </c:pt>
                <c:pt idx="159">
                  <c:v>4.3020834900000002</c:v>
                </c:pt>
                <c:pt idx="160">
                  <c:v>4.3229165099999998</c:v>
                </c:pt>
                <c:pt idx="161">
                  <c:v>4.34375</c:v>
                </c:pt>
                <c:pt idx="162">
                  <c:v>4.3645834900000002</c:v>
                </c:pt>
                <c:pt idx="163">
                  <c:v>4.3854165099999998</c:v>
                </c:pt>
                <c:pt idx="164">
                  <c:v>4.40625</c:v>
                </c:pt>
                <c:pt idx="165">
                  <c:v>4.4270834900000002</c:v>
                </c:pt>
                <c:pt idx="166">
                  <c:v>4.4479165099999998</c:v>
                </c:pt>
                <c:pt idx="167">
                  <c:v>4.46875</c:v>
                </c:pt>
                <c:pt idx="168">
                  <c:v>4.4895834900000002</c:v>
                </c:pt>
                <c:pt idx="169">
                  <c:v>4.5104165099999998</c:v>
                </c:pt>
                <c:pt idx="170">
                  <c:v>4.53125</c:v>
                </c:pt>
                <c:pt idx="171">
                  <c:v>4.5520834900000002</c:v>
                </c:pt>
                <c:pt idx="172">
                  <c:v>4.5729165099999998</c:v>
                </c:pt>
                <c:pt idx="173">
                  <c:v>4.59375</c:v>
                </c:pt>
                <c:pt idx="174">
                  <c:v>4.6145834900000002</c:v>
                </c:pt>
                <c:pt idx="175">
                  <c:v>4.6354165099999998</c:v>
                </c:pt>
                <c:pt idx="176">
                  <c:v>4.65625</c:v>
                </c:pt>
                <c:pt idx="177">
                  <c:v>4.6770834900000002</c:v>
                </c:pt>
                <c:pt idx="178">
                  <c:v>4.6979165099999998</c:v>
                </c:pt>
                <c:pt idx="179">
                  <c:v>4.71875</c:v>
                </c:pt>
                <c:pt idx="180">
                  <c:v>4.7395834900000002</c:v>
                </c:pt>
                <c:pt idx="181">
                  <c:v>4.7604165099999998</c:v>
                </c:pt>
                <c:pt idx="182">
                  <c:v>4.78125</c:v>
                </c:pt>
                <c:pt idx="183">
                  <c:v>4.8020834900000002</c:v>
                </c:pt>
                <c:pt idx="184">
                  <c:v>4.8229165099999998</c:v>
                </c:pt>
                <c:pt idx="185">
                  <c:v>4.84375</c:v>
                </c:pt>
                <c:pt idx="186">
                  <c:v>4.8645834900000002</c:v>
                </c:pt>
                <c:pt idx="187">
                  <c:v>4.8854165099999998</c:v>
                </c:pt>
                <c:pt idx="188">
                  <c:v>4.90625</c:v>
                </c:pt>
                <c:pt idx="189">
                  <c:v>4.9270834900000002</c:v>
                </c:pt>
                <c:pt idx="190">
                  <c:v>4.9479165099999998</c:v>
                </c:pt>
                <c:pt idx="191">
                  <c:v>4.96875</c:v>
                </c:pt>
                <c:pt idx="192">
                  <c:v>4.9895834900000002</c:v>
                </c:pt>
                <c:pt idx="193">
                  <c:v>5.0104165099999998</c:v>
                </c:pt>
                <c:pt idx="194">
                  <c:v>5.03125</c:v>
                </c:pt>
                <c:pt idx="195">
                  <c:v>5.0520834900000002</c:v>
                </c:pt>
                <c:pt idx="196">
                  <c:v>5.0729165099999998</c:v>
                </c:pt>
                <c:pt idx="197">
                  <c:v>5.09375</c:v>
                </c:pt>
                <c:pt idx="198">
                  <c:v>5.1145834900000002</c:v>
                </c:pt>
                <c:pt idx="199">
                  <c:v>5.1354165099999998</c:v>
                </c:pt>
                <c:pt idx="200">
                  <c:v>5.15625</c:v>
                </c:pt>
                <c:pt idx="201">
                  <c:v>5.1770834900000002</c:v>
                </c:pt>
                <c:pt idx="202">
                  <c:v>5.1979165099999998</c:v>
                </c:pt>
                <c:pt idx="203">
                  <c:v>5.21875</c:v>
                </c:pt>
                <c:pt idx="204">
                  <c:v>5.2395834900000002</c:v>
                </c:pt>
                <c:pt idx="205">
                  <c:v>5.2604165099999998</c:v>
                </c:pt>
                <c:pt idx="206">
                  <c:v>5.28125</c:v>
                </c:pt>
                <c:pt idx="207">
                  <c:v>5.3020834900000002</c:v>
                </c:pt>
                <c:pt idx="208">
                  <c:v>5.3229165099999998</c:v>
                </c:pt>
                <c:pt idx="209">
                  <c:v>5.34375</c:v>
                </c:pt>
                <c:pt idx="210">
                  <c:v>5.3645834900000002</c:v>
                </c:pt>
                <c:pt idx="211">
                  <c:v>5.3854165099999998</c:v>
                </c:pt>
                <c:pt idx="212">
                  <c:v>5.40625</c:v>
                </c:pt>
                <c:pt idx="213">
                  <c:v>5.4270834900000002</c:v>
                </c:pt>
                <c:pt idx="214">
                  <c:v>5.4479165099999998</c:v>
                </c:pt>
                <c:pt idx="215">
                  <c:v>5.46875</c:v>
                </c:pt>
                <c:pt idx="216">
                  <c:v>5.4895834900000002</c:v>
                </c:pt>
                <c:pt idx="217">
                  <c:v>5.5104165099999998</c:v>
                </c:pt>
                <c:pt idx="218">
                  <c:v>5.53125</c:v>
                </c:pt>
                <c:pt idx="219">
                  <c:v>5.5520834900000002</c:v>
                </c:pt>
                <c:pt idx="220">
                  <c:v>5.5729165099999998</c:v>
                </c:pt>
                <c:pt idx="221">
                  <c:v>5.59375</c:v>
                </c:pt>
                <c:pt idx="222">
                  <c:v>5.6145834900000002</c:v>
                </c:pt>
                <c:pt idx="223">
                  <c:v>5.6354165099999998</c:v>
                </c:pt>
                <c:pt idx="224">
                  <c:v>5.65625</c:v>
                </c:pt>
                <c:pt idx="225">
                  <c:v>5.6770834900000002</c:v>
                </c:pt>
                <c:pt idx="226">
                  <c:v>5.6979165099999998</c:v>
                </c:pt>
                <c:pt idx="227">
                  <c:v>5.71875</c:v>
                </c:pt>
                <c:pt idx="228">
                  <c:v>5.7395834900000002</c:v>
                </c:pt>
                <c:pt idx="229">
                  <c:v>5.7604165099999998</c:v>
                </c:pt>
                <c:pt idx="230">
                  <c:v>5.78125</c:v>
                </c:pt>
                <c:pt idx="231">
                  <c:v>5.8020834900000002</c:v>
                </c:pt>
                <c:pt idx="232">
                  <c:v>5.8229165099999998</c:v>
                </c:pt>
                <c:pt idx="233">
                  <c:v>5.84375</c:v>
                </c:pt>
                <c:pt idx="234">
                  <c:v>5.8645834900000002</c:v>
                </c:pt>
                <c:pt idx="235">
                  <c:v>5.8854165099999998</c:v>
                </c:pt>
                <c:pt idx="236">
                  <c:v>5.90625</c:v>
                </c:pt>
                <c:pt idx="237">
                  <c:v>5.9270834900000002</c:v>
                </c:pt>
                <c:pt idx="238">
                  <c:v>5.9479165099999998</c:v>
                </c:pt>
                <c:pt idx="239">
                  <c:v>5.96875</c:v>
                </c:pt>
                <c:pt idx="240">
                  <c:v>5.9895834900000002</c:v>
                </c:pt>
                <c:pt idx="241">
                  <c:v>6.0104165099999998</c:v>
                </c:pt>
                <c:pt idx="242">
                  <c:v>6.03125</c:v>
                </c:pt>
                <c:pt idx="243">
                  <c:v>6.0520834900000002</c:v>
                </c:pt>
                <c:pt idx="244">
                  <c:v>6.0729165099999998</c:v>
                </c:pt>
                <c:pt idx="245">
                  <c:v>6.09375</c:v>
                </c:pt>
                <c:pt idx="246">
                  <c:v>6.1145834900000002</c:v>
                </c:pt>
                <c:pt idx="247">
                  <c:v>6.1354165099999998</c:v>
                </c:pt>
                <c:pt idx="248">
                  <c:v>6.15625</c:v>
                </c:pt>
                <c:pt idx="249">
                  <c:v>6.1770834900000002</c:v>
                </c:pt>
                <c:pt idx="250">
                  <c:v>6.1979165099999998</c:v>
                </c:pt>
                <c:pt idx="251">
                  <c:v>6.21875</c:v>
                </c:pt>
                <c:pt idx="252">
                  <c:v>6.2395834900000002</c:v>
                </c:pt>
                <c:pt idx="253">
                  <c:v>6.2604165099999998</c:v>
                </c:pt>
                <c:pt idx="254">
                  <c:v>6.28125</c:v>
                </c:pt>
                <c:pt idx="255">
                  <c:v>6.3020834900000002</c:v>
                </c:pt>
                <c:pt idx="256">
                  <c:v>6.3229165099999998</c:v>
                </c:pt>
                <c:pt idx="257">
                  <c:v>6.34375</c:v>
                </c:pt>
                <c:pt idx="258">
                  <c:v>6.3645834900000002</c:v>
                </c:pt>
                <c:pt idx="259">
                  <c:v>6.3854165099999998</c:v>
                </c:pt>
                <c:pt idx="260">
                  <c:v>6.40625</c:v>
                </c:pt>
                <c:pt idx="261">
                  <c:v>6.4270834900000002</c:v>
                </c:pt>
                <c:pt idx="262">
                  <c:v>6.4479165099999998</c:v>
                </c:pt>
                <c:pt idx="263">
                  <c:v>6.46875</c:v>
                </c:pt>
                <c:pt idx="264">
                  <c:v>6.4895834900000002</c:v>
                </c:pt>
                <c:pt idx="265">
                  <c:v>6.5104165099999998</c:v>
                </c:pt>
                <c:pt idx="266">
                  <c:v>6.53125</c:v>
                </c:pt>
                <c:pt idx="267">
                  <c:v>6.5520834900000002</c:v>
                </c:pt>
                <c:pt idx="268">
                  <c:v>6.5729165099999998</c:v>
                </c:pt>
                <c:pt idx="269">
                  <c:v>6.59375</c:v>
                </c:pt>
                <c:pt idx="270">
                  <c:v>6.6145834900000002</c:v>
                </c:pt>
                <c:pt idx="271">
                  <c:v>6.6354165099999998</c:v>
                </c:pt>
                <c:pt idx="272">
                  <c:v>6.65625</c:v>
                </c:pt>
                <c:pt idx="273">
                  <c:v>6.6770834900000002</c:v>
                </c:pt>
                <c:pt idx="274">
                  <c:v>6.6979165099999998</c:v>
                </c:pt>
                <c:pt idx="275">
                  <c:v>6.71875</c:v>
                </c:pt>
                <c:pt idx="276">
                  <c:v>6.7395834900000002</c:v>
                </c:pt>
                <c:pt idx="277">
                  <c:v>6.7604165099999998</c:v>
                </c:pt>
                <c:pt idx="278">
                  <c:v>6.78125</c:v>
                </c:pt>
                <c:pt idx="279">
                  <c:v>6.8020834900000002</c:v>
                </c:pt>
                <c:pt idx="280">
                  <c:v>6.8229165099999998</c:v>
                </c:pt>
                <c:pt idx="281">
                  <c:v>6.84375</c:v>
                </c:pt>
                <c:pt idx="282">
                  <c:v>6.8645834900000002</c:v>
                </c:pt>
                <c:pt idx="283">
                  <c:v>6.8854165099999998</c:v>
                </c:pt>
                <c:pt idx="284">
                  <c:v>6.90625</c:v>
                </c:pt>
                <c:pt idx="285">
                  <c:v>6.9270834900000002</c:v>
                </c:pt>
                <c:pt idx="286">
                  <c:v>6.9479165099999998</c:v>
                </c:pt>
                <c:pt idx="287">
                  <c:v>6.96875</c:v>
                </c:pt>
                <c:pt idx="288">
                  <c:v>6.9895834900000002</c:v>
                </c:pt>
                <c:pt idx="289">
                  <c:v>7.0104165099999998</c:v>
                </c:pt>
                <c:pt idx="290">
                  <c:v>7.03125</c:v>
                </c:pt>
                <c:pt idx="291">
                  <c:v>7.0520834900000002</c:v>
                </c:pt>
                <c:pt idx="292">
                  <c:v>7.0729165099999998</c:v>
                </c:pt>
                <c:pt idx="293">
                  <c:v>7.09375</c:v>
                </c:pt>
                <c:pt idx="294">
                  <c:v>7.1145834900000002</c:v>
                </c:pt>
                <c:pt idx="295">
                  <c:v>7.1354165099999998</c:v>
                </c:pt>
                <c:pt idx="296">
                  <c:v>7.15625</c:v>
                </c:pt>
                <c:pt idx="297">
                  <c:v>7.1770834900000002</c:v>
                </c:pt>
                <c:pt idx="298">
                  <c:v>7.1979165099999998</c:v>
                </c:pt>
                <c:pt idx="299">
                  <c:v>7.21875</c:v>
                </c:pt>
                <c:pt idx="300">
                  <c:v>7.2395834900000002</c:v>
                </c:pt>
                <c:pt idx="301">
                  <c:v>7.2604165099999998</c:v>
                </c:pt>
                <c:pt idx="302">
                  <c:v>7.28125</c:v>
                </c:pt>
                <c:pt idx="303">
                  <c:v>7.3020834900000002</c:v>
                </c:pt>
                <c:pt idx="304">
                  <c:v>7.3229165099999998</c:v>
                </c:pt>
                <c:pt idx="305">
                  <c:v>7.34375</c:v>
                </c:pt>
                <c:pt idx="306">
                  <c:v>7.3645834900000002</c:v>
                </c:pt>
                <c:pt idx="307">
                  <c:v>7.3854165099999998</c:v>
                </c:pt>
                <c:pt idx="308">
                  <c:v>7.40625</c:v>
                </c:pt>
                <c:pt idx="309">
                  <c:v>7.4270834900000002</c:v>
                </c:pt>
                <c:pt idx="310">
                  <c:v>7.4479165099999998</c:v>
                </c:pt>
                <c:pt idx="311">
                  <c:v>7.46875</c:v>
                </c:pt>
                <c:pt idx="312">
                  <c:v>7.4895834900000002</c:v>
                </c:pt>
                <c:pt idx="313">
                  <c:v>7.5104165099999998</c:v>
                </c:pt>
                <c:pt idx="314">
                  <c:v>7.53125</c:v>
                </c:pt>
                <c:pt idx="315">
                  <c:v>7.5520834900000002</c:v>
                </c:pt>
                <c:pt idx="316">
                  <c:v>7.5729165099999998</c:v>
                </c:pt>
                <c:pt idx="317">
                  <c:v>7.59375</c:v>
                </c:pt>
                <c:pt idx="318">
                  <c:v>7.6145834900000002</c:v>
                </c:pt>
                <c:pt idx="319">
                  <c:v>7.6354165099999998</c:v>
                </c:pt>
                <c:pt idx="320">
                  <c:v>7.65625</c:v>
                </c:pt>
                <c:pt idx="321">
                  <c:v>7.6770834900000002</c:v>
                </c:pt>
                <c:pt idx="322">
                  <c:v>7.6979165099999998</c:v>
                </c:pt>
                <c:pt idx="323">
                  <c:v>7.71875</c:v>
                </c:pt>
                <c:pt idx="324">
                  <c:v>7.7395834900000002</c:v>
                </c:pt>
                <c:pt idx="325">
                  <c:v>7.7604165099999998</c:v>
                </c:pt>
                <c:pt idx="326">
                  <c:v>7.78125</c:v>
                </c:pt>
                <c:pt idx="327">
                  <c:v>7.8020834900000002</c:v>
                </c:pt>
                <c:pt idx="328">
                  <c:v>7.8229165099999998</c:v>
                </c:pt>
                <c:pt idx="329">
                  <c:v>7.84375</c:v>
                </c:pt>
                <c:pt idx="330">
                  <c:v>7.8645834900000002</c:v>
                </c:pt>
                <c:pt idx="331">
                  <c:v>7.8854165099999998</c:v>
                </c:pt>
                <c:pt idx="332">
                  <c:v>7.90625</c:v>
                </c:pt>
                <c:pt idx="333">
                  <c:v>7.9270834900000002</c:v>
                </c:pt>
                <c:pt idx="334">
                  <c:v>7.9479165099999998</c:v>
                </c:pt>
                <c:pt idx="335">
                  <c:v>7.96875</c:v>
                </c:pt>
                <c:pt idx="336">
                  <c:v>7.9895834900000002</c:v>
                </c:pt>
                <c:pt idx="337">
                  <c:v>8.0104169800000005</c:v>
                </c:pt>
                <c:pt idx="338">
                  <c:v>8.03125</c:v>
                </c:pt>
                <c:pt idx="339">
                  <c:v>8.0520830199999995</c:v>
                </c:pt>
                <c:pt idx="340">
                  <c:v>8.0729169800000005</c:v>
                </c:pt>
                <c:pt idx="341">
                  <c:v>8.09375</c:v>
                </c:pt>
                <c:pt idx="342">
                  <c:v>8.1145830199999995</c:v>
                </c:pt>
                <c:pt idx="343">
                  <c:v>8.1354169800000005</c:v>
                </c:pt>
                <c:pt idx="344">
                  <c:v>8.15625</c:v>
                </c:pt>
                <c:pt idx="345">
                  <c:v>8.1770830199999995</c:v>
                </c:pt>
                <c:pt idx="346">
                  <c:v>8.1979169800000005</c:v>
                </c:pt>
                <c:pt idx="347">
                  <c:v>8.21875</c:v>
                </c:pt>
                <c:pt idx="348">
                  <c:v>8.2395830199999995</c:v>
                </c:pt>
                <c:pt idx="349">
                  <c:v>8.2604169800000005</c:v>
                </c:pt>
                <c:pt idx="350">
                  <c:v>8.28125</c:v>
                </c:pt>
                <c:pt idx="351">
                  <c:v>8.3020830199999995</c:v>
                </c:pt>
                <c:pt idx="352">
                  <c:v>8.3229169800000005</c:v>
                </c:pt>
                <c:pt idx="353">
                  <c:v>8.34375</c:v>
                </c:pt>
                <c:pt idx="354">
                  <c:v>8.3645830199999995</c:v>
                </c:pt>
                <c:pt idx="355">
                  <c:v>8.3854169800000005</c:v>
                </c:pt>
                <c:pt idx="356">
                  <c:v>8.40625</c:v>
                </c:pt>
                <c:pt idx="357">
                  <c:v>8.4270830199999995</c:v>
                </c:pt>
                <c:pt idx="358">
                  <c:v>8.4479169800000005</c:v>
                </c:pt>
                <c:pt idx="359">
                  <c:v>8.46875</c:v>
                </c:pt>
                <c:pt idx="360">
                  <c:v>8.4895830199999995</c:v>
                </c:pt>
                <c:pt idx="361">
                  <c:v>8.5104169800000005</c:v>
                </c:pt>
                <c:pt idx="362">
                  <c:v>8.53125</c:v>
                </c:pt>
                <c:pt idx="363">
                  <c:v>8.5520830199999995</c:v>
                </c:pt>
                <c:pt idx="364">
                  <c:v>8.5729169800000005</c:v>
                </c:pt>
                <c:pt idx="365">
                  <c:v>8.59375</c:v>
                </c:pt>
                <c:pt idx="366">
                  <c:v>8.6145830199999995</c:v>
                </c:pt>
                <c:pt idx="367">
                  <c:v>8.6354169800000005</c:v>
                </c:pt>
                <c:pt idx="368">
                  <c:v>8.65625</c:v>
                </c:pt>
                <c:pt idx="369">
                  <c:v>8.6770830199999995</c:v>
                </c:pt>
                <c:pt idx="370">
                  <c:v>8.6979169800000005</c:v>
                </c:pt>
                <c:pt idx="371">
                  <c:v>8.71875</c:v>
                </c:pt>
                <c:pt idx="372">
                  <c:v>8.7395830199999995</c:v>
                </c:pt>
                <c:pt idx="373">
                  <c:v>8.7604169800000005</c:v>
                </c:pt>
                <c:pt idx="374">
                  <c:v>8.78125</c:v>
                </c:pt>
                <c:pt idx="375">
                  <c:v>8.8020830199999995</c:v>
                </c:pt>
                <c:pt idx="376">
                  <c:v>8.8229169800000005</c:v>
                </c:pt>
                <c:pt idx="377">
                  <c:v>8.84375</c:v>
                </c:pt>
                <c:pt idx="378">
                  <c:v>8.8645830199999995</c:v>
                </c:pt>
                <c:pt idx="379">
                  <c:v>8.8854169800000005</c:v>
                </c:pt>
                <c:pt idx="380">
                  <c:v>8.90625</c:v>
                </c:pt>
                <c:pt idx="381">
                  <c:v>8.9270830199999995</c:v>
                </c:pt>
                <c:pt idx="382">
                  <c:v>8.9479169800000005</c:v>
                </c:pt>
                <c:pt idx="383">
                  <c:v>8.96875</c:v>
                </c:pt>
                <c:pt idx="384">
                  <c:v>8.9895830199999995</c:v>
                </c:pt>
                <c:pt idx="385">
                  <c:v>9.0104169800000005</c:v>
                </c:pt>
                <c:pt idx="386">
                  <c:v>9.03125</c:v>
                </c:pt>
                <c:pt idx="387">
                  <c:v>9.0520830199999995</c:v>
                </c:pt>
                <c:pt idx="388">
                  <c:v>9.0729169800000005</c:v>
                </c:pt>
                <c:pt idx="389">
                  <c:v>9.09375</c:v>
                </c:pt>
                <c:pt idx="390">
                  <c:v>9.1145830199999995</c:v>
                </c:pt>
                <c:pt idx="391">
                  <c:v>9.1354169800000005</c:v>
                </c:pt>
                <c:pt idx="392">
                  <c:v>9.15625</c:v>
                </c:pt>
                <c:pt idx="393">
                  <c:v>9.1770830199999995</c:v>
                </c:pt>
                <c:pt idx="394">
                  <c:v>9.1979169800000005</c:v>
                </c:pt>
                <c:pt idx="395">
                  <c:v>9.21875</c:v>
                </c:pt>
                <c:pt idx="396">
                  <c:v>9.2395830199999995</c:v>
                </c:pt>
                <c:pt idx="397">
                  <c:v>9.2604169800000005</c:v>
                </c:pt>
                <c:pt idx="398">
                  <c:v>9.28125</c:v>
                </c:pt>
                <c:pt idx="399">
                  <c:v>9.3020830199999995</c:v>
                </c:pt>
                <c:pt idx="400">
                  <c:v>9.3229169800000005</c:v>
                </c:pt>
                <c:pt idx="401">
                  <c:v>9.34375</c:v>
                </c:pt>
                <c:pt idx="402">
                  <c:v>9.3645830199999995</c:v>
                </c:pt>
                <c:pt idx="403">
                  <c:v>9.3854169800000005</c:v>
                </c:pt>
                <c:pt idx="404">
                  <c:v>9.40625</c:v>
                </c:pt>
                <c:pt idx="405">
                  <c:v>9.4270830199999995</c:v>
                </c:pt>
                <c:pt idx="406">
                  <c:v>9.4479169800000005</c:v>
                </c:pt>
                <c:pt idx="407">
                  <c:v>9.46875</c:v>
                </c:pt>
                <c:pt idx="408">
                  <c:v>9.4895830199999995</c:v>
                </c:pt>
                <c:pt idx="409">
                  <c:v>9.5104169800000005</c:v>
                </c:pt>
                <c:pt idx="410">
                  <c:v>9.53125</c:v>
                </c:pt>
                <c:pt idx="411">
                  <c:v>9.5520830199999995</c:v>
                </c:pt>
                <c:pt idx="412">
                  <c:v>9.5729169800000005</c:v>
                </c:pt>
                <c:pt idx="413">
                  <c:v>9.59375</c:v>
                </c:pt>
                <c:pt idx="414">
                  <c:v>9.6145830199999995</c:v>
                </c:pt>
                <c:pt idx="415">
                  <c:v>9.6354169800000005</c:v>
                </c:pt>
                <c:pt idx="416">
                  <c:v>9.65625</c:v>
                </c:pt>
                <c:pt idx="417">
                  <c:v>9.6770830199999995</c:v>
                </c:pt>
                <c:pt idx="418">
                  <c:v>9.6979169800000005</c:v>
                </c:pt>
                <c:pt idx="419">
                  <c:v>9.71875</c:v>
                </c:pt>
                <c:pt idx="420">
                  <c:v>9.7395830199999995</c:v>
                </c:pt>
                <c:pt idx="421">
                  <c:v>9.7604169800000005</c:v>
                </c:pt>
                <c:pt idx="422">
                  <c:v>9.78125</c:v>
                </c:pt>
                <c:pt idx="423">
                  <c:v>9.8020830199999995</c:v>
                </c:pt>
                <c:pt idx="424">
                  <c:v>9.8229169800000005</c:v>
                </c:pt>
                <c:pt idx="425">
                  <c:v>9.84375</c:v>
                </c:pt>
                <c:pt idx="426">
                  <c:v>9.8645830199999995</c:v>
                </c:pt>
                <c:pt idx="427">
                  <c:v>9.8854169800000005</c:v>
                </c:pt>
                <c:pt idx="428">
                  <c:v>9.90625</c:v>
                </c:pt>
                <c:pt idx="429">
                  <c:v>9.9270830199999995</c:v>
                </c:pt>
                <c:pt idx="430">
                  <c:v>9.9479169800000005</c:v>
                </c:pt>
                <c:pt idx="431">
                  <c:v>9.96875</c:v>
                </c:pt>
                <c:pt idx="432">
                  <c:v>9.9895830199999995</c:v>
                </c:pt>
                <c:pt idx="433">
                  <c:v>10.01041698</c:v>
                </c:pt>
                <c:pt idx="434">
                  <c:v>10.03125</c:v>
                </c:pt>
                <c:pt idx="435">
                  <c:v>10.05208302</c:v>
                </c:pt>
                <c:pt idx="436">
                  <c:v>10.07291698</c:v>
                </c:pt>
                <c:pt idx="437">
                  <c:v>10.09375</c:v>
                </c:pt>
                <c:pt idx="438">
                  <c:v>10.11458302</c:v>
                </c:pt>
                <c:pt idx="439">
                  <c:v>10.13541698</c:v>
                </c:pt>
                <c:pt idx="440">
                  <c:v>10.15625</c:v>
                </c:pt>
                <c:pt idx="441">
                  <c:v>10.17708302</c:v>
                </c:pt>
                <c:pt idx="442">
                  <c:v>10.19791698</c:v>
                </c:pt>
                <c:pt idx="443">
                  <c:v>10.21875</c:v>
                </c:pt>
                <c:pt idx="444">
                  <c:v>10.23958302</c:v>
                </c:pt>
                <c:pt idx="445">
                  <c:v>10.26041698</c:v>
                </c:pt>
                <c:pt idx="446">
                  <c:v>10.28125</c:v>
                </c:pt>
                <c:pt idx="447">
                  <c:v>10.30208302</c:v>
                </c:pt>
                <c:pt idx="448">
                  <c:v>10.32291698</c:v>
                </c:pt>
                <c:pt idx="449">
                  <c:v>10.34375</c:v>
                </c:pt>
                <c:pt idx="450">
                  <c:v>10.36458302</c:v>
                </c:pt>
                <c:pt idx="451">
                  <c:v>10.38541698</c:v>
                </c:pt>
                <c:pt idx="452">
                  <c:v>10.40625</c:v>
                </c:pt>
                <c:pt idx="453">
                  <c:v>10.42708302</c:v>
                </c:pt>
                <c:pt idx="454">
                  <c:v>10.44791698</c:v>
                </c:pt>
                <c:pt idx="455">
                  <c:v>10.46875</c:v>
                </c:pt>
                <c:pt idx="456">
                  <c:v>10.48958302</c:v>
                </c:pt>
                <c:pt idx="457">
                  <c:v>10.51041698</c:v>
                </c:pt>
                <c:pt idx="458">
                  <c:v>10.53125</c:v>
                </c:pt>
                <c:pt idx="459">
                  <c:v>10.55208302</c:v>
                </c:pt>
                <c:pt idx="460">
                  <c:v>10.57291698</c:v>
                </c:pt>
                <c:pt idx="461">
                  <c:v>10.59375</c:v>
                </c:pt>
                <c:pt idx="462">
                  <c:v>10.61458302</c:v>
                </c:pt>
                <c:pt idx="463">
                  <c:v>10.63541698</c:v>
                </c:pt>
                <c:pt idx="464">
                  <c:v>10.65625</c:v>
                </c:pt>
                <c:pt idx="465">
                  <c:v>10.67708302</c:v>
                </c:pt>
                <c:pt idx="466">
                  <c:v>10.69791698</c:v>
                </c:pt>
                <c:pt idx="467">
                  <c:v>10.71875</c:v>
                </c:pt>
                <c:pt idx="468">
                  <c:v>10.73958302</c:v>
                </c:pt>
                <c:pt idx="469">
                  <c:v>10.76041698</c:v>
                </c:pt>
                <c:pt idx="470">
                  <c:v>10.78125</c:v>
                </c:pt>
                <c:pt idx="471">
                  <c:v>10.80208302</c:v>
                </c:pt>
                <c:pt idx="472">
                  <c:v>10.82291698</c:v>
                </c:pt>
                <c:pt idx="473">
                  <c:v>10.84375</c:v>
                </c:pt>
                <c:pt idx="474">
                  <c:v>10.86458302</c:v>
                </c:pt>
                <c:pt idx="475">
                  <c:v>10.88541698</c:v>
                </c:pt>
                <c:pt idx="476">
                  <c:v>10.90625</c:v>
                </c:pt>
                <c:pt idx="477">
                  <c:v>10.92708302</c:v>
                </c:pt>
                <c:pt idx="478">
                  <c:v>10.94791698</c:v>
                </c:pt>
                <c:pt idx="479">
                  <c:v>10.96875</c:v>
                </c:pt>
                <c:pt idx="480">
                  <c:v>10.98958302</c:v>
                </c:pt>
                <c:pt idx="481">
                  <c:v>11.01041698</c:v>
                </c:pt>
                <c:pt idx="482">
                  <c:v>11.03125</c:v>
                </c:pt>
                <c:pt idx="483">
                  <c:v>11.05208302</c:v>
                </c:pt>
                <c:pt idx="484">
                  <c:v>11.07291698</c:v>
                </c:pt>
                <c:pt idx="485">
                  <c:v>11.09375</c:v>
                </c:pt>
                <c:pt idx="486">
                  <c:v>11.11458302</c:v>
                </c:pt>
                <c:pt idx="487">
                  <c:v>11.13541698</c:v>
                </c:pt>
                <c:pt idx="488">
                  <c:v>11.15625</c:v>
                </c:pt>
                <c:pt idx="489">
                  <c:v>11.17708302</c:v>
                </c:pt>
                <c:pt idx="490">
                  <c:v>11.19791698</c:v>
                </c:pt>
                <c:pt idx="491">
                  <c:v>11.21875</c:v>
                </c:pt>
                <c:pt idx="492">
                  <c:v>11.23958302</c:v>
                </c:pt>
                <c:pt idx="493">
                  <c:v>11.26041698</c:v>
                </c:pt>
                <c:pt idx="494">
                  <c:v>11.28125</c:v>
                </c:pt>
                <c:pt idx="495">
                  <c:v>11.30208302</c:v>
                </c:pt>
                <c:pt idx="496">
                  <c:v>11.32291698</c:v>
                </c:pt>
                <c:pt idx="497">
                  <c:v>11.34375</c:v>
                </c:pt>
                <c:pt idx="498">
                  <c:v>11.36458302</c:v>
                </c:pt>
                <c:pt idx="499">
                  <c:v>11.38541698</c:v>
                </c:pt>
                <c:pt idx="500">
                  <c:v>11.40625</c:v>
                </c:pt>
                <c:pt idx="501">
                  <c:v>11.42708302</c:v>
                </c:pt>
                <c:pt idx="502">
                  <c:v>11.44791698</c:v>
                </c:pt>
                <c:pt idx="503">
                  <c:v>11.46875</c:v>
                </c:pt>
                <c:pt idx="504">
                  <c:v>11.48958302</c:v>
                </c:pt>
                <c:pt idx="505">
                  <c:v>11.51041698</c:v>
                </c:pt>
                <c:pt idx="506">
                  <c:v>11.53125</c:v>
                </c:pt>
                <c:pt idx="507">
                  <c:v>11.55208302</c:v>
                </c:pt>
                <c:pt idx="508">
                  <c:v>11.57291698</c:v>
                </c:pt>
                <c:pt idx="509">
                  <c:v>11.59375</c:v>
                </c:pt>
                <c:pt idx="510">
                  <c:v>11.61458302</c:v>
                </c:pt>
                <c:pt idx="511">
                  <c:v>11.63541698</c:v>
                </c:pt>
                <c:pt idx="512">
                  <c:v>11.65625</c:v>
                </c:pt>
                <c:pt idx="513">
                  <c:v>11.67708302</c:v>
                </c:pt>
                <c:pt idx="514">
                  <c:v>11.69791698</c:v>
                </c:pt>
                <c:pt idx="515">
                  <c:v>11.71875</c:v>
                </c:pt>
                <c:pt idx="516">
                  <c:v>11.73958302</c:v>
                </c:pt>
                <c:pt idx="517">
                  <c:v>11.76041698</c:v>
                </c:pt>
                <c:pt idx="518">
                  <c:v>11.78125</c:v>
                </c:pt>
                <c:pt idx="519">
                  <c:v>11.80208302</c:v>
                </c:pt>
                <c:pt idx="520">
                  <c:v>11.82291698</c:v>
                </c:pt>
                <c:pt idx="521">
                  <c:v>11.84375</c:v>
                </c:pt>
                <c:pt idx="522">
                  <c:v>11.86458302</c:v>
                </c:pt>
                <c:pt idx="523">
                  <c:v>11.88541698</c:v>
                </c:pt>
                <c:pt idx="524">
                  <c:v>11.90625</c:v>
                </c:pt>
                <c:pt idx="525">
                  <c:v>11.92708302</c:v>
                </c:pt>
                <c:pt idx="526">
                  <c:v>11.94791698</c:v>
                </c:pt>
                <c:pt idx="527">
                  <c:v>11.96875</c:v>
                </c:pt>
                <c:pt idx="528">
                  <c:v>11.98958302</c:v>
                </c:pt>
                <c:pt idx="529">
                  <c:v>12.01041698</c:v>
                </c:pt>
                <c:pt idx="530">
                  <c:v>12.03125</c:v>
                </c:pt>
                <c:pt idx="531">
                  <c:v>12.05208302</c:v>
                </c:pt>
                <c:pt idx="532">
                  <c:v>12.07291698</c:v>
                </c:pt>
                <c:pt idx="533">
                  <c:v>12.09375</c:v>
                </c:pt>
                <c:pt idx="534">
                  <c:v>12.11458302</c:v>
                </c:pt>
                <c:pt idx="535">
                  <c:v>12.13541698</c:v>
                </c:pt>
                <c:pt idx="536">
                  <c:v>12.15625</c:v>
                </c:pt>
                <c:pt idx="537">
                  <c:v>12.17708302</c:v>
                </c:pt>
                <c:pt idx="538">
                  <c:v>12.19791698</c:v>
                </c:pt>
                <c:pt idx="539">
                  <c:v>12.21875</c:v>
                </c:pt>
                <c:pt idx="540">
                  <c:v>12.23958302</c:v>
                </c:pt>
                <c:pt idx="541">
                  <c:v>12.26041698</c:v>
                </c:pt>
                <c:pt idx="542">
                  <c:v>12.28125</c:v>
                </c:pt>
                <c:pt idx="543">
                  <c:v>12.30208302</c:v>
                </c:pt>
                <c:pt idx="544">
                  <c:v>12.32291698</c:v>
                </c:pt>
                <c:pt idx="545">
                  <c:v>12.34375</c:v>
                </c:pt>
                <c:pt idx="546">
                  <c:v>12.36458302</c:v>
                </c:pt>
                <c:pt idx="547">
                  <c:v>12.38541698</c:v>
                </c:pt>
                <c:pt idx="548">
                  <c:v>12.40625</c:v>
                </c:pt>
                <c:pt idx="549">
                  <c:v>12.42708302</c:v>
                </c:pt>
                <c:pt idx="550">
                  <c:v>12.44791698</c:v>
                </c:pt>
                <c:pt idx="551">
                  <c:v>12.46875</c:v>
                </c:pt>
                <c:pt idx="552">
                  <c:v>12.48958302</c:v>
                </c:pt>
                <c:pt idx="553">
                  <c:v>12.51041698</c:v>
                </c:pt>
                <c:pt idx="554">
                  <c:v>12.53125</c:v>
                </c:pt>
                <c:pt idx="555">
                  <c:v>12.55208302</c:v>
                </c:pt>
                <c:pt idx="556">
                  <c:v>12.57291698</c:v>
                </c:pt>
                <c:pt idx="557">
                  <c:v>12.59375</c:v>
                </c:pt>
                <c:pt idx="558">
                  <c:v>12.61458302</c:v>
                </c:pt>
                <c:pt idx="559">
                  <c:v>12.63541698</c:v>
                </c:pt>
                <c:pt idx="560">
                  <c:v>12.65625</c:v>
                </c:pt>
                <c:pt idx="561">
                  <c:v>12.67708302</c:v>
                </c:pt>
                <c:pt idx="562">
                  <c:v>12.69791698</c:v>
                </c:pt>
                <c:pt idx="563">
                  <c:v>12.71875</c:v>
                </c:pt>
                <c:pt idx="564">
                  <c:v>12.73958302</c:v>
                </c:pt>
                <c:pt idx="565">
                  <c:v>12.76041698</c:v>
                </c:pt>
                <c:pt idx="566">
                  <c:v>12.78125</c:v>
                </c:pt>
                <c:pt idx="567">
                  <c:v>12.80208302</c:v>
                </c:pt>
                <c:pt idx="568">
                  <c:v>12.82291698</c:v>
                </c:pt>
                <c:pt idx="569">
                  <c:v>12.84375</c:v>
                </c:pt>
                <c:pt idx="570">
                  <c:v>12.86458302</c:v>
                </c:pt>
                <c:pt idx="571">
                  <c:v>12.88541698</c:v>
                </c:pt>
                <c:pt idx="572">
                  <c:v>12.90625</c:v>
                </c:pt>
                <c:pt idx="573">
                  <c:v>12.92708302</c:v>
                </c:pt>
                <c:pt idx="574">
                  <c:v>12.94791698</c:v>
                </c:pt>
                <c:pt idx="575">
                  <c:v>12.96875</c:v>
                </c:pt>
                <c:pt idx="576">
                  <c:v>12.98958302</c:v>
                </c:pt>
                <c:pt idx="577">
                  <c:v>13.01041698</c:v>
                </c:pt>
                <c:pt idx="578">
                  <c:v>13.03125</c:v>
                </c:pt>
                <c:pt idx="579">
                  <c:v>13.05208302</c:v>
                </c:pt>
                <c:pt idx="580">
                  <c:v>13.07291698</c:v>
                </c:pt>
                <c:pt idx="581">
                  <c:v>13.09375</c:v>
                </c:pt>
                <c:pt idx="582">
                  <c:v>13.11458302</c:v>
                </c:pt>
                <c:pt idx="583">
                  <c:v>13.13541698</c:v>
                </c:pt>
                <c:pt idx="584">
                  <c:v>13.15625</c:v>
                </c:pt>
                <c:pt idx="585">
                  <c:v>13.17708302</c:v>
                </c:pt>
                <c:pt idx="586">
                  <c:v>13.19791698</c:v>
                </c:pt>
                <c:pt idx="587">
                  <c:v>13.21875</c:v>
                </c:pt>
                <c:pt idx="588">
                  <c:v>13.23958302</c:v>
                </c:pt>
                <c:pt idx="589">
                  <c:v>13.26041698</c:v>
                </c:pt>
                <c:pt idx="590">
                  <c:v>13.28125</c:v>
                </c:pt>
                <c:pt idx="591">
                  <c:v>13.30208302</c:v>
                </c:pt>
                <c:pt idx="592">
                  <c:v>13.32291698</c:v>
                </c:pt>
                <c:pt idx="593">
                  <c:v>13.34375</c:v>
                </c:pt>
                <c:pt idx="594">
                  <c:v>13.36458302</c:v>
                </c:pt>
                <c:pt idx="595">
                  <c:v>13.38541698</c:v>
                </c:pt>
                <c:pt idx="596">
                  <c:v>13.40625</c:v>
                </c:pt>
                <c:pt idx="597">
                  <c:v>13.42708302</c:v>
                </c:pt>
                <c:pt idx="598">
                  <c:v>13.44791698</c:v>
                </c:pt>
                <c:pt idx="599">
                  <c:v>13.46875</c:v>
                </c:pt>
                <c:pt idx="600">
                  <c:v>13.48958302</c:v>
                </c:pt>
                <c:pt idx="601">
                  <c:v>13.51041698</c:v>
                </c:pt>
                <c:pt idx="602">
                  <c:v>13.53125</c:v>
                </c:pt>
                <c:pt idx="603">
                  <c:v>13.55208302</c:v>
                </c:pt>
                <c:pt idx="604">
                  <c:v>13.57291698</c:v>
                </c:pt>
                <c:pt idx="605">
                  <c:v>13.59375</c:v>
                </c:pt>
                <c:pt idx="606">
                  <c:v>13.61458302</c:v>
                </c:pt>
                <c:pt idx="607">
                  <c:v>13.63541698</c:v>
                </c:pt>
                <c:pt idx="608">
                  <c:v>13.65625</c:v>
                </c:pt>
                <c:pt idx="609">
                  <c:v>13.67708302</c:v>
                </c:pt>
                <c:pt idx="610">
                  <c:v>13.69791698</c:v>
                </c:pt>
                <c:pt idx="611">
                  <c:v>13.71875</c:v>
                </c:pt>
                <c:pt idx="612">
                  <c:v>13.73958302</c:v>
                </c:pt>
                <c:pt idx="613">
                  <c:v>13.76041698</c:v>
                </c:pt>
                <c:pt idx="614">
                  <c:v>13.78125</c:v>
                </c:pt>
                <c:pt idx="615">
                  <c:v>13.80208302</c:v>
                </c:pt>
                <c:pt idx="616">
                  <c:v>13.82291698</c:v>
                </c:pt>
                <c:pt idx="617">
                  <c:v>13.84375</c:v>
                </c:pt>
                <c:pt idx="618">
                  <c:v>13.86458302</c:v>
                </c:pt>
                <c:pt idx="619">
                  <c:v>13.88541698</c:v>
                </c:pt>
                <c:pt idx="620">
                  <c:v>13.90625</c:v>
                </c:pt>
                <c:pt idx="621">
                  <c:v>13.92708302</c:v>
                </c:pt>
                <c:pt idx="622">
                  <c:v>13.94791698</c:v>
                </c:pt>
                <c:pt idx="623">
                  <c:v>13.96875</c:v>
                </c:pt>
                <c:pt idx="624">
                  <c:v>13.98958302</c:v>
                </c:pt>
                <c:pt idx="625">
                  <c:v>14.01041698</c:v>
                </c:pt>
                <c:pt idx="626">
                  <c:v>14.03125</c:v>
                </c:pt>
                <c:pt idx="627">
                  <c:v>14.05208302</c:v>
                </c:pt>
                <c:pt idx="628">
                  <c:v>14.07291698</c:v>
                </c:pt>
                <c:pt idx="629">
                  <c:v>14.09375</c:v>
                </c:pt>
                <c:pt idx="630">
                  <c:v>14.11458302</c:v>
                </c:pt>
                <c:pt idx="631">
                  <c:v>14.13541698</c:v>
                </c:pt>
                <c:pt idx="632">
                  <c:v>14.15625</c:v>
                </c:pt>
                <c:pt idx="633">
                  <c:v>14.17708302</c:v>
                </c:pt>
                <c:pt idx="634">
                  <c:v>14.19791698</c:v>
                </c:pt>
                <c:pt idx="635">
                  <c:v>14.21875</c:v>
                </c:pt>
                <c:pt idx="636">
                  <c:v>14.23958302</c:v>
                </c:pt>
                <c:pt idx="637">
                  <c:v>14.26041698</c:v>
                </c:pt>
                <c:pt idx="638">
                  <c:v>14.28125</c:v>
                </c:pt>
                <c:pt idx="639">
                  <c:v>14.30208302</c:v>
                </c:pt>
                <c:pt idx="640">
                  <c:v>14.32291698</c:v>
                </c:pt>
                <c:pt idx="641">
                  <c:v>14.34375</c:v>
                </c:pt>
                <c:pt idx="642">
                  <c:v>14.36458302</c:v>
                </c:pt>
                <c:pt idx="643">
                  <c:v>14.38541698</c:v>
                </c:pt>
                <c:pt idx="644">
                  <c:v>14.40625</c:v>
                </c:pt>
                <c:pt idx="645">
                  <c:v>14.42708302</c:v>
                </c:pt>
                <c:pt idx="646">
                  <c:v>14.44791698</c:v>
                </c:pt>
                <c:pt idx="647">
                  <c:v>14.46875</c:v>
                </c:pt>
                <c:pt idx="648">
                  <c:v>14.48958302</c:v>
                </c:pt>
                <c:pt idx="649">
                  <c:v>14.51041698</c:v>
                </c:pt>
                <c:pt idx="650">
                  <c:v>14.53125</c:v>
                </c:pt>
                <c:pt idx="651">
                  <c:v>14.55208302</c:v>
                </c:pt>
                <c:pt idx="652">
                  <c:v>14.57291698</c:v>
                </c:pt>
                <c:pt idx="653">
                  <c:v>14.59375</c:v>
                </c:pt>
                <c:pt idx="654">
                  <c:v>14.61458302</c:v>
                </c:pt>
                <c:pt idx="655">
                  <c:v>14.63541698</c:v>
                </c:pt>
                <c:pt idx="656">
                  <c:v>14.65625</c:v>
                </c:pt>
                <c:pt idx="657">
                  <c:v>14.67708302</c:v>
                </c:pt>
                <c:pt idx="658">
                  <c:v>14.69791698</c:v>
                </c:pt>
                <c:pt idx="659">
                  <c:v>14.71875</c:v>
                </c:pt>
                <c:pt idx="660">
                  <c:v>14.73958302</c:v>
                </c:pt>
                <c:pt idx="661">
                  <c:v>14.76041698</c:v>
                </c:pt>
                <c:pt idx="662">
                  <c:v>14.78125</c:v>
                </c:pt>
                <c:pt idx="663">
                  <c:v>14.80208302</c:v>
                </c:pt>
                <c:pt idx="664">
                  <c:v>14.82291698</c:v>
                </c:pt>
                <c:pt idx="665">
                  <c:v>14.84375</c:v>
                </c:pt>
                <c:pt idx="666">
                  <c:v>14.86458302</c:v>
                </c:pt>
                <c:pt idx="667">
                  <c:v>14.88541698</c:v>
                </c:pt>
                <c:pt idx="668">
                  <c:v>14.90625</c:v>
                </c:pt>
                <c:pt idx="669">
                  <c:v>14.92708302</c:v>
                </c:pt>
                <c:pt idx="670">
                  <c:v>14.94791698</c:v>
                </c:pt>
                <c:pt idx="671">
                  <c:v>14.96875</c:v>
                </c:pt>
                <c:pt idx="672">
                  <c:v>14.98958302</c:v>
                </c:pt>
                <c:pt idx="673">
                  <c:v>15.01041698</c:v>
                </c:pt>
                <c:pt idx="674">
                  <c:v>15.03125</c:v>
                </c:pt>
                <c:pt idx="675">
                  <c:v>15.05208302</c:v>
                </c:pt>
                <c:pt idx="676">
                  <c:v>15.07291698</c:v>
                </c:pt>
                <c:pt idx="677">
                  <c:v>15.09375</c:v>
                </c:pt>
                <c:pt idx="678">
                  <c:v>15.11458302</c:v>
                </c:pt>
                <c:pt idx="679">
                  <c:v>15.13541698</c:v>
                </c:pt>
                <c:pt idx="680">
                  <c:v>15.15625</c:v>
                </c:pt>
                <c:pt idx="681">
                  <c:v>15.17708302</c:v>
                </c:pt>
                <c:pt idx="682">
                  <c:v>15.19791698</c:v>
                </c:pt>
                <c:pt idx="683">
                  <c:v>15.21875</c:v>
                </c:pt>
                <c:pt idx="684">
                  <c:v>15.23958302</c:v>
                </c:pt>
                <c:pt idx="685">
                  <c:v>15.26041698</c:v>
                </c:pt>
                <c:pt idx="686">
                  <c:v>15.28125</c:v>
                </c:pt>
                <c:pt idx="687">
                  <c:v>15.30208302</c:v>
                </c:pt>
                <c:pt idx="688">
                  <c:v>15.32291698</c:v>
                </c:pt>
                <c:pt idx="689">
                  <c:v>15.34375</c:v>
                </c:pt>
                <c:pt idx="690">
                  <c:v>15.36458302</c:v>
                </c:pt>
                <c:pt idx="691">
                  <c:v>15.38541698</c:v>
                </c:pt>
                <c:pt idx="692">
                  <c:v>15.40625</c:v>
                </c:pt>
                <c:pt idx="693">
                  <c:v>15.42708302</c:v>
                </c:pt>
                <c:pt idx="694">
                  <c:v>15.44791698</c:v>
                </c:pt>
                <c:pt idx="695">
                  <c:v>15.46875</c:v>
                </c:pt>
                <c:pt idx="696">
                  <c:v>15.48958302</c:v>
                </c:pt>
                <c:pt idx="697">
                  <c:v>15.51041698</c:v>
                </c:pt>
                <c:pt idx="698">
                  <c:v>15.53125</c:v>
                </c:pt>
                <c:pt idx="699">
                  <c:v>15.55208302</c:v>
                </c:pt>
                <c:pt idx="700">
                  <c:v>15.57291698</c:v>
                </c:pt>
                <c:pt idx="701">
                  <c:v>15.59375</c:v>
                </c:pt>
                <c:pt idx="702">
                  <c:v>15.61458302</c:v>
                </c:pt>
                <c:pt idx="703">
                  <c:v>15.63541698</c:v>
                </c:pt>
                <c:pt idx="704">
                  <c:v>15.65625</c:v>
                </c:pt>
                <c:pt idx="705">
                  <c:v>15.67708302</c:v>
                </c:pt>
                <c:pt idx="706">
                  <c:v>15.69791698</c:v>
                </c:pt>
                <c:pt idx="707">
                  <c:v>15.71875</c:v>
                </c:pt>
                <c:pt idx="708">
                  <c:v>15.73958302</c:v>
                </c:pt>
                <c:pt idx="709">
                  <c:v>15.76041698</c:v>
                </c:pt>
                <c:pt idx="710">
                  <c:v>15.78125</c:v>
                </c:pt>
                <c:pt idx="711">
                  <c:v>15.80208302</c:v>
                </c:pt>
                <c:pt idx="712">
                  <c:v>15.82291698</c:v>
                </c:pt>
                <c:pt idx="713">
                  <c:v>15.84375</c:v>
                </c:pt>
                <c:pt idx="714">
                  <c:v>15.86458302</c:v>
                </c:pt>
                <c:pt idx="715">
                  <c:v>15.88541698</c:v>
                </c:pt>
                <c:pt idx="716">
                  <c:v>15.90625</c:v>
                </c:pt>
                <c:pt idx="717">
                  <c:v>15.92708302</c:v>
                </c:pt>
                <c:pt idx="718">
                  <c:v>15.94791698</c:v>
                </c:pt>
                <c:pt idx="719">
                  <c:v>15.96875</c:v>
                </c:pt>
                <c:pt idx="720">
                  <c:v>15.98958302</c:v>
                </c:pt>
                <c:pt idx="721">
                  <c:v>16.010416029999998</c:v>
                </c:pt>
                <c:pt idx="722">
                  <c:v>16.03125</c:v>
                </c:pt>
                <c:pt idx="723">
                  <c:v>16.052083970000002</c:v>
                </c:pt>
                <c:pt idx="724">
                  <c:v>16.072916029999998</c:v>
                </c:pt>
                <c:pt idx="725">
                  <c:v>16.09375</c:v>
                </c:pt>
                <c:pt idx="726">
                  <c:v>16.114583970000002</c:v>
                </c:pt>
                <c:pt idx="727">
                  <c:v>16.135416029999998</c:v>
                </c:pt>
                <c:pt idx="728">
                  <c:v>16.15625</c:v>
                </c:pt>
                <c:pt idx="729">
                  <c:v>16.177083970000002</c:v>
                </c:pt>
                <c:pt idx="730">
                  <c:v>16.197916029999998</c:v>
                </c:pt>
                <c:pt idx="731">
                  <c:v>16.21875</c:v>
                </c:pt>
                <c:pt idx="732">
                  <c:v>16.239583970000002</c:v>
                </c:pt>
                <c:pt idx="733">
                  <c:v>16.260416029999998</c:v>
                </c:pt>
                <c:pt idx="734">
                  <c:v>16.28125</c:v>
                </c:pt>
                <c:pt idx="735">
                  <c:v>16.302083970000002</c:v>
                </c:pt>
                <c:pt idx="736">
                  <c:v>16.322916029999998</c:v>
                </c:pt>
                <c:pt idx="737">
                  <c:v>16.34375</c:v>
                </c:pt>
                <c:pt idx="738">
                  <c:v>16.364583970000002</c:v>
                </c:pt>
                <c:pt idx="739">
                  <c:v>16.385416029999998</c:v>
                </c:pt>
                <c:pt idx="740">
                  <c:v>16.40625</c:v>
                </c:pt>
                <c:pt idx="741">
                  <c:v>16.427083970000002</c:v>
                </c:pt>
                <c:pt idx="742">
                  <c:v>16.447916029999998</c:v>
                </c:pt>
                <c:pt idx="743">
                  <c:v>16.46875</c:v>
                </c:pt>
                <c:pt idx="744">
                  <c:v>16.489583970000002</c:v>
                </c:pt>
                <c:pt idx="745">
                  <c:v>16.510416029999998</c:v>
                </c:pt>
                <c:pt idx="746">
                  <c:v>16.53125</c:v>
                </c:pt>
                <c:pt idx="747">
                  <c:v>16.552083970000002</c:v>
                </c:pt>
                <c:pt idx="748">
                  <c:v>16.572916029999998</c:v>
                </c:pt>
                <c:pt idx="749">
                  <c:v>16.59375</c:v>
                </c:pt>
                <c:pt idx="750">
                  <c:v>16.614583970000002</c:v>
                </c:pt>
                <c:pt idx="751">
                  <c:v>16.635416029999998</c:v>
                </c:pt>
                <c:pt idx="752">
                  <c:v>16.65625</c:v>
                </c:pt>
                <c:pt idx="753">
                  <c:v>16.677083970000002</c:v>
                </c:pt>
                <c:pt idx="754">
                  <c:v>16.697916029999998</c:v>
                </c:pt>
                <c:pt idx="755">
                  <c:v>16.71875</c:v>
                </c:pt>
                <c:pt idx="756">
                  <c:v>16.739583970000002</c:v>
                </c:pt>
                <c:pt idx="757">
                  <c:v>16.760416029999998</c:v>
                </c:pt>
                <c:pt idx="758">
                  <c:v>16.78125</c:v>
                </c:pt>
                <c:pt idx="759">
                  <c:v>16.802083970000002</c:v>
                </c:pt>
                <c:pt idx="760">
                  <c:v>16.822916029999998</c:v>
                </c:pt>
                <c:pt idx="761">
                  <c:v>16.84375</c:v>
                </c:pt>
                <c:pt idx="762">
                  <c:v>16.864583970000002</c:v>
                </c:pt>
                <c:pt idx="763">
                  <c:v>16.885416029999998</c:v>
                </c:pt>
                <c:pt idx="764">
                  <c:v>16.90625</c:v>
                </c:pt>
                <c:pt idx="765">
                  <c:v>16.927083970000002</c:v>
                </c:pt>
                <c:pt idx="766">
                  <c:v>16.947916029999998</c:v>
                </c:pt>
                <c:pt idx="767">
                  <c:v>16.96875</c:v>
                </c:pt>
                <c:pt idx="768">
                  <c:v>16.989583970000002</c:v>
                </c:pt>
                <c:pt idx="769">
                  <c:v>17.010416029999998</c:v>
                </c:pt>
                <c:pt idx="770">
                  <c:v>17.03125</c:v>
                </c:pt>
                <c:pt idx="771">
                  <c:v>17.052083970000002</c:v>
                </c:pt>
                <c:pt idx="772">
                  <c:v>17.072916029999998</c:v>
                </c:pt>
                <c:pt idx="773">
                  <c:v>17.09375</c:v>
                </c:pt>
                <c:pt idx="774">
                  <c:v>17.114583970000002</c:v>
                </c:pt>
                <c:pt idx="775">
                  <c:v>17.135416029999998</c:v>
                </c:pt>
                <c:pt idx="776">
                  <c:v>17.15625</c:v>
                </c:pt>
                <c:pt idx="777">
                  <c:v>17.177083970000002</c:v>
                </c:pt>
                <c:pt idx="778">
                  <c:v>17.197916029999998</c:v>
                </c:pt>
                <c:pt idx="779">
                  <c:v>17.21875</c:v>
                </c:pt>
                <c:pt idx="780">
                  <c:v>17.239583970000002</c:v>
                </c:pt>
                <c:pt idx="781">
                  <c:v>17.260416029999998</c:v>
                </c:pt>
                <c:pt idx="782">
                  <c:v>17.28125</c:v>
                </c:pt>
                <c:pt idx="783">
                  <c:v>17.302083970000002</c:v>
                </c:pt>
                <c:pt idx="784">
                  <c:v>17.322916029999998</c:v>
                </c:pt>
                <c:pt idx="785">
                  <c:v>17.34375</c:v>
                </c:pt>
                <c:pt idx="786">
                  <c:v>17.364583970000002</c:v>
                </c:pt>
                <c:pt idx="787">
                  <c:v>17.385416029999998</c:v>
                </c:pt>
                <c:pt idx="788">
                  <c:v>17.40625</c:v>
                </c:pt>
                <c:pt idx="789">
                  <c:v>17.427083970000002</c:v>
                </c:pt>
                <c:pt idx="790">
                  <c:v>17.447916029999998</c:v>
                </c:pt>
                <c:pt idx="791">
                  <c:v>17.46875</c:v>
                </c:pt>
                <c:pt idx="792">
                  <c:v>17.489583970000002</c:v>
                </c:pt>
                <c:pt idx="793">
                  <c:v>17.510416029999998</c:v>
                </c:pt>
                <c:pt idx="794">
                  <c:v>17.53125</c:v>
                </c:pt>
                <c:pt idx="795">
                  <c:v>17.552083970000002</c:v>
                </c:pt>
                <c:pt idx="796">
                  <c:v>17.572916029999998</c:v>
                </c:pt>
                <c:pt idx="797">
                  <c:v>17.59375</c:v>
                </c:pt>
                <c:pt idx="798">
                  <c:v>17.614583970000002</c:v>
                </c:pt>
                <c:pt idx="799">
                  <c:v>17.635416029999998</c:v>
                </c:pt>
                <c:pt idx="800">
                  <c:v>17.65625</c:v>
                </c:pt>
                <c:pt idx="801">
                  <c:v>17.677083970000002</c:v>
                </c:pt>
                <c:pt idx="802">
                  <c:v>17.697916029999998</c:v>
                </c:pt>
                <c:pt idx="803">
                  <c:v>17.71875</c:v>
                </c:pt>
                <c:pt idx="804">
                  <c:v>17.739583970000002</c:v>
                </c:pt>
                <c:pt idx="805">
                  <c:v>17.760416029999998</c:v>
                </c:pt>
                <c:pt idx="806">
                  <c:v>17.78125</c:v>
                </c:pt>
                <c:pt idx="807">
                  <c:v>17.802083970000002</c:v>
                </c:pt>
                <c:pt idx="808">
                  <c:v>17.822916029999998</c:v>
                </c:pt>
                <c:pt idx="809">
                  <c:v>17.84375</c:v>
                </c:pt>
                <c:pt idx="810">
                  <c:v>17.864583970000002</c:v>
                </c:pt>
                <c:pt idx="811">
                  <c:v>17.885416029999998</c:v>
                </c:pt>
                <c:pt idx="812">
                  <c:v>17.90625</c:v>
                </c:pt>
                <c:pt idx="813">
                  <c:v>17.927083970000002</c:v>
                </c:pt>
                <c:pt idx="814">
                  <c:v>17.947916029999998</c:v>
                </c:pt>
                <c:pt idx="815">
                  <c:v>17.96875</c:v>
                </c:pt>
                <c:pt idx="816">
                  <c:v>17.989583970000002</c:v>
                </c:pt>
                <c:pt idx="817">
                  <c:v>18.010416029999998</c:v>
                </c:pt>
                <c:pt idx="818">
                  <c:v>18.03125</c:v>
                </c:pt>
                <c:pt idx="819">
                  <c:v>18.052083970000002</c:v>
                </c:pt>
                <c:pt idx="820">
                  <c:v>18.072916029999998</c:v>
                </c:pt>
                <c:pt idx="821">
                  <c:v>18.09375</c:v>
                </c:pt>
                <c:pt idx="822">
                  <c:v>18.114583970000002</c:v>
                </c:pt>
                <c:pt idx="823">
                  <c:v>18.135416029999998</c:v>
                </c:pt>
                <c:pt idx="824">
                  <c:v>18.15625</c:v>
                </c:pt>
                <c:pt idx="825">
                  <c:v>18.177083970000002</c:v>
                </c:pt>
                <c:pt idx="826">
                  <c:v>18.197916029999998</c:v>
                </c:pt>
                <c:pt idx="827">
                  <c:v>18.21875</c:v>
                </c:pt>
                <c:pt idx="828">
                  <c:v>18.239583970000002</c:v>
                </c:pt>
                <c:pt idx="829">
                  <c:v>18.260416029999998</c:v>
                </c:pt>
                <c:pt idx="830">
                  <c:v>18.28125</c:v>
                </c:pt>
                <c:pt idx="831">
                  <c:v>18.302083970000002</c:v>
                </c:pt>
                <c:pt idx="832">
                  <c:v>18.322916029999998</c:v>
                </c:pt>
                <c:pt idx="833">
                  <c:v>18.34375</c:v>
                </c:pt>
                <c:pt idx="834">
                  <c:v>18.364583970000002</c:v>
                </c:pt>
                <c:pt idx="835">
                  <c:v>18.385416029999998</c:v>
                </c:pt>
                <c:pt idx="836">
                  <c:v>18.40625</c:v>
                </c:pt>
                <c:pt idx="837">
                  <c:v>18.427083970000002</c:v>
                </c:pt>
                <c:pt idx="838">
                  <c:v>18.447916029999998</c:v>
                </c:pt>
                <c:pt idx="839">
                  <c:v>18.46875</c:v>
                </c:pt>
                <c:pt idx="840">
                  <c:v>18.489583970000002</c:v>
                </c:pt>
                <c:pt idx="841">
                  <c:v>18.510416029999998</c:v>
                </c:pt>
                <c:pt idx="842">
                  <c:v>18.53125</c:v>
                </c:pt>
                <c:pt idx="843">
                  <c:v>18.552083970000002</c:v>
                </c:pt>
                <c:pt idx="844">
                  <c:v>18.572916029999998</c:v>
                </c:pt>
                <c:pt idx="845">
                  <c:v>18.59375</c:v>
                </c:pt>
                <c:pt idx="846">
                  <c:v>18.614583970000002</c:v>
                </c:pt>
                <c:pt idx="847">
                  <c:v>18.635416029999998</c:v>
                </c:pt>
                <c:pt idx="848">
                  <c:v>18.65625</c:v>
                </c:pt>
                <c:pt idx="849">
                  <c:v>18.677083970000002</c:v>
                </c:pt>
                <c:pt idx="850">
                  <c:v>18.697916029999998</c:v>
                </c:pt>
                <c:pt idx="851">
                  <c:v>18.71875</c:v>
                </c:pt>
                <c:pt idx="852">
                  <c:v>18.739583970000002</c:v>
                </c:pt>
                <c:pt idx="853">
                  <c:v>18.760416029999998</c:v>
                </c:pt>
                <c:pt idx="854">
                  <c:v>18.78125</c:v>
                </c:pt>
                <c:pt idx="855">
                  <c:v>18.802083970000002</c:v>
                </c:pt>
                <c:pt idx="856">
                  <c:v>18.822916029999998</c:v>
                </c:pt>
                <c:pt idx="857">
                  <c:v>18.84375</c:v>
                </c:pt>
                <c:pt idx="858">
                  <c:v>18.864583970000002</c:v>
                </c:pt>
                <c:pt idx="859">
                  <c:v>18.885416029999998</c:v>
                </c:pt>
                <c:pt idx="860">
                  <c:v>18.90625</c:v>
                </c:pt>
                <c:pt idx="861">
                  <c:v>18.927083970000002</c:v>
                </c:pt>
                <c:pt idx="862">
                  <c:v>18.947916029999998</c:v>
                </c:pt>
                <c:pt idx="863">
                  <c:v>18.96875</c:v>
                </c:pt>
                <c:pt idx="864">
                  <c:v>18.989583970000002</c:v>
                </c:pt>
                <c:pt idx="865">
                  <c:v>19.010416029999998</c:v>
                </c:pt>
                <c:pt idx="866">
                  <c:v>19.03125</c:v>
                </c:pt>
                <c:pt idx="867">
                  <c:v>19.052083970000002</c:v>
                </c:pt>
                <c:pt idx="868">
                  <c:v>19.072916029999998</c:v>
                </c:pt>
                <c:pt idx="869">
                  <c:v>19.09375</c:v>
                </c:pt>
                <c:pt idx="870">
                  <c:v>19.114583970000002</c:v>
                </c:pt>
                <c:pt idx="871">
                  <c:v>19.135416029999998</c:v>
                </c:pt>
                <c:pt idx="872">
                  <c:v>19.15625</c:v>
                </c:pt>
                <c:pt idx="873">
                  <c:v>19.177083970000002</c:v>
                </c:pt>
                <c:pt idx="874">
                  <c:v>19.197916029999998</c:v>
                </c:pt>
                <c:pt idx="875">
                  <c:v>19.21875</c:v>
                </c:pt>
                <c:pt idx="876">
                  <c:v>19.239583970000002</c:v>
                </c:pt>
                <c:pt idx="877">
                  <c:v>19.260416029999998</c:v>
                </c:pt>
                <c:pt idx="878">
                  <c:v>19.28125</c:v>
                </c:pt>
                <c:pt idx="879">
                  <c:v>19.302083970000002</c:v>
                </c:pt>
                <c:pt idx="880">
                  <c:v>19.322916029999998</c:v>
                </c:pt>
                <c:pt idx="881">
                  <c:v>19.34375</c:v>
                </c:pt>
                <c:pt idx="882">
                  <c:v>19.364583970000002</c:v>
                </c:pt>
                <c:pt idx="883">
                  <c:v>19.385416029999998</c:v>
                </c:pt>
                <c:pt idx="884">
                  <c:v>19.40625</c:v>
                </c:pt>
                <c:pt idx="885">
                  <c:v>19.427083970000002</c:v>
                </c:pt>
                <c:pt idx="886">
                  <c:v>19.447916029999998</c:v>
                </c:pt>
                <c:pt idx="887">
                  <c:v>19.46875</c:v>
                </c:pt>
                <c:pt idx="888">
                  <c:v>19.489583970000002</c:v>
                </c:pt>
                <c:pt idx="889">
                  <c:v>19.510416029999998</c:v>
                </c:pt>
                <c:pt idx="890">
                  <c:v>19.53125</c:v>
                </c:pt>
                <c:pt idx="891">
                  <c:v>19.552083970000002</c:v>
                </c:pt>
                <c:pt idx="892">
                  <c:v>19.572916029999998</c:v>
                </c:pt>
                <c:pt idx="893">
                  <c:v>19.59375</c:v>
                </c:pt>
                <c:pt idx="894">
                  <c:v>19.614583970000002</c:v>
                </c:pt>
                <c:pt idx="895">
                  <c:v>19.635416029999998</c:v>
                </c:pt>
                <c:pt idx="896">
                  <c:v>19.65625</c:v>
                </c:pt>
                <c:pt idx="897">
                  <c:v>19.677083970000002</c:v>
                </c:pt>
                <c:pt idx="898">
                  <c:v>19.697916029999998</c:v>
                </c:pt>
                <c:pt idx="899">
                  <c:v>19.71875</c:v>
                </c:pt>
                <c:pt idx="900">
                  <c:v>19.739583970000002</c:v>
                </c:pt>
                <c:pt idx="901">
                  <c:v>19.760416029999998</c:v>
                </c:pt>
                <c:pt idx="902">
                  <c:v>19.78125</c:v>
                </c:pt>
                <c:pt idx="903">
                  <c:v>19.802083970000002</c:v>
                </c:pt>
                <c:pt idx="904">
                  <c:v>19.822916029999998</c:v>
                </c:pt>
                <c:pt idx="905">
                  <c:v>19.84375</c:v>
                </c:pt>
                <c:pt idx="906">
                  <c:v>19.864583970000002</c:v>
                </c:pt>
                <c:pt idx="907">
                  <c:v>19.885416029999998</c:v>
                </c:pt>
                <c:pt idx="908">
                  <c:v>19.90625</c:v>
                </c:pt>
                <c:pt idx="909">
                  <c:v>19.927083970000002</c:v>
                </c:pt>
                <c:pt idx="910">
                  <c:v>19.947916029999998</c:v>
                </c:pt>
                <c:pt idx="911">
                  <c:v>19.96875</c:v>
                </c:pt>
                <c:pt idx="912">
                  <c:v>19.989583970000002</c:v>
                </c:pt>
                <c:pt idx="913">
                  <c:v>20.010416029999998</c:v>
                </c:pt>
                <c:pt idx="914">
                  <c:v>20.03125</c:v>
                </c:pt>
                <c:pt idx="915">
                  <c:v>20.052083970000002</c:v>
                </c:pt>
                <c:pt idx="916">
                  <c:v>20.072916029999998</c:v>
                </c:pt>
                <c:pt idx="917">
                  <c:v>20.09375</c:v>
                </c:pt>
                <c:pt idx="918">
                  <c:v>20.114583970000002</c:v>
                </c:pt>
                <c:pt idx="919">
                  <c:v>20.135416029999998</c:v>
                </c:pt>
                <c:pt idx="920">
                  <c:v>20.15625</c:v>
                </c:pt>
                <c:pt idx="921">
                  <c:v>20.177083970000002</c:v>
                </c:pt>
                <c:pt idx="922">
                  <c:v>20.197916029999998</c:v>
                </c:pt>
                <c:pt idx="923">
                  <c:v>20.21875</c:v>
                </c:pt>
                <c:pt idx="924">
                  <c:v>20.239583970000002</c:v>
                </c:pt>
                <c:pt idx="925">
                  <c:v>20.260416029999998</c:v>
                </c:pt>
                <c:pt idx="926">
                  <c:v>20.28125</c:v>
                </c:pt>
                <c:pt idx="927">
                  <c:v>20.302083970000002</c:v>
                </c:pt>
                <c:pt idx="928">
                  <c:v>20.322916029999998</c:v>
                </c:pt>
                <c:pt idx="929">
                  <c:v>20.34375</c:v>
                </c:pt>
                <c:pt idx="930">
                  <c:v>20.364583970000002</c:v>
                </c:pt>
                <c:pt idx="931">
                  <c:v>20.385416029999998</c:v>
                </c:pt>
                <c:pt idx="932">
                  <c:v>20.40625</c:v>
                </c:pt>
                <c:pt idx="933">
                  <c:v>20.427083970000002</c:v>
                </c:pt>
                <c:pt idx="934">
                  <c:v>20.447916029999998</c:v>
                </c:pt>
                <c:pt idx="935">
                  <c:v>20.46875</c:v>
                </c:pt>
                <c:pt idx="936">
                  <c:v>20.489583970000002</c:v>
                </c:pt>
                <c:pt idx="937">
                  <c:v>20.510416029999998</c:v>
                </c:pt>
                <c:pt idx="938">
                  <c:v>20.53125</c:v>
                </c:pt>
                <c:pt idx="939">
                  <c:v>20.552083970000002</c:v>
                </c:pt>
                <c:pt idx="940">
                  <c:v>20.572916029999998</c:v>
                </c:pt>
                <c:pt idx="941">
                  <c:v>20.59375</c:v>
                </c:pt>
                <c:pt idx="942">
                  <c:v>20.614583970000002</c:v>
                </c:pt>
                <c:pt idx="943">
                  <c:v>20.635416029999998</c:v>
                </c:pt>
                <c:pt idx="944">
                  <c:v>20.65625</c:v>
                </c:pt>
                <c:pt idx="945">
                  <c:v>20.677083970000002</c:v>
                </c:pt>
                <c:pt idx="946">
                  <c:v>20.697916029999998</c:v>
                </c:pt>
                <c:pt idx="947">
                  <c:v>20.71875</c:v>
                </c:pt>
                <c:pt idx="948">
                  <c:v>20.739583970000002</c:v>
                </c:pt>
                <c:pt idx="949">
                  <c:v>20.760416029999998</c:v>
                </c:pt>
                <c:pt idx="950">
                  <c:v>20.78125</c:v>
                </c:pt>
                <c:pt idx="951">
                  <c:v>20.802083970000002</c:v>
                </c:pt>
                <c:pt idx="952">
                  <c:v>20.822916029999998</c:v>
                </c:pt>
                <c:pt idx="953">
                  <c:v>20.84375</c:v>
                </c:pt>
                <c:pt idx="954">
                  <c:v>20.864583970000002</c:v>
                </c:pt>
                <c:pt idx="955">
                  <c:v>20.885416029999998</c:v>
                </c:pt>
                <c:pt idx="956">
                  <c:v>20.90625</c:v>
                </c:pt>
                <c:pt idx="957">
                  <c:v>20.927083970000002</c:v>
                </c:pt>
                <c:pt idx="958">
                  <c:v>20.947916029999998</c:v>
                </c:pt>
                <c:pt idx="959">
                  <c:v>20.96875</c:v>
                </c:pt>
                <c:pt idx="960">
                  <c:v>20.989583970000002</c:v>
                </c:pt>
                <c:pt idx="961">
                  <c:v>21.010416029999998</c:v>
                </c:pt>
                <c:pt idx="962">
                  <c:v>21.03125</c:v>
                </c:pt>
                <c:pt idx="963">
                  <c:v>21.052083970000002</c:v>
                </c:pt>
                <c:pt idx="964">
                  <c:v>21.072916029999998</c:v>
                </c:pt>
                <c:pt idx="965">
                  <c:v>21.09375</c:v>
                </c:pt>
                <c:pt idx="966">
                  <c:v>21.114583970000002</c:v>
                </c:pt>
                <c:pt idx="967">
                  <c:v>21.135416029999998</c:v>
                </c:pt>
                <c:pt idx="968">
                  <c:v>21.15625</c:v>
                </c:pt>
                <c:pt idx="969">
                  <c:v>21.177083970000002</c:v>
                </c:pt>
                <c:pt idx="970">
                  <c:v>21.197916029999998</c:v>
                </c:pt>
                <c:pt idx="971">
                  <c:v>21.21875</c:v>
                </c:pt>
                <c:pt idx="972">
                  <c:v>21.239583970000002</c:v>
                </c:pt>
                <c:pt idx="973">
                  <c:v>21.260416029999998</c:v>
                </c:pt>
                <c:pt idx="974">
                  <c:v>21.28125</c:v>
                </c:pt>
                <c:pt idx="975">
                  <c:v>21.302083970000002</c:v>
                </c:pt>
                <c:pt idx="976">
                  <c:v>21.322916029999998</c:v>
                </c:pt>
                <c:pt idx="977">
                  <c:v>21.34375</c:v>
                </c:pt>
                <c:pt idx="978">
                  <c:v>21.364583970000002</c:v>
                </c:pt>
                <c:pt idx="979">
                  <c:v>21.385416029999998</c:v>
                </c:pt>
                <c:pt idx="980">
                  <c:v>21.40625</c:v>
                </c:pt>
                <c:pt idx="981">
                  <c:v>21.427083970000002</c:v>
                </c:pt>
                <c:pt idx="982">
                  <c:v>21.447916029999998</c:v>
                </c:pt>
                <c:pt idx="983">
                  <c:v>21.46875</c:v>
                </c:pt>
                <c:pt idx="984">
                  <c:v>21.489583970000002</c:v>
                </c:pt>
                <c:pt idx="985">
                  <c:v>21.510416029999998</c:v>
                </c:pt>
                <c:pt idx="986">
                  <c:v>21.53125</c:v>
                </c:pt>
                <c:pt idx="987">
                  <c:v>21.552083970000002</c:v>
                </c:pt>
                <c:pt idx="988">
                  <c:v>21.572916029999998</c:v>
                </c:pt>
                <c:pt idx="989">
                  <c:v>21.59375</c:v>
                </c:pt>
                <c:pt idx="990">
                  <c:v>21.614583970000002</c:v>
                </c:pt>
                <c:pt idx="991">
                  <c:v>21.635416029999998</c:v>
                </c:pt>
                <c:pt idx="992">
                  <c:v>21.65625</c:v>
                </c:pt>
                <c:pt idx="993">
                  <c:v>21.677083970000002</c:v>
                </c:pt>
                <c:pt idx="994">
                  <c:v>21.697916029999998</c:v>
                </c:pt>
                <c:pt idx="995">
                  <c:v>21.71875</c:v>
                </c:pt>
                <c:pt idx="996">
                  <c:v>21.739583970000002</c:v>
                </c:pt>
                <c:pt idx="997">
                  <c:v>21.760416029999998</c:v>
                </c:pt>
                <c:pt idx="998">
                  <c:v>21.78125</c:v>
                </c:pt>
                <c:pt idx="999">
                  <c:v>21.802083970000002</c:v>
                </c:pt>
                <c:pt idx="1000">
                  <c:v>21.822916029999998</c:v>
                </c:pt>
                <c:pt idx="1001">
                  <c:v>21.84375</c:v>
                </c:pt>
                <c:pt idx="1002">
                  <c:v>21.864583970000002</c:v>
                </c:pt>
                <c:pt idx="1003">
                  <c:v>21.885416029999998</c:v>
                </c:pt>
                <c:pt idx="1004">
                  <c:v>21.90625</c:v>
                </c:pt>
                <c:pt idx="1005">
                  <c:v>21.927083970000002</c:v>
                </c:pt>
                <c:pt idx="1006">
                  <c:v>21.947916029999998</c:v>
                </c:pt>
                <c:pt idx="1007">
                  <c:v>21.96875</c:v>
                </c:pt>
                <c:pt idx="1008">
                  <c:v>21.989583970000002</c:v>
                </c:pt>
                <c:pt idx="1009">
                  <c:v>22.010416029999998</c:v>
                </c:pt>
                <c:pt idx="1010">
                  <c:v>22.03125</c:v>
                </c:pt>
                <c:pt idx="1011">
                  <c:v>22.052083970000002</c:v>
                </c:pt>
                <c:pt idx="1012">
                  <c:v>22.072916029999998</c:v>
                </c:pt>
                <c:pt idx="1013">
                  <c:v>22.09375</c:v>
                </c:pt>
                <c:pt idx="1014">
                  <c:v>22.114583970000002</c:v>
                </c:pt>
                <c:pt idx="1015">
                  <c:v>22.135416029999998</c:v>
                </c:pt>
                <c:pt idx="1016">
                  <c:v>22.15625</c:v>
                </c:pt>
                <c:pt idx="1017">
                  <c:v>22.177083970000002</c:v>
                </c:pt>
                <c:pt idx="1018">
                  <c:v>22.197916029999998</c:v>
                </c:pt>
                <c:pt idx="1019">
                  <c:v>22.21875</c:v>
                </c:pt>
                <c:pt idx="1020">
                  <c:v>22.239583970000002</c:v>
                </c:pt>
                <c:pt idx="1021">
                  <c:v>22.260416029999998</c:v>
                </c:pt>
                <c:pt idx="1022">
                  <c:v>22.28125</c:v>
                </c:pt>
                <c:pt idx="1023">
                  <c:v>22.302083970000002</c:v>
                </c:pt>
                <c:pt idx="1024">
                  <c:v>22.322916029999998</c:v>
                </c:pt>
                <c:pt idx="1025">
                  <c:v>22.34375</c:v>
                </c:pt>
                <c:pt idx="1026">
                  <c:v>22.364583970000002</c:v>
                </c:pt>
                <c:pt idx="1027">
                  <c:v>22.385416029999998</c:v>
                </c:pt>
                <c:pt idx="1028">
                  <c:v>22.40625</c:v>
                </c:pt>
                <c:pt idx="1029">
                  <c:v>22.427083970000002</c:v>
                </c:pt>
                <c:pt idx="1030">
                  <c:v>22.447916029999998</c:v>
                </c:pt>
                <c:pt idx="1031">
                  <c:v>22.46875</c:v>
                </c:pt>
                <c:pt idx="1032">
                  <c:v>22.489583970000002</c:v>
                </c:pt>
                <c:pt idx="1033">
                  <c:v>22.510416029999998</c:v>
                </c:pt>
                <c:pt idx="1034">
                  <c:v>22.53125</c:v>
                </c:pt>
                <c:pt idx="1035">
                  <c:v>22.552083970000002</c:v>
                </c:pt>
                <c:pt idx="1036">
                  <c:v>22.572916029999998</c:v>
                </c:pt>
                <c:pt idx="1037">
                  <c:v>22.59375</c:v>
                </c:pt>
                <c:pt idx="1038">
                  <c:v>22.614583970000002</c:v>
                </c:pt>
                <c:pt idx="1039">
                  <c:v>22.635416029999998</c:v>
                </c:pt>
                <c:pt idx="1040">
                  <c:v>22.65625</c:v>
                </c:pt>
                <c:pt idx="1041">
                  <c:v>22.677083970000002</c:v>
                </c:pt>
                <c:pt idx="1042">
                  <c:v>22.697916029999998</c:v>
                </c:pt>
                <c:pt idx="1043">
                  <c:v>22.71875</c:v>
                </c:pt>
                <c:pt idx="1044">
                  <c:v>22.739583970000002</c:v>
                </c:pt>
                <c:pt idx="1045">
                  <c:v>22.760416029999998</c:v>
                </c:pt>
                <c:pt idx="1046">
                  <c:v>22.78125</c:v>
                </c:pt>
                <c:pt idx="1047">
                  <c:v>22.802083970000002</c:v>
                </c:pt>
                <c:pt idx="1048">
                  <c:v>22.822916029999998</c:v>
                </c:pt>
                <c:pt idx="1049">
                  <c:v>22.84375</c:v>
                </c:pt>
                <c:pt idx="1050">
                  <c:v>22.864583970000002</c:v>
                </c:pt>
                <c:pt idx="1051">
                  <c:v>22.885416029999998</c:v>
                </c:pt>
                <c:pt idx="1052">
                  <c:v>22.90625</c:v>
                </c:pt>
                <c:pt idx="1053">
                  <c:v>22.927083970000002</c:v>
                </c:pt>
                <c:pt idx="1054">
                  <c:v>22.947916029999998</c:v>
                </c:pt>
                <c:pt idx="1055">
                  <c:v>22.96875</c:v>
                </c:pt>
                <c:pt idx="1056">
                  <c:v>22.989583970000002</c:v>
                </c:pt>
                <c:pt idx="1057">
                  <c:v>23.010416029999998</c:v>
                </c:pt>
                <c:pt idx="1058">
                  <c:v>23.03125</c:v>
                </c:pt>
                <c:pt idx="1059">
                  <c:v>23.052083970000002</c:v>
                </c:pt>
                <c:pt idx="1060">
                  <c:v>23.072916029999998</c:v>
                </c:pt>
                <c:pt idx="1061">
                  <c:v>23.09375</c:v>
                </c:pt>
                <c:pt idx="1062">
                  <c:v>23.114583970000002</c:v>
                </c:pt>
                <c:pt idx="1063">
                  <c:v>23.135416029999998</c:v>
                </c:pt>
                <c:pt idx="1064">
                  <c:v>23.15625</c:v>
                </c:pt>
                <c:pt idx="1065">
                  <c:v>23.177083970000002</c:v>
                </c:pt>
                <c:pt idx="1066">
                  <c:v>23.197916029999998</c:v>
                </c:pt>
                <c:pt idx="1067">
                  <c:v>23.21875</c:v>
                </c:pt>
                <c:pt idx="1068">
                  <c:v>23.239583970000002</c:v>
                </c:pt>
                <c:pt idx="1069">
                  <c:v>23.260416029999998</c:v>
                </c:pt>
                <c:pt idx="1070">
                  <c:v>23.28125</c:v>
                </c:pt>
                <c:pt idx="1071">
                  <c:v>23.302083970000002</c:v>
                </c:pt>
                <c:pt idx="1072">
                  <c:v>23.322916029999998</c:v>
                </c:pt>
                <c:pt idx="1073">
                  <c:v>23.34375</c:v>
                </c:pt>
                <c:pt idx="1074">
                  <c:v>23.364583970000002</c:v>
                </c:pt>
                <c:pt idx="1075">
                  <c:v>23.385416029999998</c:v>
                </c:pt>
                <c:pt idx="1076">
                  <c:v>23.40625</c:v>
                </c:pt>
                <c:pt idx="1077">
                  <c:v>23.427083970000002</c:v>
                </c:pt>
                <c:pt idx="1078">
                  <c:v>23.447916029999998</c:v>
                </c:pt>
                <c:pt idx="1079">
                  <c:v>23.46875</c:v>
                </c:pt>
                <c:pt idx="1080">
                  <c:v>23.489583970000002</c:v>
                </c:pt>
                <c:pt idx="1081">
                  <c:v>23.510416029999998</c:v>
                </c:pt>
                <c:pt idx="1082">
                  <c:v>23.53125</c:v>
                </c:pt>
                <c:pt idx="1083">
                  <c:v>23.552083970000002</c:v>
                </c:pt>
                <c:pt idx="1084">
                  <c:v>23.572916029999998</c:v>
                </c:pt>
                <c:pt idx="1085">
                  <c:v>23.59375</c:v>
                </c:pt>
                <c:pt idx="1086">
                  <c:v>23.614583970000002</c:v>
                </c:pt>
                <c:pt idx="1087">
                  <c:v>23.635416029999998</c:v>
                </c:pt>
                <c:pt idx="1088">
                  <c:v>23.65625</c:v>
                </c:pt>
                <c:pt idx="1089">
                  <c:v>23.677083970000002</c:v>
                </c:pt>
                <c:pt idx="1090">
                  <c:v>23.697916029999998</c:v>
                </c:pt>
                <c:pt idx="1091">
                  <c:v>23.71875</c:v>
                </c:pt>
                <c:pt idx="1092">
                  <c:v>23.739583970000002</c:v>
                </c:pt>
                <c:pt idx="1093">
                  <c:v>23.760416029999998</c:v>
                </c:pt>
                <c:pt idx="1094">
                  <c:v>23.78125</c:v>
                </c:pt>
                <c:pt idx="1095">
                  <c:v>23.802083970000002</c:v>
                </c:pt>
                <c:pt idx="1096">
                  <c:v>23.822916029999998</c:v>
                </c:pt>
                <c:pt idx="1097">
                  <c:v>23.84375</c:v>
                </c:pt>
                <c:pt idx="1098">
                  <c:v>23.864583970000002</c:v>
                </c:pt>
                <c:pt idx="1099">
                  <c:v>23.885416029999998</c:v>
                </c:pt>
                <c:pt idx="1100">
                  <c:v>23.90625</c:v>
                </c:pt>
                <c:pt idx="1101">
                  <c:v>23.927083970000002</c:v>
                </c:pt>
                <c:pt idx="1102">
                  <c:v>23.947916029999998</c:v>
                </c:pt>
                <c:pt idx="1103">
                  <c:v>23.96875</c:v>
                </c:pt>
                <c:pt idx="1104">
                  <c:v>23.989583970000002</c:v>
                </c:pt>
                <c:pt idx="1105">
                  <c:v>24.010416029999998</c:v>
                </c:pt>
                <c:pt idx="1106">
                  <c:v>24.03125</c:v>
                </c:pt>
                <c:pt idx="1107">
                  <c:v>24.052083970000002</c:v>
                </c:pt>
                <c:pt idx="1108">
                  <c:v>24.072916029999998</c:v>
                </c:pt>
                <c:pt idx="1109">
                  <c:v>24.09375</c:v>
                </c:pt>
                <c:pt idx="1110">
                  <c:v>24.114583970000002</c:v>
                </c:pt>
                <c:pt idx="1111">
                  <c:v>24.135416029999998</c:v>
                </c:pt>
                <c:pt idx="1112">
                  <c:v>24.15625</c:v>
                </c:pt>
                <c:pt idx="1113">
                  <c:v>24.177083970000002</c:v>
                </c:pt>
                <c:pt idx="1114">
                  <c:v>24.197916029999998</c:v>
                </c:pt>
                <c:pt idx="1115">
                  <c:v>24.21875</c:v>
                </c:pt>
                <c:pt idx="1116">
                  <c:v>24.239583970000002</c:v>
                </c:pt>
                <c:pt idx="1117">
                  <c:v>24.260416029999998</c:v>
                </c:pt>
                <c:pt idx="1118">
                  <c:v>24.28125</c:v>
                </c:pt>
                <c:pt idx="1119">
                  <c:v>24.302083970000002</c:v>
                </c:pt>
                <c:pt idx="1120">
                  <c:v>24.322916029999998</c:v>
                </c:pt>
                <c:pt idx="1121">
                  <c:v>24.34375</c:v>
                </c:pt>
                <c:pt idx="1122">
                  <c:v>24.364583970000002</c:v>
                </c:pt>
                <c:pt idx="1123">
                  <c:v>24.385416029999998</c:v>
                </c:pt>
                <c:pt idx="1124">
                  <c:v>24.40625</c:v>
                </c:pt>
                <c:pt idx="1125">
                  <c:v>24.427083970000002</c:v>
                </c:pt>
                <c:pt idx="1126">
                  <c:v>24.447916029999998</c:v>
                </c:pt>
                <c:pt idx="1127">
                  <c:v>24.46875</c:v>
                </c:pt>
                <c:pt idx="1128">
                  <c:v>24.489583970000002</c:v>
                </c:pt>
                <c:pt idx="1129">
                  <c:v>24.510416029999998</c:v>
                </c:pt>
                <c:pt idx="1130">
                  <c:v>24.53125</c:v>
                </c:pt>
                <c:pt idx="1131">
                  <c:v>24.552083970000002</c:v>
                </c:pt>
                <c:pt idx="1132">
                  <c:v>24.572916029999998</c:v>
                </c:pt>
                <c:pt idx="1133">
                  <c:v>24.59375</c:v>
                </c:pt>
                <c:pt idx="1134">
                  <c:v>24.614583970000002</c:v>
                </c:pt>
                <c:pt idx="1135">
                  <c:v>24.635416029999998</c:v>
                </c:pt>
                <c:pt idx="1136">
                  <c:v>24.65625</c:v>
                </c:pt>
                <c:pt idx="1137">
                  <c:v>24.677083970000002</c:v>
                </c:pt>
                <c:pt idx="1138">
                  <c:v>24.697916029999998</c:v>
                </c:pt>
                <c:pt idx="1139">
                  <c:v>24.71875</c:v>
                </c:pt>
                <c:pt idx="1140">
                  <c:v>24.739583970000002</c:v>
                </c:pt>
                <c:pt idx="1141">
                  <c:v>24.760416029999998</c:v>
                </c:pt>
                <c:pt idx="1142">
                  <c:v>24.78125</c:v>
                </c:pt>
                <c:pt idx="1143">
                  <c:v>24.802083970000002</c:v>
                </c:pt>
                <c:pt idx="1144">
                  <c:v>24.822916029999998</c:v>
                </c:pt>
                <c:pt idx="1145">
                  <c:v>24.84375</c:v>
                </c:pt>
                <c:pt idx="1146">
                  <c:v>24.864583970000002</c:v>
                </c:pt>
                <c:pt idx="1147">
                  <c:v>24.885416029999998</c:v>
                </c:pt>
                <c:pt idx="1148">
                  <c:v>24.90625</c:v>
                </c:pt>
                <c:pt idx="1149">
                  <c:v>24.927083970000002</c:v>
                </c:pt>
                <c:pt idx="1150">
                  <c:v>24.947916029999998</c:v>
                </c:pt>
                <c:pt idx="1151">
                  <c:v>24.96875</c:v>
                </c:pt>
                <c:pt idx="1152">
                  <c:v>24.989583970000002</c:v>
                </c:pt>
                <c:pt idx="1153">
                  <c:v>25.010416029999998</c:v>
                </c:pt>
                <c:pt idx="1154">
                  <c:v>25.03125</c:v>
                </c:pt>
                <c:pt idx="1155">
                  <c:v>25.052083970000002</c:v>
                </c:pt>
                <c:pt idx="1156">
                  <c:v>25.072916029999998</c:v>
                </c:pt>
                <c:pt idx="1157">
                  <c:v>25.09375</c:v>
                </c:pt>
                <c:pt idx="1158">
                  <c:v>25.114583970000002</c:v>
                </c:pt>
                <c:pt idx="1159">
                  <c:v>25.135416029999998</c:v>
                </c:pt>
                <c:pt idx="1160">
                  <c:v>25.15625</c:v>
                </c:pt>
                <c:pt idx="1161">
                  <c:v>25.177083970000002</c:v>
                </c:pt>
                <c:pt idx="1162">
                  <c:v>25.197916029999998</c:v>
                </c:pt>
                <c:pt idx="1163">
                  <c:v>25.21875</c:v>
                </c:pt>
                <c:pt idx="1164">
                  <c:v>25.239583970000002</c:v>
                </c:pt>
                <c:pt idx="1165">
                  <c:v>25.260416029999998</c:v>
                </c:pt>
                <c:pt idx="1166">
                  <c:v>25.28125</c:v>
                </c:pt>
                <c:pt idx="1167">
                  <c:v>25.302083970000002</c:v>
                </c:pt>
                <c:pt idx="1168">
                  <c:v>25.322916029999998</c:v>
                </c:pt>
                <c:pt idx="1169">
                  <c:v>25.34375</c:v>
                </c:pt>
                <c:pt idx="1170">
                  <c:v>25.364583970000002</c:v>
                </c:pt>
                <c:pt idx="1171">
                  <c:v>25.385416029999998</c:v>
                </c:pt>
                <c:pt idx="1172">
                  <c:v>25.40625</c:v>
                </c:pt>
                <c:pt idx="1173">
                  <c:v>25.427083970000002</c:v>
                </c:pt>
                <c:pt idx="1174">
                  <c:v>25.447916029999998</c:v>
                </c:pt>
                <c:pt idx="1175">
                  <c:v>25.46875</c:v>
                </c:pt>
                <c:pt idx="1176">
                  <c:v>25.489583970000002</c:v>
                </c:pt>
                <c:pt idx="1177">
                  <c:v>25.510416029999998</c:v>
                </c:pt>
                <c:pt idx="1178">
                  <c:v>25.53125</c:v>
                </c:pt>
                <c:pt idx="1179">
                  <c:v>25.552083970000002</c:v>
                </c:pt>
                <c:pt idx="1180">
                  <c:v>25.572916029999998</c:v>
                </c:pt>
                <c:pt idx="1181">
                  <c:v>25.59375</c:v>
                </c:pt>
                <c:pt idx="1182">
                  <c:v>25.614583970000002</c:v>
                </c:pt>
                <c:pt idx="1183">
                  <c:v>25.635416029999998</c:v>
                </c:pt>
                <c:pt idx="1184">
                  <c:v>25.65625</c:v>
                </c:pt>
                <c:pt idx="1185">
                  <c:v>25.677083970000002</c:v>
                </c:pt>
                <c:pt idx="1186">
                  <c:v>25.697916029999998</c:v>
                </c:pt>
                <c:pt idx="1187">
                  <c:v>25.71875</c:v>
                </c:pt>
                <c:pt idx="1188">
                  <c:v>25.739583970000002</c:v>
                </c:pt>
                <c:pt idx="1189">
                  <c:v>25.760416029999998</c:v>
                </c:pt>
                <c:pt idx="1190">
                  <c:v>25.78125</c:v>
                </c:pt>
                <c:pt idx="1191">
                  <c:v>25.802083970000002</c:v>
                </c:pt>
                <c:pt idx="1192">
                  <c:v>25.822916029999998</c:v>
                </c:pt>
                <c:pt idx="1193">
                  <c:v>25.84375</c:v>
                </c:pt>
                <c:pt idx="1194">
                  <c:v>25.864583970000002</c:v>
                </c:pt>
                <c:pt idx="1195">
                  <c:v>25.885416029999998</c:v>
                </c:pt>
                <c:pt idx="1196">
                  <c:v>25.90625</c:v>
                </c:pt>
                <c:pt idx="1197">
                  <c:v>25.927083970000002</c:v>
                </c:pt>
                <c:pt idx="1198">
                  <c:v>25.947916029999998</c:v>
                </c:pt>
                <c:pt idx="1199">
                  <c:v>25.96875</c:v>
                </c:pt>
                <c:pt idx="1200">
                  <c:v>25.989583970000002</c:v>
                </c:pt>
                <c:pt idx="1201">
                  <c:v>26.010416029999998</c:v>
                </c:pt>
                <c:pt idx="1202">
                  <c:v>26.03125</c:v>
                </c:pt>
                <c:pt idx="1203">
                  <c:v>26.052083970000002</c:v>
                </c:pt>
                <c:pt idx="1204">
                  <c:v>26.072916029999998</c:v>
                </c:pt>
                <c:pt idx="1205">
                  <c:v>26.09375</c:v>
                </c:pt>
                <c:pt idx="1206">
                  <c:v>26.114583970000002</c:v>
                </c:pt>
                <c:pt idx="1207">
                  <c:v>26.135416029999998</c:v>
                </c:pt>
                <c:pt idx="1208">
                  <c:v>26.15625</c:v>
                </c:pt>
                <c:pt idx="1209">
                  <c:v>26.177083970000002</c:v>
                </c:pt>
                <c:pt idx="1210">
                  <c:v>26.197916029999998</c:v>
                </c:pt>
                <c:pt idx="1211">
                  <c:v>26.21875</c:v>
                </c:pt>
                <c:pt idx="1212">
                  <c:v>26.239583970000002</c:v>
                </c:pt>
                <c:pt idx="1213">
                  <c:v>26.260416029999998</c:v>
                </c:pt>
                <c:pt idx="1214">
                  <c:v>26.28125</c:v>
                </c:pt>
                <c:pt idx="1215">
                  <c:v>26.302083970000002</c:v>
                </c:pt>
                <c:pt idx="1216">
                  <c:v>26.322916029999998</c:v>
                </c:pt>
                <c:pt idx="1217">
                  <c:v>26.34375</c:v>
                </c:pt>
                <c:pt idx="1218">
                  <c:v>26.364583970000002</c:v>
                </c:pt>
                <c:pt idx="1219">
                  <c:v>26.385416029999998</c:v>
                </c:pt>
                <c:pt idx="1220">
                  <c:v>26.40625</c:v>
                </c:pt>
                <c:pt idx="1221">
                  <c:v>26.427083970000002</c:v>
                </c:pt>
                <c:pt idx="1222">
                  <c:v>26.447916029999998</c:v>
                </c:pt>
                <c:pt idx="1223">
                  <c:v>26.46875</c:v>
                </c:pt>
                <c:pt idx="1224">
                  <c:v>26.489583970000002</c:v>
                </c:pt>
                <c:pt idx="1225">
                  <c:v>26.510416029999998</c:v>
                </c:pt>
                <c:pt idx="1226">
                  <c:v>26.53125</c:v>
                </c:pt>
                <c:pt idx="1227">
                  <c:v>26.552083970000002</c:v>
                </c:pt>
                <c:pt idx="1228">
                  <c:v>26.572916029999998</c:v>
                </c:pt>
                <c:pt idx="1229">
                  <c:v>26.59375</c:v>
                </c:pt>
                <c:pt idx="1230">
                  <c:v>26.614583970000002</c:v>
                </c:pt>
                <c:pt idx="1231">
                  <c:v>26.635416029999998</c:v>
                </c:pt>
                <c:pt idx="1232">
                  <c:v>26.65625</c:v>
                </c:pt>
                <c:pt idx="1233">
                  <c:v>26.677083970000002</c:v>
                </c:pt>
                <c:pt idx="1234">
                  <c:v>26.697916029999998</c:v>
                </c:pt>
                <c:pt idx="1235">
                  <c:v>26.71875</c:v>
                </c:pt>
                <c:pt idx="1236">
                  <c:v>26.739583970000002</c:v>
                </c:pt>
                <c:pt idx="1237">
                  <c:v>26.760416029999998</c:v>
                </c:pt>
                <c:pt idx="1238">
                  <c:v>26.78125</c:v>
                </c:pt>
                <c:pt idx="1239">
                  <c:v>26.802083970000002</c:v>
                </c:pt>
                <c:pt idx="1240">
                  <c:v>26.822916029999998</c:v>
                </c:pt>
                <c:pt idx="1241">
                  <c:v>26.84375</c:v>
                </c:pt>
                <c:pt idx="1242">
                  <c:v>26.864583970000002</c:v>
                </c:pt>
                <c:pt idx="1243">
                  <c:v>26.885416029999998</c:v>
                </c:pt>
                <c:pt idx="1244">
                  <c:v>26.90625</c:v>
                </c:pt>
                <c:pt idx="1245">
                  <c:v>26.927083970000002</c:v>
                </c:pt>
                <c:pt idx="1246">
                  <c:v>26.947916029999998</c:v>
                </c:pt>
                <c:pt idx="1247">
                  <c:v>26.96875</c:v>
                </c:pt>
                <c:pt idx="1248">
                  <c:v>26.989583970000002</c:v>
                </c:pt>
                <c:pt idx="1249">
                  <c:v>27.010416029999998</c:v>
                </c:pt>
                <c:pt idx="1250">
                  <c:v>27.03125</c:v>
                </c:pt>
                <c:pt idx="1251">
                  <c:v>27.052083970000002</c:v>
                </c:pt>
                <c:pt idx="1252">
                  <c:v>27.072916029999998</c:v>
                </c:pt>
                <c:pt idx="1253">
                  <c:v>27.09375</c:v>
                </c:pt>
                <c:pt idx="1254">
                  <c:v>27.114583970000002</c:v>
                </c:pt>
                <c:pt idx="1255">
                  <c:v>27.135416029999998</c:v>
                </c:pt>
                <c:pt idx="1256">
                  <c:v>27.15625</c:v>
                </c:pt>
                <c:pt idx="1257">
                  <c:v>27.177083970000002</c:v>
                </c:pt>
                <c:pt idx="1258">
                  <c:v>27.197916029999998</c:v>
                </c:pt>
                <c:pt idx="1259">
                  <c:v>27.21875</c:v>
                </c:pt>
                <c:pt idx="1260">
                  <c:v>27.239583970000002</c:v>
                </c:pt>
                <c:pt idx="1261">
                  <c:v>27.260416029999998</c:v>
                </c:pt>
                <c:pt idx="1262">
                  <c:v>27.28125</c:v>
                </c:pt>
                <c:pt idx="1263">
                  <c:v>27.302083970000002</c:v>
                </c:pt>
                <c:pt idx="1264">
                  <c:v>27.322916029999998</c:v>
                </c:pt>
                <c:pt idx="1265">
                  <c:v>27.34375</c:v>
                </c:pt>
                <c:pt idx="1266">
                  <c:v>27.364583970000002</c:v>
                </c:pt>
                <c:pt idx="1267">
                  <c:v>27.385416029999998</c:v>
                </c:pt>
                <c:pt idx="1268">
                  <c:v>27.40625</c:v>
                </c:pt>
                <c:pt idx="1269">
                  <c:v>27.427083970000002</c:v>
                </c:pt>
                <c:pt idx="1270">
                  <c:v>27.447916029999998</c:v>
                </c:pt>
                <c:pt idx="1271">
                  <c:v>27.46875</c:v>
                </c:pt>
                <c:pt idx="1272">
                  <c:v>27.489583970000002</c:v>
                </c:pt>
                <c:pt idx="1273">
                  <c:v>27.510416029999998</c:v>
                </c:pt>
                <c:pt idx="1274">
                  <c:v>27.53125</c:v>
                </c:pt>
                <c:pt idx="1275">
                  <c:v>27.552083970000002</c:v>
                </c:pt>
                <c:pt idx="1276">
                  <c:v>27.572916029999998</c:v>
                </c:pt>
                <c:pt idx="1277">
                  <c:v>27.59375</c:v>
                </c:pt>
                <c:pt idx="1278">
                  <c:v>27.614583970000002</c:v>
                </c:pt>
                <c:pt idx="1279">
                  <c:v>27.635416029999998</c:v>
                </c:pt>
                <c:pt idx="1280">
                  <c:v>27.65625</c:v>
                </c:pt>
                <c:pt idx="1281">
                  <c:v>27.677083970000002</c:v>
                </c:pt>
                <c:pt idx="1282">
                  <c:v>27.697916029999998</c:v>
                </c:pt>
                <c:pt idx="1283">
                  <c:v>27.71875</c:v>
                </c:pt>
                <c:pt idx="1284">
                  <c:v>27.739583970000002</c:v>
                </c:pt>
                <c:pt idx="1285">
                  <c:v>27.760416029999998</c:v>
                </c:pt>
                <c:pt idx="1286">
                  <c:v>27.78125</c:v>
                </c:pt>
                <c:pt idx="1287">
                  <c:v>27.802083970000002</c:v>
                </c:pt>
                <c:pt idx="1288">
                  <c:v>27.822916029999998</c:v>
                </c:pt>
                <c:pt idx="1289">
                  <c:v>27.84375</c:v>
                </c:pt>
                <c:pt idx="1290">
                  <c:v>27.864583970000002</c:v>
                </c:pt>
                <c:pt idx="1291">
                  <c:v>27.885416029999998</c:v>
                </c:pt>
                <c:pt idx="1292">
                  <c:v>27.90625</c:v>
                </c:pt>
                <c:pt idx="1293">
                  <c:v>27.927083970000002</c:v>
                </c:pt>
                <c:pt idx="1294">
                  <c:v>27.947916029999998</c:v>
                </c:pt>
                <c:pt idx="1295">
                  <c:v>27.96875</c:v>
                </c:pt>
                <c:pt idx="1296">
                  <c:v>27.989583970000002</c:v>
                </c:pt>
                <c:pt idx="1297">
                  <c:v>28.010416029999998</c:v>
                </c:pt>
                <c:pt idx="1298">
                  <c:v>28.03125</c:v>
                </c:pt>
                <c:pt idx="1299">
                  <c:v>28.052083970000002</c:v>
                </c:pt>
                <c:pt idx="1300">
                  <c:v>28.072916029999998</c:v>
                </c:pt>
                <c:pt idx="1301">
                  <c:v>28.09375</c:v>
                </c:pt>
                <c:pt idx="1302">
                  <c:v>28.114583970000002</c:v>
                </c:pt>
                <c:pt idx="1303">
                  <c:v>28.135416029999998</c:v>
                </c:pt>
                <c:pt idx="1304">
                  <c:v>28.15625</c:v>
                </c:pt>
                <c:pt idx="1305">
                  <c:v>28.177083970000002</c:v>
                </c:pt>
                <c:pt idx="1306">
                  <c:v>28.197916029999998</c:v>
                </c:pt>
                <c:pt idx="1307">
                  <c:v>28.21875</c:v>
                </c:pt>
                <c:pt idx="1308">
                  <c:v>28.239583970000002</c:v>
                </c:pt>
                <c:pt idx="1309">
                  <c:v>28.260416029999998</c:v>
                </c:pt>
                <c:pt idx="1310">
                  <c:v>28.28125</c:v>
                </c:pt>
                <c:pt idx="1311">
                  <c:v>28.302083970000002</c:v>
                </c:pt>
                <c:pt idx="1312">
                  <c:v>28.322916029999998</c:v>
                </c:pt>
                <c:pt idx="1313">
                  <c:v>28.34375</c:v>
                </c:pt>
                <c:pt idx="1314">
                  <c:v>28.364583970000002</c:v>
                </c:pt>
                <c:pt idx="1315">
                  <c:v>28.385416029999998</c:v>
                </c:pt>
                <c:pt idx="1316">
                  <c:v>28.40625</c:v>
                </c:pt>
                <c:pt idx="1317">
                  <c:v>28.427083970000002</c:v>
                </c:pt>
                <c:pt idx="1318">
                  <c:v>28.447916029999998</c:v>
                </c:pt>
                <c:pt idx="1319">
                  <c:v>28.46875</c:v>
                </c:pt>
                <c:pt idx="1320">
                  <c:v>28.489583970000002</c:v>
                </c:pt>
                <c:pt idx="1321">
                  <c:v>28.510416029999998</c:v>
                </c:pt>
                <c:pt idx="1322">
                  <c:v>28.53125</c:v>
                </c:pt>
                <c:pt idx="1323">
                  <c:v>28.552083970000002</c:v>
                </c:pt>
                <c:pt idx="1324">
                  <c:v>28.572916029999998</c:v>
                </c:pt>
                <c:pt idx="1325">
                  <c:v>28.59375</c:v>
                </c:pt>
                <c:pt idx="1326">
                  <c:v>28.614583970000002</c:v>
                </c:pt>
                <c:pt idx="1327">
                  <c:v>28.635416029999998</c:v>
                </c:pt>
                <c:pt idx="1328">
                  <c:v>28.65625</c:v>
                </c:pt>
                <c:pt idx="1329">
                  <c:v>28.677083970000002</c:v>
                </c:pt>
                <c:pt idx="1330">
                  <c:v>28.697916029999998</c:v>
                </c:pt>
                <c:pt idx="1331">
                  <c:v>28.71875</c:v>
                </c:pt>
                <c:pt idx="1332">
                  <c:v>28.739583970000002</c:v>
                </c:pt>
                <c:pt idx="1333">
                  <c:v>28.760416029999998</c:v>
                </c:pt>
                <c:pt idx="1334">
                  <c:v>28.78125</c:v>
                </c:pt>
                <c:pt idx="1335">
                  <c:v>28.802083970000002</c:v>
                </c:pt>
                <c:pt idx="1336">
                  <c:v>28.822916029999998</c:v>
                </c:pt>
                <c:pt idx="1337">
                  <c:v>28.84375</c:v>
                </c:pt>
                <c:pt idx="1338">
                  <c:v>28.864583970000002</c:v>
                </c:pt>
                <c:pt idx="1339">
                  <c:v>28.885416029999998</c:v>
                </c:pt>
                <c:pt idx="1340">
                  <c:v>28.90625</c:v>
                </c:pt>
                <c:pt idx="1341">
                  <c:v>28.927083970000002</c:v>
                </c:pt>
                <c:pt idx="1342">
                  <c:v>28.947916029999998</c:v>
                </c:pt>
                <c:pt idx="1343">
                  <c:v>28.96875</c:v>
                </c:pt>
                <c:pt idx="1344">
                  <c:v>28.989583970000002</c:v>
                </c:pt>
                <c:pt idx="1345">
                  <c:v>29.010416029999998</c:v>
                </c:pt>
                <c:pt idx="1346">
                  <c:v>29.03125</c:v>
                </c:pt>
                <c:pt idx="1347">
                  <c:v>29.052083970000002</c:v>
                </c:pt>
                <c:pt idx="1348">
                  <c:v>29.072916029999998</c:v>
                </c:pt>
                <c:pt idx="1349">
                  <c:v>29.09375</c:v>
                </c:pt>
                <c:pt idx="1350">
                  <c:v>29.114583970000002</c:v>
                </c:pt>
                <c:pt idx="1351">
                  <c:v>29.135416029999998</c:v>
                </c:pt>
                <c:pt idx="1352">
                  <c:v>29.15625</c:v>
                </c:pt>
                <c:pt idx="1353">
                  <c:v>29.177083970000002</c:v>
                </c:pt>
                <c:pt idx="1354">
                  <c:v>29.197916029999998</c:v>
                </c:pt>
                <c:pt idx="1355">
                  <c:v>29.21875</c:v>
                </c:pt>
                <c:pt idx="1356">
                  <c:v>29.239583970000002</c:v>
                </c:pt>
                <c:pt idx="1357">
                  <c:v>29.260416029999998</c:v>
                </c:pt>
                <c:pt idx="1358">
                  <c:v>29.28125</c:v>
                </c:pt>
                <c:pt idx="1359">
                  <c:v>29.302083970000002</c:v>
                </c:pt>
                <c:pt idx="1360">
                  <c:v>29.322916029999998</c:v>
                </c:pt>
                <c:pt idx="1361">
                  <c:v>29.34375</c:v>
                </c:pt>
                <c:pt idx="1362">
                  <c:v>29.364583970000002</c:v>
                </c:pt>
                <c:pt idx="1363">
                  <c:v>29.385416029999998</c:v>
                </c:pt>
                <c:pt idx="1364">
                  <c:v>29.40625</c:v>
                </c:pt>
                <c:pt idx="1365">
                  <c:v>29.427083970000002</c:v>
                </c:pt>
                <c:pt idx="1366">
                  <c:v>29.447916029999998</c:v>
                </c:pt>
                <c:pt idx="1367">
                  <c:v>29.46875</c:v>
                </c:pt>
                <c:pt idx="1368">
                  <c:v>29.489583970000002</c:v>
                </c:pt>
                <c:pt idx="1369">
                  <c:v>29.510416029999998</c:v>
                </c:pt>
                <c:pt idx="1370">
                  <c:v>29.53125</c:v>
                </c:pt>
                <c:pt idx="1371">
                  <c:v>29.552083970000002</c:v>
                </c:pt>
                <c:pt idx="1372">
                  <c:v>29.572916029999998</c:v>
                </c:pt>
                <c:pt idx="1373">
                  <c:v>29.59375</c:v>
                </c:pt>
                <c:pt idx="1374">
                  <c:v>29.614583970000002</c:v>
                </c:pt>
                <c:pt idx="1375">
                  <c:v>29.635416029999998</c:v>
                </c:pt>
                <c:pt idx="1376">
                  <c:v>29.65625</c:v>
                </c:pt>
                <c:pt idx="1377">
                  <c:v>29.677083970000002</c:v>
                </c:pt>
                <c:pt idx="1378">
                  <c:v>29.697916029999998</c:v>
                </c:pt>
                <c:pt idx="1379">
                  <c:v>29.71875</c:v>
                </c:pt>
                <c:pt idx="1380">
                  <c:v>29.739583970000002</c:v>
                </c:pt>
                <c:pt idx="1381">
                  <c:v>29.760416029999998</c:v>
                </c:pt>
                <c:pt idx="1382">
                  <c:v>29.78125</c:v>
                </c:pt>
                <c:pt idx="1383">
                  <c:v>29.802083970000002</c:v>
                </c:pt>
                <c:pt idx="1384">
                  <c:v>29.822916029999998</c:v>
                </c:pt>
                <c:pt idx="1385">
                  <c:v>29.84375</c:v>
                </c:pt>
                <c:pt idx="1386">
                  <c:v>29.864583970000002</c:v>
                </c:pt>
                <c:pt idx="1387">
                  <c:v>29.885416029999998</c:v>
                </c:pt>
                <c:pt idx="1388">
                  <c:v>29.90625</c:v>
                </c:pt>
                <c:pt idx="1389">
                  <c:v>29.927083970000002</c:v>
                </c:pt>
                <c:pt idx="1390">
                  <c:v>29.947916029999998</c:v>
                </c:pt>
                <c:pt idx="1391">
                  <c:v>29.96875</c:v>
                </c:pt>
                <c:pt idx="1392">
                  <c:v>29.989583970000002</c:v>
                </c:pt>
                <c:pt idx="1393">
                  <c:v>30.010416029999998</c:v>
                </c:pt>
                <c:pt idx="1394">
                  <c:v>30.03125</c:v>
                </c:pt>
                <c:pt idx="1395">
                  <c:v>30.052083970000002</c:v>
                </c:pt>
                <c:pt idx="1396">
                  <c:v>30.072916029999998</c:v>
                </c:pt>
                <c:pt idx="1397">
                  <c:v>30.09375</c:v>
                </c:pt>
                <c:pt idx="1398">
                  <c:v>30.114583970000002</c:v>
                </c:pt>
                <c:pt idx="1399">
                  <c:v>30.135416029999998</c:v>
                </c:pt>
                <c:pt idx="1400">
                  <c:v>30.15625</c:v>
                </c:pt>
                <c:pt idx="1401">
                  <c:v>30.177083970000002</c:v>
                </c:pt>
                <c:pt idx="1402">
                  <c:v>30.197916029999998</c:v>
                </c:pt>
                <c:pt idx="1403">
                  <c:v>30.21875</c:v>
                </c:pt>
                <c:pt idx="1404">
                  <c:v>30.239583970000002</c:v>
                </c:pt>
                <c:pt idx="1405">
                  <c:v>30.260416029999998</c:v>
                </c:pt>
                <c:pt idx="1406">
                  <c:v>30.28125</c:v>
                </c:pt>
                <c:pt idx="1407">
                  <c:v>30.302083970000002</c:v>
                </c:pt>
                <c:pt idx="1408">
                  <c:v>30.322916029999998</c:v>
                </c:pt>
                <c:pt idx="1409">
                  <c:v>30.34375</c:v>
                </c:pt>
                <c:pt idx="1410">
                  <c:v>30.364583970000002</c:v>
                </c:pt>
                <c:pt idx="1411">
                  <c:v>30.385416029999998</c:v>
                </c:pt>
                <c:pt idx="1412">
                  <c:v>30.40625</c:v>
                </c:pt>
                <c:pt idx="1413">
                  <c:v>30.427083970000002</c:v>
                </c:pt>
                <c:pt idx="1414">
                  <c:v>30.447916029999998</c:v>
                </c:pt>
                <c:pt idx="1415">
                  <c:v>30.46875</c:v>
                </c:pt>
                <c:pt idx="1416">
                  <c:v>30.489583970000002</c:v>
                </c:pt>
                <c:pt idx="1417">
                  <c:v>30.510416029999998</c:v>
                </c:pt>
                <c:pt idx="1418">
                  <c:v>30.53125</c:v>
                </c:pt>
                <c:pt idx="1419">
                  <c:v>30.552083970000002</c:v>
                </c:pt>
                <c:pt idx="1420">
                  <c:v>30.572916029999998</c:v>
                </c:pt>
                <c:pt idx="1421">
                  <c:v>30.59375</c:v>
                </c:pt>
                <c:pt idx="1422">
                  <c:v>30.614583970000002</c:v>
                </c:pt>
                <c:pt idx="1423">
                  <c:v>30.635416029999998</c:v>
                </c:pt>
                <c:pt idx="1424">
                  <c:v>30.65625</c:v>
                </c:pt>
                <c:pt idx="1425">
                  <c:v>30.677083970000002</c:v>
                </c:pt>
                <c:pt idx="1426">
                  <c:v>30.697916029999998</c:v>
                </c:pt>
                <c:pt idx="1427">
                  <c:v>30.71875</c:v>
                </c:pt>
                <c:pt idx="1428">
                  <c:v>30.739583970000002</c:v>
                </c:pt>
                <c:pt idx="1429">
                  <c:v>30.760416029999998</c:v>
                </c:pt>
                <c:pt idx="1430">
                  <c:v>30.78125</c:v>
                </c:pt>
                <c:pt idx="1431">
                  <c:v>30.802083970000002</c:v>
                </c:pt>
                <c:pt idx="1432">
                  <c:v>30.822916029999998</c:v>
                </c:pt>
                <c:pt idx="1433">
                  <c:v>30.84375</c:v>
                </c:pt>
                <c:pt idx="1434">
                  <c:v>30.864583970000002</c:v>
                </c:pt>
                <c:pt idx="1435">
                  <c:v>30.885416029999998</c:v>
                </c:pt>
                <c:pt idx="1436">
                  <c:v>30.90625</c:v>
                </c:pt>
                <c:pt idx="1437">
                  <c:v>30.927083970000002</c:v>
                </c:pt>
                <c:pt idx="1438">
                  <c:v>30.947916029999998</c:v>
                </c:pt>
                <c:pt idx="1439">
                  <c:v>30.96875</c:v>
                </c:pt>
                <c:pt idx="1440">
                  <c:v>30.989583970000002</c:v>
                </c:pt>
                <c:pt idx="1441">
                  <c:v>31.010416029999998</c:v>
                </c:pt>
                <c:pt idx="1442">
                  <c:v>31.03125</c:v>
                </c:pt>
                <c:pt idx="1443">
                  <c:v>31.052083970000002</c:v>
                </c:pt>
                <c:pt idx="1444">
                  <c:v>31.072916029999998</c:v>
                </c:pt>
                <c:pt idx="1445">
                  <c:v>31.09375</c:v>
                </c:pt>
                <c:pt idx="1446">
                  <c:v>31.114583970000002</c:v>
                </c:pt>
                <c:pt idx="1447">
                  <c:v>31.135416029999998</c:v>
                </c:pt>
                <c:pt idx="1448">
                  <c:v>31.15625</c:v>
                </c:pt>
                <c:pt idx="1449">
                  <c:v>31.177083970000002</c:v>
                </c:pt>
                <c:pt idx="1450">
                  <c:v>31.197916029999998</c:v>
                </c:pt>
                <c:pt idx="1451">
                  <c:v>31.21875</c:v>
                </c:pt>
                <c:pt idx="1452">
                  <c:v>31.239583970000002</c:v>
                </c:pt>
                <c:pt idx="1453">
                  <c:v>31.260416029999998</c:v>
                </c:pt>
                <c:pt idx="1454">
                  <c:v>31.28125</c:v>
                </c:pt>
                <c:pt idx="1455">
                  <c:v>31.302083970000002</c:v>
                </c:pt>
                <c:pt idx="1456">
                  <c:v>31.322916029999998</c:v>
                </c:pt>
                <c:pt idx="1457">
                  <c:v>31.34375</c:v>
                </c:pt>
                <c:pt idx="1458">
                  <c:v>31.364583970000002</c:v>
                </c:pt>
                <c:pt idx="1459">
                  <c:v>31.385416029999998</c:v>
                </c:pt>
                <c:pt idx="1460">
                  <c:v>31.40625</c:v>
                </c:pt>
                <c:pt idx="1461">
                  <c:v>31.427083970000002</c:v>
                </c:pt>
                <c:pt idx="1462">
                  <c:v>31.447916029999998</c:v>
                </c:pt>
                <c:pt idx="1463">
                  <c:v>31.46875</c:v>
                </c:pt>
                <c:pt idx="1464">
                  <c:v>31.489583970000002</c:v>
                </c:pt>
                <c:pt idx="1465">
                  <c:v>31.510416029999998</c:v>
                </c:pt>
                <c:pt idx="1466">
                  <c:v>31.53125</c:v>
                </c:pt>
                <c:pt idx="1467">
                  <c:v>31.552083970000002</c:v>
                </c:pt>
                <c:pt idx="1468">
                  <c:v>31.572916029999998</c:v>
                </c:pt>
                <c:pt idx="1469">
                  <c:v>31.59375</c:v>
                </c:pt>
                <c:pt idx="1470">
                  <c:v>31.614583970000002</c:v>
                </c:pt>
                <c:pt idx="1471">
                  <c:v>31.635416029999998</c:v>
                </c:pt>
                <c:pt idx="1472">
                  <c:v>31.65625</c:v>
                </c:pt>
                <c:pt idx="1473">
                  <c:v>31.677083970000002</c:v>
                </c:pt>
                <c:pt idx="1474">
                  <c:v>31.697916029999998</c:v>
                </c:pt>
                <c:pt idx="1475">
                  <c:v>31.71875</c:v>
                </c:pt>
                <c:pt idx="1476">
                  <c:v>31.739583970000002</c:v>
                </c:pt>
                <c:pt idx="1477">
                  <c:v>31.760416029999998</c:v>
                </c:pt>
                <c:pt idx="1478">
                  <c:v>31.78125</c:v>
                </c:pt>
                <c:pt idx="1479">
                  <c:v>31.802083970000002</c:v>
                </c:pt>
                <c:pt idx="1480">
                  <c:v>31.822916029999998</c:v>
                </c:pt>
                <c:pt idx="1481">
                  <c:v>31.84375</c:v>
                </c:pt>
                <c:pt idx="1482">
                  <c:v>31.864583970000002</c:v>
                </c:pt>
                <c:pt idx="1483">
                  <c:v>31.885416029999998</c:v>
                </c:pt>
                <c:pt idx="1484">
                  <c:v>31.90625</c:v>
                </c:pt>
                <c:pt idx="1485">
                  <c:v>31.927083970000002</c:v>
                </c:pt>
                <c:pt idx="1486">
                  <c:v>31.947916029999998</c:v>
                </c:pt>
                <c:pt idx="1487">
                  <c:v>31.96875</c:v>
                </c:pt>
              </c:numCache>
            </c:numRef>
          </c:xVal>
          <c:yVal>
            <c:numRef>
              <c:f>'D:\Flare\cycle23\061206\GOES\[GOES_061206.xls]GO_11'!$L$3:$L$1490</c:f>
              <c:numCache>
                <c:formatCode>General</c:formatCode>
                <c:ptCount val="1488"/>
                <c:pt idx="0">
                  <c:v>4.7899999999999998E-2</c:v>
                </c:pt>
                <c:pt idx="1">
                  <c:v>4.7732999999999998E-2</c:v>
                </c:pt>
                <c:pt idx="2">
                  <c:v>6.8699999999999997E-2</c:v>
                </c:pt>
                <c:pt idx="3">
                  <c:v>4.6899999999999997E-2</c:v>
                </c:pt>
                <c:pt idx="4">
                  <c:v>3.3867000000000001E-2</c:v>
                </c:pt>
                <c:pt idx="5">
                  <c:v>4.6199999999999998E-2</c:v>
                </c:pt>
                <c:pt idx="6">
                  <c:v>4.6467000000000001E-2</c:v>
                </c:pt>
                <c:pt idx="7">
                  <c:v>3.3016999999999998E-2</c:v>
                </c:pt>
                <c:pt idx="8">
                  <c:v>4.7683000000000003E-2</c:v>
                </c:pt>
                <c:pt idx="9">
                  <c:v>6.0900000000000003E-2</c:v>
                </c:pt>
                <c:pt idx="10">
                  <c:v>3.9066999999999998E-2</c:v>
                </c:pt>
                <c:pt idx="11">
                  <c:v>5.7349999999999998E-2</c:v>
                </c:pt>
                <c:pt idx="12">
                  <c:v>3.5233E-2</c:v>
                </c:pt>
                <c:pt idx="13">
                  <c:v>4.2516999999999999E-2</c:v>
                </c:pt>
                <c:pt idx="14">
                  <c:v>4.7267000000000003E-2</c:v>
                </c:pt>
                <c:pt idx="15">
                  <c:v>4.795E-2</c:v>
                </c:pt>
                <c:pt idx="16">
                  <c:v>4.2932999999999999E-2</c:v>
                </c:pt>
                <c:pt idx="17">
                  <c:v>3.6650000000000002E-2</c:v>
                </c:pt>
                <c:pt idx="18">
                  <c:v>4.0899999999999999E-2</c:v>
                </c:pt>
                <c:pt idx="19">
                  <c:v>4.4249999999999998E-2</c:v>
                </c:pt>
                <c:pt idx="20">
                  <c:v>3.5382999999999998E-2</c:v>
                </c:pt>
                <c:pt idx="21">
                  <c:v>4.0083000000000001E-2</c:v>
                </c:pt>
                <c:pt idx="22">
                  <c:v>3.6632999999999999E-2</c:v>
                </c:pt>
                <c:pt idx="23">
                  <c:v>3.5432999999999999E-2</c:v>
                </c:pt>
                <c:pt idx="24">
                  <c:v>3.9800000000000002E-2</c:v>
                </c:pt>
                <c:pt idx="25">
                  <c:v>4.9983E-2</c:v>
                </c:pt>
                <c:pt idx="26">
                  <c:v>4.7600000000000003E-2</c:v>
                </c:pt>
                <c:pt idx="27">
                  <c:v>5.5399999999999998E-2</c:v>
                </c:pt>
                <c:pt idx="28">
                  <c:v>4.0300000000000002E-2</c:v>
                </c:pt>
                <c:pt idx="29">
                  <c:v>3.5682999999999999E-2</c:v>
                </c:pt>
                <c:pt idx="30">
                  <c:v>3.0183000000000001E-2</c:v>
                </c:pt>
                <c:pt idx="31">
                  <c:v>5.0999999999999997E-2</c:v>
                </c:pt>
                <c:pt idx="32">
                  <c:v>4.8667000000000002E-2</c:v>
                </c:pt>
                <c:pt idx="33">
                  <c:v>4.6517000000000003E-2</c:v>
                </c:pt>
                <c:pt idx="34">
                  <c:v>4.1317E-2</c:v>
                </c:pt>
                <c:pt idx="35">
                  <c:v>4.0583000000000001E-2</c:v>
                </c:pt>
                <c:pt idx="36">
                  <c:v>4.7149999999999997E-2</c:v>
                </c:pt>
                <c:pt idx="37">
                  <c:v>4.4933000000000001E-2</c:v>
                </c:pt>
                <c:pt idx="38">
                  <c:v>3.9E-2</c:v>
                </c:pt>
                <c:pt idx="39">
                  <c:v>4.2533000000000001E-2</c:v>
                </c:pt>
                <c:pt idx="40">
                  <c:v>5.0632999999999997E-2</c:v>
                </c:pt>
                <c:pt idx="41">
                  <c:v>3.6150000000000002E-2</c:v>
                </c:pt>
                <c:pt idx="42">
                  <c:v>4.5883E-2</c:v>
                </c:pt>
                <c:pt idx="43">
                  <c:v>3.6700000000000003E-2</c:v>
                </c:pt>
                <c:pt idx="44">
                  <c:v>4.53E-2</c:v>
                </c:pt>
                <c:pt idx="45">
                  <c:v>5.4467000000000002E-2</c:v>
                </c:pt>
                <c:pt idx="46">
                  <c:v>5.0650000000000001E-2</c:v>
                </c:pt>
                <c:pt idx="47">
                  <c:v>5.5083E-2</c:v>
                </c:pt>
                <c:pt idx="48">
                  <c:v>3.5767E-2</c:v>
                </c:pt>
                <c:pt idx="49">
                  <c:v>5.5017000000000003E-2</c:v>
                </c:pt>
                <c:pt idx="50">
                  <c:v>6.1249999999999999E-2</c:v>
                </c:pt>
                <c:pt idx="51">
                  <c:v>3.8399999999999997E-2</c:v>
                </c:pt>
                <c:pt idx="52">
                  <c:v>3.3367000000000001E-2</c:v>
                </c:pt>
                <c:pt idx="53">
                  <c:v>3.5783000000000002E-2</c:v>
                </c:pt>
                <c:pt idx="54">
                  <c:v>5.1233000000000001E-2</c:v>
                </c:pt>
                <c:pt idx="55">
                  <c:v>4.8367E-2</c:v>
                </c:pt>
                <c:pt idx="56">
                  <c:v>4.0467000000000003E-2</c:v>
                </c:pt>
                <c:pt idx="57">
                  <c:v>3.8832999999999999E-2</c:v>
                </c:pt>
                <c:pt idx="58">
                  <c:v>4.1399999999999999E-2</c:v>
                </c:pt>
                <c:pt idx="59">
                  <c:v>4.1882999999999997E-2</c:v>
                </c:pt>
                <c:pt idx="60">
                  <c:v>5.2350000000000001E-2</c:v>
                </c:pt>
                <c:pt idx="61">
                  <c:v>2.7333E-2</c:v>
                </c:pt>
                <c:pt idx="62">
                  <c:v>2.9783E-2</c:v>
                </c:pt>
                <c:pt idx="63">
                  <c:v>5.3116999999999998E-2</c:v>
                </c:pt>
                <c:pt idx="64">
                  <c:v>2.7799999999999998E-2</c:v>
                </c:pt>
                <c:pt idx="65">
                  <c:v>6.0049999999999999E-2</c:v>
                </c:pt>
                <c:pt idx="66">
                  <c:v>4.7717000000000002E-2</c:v>
                </c:pt>
                <c:pt idx="67">
                  <c:v>4.9716999999999997E-2</c:v>
                </c:pt>
                <c:pt idx="68">
                  <c:v>2.9950000000000001E-2</c:v>
                </c:pt>
                <c:pt idx="69">
                  <c:v>5.6599999999999998E-2</c:v>
                </c:pt>
                <c:pt idx="70">
                  <c:v>5.1567000000000002E-2</c:v>
                </c:pt>
                <c:pt idx="71">
                  <c:v>4.0717000000000003E-2</c:v>
                </c:pt>
                <c:pt idx="72">
                  <c:v>3.7317000000000003E-2</c:v>
                </c:pt>
                <c:pt idx="73">
                  <c:v>3.7782999999999997E-2</c:v>
                </c:pt>
                <c:pt idx="74">
                  <c:v>4.7282999999999999E-2</c:v>
                </c:pt>
                <c:pt idx="75">
                  <c:v>3.6067000000000002E-2</c:v>
                </c:pt>
                <c:pt idx="76">
                  <c:v>3.9699999999999999E-2</c:v>
                </c:pt>
                <c:pt idx="77">
                  <c:v>4.3533000000000002E-2</c:v>
                </c:pt>
                <c:pt idx="78">
                  <c:v>4.6800000000000001E-2</c:v>
                </c:pt>
                <c:pt idx="79">
                  <c:v>4.5449999999999997E-2</c:v>
                </c:pt>
                <c:pt idx="80">
                  <c:v>2.7199999999999998E-2</c:v>
                </c:pt>
                <c:pt idx="81">
                  <c:v>3.5317000000000001E-2</c:v>
                </c:pt>
                <c:pt idx="82">
                  <c:v>3.5983000000000001E-2</c:v>
                </c:pt>
                <c:pt idx="83">
                  <c:v>4.8266999999999997E-2</c:v>
                </c:pt>
                <c:pt idx="84">
                  <c:v>4.2432999999999998E-2</c:v>
                </c:pt>
                <c:pt idx="85">
                  <c:v>5.2017000000000001E-2</c:v>
                </c:pt>
                <c:pt idx="86">
                  <c:v>2.6983E-2</c:v>
                </c:pt>
                <c:pt idx="87">
                  <c:v>3.4000000000000002E-2</c:v>
                </c:pt>
                <c:pt idx="88">
                  <c:v>4.2450000000000002E-2</c:v>
                </c:pt>
                <c:pt idx="89">
                  <c:v>3.3399999999999999E-2</c:v>
                </c:pt>
                <c:pt idx="90">
                  <c:v>0.03</c:v>
                </c:pt>
                <c:pt idx="91">
                  <c:v>3.125E-2</c:v>
                </c:pt>
                <c:pt idx="92">
                  <c:v>3.5200000000000002E-2</c:v>
                </c:pt>
                <c:pt idx="93">
                  <c:v>4.2599999999999999E-2</c:v>
                </c:pt>
                <c:pt idx="94">
                  <c:v>3.1150000000000001E-2</c:v>
                </c:pt>
                <c:pt idx="95">
                  <c:v>5.7083000000000002E-2</c:v>
                </c:pt>
                <c:pt idx="96">
                  <c:v>4.8667000000000002E-2</c:v>
                </c:pt>
                <c:pt idx="97">
                  <c:v>5.4100000000000002E-2</c:v>
                </c:pt>
                <c:pt idx="98">
                  <c:v>5.28E-2</c:v>
                </c:pt>
                <c:pt idx="99">
                  <c:v>3.9316999999999998E-2</c:v>
                </c:pt>
                <c:pt idx="100">
                  <c:v>3.8767000000000003E-2</c:v>
                </c:pt>
                <c:pt idx="101">
                  <c:v>3.8167E-2</c:v>
                </c:pt>
                <c:pt idx="102">
                  <c:v>3.9482999999999997E-2</c:v>
                </c:pt>
                <c:pt idx="103">
                  <c:v>2.4216999999999999E-2</c:v>
                </c:pt>
                <c:pt idx="104">
                  <c:v>4.0133000000000002E-2</c:v>
                </c:pt>
                <c:pt idx="105">
                  <c:v>4.5233000000000002E-2</c:v>
                </c:pt>
                <c:pt idx="106">
                  <c:v>4.6649999999999997E-2</c:v>
                </c:pt>
                <c:pt idx="107">
                  <c:v>4.0032999999999999E-2</c:v>
                </c:pt>
                <c:pt idx="108">
                  <c:v>4.9399999999999999E-2</c:v>
                </c:pt>
                <c:pt idx="109">
                  <c:v>4.8032999999999999E-2</c:v>
                </c:pt>
                <c:pt idx="110">
                  <c:v>4.2716999999999998E-2</c:v>
                </c:pt>
                <c:pt idx="111">
                  <c:v>3.8633000000000001E-2</c:v>
                </c:pt>
                <c:pt idx="112">
                  <c:v>4.895E-2</c:v>
                </c:pt>
                <c:pt idx="113">
                  <c:v>4.0599999999999997E-2</c:v>
                </c:pt>
                <c:pt idx="114">
                  <c:v>3.4716999999999998E-2</c:v>
                </c:pt>
                <c:pt idx="115">
                  <c:v>5.525E-2</c:v>
                </c:pt>
                <c:pt idx="116">
                  <c:v>4.675E-2</c:v>
                </c:pt>
                <c:pt idx="117">
                  <c:v>5.2499999999999998E-2</c:v>
                </c:pt>
                <c:pt idx="118">
                  <c:v>4.5749999999999999E-2</c:v>
                </c:pt>
                <c:pt idx="119">
                  <c:v>6.5866999999999995E-2</c:v>
                </c:pt>
                <c:pt idx="120">
                  <c:v>4.4767000000000001E-2</c:v>
                </c:pt>
                <c:pt idx="121">
                  <c:v>4.1149999999999999E-2</c:v>
                </c:pt>
                <c:pt idx="122">
                  <c:v>3.8282999999999998E-2</c:v>
                </c:pt>
                <c:pt idx="123">
                  <c:v>2.9783E-2</c:v>
                </c:pt>
                <c:pt idx="124">
                  <c:v>5.16E-2</c:v>
                </c:pt>
                <c:pt idx="125">
                  <c:v>4.1500000000000002E-2</c:v>
                </c:pt>
                <c:pt idx="126">
                  <c:v>4.5532999999999997E-2</c:v>
                </c:pt>
                <c:pt idx="127">
                  <c:v>6.1699999999999998E-2</c:v>
                </c:pt>
                <c:pt idx="128">
                  <c:v>5.0067E-2</c:v>
                </c:pt>
                <c:pt idx="129">
                  <c:v>5.33E-2</c:v>
                </c:pt>
                <c:pt idx="130">
                  <c:v>3.7282999999999997E-2</c:v>
                </c:pt>
                <c:pt idx="131">
                  <c:v>4.0083000000000001E-2</c:v>
                </c:pt>
                <c:pt idx="132">
                  <c:v>3.9800000000000002E-2</c:v>
                </c:pt>
                <c:pt idx="133">
                  <c:v>3.7150000000000002E-2</c:v>
                </c:pt>
                <c:pt idx="134">
                  <c:v>5.7950000000000002E-2</c:v>
                </c:pt>
                <c:pt idx="135">
                  <c:v>4.5166999999999999E-2</c:v>
                </c:pt>
                <c:pt idx="136">
                  <c:v>5.2183E-2</c:v>
                </c:pt>
                <c:pt idx="137">
                  <c:v>3.8917E-2</c:v>
                </c:pt>
                <c:pt idx="138">
                  <c:v>3.8633000000000001E-2</c:v>
                </c:pt>
                <c:pt idx="139">
                  <c:v>2.9100000000000001E-2</c:v>
                </c:pt>
                <c:pt idx="140">
                  <c:v>5.185E-2</c:v>
                </c:pt>
                <c:pt idx="141">
                  <c:v>6.6882999999999998E-2</c:v>
                </c:pt>
                <c:pt idx="142">
                  <c:v>4.1567E-2</c:v>
                </c:pt>
                <c:pt idx="143">
                  <c:v>4.0333000000000001E-2</c:v>
                </c:pt>
                <c:pt idx="144">
                  <c:v>3.9616999999999999E-2</c:v>
                </c:pt>
                <c:pt idx="145">
                  <c:v>3.7499999999999999E-2</c:v>
                </c:pt>
                <c:pt idx="146">
                  <c:v>3.5182999999999999E-2</c:v>
                </c:pt>
                <c:pt idx="147">
                  <c:v>4.4033000000000003E-2</c:v>
                </c:pt>
                <c:pt idx="148">
                  <c:v>4.8667000000000002E-2</c:v>
                </c:pt>
                <c:pt idx="149">
                  <c:v>4.7282999999999999E-2</c:v>
                </c:pt>
                <c:pt idx="150">
                  <c:v>3.8217000000000001E-2</c:v>
                </c:pt>
                <c:pt idx="151">
                  <c:v>3.4716999999999998E-2</c:v>
                </c:pt>
                <c:pt idx="152">
                  <c:v>4.7899999999999998E-2</c:v>
                </c:pt>
                <c:pt idx="153">
                  <c:v>3.6332999999999997E-2</c:v>
                </c:pt>
                <c:pt idx="154">
                  <c:v>5.3217E-2</c:v>
                </c:pt>
                <c:pt idx="155">
                  <c:v>3.4117000000000001E-2</c:v>
                </c:pt>
                <c:pt idx="156">
                  <c:v>4.3632999999999998E-2</c:v>
                </c:pt>
                <c:pt idx="157">
                  <c:v>5.5217000000000002E-2</c:v>
                </c:pt>
                <c:pt idx="158">
                  <c:v>3.9933000000000003E-2</c:v>
                </c:pt>
                <c:pt idx="159">
                  <c:v>4.7017000000000003E-2</c:v>
                </c:pt>
                <c:pt idx="160">
                  <c:v>3.2432999999999997E-2</c:v>
                </c:pt>
                <c:pt idx="161">
                  <c:v>4.2867000000000002E-2</c:v>
                </c:pt>
                <c:pt idx="162">
                  <c:v>3.0949999999999998E-2</c:v>
                </c:pt>
                <c:pt idx="163">
                  <c:v>5.57E-2</c:v>
                </c:pt>
                <c:pt idx="164">
                  <c:v>4.5866999999999998E-2</c:v>
                </c:pt>
                <c:pt idx="165">
                  <c:v>5.8632999999999998E-2</c:v>
                </c:pt>
                <c:pt idx="166">
                  <c:v>4.5116999999999997E-2</c:v>
                </c:pt>
                <c:pt idx="167">
                  <c:v>4.2117000000000002E-2</c:v>
                </c:pt>
                <c:pt idx="168">
                  <c:v>4.335E-2</c:v>
                </c:pt>
                <c:pt idx="169">
                  <c:v>2.8850000000000001E-2</c:v>
                </c:pt>
                <c:pt idx="170">
                  <c:v>4.1482999999999999E-2</c:v>
                </c:pt>
                <c:pt idx="171">
                  <c:v>4.2882999999999998E-2</c:v>
                </c:pt>
                <c:pt idx="172">
                  <c:v>3.5882999999999998E-2</c:v>
                </c:pt>
                <c:pt idx="173">
                  <c:v>3.3000000000000002E-2</c:v>
                </c:pt>
                <c:pt idx="174">
                  <c:v>3.7433000000000001E-2</c:v>
                </c:pt>
                <c:pt idx="175">
                  <c:v>3.4516999999999999E-2</c:v>
                </c:pt>
                <c:pt idx="176">
                  <c:v>5.0966999999999998E-2</c:v>
                </c:pt>
                <c:pt idx="177">
                  <c:v>7.3499999999999996E-2</c:v>
                </c:pt>
                <c:pt idx="178">
                  <c:v>4.6732999999999997E-2</c:v>
                </c:pt>
                <c:pt idx="179">
                  <c:v>4.9799999999999997E-2</c:v>
                </c:pt>
                <c:pt idx="180">
                  <c:v>4.3983000000000001E-2</c:v>
                </c:pt>
                <c:pt idx="181">
                  <c:v>4.1817E-2</c:v>
                </c:pt>
                <c:pt idx="182">
                  <c:v>4.3817000000000002E-2</c:v>
                </c:pt>
                <c:pt idx="183">
                  <c:v>5.4350000000000002E-2</c:v>
                </c:pt>
                <c:pt idx="184">
                  <c:v>4.6249999999999999E-2</c:v>
                </c:pt>
                <c:pt idx="185">
                  <c:v>5.5467000000000002E-2</c:v>
                </c:pt>
                <c:pt idx="186">
                  <c:v>4.5949999999999998E-2</c:v>
                </c:pt>
                <c:pt idx="187">
                  <c:v>5.0500000000000003E-2</c:v>
                </c:pt>
                <c:pt idx="188">
                  <c:v>4.5999999999999999E-2</c:v>
                </c:pt>
                <c:pt idx="189">
                  <c:v>6.0366999999999997E-2</c:v>
                </c:pt>
                <c:pt idx="190">
                  <c:v>4.165E-2</c:v>
                </c:pt>
                <c:pt idx="191">
                  <c:v>6.0382999999999999E-2</c:v>
                </c:pt>
                <c:pt idx="192">
                  <c:v>5.8833000000000003E-2</c:v>
                </c:pt>
                <c:pt idx="193">
                  <c:v>4.4767000000000001E-2</c:v>
                </c:pt>
                <c:pt idx="194">
                  <c:v>4.6633000000000001E-2</c:v>
                </c:pt>
                <c:pt idx="195">
                  <c:v>4.3749999999999997E-2</c:v>
                </c:pt>
                <c:pt idx="196">
                  <c:v>5.1999999999999998E-2</c:v>
                </c:pt>
                <c:pt idx="197">
                  <c:v>4.6667E-2</c:v>
                </c:pt>
                <c:pt idx="198">
                  <c:v>2.8667000000000002E-2</c:v>
                </c:pt>
                <c:pt idx="199">
                  <c:v>4.5699999999999998E-2</c:v>
                </c:pt>
                <c:pt idx="200">
                  <c:v>4.3233000000000001E-2</c:v>
                </c:pt>
                <c:pt idx="201">
                  <c:v>3.7017000000000001E-2</c:v>
                </c:pt>
                <c:pt idx="202">
                  <c:v>4.1216999999999997E-2</c:v>
                </c:pt>
                <c:pt idx="203">
                  <c:v>5.6883000000000003E-2</c:v>
                </c:pt>
                <c:pt idx="204">
                  <c:v>4.9033E-2</c:v>
                </c:pt>
                <c:pt idx="205">
                  <c:v>3.7933000000000001E-2</c:v>
                </c:pt>
                <c:pt idx="206">
                  <c:v>3.8633000000000001E-2</c:v>
                </c:pt>
                <c:pt idx="207">
                  <c:v>4.6399999999999997E-2</c:v>
                </c:pt>
                <c:pt idx="208">
                  <c:v>4.5717000000000001E-2</c:v>
                </c:pt>
                <c:pt idx="209">
                  <c:v>3.7949999999999998E-2</c:v>
                </c:pt>
                <c:pt idx="210">
                  <c:v>4.6633000000000001E-2</c:v>
                </c:pt>
                <c:pt idx="211">
                  <c:v>4.9632999999999997E-2</c:v>
                </c:pt>
                <c:pt idx="212">
                  <c:v>4.385E-2</c:v>
                </c:pt>
                <c:pt idx="213">
                  <c:v>4.4783000000000003E-2</c:v>
                </c:pt>
                <c:pt idx="214">
                  <c:v>5.4583E-2</c:v>
                </c:pt>
                <c:pt idx="215">
                  <c:v>3.075E-2</c:v>
                </c:pt>
                <c:pt idx="216">
                  <c:v>3.9183000000000003E-2</c:v>
                </c:pt>
                <c:pt idx="217">
                  <c:v>5.1382999999999998E-2</c:v>
                </c:pt>
                <c:pt idx="218">
                  <c:v>5.1283000000000002E-2</c:v>
                </c:pt>
                <c:pt idx="219">
                  <c:v>4.4117000000000003E-2</c:v>
                </c:pt>
                <c:pt idx="220">
                  <c:v>4.5633E-2</c:v>
                </c:pt>
                <c:pt idx="221">
                  <c:v>4.1682999999999998E-2</c:v>
                </c:pt>
                <c:pt idx="222">
                  <c:v>5.7049999999999997E-2</c:v>
                </c:pt>
                <c:pt idx="223">
                  <c:v>4.6366999999999998E-2</c:v>
                </c:pt>
                <c:pt idx="224">
                  <c:v>7.3950000000000002E-2</c:v>
                </c:pt>
                <c:pt idx="225">
                  <c:v>9.2933000000000002E-2</c:v>
                </c:pt>
                <c:pt idx="226">
                  <c:v>8.7282999999999999E-2</c:v>
                </c:pt>
                <c:pt idx="227">
                  <c:v>0.10585</c:v>
                </c:pt>
                <c:pt idx="228">
                  <c:v>7.4050000000000005E-2</c:v>
                </c:pt>
                <c:pt idx="229">
                  <c:v>0.10557</c:v>
                </c:pt>
                <c:pt idx="230">
                  <c:v>8.9666999999999997E-2</c:v>
                </c:pt>
                <c:pt idx="231">
                  <c:v>9.8699999999999996E-2</c:v>
                </c:pt>
                <c:pt idx="232">
                  <c:v>7.8132999999999994E-2</c:v>
                </c:pt>
                <c:pt idx="233">
                  <c:v>0.12987000000000001</c:v>
                </c:pt>
                <c:pt idx="234">
                  <c:v>0.11325</c:v>
                </c:pt>
                <c:pt idx="235">
                  <c:v>0.10772</c:v>
                </c:pt>
                <c:pt idx="236">
                  <c:v>0.14463000000000001</c:v>
                </c:pt>
                <c:pt idx="237">
                  <c:v>0.1172</c:v>
                </c:pt>
                <c:pt idx="238">
                  <c:v>0.12537000000000001</c:v>
                </c:pt>
                <c:pt idx="239">
                  <c:v>6.9400000000000003E-2</c:v>
                </c:pt>
                <c:pt idx="240">
                  <c:v>9.7917000000000004E-2</c:v>
                </c:pt>
                <c:pt idx="241">
                  <c:v>0.12881999999999999</c:v>
                </c:pt>
                <c:pt idx="242">
                  <c:v>7.6332999999999998E-2</c:v>
                </c:pt>
                <c:pt idx="243">
                  <c:v>0.1036</c:v>
                </c:pt>
                <c:pt idx="244">
                  <c:v>0.12117</c:v>
                </c:pt>
                <c:pt idx="245">
                  <c:v>9.2816999999999997E-2</c:v>
                </c:pt>
                <c:pt idx="246">
                  <c:v>0.13317999999999999</c:v>
                </c:pt>
                <c:pt idx="247">
                  <c:v>8.8233000000000006E-2</c:v>
                </c:pt>
                <c:pt idx="248">
                  <c:v>9.6032999999999993E-2</c:v>
                </c:pt>
                <c:pt idx="249">
                  <c:v>0.11305</c:v>
                </c:pt>
                <c:pt idx="250">
                  <c:v>0.11798</c:v>
                </c:pt>
                <c:pt idx="251">
                  <c:v>0.11151999999999999</c:v>
                </c:pt>
                <c:pt idx="252">
                  <c:v>8.8717000000000004E-2</c:v>
                </c:pt>
                <c:pt idx="253">
                  <c:v>0.17085</c:v>
                </c:pt>
                <c:pt idx="254">
                  <c:v>0.10272000000000001</c:v>
                </c:pt>
                <c:pt idx="255">
                  <c:v>0.10697</c:v>
                </c:pt>
                <c:pt idx="256">
                  <c:v>0.14452000000000001</c:v>
                </c:pt>
                <c:pt idx="257">
                  <c:v>0.15235000000000001</c:v>
                </c:pt>
                <c:pt idx="258">
                  <c:v>0.15375</c:v>
                </c:pt>
                <c:pt idx="259">
                  <c:v>0.14474999999999999</c:v>
                </c:pt>
                <c:pt idx="260">
                  <c:v>0.14083000000000001</c:v>
                </c:pt>
                <c:pt idx="261">
                  <c:v>0.11990000000000001</c:v>
                </c:pt>
                <c:pt idx="262">
                  <c:v>0.1027</c:v>
                </c:pt>
                <c:pt idx="263">
                  <c:v>0.12534999999999999</c:v>
                </c:pt>
                <c:pt idx="264">
                  <c:v>0.16838</c:v>
                </c:pt>
                <c:pt idx="265">
                  <c:v>0.16617000000000001</c:v>
                </c:pt>
                <c:pt idx="266">
                  <c:v>0.15642</c:v>
                </c:pt>
                <c:pt idx="267">
                  <c:v>0.12583</c:v>
                </c:pt>
                <c:pt idx="268">
                  <c:v>0.10342</c:v>
                </c:pt>
                <c:pt idx="269">
                  <c:v>9.0383000000000005E-2</c:v>
                </c:pt>
                <c:pt idx="270">
                  <c:v>0.18232999999999999</c:v>
                </c:pt>
                <c:pt idx="271">
                  <c:v>0.16717000000000001</c:v>
                </c:pt>
                <c:pt idx="272">
                  <c:v>0.15675</c:v>
                </c:pt>
                <c:pt idx="273">
                  <c:v>0.11623</c:v>
                </c:pt>
                <c:pt idx="274">
                  <c:v>0.23283000000000001</c:v>
                </c:pt>
                <c:pt idx="275">
                  <c:v>0.15024999999999999</c:v>
                </c:pt>
                <c:pt idx="276">
                  <c:v>0.17782999999999999</c:v>
                </c:pt>
                <c:pt idx="277">
                  <c:v>0.15553</c:v>
                </c:pt>
                <c:pt idx="278">
                  <c:v>0.16389999999999999</c:v>
                </c:pt>
                <c:pt idx="279">
                  <c:v>0.15720000000000001</c:v>
                </c:pt>
                <c:pt idx="280">
                  <c:v>0.19753000000000001</c:v>
                </c:pt>
                <c:pt idx="281">
                  <c:v>0.18468000000000001</c:v>
                </c:pt>
                <c:pt idx="282">
                  <c:v>0.11912</c:v>
                </c:pt>
                <c:pt idx="283">
                  <c:v>0.24332999999999999</c:v>
                </c:pt>
                <c:pt idx="284">
                  <c:v>0.24382999999999999</c:v>
                </c:pt>
                <c:pt idx="285">
                  <c:v>0.26433000000000001</c:v>
                </c:pt>
                <c:pt idx="286">
                  <c:v>0.32117000000000001</c:v>
                </c:pt>
                <c:pt idx="287">
                  <c:v>0.4405</c:v>
                </c:pt>
                <c:pt idx="288">
                  <c:v>0.57967000000000002</c:v>
                </c:pt>
                <c:pt idx="289">
                  <c:v>0.74917</c:v>
                </c:pt>
                <c:pt idx="290">
                  <c:v>1.0103</c:v>
                </c:pt>
                <c:pt idx="291">
                  <c:v>1.395</c:v>
                </c:pt>
                <c:pt idx="292">
                  <c:v>1.9717</c:v>
                </c:pt>
                <c:pt idx="293">
                  <c:v>2.3050000000000002</c:v>
                </c:pt>
                <c:pt idx="294">
                  <c:v>2.83</c:v>
                </c:pt>
                <c:pt idx="295">
                  <c:v>3.5083000000000002</c:v>
                </c:pt>
                <c:pt idx="296">
                  <c:v>3.8650000000000002</c:v>
                </c:pt>
                <c:pt idx="297">
                  <c:v>4.5332999999999997</c:v>
                </c:pt>
                <c:pt idx="298">
                  <c:v>4.9217000000000004</c:v>
                </c:pt>
                <c:pt idx="299">
                  <c:v>5.9583000000000004</c:v>
                </c:pt>
                <c:pt idx="300">
                  <c:v>6.1749999999999998</c:v>
                </c:pt>
                <c:pt idx="301">
                  <c:v>7.2933000000000003</c:v>
                </c:pt>
                <c:pt idx="302">
                  <c:v>8.6683000000000003</c:v>
                </c:pt>
                <c:pt idx="303">
                  <c:v>9.5399999999999991</c:v>
                </c:pt>
                <c:pt idx="304">
                  <c:v>10.3</c:v>
                </c:pt>
                <c:pt idx="305">
                  <c:v>10.75</c:v>
                </c:pt>
                <c:pt idx="306">
                  <c:v>11.367000000000001</c:v>
                </c:pt>
                <c:pt idx="307">
                  <c:v>11.6</c:v>
                </c:pt>
                <c:pt idx="308">
                  <c:v>11.983000000000001</c:v>
                </c:pt>
                <c:pt idx="309">
                  <c:v>12.833</c:v>
                </c:pt>
                <c:pt idx="310">
                  <c:v>14.583</c:v>
                </c:pt>
                <c:pt idx="311">
                  <c:v>16.733000000000001</c:v>
                </c:pt>
                <c:pt idx="312">
                  <c:v>18.183</c:v>
                </c:pt>
                <c:pt idx="313">
                  <c:v>18</c:v>
                </c:pt>
                <c:pt idx="314">
                  <c:v>18.067</c:v>
                </c:pt>
                <c:pt idx="315">
                  <c:v>17.75</c:v>
                </c:pt>
                <c:pt idx="316">
                  <c:v>17.399999999999999</c:v>
                </c:pt>
                <c:pt idx="317">
                  <c:v>17.733000000000001</c:v>
                </c:pt>
                <c:pt idx="318">
                  <c:v>17.2</c:v>
                </c:pt>
                <c:pt idx="319">
                  <c:v>17.25</c:v>
                </c:pt>
                <c:pt idx="320">
                  <c:v>18.25</c:v>
                </c:pt>
                <c:pt idx="321">
                  <c:v>17.817</c:v>
                </c:pt>
                <c:pt idx="322">
                  <c:v>17.516999999999999</c:v>
                </c:pt>
                <c:pt idx="323">
                  <c:v>17.567</c:v>
                </c:pt>
                <c:pt idx="324">
                  <c:v>17.132999999999999</c:v>
                </c:pt>
                <c:pt idx="325">
                  <c:v>16.683</c:v>
                </c:pt>
                <c:pt idx="326">
                  <c:v>15.817</c:v>
                </c:pt>
                <c:pt idx="327">
                  <c:v>15.183</c:v>
                </c:pt>
                <c:pt idx="328">
                  <c:v>14.45</c:v>
                </c:pt>
                <c:pt idx="329">
                  <c:v>14.05</c:v>
                </c:pt>
                <c:pt idx="330">
                  <c:v>13.433</c:v>
                </c:pt>
                <c:pt idx="331">
                  <c:v>13.483000000000001</c:v>
                </c:pt>
                <c:pt idx="332">
                  <c:v>12.6</c:v>
                </c:pt>
                <c:pt idx="333">
                  <c:v>11.333</c:v>
                </c:pt>
                <c:pt idx="334">
                  <c:v>10.967000000000001</c:v>
                </c:pt>
                <c:pt idx="335">
                  <c:v>10.25</c:v>
                </c:pt>
                <c:pt idx="336">
                  <c:v>9.5883000000000003</c:v>
                </c:pt>
                <c:pt idx="337">
                  <c:v>9.3633000000000006</c:v>
                </c:pt>
                <c:pt idx="338">
                  <c:v>8.76</c:v>
                </c:pt>
                <c:pt idx="339">
                  <c:v>8.2917000000000005</c:v>
                </c:pt>
                <c:pt idx="340">
                  <c:v>8.07</c:v>
                </c:pt>
                <c:pt idx="341">
                  <c:v>7.8216999999999999</c:v>
                </c:pt>
                <c:pt idx="342">
                  <c:v>7.41</c:v>
                </c:pt>
                <c:pt idx="343">
                  <c:v>7.0667</c:v>
                </c:pt>
                <c:pt idx="344">
                  <c:v>6.5883000000000003</c:v>
                </c:pt>
                <c:pt idx="345">
                  <c:v>6.2317</c:v>
                </c:pt>
                <c:pt idx="346">
                  <c:v>5.65</c:v>
                </c:pt>
                <c:pt idx="347">
                  <c:v>5.3067000000000002</c:v>
                </c:pt>
                <c:pt idx="348">
                  <c:v>5.0917000000000003</c:v>
                </c:pt>
                <c:pt idx="349">
                  <c:v>4.6550000000000002</c:v>
                </c:pt>
                <c:pt idx="350">
                  <c:v>4.0983000000000001</c:v>
                </c:pt>
                <c:pt idx="351">
                  <c:v>3.7850000000000001</c:v>
                </c:pt>
                <c:pt idx="352">
                  <c:v>3.6549999999999998</c:v>
                </c:pt>
                <c:pt idx="353">
                  <c:v>3.3833000000000002</c:v>
                </c:pt>
                <c:pt idx="354">
                  <c:v>3.3283</c:v>
                </c:pt>
                <c:pt idx="355">
                  <c:v>3.1783000000000001</c:v>
                </c:pt>
                <c:pt idx="356">
                  <c:v>3.2867000000000002</c:v>
                </c:pt>
                <c:pt idx="357">
                  <c:v>2.9517000000000002</c:v>
                </c:pt>
                <c:pt idx="358">
                  <c:v>2.7683</c:v>
                </c:pt>
                <c:pt idx="359">
                  <c:v>2.7</c:v>
                </c:pt>
                <c:pt idx="360">
                  <c:v>2.6067</c:v>
                </c:pt>
                <c:pt idx="361">
                  <c:v>2.5249999999999999</c:v>
                </c:pt>
                <c:pt idx="362">
                  <c:v>2.3050000000000002</c:v>
                </c:pt>
                <c:pt idx="363">
                  <c:v>2.34</c:v>
                </c:pt>
                <c:pt idx="364">
                  <c:v>2.23</c:v>
                </c:pt>
                <c:pt idx="365">
                  <c:v>2.1133000000000002</c:v>
                </c:pt>
                <c:pt idx="366">
                  <c:v>2.0667</c:v>
                </c:pt>
                <c:pt idx="367">
                  <c:v>1.8149999999999999</c:v>
                </c:pt>
                <c:pt idx="368">
                  <c:v>1.8667</c:v>
                </c:pt>
                <c:pt idx="369">
                  <c:v>1.7833000000000001</c:v>
                </c:pt>
                <c:pt idx="370">
                  <c:v>1.73</c:v>
                </c:pt>
                <c:pt idx="371">
                  <c:v>1.7350000000000001</c:v>
                </c:pt>
                <c:pt idx="372">
                  <c:v>1.5932999999999999</c:v>
                </c:pt>
                <c:pt idx="373">
                  <c:v>1.6267</c:v>
                </c:pt>
                <c:pt idx="374">
                  <c:v>1.605</c:v>
                </c:pt>
                <c:pt idx="375">
                  <c:v>1.5367</c:v>
                </c:pt>
                <c:pt idx="376">
                  <c:v>1.4866999999999999</c:v>
                </c:pt>
                <c:pt idx="377">
                  <c:v>1.47</c:v>
                </c:pt>
                <c:pt idx="378">
                  <c:v>1.3867</c:v>
                </c:pt>
                <c:pt idx="379">
                  <c:v>1.335</c:v>
                </c:pt>
                <c:pt idx="380">
                  <c:v>1.29</c:v>
                </c:pt>
                <c:pt idx="381">
                  <c:v>1.1245000000000001</c:v>
                </c:pt>
                <c:pt idx="382">
                  <c:v>1.1667000000000001</c:v>
                </c:pt>
                <c:pt idx="383">
                  <c:v>1.1516999999999999</c:v>
                </c:pt>
                <c:pt idx="384">
                  <c:v>1.1433</c:v>
                </c:pt>
                <c:pt idx="385">
                  <c:v>1.1467000000000001</c:v>
                </c:pt>
                <c:pt idx="386">
                  <c:v>1.125</c:v>
                </c:pt>
                <c:pt idx="387">
                  <c:v>1.0885</c:v>
                </c:pt>
                <c:pt idx="388">
                  <c:v>1.0640000000000001</c:v>
                </c:pt>
                <c:pt idx="389">
                  <c:v>1.0172000000000001</c:v>
                </c:pt>
                <c:pt idx="390">
                  <c:v>0.86082999999999998</c:v>
                </c:pt>
                <c:pt idx="391">
                  <c:v>0.90283000000000002</c:v>
                </c:pt>
                <c:pt idx="392">
                  <c:v>0.85133000000000003</c:v>
                </c:pt>
                <c:pt idx="393">
                  <c:v>0.878</c:v>
                </c:pt>
                <c:pt idx="394">
                  <c:v>0.81433</c:v>
                </c:pt>
                <c:pt idx="395">
                  <c:v>0.82033</c:v>
                </c:pt>
                <c:pt idx="396">
                  <c:v>0.80232999999999999</c:v>
                </c:pt>
                <c:pt idx="397">
                  <c:v>0.78917000000000004</c:v>
                </c:pt>
                <c:pt idx="398">
                  <c:v>0.77400000000000002</c:v>
                </c:pt>
                <c:pt idx="399">
                  <c:v>0.84567000000000003</c:v>
                </c:pt>
                <c:pt idx="400">
                  <c:v>0.73199999999999998</c:v>
                </c:pt>
                <c:pt idx="401">
                  <c:v>0.75749999999999995</c:v>
                </c:pt>
                <c:pt idx="402">
                  <c:v>0.6915</c:v>
                </c:pt>
                <c:pt idx="403">
                  <c:v>0.64</c:v>
                </c:pt>
                <c:pt idx="404">
                  <c:v>0.61850000000000005</c:v>
                </c:pt>
                <c:pt idx="405">
                  <c:v>0.64117000000000002</c:v>
                </c:pt>
                <c:pt idx="406">
                  <c:v>0.59482999999999997</c:v>
                </c:pt>
                <c:pt idx="407">
                  <c:v>0.66417000000000004</c:v>
                </c:pt>
                <c:pt idx="408">
                  <c:v>0.58067000000000002</c:v>
                </c:pt>
                <c:pt idx="409">
                  <c:v>0.56967000000000001</c:v>
                </c:pt>
                <c:pt idx="410">
                  <c:v>0.51400000000000001</c:v>
                </c:pt>
                <c:pt idx="411">
                  <c:v>0.56667000000000001</c:v>
                </c:pt>
                <c:pt idx="412">
                  <c:v>0.46500000000000002</c:v>
                </c:pt>
                <c:pt idx="413">
                  <c:v>0.51466999999999996</c:v>
                </c:pt>
                <c:pt idx="414">
                  <c:v>0.56167</c:v>
                </c:pt>
                <c:pt idx="415">
                  <c:v>0.46966999999999998</c:v>
                </c:pt>
                <c:pt idx="416">
                  <c:v>0.51300000000000001</c:v>
                </c:pt>
                <c:pt idx="417">
                  <c:v>0.45800000000000002</c:v>
                </c:pt>
                <c:pt idx="418">
                  <c:v>0.51383000000000001</c:v>
                </c:pt>
                <c:pt idx="419">
                  <c:v>0.46050000000000002</c:v>
                </c:pt>
                <c:pt idx="420">
                  <c:v>0.41382999999999998</c:v>
                </c:pt>
                <c:pt idx="421">
                  <c:v>0.40683000000000002</c:v>
                </c:pt>
                <c:pt idx="422">
                  <c:v>0.41432999999999998</c:v>
                </c:pt>
                <c:pt idx="423">
                  <c:v>0.4335</c:v>
                </c:pt>
                <c:pt idx="424">
                  <c:v>0.39167000000000002</c:v>
                </c:pt>
                <c:pt idx="425">
                  <c:v>0.38633000000000001</c:v>
                </c:pt>
                <c:pt idx="426">
                  <c:v>0.33633000000000002</c:v>
                </c:pt>
                <c:pt idx="427">
                  <c:v>0.36682999999999999</c:v>
                </c:pt>
                <c:pt idx="428">
                  <c:v>0.32467000000000001</c:v>
                </c:pt>
                <c:pt idx="429">
                  <c:v>0.31417</c:v>
                </c:pt>
                <c:pt idx="430">
                  <c:v>0.29316999999999999</c:v>
                </c:pt>
                <c:pt idx="431">
                  <c:v>0.24667</c:v>
                </c:pt>
                <c:pt idx="432">
                  <c:v>0.2135</c:v>
                </c:pt>
                <c:pt idx="433">
                  <c:v>0.22117000000000001</c:v>
                </c:pt>
                <c:pt idx="434">
                  <c:v>0.21817</c:v>
                </c:pt>
                <c:pt idx="435">
                  <c:v>0.17016999999999999</c:v>
                </c:pt>
                <c:pt idx="436">
                  <c:v>0.23100000000000001</c:v>
                </c:pt>
                <c:pt idx="437">
                  <c:v>0.18</c:v>
                </c:pt>
                <c:pt idx="438">
                  <c:v>0.19067000000000001</c:v>
                </c:pt>
                <c:pt idx="439">
                  <c:v>0.20907999999999999</c:v>
                </c:pt>
                <c:pt idx="440">
                  <c:v>0.19283</c:v>
                </c:pt>
                <c:pt idx="441">
                  <c:v>0.16242000000000001</c:v>
                </c:pt>
                <c:pt idx="442">
                  <c:v>0.14867</c:v>
                </c:pt>
                <c:pt idx="443">
                  <c:v>0.17699999999999999</c:v>
                </c:pt>
                <c:pt idx="444">
                  <c:v>0.11687</c:v>
                </c:pt>
                <c:pt idx="445">
                  <c:v>0.13482</c:v>
                </c:pt>
                <c:pt idx="446">
                  <c:v>0.12492</c:v>
                </c:pt>
                <c:pt idx="447">
                  <c:v>0.13658000000000001</c:v>
                </c:pt>
                <c:pt idx="448">
                  <c:v>0.14282</c:v>
                </c:pt>
                <c:pt idx="449">
                  <c:v>0.15017</c:v>
                </c:pt>
                <c:pt idx="450">
                  <c:v>0.11207</c:v>
                </c:pt>
                <c:pt idx="451">
                  <c:v>9.1617000000000004E-2</c:v>
                </c:pt>
                <c:pt idx="452">
                  <c:v>0.11247</c:v>
                </c:pt>
                <c:pt idx="453">
                  <c:v>0.11658</c:v>
                </c:pt>
                <c:pt idx="454">
                  <c:v>0.1111</c:v>
                </c:pt>
                <c:pt idx="455">
                  <c:v>5.3616999999999998E-2</c:v>
                </c:pt>
                <c:pt idx="456">
                  <c:v>8.4900000000000003E-2</c:v>
                </c:pt>
                <c:pt idx="457">
                  <c:v>7.9117000000000007E-2</c:v>
                </c:pt>
                <c:pt idx="458">
                  <c:v>0.13138</c:v>
                </c:pt>
                <c:pt idx="459">
                  <c:v>8.4567000000000003E-2</c:v>
                </c:pt>
                <c:pt idx="460">
                  <c:v>6.8782999999999997E-2</c:v>
                </c:pt>
                <c:pt idx="461">
                  <c:v>6.6233E-2</c:v>
                </c:pt>
                <c:pt idx="462">
                  <c:v>9.5183000000000004E-2</c:v>
                </c:pt>
                <c:pt idx="463">
                  <c:v>7.2666999999999995E-2</c:v>
                </c:pt>
                <c:pt idx="464">
                  <c:v>7.8350000000000003E-2</c:v>
                </c:pt>
                <c:pt idx="465">
                  <c:v>5.7417000000000003E-2</c:v>
                </c:pt>
                <c:pt idx="466">
                  <c:v>9.0749999999999997E-2</c:v>
                </c:pt>
                <c:pt idx="467">
                  <c:v>7.3133000000000004E-2</c:v>
                </c:pt>
                <c:pt idx="468">
                  <c:v>8.8599999999999998E-2</c:v>
                </c:pt>
                <c:pt idx="469">
                  <c:v>5.0033000000000001E-2</c:v>
                </c:pt>
                <c:pt idx="470">
                  <c:v>6.9366999999999998E-2</c:v>
                </c:pt>
                <c:pt idx="471">
                  <c:v>5.8650000000000001E-2</c:v>
                </c:pt>
                <c:pt idx="472">
                  <c:v>5.4300000000000001E-2</c:v>
                </c:pt>
                <c:pt idx="473">
                  <c:v>7.7683000000000002E-2</c:v>
                </c:pt>
                <c:pt idx="474">
                  <c:v>6.2050000000000001E-2</c:v>
                </c:pt>
                <c:pt idx="475">
                  <c:v>6.8132999999999999E-2</c:v>
                </c:pt>
                <c:pt idx="476">
                  <c:v>3.662E-2</c:v>
                </c:pt>
                <c:pt idx="477">
                  <c:v>5.4133000000000001E-2</c:v>
                </c:pt>
                <c:pt idx="478">
                  <c:v>2.615E-2</c:v>
                </c:pt>
                <c:pt idx="479">
                  <c:v>3.6166999999999998E-2</c:v>
                </c:pt>
                <c:pt idx="480">
                  <c:v>5.2683000000000001E-2</c:v>
                </c:pt>
                <c:pt idx="481">
                  <c:v>4.0583000000000001E-2</c:v>
                </c:pt>
                <c:pt idx="482">
                  <c:v>3.1467000000000002E-2</c:v>
                </c:pt>
                <c:pt idx="483">
                  <c:v>4.9083000000000002E-2</c:v>
                </c:pt>
                <c:pt idx="484">
                  <c:v>4.7017000000000003E-2</c:v>
                </c:pt>
                <c:pt idx="485">
                  <c:v>5.5050000000000002E-2</c:v>
                </c:pt>
                <c:pt idx="486">
                  <c:v>3.6132999999999998E-2</c:v>
                </c:pt>
                <c:pt idx="487">
                  <c:v>4.1732999999999999E-2</c:v>
                </c:pt>
                <c:pt idx="488">
                  <c:v>2.3266999999999999E-2</c:v>
                </c:pt>
                <c:pt idx="489">
                  <c:v>3.5799999999999998E-2</c:v>
                </c:pt>
                <c:pt idx="490">
                  <c:v>4.8783E-2</c:v>
                </c:pt>
                <c:pt idx="491">
                  <c:v>2.5183000000000001E-2</c:v>
                </c:pt>
                <c:pt idx="492">
                  <c:v>2.3266999999999999E-2</c:v>
                </c:pt>
                <c:pt idx="493">
                  <c:v>2.3283000000000002E-2</c:v>
                </c:pt>
                <c:pt idx="494">
                  <c:v>2.3349999999999999E-2</c:v>
                </c:pt>
                <c:pt idx="495">
                  <c:v>3.1366999999999999E-2</c:v>
                </c:pt>
                <c:pt idx="496">
                  <c:v>3.4432999999999998E-2</c:v>
                </c:pt>
                <c:pt idx="497">
                  <c:v>3.3432999999999997E-2</c:v>
                </c:pt>
                <c:pt idx="498">
                  <c:v>2.9916999999999999E-2</c:v>
                </c:pt>
                <c:pt idx="499">
                  <c:v>2.5399999999999999E-2</c:v>
                </c:pt>
                <c:pt idx="500">
                  <c:v>2.4400000000000002E-2</c:v>
                </c:pt>
                <c:pt idx="501">
                  <c:v>5.1900000000000002E-2</c:v>
                </c:pt>
                <c:pt idx="502">
                  <c:v>2.4400000000000002E-2</c:v>
                </c:pt>
                <c:pt idx="503">
                  <c:v>3.6400000000000002E-2</c:v>
                </c:pt>
                <c:pt idx="504">
                  <c:v>3.5966999999999999E-2</c:v>
                </c:pt>
                <c:pt idx="505">
                  <c:v>3.5283000000000002E-2</c:v>
                </c:pt>
                <c:pt idx="506">
                  <c:v>2.3483E-2</c:v>
                </c:pt>
                <c:pt idx="507">
                  <c:v>3.9050000000000001E-2</c:v>
                </c:pt>
                <c:pt idx="508">
                  <c:v>3.8267000000000002E-2</c:v>
                </c:pt>
                <c:pt idx="509">
                  <c:v>3.3466999999999997E-2</c:v>
                </c:pt>
                <c:pt idx="510">
                  <c:v>2.4017E-2</c:v>
                </c:pt>
                <c:pt idx="511">
                  <c:v>3.5017E-2</c:v>
                </c:pt>
                <c:pt idx="512">
                  <c:v>2.3550000000000001E-2</c:v>
                </c:pt>
                <c:pt idx="513">
                  <c:v>2.86E-2</c:v>
                </c:pt>
                <c:pt idx="514">
                  <c:v>3.7683000000000001E-2</c:v>
                </c:pt>
                <c:pt idx="515">
                  <c:v>3.6366999999999997E-2</c:v>
                </c:pt>
                <c:pt idx="516">
                  <c:v>3.49E-2</c:v>
                </c:pt>
                <c:pt idx="517">
                  <c:v>2.6100000000000002E-2</c:v>
                </c:pt>
                <c:pt idx="518">
                  <c:v>4.9917000000000003E-2</c:v>
                </c:pt>
                <c:pt idx="519">
                  <c:v>2.3983000000000001E-2</c:v>
                </c:pt>
                <c:pt idx="520">
                  <c:v>2.3699999999999999E-2</c:v>
                </c:pt>
                <c:pt idx="521">
                  <c:v>2.3733000000000001E-2</c:v>
                </c:pt>
                <c:pt idx="522">
                  <c:v>3.1866999999999999E-2</c:v>
                </c:pt>
                <c:pt idx="523">
                  <c:v>2.8132999999999998E-2</c:v>
                </c:pt>
                <c:pt idx="524">
                  <c:v>2.5683000000000001E-2</c:v>
                </c:pt>
                <c:pt idx="525">
                  <c:v>2.3782999999999999E-2</c:v>
                </c:pt>
                <c:pt idx="526">
                  <c:v>3.1683000000000003E-2</c:v>
                </c:pt>
                <c:pt idx="527">
                  <c:v>2.3767E-2</c:v>
                </c:pt>
                <c:pt idx="528">
                  <c:v>2.5732999999999999E-2</c:v>
                </c:pt>
                <c:pt idx="529">
                  <c:v>3.0217000000000001E-2</c:v>
                </c:pt>
                <c:pt idx="530">
                  <c:v>3.925E-2</c:v>
                </c:pt>
                <c:pt idx="531">
                  <c:v>3.6999999999999998E-2</c:v>
                </c:pt>
                <c:pt idx="532">
                  <c:v>4.0266999999999997E-2</c:v>
                </c:pt>
                <c:pt idx="533">
                  <c:v>2.3782999999999999E-2</c:v>
                </c:pt>
                <c:pt idx="534">
                  <c:v>2.3800000000000002E-2</c:v>
                </c:pt>
                <c:pt idx="535">
                  <c:v>2.4032999999999999E-2</c:v>
                </c:pt>
                <c:pt idx="536">
                  <c:v>2.6950000000000002E-2</c:v>
                </c:pt>
                <c:pt idx="537">
                  <c:v>2.7699999999999999E-2</c:v>
                </c:pt>
                <c:pt idx="538">
                  <c:v>2.9633E-2</c:v>
                </c:pt>
                <c:pt idx="539">
                  <c:v>3.1467000000000002E-2</c:v>
                </c:pt>
                <c:pt idx="540">
                  <c:v>2.3800000000000002E-2</c:v>
                </c:pt>
                <c:pt idx="541">
                  <c:v>3.4667000000000003E-2</c:v>
                </c:pt>
                <c:pt idx="542">
                  <c:v>2.7983000000000001E-2</c:v>
                </c:pt>
                <c:pt idx="543">
                  <c:v>3.1699999999999999E-2</c:v>
                </c:pt>
                <c:pt idx="544">
                  <c:v>2.9583000000000002E-2</c:v>
                </c:pt>
                <c:pt idx="545">
                  <c:v>2.5749999999999999E-2</c:v>
                </c:pt>
                <c:pt idx="546">
                  <c:v>3.1399999999999997E-2</c:v>
                </c:pt>
                <c:pt idx="547">
                  <c:v>2.5749999999999999E-2</c:v>
                </c:pt>
                <c:pt idx="548">
                  <c:v>3.6517000000000001E-2</c:v>
                </c:pt>
                <c:pt idx="549">
                  <c:v>2.6183000000000001E-2</c:v>
                </c:pt>
                <c:pt idx="550">
                  <c:v>3.3417000000000002E-2</c:v>
                </c:pt>
                <c:pt idx="551">
                  <c:v>4.4567000000000002E-2</c:v>
                </c:pt>
                <c:pt idx="552">
                  <c:v>3.6382999999999999E-2</c:v>
                </c:pt>
                <c:pt idx="553">
                  <c:v>4.7816999999999998E-2</c:v>
                </c:pt>
                <c:pt idx="554">
                  <c:v>3.5367000000000003E-2</c:v>
                </c:pt>
                <c:pt idx="555">
                  <c:v>2.9617000000000001E-2</c:v>
                </c:pt>
                <c:pt idx="556">
                  <c:v>3.9849999999999997E-2</c:v>
                </c:pt>
                <c:pt idx="557">
                  <c:v>4.2599999999999999E-2</c:v>
                </c:pt>
                <c:pt idx="558">
                  <c:v>3.8767000000000003E-2</c:v>
                </c:pt>
                <c:pt idx="559">
                  <c:v>4.3083000000000003E-2</c:v>
                </c:pt>
                <c:pt idx="560">
                  <c:v>4.6933000000000002E-2</c:v>
                </c:pt>
                <c:pt idx="561">
                  <c:v>3.6332999999999997E-2</c:v>
                </c:pt>
                <c:pt idx="562">
                  <c:v>3.1517000000000003E-2</c:v>
                </c:pt>
                <c:pt idx="563">
                  <c:v>4.3182999999999999E-2</c:v>
                </c:pt>
                <c:pt idx="564">
                  <c:v>4.1950000000000001E-2</c:v>
                </c:pt>
                <c:pt idx="565">
                  <c:v>4.1516999999999998E-2</c:v>
                </c:pt>
                <c:pt idx="566">
                  <c:v>3.2717000000000003E-2</c:v>
                </c:pt>
                <c:pt idx="567">
                  <c:v>4.7183000000000003E-2</c:v>
                </c:pt>
                <c:pt idx="568">
                  <c:v>3.3732999999999999E-2</c:v>
                </c:pt>
                <c:pt idx="569">
                  <c:v>3.4299999999999997E-2</c:v>
                </c:pt>
                <c:pt idx="570">
                  <c:v>4.1450000000000001E-2</c:v>
                </c:pt>
                <c:pt idx="571">
                  <c:v>3.1532999999999999E-2</c:v>
                </c:pt>
                <c:pt idx="572">
                  <c:v>3.3000000000000002E-2</c:v>
                </c:pt>
                <c:pt idx="573">
                  <c:v>2.9749999999999999E-2</c:v>
                </c:pt>
                <c:pt idx="574">
                  <c:v>4.3432999999999999E-2</c:v>
                </c:pt>
                <c:pt idx="575">
                  <c:v>2.7949999999999999E-2</c:v>
                </c:pt>
                <c:pt idx="576">
                  <c:v>3.585E-2</c:v>
                </c:pt>
                <c:pt idx="577">
                  <c:v>3.7100000000000001E-2</c:v>
                </c:pt>
                <c:pt idx="578">
                  <c:v>3.0082999999999999E-2</c:v>
                </c:pt>
                <c:pt idx="579">
                  <c:v>5.7349999999999998E-2</c:v>
                </c:pt>
                <c:pt idx="580">
                  <c:v>4.1766999999999999E-2</c:v>
                </c:pt>
                <c:pt idx="581">
                  <c:v>0.23255000000000001</c:v>
                </c:pt>
                <c:pt idx="582">
                  <c:v>11.198</c:v>
                </c:pt>
                <c:pt idx="583">
                  <c:v>44.633000000000003</c:v>
                </c:pt>
                <c:pt idx="584">
                  <c:v>72.917000000000002</c:v>
                </c:pt>
                <c:pt idx="585">
                  <c:v>85.867000000000004</c:v>
                </c:pt>
                <c:pt idx="586">
                  <c:v>86.632999999999996</c:v>
                </c:pt>
                <c:pt idx="587">
                  <c:v>85.066999999999993</c:v>
                </c:pt>
                <c:pt idx="588">
                  <c:v>78.3</c:v>
                </c:pt>
                <c:pt idx="589">
                  <c:v>67.382999999999996</c:v>
                </c:pt>
                <c:pt idx="590">
                  <c:v>57.033000000000001</c:v>
                </c:pt>
                <c:pt idx="591">
                  <c:v>49.05</c:v>
                </c:pt>
                <c:pt idx="592">
                  <c:v>41.933</c:v>
                </c:pt>
                <c:pt idx="593">
                  <c:v>36.200000000000003</c:v>
                </c:pt>
                <c:pt idx="594">
                  <c:v>31.317</c:v>
                </c:pt>
                <c:pt idx="595">
                  <c:v>27.35</c:v>
                </c:pt>
                <c:pt idx="596">
                  <c:v>23.75</c:v>
                </c:pt>
                <c:pt idx="597">
                  <c:v>20.582999999999998</c:v>
                </c:pt>
                <c:pt idx="598">
                  <c:v>17.617000000000001</c:v>
                </c:pt>
                <c:pt idx="599">
                  <c:v>15.483000000000001</c:v>
                </c:pt>
                <c:pt idx="600">
                  <c:v>13.617000000000001</c:v>
                </c:pt>
                <c:pt idx="601">
                  <c:v>12.083</c:v>
                </c:pt>
                <c:pt idx="602">
                  <c:v>10.882999999999999</c:v>
                </c:pt>
                <c:pt idx="603">
                  <c:v>9.9232999999999993</c:v>
                </c:pt>
                <c:pt idx="604">
                  <c:v>8.9367000000000001</c:v>
                </c:pt>
                <c:pt idx="605">
                  <c:v>8.2166999999999994</c:v>
                </c:pt>
                <c:pt idx="606">
                  <c:v>7.5917000000000003</c:v>
                </c:pt>
                <c:pt idx="607">
                  <c:v>7.1082999999999998</c:v>
                </c:pt>
                <c:pt idx="608">
                  <c:v>6.5567000000000002</c:v>
                </c:pt>
                <c:pt idx="609">
                  <c:v>5.9983000000000004</c:v>
                </c:pt>
                <c:pt idx="610">
                  <c:v>5.5316999999999998</c:v>
                </c:pt>
                <c:pt idx="611">
                  <c:v>5.2183000000000002</c:v>
                </c:pt>
                <c:pt idx="612">
                  <c:v>4.8517000000000001</c:v>
                </c:pt>
                <c:pt idx="613">
                  <c:v>4.6467000000000001</c:v>
                </c:pt>
                <c:pt idx="614">
                  <c:v>4.4267000000000003</c:v>
                </c:pt>
                <c:pt idx="615">
                  <c:v>4.0067000000000004</c:v>
                </c:pt>
                <c:pt idx="616">
                  <c:v>3.87</c:v>
                </c:pt>
                <c:pt idx="617">
                  <c:v>3.5649999999999999</c:v>
                </c:pt>
                <c:pt idx="618">
                  <c:v>3.38</c:v>
                </c:pt>
                <c:pt idx="619">
                  <c:v>3.29</c:v>
                </c:pt>
                <c:pt idx="620">
                  <c:v>3.0383</c:v>
                </c:pt>
                <c:pt idx="621">
                  <c:v>2.6983000000000001</c:v>
                </c:pt>
                <c:pt idx="622">
                  <c:v>2.7183000000000002</c:v>
                </c:pt>
                <c:pt idx="623">
                  <c:v>2.5217000000000001</c:v>
                </c:pt>
                <c:pt idx="624">
                  <c:v>2.3683000000000001</c:v>
                </c:pt>
                <c:pt idx="625">
                  <c:v>2.2783000000000002</c:v>
                </c:pt>
                <c:pt idx="626">
                  <c:v>2.23</c:v>
                </c:pt>
                <c:pt idx="627">
                  <c:v>2.1082999999999998</c:v>
                </c:pt>
                <c:pt idx="628">
                  <c:v>2.0632999999999999</c:v>
                </c:pt>
                <c:pt idx="629">
                  <c:v>1.9382999999999999</c:v>
                </c:pt>
                <c:pt idx="630">
                  <c:v>1.8967000000000001</c:v>
                </c:pt>
                <c:pt idx="631">
                  <c:v>1.7233000000000001</c:v>
                </c:pt>
                <c:pt idx="632">
                  <c:v>1.6867000000000001</c:v>
                </c:pt>
                <c:pt idx="633">
                  <c:v>1.645</c:v>
                </c:pt>
                <c:pt idx="634">
                  <c:v>1.5717000000000001</c:v>
                </c:pt>
                <c:pt idx="635">
                  <c:v>1.5349999999999999</c:v>
                </c:pt>
                <c:pt idx="636">
                  <c:v>1.4533</c:v>
                </c:pt>
                <c:pt idx="637">
                  <c:v>1.3783000000000001</c:v>
                </c:pt>
                <c:pt idx="638">
                  <c:v>1.2983</c:v>
                </c:pt>
                <c:pt idx="639">
                  <c:v>1.2649999999999999</c:v>
                </c:pt>
                <c:pt idx="640">
                  <c:v>1.175</c:v>
                </c:pt>
                <c:pt idx="641">
                  <c:v>1.1583000000000001</c:v>
                </c:pt>
                <c:pt idx="642">
                  <c:v>1.1682999999999999</c:v>
                </c:pt>
                <c:pt idx="643">
                  <c:v>1.097</c:v>
                </c:pt>
                <c:pt idx="644">
                  <c:v>1.0022</c:v>
                </c:pt>
                <c:pt idx="645">
                  <c:v>1.0158</c:v>
                </c:pt>
                <c:pt idx="646">
                  <c:v>0.96650000000000003</c:v>
                </c:pt>
                <c:pt idx="647">
                  <c:v>0.95382999999999996</c:v>
                </c:pt>
                <c:pt idx="648">
                  <c:v>0.88900000000000001</c:v>
                </c:pt>
                <c:pt idx="649">
                  <c:v>0.89383000000000001</c:v>
                </c:pt>
                <c:pt idx="650">
                  <c:v>0.79049999999999998</c:v>
                </c:pt>
                <c:pt idx="651">
                  <c:v>0.83967000000000003</c:v>
                </c:pt>
                <c:pt idx="652">
                  <c:v>0.77832999999999997</c:v>
                </c:pt>
                <c:pt idx="653">
                  <c:v>0.74417</c:v>
                </c:pt>
                <c:pt idx="654">
                  <c:v>0.61817</c:v>
                </c:pt>
                <c:pt idx="655">
                  <c:v>0.57782999999999995</c:v>
                </c:pt>
                <c:pt idx="656">
                  <c:v>0.47166999999999998</c:v>
                </c:pt>
                <c:pt idx="657">
                  <c:v>0.47133000000000003</c:v>
                </c:pt>
                <c:pt idx="658">
                  <c:v>0.40316999999999997</c:v>
                </c:pt>
                <c:pt idx="659">
                  <c:v>0.31483</c:v>
                </c:pt>
                <c:pt idx="660">
                  <c:v>0.33283000000000001</c:v>
                </c:pt>
                <c:pt idx="661">
                  <c:v>0.22883000000000001</c:v>
                </c:pt>
                <c:pt idx="662">
                  <c:v>0.17366999999999999</c:v>
                </c:pt>
                <c:pt idx="663">
                  <c:v>0.15060000000000001</c:v>
                </c:pt>
                <c:pt idx="664">
                  <c:v>0.13568</c:v>
                </c:pt>
                <c:pt idx="665">
                  <c:v>0.11210000000000001</c:v>
                </c:pt>
                <c:pt idx="666">
                  <c:v>9.6149999999999999E-2</c:v>
                </c:pt>
                <c:pt idx="667">
                  <c:v>0.11967999999999999</c:v>
                </c:pt>
                <c:pt idx="668">
                  <c:v>4.3275000000000001E-2</c:v>
                </c:pt>
                <c:pt idx="669">
                  <c:v>0.56833</c:v>
                </c:pt>
                <c:pt idx="670">
                  <c:v>1.9217</c:v>
                </c:pt>
                <c:pt idx="671">
                  <c:v>1.96</c:v>
                </c:pt>
                <c:pt idx="672">
                  <c:v>2.0449999999999999</c:v>
                </c:pt>
                <c:pt idx="673">
                  <c:v>1.82</c:v>
                </c:pt>
                <c:pt idx="674">
                  <c:v>1.4317</c:v>
                </c:pt>
                <c:pt idx="675">
                  <c:v>1.5217000000000001</c:v>
                </c:pt>
                <c:pt idx="676">
                  <c:v>1.3633</c:v>
                </c:pt>
                <c:pt idx="677">
                  <c:v>1.1850000000000001</c:v>
                </c:pt>
                <c:pt idx="678">
                  <c:v>0.97050000000000003</c:v>
                </c:pt>
                <c:pt idx="679">
                  <c:v>0.84933000000000003</c:v>
                </c:pt>
                <c:pt idx="680">
                  <c:v>0.80149999999999999</c:v>
                </c:pt>
                <c:pt idx="681">
                  <c:v>0.66949999999999998</c:v>
                </c:pt>
                <c:pt idx="682">
                  <c:v>0.59350000000000003</c:v>
                </c:pt>
                <c:pt idx="683">
                  <c:v>0.61782999999999999</c:v>
                </c:pt>
                <c:pt idx="684">
                  <c:v>0.54466999999999999</c:v>
                </c:pt>
                <c:pt idx="685">
                  <c:v>0.47682999999999998</c:v>
                </c:pt>
                <c:pt idx="686">
                  <c:v>0.49399999999999999</c:v>
                </c:pt>
                <c:pt idx="687">
                  <c:v>0.46450000000000002</c:v>
                </c:pt>
                <c:pt idx="688">
                  <c:v>0.34766999999999998</c:v>
                </c:pt>
                <c:pt idx="689">
                  <c:v>0.36132999999999998</c:v>
                </c:pt>
                <c:pt idx="690">
                  <c:v>0.26867000000000002</c:v>
                </c:pt>
                <c:pt idx="691">
                  <c:v>0.30066999999999999</c:v>
                </c:pt>
                <c:pt idx="692">
                  <c:v>0.22867000000000001</c:v>
                </c:pt>
                <c:pt idx="693">
                  <c:v>0.2175</c:v>
                </c:pt>
                <c:pt idx="694">
                  <c:v>0.21632999999999999</c:v>
                </c:pt>
                <c:pt idx="695">
                  <c:v>0.18717</c:v>
                </c:pt>
                <c:pt idx="696">
                  <c:v>0.18583</c:v>
                </c:pt>
                <c:pt idx="697">
                  <c:v>0.20200000000000001</c:v>
                </c:pt>
                <c:pt idx="698">
                  <c:v>0.17100000000000001</c:v>
                </c:pt>
                <c:pt idx="699">
                  <c:v>0.1515</c:v>
                </c:pt>
                <c:pt idx="700">
                  <c:v>0.13983000000000001</c:v>
                </c:pt>
                <c:pt idx="701">
                  <c:v>0.11416999999999999</c:v>
                </c:pt>
                <c:pt idx="702">
                  <c:v>0.15443000000000001</c:v>
                </c:pt>
                <c:pt idx="703">
                  <c:v>8.5532999999999998E-2</c:v>
                </c:pt>
                <c:pt idx="704">
                  <c:v>9.0916999999999998E-2</c:v>
                </c:pt>
                <c:pt idx="705">
                  <c:v>0.11437</c:v>
                </c:pt>
                <c:pt idx="706">
                  <c:v>8.5983000000000004E-2</c:v>
                </c:pt>
                <c:pt idx="707">
                  <c:v>8.9467000000000005E-2</c:v>
                </c:pt>
                <c:pt idx="708">
                  <c:v>6.6100000000000006E-2</c:v>
                </c:pt>
                <c:pt idx="709">
                  <c:v>6.2116999999999999E-2</c:v>
                </c:pt>
                <c:pt idx="710">
                  <c:v>4.8383000000000002E-2</c:v>
                </c:pt>
                <c:pt idx="711">
                  <c:v>4.5832999999999999E-2</c:v>
                </c:pt>
                <c:pt idx="712">
                  <c:v>4.1432999999999998E-2</c:v>
                </c:pt>
                <c:pt idx="713">
                  <c:v>5.0516999999999999E-2</c:v>
                </c:pt>
                <c:pt idx="714">
                  <c:v>5.9416999999999998E-2</c:v>
                </c:pt>
                <c:pt idx="715">
                  <c:v>5.6500000000000002E-2</c:v>
                </c:pt>
                <c:pt idx="716">
                  <c:v>6.3350000000000004E-2</c:v>
                </c:pt>
                <c:pt idx="717">
                  <c:v>3.9116999999999999E-2</c:v>
                </c:pt>
                <c:pt idx="718">
                  <c:v>6.3617000000000007E-2</c:v>
                </c:pt>
                <c:pt idx="719">
                  <c:v>6.1683000000000002E-2</c:v>
                </c:pt>
                <c:pt idx="720">
                  <c:v>4.1599999999999998E-2</c:v>
                </c:pt>
                <c:pt idx="721">
                  <c:v>4.9617000000000001E-2</c:v>
                </c:pt>
                <c:pt idx="722">
                  <c:v>4.1783000000000001E-2</c:v>
                </c:pt>
                <c:pt idx="723">
                  <c:v>3.3167000000000002E-2</c:v>
                </c:pt>
                <c:pt idx="724">
                  <c:v>4.3067000000000001E-2</c:v>
                </c:pt>
                <c:pt idx="725">
                  <c:v>3.6267000000000001E-2</c:v>
                </c:pt>
                <c:pt idx="726">
                  <c:v>2.6550000000000001E-2</c:v>
                </c:pt>
                <c:pt idx="727">
                  <c:v>3.7467E-2</c:v>
                </c:pt>
                <c:pt idx="728">
                  <c:v>4.2549999999999998E-2</c:v>
                </c:pt>
                <c:pt idx="729">
                  <c:v>2.4299999999999999E-2</c:v>
                </c:pt>
                <c:pt idx="730">
                  <c:v>4.2367000000000002E-2</c:v>
                </c:pt>
                <c:pt idx="731">
                  <c:v>3.6299999999999999E-2</c:v>
                </c:pt>
                <c:pt idx="732">
                  <c:v>3.2617E-2</c:v>
                </c:pt>
                <c:pt idx="733">
                  <c:v>3.3682999999999998E-2</c:v>
                </c:pt>
                <c:pt idx="734">
                  <c:v>3.4833000000000003E-2</c:v>
                </c:pt>
                <c:pt idx="735">
                  <c:v>4.5967000000000001E-2</c:v>
                </c:pt>
                <c:pt idx="736">
                  <c:v>3.8116999999999998E-2</c:v>
                </c:pt>
                <c:pt idx="737">
                  <c:v>4.1833000000000002E-2</c:v>
                </c:pt>
                <c:pt idx="738">
                  <c:v>4.6449999999999998E-2</c:v>
                </c:pt>
                <c:pt idx="739">
                  <c:v>2.8433E-2</c:v>
                </c:pt>
                <c:pt idx="740">
                  <c:v>3.2883000000000003E-2</c:v>
                </c:pt>
                <c:pt idx="741">
                  <c:v>4.4866999999999997E-2</c:v>
                </c:pt>
                <c:pt idx="742">
                  <c:v>4.7717000000000002E-2</c:v>
                </c:pt>
                <c:pt idx="743">
                  <c:v>5.3183000000000001E-2</c:v>
                </c:pt>
                <c:pt idx="744">
                  <c:v>4.9099999999999998E-2</c:v>
                </c:pt>
                <c:pt idx="745">
                  <c:v>4.4183E-2</c:v>
                </c:pt>
                <c:pt idx="746">
                  <c:v>4.7583E-2</c:v>
                </c:pt>
                <c:pt idx="747">
                  <c:v>4.6350000000000002E-2</c:v>
                </c:pt>
                <c:pt idx="748">
                  <c:v>4.6183000000000002E-2</c:v>
                </c:pt>
                <c:pt idx="749">
                  <c:v>3.6317000000000002E-2</c:v>
                </c:pt>
                <c:pt idx="750">
                  <c:v>3.6416999999999998E-2</c:v>
                </c:pt>
                <c:pt idx="751">
                  <c:v>3.6517000000000001E-2</c:v>
                </c:pt>
                <c:pt idx="752">
                  <c:v>4.2533000000000001E-2</c:v>
                </c:pt>
                <c:pt idx="753">
                  <c:v>4.5532999999999997E-2</c:v>
                </c:pt>
                <c:pt idx="754">
                  <c:v>4.1066999999999999E-2</c:v>
                </c:pt>
                <c:pt idx="755">
                  <c:v>2.8517000000000001E-2</c:v>
                </c:pt>
                <c:pt idx="756">
                  <c:v>3.6332999999999997E-2</c:v>
                </c:pt>
                <c:pt idx="757">
                  <c:v>3.5333000000000003E-2</c:v>
                </c:pt>
                <c:pt idx="758">
                  <c:v>4.99E-2</c:v>
                </c:pt>
                <c:pt idx="759">
                  <c:v>3.6067000000000002E-2</c:v>
                </c:pt>
                <c:pt idx="760">
                  <c:v>3.0582999999999999E-2</c:v>
                </c:pt>
                <c:pt idx="761">
                  <c:v>4.6050000000000001E-2</c:v>
                </c:pt>
                <c:pt idx="762">
                  <c:v>3.1683000000000003E-2</c:v>
                </c:pt>
                <c:pt idx="763">
                  <c:v>2.3716999999999998E-2</c:v>
                </c:pt>
                <c:pt idx="764">
                  <c:v>3.7683000000000001E-2</c:v>
                </c:pt>
                <c:pt idx="765">
                  <c:v>2.8316999999999998E-2</c:v>
                </c:pt>
                <c:pt idx="766">
                  <c:v>3.7150000000000002E-2</c:v>
                </c:pt>
                <c:pt idx="767">
                  <c:v>3.6616999999999997E-2</c:v>
                </c:pt>
                <c:pt idx="768">
                  <c:v>3.1482999999999997E-2</c:v>
                </c:pt>
                <c:pt idx="769">
                  <c:v>3.1199999999999999E-2</c:v>
                </c:pt>
                <c:pt idx="770">
                  <c:v>2.3699999999999999E-2</c:v>
                </c:pt>
                <c:pt idx="771">
                  <c:v>3.2032999999999999E-2</c:v>
                </c:pt>
                <c:pt idx="772">
                  <c:v>2.9982999999999999E-2</c:v>
                </c:pt>
                <c:pt idx="773">
                  <c:v>3.005E-2</c:v>
                </c:pt>
                <c:pt idx="774">
                  <c:v>3.1333E-2</c:v>
                </c:pt>
                <c:pt idx="775">
                  <c:v>2.5049999999999999E-2</c:v>
                </c:pt>
                <c:pt idx="776">
                  <c:v>2.7199999999999998E-2</c:v>
                </c:pt>
                <c:pt idx="777">
                  <c:v>3.6132999999999998E-2</c:v>
                </c:pt>
                <c:pt idx="778">
                  <c:v>3.0582999999999999E-2</c:v>
                </c:pt>
                <c:pt idx="779">
                  <c:v>2.4316999999999998E-2</c:v>
                </c:pt>
                <c:pt idx="780">
                  <c:v>2.8117E-2</c:v>
                </c:pt>
                <c:pt idx="781">
                  <c:v>3.2617E-2</c:v>
                </c:pt>
                <c:pt idx="782">
                  <c:v>3.415E-2</c:v>
                </c:pt>
                <c:pt idx="783">
                  <c:v>2.4433E-2</c:v>
                </c:pt>
                <c:pt idx="784">
                  <c:v>3.0433000000000002E-2</c:v>
                </c:pt>
                <c:pt idx="785">
                  <c:v>2.4316999999999998E-2</c:v>
                </c:pt>
                <c:pt idx="786">
                  <c:v>3.0533000000000001E-2</c:v>
                </c:pt>
                <c:pt idx="787">
                  <c:v>3.4966999999999998E-2</c:v>
                </c:pt>
                <c:pt idx="788">
                  <c:v>2.6467000000000001E-2</c:v>
                </c:pt>
                <c:pt idx="789">
                  <c:v>4.4666999999999998E-2</c:v>
                </c:pt>
                <c:pt idx="790">
                  <c:v>3.2849999999999997E-2</c:v>
                </c:pt>
                <c:pt idx="791">
                  <c:v>2.5749999999999999E-2</c:v>
                </c:pt>
                <c:pt idx="792">
                  <c:v>2.9132999999999999E-2</c:v>
                </c:pt>
                <c:pt idx="793">
                  <c:v>3.1800000000000002E-2</c:v>
                </c:pt>
                <c:pt idx="794">
                  <c:v>3.7866999999999998E-2</c:v>
                </c:pt>
                <c:pt idx="795">
                  <c:v>2.3699999999999999E-2</c:v>
                </c:pt>
                <c:pt idx="796">
                  <c:v>3.0166999999999999E-2</c:v>
                </c:pt>
                <c:pt idx="797">
                  <c:v>2.4667000000000001E-2</c:v>
                </c:pt>
                <c:pt idx="798">
                  <c:v>2.895E-2</c:v>
                </c:pt>
                <c:pt idx="799">
                  <c:v>2.7900000000000001E-2</c:v>
                </c:pt>
                <c:pt idx="800">
                  <c:v>3.4299999999999997E-2</c:v>
                </c:pt>
                <c:pt idx="801">
                  <c:v>3.1949999999999999E-2</c:v>
                </c:pt>
                <c:pt idx="802">
                  <c:v>2.4282999999999999E-2</c:v>
                </c:pt>
                <c:pt idx="803">
                  <c:v>3.6400000000000002E-2</c:v>
                </c:pt>
                <c:pt idx="804">
                  <c:v>3.5367000000000003E-2</c:v>
                </c:pt>
                <c:pt idx="805">
                  <c:v>3.7883E-2</c:v>
                </c:pt>
                <c:pt idx="806">
                  <c:v>3.5483000000000001E-2</c:v>
                </c:pt>
                <c:pt idx="807">
                  <c:v>2.7317000000000001E-2</c:v>
                </c:pt>
                <c:pt idx="808">
                  <c:v>3.1033000000000002E-2</c:v>
                </c:pt>
                <c:pt idx="809">
                  <c:v>3.0433000000000002E-2</c:v>
                </c:pt>
                <c:pt idx="810">
                  <c:v>2.7082999999999999E-2</c:v>
                </c:pt>
                <c:pt idx="811">
                  <c:v>2.3699999999999999E-2</c:v>
                </c:pt>
                <c:pt idx="812">
                  <c:v>3.0917E-2</c:v>
                </c:pt>
                <c:pt idx="813">
                  <c:v>2.9433000000000001E-2</c:v>
                </c:pt>
                <c:pt idx="814">
                  <c:v>2.8632999999999999E-2</c:v>
                </c:pt>
                <c:pt idx="815">
                  <c:v>2.775E-2</c:v>
                </c:pt>
                <c:pt idx="816">
                  <c:v>2.5649999999999999E-2</c:v>
                </c:pt>
                <c:pt idx="817">
                  <c:v>3.1717000000000002E-2</c:v>
                </c:pt>
                <c:pt idx="818">
                  <c:v>3.0433000000000002E-2</c:v>
                </c:pt>
                <c:pt idx="819">
                  <c:v>3.3849999999999998E-2</c:v>
                </c:pt>
                <c:pt idx="820">
                  <c:v>2.4316999999999998E-2</c:v>
                </c:pt>
                <c:pt idx="821">
                  <c:v>2.5867000000000001E-2</c:v>
                </c:pt>
                <c:pt idx="822">
                  <c:v>2.6217000000000001E-2</c:v>
                </c:pt>
                <c:pt idx="823">
                  <c:v>3.3500000000000002E-2</c:v>
                </c:pt>
                <c:pt idx="824">
                  <c:v>2.3699999999999999E-2</c:v>
                </c:pt>
                <c:pt idx="825">
                  <c:v>3.1833E-2</c:v>
                </c:pt>
                <c:pt idx="826">
                  <c:v>2.495E-2</c:v>
                </c:pt>
                <c:pt idx="827">
                  <c:v>3.6832999999999998E-2</c:v>
                </c:pt>
                <c:pt idx="828">
                  <c:v>2.3699999999999999E-2</c:v>
                </c:pt>
                <c:pt idx="829">
                  <c:v>3.6132999999999998E-2</c:v>
                </c:pt>
                <c:pt idx="830">
                  <c:v>2.4316999999999998E-2</c:v>
                </c:pt>
                <c:pt idx="831">
                  <c:v>2.7466999999999998E-2</c:v>
                </c:pt>
                <c:pt idx="832">
                  <c:v>2.7167E-2</c:v>
                </c:pt>
                <c:pt idx="833">
                  <c:v>2.5967E-2</c:v>
                </c:pt>
                <c:pt idx="834">
                  <c:v>2.4683E-2</c:v>
                </c:pt>
                <c:pt idx="835">
                  <c:v>2.3699999999999999E-2</c:v>
                </c:pt>
                <c:pt idx="836">
                  <c:v>3.3917000000000003E-2</c:v>
                </c:pt>
                <c:pt idx="837">
                  <c:v>4.3783000000000002E-2</c:v>
                </c:pt>
                <c:pt idx="838">
                  <c:v>3.0866999999999999E-2</c:v>
                </c:pt>
                <c:pt idx="839">
                  <c:v>3.4799999999999998E-2</c:v>
                </c:pt>
                <c:pt idx="840">
                  <c:v>3.5166999999999997E-2</c:v>
                </c:pt>
                <c:pt idx="841">
                  <c:v>3.9282999999999998E-2</c:v>
                </c:pt>
                <c:pt idx="842">
                  <c:v>3.1133000000000001E-2</c:v>
                </c:pt>
                <c:pt idx="843">
                  <c:v>3.0700000000000002E-2</c:v>
                </c:pt>
                <c:pt idx="844">
                  <c:v>2.6800000000000001E-2</c:v>
                </c:pt>
                <c:pt idx="845">
                  <c:v>2.8667000000000002E-2</c:v>
                </c:pt>
                <c:pt idx="846">
                  <c:v>3.0567E-2</c:v>
                </c:pt>
                <c:pt idx="847">
                  <c:v>3.065E-2</c:v>
                </c:pt>
                <c:pt idx="848">
                  <c:v>3.7150000000000002E-2</c:v>
                </c:pt>
                <c:pt idx="849">
                  <c:v>2.4316999999999998E-2</c:v>
                </c:pt>
                <c:pt idx="850">
                  <c:v>2.7E-2</c:v>
                </c:pt>
                <c:pt idx="851">
                  <c:v>2.6866999999999999E-2</c:v>
                </c:pt>
                <c:pt idx="852">
                  <c:v>2.7650000000000001E-2</c:v>
                </c:pt>
                <c:pt idx="853">
                  <c:v>3.2717000000000003E-2</c:v>
                </c:pt>
                <c:pt idx="854">
                  <c:v>2.775E-2</c:v>
                </c:pt>
                <c:pt idx="855">
                  <c:v>4.24E-2</c:v>
                </c:pt>
                <c:pt idx="856">
                  <c:v>2.4067000000000002E-2</c:v>
                </c:pt>
                <c:pt idx="857">
                  <c:v>2.3716999999999998E-2</c:v>
                </c:pt>
                <c:pt idx="858">
                  <c:v>2.5033E-2</c:v>
                </c:pt>
                <c:pt idx="859">
                  <c:v>2.4067000000000002E-2</c:v>
                </c:pt>
                <c:pt idx="860">
                  <c:v>3.1E-2</c:v>
                </c:pt>
                <c:pt idx="861">
                  <c:v>4.3683E-2</c:v>
                </c:pt>
                <c:pt idx="862">
                  <c:v>2.9467E-2</c:v>
                </c:pt>
                <c:pt idx="863">
                  <c:v>2.9033E-2</c:v>
                </c:pt>
                <c:pt idx="864">
                  <c:v>2.9499999999999998E-2</c:v>
                </c:pt>
                <c:pt idx="865">
                  <c:v>3.2300000000000002E-2</c:v>
                </c:pt>
                <c:pt idx="866">
                  <c:v>3.3950000000000001E-2</c:v>
                </c:pt>
                <c:pt idx="867">
                  <c:v>3.5832999999999997E-2</c:v>
                </c:pt>
                <c:pt idx="868">
                  <c:v>2.495E-2</c:v>
                </c:pt>
                <c:pt idx="869">
                  <c:v>4.1599999999999998E-2</c:v>
                </c:pt>
                <c:pt idx="870">
                  <c:v>2.5033E-2</c:v>
                </c:pt>
                <c:pt idx="871">
                  <c:v>3.7150000000000002E-2</c:v>
                </c:pt>
                <c:pt idx="872">
                  <c:v>3.2982999999999998E-2</c:v>
                </c:pt>
                <c:pt idx="873">
                  <c:v>2.4049999999999998E-2</c:v>
                </c:pt>
                <c:pt idx="874">
                  <c:v>4.4967E-2</c:v>
                </c:pt>
                <c:pt idx="875">
                  <c:v>2.4049999999999998E-2</c:v>
                </c:pt>
                <c:pt idx="876">
                  <c:v>3.6299999999999999E-2</c:v>
                </c:pt>
                <c:pt idx="877">
                  <c:v>3.0849999999999999E-2</c:v>
                </c:pt>
                <c:pt idx="878">
                  <c:v>3.1933000000000003E-2</c:v>
                </c:pt>
                <c:pt idx="879">
                  <c:v>3.6567000000000002E-2</c:v>
                </c:pt>
                <c:pt idx="880">
                  <c:v>3.7683000000000001E-2</c:v>
                </c:pt>
                <c:pt idx="881">
                  <c:v>3.2932999999999997E-2</c:v>
                </c:pt>
                <c:pt idx="882">
                  <c:v>2.5250000000000002E-2</c:v>
                </c:pt>
                <c:pt idx="883">
                  <c:v>2.8617E-2</c:v>
                </c:pt>
                <c:pt idx="884">
                  <c:v>2.6166999999999999E-2</c:v>
                </c:pt>
                <c:pt idx="885">
                  <c:v>3.6749999999999998E-2</c:v>
                </c:pt>
                <c:pt idx="886">
                  <c:v>2.9367000000000001E-2</c:v>
                </c:pt>
                <c:pt idx="887">
                  <c:v>3.4849999999999999E-2</c:v>
                </c:pt>
                <c:pt idx="888">
                  <c:v>3.7633E-2</c:v>
                </c:pt>
                <c:pt idx="889">
                  <c:v>2.3917000000000001E-2</c:v>
                </c:pt>
                <c:pt idx="890">
                  <c:v>3.5216999999999998E-2</c:v>
                </c:pt>
                <c:pt idx="891">
                  <c:v>2.495E-2</c:v>
                </c:pt>
                <c:pt idx="892">
                  <c:v>2.9867000000000001E-2</c:v>
                </c:pt>
                <c:pt idx="893">
                  <c:v>3.7733000000000003E-2</c:v>
                </c:pt>
                <c:pt idx="894">
                  <c:v>3.2417000000000001E-2</c:v>
                </c:pt>
                <c:pt idx="895">
                  <c:v>2.9766999999999998E-2</c:v>
                </c:pt>
                <c:pt idx="896">
                  <c:v>4.5749999999999999E-2</c:v>
                </c:pt>
                <c:pt idx="897">
                  <c:v>3.8032999999999997E-2</c:v>
                </c:pt>
                <c:pt idx="898">
                  <c:v>3.295E-2</c:v>
                </c:pt>
                <c:pt idx="899">
                  <c:v>4.9950000000000001E-2</c:v>
                </c:pt>
                <c:pt idx="900">
                  <c:v>3.1366999999999999E-2</c:v>
                </c:pt>
                <c:pt idx="901">
                  <c:v>3.2217000000000003E-2</c:v>
                </c:pt>
                <c:pt idx="902">
                  <c:v>3.4516999999999999E-2</c:v>
                </c:pt>
                <c:pt idx="903">
                  <c:v>3.2649999999999998E-2</c:v>
                </c:pt>
                <c:pt idx="904">
                  <c:v>3.8649999999999997E-2</c:v>
                </c:pt>
                <c:pt idx="905">
                  <c:v>3.1850000000000003E-2</c:v>
                </c:pt>
                <c:pt idx="906">
                  <c:v>3.2300000000000002E-2</c:v>
                </c:pt>
                <c:pt idx="907">
                  <c:v>4.5517000000000002E-2</c:v>
                </c:pt>
                <c:pt idx="908">
                  <c:v>2.8216999999999999E-2</c:v>
                </c:pt>
                <c:pt idx="909">
                  <c:v>3.0217000000000001E-2</c:v>
                </c:pt>
                <c:pt idx="910">
                  <c:v>3.5099999999999999E-2</c:v>
                </c:pt>
                <c:pt idx="911">
                  <c:v>3.3567E-2</c:v>
                </c:pt>
                <c:pt idx="912">
                  <c:v>4.2733E-2</c:v>
                </c:pt>
                <c:pt idx="913">
                  <c:v>4.4699999999999997E-2</c:v>
                </c:pt>
                <c:pt idx="914">
                  <c:v>3.0033000000000001E-2</c:v>
                </c:pt>
                <c:pt idx="915">
                  <c:v>3.2883000000000003E-2</c:v>
                </c:pt>
                <c:pt idx="916">
                  <c:v>3.7150000000000002E-2</c:v>
                </c:pt>
                <c:pt idx="917">
                  <c:v>3.9383000000000001E-2</c:v>
                </c:pt>
                <c:pt idx="918">
                  <c:v>4.3033000000000002E-2</c:v>
                </c:pt>
                <c:pt idx="919">
                  <c:v>4.4749999999999998E-2</c:v>
                </c:pt>
                <c:pt idx="920">
                  <c:v>3.9433000000000003E-2</c:v>
                </c:pt>
                <c:pt idx="921">
                  <c:v>4.7032999999999998E-2</c:v>
                </c:pt>
                <c:pt idx="922">
                  <c:v>3.8199999999999998E-2</c:v>
                </c:pt>
                <c:pt idx="923">
                  <c:v>5.0650000000000001E-2</c:v>
                </c:pt>
                <c:pt idx="924">
                  <c:v>5.6833000000000002E-2</c:v>
                </c:pt>
                <c:pt idx="925">
                  <c:v>5.0250000000000003E-2</c:v>
                </c:pt>
                <c:pt idx="926">
                  <c:v>3.8832999999999999E-2</c:v>
                </c:pt>
                <c:pt idx="927">
                  <c:v>3.8582999999999999E-2</c:v>
                </c:pt>
                <c:pt idx="928">
                  <c:v>4.4033000000000003E-2</c:v>
                </c:pt>
                <c:pt idx="929">
                  <c:v>4.9417000000000003E-2</c:v>
                </c:pt>
                <c:pt idx="930">
                  <c:v>3.4983E-2</c:v>
                </c:pt>
                <c:pt idx="931">
                  <c:v>5.9650000000000002E-2</c:v>
                </c:pt>
                <c:pt idx="932">
                  <c:v>3.6267000000000001E-2</c:v>
                </c:pt>
                <c:pt idx="933">
                  <c:v>6.0650000000000003E-2</c:v>
                </c:pt>
                <c:pt idx="934">
                  <c:v>4.6133E-2</c:v>
                </c:pt>
                <c:pt idx="935">
                  <c:v>4.6616999999999999E-2</c:v>
                </c:pt>
                <c:pt idx="936">
                  <c:v>5.8599999999999999E-2</c:v>
                </c:pt>
                <c:pt idx="937">
                  <c:v>4.2533000000000001E-2</c:v>
                </c:pt>
                <c:pt idx="938">
                  <c:v>3.8616999999999999E-2</c:v>
                </c:pt>
                <c:pt idx="939">
                  <c:v>4.4400000000000002E-2</c:v>
                </c:pt>
                <c:pt idx="940">
                  <c:v>4.1200000000000001E-2</c:v>
                </c:pt>
                <c:pt idx="941">
                  <c:v>4.4283000000000003E-2</c:v>
                </c:pt>
                <c:pt idx="942">
                  <c:v>4.9250000000000002E-2</c:v>
                </c:pt>
                <c:pt idx="943">
                  <c:v>4.4866999999999997E-2</c:v>
                </c:pt>
                <c:pt idx="944">
                  <c:v>3.7233000000000002E-2</c:v>
                </c:pt>
                <c:pt idx="945">
                  <c:v>4.795E-2</c:v>
                </c:pt>
                <c:pt idx="946">
                  <c:v>3.7650000000000003E-2</c:v>
                </c:pt>
                <c:pt idx="947">
                  <c:v>3.8467000000000001E-2</c:v>
                </c:pt>
                <c:pt idx="948">
                  <c:v>3.8467000000000001E-2</c:v>
                </c:pt>
                <c:pt idx="949">
                  <c:v>5.0466999999999998E-2</c:v>
                </c:pt>
                <c:pt idx="950">
                  <c:v>3.4233E-2</c:v>
                </c:pt>
                <c:pt idx="951">
                  <c:v>5.2132999999999999E-2</c:v>
                </c:pt>
                <c:pt idx="952">
                  <c:v>3.8683000000000002E-2</c:v>
                </c:pt>
                <c:pt idx="953">
                  <c:v>5.8250000000000003E-2</c:v>
                </c:pt>
                <c:pt idx="954">
                  <c:v>4.8482999999999998E-2</c:v>
                </c:pt>
                <c:pt idx="955">
                  <c:v>4.0432999999999997E-2</c:v>
                </c:pt>
                <c:pt idx="956">
                  <c:v>4.5267000000000002E-2</c:v>
                </c:pt>
                <c:pt idx="957">
                  <c:v>4.4999999999999998E-2</c:v>
                </c:pt>
                <c:pt idx="958">
                  <c:v>4.215E-2</c:v>
                </c:pt>
                <c:pt idx="959">
                  <c:v>6.7132999999999998E-2</c:v>
                </c:pt>
                <c:pt idx="960">
                  <c:v>3.9399999999999998E-2</c:v>
                </c:pt>
                <c:pt idx="961">
                  <c:v>4.9000000000000002E-2</c:v>
                </c:pt>
                <c:pt idx="962">
                  <c:v>4.2549999999999998E-2</c:v>
                </c:pt>
                <c:pt idx="963">
                  <c:v>4.8283E-2</c:v>
                </c:pt>
                <c:pt idx="964">
                  <c:v>6.3033000000000006E-2</c:v>
                </c:pt>
                <c:pt idx="965">
                  <c:v>4.9516999999999999E-2</c:v>
                </c:pt>
                <c:pt idx="966">
                  <c:v>5.4883000000000001E-2</c:v>
                </c:pt>
                <c:pt idx="967">
                  <c:v>3.7967000000000001E-2</c:v>
                </c:pt>
                <c:pt idx="968">
                  <c:v>4.4332999999999997E-2</c:v>
                </c:pt>
                <c:pt idx="969">
                  <c:v>3.5832999999999997E-2</c:v>
                </c:pt>
                <c:pt idx="970">
                  <c:v>5.7950000000000002E-2</c:v>
                </c:pt>
                <c:pt idx="971">
                  <c:v>3.6433E-2</c:v>
                </c:pt>
                <c:pt idx="972">
                  <c:v>3.4250000000000003E-2</c:v>
                </c:pt>
                <c:pt idx="973">
                  <c:v>4.0883000000000003E-2</c:v>
                </c:pt>
                <c:pt idx="974">
                  <c:v>4.7933000000000003E-2</c:v>
                </c:pt>
                <c:pt idx="975">
                  <c:v>3.6433E-2</c:v>
                </c:pt>
                <c:pt idx="976">
                  <c:v>5.185E-2</c:v>
                </c:pt>
                <c:pt idx="977">
                  <c:v>3.3817E-2</c:v>
                </c:pt>
                <c:pt idx="978">
                  <c:v>5.0432999999999999E-2</c:v>
                </c:pt>
                <c:pt idx="979">
                  <c:v>3.9417000000000001E-2</c:v>
                </c:pt>
                <c:pt idx="980">
                  <c:v>4.4600000000000001E-2</c:v>
                </c:pt>
                <c:pt idx="981">
                  <c:v>4.8032999999999999E-2</c:v>
                </c:pt>
                <c:pt idx="982">
                  <c:v>3.2532999999999999E-2</c:v>
                </c:pt>
                <c:pt idx="983">
                  <c:v>5.1267E-2</c:v>
                </c:pt>
                <c:pt idx="984">
                  <c:v>4.3783000000000002E-2</c:v>
                </c:pt>
                <c:pt idx="985">
                  <c:v>3.6600000000000001E-2</c:v>
                </c:pt>
                <c:pt idx="986">
                  <c:v>4.3182999999999999E-2</c:v>
                </c:pt>
                <c:pt idx="987">
                  <c:v>5.2882999999999999E-2</c:v>
                </c:pt>
                <c:pt idx="988">
                  <c:v>6.1199999999999997E-2</c:v>
                </c:pt>
                <c:pt idx="989">
                  <c:v>4.4366999999999997E-2</c:v>
                </c:pt>
                <c:pt idx="990">
                  <c:v>4.555E-2</c:v>
                </c:pt>
                <c:pt idx="991">
                  <c:v>4.5633E-2</c:v>
                </c:pt>
                <c:pt idx="992">
                  <c:v>2.7983000000000001E-2</c:v>
                </c:pt>
                <c:pt idx="993">
                  <c:v>4.6050000000000001E-2</c:v>
                </c:pt>
                <c:pt idx="994">
                  <c:v>3.9050000000000001E-2</c:v>
                </c:pt>
                <c:pt idx="995">
                  <c:v>5.7317E-2</c:v>
                </c:pt>
                <c:pt idx="996">
                  <c:v>5.28E-2</c:v>
                </c:pt>
                <c:pt idx="997">
                  <c:v>4.6399999999999997E-2</c:v>
                </c:pt>
                <c:pt idx="998">
                  <c:v>5.0567000000000001E-2</c:v>
                </c:pt>
                <c:pt idx="999">
                  <c:v>3.6582999999999997E-2</c:v>
                </c:pt>
                <c:pt idx="1000">
                  <c:v>6.5833000000000003E-2</c:v>
                </c:pt>
                <c:pt idx="1001">
                  <c:v>5.0767E-2</c:v>
                </c:pt>
                <c:pt idx="1002">
                  <c:v>3.4549999999999997E-2</c:v>
                </c:pt>
                <c:pt idx="1003">
                  <c:v>4.9050000000000003E-2</c:v>
                </c:pt>
                <c:pt idx="1004">
                  <c:v>3.6760000000000001E-2</c:v>
                </c:pt>
                <c:pt idx="1005">
                  <c:v>5.4467000000000002E-2</c:v>
                </c:pt>
                <c:pt idx="1006">
                  <c:v>3.6567000000000002E-2</c:v>
                </c:pt>
                <c:pt idx="1007">
                  <c:v>3.1383000000000001E-2</c:v>
                </c:pt>
                <c:pt idx="1008">
                  <c:v>4.7167000000000001E-2</c:v>
                </c:pt>
                <c:pt idx="1009">
                  <c:v>4.5983000000000003E-2</c:v>
                </c:pt>
                <c:pt idx="1010">
                  <c:v>4.6767000000000003E-2</c:v>
                </c:pt>
                <c:pt idx="1011">
                  <c:v>5.7432999999999998E-2</c:v>
                </c:pt>
                <c:pt idx="1012">
                  <c:v>5.8200000000000002E-2</c:v>
                </c:pt>
                <c:pt idx="1013">
                  <c:v>5.1867000000000003E-2</c:v>
                </c:pt>
                <c:pt idx="1014">
                  <c:v>6.0382999999999999E-2</c:v>
                </c:pt>
                <c:pt idx="1015">
                  <c:v>4.7633000000000002E-2</c:v>
                </c:pt>
                <c:pt idx="1016">
                  <c:v>5.9466999999999999E-2</c:v>
                </c:pt>
                <c:pt idx="1017">
                  <c:v>3.1467000000000002E-2</c:v>
                </c:pt>
                <c:pt idx="1018">
                  <c:v>4.9067E-2</c:v>
                </c:pt>
                <c:pt idx="1019">
                  <c:v>5.4116999999999998E-2</c:v>
                </c:pt>
                <c:pt idx="1020">
                  <c:v>4.4117000000000003E-2</c:v>
                </c:pt>
                <c:pt idx="1021">
                  <c:v>4.3166999999999997E-2</c:v>
                </c:pt>
                <c:pt idx="1022">
                  <c:v>4.1766999999999999E-2</c:v>
                </c:pt>
                <c:pt idx="1023">
                  <c:v>4.5582999999999999E-2</c:v>
                </c:pt>
                <c:pt idx="1024">
                  <c:v>6.7516999999999994E-2</c:v>
                </c:pt>
                <c:pt idx="1025">
                  <c:v>4.8682999999999997E-2</c:v>
                </c:pt>
                <c:pt idx="1026">
                  <c:v>5.0916999999999997E-2</c:v>
                </c:pt>
                <c:pt idx="1027">
                  <c:v>4.8099999999999997E-2</c:v>
                </c:pt>
                <c:pt idx="1028">
                  <c:v>6.5417000000000003E-2</c:v>
                </c:pt>
                <c:pt idx="1029">
                  <c:v>4.8083000000000001E-2</c:v>
                </c:pt>
                <c:pt idx="1030">
                  <c:v>2.9399999999999999E-2</c:v>
                </c:pt>
                <c:pt idx="1031">
                  <c:v>5.3967000000000001E-2</c:v>
                </c:pt>
                <c:pt idx="1032">
                  <c:v>5.4433000000000002E-2</c:v>
                </c:pt>
                <c:pt idx="1033">
                  <c:v>4.8800000000000003E-2</c:v>
                </c:pt>
                <c:pt idx="1034">
                  <c:v>4.8083000000000001E-2</c:v>
                </c:pt>
                <c:pt idx="1035">
                  <c:v>4.2216999999999998E-2</c:v>
                </c:pt>
                <c:pt idx="1036">
                  <c:v>5.3832999999999999E-2</c:v>
                </c:pt>
                <c:pt idx="1037">
                  <c:v>6.3E-2</c:v>
                </c:pt>
                <c:pt idx="1038">
                  <c:v>4.7433000000000003E-2</c:v>
                </c:pt>
                <c:pt idx="1039">
                  <c:v>4.9917000000000003E-2</c:v>
                </c:pt>
                <c:pt idx="1040">
                  <c:v>3.9616999999999999E-2</c:v>
                </c:pt>
                <c:pt idx="1041">
                  <c:v>5.6482999999999998E-2</c:v>
                </c:pt>
                <c:pt idx="1042">
                  <c:v>5.2916999999999999E-2</c:v>
                </c:pt>
                <c:pt idx="1043">
                  <c:v>5.7882999999999997E-2</c:v>
                </c:pt>
                <c:pt idx="1044">
                  <c:v>6.275E-2</c:v>
                </c:pt>
                <c:pt idx="1045">
                  <c:v>3.9066999999999998E-2</c:v>
                </c:pt>
                <c:pt idx="1046">
                  <c:v>5.6849999999999998E-2</c:v>
                </c:pt>
                <c:pt idx="1047">
                  <c:v>5.0783000000000002E-2</c:v>
                </c:pt>
                <c:pt idx="1048">
                  <c:v>5.0900000000000001E-2</c:v>
                </c:pt>
                <c:pt idx="1049">
                  <c:v>4.8383000000000002E-2</c:v>
                </c:pt>
                <c:pt idx="1050">
                  <c:v>4.2599999999999999E-2</c:v>
                </c:pt>
                <c:pt idx="1051">
                  <c:v>3.9449999999999999E-2</c:v>
                </c:pt>
                <c:pt idx="1052">
                  <c:v>6.0733000000000002E-2</c:v>
                </c:pt>
                <c:pt idx="1053">
                  <c:v>6.1082999999999998E-2</c:v>
                </c:pt>
                <c:pt idx="1054">
                  <c:v>6.5183000000000005E-2</c:v>
                </c:pt>
                <c:pt idx="1055">
                  <c:v>4.675E-2</c:v>
                </c:pt>
                <c:pt idx="1056">
                  <c:v>4.6217000000000001E-2</c:v>
                </c:pt>
                <c:pt idx="1057">
                  <c:v>4.9349999999999998E-2</c:v>
                </c:pt>
                <c:pt idx="1058">
                  <c:v>5.0900000000000001E-2</c:v>
                </c:pt>
                <c:pt idx="1059">
                  <c:v>4.9149999999999999E-2</c:v>
                </c:pt>
                <c:pt idx="1060">
                  <c:v>6.4616999999999994E-2</c:v>
                </c:pt>
                <c:pt idx="1061">
                  <c:v>5.5167000000000001E-2</c:v>
                </c:pt>
                <c:pt idx="1062">
                  <c:v>4.5199999999999997E-2</c:v>
                </c:pt>
                <c:pt idx="1063">
                  <c:v>5.6133000000000002E-2</c:v>
                </c:pt>
                <c:pt idx="1064">
                  <c:v>3.2633000000000002E-2</c:v>
                </c:pt>
                <c:pt idx="1065">
                  <c:v>6.1249999999999999E-2</c:v>
                </c:pt>
                <c:pt idx="1066">
                  <c:v>4.3683E-2</c:v>
                </c:pt>
                <c:pt idx="1067">
                  <c:v>3.9933000000000003E-2</c:v>
                </c:pt>
                <c:pt idx="1068">
                  <c:v>5.8216999999999998E-2</c:v>
                </c:pt>
                <c:pt idx="1069">
                  <c:v>4.9983E-2</c:v>
                </c:pt>
                <c:pt idx="1070">
                  <c:v>5.5583E-2</c:v>
                </c:pt>
                <c:pt idx="1071">
                  <c:v>6.7433000000000007E-2</c:v>
                </c:pt>
                <c:pt idx="1072">
                  <c:v>5.6883000000000003E-2</c:v>
                </c:pt>
                <c:pt idx="1073">
                  <c:v>5.2499999999999998E-2</c:v>
                </c:pt>
                <c:pt idx="1074">
                  <c:v>6.3632999999999995E-2</c:v>
                </c:pt>
                <c:pt idx="1075">
                  <c:v>4.1000000000000002E-2</c:v>
                </c:pt>
                <c:pt idx="1076">
                  <c:v>4.1099999999999998E-2</c:v>
                </c:pt>
                <c:pt idx="1077">
                  <c:v>4.9849999999999998E-2</c:v>
                </c:pt>
                <c:pt idx="1078">
                  <c:v>4.4450000000000003E-2</c:v>
                </c:pt>
                <c:pt idx="1079">
                  <c:v>5.7500000000000002E-2</c:v>
                </c:pt>
                <c:pt idx="1080">
                  <c:v>5.7632999999999997E-2</c:v>
                </c:pt>
                <c:pt idx="1081">
                  <c:v>5.2150000000000002E-2</c:v>
                </c:pt>
                <c:pt idx="1082">
                  <c:v>5.7167000000000003E-2</c:v>
                </c:pt>
                <c:pt idx="1083">
                  <c:v>4.7732999999999998E-2</c:v>
                </c:pt>
                <c:pt idx="1084">
                  <c:v>5.6516999999999998E-2</c:v>
                </c:pt>
                <c:pt idx="1085">
                  <c:v>4.2382999999999997E-2</c:v>
                </c:pt>
                <c:pt idx="1086">
                  <c:v>5.9267E-2</c:v>
                </c:pt>
                <c:pt idx="1087">
                  <c:v>4.8099999999999997E-2</c:v>
                </c:pt>
                <c:pt idx="1088">
                  <c:v>4.2549999999999998E-2</c:v>
                </c:pt>
                <c:pt idx="1089">
                  <c:v>6.6699999999999995E-2</c:v>
                </c:pt>
                <c:pt idx="1090">
                  <c:v>4.7116999999999999E-2</c:v>
                </c:pt>
                <c:pt idx="1091">
                  <c:v>4.8217000000000003E-2</c:v>
                </c:pt>
                <c:pt idx="1092">
                  <c:v>5.7700000000000001E-2</c:v>
                </c:pt>
                <c:pt idx="1093">
                  <c:v>3.3516999999999998E-2</c:v>
                </c:pt>
                <c:pt idx="1094">
                  <c:v>5.1900000000000002E-2</c:v>
                </c:pt>
                <c:pt idx="1095">
                  <c:v>4.4332999999999997E-2</c:v>
                </c:pt>
                <c:pt idx="1096">
                  <c:v>4.505E-2</c:v>
                </c:pt>
                <c:pt idx="1097">
                  <c:v>5.7549999999999997E-2</c:v>
                </c:pt>
                <c:pt idx="1098">
                  <c:v>3.5817000000000002E-2</c:v>
                </c:pt>
                <c:pt idx="1099">
                  <c:v>5.8283000000000001E-2</c:v>
                </c:pt>
                <c:pt idx="1100">
                  <c:v>4.6949999999999999E-2</c:v>
                </c:pt>
                <c:pt idx="1101">
                  <c:v>3.3383000000000003E-2</c:v>
                </c:pt>
                <c:pt idx="1102">
                  <c:v>4.6600000000000003E-2</c:v>
                </c:pt>
                <c:pt idx="1103">
                  <c:v>4.8316999999999999E-2</c:v>
                </c:pt>
                <c:pt idx="1104">
                  <c:v>6.0767000000000002E-2</c:v>
                </c:pt>
                <c:pt idx="1105">
                  <c:v>5.9582999999999997E-2</c:v>
                </c:pt>
                <c:pt idx="1106">
                  <c:v>5.7783000000000001E-2</c:v>
                </c:pt>
                <c:pt idx="1107">
                  <c:v>5.7466999999999997E-2</c:v>
                </c:pt>
                <c:pt idx="1108">
                  <c:v>6.0567000000000003E-2</c:v>
                </c:pt>
                <c:pt idx="1109">
                  <c:v>5.6117E-2</c:v>
                </c:pt>
                <c:pt idx="1110">
                  <c:v>4.9966999999999998E-2</c:v>
                </c:pt>
                <c:pt idx="1111">
                  <c:v>6.1366999999999998E-2</c:v>
                </c:pt>
                <c:pt idx="1112">
                  <c:v>4.7649999999999998E-2</c:v>
                </c:pt>
                <c:pt idx="1113">
                  <c:v>5.3383E-2</c:v>
                </c:pt>
                <c:pt idx="1114">
                  <c:v>5.525E-2</c:v>
                </c:pt>
                <c:pt idx="1115">
                  <c:v>6.0517000000000001E-2</c:v>
                </c:pt>
                <c:pt idx="1116">
                  <c:v>5.5032999999999999E-2</c:v>
                </c:pt>
                <c:pt idx="1117">
                  <c:v>5.8067000000000001E-2</c:v>
                </c:pt>
                <c:pt idx="1118">
                  <c:v>6.9217000000000001E-2</c:v>
                </c:pt>
                <c:pt idx="1119">
                  <c:v>7.0983000000000004E-2</c:v>
                </c:pt>
                <c:pt idx="1120">
                  <c:v>4.1682999999999998E-2</c:v>
                </c:pt>
                <c:pt idx="1121">
                  <c:v>4.4416999999999998E-2</c:v>
                </c:pt>
                <c:pt idx="1122">
                  <c:v>4.9632999999999997E-2</c:v>
                </c:pt>
                <c:pt idx="1123">
                  <c:v>5.1916999999999998E-2</c:v>
                </c:pt>
                <c:pt idx="1124">
                  <c:v>6.3183000000000003E-2</c:v>
                </c:pt>
                <c:pt idx="1125">
                  <c:v>4.3450000000000003E-2</c:v>
                </c:pt>
                <c:pt idx="1126">
                  <c:v>6.0866999999999997E-2</c:v>
                </c:pt>
                <c:pt idx="1127">
                  <c:v>5.7882999999999997E-2</c:v>
                </c:pt>
                <c:pt idx="1128">
                  <c:v>4.7899999999999998E-2</c:v>
                </c:pt>
                <c:pt idx="1129">
                  <c:v>7.0967000000000002E-2</c:v>
                </c:pt>
                <c:pt idx="1130">
                  <c:v>3.4367000000000002E-2</c:v>
                </c:pt>
                <c:pt idx="1131">
                  <c:v>5.3566999999999997E-2</c:v>
                </c:pt>
                <c:pt idx="1132">
                  <c:v>6.1749999999999999E-2</c:v>
                </c:pt>
                <c:pt idx="1133">
                  <c:v>6.3732999999999998E-2</c:v>
                </c:pt>
                <c:pt idx="1134">
                  <c:v>4.5600000000000002E-2</c:v>
                </c:pt>
                <c:pt idx="1135">
                  <c:v>4.4533000000000003E-2</c:v>
                </c:pt>
                <c:pt idx="1136">
                  <c:v>5.3116999999999998E-2</c:v>
                </c:pt>
                <c:pt idx="1137">
                  <c:v>5.5167000000000001E-2</c:v>
                </c:pt>
                <c:pt idx="1138">
                  <c:v>6.6317000000000001E-2</c:v>
                </c:pt>
                <c:pt idx="1139">
                  <c:v>5.1117000000000003E-2</c:v>
                </c:pt>
                <c:pt idx="1140">
                  <c:v>5.1216999999999999E-2</c:v>
                </c:pt>
                <c:pt idx="1141">
                  <c:v>4.0899999999999999E-2</c:v>
                </c:pt>
                <c:pt idx="1142">
                  <c:v>6.7366999999999996E-2</c:v>
                </c:pt>
                <c:pt idx="1143">
                  <c:v>6.7216999999999999E-2</c:v>
                </c:pt>
                <c:pt idx="1144">
                  <c:v>3.7017000000000001E-2</c:v>
                </c:pt>
                <c:pt idx="1145">
                  <c:v>4.4166999999999998E-2</c:v>
                </c:pt>
                <c:pt idx="1146">
                  <c:v>6.4782999999999993E-2</c:v>
                </c:pt>
                <c:pt idx="1147">
                  <c:v>4.3166999999999997E-2</c:v>
                </c:pt>
                <c:pt idx="1148">
                  <c:v>5.0549999999999998E-2</c:v>
                </c:pt>
                <c:pt idx="1149">
                  <c:v>5.1216999999999999E-2</c:v>
                </c:pt>
                <c:pt idx="1150">
                  <c:v>4.9817E-2</c:v>
                </c:pt>
                <c:pt idx="1151">
                  <c:v>5.305E-2</c:v>
                </c:pt>
                <c:pt idx="1152">
                  <c:v>6.2783000000000005E-2</c:v>
                </c:pt>
                <c:pt idx="1153">
                  <c:v>5.9017E-2</c:v>
                </c:pt>
                <c:pt idx="1154">
                  <c:v>3.44E-2</c:v>
                </c:pt>
                <c:pt idx="1155">
                  <c:v>4.4717E-2</c:v>
                </c:pt>
                <c:pt idx="1156">
                  <c:v>4.4699999999999997E-2</c:v>
                </c:pt>
                <c:pt idx="1157">
                  <c:v>3.8899999999999997E-2</c:v>
                </c:pt>
                <c:pt idx="1158">
                  <c:v>4.3783000000000002E-2</c:v>
                </c:pt>
                <c:pt idx="1159">
                  <c:v>3.0967000000000001E-2</c:v>
                </c:pt>
                <c:pt idx="1160">
                  <c:v>4.6550000000000001E-2</c:v>
                </c:pt>
                <c:pt idx="1161">
                  <c:v>5.8266999999999999E-2</c:v>
                </c:pt>
                <c:pt idx="1162">
                  <c:v>5.0900000000000001E-2</c:v>
                </c:pt>
                <c:pt idx="1163">
                  <c:v>5.0750000000000003E-2</c:v>
                </c:pt>
                <c:pt idx="1164">
                  <c:v>6.2700000000000006E-2</c:v>
                </c:pt>
                <c:pt idx="1165">
                  <c:v>5.3699999999999998E-2</c:v>
                </c:pt>
                <c:pt idx="1166">
                  <c:v>6.5132999999999996E-2</c:v>
                </c:pt>
                <c:pt idx="1167">
                  <c:v>3.6983000000000002E-2</c:v>
                </c:pt>
                <c:pt idx="1168">
                  <c:v>6.1683000000000002E-2</c:v>
                </c:pt>
                <c:pt idx="1169">
                  <c:v>3.6416999999999998E-2</c:v>
                </c:pt>
                <c:pt idx="1170">
                  <c:v>5.5867E-2</c:v>
                </c:pt>
                <c:pt idx="1171">
                  <c:v>6.2050000000000001E-2</c:v>
                </c:pt>
                <c:pt idx="1172">
                  <c:v>6.055E-2</c:v>
                </c:pt>
                <c:pt idx="1173">
                  <c:v>5.7500000000000002E-2</c:v>
                </c:pt>
                <c:pt idx="1174">
                  <c:v>6.3617000000000007E-2</c:v>
                </c:pt>
                <c:pt idx="1175">
                  <c:v>5.6566999999999999E-2</c:v>
                </c:pt>
                <c:pt idx="1176">
                  <c:v>6.0582999999999998E-2</c:v>
                </c:pt>
                <c:pt idx="1177">
                  <c:v>5.8416999999999997E-2</c:v>
                </c:pt>
                <c:pt idx="1178">
                  <c:v>6.6282999999999995E-2</c:v>
                </c:pt>
                <c:pt idx="1179">
                  <c:v>6.0883E-2</c:v>
                </c:pt>
                <c:pt idx="1180">
                  <c:v>7.2050000000000003E-2</c:v>
                </c:pt>
                <c:pt idx="1181">
                  <c:v>4.4299999999999999E-2</c:v>
                </c:pt>
                <c:pt idx="1182">
                  <c:v>4.6167E-2</c:v>
                </c:pt>
                <c:pt idx="1183">
                  <c:v>4.8516999999999998E-2</c:v>
                </c:pt>
                <c:pt idx="1184">
                  <c:v>5.6399999999999999E-2</c:v>
                </c:pt>
                <c:pt idx="1185">
                  <c:v>6.2833E-2</c:v>
                </c:pt>
                <c:pt idx="1186">
                  <c:v>5.4767000000000003E-2</c:v>
                </c:pt>
                <c:pt idx="1187">
                  <c:v>6.7967E-2</c:v>
                </c:pt>
                <c:pt idx="1188">
                  <c:v>4.7232999999999997E-2</c:v>
                </c:pt>
                <c:pt idx="1189">
                  <c:v>6.1899999999999997E-2</c:v>
                </c:pt>
                <c:pt idx="1190">
                  <c:v>5.9933E-2</c:v>
                </c:pt>
                <c:pt idx="1191">
                  <c:v>4.7967000000000003E-2</c:v>
                </c:pt>
                <c:pt idx="1192">
                  <c:v>4.3999999999999997E-2</c:v>
                </c:pt>
                <c:pt idx="1193">
                  <c:v>5.8067000000000001E-2</c:v>
                </c:pt>
                <c:pt idx="1194">
                  <c:v>5.74E-2</c:v>
                </c:pt>
                <c:pt idx="1195">
                  <c:v>5.4350000000000002E-2</c:v>
                </c:pt>
                <c:pt idx="1196">
                  <c:v>6.5949999999999995E-2</c:v>
                </c:pt>
                <c:pt idx="1197">
                  <c:v>4.6683000000000002E-2</c:v>
                </c:pt>
                <c:pt idx="1198">
                  <c:v>5.1233000000000001E-2</c:v>
                </c:pt>
                <c:pt idx="1199">
                  <c:v>6.6417000000000004E-2</c:v>
                </c:pt>
                <c:pt idx="1200">
                  <c:v>3.85E-2</c:v>
                </c:pt>
                <c:pt idx="1201">
                  <c:v>7.2783E-2</c:v>
                </c:pt>
                <c:pt idx="1202">
                  <c:v>6.0533000000000003E-2</c:v>
                </c:pt>
                <c:pt idx="1203">
                  <c:v>5.1517E-2</c:v>
                </c:pt>
                <c:pt idx="1204">
                  <c:v>7.3016999999999999E-2</c:v>
                </c:pt>
                <c:pt idx="1205">
                  <c:v>5.0049999999999997E-2</c:v>
                </c:pt>
                <c:pt idx="1206">
                  <c:v>3.9732999999999997E-2</c:v>
                </c:pt>
                <c:pt idx="1207">
                  <c:v>5.9716999999999999E-2</c:v>
                </c:pt>
                <c:pt idx="1208">
                  <c:v>4.4717E-2</c:v>
                </c:pt>
                <c:pt idx="1209">
                  <c:v>5.7700000000000001E-2</c:v>
                </c:pt>
                <c:pt idx="1210">
                  <c:v>4.7482999999999997E-2</c:v>
                </c:pt>
                <c:pt idx="1211">
                  <c:v>5.9299999999999999E-2</c:v>
                </c:pt>
                <c:pt idx="1212">
                  <c:v>4.2099999999999999E-2</c:v>
                </c:pt>
                <c:pt idx="1213">
                  <c:v>5.9017E-2</c:v>
                </c:pt>
                <c:pt idx="1214">
                  <c:v>7.8382999999999994E-2</c:v>
                </c:pt>
                <c:pt idx="1215">
                  <c:v>3.4283000000000001E-2</c:v>
                </c:pt>
                <c:pt idx="1216">
                  <c:v>7.0817000000000005E-2</c:v>
                </c:pt>
                <c:pt idx="1217">
                  <c:v>6.5282999999999994E-2</c:v>
                </c:pt>
                <c:pt idx="1218">
                  <c:v>4.5666999999999999E-2</c:v>
                </c:pt>
                <c:pt idx="1219">
                  <c:v>6.5299999999999997E-2</c:v>
                </c:pt>
                <c:pt idx="1220">
                  <c:v>6.7682999999999993E-2</c:v>
                </c:pt>
                <c:pt idx="1221">
                  <c:v>4.9033E-2</c:v>
                </c:pt>
                <c:pt idx="1222">
                  <c:v>5.45E-2</c:v>
                </c:pt>
                <c:pt idx="1223">
                  <c:v>4.4767000000000001E-2</c:v>
                </c:pt>
                <c:pt idx="1224">
                  <c:v>4.4267000000000001E-2</c:v>
                </c:pt>
                <c:pt idx="1225">
                  <c:v>5.5350000000000003E-2</c:v>
                </c:pt>
                <c:pt idx="1226">
                  <c:v>5.2283000000000003E-2</c:v>
                </c:pt>
                <c:pt idx="1227">
                  <c:v>4.8016999999999997E-2</c:v>
                </c:pt>
                <c:pt idx="1228">
                  <c:v>4.7183000000000003E-2</c:v>
                </c:pt>
                <c:pt idx="1229">
                  <c:v>7.2150000000000006E-2</c:v>
                </c:pt>
                <c:pt idx="1230">
                  <c:v>5.7133000000000003E-2</c:v>
                </c:pt>
                <c:pt idx="1231">
                  <c:v>8.7617E-2</c:v>
                </c:pt>
                <c:pt idx="1232">
                  <c:v>4.6732999999999997E-2</c:v>
                </c:pt>
                <c:pt idx="1233">
                  <c:v>6.0267000000000001E-2</c:v>
                </c:pt>
                <c:pt idx="1234">
                  <c:v>5.1966999999999999E-2</c:v>
                </c:pt>
                <c:pt idx="1235">
                  <c:v>5.9799999999999999E-2</c:v>
                </c:pt>
                <c:pt idx="1236">
                  <c:v>6.7382999999999998E-2</c:v>
                </c:pt>
                <c:pt idx="1237">
                  <c:v>5.5649999999999998E-2</c:v>
                </c:pt>
                <c:pt idx="1238">
                  <c:v>6.1582999999999999E-2</c:v>
                </c:pt>
                <c:pt idx="1239">
                  <c:v>6.3200000000000006E-2</c:v>
                </c:pt>
                <c:pt idx="1240">
                  <c:v>5.9533000000000003E-2</c:v>
                </c:pt>
                <c:pt idx="1241">
                  <c:v>5.5683000000000003E-2</c:v>
                </c:pt>
                <c:pt idx="1242">
                  <c:v>6.2632999999999994E-2</c:v>
                </c:pt>
                <c:pt idx="1243">
                  <c:v>5.7583000000000002E-2</c:v>
                </c:pt>
                <c:pt idx="1244">
                  <c:v>6.6067000000000001E-2</c:v>
                </c:pt>
                <c:pt idx="1245">
                  <c:v>6.4532999999999993E-2</c:v>
                </c:pt>
                <c:pt idx="1246">
                  <c:v>5.7383000000000003E-2</c:v>
                </c:pt>
                <c:pt idx="1247">
                  <c:v>6.6517000000000007E-2</c:v>
                </c:pt>
                <c:pt idx="1248">
                  <c:v>5.7983E-2</c:v>
                </c:pt>
                <c:pt idx="1249">
                  <c:v>6.5517000000000006E-2</c:v>
                </c:pt>
                <c:pt idx="1250">
                  <c:v>5.1666999999999998E-2</c:v>
                </c:pt>
                <c:pt idx="1251">
                  <c:v>4.5517000000000002E-2</c:v>
                </c:pt>
                <c:pt idx="1252">
                  <c:v>7.9216999999999996E-2</c:v>
                </c:pt>
                <c:pt idx="1253">
                  <c:v>4.5067000000000003E-2</c:v>
                </c:pt>
                <c:pt idx="1254">
                  <c:v>6.1483000000000003E-2</c:v>
                </c:pt>
                <c:pt idx="1255">
                  <c:v>4.6550000000000001E-2</c:v>
                </c:pt>
                <c:pt idx="1256">
                  <c:v>6.3083E-2</c:v>
                </c:pt>
                <c:pt idx="1257">
                  <c:v>5.6182999999999997E-2</c:v>
                </c:pt>
                <c:pt idx="1258">
                  <c:v>6.8883E-2</c:v>
                </c:pt>
                <c:pt idx="1259">
                  <c:v>7.1249999999999994E-2</c:v>
                </c:pt>
                <c:pt idx="1260">
                  <c:v>5.9666999999999998E-2</c:v>
                </c:pt>
                <c:pt idx="1261">
                  <c:v>8.1983E-2</c:v>
                </c:pt>
                <c:pt idx="1262">
                  <c:v>5.6367E-2</c:v>
                </c:pt>
                <c:pt idx="1263">
                  <c:v>6.8650000000000003E-2</c:v>
                </c:pt>
                <c:pt idx="1264">
                  <c:v>5.2233000000000002E-2</c:v>
                </c:pt>
                <c:pt idx="1265">
                  <c:v>6.4433000000000004E-2</c:v>
                </c:pt>
                <c:pt idx="1266">
                  <c:v>5.9267E-2</c:v>
                </c:pt>
                <c:pt idx="1267">
                  <c:v>5.5867E-2</c:v>
                </c:pt>
                <c:pt idx="1268">
                  <c:v>6.6517000000000007E-2</c:v>
                </c:pt>
                <c:pt idx="1269">
                  <c:v>4.8533E-2</c:v>
                </c:pt>
                <c:pt idx="1270">
                  <c:v>5.3267000000000002E-2</c:v>
                </c:pt>
                <c:pt idx="1271">
                  <c:v>7.4633000000000005E-2</c:v>
                </c:pt>
                <c:pt idx="1272">
                  <c:v>5.2150000000000002E-2</c:v>
                </c:pt>
                <c:pt idx="1273">
                  <c:v>6.0382999999999999E-2</c:v>
                </c:pt>
                <c:pt idx="1274">
                  <c:v>6.5116999999999994E-2</c:v>
                </c:pt>
                <c:pt idx="1275">
                  <c:v>7.0116999999999999E-2</c:v>
                </c:pt>
                <c:pt idx="1276">
                  <c:v>6.0933000000000001E-2</c:v>
                </c:pt>
                <c:pt idx="1277">
                  <c:v>3.8550000000000001E-2</c:v>
                </c:pt>
                <c:pt idx="1278">
                  <c:v>6.1499999999999999E-2</c:v>
                </c:pt>
                <c:pt idx="1279">
                  <c:v>6.6517000000000007E-2</c:v>
                </c:pt>
                <c:pt idx="1280">
                  <c:v>6.3566999999999999E-2</c:v>
                </c:pt>
                <c:pt idx="1281">
                  <c:v>7.2717000000000004E-2</c:v>
                </c:pt>
                <c:pt idx="1282">
                  <c:v>6.5000000000000002E-2</c:v>
                </c:pt>
                <c:pt idx="1283">
                  <c:v>7.51E-2</c:v>
                </c:pt>
                <c:pt idx="1284">
                  <c:v>5.7950000000000002E-2</c:v>
                </c:pt>
                <c:pt idx="1285">
                  <c:v>4.3832999999999997E-2</c:v>
                </c:pt>
                <c:pt idx="1286">
                  <c:v>6.0082999999999998E-2</c:v>
                </c:pt>
                <c:pt idx="1287">
                  <c:v>4.6282999999999998E-2</c:v>
                </c:pt>
                <c:pt idx="1288">
                  <c:v>7.0866999999999999E-2</c:v>
                </c:pt>
                <c:pt idx="1289">
                  <c:v>6.3267000000000004E-2</c:v>
                </c:pt>
                <c:pt idx="1290">
                  <c:v>5.5750000000000001E-2</c:v>
                </c:pt>
                <c:pt idx="1291">
                  <c:v>4.4433E-2</c:v>
                </c:pt>
                <c:pt idx="1292">
                  <c:v>6.2533000000000005E-2</c:v>
                </c:pt>
                <c:pt idx="1293">
                  <c:v>6.0983000000000002E-2</c:v>
                </c:pt>
                <c:pt idx="1294">
                  <c:v>4.9033E-2</c:v>
                </c:pt>
                <c:pt idx="1295">
                  <c:v>5.5133000000000001E-2</c:v>
                </c:pt>
                <c:pt idx="1296">
                  <c:v>6.7733000000000002E-2</c:v>
                </c:pt>
                <c:pt idx="1297">
                  <c:v>5.9166999999999997E-2</c:v>
                </c:pt>
                <c:pt idx="1298">
                  <c:v>6.5667000000000003E-2</c:v>
                </c:pt>
                <c:pt idx="1299">
                  <c:v>5.9117000000000003E-2</c:v>
                </c:pt>
                <c:pt idx="1300">
                  <c:v>5.2150000000000002E-2</c:v>
                </c:pt>
                <c:pt idx="1301">
                  <c:v>6.8116999999999997E-2</c:v>
                </c:pt>
                <c:pt idx="1302">
                  <c:v>6.3683000000000003E-2</c:v>
                </c:pt>
                <c:pt idx="1303">
                  <c:v>5.5532999999999999E-2</c:v>
                </c:pt>
                <c:pt idx="1304">
                  <c:v>9.0367000000000003E-2</c:v>
                </c:pt>
                <c:pt idx="1305">
                  <c:v>5.2632999999999999E-2</c:v>
                </c:pt>
                <c:pt idx="1306">
                  <c:v>7.4133000000000004E-2</c:v>
                </c:pt>
                <c:pt idx="1307">
                  <c:v>6.7216999999999999E-2</c:v>
                </c:pt>
                <c:pt idx="1308">
                  <c:v>6.6949999999999996E-2</c:v>
                </c:pt>
                <c:pt idx="1309">
                  <c:v>4.0149999999999998E-2</c:v>
                </c:pt>
                <c:pt idx="1310">
                  <c:v>5.6399999999999999E-2</c:v>
                </c:pt>
                <c:pt idx="1311">
                  <c:v>6.9849999999999995E-2</c:v>
                </c:pt>
                <c:pt idx="1312">
                  <c:v>4.5683000000000001E-2</c:v>
                </c:pt>
                <c:pt idx="1313">
                  <c:v>5.0882999999999998E-2</c:v>
                </c:pt>
                <c:pt idx="1314">
                  <c:v>6.7167000000000004E-2</c:v>
                </c:pt>
                <c:pt idx="1315">
                  <c:v>5.8599999999999999E-2</c:v>
                </c:pt>
                <c:pt idx="1316">
                  <c:v>7.3566999999999994E-2</c:v>
                </c:pt>
                <c:pt idx="1317">
                  <c:v>5.9832999999999997E-2</c:v>
                </c:pt>
                <c:pt idx="1318">
                  <c:v>6.5433000000000005E-2</c:v>
                </c:pt>
                <c:pt idx="1319">
                  <c:v>5.2082999999999997E-2</c:v>
                </c:pt>
                <c:pt idx="1320">
                  <c:v>5.475E-2</c:v>
                </c:pt>
                <c:pt idx="1321">
                  <c:v>6.3632999999999995E-2</c:v>
                </c:pt>
                <c:pt idx="1322">
                  <c:v>6.6032999999999994E-2</c:v>
                </c:pt>
                <c:pt idx="1323">
                  <c:v>6.2933000000000003E-2</c:v>
                </c:pt>
                <c:pt idx="1324">
                  <c:v>4.1833000000000002E-2</c:v>
                </c:pt>
                <c:pt idx="1325">
                  <c:v>3.6517000000000001E-2</c:v>
                </c:pt>
                <c:pt idx="1326">
                  <c:v>5.5599999999999997E-2</c:v>
                </c:pt>
                <c:pt idx="1327">
                  <c:v>7.1849999999999997E-2</c:v>
                </c:pt>
                <c:pt idx="1328">
                  <c:v>7.0282999999999998E-2</c:v>
                </c:pt>
                <c:pt idx="1329">
                  <c:v>4.5733000000000003E-2</c:v>
                </c:pt>
                <c:pt idx="1330">
                  <c:v>5.4717000000000002E-2</c:v>
                </c:pt>
                <c:pt idx="1331">
                  <c:v>5.6816999999999999E-2</c:v>
                </c:pt>
                <c:pt idx="1332">
                  <c:v>5.0716999999999998E-2</c:v>
                </c:pt>
                <c:pt idx="1333">
                  <c:v>4.9917000000000003E-2</c:v>
                </c:pt>
                <c:pt idx="1334">
                  <c:v>5.0916999999999997E-2</c:v>
                </c:pt>
                <c:pt idx="1335">
                  <c:v>6.3966999999999996E-2</c:v>
                </c:pt>
                <c:pt idx="1336">
                  <c:v>5.1017E-2</c:v>
                </c:pt>
                <c:pt idx="1337">
                  <c:v>8.3882999999999999E-2</c:v>
                </c:pt>
                <c:pt idx="1338">
                  <c:v>9.1883000000000006E-2</c:v>
                </c:pt>
                <c:pt idx="1339">
                  <c:v>6.1499999999999999E-2</c:v>
                </c:pt>
                <c:pt idx="1340">
                  <c:v>6.0499999999999998E-2</c:v>
                </c:pt>
                <c:pt idx="1341">
                  <c:v>5.6849999999999998E-2</c:v>
                </c:pt>
                <c:pt idx="1342">
                  <c:v>6.3850000000000004E-2</c:v>
                </c:pt>
                <c:pt idx="1343">
                  <c:v>7.9232999999999998E-2</c:v>
                </c:pt>
                <c:pt idx="1344">
                  <c:v>6.0616999999999997E-2</c:v>
                </c:pt>
                <c:pt idx="1345">
                  <c:v>6.8766999999999995E-2</c:v>
                </c:pt>
                <c:pt idx="1346">
                  <c:v>5.5417000000000001E-2</c:v>
                </c:pt>
                <c:pt idx="1347">
                  <c:v>5.0932999999999999E-2</c:v>
                </c:pt>
                <c:pt idx="1348">
                  <c:v>7.5367000000000003E-2</c:v>
                </c:pt>
                <c:pt idx="1349">
                  <c:v>6.7682999999999993E-2</c:v>
                </c:pt>
                <c:pt idx="1350">
                  <c:v>5.0450000000000002E-2</c:v>
                </c:pt>
                <c:pt idx="1351">
                  <c:v>5.3233000000000003E-2</c:v>
                </c:pt>
                <c:pt idx="1352">
                  <c:v>6.8099999999999994E-2</c:v>
                </c:pt>
                <c:pt idx="1353">
                  <c:v>4.0932999999999997E-2</c:v>
                </c:pt>
                <c:pt idx="1354">
                  <c:v>5.5350000000000003E-2</c:v>
                </c:pt>
                <c:pt idx="1355">
                  <c:v>6.0733000000000002E-2</c:v>
                </c:pt>
                <c:pt idx="1356">
                  <c:v>6.2783000000000005E-2</c:v>
                </c:pt>
                <c:pt idx="1357">
                  <c:v>6.0116999999999997E-2</c:v>
                </c:pt>
                <c:pt idx="1358">
                  <c:v>4.8599999999999997E-2</c:v>
                </c:pt>
                <c:pt idx="1359">
                  <c:v>4.8050000000000002E-2</c:v>
                </c:pt>
                <c:pt idx="1360">
                  <c:v>6.0033000000000003E-2</c:v>
                </c:pt>
                <c:pt idx="1361">
                  <c:v>5.0599999999999999E-2</c:v>
                </c:pt>
                <c:pt idx="1362">
                  <c:v>5.5967000000000003E-2</c:v>
                </c:pt>
                <c:pt idx="1363">
                  <c:v>6.4350000000000004E-2</c:v>
                </c:pt>
                <c:pt idx="1364">
                  <c:v>6.0567000000000003E-2</c:v>
                </c:pt>
                <c:pt idx="1365">
                  <c:v>6.0166999999999998E-2</c:v>
                </c:pt>
                <c:pt idx="1366">
                  <c:v>5.1033000000000002E-2</c:v>
                </c:pt>
                <c:pt idx="1367">
                  <c:v>5.6232999999999998E-2</c:v>
                </c:pt>
                <c:pt idx="1368">
                  <c:v>4.4467E-2</c:v>
                </c:pt>
                <c:pt idx="1369">
                  <c:v>4.1000000000000002E-2</c:v>
                </c:pt>
                <c:pt idx="1370">
                  <c:v>4.7816999999999998E-2</c:v>
                </c:pt>
                <c:pt idx="1371">
                  <c:v>6.2167E-2</c:v>
                </c:pt>
                <c:pt idx="1372">
                  <c:v>6.4183000000000004E-2</c:v>
                </c:pt>
                <c:pt idx="1373">
                  <c:v>6.6966999999999999E-2</c:v>
                </c:pt>
                <c:pt idx="1374">
                  <c:v>6.0699999999999997E-2</c:v>
                </c:pt>
                <c:pt idx="1375">
                  <c:v>4.4067000000000002E-2</c:v>
                </c:pt>
                <c:pt idx="1376">
                  <c:v>7.6832999999999999E-2</c:v>
                </c:pt>
                <c:pt idx="1377">
                  <c:v>6.7216999999999999E-2</c:v>
                </c:pt>
                <c:pt idx="1378">
                  <c:v>6.4083000000000001E-2</c:v>
                </c:pt>
                <c:pt idx="1379">
                  <c:v>6.3283000000000006E-2</c:v>
                </c:pt>
                <c:pt idx="1380">
                  <c:v>4.9966999999999998E-2</c:v>
                </c:pt>
                <c:pt idx="1381">
                  <c:v>4.3650000000000001E-2</c:v>
                </c:pt>
                <c:pt idx="1382">
                  <c:v>6.905E-2</c:v>
                </c:pt>
                <c:pt idx="1383">
                  <c:v>6.0233000000000002E-2</c:v>
                </c:pt>
                <c:pt idx="1384">
                  <c:v>8.1049999999999997E-2</c:v>
                </c:pt>
                <c:pt idx="1385">
                  <c:v>5.2916999999999999E-2</c:v>
                </c:pt>
                <c:pt idx="1386">
                  <c:v>5.6682999999999997E-2</c:v>
                </c:pt>
                <c:pt idx="1387">
                  <c:v>5.5333E-2</c:v>
                </c:pt>
                <c:pt idx="1388">
                  <c:v>6.7967E-2</c:v>
                </c:pt>
                <c:pt idx="1389">
                  <c:v>7.9216999999999996E-2</c:v>
                </c:pt>
                <c:pt idx="1390">
                  <c:v>6.3866999999999993E-2</c:v>
                </c:pt>
                <c:pt idx="1391">
                  <c:v>4.8783E-2</c:v>
                </c:pt>
                <c:pt idx="1392">
                  <c:v>5.7067E-2</c:v>
                </c:pt>
                <c:pt idx="1393">
                  <c:v>4.4166999999999998E-2</c:v>
                </c:pt>
                <c:pt idx="1394">
                  <c:v>4.8667000000000002E-2</c:v>
                </c:pt>
                <c:pt idx="1395">
                  <c:v>4.9383000000000003E-2</c:v>
                </c:pt>
                <c:pt idx="1396">
                  <c:v>4.2067E-2</c:v>
                </c:pt>
                <c:pt idx="1397">
                  <c:v>6.1366999999999998E-2</c:v>
                </c:pt>
                <c:pt idx="1398">
                  <c:v>5.2650000000000002E-2</c:v>
                </c:pt>
                <c:pt idx="1399">
                  <c:v>5.885E-2</c:v>
                </c:pt>
                <c:pt idx="1400">
                  <c:v>6.6083000000000003E-2</c:v>
                </c:pt>
                <c:pt idx="1401">
                  <c:v>6.1282999999999997E-2</c:v>
                </c:pt>
                <c:pt idx="1402">
                  <c:v>5.3717000000000001E-2</c:v>
                </c:pt>
                <c:pt idx="1403">
                  <c:v>5.2850000000000001E-2</c:v>
                </c:pt>
                <c:pt idx="1404">
                  <c:v>3.9883000000000002E-2</c:v>
                </c:pt>
                <c:pt idx="1405">
                  <c:v>4.9617000000000001E-2</c:v>
                </c:pt>
                <c:pt idx="1406">
                  <c:v>4.0383000000000002E-2</c:v>
                </c:pt>
                <c:pt idx="1407">
                  <c:v>7.6982999999999996E-2</c:v>
                </c:pt>
                <c:pt idx="1408">
                  <c:v>4.7E-2</c:v>
                </c:pt>
                <c:pt idx="1409">
                  <c:v>3.2432999999999997E-2</c:v>
                </c:pt>
                <c:pt idx="1410">
                  <c:v>4.6933000000000002E-2</c:v>
                </c:pt>
                <c:pt idx="1411">
                  <c:v>5.2567000000000003E-2</c:v>
                </c:pt>
                <c:pt idx="1412">
                  <c:v>6.1433000000000001E-2</c:v>
                </c:pt>
                <c:pt idx="1413">
                  <c:v>5.8466999999999998E-2</c:v>
                </c:pt>
                <c:pt idx="1414">
                  <c:v>6.0782999999999997E-2</c:v>
                </c:pt>
                <c:pt idx="1415">
                  <c:v>3.7933000000000001E-2</c:v>
                </c:pt>
                <c:pt idx="1416">
                  <c:v>6.0233000000000002E-2</c:v>
                </c:pt>
                <c:pt idx="1417">
                  <c:v>3.6549999999999999E-2</c:v>
                </c:pt>
                <c:pt idx="1418">
                  <c:v>4.8083000000000001E-2</c:v>
                </c:pt>
                <c:pt idx="1419">
                  <c:v>4.845E-2</c:v>
                </c:pt>
                <c:pt idx="1420">
                  <c:v>3.7033000000000003E-2</c:v>
                </c:pt>
                <c:pt idx="1421">
                  <c:v>4.2182999999999998E-2</c:v>
                </c:pt>
                <c:pt idx="1422">
                  <c:v>3.4182999999999998E-2</c:v>
                </c:pt>
                <c:pt idx="1423">
                  <c:v>4.5967000000000001E-2</c:v>
                </c:pt>
                <c:pt idx="1424">
                  <c:v>5.4133000000000001E-2</c:v>
                </c:pt>
                <c:pt idx="1425">
                  <c:v>7.1367E-2</c:v>
                </c:pt>
                <c:pt idx="1426">
                  <c:v>4.7500000000000001E-2</c:v>
                </c:pt>
                <c:pt idx="1427">
                  <c:v>4.5267000000000002E-2</c:v>
                </c:pt>
                <c:pt idx="1428">
                  <c:v>4.1799999999999997E-2</c:v>
                </c:pt>
                <c:pt idx="1429">
                  <c:v>4.8550000000000003E-2</c:v>
                </c:pt>
                <c:pt idx="1430">
                  <c:v>5.8067000000000001E-2</c:v>
                </c:pt>
                <c:pt idx="1431">
                  <c:v>3.9100000000000003E-2</c:v>
                </c:pt>
                <c:pt idx="1432">
                  <c:v>5.2782999999999997E-2</c:v>
                </c:pt>
                <c:pt idx="1433">
                  <c:v>6.7049999999999998E-2</c:v>
                </c:pt>
                <c:pt idx="1434">
                  <c:v>3.8949999999999999E-2</c:v>
                </c:pt>
                <c:pt idx="1435">
                  <c:v>4.1417000000000002E-2</c:v>
                </c:pt>
                <c:pt idx="1436">
                  <c:v>4.7600000000000003E-2</c:v>
                </c:pt>
                <c:pt idx="1437">
                  <c:v>7.3400000000000007E-2</c:v>
                </c:pt>
                <c:pt idx="1438">
                  <c:v>7.7600000000000002E-2</c:v>
                </c:pt>
                <c:pt idx="1439">
                  <c:v>4.2317E-2</c:v>
                </c:pt>
                <c:pt idx="1440">
                  <c:v>6.4817E-2</c:v>
                </c:pt>
                <c:pt idx="1441">
                  <c:v>4.4517000000000001E-2</c:v>
                </c:pt>
                <c:pt idx="1442">
                  <c:v>4.1066999999999999E-2</c:v>
                </c:pt>
                <c:pt idx="1443">
                  <c:v>5.2699999999999997E-2</c:v>
                </c:pt>
                <c:pt idx="1444">
                  <c:v>4.4283000000000003E-2</c:v>
                </c:pt>
                <c:pt idx="1445">
                  <c:v>4.4949999999999997E-2</c:v>
                </c:pt>
                <c:pt idx="1446">
                  <c:v>4.4233000000000001E-2</c:v>
                </c:pt>
                <c:pt idx="1447">
                  <c:v>5.1332999999999997E-2</c:v>
                </c:pt>
                <c:pt idx="1448">
                  <c:v>5.4699999999999999E-2</c:v>
                </c:pt>
                <c:pt idx="1449">
                  <c:v>4.0617E-2</c:v>
                </c:pt>
                <c:pt idx="1450">
                  <c:v>5.4149999999999997E-2</c:v>
                </c:pt>
                <c:pt idx="1451">
                  <c:v>5.4332999999999999E-2</c:v>
                </c:pt>
                <c:pt idx="1452">
                  <c:v>4.8182999999999997E-2</c:v>
                </c:pt>
                <c:pt idx="1453">
                  <c:v>4.6167E-2</c:v>
                </c:pt>
                <c:pt idx="1454">
                  <c:v>5.0799999999999998E-2</c:v>
                </c:pt>
                <c:pt idx="1455">
                  <c:v>6.2850000000000003E-2</c:v>
                </c:pt>
                <c:pt idx="1456">
                  <c:v>4.4600000000000001E-2</c:v>
                </c:pt>
                <c:pt idx="1457">
                  <c:v>5.6617000000000001E-2</c:v>
                </c:pt>
                <c:pt idx="1458">
                  <c:v>5.7333000000000002E-2</c:v>
                </c:pt>
                <c:pt idx="1459">
                  <c:v>5.6849999999999998E-2</c:v>
                </c:pt>
                <c:pt idx="1460">
                  <c:v>4.6183000000000002E-2</c:v>
                </c:pt>
                <c:pt idx="1461">
                  <c:v>5.2616999999999997E-2</c:v>
                </c:pt>
                <c:pt idx="1462">
                  <c:v>5.0916999999999997E-2</c:v>
                </c:pt>
                <c:pt idx="1463">
                  <c:v>3.8683000000000002E-2</c:v>
                </c:pt>
                <c:pt idx="1464">
                  <c:v>4.9932999999999998E-2</c:v>
                </c:pt>
                <c:pt idx="1465">
                  <c:v>5.7000000000000002E-2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6.9500000000000006E-2</c:v>
                </c:pt>
                <c:pt idx="1470">
                  <c:v>4.1500000000000002E-2</c:v>
                </c:pt>
                <c:pt idx="1471">
                  <c:v>8.1216999999999998E-2</c:v>
                </c:pt>
                <c:pt idx="1472">
                  <c:v>7.2432999999999997E-2</c:v>
                </c:pt>
                <c:pt idx="1473">
                  <c:v>5.3400000000000003E-2</c:v>
                </c:pt>
                <c:pt idx="1474">
                  <c:v>5.0033000000000001E-2</c:v>
                </c:pt>
                <c:pt idx="1475">
                  <c:v>4.8667000000000002E-2</c:v>
                </c:pt>
                <c:pt idx="1476">
                  <c:v>5.7867000000000002E-2</c:v>
                </c:pt>
                <c:pt idx="1477">
                  <c:v>3.8832999999999999E-2</c:v>
                </c:pt>
                <c:pt idx="1478">
                  <c:v>4.6383000000000001E-2</c:v>
                </c:pt>
                <c:pt idx="1479">
                  <c:v>5.8000000000000003E-2</c:v>
                </c:pt>
                <c:pt idx="1480">
                  <c:v>3.4750000000000003E-2</c:v>
                </c:pt>
                <c:pt idx="1481">
                  <c:v>7.0217000000000002E-2</c:v>
                </c:pt>
                <c:pt idx="1482">
                  <c:v>4.4299999999999999E-2</c:v>
                </c:pt>
                <c:pt idx="1483">
                  <c:v>3.8183000000000002E-2</c:v>
                </c:pt>
                <c:pt idx="1484">
                  <c:v>6.4850000000000005E-2</c:v>
                </c:pt>
                <c:pt idx="1485">
                  <c:v>5.3282999999999997E-2</c:v>
                </c:pt>
                <c:pt idx="1486">
                  <c:v>3.9399999999999998E-2</c:v>
                </c:pt>
                <c:pt idx="1487">
                  <c:v>6.5382999999999997E-2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543040"/>
        <c:axId val="139026432"/>
      </c:scatterChart>
      <c:valAx>
        <c:axId val="80543040"/>
        <c:scaling>
          <c:orientation val="minMax"/>
          <c:max val="31"/>
          <c:min val="1"/>
        </c:scaling>
        <c:delete val="0"/>
        <c:axPos val="b"/>
        <c:minorGridlines>
          <c:spPr>
            <a:ln w="3175">
              <a:solidFill>
                <a:srgbClr val="C0C0C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Days of December 2006</a:t>
                </a:r>
              </a:p>
            </c:rich>
          </c:tx>
          <c:layout>
            <c:manualLayout>
              <c:xMode val="edge"/>
              <c:yMode val="edge"/>
              <c:x val="0.44384331525541715"/>
              <c:y val="0.8958904109589040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9026432"/>
        <c:crossesAt val="0.01"/>
        <c:crossBetween val="midCat"/>
        <c:majorUnit val="2"/>
        <c:minorUnit val="1"/>
      </c:valAx>
      <c:valAx>
        <c:axId val="139026432"/>
        <c:scaling>
          <c:logBase val="10"/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 b="1" i="0" u="none" strike="noStrike" baseline="0">
                    <a:solidFill>
                      <a:srgbClr val="000000"/>
                    </a:solidFill>
                    <a:latin typeface="Arial Cyr"/>
                    <a:cs typeface="Arial Cyr"/>
                  </a:rPr>
                  <a:t>Proton intensity, cm</a:t>
                </a:r>
                <a:r>
                  <a:rPr lang="en-US" sz="1200" b="1" i="0" u="none" strike="noStrike" baseline="30000">
                    <a:solidFill>
                      <a:srgbClr val="000000"/>
                    </a:solidFill>
                    <a:latin typeface="Arial Cyr"/>
                    <a:cs typeface="Arial Cyr"/>
                  </a:rPr>
                  <a:t>-2</a:t>
                </a:r>
                <a:r>
                  <a:rPr lang="en-US" sz="1200" b="1" i="0" u="none" strike="noStrike" baseline="0">
                    <a:solidFill>
                      <a:srgbClr val="000000"/>
                    </a:solidFill>
                    <a:latin typeface="Arial Cyr"/>
                    <a:cs typeface="Arial Cyr"/>
                  </a:rPr>
                  <a:t> s</a:t>
                </a:r>
                <a:r>
                  <a:rPr lang="en-US" sz="1200" b="1" i="0" u="none" strike="noStrike" baseline="30000">
                    <a:solidFill>
                      <a:srgbClr val="000000"/>
                    </a:solidFill>
                    <a:latin typeface="Arial Cyr"/>
                    <a:cs typeface="Arial Cyr"/>
                  </a:rPr>
                  <a:t>-1</a:t>
                </a:r>
                <a:r>
                  <a:rPr lang="en-US" sz="1200" b="1" i="0" u="none" strike="noStrike" baseline="0">
                    <a:solidFill>
                      <a:srgbClr val="000000"/>
                    </a:solidFill>
                    <a:latin typeface="Arial Cyr"/>
                    <a:cs typeface="Arial Cyr"/>
                  </a:rPr>
                  <a:t> sr</a:t>
                </a:r>
                <a:r>
                  <a:rPr lang="en-US" sz="1200" b="1" i="0" u="none" strike="noStrike" baseline="30000">
                    <a:solidFill>
                      <a:srgbClr val="000000"/>
                    </a:solidFill>
                    <a:latin typeface="Arial Cyr"/>
                    <a:cs typeface="Arial Cyr"/>
                  </a:rPr>
                  <a:t>-1</a:t>
                </a:r>
              </a:p>
            </c:rich>
          </c:tx>
          <c:layout>
            <c:manualLayout>
              <c:xMode val="edge"/>
              <c:yMode val="edge"/>
              <c:x val="8.119079837618403E-3"/>
              <c:y val="0.19726027397260273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054304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094765217947219"/>
          <c:y val="0.27671232876712326"/>
          <c:w val="0.14208403922446089"/>
          <c:h val="0.2904109589041096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84582608992059"/>
          <c:y val="5.4236293379994166E-2"/>
          <c:w val="0.81226301257797318"/>
          <c:h val="0.71732210557013709"/>
        </c:manualLayout>
      </c:layout>
      <c:barChart>
        <c:barDir val="col"/>
        <c:grouping val="clustered"/>
        <c:varyColors val="0"/>
        <c:ser>
          <c:idx val="1"/>
          <c:order val="0"/>
          <c:tx>
            <c:v>exp(-E/E0)</c:v>
          </c:tx>
          <c:invertIfNegative val="0"/>
          <c:cat>
            <c:numRef>
              <c:f>XSQPAM!$A$26:$A$46</c:f>
              <c:numCache>
                <c:formatCode>0.00E+00</c:formatCode>
                <c:ptCount val="21"/>
                <c:pt idx="0">
                  <c:v>-3</c:v>
                </c:pt>
                <c:pt idx="1">
                  <c:v>-2.5</c:v>
                </c:pt>
                <c:pt idx="2">
                  <c:v>-2</c:v>
                </c:pt>
                <c:pt idx="3">
                  <c:v>-1.5</c:v>
                </c:pt>
                <c:pt idx="4">
                  <c:v>-1</c:v>
                </c:pt>
                <c:pt idx="5">
                  <c:v>-0.5</c:v>
                </c:pt>
                <c:pt idx="6">
                  <c:v>0</c:v>
                </c:pt>
                <c:pt idx="7">
                  <c:v>0.5</c:v>
                </c:pt>
                <c:pt idx="8">
                  <c:v>1</c:v>
                </c:pt>
                <c:pt idx="9">
                  <c:v>1.5</c:v>
                </c:pt>
                <c:pt idx="10">
                  <c:v>2</c:v>
                </c:pt>
                <c:pt idx="11">
                  <c:v>2.5</c:v>
                </c:pt>
                <c:pt idx="12">
                  <c:v>3</c:v>
                </c:pt>
                <c:pt idx="13">
                  <c:v>3.5</c:v>
                </c:pt>
                <c:pt idx="14">
                  <c:v>4</c:v>
                </c:pt>
                <c:pt idx="15">
                  <c:v>4.5</c:v>
                </c:pt>
                <c:pt idx="16">
                  <c:v>5</c:v>
                </c:pt>
                <c:pt idx="17">
                  <c:v>5.5</c:v>
                </c:pt>
                <c:pt idx="18">
                  <c:v>6</c:v>
                </c:pt>
                <c:pt idx="19">
                  <c:v>6.5</c:v>
                </c:pt>
                <c:pt idx="20">
                  <c:v>7</c:v>
                </c:pt>
              </c:numCache>
            </c:numRef>
          </c:cat>
          <c:val>
            <c:numRef>
              <c:f>XSQPAM!$D$26:$D$46</c:f>
              <c:numCache>
                <c:formatCode>0.00E+00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3"/>
          <c:order val="1"/>
          <c:tx>
            <c:v>E^-gam</c:v>
          </c:tx>
          <c:spPr>
            <a:solidFill>
              <a:schemeClr val="accent1"/>
            </a:solidFill>
          </c:spPr>
          <c:invertIfNegative val="0"/>
          <c:cat>
            <c:numRef>
              <c:f>XSQPAM!$A$74:$A$94</c:f>
              <c:numCache>
                <c:formatCode>0.00E+00</c:formatCode>
                <c:ptCount val="21"/>
                <c:pt idx="0">
                  <c:v>-3</c:v>
                </c:pt>
                <c:pt idx="1">
                  <c:v>-2.5</c:v>
                </c:pt>
                <c:pt idx="2">
                  <c:v>-2</c:v>
                </c:pt>
                <c:pt idx="3">
                  <c:v>-1.5</c:v>
                </c:pt>
                <c:pt idx="4">
                  <c:v>-1</c:v>
                </c:pt>
                <c:pt idx="5">
                  <c:v>-0.5</c:v>
                </c:pt>
                <c:pt idx="6">
                  <c:v>0</c:v>
                </c:pt>
                <c:pt idx="7">
                  <c:v>0.5</c:v>
                </c:pt>
                <c:pt idx="8">
                  <c:v>1</c:v>
                </c:pt>
                <c:pt idx="9">
                  <c:v>1.5</c:v>
                </c:pt>
                <c:pt idx="10">
                  <c:v>2</c:v>
                </c:pt>
                <c:pt idx="11">
                  <c:v>2.5</c:v>
                </c:pt>
                <c:pt idx="12">
                  <c:v>3</c:v>
                </c:pt>
                <c:pt idx="13">
                  <c:v>3.5</c:v>
                </c:pt>
                <c:pt idx="14">
                  <c:v>4</c:v>
                </c:pt>
                <c:pt idx="15">
                  <c:v>4.5</c:v>
                </c:pt>
                <c:pt idx="16">
                  <c:v>5</c:v>
                </c:pt>
                <c:pt idx="17">
                  <c:v>5.5</c:v>
                </c:pt>
                <c:pt idx="18">
                  <c:v>6</c:v>
                </c:pt>
                <c:pt idx="19">
                  <c:v>6.5</c:v>
                </c:pt>
                <c:pt idx="20">
                  <c:v>7</c:v>
                </c:pt>
              </c:numCache>
            </c:numRef>
          </c:cat>
          <c:val>
            <c:numRef>
              <c:f>XSQPAM!$D$74:$D$94</c:f>
              <c:numCache>
                <c:formatCode>0.00E+00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>
                  <c:v>6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41184512"/>
        <c:axId val="140929280"/>
      </c:barChart>
      <c:catAx>
        <c:axId val="141184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Log(X2)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0929280"/>
        <c:crosses val="autoZero"/>
        <c:auto val="1"/>
        <c:lblAlgn val="ctr"/>
        <c:lblOffset val="100"/>
        <c:tickLblSkip val="2"/>
        <c:noMultiLvlLbl val="0"/>
      </c:catAx>
      <c:valAx>
        <c:axId val="1409292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events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1184512"/>
        <c:crossesAt val="-3"/>
        <c:crossBetween val="between"/>
      </c:valAx>
    </c:plotArea>
    <c:legend>
      <c:legendPos val="r"/>
      <c:layout>
        <c:manualLayout>
          <c:xMode val="edge"/>
          <c:yMode val="edge"/>
          <c:x val="0.61088400313597169"/>
          <c:y val="0.3074475065616798"/>
          <c:w val="0.27060953744418309"/>
          <c:h val="0.357327209098862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 PAMELA, fit R</a:t>
            </a:r>
            <a:r>
              <a:rPr lang="en-US" baseline="30000"/>
              <a:t>-</a:t>
            </a:r>
            <a:r>
              <a:rPr lang="en-US" baseline="30000">
                <a:sym typeface="Symbol"/>
              </a:rPr>
              <a:t></a:t>
            </a:r>
            <a:endParaRPr lang="en-US" baseline="300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GamR</c:v>
          </c:tx>
          <c:spPr>
            <a:ln w="28575">
              <a:noFill/>
            </a:ln>
          </c:spPr>
          <c:xVal>
            <c:numRef>
              <c:f>J10024PA!$I$4:$I$31</c:f>
              <c:numCache>
                <c:formatCode>General</c:formatCode>
                <c:ptCount val="28"/>
                <c:pt idx="0">
                  <c:v>23</c:v>
                </c:pt>
                <c:pt idx="1">
                  <c:v>31</c:v>
                </c:pt>
                <c:pt idx="2">
                  <c:v>90</c:v>
                </c:pt>
                <c:pt idx="3">
                  <c:v>54</c:v>
                </c:pt>
                <c:pt idx="4">
                  <c:v>7</c:v>
                </c:pt>
                <c:pt idx="5">
                  <c:v>18</c:v>
                </c:pt>
                <c:pt idx="6">
                  <c:v>-61</c:v>
                </c:pt>
                <c:pt idx="7">
                  <c:v>62</c:v>
                </c:pt>
                <c:pt idx="8">
                  <c:v>21</c:v>
                </c:pt>
                <c:pt idx="9">
                  <c:v>71</c:v>
                </c:pt>
                <c:pt idx="10">
                  <c:v>-12</c:v>
                </c:pt>
                <c:pt idx="12">
                  <c:v>76</c:v>
                </c:pt>
                <c:pt idx="13">
                  <c:v>51</c:v>
                </c:pt>
                <c:pt idx="14">
                  <c:v>74</c:v>
                </c:pt>
                <c:pt idx="15">
                  <c:v>65</c:v>
                </c:pt>
                <c:pt idx="17">
                  <c:v>-12</c:v>
                </c:pt>
                <c:pt idx="18">
                  <c:v>60</c:v>
                </c:pt>
                <c:pt idx="19">
                  <c:v>-24</c:v>
                </c:pt>
                <c:pt idx="20">
                  <c:v>-28</c:v>
                </c:pt>
                <c:pt idx="21">
                  <c:v>4</c:v>
                </c:pt>
                <c:pt idx="22">
                  <c:v>115</c:v>
                </c:pt>
                <c:pt idx="23">
                  <c:v>11</c:v>
                </c:pt>
                <c:pt idx="24">
                  <c:v>-82</c:v>
                </c:pt>
                <c:pt idx="25">
                  <c:v>31</c:v>
                </c:pt>
                <c:pt idx="26">
                  <c:v>-5</c:v>
                </c:pt>
                <c:pt idx="27">
                  <c:v>-2</c:v>
                </c:pt>
              </c:numCache>
            </c:numRef>
          </c:xVal>
          <c:yVal>
            <c:numRef>
              <c:f>J10024PA!$N$4:$N$31</c:f>
              <c:numCache>
                <c:formatCode>General</c:formatCode>
                <c:ptCount val="28"/>
                <c:pt idx="1">
                  <c:v>5.69</c:v>
                </c:pt>
                <c:pt idx="2">
                  <c:v>4.8140000000000001</c:v>
                </c:pt>
                <c:pt idx="3">
                  <c:v>5.68</c:v>
                </c:pt>
                <c:pt idx="4">
                  <c:v>3.32</c:v>
                </c:pt>
                <c:pt idx="5">
                  <c:v>5.0999999999999996</c:v>
                </c:pt>
                <c:pt idx="6">
                  <c:v>3.45</c:v>
                </c:pt>
                <c:pt idx="8">
                  <c:v>9.23</c:v>
                </c:pt>
                <c:pt idx="9">
                  <c:v>6.62</c:v>
                </c:pt>
                <c:pt idx="10">
                  <c:v>7.88</c:v>
                </c:pt>
                <c:pt idx="11">
                  <c:v>6.63</c:v>
                </c:pt>
                <c:pt idx="12">
                  <c:v>4.95</c:v>
                </c:pt>
                <c:pt idx="13">
                  <c:v>4.8600000000000003</c:v>
                </c:pt>
                <c:pt idx="14">
                  <c:v>3.97</c:v>
                </c:pt>
                <c:pt idx="15">
                  <c:v>6.71</c:v>
                </c:pt>
                <c:pt idx="16">
                  <c:v>7.18</c:v>
                </c:pt>
                <c:pt idx="17">
                  <c:v>5.97</c:v>
                </c:pt>
                <c:pt idx="18">
                  <c:v>2.61</c:v>
                </c:pt>
                <c:pt idx="19">
                  <c:v>5.81</c:v>
                </c:pt>
                <c:pt idx="20">
                  <c:v>3.26</c:v>
                </c:pt>
                <c:pt idx="21">
                  <c:v>4.22</c:v>
                </c:pt>
                <c:pt idx="22">
                  <c:v>4.53</c:v>
                </c:pt>
                <c:pt idx="23">
                  <c:v>7.37</c:v>
                </c:pt>
                <c:pt idx="24">
                  <c:v>4.5599999999999996</c:v>
                </c:pt>
                <c:pt idx="25">
                  <c:v>5.65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97312"/>
        <c:axId val="40797888"/>
      </c:scatterChart>
      <c:valAx>
        <c:axId val="40797312"/>
        <c:scaling>
          <c:orientation val="minMax"/>
          <c:min val="-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Longitude, deg.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797888"/>
        <c:crosses val="autoZero"/>
        <c:crossBetween val="midCat"/>
        <c:majorUnit val="30"/>
      </c:valAx>
      <c:valAx>
        <c:axId val="407978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Gamma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797312"/>
        <c:crossesAt val="-90"/>
        <c:crossBetween val="midCat"/>
        <c:majorUnit val="2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J&gt;100 MeV</a:t>
            </a: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698862642169732"/>
          <c:y val="0.19480351414406533"/>
          <c:w val="0.55355380577427826"/>
          <c:h val="0.62440179352580927"/>
        </c:manualLayout>
      </c:layout>
      <c:scatterChart>
        <c:scatterStyle val="lineMarker"/>
        <c:varyColors val="0"/>
        <c:ser>
          <c:idx val="0"/>
          <c:order val="0"/>
          <c:tx>
            <c:v>PAMELA</c:v>
          </c:tx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B050"/>
                </a:solidFill>
              </a:ln>
            </c:spPr>
          </c:marker>
          <c:xVal>
            <c:numRef>
              <c:f>J10024PA!$I$4:$I$31</c:f>
              <c:numCache>
                <c:formatCode>General</c:formatCode>
                <c:ptCount val="28"/>
                <c:pt idx="0">
                  <c:v>23</c:v>
                </c:pt>
                <c:pt idx="1">
                  <c:v>31</c:v>
                </c:pt>
                <c:pt idx="2">
                  <c:v>90</c:v>
                </c:pt>
                <c:pt idx="3">
                  <c:v>54</c:v>
                </c:pt>
                <c:pt idx="4">
                  <c:v>7</c:v>
                </c:pt>
                <c:pt idx="5">
                  <c:v>18</c:v>
                </c:pt>
                <c:pt idx="6">
                  <c:v>-61</c:v>
                </c:pt>
                <c:pt idx="7">
                  <c:v>62</c:v>
                </c:pt>
                <c:pt idx="8">
                  <c:v>21</c:v>
                </c:pt>
                <c:pt idx="9">
                  <c:v>71</c:v>
                </c:pt>
                <c:pt idx="10">
                  <c:v>-12</c:v>
                </c:pt>
                <c:pt idx="12">
                  <c:v>76</c:v>
                </c:pt>
                <c:pt idx="13">
                  <c:v>51</c:v>
                </c:pt>
                <c:pt idx="14">
                  <c:v>74</c:v>
                </c:pt>
                <c:pt idx="15">
                  <c:v>65</c:v>
                </c:pt>
                <c:pt idx="17">
                  <c:v>-12</c:v>
                </c:pt>
                <c:pt idx="18">
                  <c:v>60</c:v>
                </c:pt>
                <c:pt idx="19">
                  <c:v>-24</c:v>
                </c:pt>
                <c:pt idx="20">
                  <c:v>-28</c:v>
                </c:pt>
                <c:pt idx="21">
                  <c:v>4</c:v>
                </c:pt>
                <c:pt idx="22">
                  <c:v>115</c:v>
                </c:pt>
                <c:pt idx="23">
                  <c:v>11</c:v>
                </c:pt>
                <c:pt idx="24">
                  <c:v>-82</c:v>
                </c:pt>
                <c:pt idx="25">
                  <c:v>31</c:v>
                </c:pt>
                <c:pt idx="26">
                  <c:v>-5</c:v>
                </c:pt>
                <c:pt idx="27">
                  <c:v>-2</c:v>
                </c:pt>
              </c:numCache>
            </c:numRef>
          </c:xVal>
          <c:yVal>
            <c:numRef>
              <c:f>J10024PA!$G$4:$G$31</c:f>
              <c:numCache>
                <c:formatCode>0.00E+00</c:formatCode>
                <c:ptCount val="28"/>
                <c:pt idx="0">
                  <c:v>85.8</c:v>
                </c:pt>
                <c:pt idx="1">
                  <c:v>1.9</c:v>
                </c:pt>
                <c:pt idx="2">
                  <c:v>9.2499999999999999E-2</c:v>
                </c:pt>
                <c:pt idx="3">
                  <c:v>3.44</c:v>
                </c:pt>
                <c:pt idx="4">
                  <c:v>4.6199999999999998E-2</c:v>
                </c:pt>
                <c:pt idx="5">
                  <c:v>0.251</c:v>
                </c:pt>
                <c:pt idx="6">
                  <c:v>4.3499999999999997E-2</c:v>
                </c:pt>
                <c:pt idx="7">
                  <c:v>1.29E-2</c:v>
                </c:pt>
                <c:pt idx="8">
                  <c:v>1.72</c:v>
                </c:pt>
                <c:pt idx="9">
                  <c:v>8.4</c:v>
                </c:pt>
                <c:pt idx="10">
                  <c:v>55.1</c:v>
                </c:pt>
                <c:pt idx="11">
                  <c:v>1.97</c:v>
                </c:pt>
                <c:pt idx="12">
                  <c:v>13</c:v>
                </c:pt>
                <c:pt idx="13">
                  <c:v>0.20100000000000001</c:v>
                </c:pt>
                <c:pt idx="14">
                  <c:v>0.35899999999999999</c:v>
                </c:pt>
                <c:pt idx="15">
                  <c:v>0.47099999999999997</c:v>
                </c:pt>
                <c:pt idx="16">
                  <c:v>0.55100000000000005</c:v>
                </c:pt>
                <c:pt idx="17">
                  <c:v>1.48</c:v>
                </c:pt>
                <c:pt idx="18">
                  <c:v>4.2700000000000002E-2</c:v>
                </c:pt>
                <c:pt idx="19">
                  <c:v>2.71</c:v>
                </c:pt>
                <c:pt idx="20">
                  <c:v>7.1099999999999997E-2</c:v>
                </c:pt>
                <c:pt idx="21">
                  <c:v>0.17299999999999999</c:v>
                </c:pt>
                <c:pt idx="22">
                  <c:v>2.5099999999999998</c:v>
                </c:pt>
                <c:pt idx="23">
                  <c:v>3.43</c:v>
                </c:pt>
                <c:pt idx="24">
                  <c:v>0.60499999999999998</c:v>
                </c:pt>
                <c:pt idx="25">
                  <c:v>0.57599999999999996</c:v>
                </c:pt>
                <c:pt idx="26">
                  <c:v>0.48199999999999998</c:v>
                </c:pt>
                <c:pt idx="27">
                  <c:v>0.47199999999999998</c:v>
                </c:pt>
              </c:numCache>
            </c:numRef>
          </c:yVal>
          <c:smooth val="0"/>
        </c:ser>
        <c:ser>
          <c:idx val="1"/>
          <c:order val="1"/>
          <c:tx>
            <c:v>All events</c:v>
          </c:tx>
          <c:spPr>
            <a:ln w="28575">
              <a:noFill/>
            </a:ln>
          </c:spPr>
          <c:marker>
            <c:symbol val="square"/>
            <c:size val="2"/>
          </c:marker>
          <c:xVal>
            <c:numRef>
              <c:f>J10024PA!$I$36:$I$75</c:f>
              <c:numCache>
                <c:formatCode>General</c:formatCode>
                <c:ptCount val="40"/>
                <c:pt idx="0">
                  <c:v>52</c:v>
                </c:pt>
                <c:pt idx="1">
                  <c:v>90</c:v>
                </c:pt>
                <c:pt idx="2">
                  <c:v>50</c:v>
                </c:pt>
                <c:pt idx="3">
                  <c:v>90</c:v>
                </c:pt>
                <c:pt idx="4">
                  <c:v>19</c:v>
                </c:pt>
                <c:pt idx="5">
                  <c:v>54</c:v>
                </c:pt>
                <c:pt idx="6">
                  <c:v>36</c:v>
                </c:pt>
                <c:pt idx="7">
                  <c:v>69</c:v>
                </c:pt>
                <c:pt idx="8">
                  <c:v>7</c:v>
                </c:pt>
                <c:pt idx="9">
                  <c:v>18</c:v>
                </c:pt>
                <c:pt idx="10">
                  <c:v>63</c:v>
                </c:pt>
                <c:pt idx="11">
                  <c:v>-61</c:v>
                </c:pt>
                <c:pt idx="12">
                  <c:v>62</c:v>
                </c:pt>
                <c:pt idx="13">
                  <c:v>21</c:v>
                </c:pt>
                <c:pt idx="14">
                  <c:v>71</c:v>
                </c:pt>
                <c:pt idx="15">
                  <c:v>-12</c:v>
                </c:pt>
                <c:pt idx="17">
                  <c:v>76</c:v>
                </c:pt>
                <c:pt idx="18">
                  <c:v>51</c:v>
                </c:pt>
                <c:pt idx="19">
                  <c:v>74</c:v>
                </c:pt>
                <c:pt idx="20">
                  <c:v>1</c:v>
                </c:pt>
                <c:pt idx="21">
                  <c:v>65</c:v>
                </c:pt>
                <c:pt idx="22">
                  <c:v>65</c:v>
                </c:pt>
                <c:pt idx="24">
                  <c:v>34</c:v>
                </c:pt>
                <c:pt idx="25">
                  <c:v>-12</c:v>
                </c:pt>
                <c:pt idx="26">
                  <c:v>60</c:v>
                </c:pt>
                <c:pt idx="27">
                  <c:v>-24</c:v>
                </c:pt>
                <c:pt idx="28">
                  <c:v>40</c:v>
                </c:pt>
                <c:pt idx="29">
                  <c:v>-28</c:v>
                </c:pt>
                <c:pt idx="30">
                  <c:v>4</c:v>
                </c:pt>
                <c:pt idx="31">
                  <c:v>-7</c:v>
                </c:pt>
                <c:pt idx="32">
                  <c:v>115</c:v>
                </c:pt>
                <c:pt idx="33">
                  <c:v>11</c:v>
                </c:pt>
                <c:pt idx="34">
                  <c:v>38</c:v>
                </c:pt>
                <c:pt idx="35">
                  <c:v>-82</c:v>
                </c:pt>
                <c:pt idx="36">
                  <c:v>32</c:v>
                </c:pt>
                <c:pt idx="37">
                  <c:v>31</c:v>
                </c:pt>
                <c:pt idx="38">
                  <c:v>-5</c:v>
                </c:pt>
                <c:pt idx="39">
                  <c:v>-2</c:v>
                </c:pt>
              </c:numCache>
            </c:numRef>
          </c:xVal>
          <c:yVal>
            <c:numRef>
              <c:f>J10024PA!$M$36:$M$75</c:f>
              <c:numCache>
                <c:formatCode>General</c:formatCode>
                <c:ptCount val="40"/>
                <c:pt idx="0">
                  <c:v>2.9499999999999998E-2</c:v>
                </c:pt>
                <c:pt idx="1">
                  <c:v>3.0700000000000002E-2</c:v>
                </c:pt>
                <c:pt idx="2">
                  <c:v>1.55E-2</c:v>
                </c:pt>
                <c:pt idx="3">
                  <c:v>9.2499999999999999E-2</c:v>
                </c:pt>
                <c:pt idx="4">
                  <c:v>0.02</c:v>
                </c:pt>
                <c:pt idx="5">
                  <c:v>3.44</c:v>
                </c:pt>
                <c:pt idx="6">
                  <c:v>1.25</c:v>
                </c:pt>
                <c:pt idx="7">
                  <c:v>1.99</c:v>
                </c:pt>
                <c:pt idx="8">
                  <c:v>4.6199999999999998E-2</c:v>
                </c:pt>
                <c:pt idx="9">
                  <c:v>0.251</c:v>
                </c:pt>
                <c:pt idx="10">
                  <c:v>6.2100000000000002E-2</c:v>
                </c:pt>
                <c:pt idx="11">
                  <c:v>4.3499999999999997E-2</c:v>
                </c:pt>
                <c:pt idx="12">
                  <c:v>1.29E-2</c:v>
                </c:pt>
                <c:pt idx="13">
                  <c:v>1.72</c:v>
                </c:pt>
                <c:pt idx="14">
                  <c:v>8.4</c:v>
                </c:pt>
                <c:pt idx="15">
                  <c:v>55.1</c:v>
                </c:pt>
                <c:pt idx="16">
                  <c:v>1.97</c:v>
                </c:pt>
                <c:pt idx="17">
                  <c:v>13</c:v>
                </c:pt>
                <c:pt idx="18">
                  <c:v>0.20100000000000001</c:v>
                </c:pt>
                <c:pt idx="19">
                  <c:v>0.35899999999999999</c:v>
                </c:pt>
                <c:pt idx="20">
                  <c:v>0.14000000000000001</c:v>
                </c:pt>
                <c:pt idx="21">
                  <c:v>4.41E-2</c:v>
                </c:pt>
                <c:pt idx="22">
                  <c:v>0.47099999999999997</c:v>
                </c:pt>
                <c:pt idx="23">
                  <c:v>0.55100000000000005</c:v>
                </c:pt>
                <c:pt idx="24">
                  <c:v>3.7699999999999997E-2</c:v>
                </c:pt>
                <c:pt idx="25">
                  <c:v>1.48</c:v>
                </c:pt>
                <c:pt idx="26">
                  <c:v>4.2700000000000002E-2</c:v>
                </c:pt>
                <c:pt idx="27">
                  <c:v>2.71</c:v>
                </c:pt>
                <c:pt idx="28">
                  <c:v>6.2300000000000001E-2</c:v>
                </c:pt>
                <c:pt idx="29">
                  <c:v>7.1099999999999997E-2</c:v>
                </c:pt>
                <c:pt idx="30">
                  <c:v>0.17299999999999999</c:v>
                </c:pt>
                <c:pt idx="31">
                  <c:v>0.121</c:v>
                </c:pt>
                <c:pt idx="32">
                  <c:v>2.5099999999999998</c:v>
                </c:pt>
                <c:pt idx="33">
                  <c:v>3.43</c:v>
                </c:pt>
                <c:pt idx="34">
                  <c:v>0.29399999999999998</c:v>
                </c:pt>
                <c:pt idx="35">
                  <c:v>0.60499999999999998</c:v>
                </c:pt>
                <c:pt idx="36">
                  <c:v>3.0300000000000001E-2</c:v>
                </c:pt>
                <c:pt idx="37">
                  <c:v>0.57599999999999996</c:v>
                </c:pt>
                <c:pt idx="38">
                  <c:v>0.48199999999999998</c:v>
                </c:pt>
                <c:pt idx="39">
                  <c:v>0.47199999999999998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99616"/>
        <c:axId val="40800192"/>
      </c:scatterChart>
      <c:valAx>
        <c:axId val="40799616"/>
        <c:scaling>
          <c:orientation val="minMax"/>
          <c:min val="-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Longitude, deg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800192"/>
        <c:crossesAt val="1.0000000000000002E-2"/>
        <c:crossBetween val="midCat"/>
      </c:valAx>
      <c:valAx>
        <c:axId val="40800192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J(E&gt;100 MeV), pfu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crossAx val="40799616"/>
        <c:crossesAt val="-90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Rmax</c:v>
          </c:tx>
          <c:spPr>
            <a:ln w="28575">
              <a:noFill/>
            </a:ln>
          </c:spPr>
          <c:xVal>
            <c:numRef>
              <c:f>J10024PA!$I$4:$I$31</c:f>
              <c:numCache>
                <c:formatCode>General</c:formatCode>
                <c:ptCount val="28"/>
                <c:pt idx="0">
                  <c:v>23</c:v>
                </c:pt>
                <c:pt idx="1">
                  <c:v>31</c:v>
                </c:pt>
                <c:pt idx="2">
                  <c:v>90</c:v>
                </c:pt>
                <c:pt idx="3">
                  <c:v>54</c:v>
                </c:pt>
                <c:pt idx="4">
                  <c:v>7</c:v>
                </c:pt>
                <c:pt idx="5">
                  <c:v>18</c:v>
                </c:pt>
                <c:pt idx="6">
                  <c:v>-61</c:v>
                </c:pt>
                <c:pt idx="7">
                  <c:v>62</c:v>
                </c:pt>
                <c:pt idx="8">
                  <c:v>21</c:v>
                </c:pt>
                <c:pt idx="9">
                  <c:v>71</c:v>
                </c:pt>
                <c:pt idx="10">
                  <c:v>-12</c:v>
                </c:pt>
                <c:pt idx="12">
                  <c:v>76</c:v>
                </c:pt>
                <c:pt idx="13">
                  <c:v>51</c:v>
                </c:pt>
                <c:pt idx="14">
                  <c:v>74</c:v>
                </c:pt>
                <c:pt idx="15">
                  <c:v>65</c:v>
                </c:pt>
                <c:pt idx="17">
                  <c:v>-12</c:v>
                </c:pt>
                <c:pt idx="18">
                  <c:v>60</c:v>
                </c:pt>
                <c:pt idx="19">
                  <c:v>-24</c:v>
                </c:pt>
                <c:pt idx="20">
                  <c:v>-28</c:v>
                </c:pt>
                <c:pt idx="21">
                  <c:v>4</c:v>
                </c:pt>
                <c:pt idx="22">
                  <c:v>115</c:v>
                </c:pt>
                <c:pt idx="23">
                  <c:v>11</c:v>
                </c:pt>
                <c:pt idx="24">
                  <c:v>-82</c:v>
                </c:pt>
                <c:pt idx="25">
                  <c:v>31</c:v>
                </c:pt>
                <c:pt idx="26">
                  <c:v>-5</c:v>
                </c:pt>
                <c:pt idx="27">
                  <c:v>-2</c:v>
                </c:pt>
              </c:numCache>
            </c:numRef>
          </c:xVal>
          <c:yVal>
            <c:numRef>
              <c:f>J10024PA!$M$4:$M$31</c:f>
              <c:numCache>
                <c:formatCode>General</c:formatCode>
                <c:ptCount val="28"/>
                <c:pt idx="0">
                  <c:v>3.48</c:v>
                </c:pt>
                <c:pt idx="1">
                  <c:v>1.0673999999999999</c:v>
                </c:pt>
                <c:pt idx="2">
                  <c:v>0.77</c:v>
                </c:pt>
                <c:pt idx="3">
                  <c:v>1.05</c:v>
                </c:pt>
                <c:pt idx="4">
                  <c:v>0.9</c:v>
                </c:pt>
                <c:pt idx="5">
                  <c:v>0.77</c:v>
                </c:pt>
                <c:pt idx="6">
                  <c:v>0.9</c:v>
                </c:pt>
                <c:pt idx="8">
                  <c:v>0.77</c:v>
                </c:pt>
                <c:pt idx="9">
                  <c:v>1.23</c:v>
                </c:pt>
                <c:pt idx="10">
                  <c:v>1.23</c:v>
                </c:pt>
                <c:pt idx="11">
                  <c:v>1.23</c:v>
                </c:pt>
                <c:pt idx="12">
                  <c:v>1.69</c:v>
                </c:pt>
                <c:pt idx="13">
                  <c:v>0.9</c:v>
                </c:pt>
                <c:pt idx="14">
                  <c:v>1.23</c:v>
                </c:pt>
                <c:pt idx="15">
                  <c:v>0.9</c:v>
                </c:pt>
                <c:pt idx="16">
                  <c:v>0.77</c:v>
                </c:pt>
                <c:pt idx="17">
                  <c:v>1.05</c:v>
                </c:pt>
                <c:pt idx="18">
                  <c:v>0.66</c:v>
                </c:pt>
                <c:pt idx="19">
                  <c:v>1.23</c:v>
                </c:pt>
                <c:pt idx="20">
                  <c:v>0.9</c:v>
                </c:pt>
                <c:pt idx="21">
                  <c:v>0.9</c:v>
                </c:pt>
                <c:pt idx="22">
                  <c:v>1.44</c:v>
                </c:pt>
                <c:pt idx="23">
                  <c:v>1.05</c:v>
                </c:pt>
                <c:pt idx="24">
                  <c:v>1.23</c:v>
                </c:pt>
                <c:pt idx="25">
                  <c:v>0.77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01920"/>
        <c:axId val="40802496"/>
      </c:scatterChart>
      <c:valAx>
        <c:axId val="40801920"/>
        <c:scaling>
          <c:orientation val="minMax"/>
          <c:min val="-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Longitude, deg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802496"/>
        <c:crosses val="autoZero"/>
        <c:crossBetween val="midCat"/>
        <c:majorUnit val="30"/>
      </c:valAx>
      <c:valAx>
        <c:axId val="408024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Rmax, GV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801920"/>
        <c:crossesAt val="-90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2006 12 13, 0318-0329 UT</a:t>
            </a: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668067994982145"/>
          <c:y val="9.2620601077994705E-2"/>
          <c:w val="0.53520652671262714"/>
          <c:h val="0.74996549204970486"/>
        </c:manualLayout>
      </c:layout>
      <c:scatterChart>
        <c:scatterStyle val="lineMarker"/>
        <c:varyColors val="0"/>
        <c:ser>
          <c:idx val="0"/>
          <c:order val="0"/>
          <c:tx>
            <c:v>PAMELA+GOES+NM</c:v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SPE_APP!$B$409:$B$460</c:f>
              <c:numCache>
                <c:formatCode>General</c:formatCode>
                <c:ptCount val="52"/>
                <c:pt idx="0">
                  <c:v>2.8000000000000001E-2</c:v>
                </c:pt>
                <c:pt idx="1">
                  <c:v>0.06</c:v>
                </c:pt>
                <c:pt idx="2">
                  <c:v>0.12</c:v>
                </c:pt>
                <c:pt idx="3">
                  <c:v>0.13100000000000001</c:v>
                </c:pt>
                <c:pt idx="4">
                  <c:v>0.14199999999999999</c:v>
                </c:pt>
                <c:pt idx="5">
                  <c:v>0.154</c:v>
                </c:pt>
                <c:pt idx="6">
                  <c:v>0.16900000000000001</c:v>
                </c:pt>
                <c:pt idx="7">
                  <c:v>0.185</c:v>
                </c:pt>
                <c:pt idx="8">
                  <c:v>0.20399999999999999</c:v>
                </c:pt>
                <c:pt idx="9">
                  <c:v>0.22600000000000001</c:v>
                </c:pt>
                <c:pt idx="10">
                  <c:v>0.251</c:v>
                </c:pt>
                <c:pt idx="11">
                  <c:v>0.27900000000000003</c:v>
                </c:pt>
                <c:pt idx="12">
                  <c:v>0.31</c:v>
                </c:pt>
                <c:pt idx="13">
                  <c:v>0.34599999999999997</c:v>
                </c:pt>
                <c:pt idx="14">
                  <c:v>0.38600000000000001</c:v>
                </c:pt>
                <c:pt idx="15">
                  <c:v>0.432</c:v>
                </c:pt>
                <c:pt idx="16">
                  <c:v>0.433</c:v>
                </c:pt>
                <c:pt idx="17">
                  <c:v>0.48299999999999998</c:v>
                </c:pt>
                <c:pt idx="18">
                  <c:v>0.54</c:v>
                </c:pt>
                <c:pt idx="19">
                  <c:v>0.60399999999999998</c:v>
                </c:pt>
                <c:pt idx="20">
                  <c:v>0.625</c:v>
                </c:pt>
                <c:pt idx="21">
                  <c:v>0.67600000000000005</c:v>
                </c:pt>
                <c:pt idx="22">
                  <c:v>0.75800000000000001</c:v>
                </c:pt>
                <c:pt idx="23">
                  <c:v>0.83099999999999996</c:v>
                </c:pt>
                <c:pt idx="24">
                  <c:v>0.84899999999999998</c:v>
                </c:pt>
                <c:pt idx="25">
                  <c:v>0.95099999999999996</c:v>
                </c:pt>
                <c:pt idx="26">
                  <c:v>1.048</c:v>
                </c:pt>
                <c:pt idx="27">
                  <c:v>1.07</c:v>
                </c:pt>
                <c:pt idx="28">
                  <c:v>1.2</c:v>
                </c:pt>
                <c:pt idx="29">
                  <c:v>1.2709999999999999</c:v>
                </c:pt>
                <c:pt idx="30">
                  <c:v>1.34</c:v>
                </c:pt>
                <c:pt idx="31">
                  <c:v>1.5</c:v>
                </c:pt>
                <c:pt idx="32">
                  <c:v>1.5</c:v>
                </c:pt>
                <c:pt idx="33">
                  <c:v>1.69</c:v>
                </c:pt>
                <c:pt idx="34">
                  <c:v>1.732</c:v>
                </c:pt>
                <c:pt idx="35">
                  <c:v>1.89</c:v>
                </c:pt>
                <c:pt idx="36">
                  <c:v>1.968</c:v>
                </c:pt>
                <c:pt idx="37">
                  <c:v>2.12</c:v>
                </c:pt>
                <c:pt idx="38">
                  <c:v>2.2050000000000001</c:v>
                </c:pt>
                <c:pt idx="39">
                  <c:v>2.38</c:v>
                </c:pt>
                <c:pt idx="40">
                  <c:v>2.4449999999999998</c:v>
                </c:pt>
                <c:pt idx="41">
                  <c:v>2.67</c:v>
                </c:pt>
                <c:pt idx="42">
                  <c:v>2.6859999999999999</c:v>
                </c:pt>
                <c:pt idx="43">
                  <c:v>2.9279999999999999</c:v>
                </c:pt>
                <c:pt idx="44">
                  <c:v>3.1709999999999998</c:v>
                </c:pt>
                <c:pt idx="45">
                  <c:v>3.4140000000000001</c:v>
                </c:pt>
                <c:pt idx="46">
                  <c:v>3.6589999999999998</c:v>
                </c:pt>
                <c:pt idx="47">
                  <c:v>3.9039999999999999</c:v>
                </c:pt>
                <c:pt idx="48">
                  <c:v>4.149</c:v>
                </c:pt>
                <c:pt idx="49">
                  <c:v>4.3949999999999996</c:v>
                </c:pt>
                <c:pt idx="50">
                  <c:v>4.641</c:v>
                </c:pt>
                <c:pt idx="51">
                  <c:v>4.8879999999999999</c:v>
                </c:pt>
              </c:numCache>
            </c:numRef>
          </c:xVal>
          <c:yVal>
            <c:numRef>
              <c:f>SPE_APP!$C$409:$C$460</c:f>
              <c:numCache>
                <c:formatCode>General</c:formatCode>
                <c:ptCount val="52"/>
                <c:pt idx="0">
                  <c:v>68.5</c:v>
                </c:pt>
                <c:pt idx="1">
                  <c:v>356.7</c:v>
                </c:pt>
                <c:pt idx="2">
                  <c:v>153.30000000000001</c:v>
                </c:pt>
                <c:pt idx="3">
                  <c:v>77</c:v>
                </c:pt>
                <c:pt idx="4">
                  <c:v>66.099999999999994</c:v>
                </c:pt>
                <c:pt idx="5">
                  <c:v>61.7</c:v>
                </c:pt>
                <c:pt idx="6">
                  <c:v>55.3</c:v>
                </c:pt>
                <c:pt idx="7">
                  <c:v>52.5</c:v>
                </c:pt>
                <c:pt idx="8">
                  <c:v>49.5</c:v>
                </c:pt>
                <c:pt idx="9">
                  <c:v>51.4</c:v>
                </c:pt>
                <c:pt idx="10">
                  <c:v>49</c:v>
                </c:pt>
                <c:pt idx="11">
                  <c:v>43.1</c:v>
                </c:pt>
                <c:pt idx="12">
                  <c:v>39.5</c:v>
                </c:pt>
                <c:pt idx="13">
                  <c:v>31.4</c:v>
                </c:pt>
                <c:pt idx="14">
                  <c:v>24.4</c:v>
                </c:pt>
                <c:pt idx="15">
                  <c:v>20.7</c:v>
                </c:pt>
                <c:pt idx="16">
                  <c:v>26.46</c:v>
                </c:pt>
                <c:pt idx="17">
                  <c:v>16.2</c:v>
                </c:pt>
                <c:pt idx="18">
                  <c:v>14.3</c:v>
                </c:pt>
                <c:pt idx="19">
                  <c:v>11.5</c:v>
                </c:pt>
                <c:pt idx="20">
                  <c:v>6.1269999999999998</c:v>
                </c:pt>
                <c:pt idx="21">
                  <c:v>9.23</c:v>
                </c:pt>
                <c:pt idx="22">
                  <c:v>5.7</c:v>
                </c:pt>
                <c:pt idx="23">
                  <c:v>1.873</c:v>
                </c:pt>
                <c:pt idx="24">
                  <c:v>3.98</c:v>
                </c:pt>
                <c:pt idx="25">
                  <c:v>2.95</c:v>
                </c:pt>
                <c:pt idx="26">
                  <c:v>0.6885</c:v>
                </c:pt>
                <c:pt idx="27">
                  <c:v>1.84</c:v>
                </c:pt>
                <c:pt idx="28">
                  <c:v>1.0900000000000001</c:v>
                </c:pt>
                <c:pt idx="29">
                  <c:v>0.28870000000000001</c:v>
                </c:pt>
                <c:pt idx="30">
                  <c:v>0.51</c:v>
                </c:pt>
                <c:pt idx="31">
                  <c:v>0.13350000000000001</c:v>
                </c:pt>
                <c:pt idx="32">
                  <c:v>0.53100000000000003</c:v>
                </c:pt>
                <c:pt idx="33">
                  <c:v>0.157</c:v>
                </c:pt>
                <c:pt idx="34">
                  <c:v>6.6570000000000004E-2</c:v>
                </c:pt>
                <c:pt idx="35">
                  <c:v>0.153</c:v>
                </c:pt>
                <c:pt idx="36">
                  <c:v>3.5290000000000002E-2</c:v>
                </c:pt>
                <c:pt idx="37">
                  <c:v>2.1499999999999998E-2</c:v>
                </c:pt>
                <c:pt idx="38">
                  <c:v>1.966E-2</c:v>
                </c:pt>
                <c:pt idx="39">
                  <c:v>1.34E-2</c:v>
                </c:pt>
                <c:pt idx="40">
                  <c:v>1.1429999999999999E-2</c:v>
                </c:pt>
                <c:pt idx="41">
                  <c:v>6.6699999999999997E-3</c:v>
                </c:pt>
                <c:pt idx="42">
                  <c:v>6.888E-3</c:v>
                </c:pt>
                <c:pt idx="43">
                  <c:v>4.2849999999999997E-3</c:v>
                </c:pt>
                <c:pt idx="44">
                  <c:v>2.7409999999999999E-3</c:v>
                </c:pt>
                <c:pt idx="45">
                  <c:v>1.7979999999999999E-3</c:v>
                </c:pt>
                <c:pt idx="46">
                  <c:v>1.206E-3</c:v>
                </c:pt>
                <c:pt idx="47">
                  <c:v>8.2580000000000001E-4</c:v>
                </c:pt>
                <c:pt idx="48">
                  <c:v>5.7620000000000002E-4</c:v>
                </c:pt>
                <c:pt idx="49">
                  <c:v>4.0900000000000002E-4</c:v>
                </c:pt>
                <c:pt idx="50">
                  <c:v>2.9500000000000001E-4</c:v>
                </c:pt>
                <c:pt idx="51">
                  <c:v>2.1589999999999999E-4</c:v>
                </c:pt>
              </c:numCache>
            </c:numRef>
          </c:yVal>
          <c:smooth val="0"/>
        </c:ser>
        <c:ser>
          <c:idx val="1"/>
          <c:order val="1"/>
          <c:tx>
            <c:v>Exponent</c:v>
          </c:tx>
          <c:spPr>
            <a:ln w="15875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SPE_APP!$B$409:$B$460</c:f>
              <c:numCache>
                <c:formatCode>General</c:formatCode>
                <c:ptCount val="52"/>
                <c:pt idx="0">
                  <c:v>2.8000000000000001E-2</c:v>
                </c:pt>
                <c:pt idx="1">
                  <c:v>0.06</c:v>
                </c:pt>
                <c:pt idx="2">
                  <c:v>0.12</c:v>
                </c:pt>
                <c:pt idx="3">
                  <c:v>0.13100000000000001</c:v>
                </c:pt>
                <c:pt idx="4">
                  <c:v>0.14199999999999999</c:v>
                </c:pt>
                <c:pt idx="5">
                  <c:v>0.154</c:v>
                </c:pt>
                <c:pt idx="6">
                  <c:v>0.16900000000000001</c:v>
                </c:pt>
                <c:pt idx="7">
                  <c:v>0.185</c:v>
                </c:pt>
                <c:pt idx="8">
                  <c:v>0.20399999999999999</c:v>
                </c:pt>
                <c:pt idx="9">
                  <c:v>0.22600000000000001</c:v>
                </c:pt>
                <c:pt idx="10">
                  <c:v>0.251</c:v>
                </c:pt>
                <c:pt idx="11">
                  <c:v>0.27900000000000003</c:v>
                </c:pt>
                <c:pt idx="12">
                  <c:v>0.31</c:v>
                </c:pt>
                <c:pt idx="13">
                  <c:v>0.34599999999999997</c:v>
                </c:pt>
                <c:pt idx="14">
                  <c:v>0.38600000000000001</c:v>
                </c:pt>
                <c:pt idx="15">
                  <c:v>0.432</c:v>
                </c:pt>
                <c:pt idx="16">
                  <c:v>0.433</c:v>
                </c:pt>
                <c:pt idx="17">
                  <c:v>0.48299999999999998</c:v>
                </c:pt>
                <c:pt idx="18">
                  <c:v>0.54</c:v>
                </c:pt>
                <c:pt idx="19">
                  <c:v>0.60399999999999998</c:v>
                </c:pt>
                <c:pt idx="20">
                  <c:v>0.625</c:v>
                </c:pt>
                <c:pt idx="21">
                  <c:v>0.67600000000000005</c:v>
                </c:pt>
                <c:pt idx="22">
                  <c:v>0.75800000000000001</c:v>
                </c:pt>
                <c:pt idx="23">
                  <c:v>0.83099999999999996</c:v>
                </c:pt>
                <c:pt idx="24">
                  <c:v>0.84899999999999998</c:v>
                </c:pt>
                <c:pt idx="25">
                  <c:v>0.95099999999999996</c:v>
                </c:pt>
                <c:pt idx="26">
                  <c:v>1.048</c:v>
                </c:pt>
                <c:pt idx="27">
                  <c:v>1.07</c:v>
                </c:pt>
                <c:pt idx="28">
                  <c:v>1.2</c:v>
                </c:pt>
                <c:pt idx="29">
                  <c:v>1.2709999999999999</c:v>
                </c:pt>
                <c:pt idx="30">
                  <c:v>1.34</c:v>
                </c:pt>
                <c:pt idx="31">
                  <c:v>1.5</c:v>
                </c:pt>
                <c:pt idx="32">
                  <c:v>1.5</c:v>
                </c:pt>
                <c:pt idx="33">
                  <c:v>1.69</c:v>
                </c:pt>
                <c:pt idx="34">
                  <c:v>1.732</c:v>
                </c:pt>
                <c:pt idx="35">
                  <c:v>1.89</c:v>
                </c:pt>
                <c:pt idx="36">
                  <c:v>1.968</c:v>
                </c:pt>
                <c:pt idx="37">
                  <c:v>2.12</c:v>
                </c:pt>
                <c:pt idx="38">
                  <c:v>2.2050000000000001</c:v>
                </c:pt>
                <c:pt idx="39">
                  <c:v>2.38</c:v>
                </c:pt>
                <c:pt idx="40">
                  <c:v>2.4449999999999998</c:v>
                </c:pt>
                <c:pt idx="41">
                  <c:v>2.67</c:v>
                </c:pt>
                <c:pt idx="42">
                  <c:v>2.6859999999999999</c:v>
                </c:pt>
                <c:pt idx="43">
                  <c:v>2.9279999999999999</c:v>
                </c:pt>
                <c:pt idx="44">
                  <c:v>3.1709999999999998</c:v>
                </c:pt>
                <c:pt idx="45">
                  <c:v>3.4140000000000001</c:v>
                </c:pt>
                <c:pt idx="46">
                  <c:v>3.6589999999999998</c:v>
                </c:pt>
                <c:pt idx="47">
                  <c:v>3.9039999999999999</c:v>
                </c:pt>
                <c:pt idx="48">
                  <c:v>4.149</c:v>
                </c:pt>
                <c:pt idx="49">
                  <c:v>4.3949999999999996</c:v>
                </c:pt>
                <c:pt idx="50">
                  <c:v>4.641</c:v>
                </c:pt>
                <c:pt idx="51">
                  <c:v>4.8879999999999999</c:v>
                </c:pt>
              </c:numCache>
            </c:numRef>
          </c:xVal>
          <c:yVal>
            <c:numRef>
              <c:f>SPE_APP!$D$409:$D$460</c:f>
              <c:numCache>
                <c:formatCode>General</c:formatCode>
                <c:ptCount val="52"/>
                <c:pt idx="0">
                  <c:v>51.959000000000003</c:v>
                </c:pt>
                <c:pt idx="1">
                  <c:v>47.183999999999997</c:v>
                </c:pt>
                <c:pt idx="2">
                  <c:v>39.381999999999998</c:v>
                </c:pt>
                <c:pt idx="3">
                  <c:v>38.097999999999999</c:v>
                </c:pt>
                <c:pt idx="4">
                  <c:v>36.856999999999999</c:v>
                </c:pt>
                <c:pt idx="5">
                  <c:v>35.548000000000002</c:v>
                </c:pt>
                <c:pt idx="6">
                  <c:v>33.978000000000002</c:v>
                </c:pt>
                <c:pt idx="7">
                  <c:v>32.378999999999998</c:v>
                </c:pt>
                <c:pt idx="8">
                  <c:v>30.577999999999999</c:v>
                </c:pt>
                <c:pt idx="9">
                  <c:v>28.617000000000001</c:v>
                </c:pt>
                <c:pt idx="10">
                  <c:v>26.541</c:v>
                </c:pt>
                <c:pt idx="11">
                  <c:v>24.393999999999998</c:v>
                </c:pt>
                <c:pt idx="12">
                  <c:v>22.219000000000001</c:v>
                </c:pt>
                <c:pt idx="13">
                  <c:v>19.936</c:v>
                </c:pt>
                <c:pt idx="14">
                  <c:v>17.672999999999998</c:v>
                </c:pt>
                <c:pt idx="15">
                  <c:v>15.385999999999999</c:v>
                </c:pt>
                <c:pt idx="16">
                  <c:v>15.339</c:v>
                </c:pt>
                <c:pt idx="17">
                  <c:v>13.195</c:v>
                </c:pt>
                <c:pt idx="18">
                  <c:v>11.113</c:v>
                </c:pt>
                <c:pt idx="19">
                  <c:v>9.1641999999999992</c:v>
                </c:pt>
                <c:pt idx="20">
                  <c:v>8.6023999999999994</c:v>
                </c:pt>
                <c:pt idx="21">
                  <c:v>7.3773</c:v>
                </c:pt>
                <c:pt idx="22">
                  <c:v>5.7625999999999999</c:v>
                </c:pt>
                <c:pt idx="23">
                  <c:v>4.6250999999999998</c:v>
                </c:pt>
                <c:pt idx="24">
                  <c:v>4.3810000000000002</c:v>
                </c:pt>
                <c:pt idx="25">
                  <c:v>3.222</c:v>
                </c:pt>
                <c:pt idx="26">
                  <c:v>2.4056000000000002</c:v>
                </c:pt>
                <c:pt idx="27">
                  <c:v>2.2513000000000001</c:v>
                </c:pt>
                <c:pt idx="28">
                  <c:v>1.5218</c:v>
                </c:pt>
                <c:pt idx="29">
                  <c:v>1.2287999999999999</c:v>
                </c:pt>
                <c:pt idx="30">
                  <c:v>0.99817999999999996</c:v>
                </c:pt>
                <c:pt idx="31">
                  <c:v>0.61643000000000003</c:v>
                </c:pt>
                <c:pt idx="32">
                  <c:v>0.61643000000000003</c:v>
                </c:pt>
                <c:pt idx="33">
                  <c:v>0.34778999999999999</c:v>
                </c:pt>
                <c:pt idx="34">
                  <c:v>0.30645</c:v>
                </c:pt>
                <c:pt idx="35">
                  <c:v>0.19040000000000001</c:v>
                </c:pt>
                <c:pt idx="36">
                  <c:v>0.15053</c:v>
                </c:pt>
                <c:pt idx="37">
                  <c:v>9.5226000000000005E-2</c:v>
                </c:pt>
                <c:pt idx="38">
                  <c:v>7.3715000000000003E-2</c:v>
                </c:pt>
                <c:pt idx="39">
                  <c:v>4.3512000000000002E-2</c:v>
                </c:pt>
                <c:pt idx="40">
                  <c:v>3.5774E-2</c:v>
                </c:pt>
                <c:pt idx="41">
                  <c:v>1.8164E-2</c:v>
                </c:pt>
                <c:pt idx="42">
                  <c:v>1.7309000000000001E-2</c:v>
                </c:pt>
                <c:pt idx="43">
                  <c:v>8.3496999999999998E-3</c:v>
                </c:pt>
                <c:pt idx="44">
                  <c:v>4.0156999999999997E-3</c:v>
                </c:pt>
                <c:pt idx="45">
                  <c:v>1.9312999999999999E-3</c:v>
                </c:pt>
                <c:pt idx="46">
                  <c:v>9.2325999999999997E-4</c:v>
                </c:pt>
                <c:pt idx="47">
                  <c:v>4.4137000000000001E-4</c:v>
                </c:pt>
                <c:pt idx="48">
                  <c:v>2.1100000000000001E-4</c:v>
                </c:pt>
                <c:pt idx="49">
                  <c:v>1.0056E-4</c:v>
                </c:pt>
                <c:pt idx="50">
                  <c:v>4.7929999999999997E-5</c:v>
                </c:pt>
                <c:pt idx="51">
                  <c:v>2.2775000000000001E-5</c:v>
                </c:pt>
              </c:numCache>
            </c:numRef>
          </c:yVal>
          <c:smooth val="0"/>
        </c:ser>
        <c:ser>
          <c:idx val="2"/>
          <c:order val="2"/>
          <c:tx>
            <c:v>El-Ra</c:v>
          </c:tx>
          <c:spPr>
            <a:ln w="158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SPE_APP!$I$403:$I$454</c:f>
              <c:numCache>
                <c:formatCode>General</c:formatCode>
                <c:ptCount val="52"/>
                <c:pt idx="0">
                  <c:v>2.8000000000000001E-2</c:v>
                </c:pt>
                <c:pt idx="1">
                  <c:v>0.06</c:v>
                </c:pt>
                <c:pt idx="2">
                  <c:v>0.12</c:v>
                </c:pt>
                <c:pt idx="3">
                  <c:v>0.13100000000000001</c:v>
                </c:pt>
                <c:pt idx="4">
                  <c:v>0.14199999999999999</c:v>
                </c:pt>
                <c:pt idx="5">
                  <c:v>0.154</c:v>
                </c:pt>
                <c:pt idx="6">
                  <c:v>0.16900000000000001</c:v>
                </c:pt>
                <c:pt idx="7">
                  <c:v>0.185</c:v>
                </c:pt>
                <c:pt idx="8">
                  <c:v>0.20399999999999999</c:v>
                </c:pt>
                <c:pt idx="9">
                  <c:v>0.22600000000000001</c:v>
                </c:pt>
                <c:pt idx="10">
                  <c:v>0.251</c:v>
                </c:pt>
                <c:pt idx="11">
                  <c:v>0.27900000000000003</c:v>
                </c:pt>
                <c:pt idx="12">
                  <c:v>0.31</c:v>
                </c:pt>
                <c:pt idx="13">
                  <c:v>0.34599999999999997</c:v>
                </c:pt>
                <c:pt idx="14">
                  <c:v>0.38600000000000001</c:v>
                </c:pt>
                <c:pt idx="15">
                  <c:v>0.432</c:v>
                </c:pt>
                <c:pt idx="16">
                  <c:v>0.433</c:v>
                </c:pt>
                <c:pt idx="17">
                  <c:v>0.48299999999999998</c:v>
                </c:pt>
                <c:pt idx="18">
                  <c:v>0.54</c:v>
                </c:pt>
                <c:pt idx="19">
                  <c:v>0.60399999999999998</c:v>
                </c:pt>
                <c:pt idx="20">
                  <c:v>0.625</c:v>
                </c:pt>
                <c:pt idx="21">
                  <c:v>0.67600000000000005</c:v>
                </c:pt>
                <c:pt idx="22">
                  <c:v>0.75800000000000001</c:v>
                </c:pt>
                <c:pt idx="23">
                  <c:v>0.83099999999999996</c:v>
                </c:pt>
                <c:pt idx="24">
                  <c:v>0.84899999999999998</c:v>
                </c:pt>
                <c:pt idx="25">
                  <c:v>0.95099999999999996</c:v>
                </c:pt>
                <c:pt idx="26">
                  <c:v>1.048</c:v>
                </c:pt>
                <c:pt idx="27">
                  <c:v>1.07</c:v>
                </c:pt>
                <c:pt idx="28">
                  <c:v>1.2</c:v>
                </c:pt>
                <c:pt idx="29">
                  <c:v>1.2709999999999999</c:v>
                </c:pt>
                <c:pt idx="30">
                  <c:v>1.34</c:v>
                </c:pt>
                <c:pt idx="31">
                  <c:v>1.5</c:v>
                </c:pt>
                <c:pt idx="32">
                  <c:v>1.5</c:v>
                </c:pt>
                <c:pt idx="33">
                  <c:v>1.69</c:v>
                </c:pt>
                <c:pt idx="34">
                  <c:v>1.732</c:v>
                </c:pt>
                <c:pt idx="35">
                  <c:v>1.89</c:v>
                </c:pt>
                <c:pt idx="36">
                  <c:v>1.968</c:v>
                </c:pt>
                <c:pt idx="37">
                  <c:v>2.12</c:v>
                </c:pt>
                <c:pt idx="38">
                  <c:v>2.2050000000000001</c:v>
                </c:pt>
                <c:pt idx="39">
                  <c:v>2.38</c:v>
                </c:pt>
                <c:pt idx="40">
                  <c:v>2.4449999999999998</c:v>
                </c:pt>
                <c:pt idx="41">
                  <c:v>2.67</c:v>
                </c:pt>
                <c:pt idx="42">
                  <c:v>2.6859999999999999</c:v>
                </c:pt>
                <c:pt idx="43">
                  <c:v>2.9279999999999999</c:v>
                </c:pt>
                <c:pt idx="44">
                  <c:v>3.1709999999999998</c:v>
                </c:pt>
                <c:pt idx="45">
                  <c:v>3.4140000000000001</c:v>
                </c:pt>
                <c:pt idx="46">
                  <c:v>3.6589999999999998</c:v>
                </c:pt>
                <c:pt idx="47">
                  <c:v>3.9039999999999999</c:v>
                </c:pt>
                <c:pt idx="48">
                  <c:v>4.149</c:v>
                </c:pt>
                <c:pt idx="49">
                  <c:v>4.3949999999999996</c:v>
                </c:pt>
                <c:pt idx="50">
                  <c:v>4.641</c:v>
                </c:pt>
                <c:pt idx="51">
                  <c:v>4.8879999999999999</c:v>
                </c:pt>
              </c:numCache>
            </c:numRef>
          </c:xVal>
          <c:yVal>
            <c:numRef>
              <c:f>SPE_APP!$S$403:$S$454</c:f>
              <c:numCache>
                <c:formatCode>General</c:formatCode>
                <c:ptCount val="52"/>
                <c:pt idx="0">
                  <c:v>604.77302059972624</c:v>
                </c:pt>
                <c:pt idx="1">
                  <c:v>245.01053357980572</c:v>
                </c:pt>
                <c:pt idx="2">
                  <c:v>100.81327007091163</c:v>
                </c:pt>
                <c:pt idx="3">
                  <c:v>89.442415468980954</c:v>
                </c:pt>
                <c:pt idx="4">
                  <c:v>79.971595314587617</c:v>
                </c:pt>
                <c:pt idx="5">
                  <c:v>71.311661233677938</c:v>
                </c:pt>
                <c:pt idx="6">
                  <c:v>62.368728134947055</c:v>
                </c:pt>
                <c:pt idx="7">
                  <c:v>54.57903312892573</c:v>
                </c:pt>
                <c:pt idx="8">
                  <c:v>47.077531994888929</c:v>
                </c:pt>
                <c:pt idx="9">
                  <c:v>40.141552677558096</c:v>
                </c:pt>
                <c:pt idx="10">
                  <c:v>33.914792867748083</c:v>
                </c:pt>
                <c:pt idx="11">
                  <c:v>28.443918507754866</c:v>
                </c:pt>
                <c:pt idx="12">
                  <c:v>23.71289162723297</c:v>
                </c:pt>
                <c:pt idx="13">
                  <c:v>19.461577812781549</c:v>
                </c:pt>
                <c:pt idx="14">
                  <c:v>15.844113522429794</c:v>
                </c:pt>
                <c:pt idx="15">
                  <c:v>12.689689322225695</c:v>
                </c:pt>
                <c:pt idx="16">
                  <c:v>12.630466793257456</c:v>
                </c:pt>
                <c:pt idx="17">
                  <c:v>10.06585453942688</c:v>
                </c:pt>
                <c:pt idx="18">
                  <c:v>7.8827783537955307</c:v>
                </c:pt>
                <c:pt idx="19">
                  <c:v>6.0781547763762562</c:v>
                </c:pt>
                <c:pt idx="20">
                  <c:v>5.596914514934614</c:v>
                </c:pt>
                <c:pt idx="21">
                  <c:v>4.6038344154897262</c:v>
                </c:pt>
                <c:pt idx="22">
                  <c:v>3.406133725863048</c:v>
                </c:pt>
                <c:pt idx="23">
                  <c:v>2.6333783776893678</c:v>
                </c:pt>
                <c:pt idx="24">
                  <c:v>2.4748558626653998</c:v>
                </c:pt>
                <c:pt idx="25">
                  <c:v>1.7561166605812755</c:v>
                </c:pt>
                <c:pt idx="26">
                  <c:v>1.2822828896478031</c:v>
                </c:pt>
                <c:pt idx="27">
                  <c:v>1.1956541184689198</c:v>
                </c:pt>
                <c:pt idx="28">
                  <c:v>0.79790400739408895</c:v>
                </c:pt>
                <c:pt idx="29">
                  <c:v>0.64337177746693308</c:v>
                </c:pt>
                <c:pt idx="30">
                  <c:v>0.52364021191546173</c:v>
                </c:pt>
                <c:pt idx="31">
                  <c:v>0.32833695581695987</c:v>
                </c:pt>
                <c:pt idx="32">
                  <c:v>0.32833695581695987</c:v>
                </c:pt>
                <c:pt idx="33">
                  <c:v>0.1916825577544547</c:v>
                </c:pt>
                <c:pt idx="34">
                  <c:v>0.17052104639578758</c:v>
                </c:pt>
                <c:pt idx="35">
                  <c:v>0.11042252617182102</c:v>
                </c:pt>
                <c:pt idx="36">
                  <c:v>8.9362605513506915E-2</c:v>
                </c:pt>
                <c:pt idx="37">
                  <c:v>5.945152830197966E-2</c:v>
                </c:pt>
                <c:pt idx="38">
                  <c:v>4.7454527849007798E-2</c:v>
                </c:pt>
                <c:pt idx="39">
                  <c:v>2.9986068710802709E-2</c:v>
                </c:pt>
                <c:pt idx="40">
                  <c:v>2.5324972763000247E-2</c:v>
                </c:pt>
                <c:pt idx="41">
                  <c:v>1.4192711507556053E-2</c:v>
                </c:pt>
                <c:pt idx="42">
                  <c:v>1.3624417311073972E-2</c:v>
                </c:pt>
                <c:pt idx="43">
                  <c:v>7.3762976886637376E-3</c:v>
                </c:pt>
                <c:pt idx="44">
                  <c:v>4.0136401644041255E-3</c:v>
                </c:pt>
                <c:pt idx="45">
                  <c:v>2.1980651751552214E-3</c:v>
                </c:pt>
                <c:pt idx="46">
                  <c:v>1.2045807305826955E-3</c:v>
                </c:pt>
                <c:pt idx="47">
                  <c:v>6.6339025438604438E-4</c:v>
                </c:pt>
                <c:pt idx="48">
                  <c:v>3.6692700367975395E-4</c:v>
                </c:pt>
                <c:pt idx="49">
                  <c:v>2.0324145638332013E-4</c:v>
                </c:pt>
                <c:pt idx="50">
                  <c:v>1.1296341136915911E-4</c:v>
                </c:pt>
                <c:pt idx="51">
                  <c:v>6.2830858080221915E-5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931584"/>
        <c:axId val="140932160"/>
      </c:scatterChart>
      <c:valAx>
        <c:axId val="14093158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E, GeV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0932160"/>
        <c:crossesAt val="1.0000000000000004E-5"/>
        <c:crossBetween val="midCat"/>
      </c:valAx>
      <c:valAx>
        <c:axId val="140932160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J, cm</a:t>
                </a:r>
                <a:r>
                  <a:rPr lang="en-US" sz="1400" baseline="30000"/>
                  <a:t>-2</a:t>
                </a:r>
                <a:r>
                  <a:rPr lang="en-US" sz="1400"/>
                  <a:t>s</a:t>
                </a:r>
                <a:r>
                  <a:rPr lang="en-US" sz="1400" baseline="30000"/>
                  <a:t>-1</a:t>
                </a:r>
                <a:r>
                  <a:rPr lang="en-US" sz="1400"/>
                  <a:t>sr</a:t>
                </a:r>
                <a:r>
                  <a:rPr lang="en-US" sz="1400" baseline="30000"/>
                  <a:t>-1</a:t>
                </a:r>
                <a:r>
                  <a:rPr lang="en-US" sz="1400"/>
                  <a:t> GeV</a:t>
                </a:r>
                <a:r>
                  <a:rPr lang="en-US" sz="1400" baseline="30000"/>
                  <a:t>-1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0931584"/>
        <c:crossesAt val="1.0000000000000002E-2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 b="1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2006 12 13, 0318-0329 UT</a:t>
            </a:r>
            <a:endParaRPr lang="ru-RU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PAMELA+GOES+NM</c:v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SPE_APP!$B$353:$B$404</c:f>
              <c:numCache>
                <c:formatCode>General</c:formatCode>
                <c:ptCount val="52"/>
                <c:pt idx="0">
                  <c:v>0.23089000000000001</c:v>
                </c:pt>
                <c:pt idx="1">
                  <c:v>0.34082000000000001</c:v>
                </c:pt>
                <c:pt idx="2">
                  <c:v>0.48941000000000001</c:v>
                </c:pt>
                <c:pt idx="3">
                  <c:v>0.51275000000000004</c:v>
                </c:pt>
                <c:pt idx="4">
                  <c:v>0.53530999999999995</c:v>
                </c:pt>
                <c:pt idx="5">
                  <c:v>0.55911999999999995</c:v>
                </c:pt>
                <c:pt idx="6">
                  <c:v>0.58787999999999996</c:v>
                </c:pt>
                <c:pt idx="7">
                  <c:v>0.61748000000000003</c:v>
                </c:pt>
                <c:pt idx="8">
                  <c:v>0.65139999999999998</c:v>
                </c:pt>
                <c:pt idx="9">
                  <c:v>0.68923999999999996</c:v>
                </c:pt>
                <c:pt idx="10">
                  <c:v>0.73067000000000004</c:v>
                </c:pt>
                <c:pt idx="11">
                  <c:v>0.77539999999999998</c:v>
                </c:pt>
                <c:pt idx="12">
                  <c:v>0.82320000000000004</c:v>
                </c:pt>
                <c:pt idx="13">
                  <c:v>0.87682000000000004</c:v>
                </c:pt>
                <c:pt idx="14">
                  <c:v>0.93442000000000003</c:v>
                </c:pt>
                <c:pt idx="15">
                  <c:v>0.99853000000000003</c:v>
                </c:pt>
                <c:pt idx="16">
                  <c:v>0.99990000000000001</c:v>
                </c:pt>
                <c:pt idx="17">
                  <c:v>1.0673999999999999</c:v>
                </c:pt>
                <c:pt idx="18">
                  <c:v>1.1422000000000001</c:v>
                </c:pt>
                <c:pt idx="19">
                  <c:v>1.2239</c:v>
                </c:pt>
                <c:pt idx="20">
                  <c:v>1.2502</c:v>
                </c:pt>
                <c:pt idx="21">
                  <c:v>1.3134999999999999</c:v>
                </c:pt>
                <c:pt idx="22">
                  <c:v>1.413</c:v>
                </c:pt>
                <c:pt idx="23">
                  <c:v>1.4998</c:v>
                </c:pt>
                <c:pt idx="24">
                  <c:v>1.5209999999999999</c:v>
                </c:pt>
                <c:pt idx="25">
                  <c:v>1.6396999999999999</c:v>
                </c:pt>
                <c:pt idx="26">
                  <c:v>1.7504999999999999</c:v>
                </c:pt>
                <c:pt idx="27">
                  <c:v>1.7754000000000001</c:v>
                </c:pt>
                <c:pt idx="28">
                  <c:v>1.9212</c:v>
                </c:pt>
                <c:pt idx="29">
                  <c:v>2</c:v>
                </c:pt>
                <c:pt idx="30">
                  <c:v>2.0758999999999999</c:v>
                </c:pt>
                <c:pt idx="31">
                  <c:v>2.2503000000000002</c:v>
                </c:pt>
                <c:pt idx="32">
                  <c:v>2.2503000000000002</c:v>
                </c:pt>
                <c:pt idx="33">
                  <c:v>2.4548999999999999</c:v>
                </c:pt>
                <c:pt idx="34">
                  <c:v>2.4998</c:v>
                </c:pt>
                <c:pt idx="35">
                  <c:v>2.6678999999999999</c:v>
                </c:pt>
                <c:pt idx="36">
                  <c:v>2.7505000000000002</c:v>
                </c:pt>
                <c:pt idx="37">
                  <c:v>2.9106000000000001</c:v>
                </c:pt>
                <c:pt idx="38">
                  <c:v>2.9998</c:v>
                </c:pt>
                <c:pt idx="39">
                  <c:v>3.1827000000000001</c:v>
                </c:pt>
                <c:pt idx="40">
                  <c:v>3.2504</c:v>
                </c:pt>
                <c:pt idx="41">
                  <c:v>3.4839000000000002</c:v>
                </c:pt>
                <c:pt idx="42">
                  <c:v>3.5005000000000002</c:v>
                </c:pt>
                <c:pt idx="43">
                  <c:v>3.7505000000000002</c:v>
                </c:pt>
                <c:pt idx="44">
                  <c:v>4.0004999999999997</c:v>
                </c:pt>
                <c:pt idx="45">
                  <c:v>4.2496999999999998</c:v>
                </c:pt>
                <c:pt idx="46">
                  <c:v>4.5003000000000002</c:v>
                </c:pt>
                <c:pt idx="47">
                  <c:v>4.7503000000000002</c:v>
                </c:pt>
                <c:pt idx="48">
                  <c:v>4.9997999999999996</c:v>
                </c:pt>
                <c:pt idx="49">
                  <c:v>5.2499000000000002</c:v>
                </c:pt>
                <c:pt idx="50">
                  <c:v>5.4996</c:v>
                </c:pt>
                <c:pt idx="51">
                  <c:v>5.75</c:v>
                </c:pt>
              </c:numCache>
            </c:numRef>
          </c:xVal>
          <c:yVal>
            <c:numRef>
              <c:f>SPE_APP!$C$353:$C$404</c:f>
              <c:numCache>
                <c:formatCode>General</c:formatCode>
                <c:ptCount val="52"/>
                <c:pt idx="0">
                  <c:v>16.373000000000001</c:v>
                </c:pt>
                <c:pt idx="1">
                  <c:v>121.82</c:v>
                </c:pt>
                <c:pt idx="2">
                  <c:v>70.912999999999997</c:v>
                </c:pt>
                <c:pt idx="3">
                  <c:v>36.933999999999997</c:v>
                </c:pt>
                <c:pt idx="4">
                  <c:v>32.762999999999998</c:v>
                </c:pt>
                <c:pt idx="5">
                  <c:v>31.591999999999999</c:v>
                </c:pt>
                <c:pt idx="6">
                  <c:v>29.367999999999999</c:v>
                </c:pt>
                <c:pt idx="7">
                  <c:v>28.867000000000001</c:v>
                </c:pt>
                <c:pt idx="8">
                  <c:v>28.234999999999999</c:v>
                </c:pt>
                <c:pt idx="9">
                  <c:v>30.436</c:v>
                </c:pt>
                <c:pt idx="10">
                  <c:v>30.111999999999998</c:v>
                </c:pt>
                <c:pt idx="11">
                  <c:v>27.460999999999999</c:v>
                </c:pt>
                <c:pt idx="12">
                  <c:v>26.055</c:v>
                </c:pt>
                <c:pt idx="13">
                  <c:v>21.442</c:v>
                </c:pt>
                <c:pt idx="14">
                  <c:v>17.22</c:v>
                </c:pt>
                <c:pt idx="15">
                  <c:v>15.087</c:v>
                </c:pt>
                <c:pt idx="16">
                  <c:v>19.297999999999998</c:v>
                </c:pt>
                <c:pt idx="17">
                  <c:v>12.169</c:v>
                </c:pt>
                <c:pt idx="18">
                  <c:v>11.051</c:v>
                </c:pt>
                <c:pt idx="19">
                  <c:v>9.1275999999999993</c:v>
                </c:pt>
                <c:pt idx="20">
                  <c:v>4.9009999999999998</c:v>
                </c:pt>
                <c:pt idx="21">
                  <c:v>7.5111999999999997</c:v>
                </c:pt>
                <c:pt idx="22">
                  <c:v>4.7488999999999999</c:v>
                </c:pt>
                <c:pt idx="23">
                  <c:v>1.5880000000000001</c:v>
                </c:pt>
                <c:pt idx="24">
                  <c:v>3.3875999999999999</c:v>
                </c:pt>
                <c:pt idx="25">
                  <c:v>2.5606</c:v>
                </c:pt>
                <c:pt idx="26">
                  <c:v>0.60687000000000002</c:v>
                </c:pt>
                <c:pt idx="27">
                  <c:v>1.6269</c:v>
                </c:pt>
                <c:pt idx="28">
                  <c:v>0.97950000000000004</c:v>
                </c:pt>
                <c:pt idx="29">
                  <c:v>0.26138</c:v>
                </c:pt>
                <c:pt idx="30">
                  <c:v>0.46476000000000001</c:v>
                </c:pt>
                <c:pt idx="31">
                  <c:v>0.12322</c:v>
                </c:pt>
                <c:pt idx="32">
                  <c:v>0.49013000000000001</c:v>
                </c:pt>
                <c:pt idx="33">
                  <c:v>0.14666000000000001</c:v>
                </c:pt>
                <c:pt idx="34">
                  <c:v>6.2327E-2</c:v>
                </c:pt>
                <c:pt idx="35">
                  <c:v>0.14434</c:v>
                </c:pt>
                <c:pt idx="36">
                  <c:v>3.3401E-2</c:v>
                </c:pt>
                <c:pt idx="37">
                  <c:v>2.0464E-2</c:v>
                </c:pt>
                <c:pt idx="38">
                  <c:v>1.8763999999999999E-2</c:v>
                </c:pt>
                <c:pt idx="39">
                  <c:v>1.2853E-2</c:v>
                </c:pt>
                <c:pt idx="40">
                  <c:v>1.0982E-2</c:v>
                </c:pt>
                <c:pt idx="41">
                  <c:v>6.4406000000000003E-3</c:v>
                </c:pt>
                <c:pt idx="42">
                  <c:v>6.6533E-3</c:v>
                </c:pt>
                <c:pt idx="43">
                  <c:v>4.1570000000000001E-3</c:v>
                </c:pt>
                <c:pt idx="44">
                  <c:v>2.6686000000000001E-3</c:v>
                </c:pt>
                <c:pt idx="45">
                  <c:v>1.7557E-3</c:v>
                </c:pt>
                <c:pt idx="46">
                  <c:v>1.1806E-3</c:v>
                </c:pt>
                <c:pt idx="47">
                  <c:v>8.1015999999999998E-4</c:v>
                </c:pt>
                <c:pt idx="48">
                  <c:v>5.6632000000000004E-4</c:v>
                </c:pt>
                <c:pt idx="49">
                  <c:v>4.0262000000000002E-4</c:v>
                </c:pt>
                <c:pt idx="50">
                  <c:v>2.9080000000000002E-4</c:v>
                </c:pt>
                <c:pt idx="51">
                  <c:v>2.1308000000000001E-4</c:v>
                </c:pt>
              </c:numCache>
            </c:numRef>
          </c:yVal>
          <c:smooth val="0"/>
        </c:ser>
        <c:ser>
          <c:idx val="1"/>
          <c:order val="1"/>
          <c:tx>
            <c:v>Exponent</c:v>
          </c:tx>
          <c:spPr>
            <a:ln w="1270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SPE_APP!$B$353:$B$404</c:f>
              <c:numCache>
                <c:formatCode>General</c:formatCode>
                <c:ptCount val="52"/>
                <c:pt idx="0">
                  <c:v>0.23089000000000001</c:v>
                </c:pt>
                <c:pt idx="1">
                  <c:v>0.34082000000000001</c:v>
                </c:pt>
                <c:pt idx="2">
                  <c:v>0.48941000000000001</c:v>
                </c:pt>
                <c:pt idx="3">
                  <c:v>0.51275000000000004</c:v>
                </c:pt>
                <c:pt idx="4">
                  <c:v>0.53530999999999995</c:v>
                </c:pt>
                <c:pt idx="5">
                  <c:v>0.55911999999999995</c:v>
                </c:pt>
                <c:pt idx="6">
                  <c:v>0.58787999999999996</c:v>
                </c:pt>
                <c:pt idx="7">
                  <c:v>0.61748000000000003</c:v>
                </c:pt>
                <c:pt idx="8">
                  <c:v>0.65139999999999998</c:v>
                </c:pt>
                <c:pt idx="9">
                  <c:v>0.68923999999999996</c:v>
                </c:pt>
                <c:pt idx="10">
                  <c:v>0.73067000000000004</c:v>
                </c:pt>
                <c:pt idx="11">
                  <c:v>0.77539999999999998</c:v>
                </c:pt>
                <c:pt idx="12">
                  <c:v>0.82320000000000004</c:v>
                </c:pt>
                <c:pt idx="13">
                  <c:v>0.87682000000000004</c:v>
                </c:pt>
                <c:pt idx="14">
                  <c:v>0.93442000000000003</c:v>
                </c:pt>
                <c:pt idx="15">
                  <c:v>0.99853000000000003</c:v>
                </c:pt>
                <c:pt idx="16">
                  <c:v>0.99990000000000001</c:v>
                </c:pt>
                <c:pt idx="17">
                  <c:v>1.0673999999999999</c:v>
                </c:pt>
                <c:pt idx="18">
                  <c:v>1.1422000000000001</c:v>
                </c:pt>
                <c:pt idx="19">
                  <c:v>1.2239</c:v>
                </c:pt>
                <c:pt idx="20">
                  <c:v>1.2502</c:v>
                </c:pt>
                <c:pt idx="21">
                  <c:v>1.3134999999999999</c:v>
                </c:pt>
                <c:pt idx="22">
                  <c:v>1.413</c:v>
                </c:pt>
                <c:pt idx="23">
                  <c:v>1.4998</c:v>
                </c:pt>
                <c:pt idx="24">
                  <c:v>1.5209999999999999</c:v>
                </c:pt>
                <c:pt idx="25">
                  <c:v>1.6396999999999999</c:v>
                </c:pt>
                <c:pt idx="26">
                  <c:v>1.7504999999999999</c:v>
                </c:pt>
                <c:pt idx="27">
                  <c:v>1.7754000000000001</c:v>
                </c:pt>
                <c:pt idx="28">
                  <c:v>1.9212</c:v>
                </c:pt>
                <c:pt idx="29">
                  <c:v>2</c:v>
                </c:pt>
                <c:pt idx="30">
                  <c:v>2.0758999999999999</c:v>
                </c:pt>
                <c:pt idx="31">
                  <c:v>2.2503000000000002</c:v>
                </c:pt>
                <c:pt idx="32">
                  <c:v>2.2503000000000002</c:v>
                </c:pt>
                <c:pt idx="33">
                  <c:v>2.4548999999999999</c:v>
                </c:pt>
                <c:pt idx="34">
                  <c:v>2.4998</c:v>
                </c:pt>
                <c:pt idx="35">
                  <c:v>2.6678999999999999</c:v>
                </c:pt>
                <c:pt idx="36">
                  <c:v>2.7505000000000002</c:v>
                </c:pt>
                <c:pt idx="37">
                  <c:v>2.9106000000000001</c:v>
                </c:pt>
                <c:pt idx="38">
                  <c:v>2.9998</c:v>
                </c:pt>
                <c:pt idx="39">
                  <c:v>3.1827000000000001</c:v>
                </c:pt>
                <c:pt idx="40">
                  <c:v>3.2504</c:v>
                </c:pt>
                <c:pt idx="41">
                  <c:v>3.4839000000000002</c:v>
                </c:pt>
                <c:pt idx="42">
                  <c:v>3.5005000000000002</c:v>
                </c:pt>
                <c:pt idx="43">
                  <c:v>3.7505000000000002</c:v>
                </c:pt>
                <c:pt idx="44">
                  <c:v>4.0004999999999997</c:v>
                </c:pt>
                <c:pt idx="45">
                  <c:v>4.2496999999999998</c:v>
                </c:pt>
                <c:pt idx="46">
                  <c:v>4.5003000000000002</c:v>
                </c:pt>
                <c:pt idx="47">
                  <c:v>4.7503000000000002</c:v>
                </c:pt>
                <c:pt idx="48">
                  <c:v>4.9997999999999996</c:v>
                </c:pt>
                <c:pt idx="49">
                  <c:v>5.2499000000000002</c:v>
                </c:pt>
                <c:pt idx="50">
                  <c:v>5.4996</c:v>
                </c:pt>
                <c:pt idx="51">
                  <c:v>5.75</c:v>
                </c:pt>
              </c:numCache>
            </c:numRef>
          </c:xVal>
          <c:yVal>
            <c:numRef>
              <c:f>SPE_APP!$D$353:$D$4084</c:f>
              <c:numCache>
                <c:formatCode>General</c:formatCode>
                <c:ptCount val="3732"/>
                <c:pt idx="0">
                  <c:v>71.111999999999995</c:v>
                </c:pt>
                <c:pt idx="1">
                  <c:v>53.426000000000002</c:v>
                </c:pt>
                <c:pt idx="2">
                  <c:v>36.298999999999999</c:v>
                </c:pt>
                <c:pt idx="3">
                  <c:v>34.161000000000001</c:v>
                </c:pt>
                <c:pt idx="4">
                  <c:v>32.213999999999999</c:v>
                </c:pt>
                <c:pt idx="5">
                  <c:v>30.279</c:v>
                </c:pt>
                <c:pt idx="6">
                  <c:v>28.097000000000001</c:v>
                </c:pt>
                <c:pt idx="7">
                  <c:v>26.013999999999999</c:v>
                </c:pt>
                <c:pt idx="8">
                  <c:v>23.818000000000001</c:v>
                </c:pt>
                <c:pt idx="9">
                  <c:v>21.585000000000001</c:v>
                </c:pt>
                <c:pt idx="10">
                  <c:v>19.38</c:v>
                </c:pt>
                <c:pt idx="11">
                  <c:v>17.251000000000001</c:v>
                </c:pt>
                <c:pt idx="12">
                  <c:v>15.234</c:v>
                </c:pt>
                <c:pt idx="13">
                  <c:v>13.250999999999999</c:v>
                </c:pt>
                <c:pt idx="14">
                  <c:v>11.407</c:v>
                </c:pt>
                <c:pt idx="15">
                  <c:v>9.6549999999999994</c:v>
                </c:pt>
                <c:pt idx="16">
                  <c:v>9.6205999999999996</c:v>
                </c:pt>
                <c:pt idx="17">
                  <c:v>8.0708000000000002</c:v>
                </c:pt>
                <c:pt idx="18">
                  <c:v>6.6440999999999999</c:v>
                </c:pt>
                <c:pt idx="19">
                  <c:v>5.3722000000000003</c:v>
                </c:pt>
                <c:pt idx="20">
                  <c:v>5.0163000000000002</c:v>
                </c:pt>
                <c:pt idx="21">
                  <c:v>4.2557999999999998</c:v>
                </c:pt>
                <c:pt idx="22">
                  <c:v>3.2848999999999999</c:v>
                </c:pt>
                <c:pt idx="23">
                  <c:v>2.6206999999999998</c:v>
                </c:pt>
                <c:pt idx="24">
                  <c:v>2.4802</c:v>
                </c:pt>
                <c:pt idx="25">
                  <c:v>1.8217000000000001</c:v>
                </c:pt>
                <c:pt idx="26">
                  <c:v>1.3653</c:v>
                </c:pt>
                <c:pt idx="27">
                  <c:v>1.2796000000000001</c:v>
                </c:pt>
                <c:pt idx="28">
                  <c:v>0.87570000000000003</c:v>
                </c:pt>
                <c:pt idx="29">
                  <c:v>0.71357000000000004</c:v>
                </c:pt>
                <c:pt idx="30">
                  <c:v>0.58564000000000005</c:v>
                </c:pt>
                <c:pt idx="31">
                  <c:v>0.37203999999999998</c:v>
                </c:pt>
                <c:pt idx="32">
                  <c:v>0.37203999999999998</c:v>
                </c:pt>
                <c:pt idx="33">
                  <c:v>0.21851999999999999</c:v>
                </c:pt>
                <c:pt idx="34">
                  <c:v>0.19442999999999999</c:v>
                </c:pt>
                <c:pt idx="35">
                  <c:v>0.12556</c:v>
                </c:pt>
                <c:pt idx="36">
                  <c:v>0.1013</c:v>
                </c:pt>
                <c:pt idx="37">
                  <c:v>6.6789000000000001E-2</c:v>
                </c:pt>
                <c:pt idx="38">
                  <c:v>5.2962000000000002E-2</c:v>
                </c:pt>
                <c:pt idx="39">
                  <c:v>3.2911999999999997E-2</c:v>
                </c:pt>
                <c:pt idx="40">
                  <c:v>2.7597E-2</c:v>
                </c:pt>
                <c:pt idx="41">
                  <c:v>1.5030999999999999E-2</c:v>
                </c:pt>
                <c:pt idx="42">
                  <c:v>1.4397E-2</c:v>
                </c:pt>
                <c:pt idx="43">
                  <c:v>7.5142000000000004E-3</c:v>
                </c:pt>
                <c:pt idx="44">
                  <c:v>3.9213E-3</c:v>
                </c:pt>
                <c:pt idx="45">
                  <c:v>2.0506999999999999E-3</c:v>
                </c:pt>
                <c:pt idx="46">
                  <c:v>1.0686999999999999E-3</c:v>
                </c:pt>
                <c:pt idx="47">
                  <c:v>5.5772999999999999E-4</c:v>
                </c:pt>
                <c:pt idx="48">
                  <c:v>2.9145000000000001E-4</c:v>
                </c:pt>
                <c:pt idx="49">
                  <c:v>1.5207E-4</c:v>
                </c:pt>
                <c:pt idx="50">
                  <c:v>7.9420999999999997E-5</c:v>
                </c:pt>
                <c:pt idx="51">
                  <c:v>4.1405000000000001E-5</c:v>
                </c:pt>
                <c:pt idx="52">
                  <c:v>0</c:v>
                </c:pt>
                <c:pt idx="55">
                  <c:v>0</c:v>
                </c:pt>
                <c:pt idx="56">
                  <c:v>51.959000000000003</c:v>
                </c:pt>
                <c:pt idx="57">
                  <c:v>47.183999999999997</c:v>
                </c:pt>
                <c:pt idx="58">
                  <c:v>39.381999999999998</c:v>
                </c:pt>
                <c:pt idx="59">
                  <c:v>38.097999999999999</c:v>
                </c:pt>
                <c:pt idx="60">
                  <c:v>36.856999999999999</c:v>
                </c:pt>
                <c:pt idx="61">
                  <c:v>35.548000000000002</c:v>
                </c:pt>
                <c:pt idx="62">
                  <c:v>33.978000000000002</c:v>
                </c:pt>
                <c:pt idx="63">
                  <c:v>32.378999999999998</c:v>
                </c:pt>
                <c:pt idx="64">
                  <c:v>30.577999999999999</c:v>
                </c:pt>
                <c:pt idx="65">
                  <c:v>28.617000000000001</c:v>
                </c:pt>
                <c:pt idx="66">
                  <c:v>26.541</c:v>
                </c:pt>
                <c:pt idx="67">
                  <c:v>24.393999999999998</c:v>
                </c:pt>
                <c:pt idx="68">
                  <c:v>22.219000000000001</c:v>
                </c:pt>
                <c:pt idx="69">
                  <c:v>19.936</c:v>
                </c:pt>
                <c:pt idx="70">
                  <c:v>17.672999999999998</c:v>
                </c:pt>
                <c:pt idx="71">
                  <c:v>15.385999999999999</c:v>
                </c:pt>
                <c:pt idx="72">
                  <c:v>15.339</c:v>
                </c:pt>
                <c:pt idx="73">
                  <c:v>13.195</c:v>
                </c:pt>
                <c:pt idx="74">
                  <c:v>11.113</c:v>
                </c:pt>
                <c:pt idx="75">
                  <c:v>9.1641999999999992</c:v>
                </c:pt>
                <c:pt idx="76">
                  <c:v>8.6023999999999994</c:v>
                </c:pt>
                <c:pt idx="77">
                  <c:v>7.3773</c:v>
                </c:pt>
                <c:pt idx="78">
                  <c:v>5.7625999999999999</c:v>
                </c:pt>
                <c:pt idx="79">
                  <c:v>4.6250999999999998</c:v>
                </c:pt>
                <c:pt idx="80">
                  <c:v>4.3810000000000002</c:v>
                </c:pt>
                <c:pt idx="81">
                  <c:v>3.222</c:v>
                </c:pt>
                <c:pt idx="82">
                  <c:v>2.4056000000000002</c:v>
                </c:pt>
                <c:pt idx="83">
                  <c:v>2.2513000000000001</c:v>
                </c:pt>
                <c:pt idx="84">
                  <c:v>1.5218</c:v>
                </c:pt>
                <c:pt idx="85">
                  <c:v>1.2287999999999999</c:v>
                </c:pt>
                <c:pt idx="86">
                  <c:v>0.99817999999999996</c:v>
                </c:pt>
                <c:pt idx="87">
                  <c:v>0.61643000000000003</c:v>
                </c:pt>
                <c:pt idx="88">
                  <c:v>0.61643000000000003</c:v>
                </c:pt>
                <c:pt idx="89">
                  <c:v>0.34778999999999999</c:v>
                </c:pt>
                <c:pt idx="90">
                  <c:v>0.30645</c:v>
                </c:pt>
                <c:pt idx="91">
                  <c:v>0.19040000000000001</c:v>
                </c:pt>
                <c:pt idx="92">
                  <c:v>0.15053</c:v>
                </c:pt>
                <c:pt idx="93">
                  <c:v>9.5226000000000005E-2</c:v>
                </c:pt>
                <c:pt idx="94">
                  <c:v>7.3715000000000003E-2</c:v>
                </c:pt>
                <c:pt idx="95">
                  <c:v>4.3512000000000002E-2</c:v>
                </c:pt>
                <c:pt idx="96">
                  <c:v>3.5774E-2</c:v>
                </c:pt>
                <c:pt idx="97">
                  <c:v>1.8164E-2</c:v>
                </c:pt>
                <c:pt idx="98">
                  <c:v>1.7309000000000001E-2</c:v>
                </c:pt>
                <c:pt idx="99">
                  <c:v>8.3496999999999998E-3</c:v>
                </c:pt>
                <c:pt idx="100">
                  <c:v>4.0156999999999997E-3</c:v>
                </c:pt>
                <c:pt idx="101">
                  <c:v>1.9312999999999999E-3</c:v>
                </c:pt>
                <c:pt idx="102">
                  <c:v>9.2325999999999997E-4</c:v>
                </c:pt>
                <c:pt idx="103">
                  <c:v>4.4137000000000001E-4</c:v>
                </c:pt>
                <c:pt idx="104">
                  <c:v>2.1100000000000001E-4</c:v>
                </c:pt>
                <c:pt idx="105">
                  <c:v>1.0056E-4</c:v>
                </c:pt>
                <c:pt idx="106">
                  <c:v>4.7929999999999997E-5</c:v>
                </c:pt>
                <c:pt idx="107">
                  <c:v>2.2775000000000001E-5</c:v>
                </c:pt>
                <c:pt idx="108">
                  <c:v>0</c:v>
                </c:pt>
                <c:pt idx="110">
                  <c:v>0</c:v>
                </c:pt>
                <c:pt idx="114">
                  <c:v>0</c:v>
                </c:pt>
                <c:pt idx="115">
                  <c:v>37.542999999999999</c:v>
                </c:pt>
                <c:pt idx="116">
                  <c:v>35.32</c:v>
                </c:pt>
                <c:pt idx="117">
                  <c:v>33.298999999999999</c:v>
                </c:pt>
                <c:pt idx="118">
                  <c:v>31.289000000000001</c:v>
                </c:pt>
                <c:pt idx="119">
                  <c:v>29.024000000000001</c:v>
                </c:pt>
                <c:pt idx="120">
                  <c:v>26.863</c:v>
                </c:pt>
                <c:pt idx="121">
                  <c:v>24.585000000000001</c:v>
                </c:pt>
                <c:pt idx="122">
                  <c:v>22.27</c:v>
                </c:pt>
                <c:pt idx="123">
                  <c:v>19.984000000000002</c:v>
                </c:pt>
                <c:pt idx="124">
                  <c:v>17.779</c:v>
                </c:pt>
                <c:pt idx="125">
                  <c:v>15.691000000000001</c:v>
                </c:pt>
                <c:pt idx="126">
                  <c:v>13.64</c:v>
                </c:pt>
                <c:pt idx="127">
                  <c:v>11.734</c:v>
                </c:pt>
                <c:pt idx="128">
                  <c:v>9.9236000000000004</c:v>
                </c:pt>
                <c:pt idx="129">
                  <c:v>9.8879999999999999</c:v>
                </c:pt>
                <c:pt idx="130">
                  <c:v>8.2882999999999996</c:v>
                </c:pt>
                <c:pt idx="131">
                  <c:v>6.8169000000000004</c:v>
                </c:pt>
                <c:pt idx="132">
                  <c:v>5.5064000000000002</c:v>
                </c:pt>
                <c:pt idx="133">
                  <c:v>5.1398999999999999</c:v>
                </c:pt>
                <c:pt idx="134">
                  <c:v>4.3574000000000002</c:v>
                </c:pt>
                <c:pt idx="135">
                  <c:v>3.3592</c:v>
                </c:pt>
                <c:pt idx="136">
                  <c:v>2.6770999999999998</c:v>
                </c:pt>
                <c:pt idx="137">
                  <c:v>2.5329000000000002</c:v>
                </c:pt>
                <c:pt idx="138">
                  <c:v>1.8576999999999999</c:v>
                </c:pt>
                <c:pt idx="139">
                  <c:v>1.3904000000000001</c:v>
                </c:pt>
                <c:pt idx="140">
                  <c:v>1.3027</c:v>
                </c:pt>
                <c:pt idx="141">
                  <c:v>0.88995000000000002</c:v>
                </c:pt>
                <c:pt idx="142">
                  <c:v>0.72448000000000001</c:v>
                </c:pt>
                <c:pt idx="143">
                  <c:v>0.59404000000000001</c:v>
                </c:pt>
                <c:pt idx="144">
                  <c:v>0.37657000000000002</c:v>
                </c:pt>
                <c:pt idx="145">
                  <c:v>0.37657000000000002</c:v>
                </c:pt>
                <c:pt idx="146">
                  <c:v>0.22062999999999999</c:v>
                </c:pt>
                <c:pt idx="147">
                  <c:v>0.19620000000000001</c:v>
                </c:pt>
                <c:pt idx="148">
                  <c:v>0.12644</c:v>
                </c:pt>
                <c:pt idx="149">
                  <c:v>0.10191</c:v>
                </c:pt>
                <c:pt idx="150">
                  <c:v>6.7058000000000006E-2</c:v>
                </c:pt>
                <c:pt idx="151">
                  <c:v>5.3116999999999998E-2</c:v>
                </c:pt>
                <c:pt idx="152">
                  <c:v>3.2934999999999999E-2</c:v>
                </c:pt>
                <c:pt idx="153">
                  <c:v>2.7592999999999999E-2</c:v>
                </c:pt>
                <c:pt idx="154">
                  <c:v>1.4985999999999999E-2</c:v>
                </c:pt>
                <c:pt idx="155">
                  <c:v>1.4350999999999999E-2</c:v>
                </c:pt>
                <c:pt idx="156">
                  <c:v>7.4672999999999996E-3</c:v>
                </c:pt>
                <c:pt idx="157">
                  <c:v>3.8849000000000002E-3</c:v>
                </c:pt>
                <c:pt idx="158">
                  <c:v>2.0255E-3</c:v>
                </c:pt>
                <c:pt idx="159">
                  <c:v>1.0522999999999999E-3</c:v>
                </c:pt>
                <c:pt idx="160">
                  <c:v>5.4750000000000003E-4</c:v>
                </c:pt>
                <c:pt idx="161">
                  <c:v>2.8522999999999998E-4</c:v>
                </c:pt>
                <c:pt idx="162">
                  <c:v>1.4836999999999999E-4</c:v>
                </c:pt>
                <c:pt idx="163">
                  <c:v>7.7251999999999998E-5</c:v>
                </c:pt>
                <c:pt idx="164">
                  <c:v>4.015E-5</c:v>
                </c:pt>
                <c:pt idx="165">
                  <c:v>0</c:v>
                </c:pt>
                <c:pt idx="168">
                  <c:v>0</c:v>
                </c:pt>
                <c:pt idx="169">
                  <c:v>35.726999999999997</c:v>
                </c:pt>
                <c:pt idx="170">
                  <c:v>34.576000000000001</c:v>
                </c:pt>
                <c:pt idx="171">
                  <c:v>33.463000000000001</c:v>
                </c:pt>
                <c:pt idx="172">
                  <c:v>32.289000000000001</c:v>
                </c:pt>
                <c:pt idx="173">
                  <c:v>30.879000000000001</c:v>
                </c:pt>
                <c:pt idx="174">
                  <c:v>29.443999999999999</c:v>
                </c:pt>
                <c:pt idx="175">
                  <c:v>27.824999999999999</c:v>
                </c:pt>
                <c:pt idx="176">
                  <c:v>26.062000000000001</c:v>
                </c:pt>
                <c:pt idx="177">
                  <c:v>24.193999999999999</c:v>
                </c:pt>
                <c:pt idx="178">
                  <c:v>22.259</c:v>
                </c:pt>
                <c:pt idx="179">
                  <c:v>20.297999999999998</c:v>
                </c:pt>
                <c:pt idx="180">
                  <c:v>18.236000000000001</c:v>
                </c:pt>
                <c:pt idx="181">
                  <c:v>16.190000000000001</c:v>
                </c:pt>
                <c:pt idx="182">
                  <c:v>14.119</c:v>
                </c:pt>
                <c:pt idx="183">
                  <c:v>14.077</c:v>
                </c:pt>
                <c:pt idx="184">
                  <c:v>12.131</c:v>
                </c:pt>
                <c:pt idx="185">
                  <c:v>10.238</c:v>
                </c:pt>
                <c:pt idx="186">
                  <c:v>8.4627999999999997</c:v>
                </c:pt>
                <c:pt idx="187">
                  <c:v>7.9501999999999997</c:v>
                </c:pt>
                <c:pt idx="188">
                  <c:v>6.8308</c:v>
                </c:pt>
                <c:pt idx="189">
                  <c:v>5.3517999999999999</c:v>
                </c:pt>
                <c:pt idx="190">
                  <c:v>4.3068999999999997</c:v>
                </c:pt>
                <c:pt idx="191">
                  <c:v>4.0823</c:v>
                </c:pt>
                <c:pt idx="192">
                  <c:v>3.0135999999999998</c:v>
                </c:pt>
                <c:pt idx="193">
                  <c:v>2.258</c:v>
                </c:pt>
                <c:pt idx="194">
                  <c:v>2.1150000000000002</c:v>
                </c:pt>
                <c:pt idx="195">
                  <c:v>1.4365000000000001</c:v>
                </c:pt>
                <c:pt idx="196">
                  <c:v>1.1629</c:v>
                </c:pt>
                <c:pt idx="197">
                  <c:v>0.94706000000000001</c:v>
                </c:pt>
                <c:pt idx="198">
                  <c:v>0.58831999999999995</c:v>
                </c:pt>
                <c:pt idx="199">
                  <c:v>0.58831999999999995</c:v>
                </c:pt>
                <c:pt idx="200">
                  <c:v>0.33424999999999999</c:v>
                </c:pt>
                <c:pt idx="201">
                  <c:v>0.29498000000000002</c:v>
                </c:pt>
                <c:pt idx="202">
                  <c:v>0.18434</c:v>
                </c:pt>
                <c:pt idx="203">
                  <c:v>0.14615</c:v>
                </c:pt>
                <c:pt idx="204">
                  <c:v>9.2978000000000005E-2</c:v>
                </c:pt>
                <c:pt idx="205">
                  <c:v>7.22E-2</c:v>
                </c:pt>
                <c:pt idx="206">
                  <c:v>4.2893000000000001E-2</c:v>
                </c:pt>
                <c:pt idx="207">
                  <c:v>3.5348999999999998E-2</c:v>
                </c:pt>
                <c:pt idx="208">
                  <c:v>1.8096999999999999E-2</c:v>
                </c:pt>
                <c:pt idx="209">
                  <c:v>1.7256000000000001E-2</c:v>
                </c:pt>
                <c:pt idx="210">
                  <c:v>8.3984000000000003E-3</c:v>
                </c:pt>
                <c:pt idx="211">
                  <c:v>4.0753999999999999E-3</c:v>
                </c:pt>
                <c:pt idx="212">
                  <c:v>1.9775999999999999E-3</c:v>
                </c:pt>
                <c:pt idx="213">
                  <c:v>9.5394999999999996E-4</c:v>
                </c:pt>
                <c:pt idx="214">
                  <c:v>4.6015999999999999E-4</c:v>
                </c:pt>
                <c:pt idx="215">
                  <c:v>2.2196999999999999E-4</c:v>
                </c:pt>
                <c:pt idx="216">
                  <c:v>1.0675000000000001E-4</c:v>
                </c:pt>
                <c:pt idx="217">
                  <c:v>5.1343E-5</c:v>
                </c:pt>
                <c:pt idx="218">
                  <c:v>2.4620000000000001E-5</c:v>
                </c:pt>
                <c:pt idx="219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Ell-Ra</c:v>
          </c:tx>
          <c:spPr>
            <a:ln w="158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SPE_APP!$I$463:$I$514</c:f>
              <c:numCache>
                <c:formatCode>General</c:formatCode>
                <c:ptCount val="52"/>
                <c:pt idx="0">
                  <c:v>0.23089000000000001</c:v>
                </c:pt>
                <c:pt idx="1">
                  <c:v>0.34082000000000001</c:v>
                </c:pt>
                <c:pt idx="2">
                  <c:v>0.48941000000000001</c:v>
                </c:pt>
                <c:pt idx="3">
                  <c:v>0.51275000000000004</c:v>
                </c:pt>
                <c:pt idx="4">
                  <c:v>0.53530999999999995</c:v>
                </c:pt>
                <c:pt idx="5">
                  <c:v>0.55911999999999995</c:v>
                </c:pt>
                <c:pt idx="6">
                  <c:v>0.58787999999999996</c:v>
                </c:pt>
                <c:pt idx="7">
                  <c:v>0.61748000000000003</c:v>
                </c:pt>
                <c:pt idx="8">
                  <c:v>0.65139999999999998</c:v>
                </c:pt>
                <c:pt idx="9">
                  <c:v>0.68923999999999996</c:v>
                </c:pt>
                <c:pt idx="10">
                  <c:v>0.73067000000000004</c:v>
                </c:pt>
                <c:pt idx="11">
                  <c:v>0.77539999999999998</c:v>
                </c:pt>
                <c:pt idx="12">
                  <c:v>0.82320000000000004</c:v>
                </c:pt>
                <c:pt idx="13">
                  <c:v>0.87682000000000004</c:v>
                </c:pt>
                <c:pt idx="14">
                  <c:v>0.93442000000000003</c:v>
                </c:pt>
                <c:pt idx="15">
                  <c:v>0.99853000000000003</c:v>
                </c:pt>
                <c:pt idx="16">
                  <c:v>0.99990000000000001</c:v>
                </c:pt>
                <c:pt idx="17">
                  <c:v>1.0673999999999999</c:v>
                </c:pt>
                <c:pt idx="18">
                  <c:v>1.1422000000000001</c:v>
                </c:pt>
                <c:pt idx="19">
                  <c:v>1.2239</c:v>
                </c:pt>
                <c:pt idx="20">
                  <c:v>1.2502</c:v>
                </c:pt>
                <c:pt idx="21">
                  <c:v>1.3134999999999999</c:v>
                </c:pt>
                <c:pt idx="22">
                  <c:v>1.413</c:v>
                </c:pt>
                <c:pt idx="23">
                  <c:v>1.4998</c:v>
                </c:pt>
                <c:pt idx="24">
                  <c:v>1.5209999999999999</c:v>
                </c:pt>
                <c:pt idx="25">
                  <c:v>1.6396999999999999</c:v>
                </c:pt>
                <c:pt idx="26">
                  <c:v>1.7504999999999999</c:v>
                </c:pt>
                <c:pt idx="27">
                  <c:v>1.7754000000000001</c:v>
                </c:pt>
                <c:pt idx="28">
                  <c:v>1.9212</c:v>
                </c:pt>
                <c:pt idx="29">
                  <c:v>2</c:v>
                </c:pt>
                <c:pt idx="30">
                  <c:v>2.0758999999999999</c:v>
                </c:pt>
                <c:pt idx="31">
                  <c:v>2.2503000000000002</c:v>
                </c:pt>
                <c:pt idx="32">
                  <c:v>2.2503000000000002</c:v>
                </c:pt>
                <c:pt idx="33">
                  <c:v>2.4548999999999999</c:v>
                </c:pt>
                <c:pt idx="34">
                  <c:v>2.4998</c:v>
                </c:pt>
                <c:pt idx="35">
                  <c:v>2.6678999999999999</c:v>
                </c:pt>
                <c:pt idx="36">
                  <c:v>2.7505000000000002</c:v>
                </c:pt>
                <c:pt idx="37">
                  <c:v>2.9106000000000001</c:v>
                </c:pt>
                <c:pt idx="38">
                  <c:v>2.9998</c:v>
                </c:pt>
                <c:pt idx="39">
                  <c:v>3.1827000000000001</c:v>
                </c:pt>
                <c:pt idx="40">
                  <c:v>3.2504</c:v>
                </c:pt>
                <c:pt idx="41">
                  <c:v>3.4839000000000002</c:v>
                </c:pt>
                <c:pt idx="42">
                  <c:v>3.5005000000000002</c:v>
                </c:pt>
                <c:pt idx="43">
                  <c:v>3.7505000000000002</c:v>
                </c:pt>
                <c:pt idx="44">
                  <c:v>4.0004999999999997</c:v>
                </c:pt>
                <c:pt idx="45">
                  <c:v>4.2496999999999998</c:v>
                </c:pt>
                <c:pt idx="46">
                  <c:v>4.5003000000000002</c:v>
                </c:pt>
                <c:pt idx="47">
                  <c:v>4.7503000000000002</c:v>
                </c:pt>
                <c:pt idx="48">
                  <c:v>4.9997999999999996</c:v>
                </c:pt>
                <c:pt idx="49">
                  <c:v>5.2499000000000002</c:v>
                </c:pt>
                <c:pt idx="50">
                  <c:v>5.4996</c:v>
                </c:pt>
                <c:pt idx="51">
                  <c:v>5.75</c:v>
                </c:pt>
              </c:numCache>
            </c:numRef>
          </c:xVal>
          <c:yVal>
            <c:numRef>
              <c:f>SPE_APP!$S$463:$S$514</c:f>
              <c:numCache>
                <c:formatCode>General</c:formatCode>
                <c:ptCount val="52"/>
                <c:pt idx="0">
                  <c:v>157.69802279358527</c:v>
                </c:pt>
                <c:pt idx="1">
                  <c:v>90.799459229919805</c:v>
                </c:pt>
                <c:pt idx="2">
                  <c:v>49.061887182184208</c:v>
                </c:pt>
                <c:pt idx="3">
                  <c:v>44.904011930490199</c:v>
                </c:pt>
                <c:pt idx="4">
                  <c:v>41.284933439549008</c:v>
                </c:pt>
                <c:pt idx="5">
                  <c:v>37.839007141635491</c:v>
                </c:pt>
                <c:pt idx="6">
                  <c:v>34.123086524728571</c:v>
                </c:pt>
                <c:pt idx="7">
                  <c:v>30.740261821022106</c:v>
                </c:pt>
                <c:pt idx="8">
                  <c:v>27.335079862810453</c:v>
                </c:pt>
                <c:pt idx="9">
                  <c:v>24.040366343727758</c:v>
                </c:pt>
                <c:pt idx="10">
                  <c:v>20.943987142770798</c:v>
                </c:pt>
                <c:pt idx="11">
                  <c:v>18.098836740580694</c:v>
                </c:pt>
                <c:pt idx="12">
                  <c:v>15.529479970408905</c:v>
                </c:pt>
                <c:pt idx="13">
                  <c:v>13.120381332526664</c:v>
                </c:pt>
                <c:pt idx="14">
                  <c:v>10.983398998118703</c:v>
                </c:pt>
                <c:pt idx="15">
                  <c:v>9.0435157129906631</c:v>
                </c:pt>
                <c:pt idx="16">
                  <c:v>9.0063726583472636</c:v>
                </c:pt>
                <c:pt idx="17">
                  <c:v>7.3663641473054975</c:v>
                </c:pt>
                <c:pt idx="18">
                  <c:v>5.9172794178190253</c:v>
                </c:pt>
                <c:pt idx="19">
                  <c:v>4.676296463375607</c:v>
                </c:pt>
                <c:pt idx="20">
                  <c:v>4.3384416861283466</c:v>
                </c:pt>
                <c:pt idx="21">
                  <c:v>3.6271102189650324</c:v>
                </c:pt>
                <c:pt idx="22">
                  <c:v>2.7472806865091686</c:v>
                </c:pt>
                <c:pt idx="23">
                  <c:v>2.1629847403485511</c:v>
                </c:pt>
                <c:pt idx="24">
                  <c:v>2.0411273178568843</c:v>
                </c:pt>
                <c:pt idx="25">
                  <c:v>1.4792940428305856</c:v>
                </c:pt>
                <c:pt idx="26">
                  <c:v>1.0994711509215402</c:v>
                </c:pt>
                <c:pt idx="27">
                  <c:v>1.0290096696355726</c:v>
                </c:pt>
                <c:pt idx="28">
                  <c:v>0.70031724071551515</c:v>
                </c:pt>
                <c:pt idx="29">
                  <c:v>0.56992434071837461</c:v>
                </c:pt>
                <c:pt idx="30">
                  <c:v>0.46788531358356772</c:v>
                </c:pt>
                <c:pt idx="31">
                  <c:v>0.2985160171479454</c:v>
                </c:pt>
                <c:pt idx="32">
                  <c:v>0.2985160171479454</c:v>
                </c:pt>
                <c:pt idx="33">
                  <c:v>0.1772655217177716</c:v>
                </c:pt>
                <c:pt idx="34">
                  <c:v>0.15822967681185016</c:v>
                </c:pt>
                <c:pt idx="35">
                  <c:v>0.10364200056786188</c:v>
                </c:pt>
                <c:pt idx="36">
                  <c:v>8.4286440743883875E-2</c:v>
                </c:pt>
                <c:pt idx="37">
                  <c:v>5.6573697340773534E-2</c:v>
                </c:pt>
                <c:pt idx="38">
                  <c:v>4.5353196819950203E-2</c:v>
                </c:pt>
                <c:pt idx="39">
                  <c:v>2.8885901853816721E-2</c:v>
                </c:pt>
                <c:pt idx="40">
                  <c:v>2.4460308508201578E-2</c:v>
                </c:pt>
                <c:pt idx="41">
                  <c:v>1.3818762299745326E-2</c:v>
                </c:pt>
                <c:pt idx="42">
                  <c:v>1.3270899583786654E-2</c:v>
                </c:pt>
                <c:pt idx="43">
                  <c:v>7.2311652420337293E-3</c:v>
                </c:pt>
                <c:pt idx="44">
                  <c:v>3.954134432764868E-3</c:v>
                </c:pt>
                <c:pt idx="45">
                  <c:v>2.1730821975919196E-3</c:v>
                </c:pt>
                <c:pt idx="46">
                  <c:v>1.1935417254988773E-3</c:v>
                </c:pt>
                <c:pt idx="47">
                  <c:v>6.5809570442976087E-4</c:v>
                </c:pt>
                <c:pt idx="48">
                  <c:v>3.6409187524693377E-4</c:v>
                </c:pt>
                <c:pt idx="49">
                  <c:v>2.0154744616322729E-4</c:v>
                </c:pt>
                <c:pt idx="50">
                  <c:v>1.1187571629565317E-4</c:v>
                </c:pt>
                <c:pt idx="51">
                  <c:v>6.2100065372342107E-5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934464"/>
        <c:axId val="140943360"/>
      </c:scatterChart>
      <c:valAx>
        <c:axId val="14093446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R, GV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0943360"/>
        <c:crossesAt val="1.0000000000000004E-5"/>
        <c:crossBetween val="midCat"/>
      </c:valAx>
      <c:valAx>
        <c:axId val="140943360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J, cm</a:t>
                </a:r>
                <a:r>
                  <a:rPr lang="en-US" sz="1600" baseline="30000"/>
                  <a:t>-2</a:t>
                </a:r>
                <a:r>
                  <a:rPr lang="en-US" sz="1600"/>
                  <a:t>s</a:t>
                </a:r>
                <a:r>
                  <a:rPr lang="en-US" sz="1600" baseline="30000"/>
                  <a:t>-1</a:t>
                </a:r>
                <a:r>
                  <a:rPr lang="en-US" sz="1600"/>
                  <a:t>sr</a:t>
                </a:r>
                <a:r>
                  <a:rPr lang="en-US" sz="1600" baseline="30000"/>
                  <a:t>-1</a:t>
                </a:r>
                <a:r>
                  <a:rPr lang="en-US" sz="1600"/>
                  <a:t> GV</a:t>
                </a:r>
                <a:r>
                  <a:rPr lang="en-US" sz="1600" baseline="30000"/>
                  <a:t>-1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0934464"/>
        <c:crossesAt val="0.1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 b="1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55818022747158"/>
          <c:y val="5.1400554097404488E-2"/>
          <c:w val="0.44349650043744526"/>
          <c:h val="0.73444808982210552"/>
        </c:manualLayout>
      </c:layout>
      <c:scatterChart>
        <c:scatterStyle val="lineMarker"/>
        <c:varyColors val="0"/>
        <c:ser>
          <c:idx val="0"/>
          <c:order val="0"/>
          <c:tx>
            <c:v>PAMELA+GOES+NM</c:v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'20120517'!$B$481:$B$524</c:f>
              <c:numCache>
                <c:formatCode>General</c:formatCode>
                <c:ptCount val="44"/>
                <c:pt idx="0">
                  <c:v>1.2E-2</c:v>
                </c:pt>
                <c:pt idx="1">
                  <c:v>1.4999999999999999E-2</c:v>
                </c:pt>
                <c:pt idx="2">
                  <c:v>0.03</c:v>
                </c:pt>
                <c:pt idx="3">
                  <c:v>3.1E-2</c:v>
                </c:pt>
                <c:pt idx="4">
                  <c:v>0.05</c:v>
                </c:pt>
                <c:pt idx="5">
                  <c:v>0.06</c:v>
                </c:pt>
                <c:pt idx="6">
                  <c:v>6.3E-2</c:v>
                </c:pt>
                <c:pt idx="7">
                  <c:v>8.5999999999999993E-2</c:v>
                </c:pt>
                <c:pt idx="8">
                  <c:v>0.1</c:v>
                </c:pt>
                <c:pt idx="9">
                  <c:v>0.11600000000000001</c:v>
                </c:pt>
                <c:pt idx="10">
                  <c:v>0.156</c:v>
                </c:pt>
                <c:pt idx="11">
                  <c:v>0.16500000000000001</c:v>
                </c:pt>
                <c:pt idx="12">
                  <c:v>0.20799999999999999</c:v>
                </c:pt>
                <c:pt idx="13">
                  <c:v>0.27600000000000002</c:v>
                </c:pt>
                <c:pt idx="14">
                  <c:v>0.36199999999999999</c:v>
                </c:pt>
                <c:pt idx="15">
                  <c:v>0.375</c:v>
                </c:pt>
                <c:pt idx="16">
                  <c:v>0.433</c:v>
                </c:pt>
                <c:pt idx="17">
                  <c:v>0.46500000000000002</c:v>
                </c:pt>
                <c:pt idx="18">
                  <c:v>0.47299999999999998</c:v>
                </c:pt>
                <c:pt idx="19">
                  <c:v>0.60499999999999998</c:v>
                </c:pt>
                <c:pt idx="20">
                  <c:v>0.61099999999999999</c:v>
                </c:pt>
                <c:pt idx="21">
                  <c:v>0.625</c:v>
                </c:pt>
                <c:pt idx="22">
                  <c:v>0.78300000000000003</c:v>
                </c:pt>
                <c:pt idx="23">
                  <c:v>0.83099999999999996</c:v>
                </c:pt>
                <c:pt idx="24">
                  <c:v>0.99299999999999999</c:v>
                </c:pt>
                <c:pt idx="25">
                  <c:v>1.048</c:v>
                </c:pt>
                <c:pt idx="26">
                  <c:v>1.248</c:v>
                </c:pt>
                <c:pt idx="27">
                  <c:v>1.2709999999999999</c:v>
                </c:pt>
                <c:pt idx="28">
                  <c:v>1.5</c:v>
                </c:pt>
                <c:pt idx="29">
                  <c:v>1.5549999999999999</c:v>
                </c:pt>
                <c:pt idx="30">
                  <c:v>1.732</c:v>
                </c:pt>
                <c:pt idx="31">
                  <c:v>1.968</c:v>
                </c:pt>
                <c:pt idx="32">
                  <c:v>2.2050000000000001</c:v>
                </c:pt>
                <c:pt idx="33">
                  <c:v>2.4449999999999998</c:v>
                </c:pt>
                <c:pt idx="34">
                  <c:v>2.6859999999999999</c:v>
                </c:pt>
                <c:pt idx="35">
                  <c:v>2.9279999999999999</c:v>
                </c:pt>
                <c:pt idx="36">
                  <c:v>3.1709999999999998</c:v>
                </c:pt>
                <c:pt idx="37">
                  <c:v>3.4140000000000001</c:v>
                </c:pt>
                <c:pt idx="38">
                  <c:v>3.6589999999999998</c:v>
                </c:pt>
                <c:pt idx="39">
                  <c:v>3.9039999999999999</c:v>
                </c:pt>
                <c:pt idx="40">
                  <c:v>4.149</c:v>
                </c:pt>
                <c:pt idx="41">
                  <c:v>4.3949999999999996</c:v>
                </c:pt>
                <c:pt idx="42">
                  <c:v>4.641</c:v>
                </c:pt>
                <c:pt idx="43">
                  <c:v>4.8879999999999999</c:v>
                </c:pt>
              </c:numCache>
            </c:numRef>
          </c:xVal>
          <c:yVal>
            <c:numRef>
              <c:f>'20120517'!$C$481:$C$524</c:f>
              <c:numCache>
                <c:formatCode>General</c:formatCode>
                <c:ptCount val="44"/>
                <c:pt idx="0">
                  <c:v>4987</c:v>
                </c:pt>
                <c:pt idx="1">
                  <c:v>4820</c:v>
                </c:pt>
                <c:pt idx="2">
                  <c:v>3448</c:v>
                </c:pt>
                <c:pt idx="3">
                  <c:v>5858</c:v>
                </c:pt>
                <c:pt idx="4">
                  <c:v>1391</c:v>
                </c:pt>
                <c:pt idx="5">
                  <c:v>1006</c:v>
                </c:pt>
                <c:pt idx="6">
                  <c:v>1129</c:v>
                </c:pt>
                <c:pt idx="7">
                  <c:v>310.89999999999998</c:v>
                </c:pt>
                <c:pt idx="8">
                  <c:v>215.6</c:v>
                </c:pt>
                <c:pt idx="9">
                  <c:v>193.3</c:v>
                </c:pt>
                <c:pt idx="10">
                  <c:v>100.6</c:v>
                </c:pt>
                <c:pt idx="11">
                  <c:v>114.7</c:v>
                </c:pt>
                <c:pt idx="12">
                  <c:v>40.33</c:v>
                </c:pt>
                <c:pt idx="13">
                  <c:v>17.22</c:v>
                </c:pt>
                <c:pt idx="14">
                  <c:v>7.181</c:v>
                </c:pt>
                <c:pt idx="15">
                  <c:v>6.59</c:v>
                </c:pt>
                <c:pt idx="16">
                  <c:v>6.3890000000000002</c:v>
                </c:pt>
                <c:pt idx="17">
                  <c:v>2.4849999999999999</c:v>
                </c:pt>
                <c:pt idx="18">
                  <c:v>2.2309999999999999</c:v>
                </c:pt>
                <c:pt idx="19">
                  <c:v>1.1930000000000001</c:v>
                </c:pt>
                <c:pt idx="20">
                  <c:v>0.95369999999999999</c:v>
                </c:pt>
                <c:pt idx="21">
                  <c:v>2.145</c:v>
                </c:pt>
                <c:pt idx="22">
                  <c:v>0.30330000000000001</c:v>
                </c:pt>
                <c:pt idx="23">
                  <c:v>0.74609999999999999</c:v>
                </c:pt>
                <c:pt idx="24">
                  <c:v>0.21160000000000001</c:v>
                </c:pt>
                <c:pt idx="25">
                  <c:v>0.26150000000000001</c:v>
                </c:pt>
                <c:pt idx="26">
                  <c:v>0.12790000000000001</c:v>
                </c:pt>
                <c:pt idx="27">
                  <c:v>9.1109999999999997E-2</c:v>
                </c:pt>
                <c:pt idx="28">
                  <c:v>3.1320000000000001E-2</c:v>
                </c:pt>
                <c:pt idx="29">
                  <c:v>9.146E-2</c:v>
                </c:pt>
                <c:pt idx="30">
                  <c:v>1.059E-2</c:v>
                </c:pt>
                <c:pt idx="31">
                  <c:v>3.5119999999999999E-3</c:v>
                </c:pt>
                <c:pt idx="32">
                  <c:v>1.142E-3</c:v>
                </c:pt>
                <c:pt idx="33">
                  <c:v>3.6410000000000001E-4</c:v>
                </c:pt>
                <c:pt idx="34">
                  <c:v>1.138E-4</c:v>
                </c:pt>
                <c:pt idx="35">
                  <c:v>3.4879999999999998E-5</c:v>
                </c:pt>
                <c:pt idx="36">
                  <c:v>1.049E-5</c:v>
                </c:pt>
                <c:pt idx="37">
                  <c:v>3.095E-6</c:v>
                </c:pt>
                <c:pt idx="38">
                  <c:v>8.9700000000000005E-7</c:v>
                </c:pt>
                <c:pt idx="39">
                  <c:v>2.5549999999999998E-7</c:v>
                </c:pt>
                <c:pt idx="40">
                  <c:v>7.1519999999999995E-8</c:v>
                </c:pt>
                <c:pt idx="41">
                  <c:v>1.9700000000000001E-8</c:v>
                </c:pt>
                <c:pt idx="42">
                  <c:v>5.3370000000000001E-9</c:v>
                </c:pt>
                <c:pt idx="43">
                  <c:v>1.424E-9</c:v>
                </c:pt>
              </c:numCache>
            </c:numRef>
          </c:yVal>
          <c:smooth val="0"/>
        </c:ser>
        <c:ser>
          <c:idx val="1"/>
          <c:order val="1"/>
          <c:tx>
            <c:v>exponent</c:v>
          </c:tx>
          <c:spPr>
            <a:ln w="15875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'20120517'!$B$481:$B$524</c:f>
              <c:numCache>
                <c:formatCode>General</c:formatCode>
                <c:ptCount val="44"/>
                <c:pt idx="0">
                  <c:v>1.2E-2</c:v>
                </c:pt>
                <c:pt idx="1">
                  <c:v>1.4999999999999999E-2</c:v>
                </c:pt>
                <c:pt idx="2">
                  <c:v>0.03</c:v>
                </c:pt>
                <c:pt idx="3">
                  <c:v>3.1E-2</c:v>
                </c:pt>
                <c:pt idx="4">
                  <c:v>0.05</c:v>
                </c:pt>
                <c:pt idx="5">
                  <c:v>0.06</c:v>
                </c:pt>
                <c:pt idx="6">
                  <c:v>6.3E-2</c:v>
                </c:pt>
                <c:pt idx="7">
                  <c:v>8.5999999999999993E-2</c:v>
                </c:pt>
                <c:pt idx="8">
                  <c:v>0.1</c:v>
                </c:pt>
                <c:pt idx="9">
                  <c:v>0.11600000000000001</c:v>
                </c:pt>
                <c:pt idx="10">
                  <c:v>0.156</c:v>
                </c:pt>
                <c:pt idx="11">
                  <c:v>0.16500000000000001</c:v>
                </c:pt>
                <c:pt idx="12">
                  <c:v>0.20799999999999999</c:v>
                </c:pt>
                <c:pt idx="13">
                  <c:v>0.27600000000000002</c:v>
                </c:pt>
                <c:pt idx="14">
                  <c:v>0.36199999999999999</c:v>
                </c:pt>
                <c:pt idx="15">
                  <c:v>0.375</c:v>
                </c:pt>
                <c:pt idx="16">
                  <c:v>0.433</c:v>
                </c:pt>
                <c:pt idx="17">
                  <c:v>0.46500000000000002</c:v>
                </c:pt>
                <c:pt idx="18">
                  <c:v>0.47299999999999998</c:v>
                </c:pt>
                <c:pt idx="19">
                  <c:v>0.60499999999999998</c:v>
                </c:pt>
                <c:pt idx="20">
                  <c:v>0.61099999999999999</c:v>
                </c:pt>
                <c:pt idx="21">
                  <c:v>0.625</c:v>
                </c:pt>
                <c:pt idx="22">
                  <c:v>0.78300000000000003</c:v>
                </c:pt>
                <c:pt idx="23">
                  <c:v>0.83099999999999996</c:v>
                </c:pt>
                <c:pt idx="24">
                  <c:v>0.99299999999999999</c:v>
                </c:pt>
                <c:pt idx="25">
                  <c:v>1.048</c:v>
                </c:pt>
                <c:pt idx="26">
                  <c:v>1.248</c:v>
                </c:pt>
                <c:pt idx="27">
                  <c:v>1.2709999999999999</c:v>
                </c:pt>
                <c:pt idx="28">
                  <c:v>1.5</c:v>
                </c:pt>
                <c:pt idx="29">
                  <c:v>1.5549999999999999</c:v>
                </c:pt>
                <c:pt idx="30">
                  <c:v>1.732</c:v>
                </c:pt>
                <c:pt idx="31">
                  <c:v>1.968</c:v>
                </c:pt>
                <c:pt idx="32">
                  <c:v>2.2050000000000001</c:v>
                </c:pt>
                <c:pt idx="33">
                  <c:v>2.4449999999999998</c:v>
                </c:pt>
                <c:pt idx="34">
                  <c:v>2.6859999999999999</c:v>
                </c:pt>
                <c:pt idx="35">
                  <c:v>2.9279999999999999</c:v>
                </c:pt>
                <c:pt idx="36">
                  <c:v>3.1709999999999998</c:v>
                </c:pt>
                <c:pt idx="37">
                  <c:v>3.4140000000000001</c:v>
                </c:pt>
                <c:pt idx="38">
                  <c:v>3.6589999999999998</c:v>
                </c:pt>
                <c:pt idx="39">
                  <c:v>3.9039999999999999</c:v>
                </c:pt>
                <c:pt idx="40">
                  <c:v>4.149</c:v>
                </c:pt>
                <c:pt idx="41">
                  <c:v>4.3949999999999996</c:v>
                </c:pt>
                <c:pt idx="42">
                  <c:v>4.641</c:v>
                </c:pt>
                <c:pt idx="43">
                  <c:v>4.8879999999999999</c:v>
                </c:pt>
              </c:numCache>
            </c:numRef>
          </c:xVal>
          <c:yVal>
            <c:numRef>
              <c:f>'20120517'!$D$481:$D$524</c:f>
              <c:numCache>
                <c:formatCode>General</c:formatCode>
                <c:ptCount val="44"/>
                <c:pt idx="0">
                  <c:v>209.08</c:v>
                </c:pt>
                <c:pt idx="1">
                  <c:v>205.71</c:v>
                </c:pt>
                <c:pt idx="2">
                  <c:v>189.7</c:v>
                </c:pt>
                <c:pt idx="3">
                  <c:v>188.68</c:v>
                </c:pt>
                <c:pt idx="4">
                  <c:v>170.27</c:v>
                </c:pt>
                <c:pt idx="5">
                  <c:v>161.31</c:v>
                </c:pt>
                <c:pt idx="6">
                  <c:v>158.72</c:v>
                </c:pt>
                <c:pt idx="7">
                  <c:v>140.16999999999999</c:v>
                </c:pt>
                <c:pt idx="8">
                  <c:v>129.96</c:v>
                </c:pt>
                <c:pt idx="9">
                  <c:v>119.2</c:v>
                </c:pt>
                <c:pt idx="10">
                  <c:v>96.028000000000006</c:v>
                </c:pt>
                <c:pt idx="11">
                  <c:v>91.47</c:v>
                </c:pt>
                <c:pt idx="12">
                  <c:v>72.507000000000005</c:v>
                </c:pt>
                <c:pt idx="13">
                  <c:v>50.213000000000001</c:v>
                </c:pt>
                <c:pt idx="14">
                  <c:v>31.550999999999998</c:v>
                </c:pt>
                <c:pt idx="15">
                  <c:v>29.411000000000001</c:v>
                </c:pt>
                <c:pt idx="16">
                  <c:v>21.498000000000001</c:v>
                </c:pt>
                <c:pt idx="17">
                  <c:v>18.085000000000001</c:v>
                </c:pt>
                <c:pt idx="18">
                  <c:v>17.32</c:v>
                </c:pt>
                <c:pt idx="19">
                  <c:v>8.4878</c:v>
                </c:pt>
                <c:pt idx="20">
                  <c:v>8.2170000000000005</c:v>
                </c:pt>
                <c:pt idx="21">
                  <c:v>7.6184000000000003</c:v>
                </c:pt>
                <c:pt idx="22">
                  <c:v>3.2442000000000002</c:v>
                </c:pt>
                <c:pt idx="23">
                  <c:v>2.5030999999999999</c:v>
                </c:pt>
                <c:pt idx="24">
                  <c:v>1.0430999999999999</c:v>
                </c:pt>
                <c:pt idx="25">
                  <c:v>0.77493999999999996</c:v>
                </c:pt>
                <c:pt idx="26">
                  <c:v>0.26300000000000001</c:v>
                </c:pt>
                <c:pt idx="27">
                  <c:v>0.23227</c:v>
                </c:pt>
                <c:pt idx="28">
                  <c:v>6.7393999999999996E-2</c:v>
                </c:pt>
                <c:pt idx="29">
                  <c:v>5.0068000000000001E-2</c:v>
                </c:pt>
                <c:pt idx="30">
                  <c:v>1.9241000000000001E-2</c:v>
                </c:pt>
                <c:pt idx="31">
                  <c:v>5.3756999999999997E-3</c:v>
                </c:pt>
                <c:pt idx="32">
                  <c:v>1.4938E-3</c:v>
                </c:pt>
                <c:pt idx="33">
                  <c:v>4.0843999999999999E-4</c:v>
                </c:pt>
                <c:pt idx="34">
                  <c:v>1.1107000000000001E-4</c:v>
                </c:pt>
                <c:pt idx="35">
                  <c:v>3.0043E-5</c:v>
                </c:pt>
                <c:pt idx="36">
                  <c:v>8.0821000000000001E-6</c:v>
                </c:pt>
                <c:pt idx="37">
                  <c:v>2.1743000000000001E-6</c:v>
                </c:pt>
                <c:pt idx="38">
                  <c:v>5.7863000000000004E-7</c:v>
                </c:pt>
                <c:pt idx="39">
                  <c:v>1.5398999999999999E-7</c:v>
                </c:pt>
                <c:pt idx="40">
                  <c:v>4.0982000000000003E-8</c:v>
                </c:pt>
                <c:pt idx="41">
                  <c:v>1.0848000000000001E-8</c:v>
                </c:pt>
                <c:pt idx="42">
                  <c:v>2.8712999999999998E-9</c:v>
                </c:pt>
                <c:pt idx="43">
                  <c:v>7.5592999999999999E-10</c:v>
                </c:pt>
              </c:numCache>
            </c:numRef>
          </c:yVal>
          <c:smooth val="0"/>
        </c:ser>
        <c:ser>
          <c:idx val="2"/>
          <c:order val="2"/>
          <c:tx>
            <c:v>El-Ra</c:v>
          </c:tx>
          <c:spPr>
            <a:ln w="158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'20120517'!$A$237:$A$280</c:f>
              <c:numCache>
                <c:formatCode>General</c:formatCode>
                <c:ptCount val="44"/>
                <c:pt idx="0">
                  <c:v>1.2E-2</c:v>
                </c:pt>
                <c:pt idx="1">
                  <c:v>1.4999999999999999E-2</c:v>
                </c:pt>
                <c:pt idx="2">
                  <c:v>0.03</c:v>
                </c:pt>
                <c:pt idx="3">
                  <c:v>3.1E-2</c:v>
                </c:pt>
                <c:pt idx="4">
                  <c:v>0.05</c:v>
                </c:pt>
                <c:pt idx="5">
                  <c:v>0.06</c:v>
                </c:pt>
                <c:pt idx="6">
                  <c:v>6.3E-2</c:v>
                </c:pt>
                <c:pt idx="7">
                  <c:v>8.5999999999999993E-2</c:v>
                </c:pt>
                <c:pt idx="8">
                  <c:v>0.1</c:v>
                </c:pt>
                <c:pt idx="9">
                  <c:v>0.11600000000000001</c:v>
                </c:pt>
                <c:pt idx="10">
                  <c:v>0.156</c:v>
                </c:pt>
                <c:pt idx="11">
                  <c:v>0.16500000000000001</c:v>
                </c:pt>
                <c:pt idx="12">
                  <c:v>0.20799999999999999</c:v>
                </c:pt>
                <c:pt idx="13">
                  <c:v>0.27600000000000002</c:v>
                </c:pt>
                <c:pt idx="14">
                  <c:v>0.36199999999999999</c:v>
                </c:pt>
                <c:pt idx="15">
                  <c:v>0.375</c:v>
                </c:pt>
                <c:pt idx="16">
                  <c:v>0.433</c:v>
                </c:pt>
                <c:pt idx="17">
                  <c:v>0.46500000000000002</c:v>
                </c:pt>
                <c:pt idx="18">
                  <c:v>0.47299999999999998</c:v>
                </c:pt>
                <c:pt idx="19">
                  <c:v>0.60499999999999998</c:v>
                </c:pt>
                <c:pt idx="20">
                  <c:v>0.61099999999999999</c:v>
                </c:pt>
                <c:pt idx="21">
                  <c:v>0.625</c:v>
                </c:pt>
                <c:pt idx="22">
                  <c:v>0.78300000000000003</c:v>
                </c:pt>
                <c:pt idx="23">
                  <c:v>0.83099999999999996</c:v>
                </c:pt>
                <c:pt idx="24">
                  <c:v>0.99299999999999999</c:v>
                </c:pt>
                <c:pt idx="25">
                  <c:v>1.048</c:v>
                </c:pt>
                <c:pt idx="26">
                  <c:v>1.248</c:v>
                </c:pt>
                <c:pt idx="27">
                  <c:v>1.2709999999999999</c:v>
                </c:pt>
                <c:pt idx="28">
                  <c:v>1.5</c:v>
                </c:pt>
                <c:pt idx="29">
                  <c:v>1.5549999999999999</c:v>
                </c:pt>
                <c:pt idx="30">
                  <c:v>1.732</c:v>
                </c:pt>
                <c:pt idx="31">
                  <c:v>1.968</c:v>
                </c:pt>
                <c:pt idx="32">
                  <c:v>2.2050000000000001</c:v>
                </c:pt>
                <c:pt idx="33">
                  <c:v>2.4449999999999998</c:v>
                </c:pt>
                <c:pt idx="34">
                  <c:v>2.6859999999999999</c:v>
                </c:pt>
                <c:pt idx="35">
                  <c:v>2.9279999999999999</c:v>
                </c:pt>
                <c:pt idx="36">
                  <c:v>3.1709999999999998</c:v>
                </c:pt>
                <c:pt idx="37">
                  <c:v>3.4140000000000001</c:v>
                </c:pt>
                <c:pt idx="38">
                  <c:v>3.6589999999999998</c:v>
                </c:pt>
                <c:pt idx="39">
                  <c:v>3.9039999999999999</c:v>
                </c:pt>
                <c:pt idx="40">
                  <c:v>4.149</c:v>
                </c:pt>
                <c:pt idx="41">
                  <c:v>4.3949999999999996</c:v>
                </c:pt>
                <c:pt idx="42">
                  <c:v>4.641</c:v>
                </c:pt>
                <c:pt idx="43">
                  <c:v>4.8879999999999999</c:v>
                </c:pt>
              </c:numCache>
            </c:numRef>
          </c:xVal>
          <c:yVal>
            <c:numRef>
              <c:f>'20120517'!$K$237:$K$280</c:f>
              <c:numCache>
                <c:formatCode>General</c:formatCode>
                <c:ptCount val="44"/>
                <c:pt idx="0">
                  <c:v>7997.258640180874</c:v>
                </c:pt>
                <c:pt idx="1">
                  <c:v>5731.8361716540976</c:v>
                </c:pt>
                <c:pt idx="2">
                  <c:v>1990.6088955630764</c:v>
                </c:pt>
                <c:pt idx="3">
                  <c:v>1891.2427339334902</c:v>
                </c:pt>
                <c:pt idx="4">
                  <c:v>880.5589406003603</c:v>
                </c:pt>
                <c:pt idx="5">
                  <c:v>650.57294128773526</c:v>
                </c:pt>
                <c:pt idx="6">
                  <c:v>599.16470569768057</c:v>
                </c:pt>
                <c:pt idx="7">
                  <c:v>348.91253096839614</c:v>
                </c:pt>
                <c:pt idx="8">
                  <c:v>265.39475263986554</c:v>
                </c:pt>
                <c:pt idx="9">
                  <c:v>200.9330026072482</c:v>
                </c:pt>
                <c:pt idx="10">
                  <c:v>111.59823521253648</c:v>
                </c:pt>
                <c:pt idx="11">
                  <c:v>99.264900258566286</c:v>
                </c:pt>
                <c:pt idx="12">
                  <c:v>59.774908421404746</c:v>
                </c:pt>
                <c:pt idx="13">
                  <c:v>30.216879803673066</c:v>
                </c:pt>
                <c:pt idx="14">
                  <c:v>14.440393988093467</c:v>
                </c:pt>
                <c:pt idx="15">
                  <c:v>13.022016290776689</c:v>
                </c:pt>
                <c:pt idx="16">
                  <c:v>8.3723139329409655</c:v>
                </c:pt>
                <c:pt idx="17">
                  <c:v>6.6379093936925022</c:v>
                </c:pt>
                <c:pt idx="18">
                  <c:v>6.2705666304455043</c:v>
                </c:pt>
                <c:pt idx="19">
                  <c:v>2.5787807965676404</c:v>
                </c:pt>
                <c:pt idx="20">
                  <c:v>2.481406495885599</c:v>
                </c:pt>
                <c:pt idx="21">
                  <c:v>2.2694726057569321</c:v>
                </c:pt>
                <c:pt idx="22">
                  <c:v>0.86549562767857113</c:v>
                </c:pt>
                <c:pt idx="23">
                  <c:v>0.65415613980748111</c:v>
                </c:pt>
                <c:pt idx="24">
                  <c:v>0.26273405390755467</c:v>
                </c:pt>
                <c:pt idx="25">
                  <c:v>0.19458616960996769</c:v>
                </c:pt>
                <c:pt idx="26">
                  <c:v>6.7338298620988848E-2</c:v>
                </c:pt>
                <c:pt idx="27">
                  <c:v>5.9759046423163327E-2</c:v>
                </c:pt>
                <c:pt idx="28">
                  <c:v>1.8628080395188568E-2</c:v>
                </c:pt>
                <c:pt idx="29">
                  <c:v>1.4156056485105746E-2</c:v>
                </c:pt>
                <c:pt idx="30">
                  <c:v>5.9197426534626472E-3</c:v>
                </c:pt>
                <c:pt idx="31">
                  <c:v>1.8942607588865869E-3</c:v>
                </c:pt>
                <c:pt idx="32">
                  <c:v>6.1600117827843425E-4</c:v>
                </c:pt>
                <c:pt idx="33">
                  <c:v>2.0088041323421612E-4</c:v>
                </c:pt>
                <c:pt idx="34">
                  <c:v>6.6122527781687482E-5</c:v>
                </c:pt>
                <c:pt idx="35">
                  <c:v>2.1919854384390081E-5</c:v>
                </c:pt>
                <c:pt idx="36">
                  <c:v>7.3055221651216445E-6</c:v>
                </c:pt>
                <c:pt idx="37">
                  <c:v>2.4555200938939865E-6</c:v>
                </c:pt>
                <c:pt idx="38">
                  <c:v>8.2404121047690502E-7</c:v>
                </c:pt>
                <c:pt idx="39">
                  <c:v>2.7833056847904883E-7</c:v>
                </c:pt>
                <c:pt idx="40">
                  <c:v>9.454477707995941E-8</c:v>
                </c:pt>
                <c:pt idx="41">
                  <c:v>3.2136229828046453E-8</c:v>
                </c:pt>
                <c:pt idx="42">
                  <c:v>1.0972665789639309E-8</c:v>
                </c:pt>
                <c:pt idx="43">
                  <c:v>3.7454161505633713E-9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945664"/>
        <c:axId val="140946240"/>
      </c:scatterChart>
      <c:valAx>
        <c:axId val="14094566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E, GeV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0946240"/>
        <c:crossesAt val="1.0000000000000006E-10"/>
        <c:crossBetween val="midCat"/>
      </c:valAx>
      <c:valAx>
        <c:axId val="140946240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J, cm</a:t>
                </a:r>
                <a:r>
                  <a:rPr lang="en-US" sz="1400" baseline="30000"/>
                  <a:t>-2</a:t>
                </a:r>
                <a:r>
                  <a:rPr lang="en-US" sz="1400"/>
                  <a:t> s</a:t>
                </a:r>
                <a:r>
                  <a:rPr lang="en-US" sz="1400" baseline="30000"/>
                  <a:t>-1</a:t>
                </a:r>
                <a:r>
                  <a:rPr lang="en-US" sz="1400"/>
                  <a:t> sr</a:t>
                </a:r>
                <a:r>
                  <a:rPr lang="en-US" sz="1400" baseline="30000"/>
                  <a:t>-1</a:t>
                </a:r>
                <a:r>
                  <a:rPr lang="en-US" sz="1400"/>
                  <a:t> GeV</a:t>
                </a:r>
                <a:r>
                  <a:rPr lang="en-US" sz="1400" baseline="30000"/>
                  <a:t>-1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0945664"/>
        <c:crossesAt val="1.0000000000000002E-2"/>
        <c:crossBetween val="midCat"/>
        <c:majorUnit val="100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 b="1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3"/>
          <c:order val="0"/>
          <c:tx>
            <c:v>PAM+GOES+NM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chemeClr val="accent1"/>
              </a:solidFill>
            </c:spPr>
          </c:marker>
          <c:xVal>
            <c:numRef>
              <c:f>'20120517'!$B$433:$B$476</c:f>
              <c:numCache>
                <c:formatCode>General</c:formatCode>
                <c:ptCount val="44"/>
                <c:pt idx="0">
                  <c:v>0.15051999999999999</c:v>
                </c:pt>
                <c:pt idx="1">
                  <c:v>0.16841999999999999</c:v>
                </c:pt>
                <c:pt idx="2">
                  <c:v>0.23912</c:v>
                </c:pt>
                <c:pt idx="3">
                  <c:v>0.24314</c:v>
                </c:pt>
                <c:pt idx="4">
                  <c:v>0.31031999999999998</c:v>
                </c:pt>
                <c:pt idx="5">
                  <c:v>0.34082000000000001</c:v>
                </c:pt>
                <c:pt idx="6">
                  <c:v>0.34950999999999999</c:v>
                </c:pt>
                <c:pt idx="7">
                  <c:v>0.41077000000000002</c:v>
                </c:pt>
                <c:pt idx="8">
                  <c:v>0.44452000000000003</c:v>
                </c:pt>
                <c:pt idx="9">
                  <c:v>0.48070000000000002</c:v>
                </c:pt>
                <c:pt idx="10">
                  <c:v>0.56301999999999996</c:v>
                </c:pt>
                <c:pt idx="11">
                  <c:v>0.58030999999999999</c:v>
                </c:pt>
                <c:pt idx="12">
                  <c:v>0.65839000000000003</c:v>
                </c:pt>
                <c:pt idx="13">
                  <c:v>0.77068000000000003</c:v>
                </c:pt>
                <c:pt idx="14">
                  <c:v>0.90008999999999995</c:v>
                </c:pt>
                <c:pt idx="15">
                  <c:v>0.91876000000000002</c:v>
                </c:pt>
                <c:pt idx="16">
                  <c:v>0.99990000000000001</c:v>
                </c:pt>
                <c:pt idx="17">
                  <c:v>1.0432999999999999</c:v>
                </c:pt>
                <c:pt idx="18">
                  <c:v>1.0541</c:v>
                </c:pt>
                <c:pt idx="19">
                  <c:v>1.2252000000000001</c:v>
                </c:pt>
                <c:pt idx="20">
                  <c:v>1.2326999999999999</c:v>
                </c:pt>
                <c:pt idx="21">
                  <c:v>1.2502</c:v>
                </c:pt>
                <c:pt idx="22">
                  <c:v>1.4429000000000001</c:v>
                </c:pt>
                <c:pt idx="23">
                  <c:v>1.4998</c:v>
                </c:pt>
                <c:pt idx="24">
                  <c:v>1.6879</c:v>
                </c:pt>
                <c:pt idx="25">
                  <c:v>1.7504999999999999</c:v>
                </c:pt>
                <c:pt idx="26">
                  <c:v>1.9744999999999999</c:v>
                </c:pt>
                <c:pt idx="27">
                  <c:v>2</c:v>
                </c:pt>
                <c:pt idx="28">
                  <c:v>2.2503000000000002</c:v>
                </c:pt>
                <c:pt idx="29">
                  <c:v>2.3098000000000001</c:v>
                </c:pt>
                <c:pt idx="30">
                  <c:v>2.4998</c:v>
                </c:pt>
                <c:pt idx="31">
                  <c:v>2.7505000000000002</c:v>
                </c:pt>
                <c:pt idx="32">
                  <c:v>2.9998</c:v>
                </c:pt>
                <c:pt idx="33">
                  <c:v>3.2504</c:v>
                </c:pt>
                <c:pt idx="34">
                  <c:v>3.5005000000000002</c:v>
                </c:pt>
                <c:pt idx="35">
                  <c:v>3.7505000000000002</c:v>
                </c:pt>
                <c:pt idx="36">
                  <c:v>4.0004999999999997</c:v>
                </c:pt>
                <c:pt idx="37">
                  <c:v>4.2496999999999998</c:v>
                </c:pt>
                <c:pt idx="38">
                  <c:v>4.5003000000000002</c:v>
                </c:pt>
                <c:pt idx="39">
                  <c:v>4.7503000000000002</c:v>
                </c:pt>
                <c:pt idx="40">
                  <c:v>4.9997999999999996</c:v>
                </c:pt>
                <c:pt idx="41">
                  <c:v>5.2499000000000002</c:v>
                </c:pt>
                <c:pt idx="42">
                  <c:v>5.4996</c:v>
                </c:pt>
                <c:pt idx="43">
                  <c:v>5.75</c:v>
                </c:pt>
              </c:numCache>
            </c:numRef>
          </c:xVal>
          <c:yVal>
            <c:numRef>
              <c:f>'20120517'!$C$433:$C$476</c:f>
              <c:numCache>
                <c:formatCode>General</c:formatCode>
                <c:ptCount val="44"/>
                <c:pt idx="0">
                  <c:v>790.15</c:v>
                </c:pt>
                <c:pt idx="1">
                  <c:v>851.82</c:v>
                </c:pt>
                <c:pt idx="2">
                  <c:v>851.75</c:v>
                </c:pt>
                <c:pt idx="3">
                  <c:v>1469.9</c:v>
                </c:pt>
                <c:pt idx="4">
                  <c:v>436.9</c:v>
                </c:pt>
                <c:pt idx="5">
                  <c:v>343.55</c:v>
                </c:pt>
                <c:pt idx="6">
                  <c:v>394.2</c:v>
                </c:pt>
                <c:pt idx="7">
                  <c:v>124.72</c:v>
                </c:pt>
                <c:pt idx="8">
                  <c:v>92.33</c:v>
                </c:pt>
                <c:pt idx="9">
                  <c:v>88.159000000000006</c:v>
                </c:pt>
                <c:pt idx="10">
                  <c:v>51.773000000000003</c:v>
                </c:pt>
                <c:pt idx="11">
                  <c:v>60.345999999999997</c:v>
                </c:pt>
                <c:pt idx="12">
                  <c:v>23.17</c:v>
                </c:pt>
                <c:pt idx="13">
                  <c:v>10.932</c:v>
                </c:pt>
                <c:pt idx="14">
                  <c:v>4.9718999999999998</c:v>
                </c:pt>
                <c:pt idx="15">
                  <c:v>4.6113</c:v>
                </c:pt>
                <c:pt idx="16">
                  <c:v>4.6596000000000002</c:v>
                </c:pt>
                <c:pt idx="17">
                  <c:v>1.8480000000000001</c:v>
                </c:pt>
                <c:pt idx="18">
                  <c:v>1.6667000000000001</c:v>
                </c:pt>
                <c:pt idx="19">
                  <c:v>0.94725000000000004</c:v>
                </c:pt>
                <c:pt idx="20">
                  <c:v>0.75895999999999997</c:v>
                </c:pt>
                <c:pt idx="21">
                  <c:v>1.7158</c:v>
                </c:pt>
                <c:pt idx="22">
                  <c:v>0.25429000000000002</c:v>
                </c:pt>
                <c:pt idx="23">
                  <c:v>0.63258000000000003</c:v>
                </c:pt>
                <c:pt idx="24">
                  <c:v>0.18496000000000001</c:v>
                </c:pt>
                <c:pt idx="25">
                  <c:v>0.23050000000000001</c:v>
                </c:pt>
                <c:pt idx="26">
                  <c:v>0.11552999999999999</c:v>
                </c:pt>
                <c:pt idx="27">
                  <c:v>8.2488000000000006E-2</c:v>
                </c:pt>
                <c:pt idx="28">
                  <c:v>2.8909000000000001E-2</c:v>
                </c:pt>
                <c:pt idx="29">
                  <c:v>8.4738999999999995E-2</c:v>
                </c:pt>
                <c:pt idx="30">
                  <c:v>9.9150000000000002E-3</c:v>
                </c:pt>
                <c:pt idx="31">
                  <c:v>3.3240000000000001E-3</c:v>
                </c:pt>
                <c:pt idx="32">
                  <c:v>1.09E-3</c:v>
                </c:pt>
                <c:pt idx="33">
                  <c:v>3.4981999999999998E-4</c:v>
                </c:pt>
                <c:pt idx="34">
                  <c:v>1.0992E-4</c:v>
                </c:pt>
                <c:pt idx="35">
                  <c:v>3.3837999999999997E-5</c:v>
                </c:pt>
                <c:pt idx="36">
                  <c:v>1.0213E-5</c:v>
                </c:pt>
                <c:pt idx="37">
                  <c:v>3.0222999999999998E-6</c:v>
                </c:pt>
                <c:pt idx="38">
                  <c:v>8.7812999999999999E-7</c:v>
                </c:pt>
                <c:pt idx="39">
                  <c:v>2.5066E-7</c:v>
                </c:pt>
                <c:pt idx="40">
                  <c:v>7.0293999999999994E-8</c:v>
                </c:pt>
                <c:pt idx="41">
                  <c:v>1.9393E-8</c:v>
                </c:pt>
                <c:pt idx="42">
                  <c:v>5.2609999999999999E-9</c:v>
                </c:pt>
                <c:pt idx="43">
                  <c:v>1.4053999999999999E-9</c:v>
                </c:pt>
              </c:numCache>
            </c:numRef>
          </c:yVal>
          <c:smooth val="0"/>
        </c:ser>
        <c:ser>
          <c:idx val="4"/>
          <c:order val="1"/>
          <c:tx>
            <c:v>exponent</c:v>
          </c:tx>
          <c:spPr>
            <a:ln w="15875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'20120517'!$B$433:$B$476</c:f>
              <c:numCache>
                <c:formatCode>General</c:formatCode>
                <c:ptCount val="44"/>
                <c:pt idx="0">
                  <c:v>0.15051999999999999</c:v>
                </c:pt>
                <c:pt idx="1">
                  <c:v>0.16841999999999999</c:v>
                </c:pt>
                <c:pt idx="2">
                  <c:v>0.23912</c:v>
                </c:pt>
                <c:pt idx="3">
                  <c:v>0.24314</c:v>
                </c:pt>
                <c:pt idx="4">
                  <c:v>0.31031999999999998</c:v>
                </c:pt>
                <c:pt idx="5">
                  <c:v>0.34082000000000001</c:v>
                </c:pt>
                <c:pt idx="6">
                  <c:v>0.34950999999999999</c:v>
                </c:pt>
                <c:pt idx="7">
                  <c:v>0.41077000000000002</c:v>
                </c:pt>
                <c:pt idx="8">
                  <c:v>0.44452000000000003</c:v>
                </c:pt>
                <c:pt idx="9">
                  <c:v>0.48070000000000002</c:v>
                </c:pt>
                <c:pt idx="10">
                  <c:v>0.56301999999999996</c:v>
                </c:pt>
                <c:pt idx="11">
                  <c:v>0.58030999999999999</c:v>
                </c:pt>
                <c:pt idx="12">
                  <c:v>0.65839000000000003</c:v>
                </c:pt>
                <c:pt idx="13">
                  <c:v>0.77068000000000003</c:v>
                </c:pt>
                <c:pt idx="14">
                  <c:v>0.90008999999999995</c:v>
                </c:pt>
                <c:pt idx="15">
                  <c:v>0.91876000000000002</c:v>
                </c:pt>
                <c:pt idx="16">
                  <c:v>0.99990000000000001</c:v>
                </c:pt>
                <c:pt idx="17">
                  <c:v>1.0432999999999999</c:v>
                </c:pt>
                <c:pt idx="18">
                  <c:v>1.0541</c:v>
                </c:pt>
                <c:pt idx="19">
                  <c:v>1.2252000000000001</c:v>
                </c:pt>
                <c:pt idx="20">
                  <c:v>1.2326999999999999</c:v>
                </c:pt>
                <c:pt idx="21">
                  <c:v>1.2502</c:v>
                </c:pt>
                <c:pt idx="22">
                  <c:v>1.4429000000000001</c:v>
                </c:pt>
                <c:pt idx="23">
                  <c:v>1.4998</c:v>
                </c:pt>
                <c:pt idx="24">
                  <c:v>1.6879</c:v>
                </c:pt>
                <c:pt idx="25">
                  <c:v>1.7504999999999999</c:v>
                </c:pt>
                <c:pt idx="26">
                  <c:v>1.9744999999999999</c:v>
                </c:pt>
                <c:pt idx="27">
                  <c:v>2</c:v>
                </c:pt>
                <c:pt idx="28">
                  <c:v>2.2503000000000002</c:v>
                </c:pt>
                <c:pt idx="29">
                  <c:v>2.3098000000000001</c:v>
                </c:pt>
                <c:pt idx="30">
                  <c:v>2.4998</c:v>
                </c:pt>
                <c:pt idx="31">
                  <c:v>2.7505000000000002</c:v>
                </c:pt>
                <c:pt idx="32">
                  <c:v>2.9998</c:v>
                </c:pt>
                <c:pt idx="33">
                  <c:v>3.2504</c:v>
                </c:pt>
                <c:pt idx="34">
                  <c:v>3.5005000000000002</c:v>
                </c:pt>
                <c:pt idx="35">
                  <c:v>3.7505000000000002</c:v>
                </c:pt>
                <c:pt idx="36">
                  <c:v>4.0004999999999997</c:v>
                </c:pt>
                <c:pt idx="37">
                  <c:v>4.2496999999999998</c:v>
                </c:pt>
                <c:pt idx="38">
                  <c:v>4.5003000000000002</c:v>
                </c:pt>
                <c:pt idx="39">
                  <c:v>4.7503000000000002</c:v>
                </c:pt>
                <c:pt idx="40">
                  <c:v>4.9997999999999996</c:v>
                </c:pt>
                <c:pt idx="41">
                  <c:v>5.2499000000000002</c:v>
                </c:pt>
                <c:pt idx="42">
                  <c:v>5.4996</c:v>
                </c:pt>
                <c:pt idx="43">
                  <c:v>5.75</c:v>
                </c:pt>
              </c:numCache>
            </c:numRef>
          </c:xVal>
          <c:yVal>
            <c:numRef>
              <c:f>'20120517'!$D$433:$D$476</c:f>
              <c:numCache>
                <c:formatCode>General</c:formatCode>
                <c:ptCount val="44"/>
                <c:pt idx="0">
                  <c:v>402.71</c:v>
                </c:pt>
                <c:pt idx="1">
                  <c:v>370.67</c:v>
                </c:pt>
                <c:pt idx="2">
                  <c:v>267.14999999999998</c:v>
                </c:pt>
                <c:pt idx="3">
                  <c:v>262.22000000000003</c:v>
                </c:pt>
                <c:pt idx="4">
                  <c:v>192.09</c:v>
                </c:pt>
                <c:pt idx="5">
                  <c:v>166.79</c:v>
                </c:pt>
                <c:pt idx="6">
                  <c:v>160.21</c:v>
                </c:pt>
                <c:pt idx="7">
                  <c:v>120.63</c:v>
                </c:pt>
                <c:pt idx="8">
                  <c:v>103.17</c:v>
                </c:pt>
                <c:pt idx="9">
                  <c:v>87.25</c:v>
                </c:pt>
                <c:pt idx="10">
                  <c:v>59.588000000000001</c:v>
                </c:pt>
                <c:pt idx="11">
                  <c:v>55.000999999999998</c:v>
                </c:pt>
                <c:pt idx="12">
                  <c:v>38.31</c:v>
                </c:pt>
                <c:pt idx="13">
                  <c:v>22.771999999999998</c:v>
                </c:pt>
                <c:pt idx="14">
                  <c:v>12.505000000000001</c:v>
                </c:pt>
                <c:pt idx="15">
                  <c:v>11.468999999999999</c:v>
                </c:pt>
                <c:pt idx="16">
                  <c:v>7.8757000000000001</c:v>
                </c:pt>
                <c:pt idx="17">
                  <c:v>6.44</c:v>
                </c:pt>
                <c:pt idx="18">
                  <c:v>6.1276999999999999</c:v>
                </c:pt>
                <c:pt idx="19">
                  <c:v>2.7742</c:v>
                </c:pt>
                <c:pt idx="20">
                  <c:v>2.6789000000000001</c:v>
                </c:pt>
                <c:pt idx="21">
                  <c:v>2.4697</c:v>
                </c:pt>
                <c:pt idx="22">
                  <c:v>1.0117</c:v>
                </c:pt>
                <c:pt idx="23">
                  <c:v>0.77722999999999998</c:v>
                </c:pt>
                <c:pt idx="24">
                  <c:v>0.32529999999999998</c:v>
                </c:pt>
                <c:pt idx="25">
                  <c:v>0.24335000000000001</c:v>
                </c:pt>
                <c:pt idx="26">
                  <c:v>8.6221999999999993E-2</c:v>
                </c:pt>
                <c:pt idx="27">
                  <c:v>7.664E-2</c:v>
                </c:pt>
                <c:pt idx="28">
                  <c:v>2.4031E-2</c:v>
                </c:pt>
                <c:pt idx="29">
                  <c:v>1.8244E-2</c:v>
                </c:pt>
                <c:pt idx="30">
                  <c:v>7.5665000000000003E-3</c:v>
                </c:pt>
                <c:pt idx="31">
                  <c:v>2.3695999999999999E-3</c:v>
                </c:pt>
                <c:pt idx="32">
                  <c:v>7.4666999999999995E-4</c:v>
                </c:pt>
                <c:pt idx="33">
                  <c:v>2.3389E-4</c:v>
                </c:pt>
                <c:pt idx="34">
                  <c:v>7.3416000000000003E-5</c:v>
                </c:pt>
                <c:pt idx="35">
                  <c:v>2.3062999999999999E-5</c:v>
                </c:pt>
                <c:pt idx="36">
                  <c:v>7.2432000000000004E-6</c:v>
                </c:pt>
                <c:pt idx="37">
                  <c:v>2.2834999999999998E-6</c:v>
                </c:pt>
                <c:pt idx="38">
                  <c:v>7.1534999999999996E-7</c:v>
                </c:pt>
                <c:pt idx="39">
                  <c:v>2.2469999999999999E-7</c:v>
                </c:pt>
                <c:pt idx="40">
                  <c:v>7.0745000000000003E-8</c:v>
                </c:pt>
                <c:pt idx="41">
                  <c:v>2.2212000000000001E-8</c:v>
                </c:pt>
                <c:pt idx="42">
                  <c:v>6.9859E-9</c:v>
                </c:pt>
                <c:pt idx="43">
                  <c:v>2.1901000000000001E-9</c:v>
                </c:pt>
              </c:numCache>
            </c:numRef>
          </c:yVal>
          <c:smooth val="0"/>
        </c:ser>
        <c:ser>
          <c:idx val="0"/>
          <c:order val="2"/>
          <c:tx>
            <c:v>El-Ra</c:v>
          </c:tx>
          <c:spPr>
            <a:ln w="158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'20120517'!$A$287:$A$330</c:f>
              <c:numCache>
                <c:formatCode>General</c:formatCode>
                <c:ptCount val="44"/>
                <c:pt idx="0">
                  <c:v>0.15051999999999999</c:v>
                </c:pt>
                <c:pt idx="1">
                  <c:v>0.16841999999999999</c:v>
                </c:pt>
                <c:pt idx="2">
                  <c:v>0.23912</c:v>
                </c:pt>
                <c:pt idx="3">
                  <c:v>0.24314</c:v>
                </c:pt>
                <c:pt idx="4">
                  <c:v>0.31031999999999998</c:v>
                </c:pt>
                <c:pt idx="5">
                  <c:v>0.34082000000000001</c:v>
                </c:pt>
                <c:pt idx="6">
                  <c:v>0.34950999999999999</c:v>
                </c:pt>
                <c:pt idx="7">
                  <c:v>0.41077000000000002</c:v>
                </c:pt>
                <c:pt idx="8">
                  <c:v>0.44452000000000003</c:v>
                </c:pt>
                <c:pt idx="9">
                  <c:v>0.48070000000000002</c:v>
                </c:pt>
                <c:pt idx="10">
                  <c:v>0.56301999999999996</c:v>
                </c:pt>
                <c:pt idx="11">
                  <c:v>0.58030999999999999</c:v>
                </c:pt>
                <c:pt idx="12">
                  <c:v>0.65839000000000003</c:v>
                </c:pt>
                <c:pt idx="13">
                  <c:v>0.77068000000000003</c:v>
                </c:pt>
                <c:pt idx="14">
                  <c:v>0.90008999999999995</c:v>
                </c:pt>
                <c:pt idx="15">
                  <c:v>0.91876000000000002</c:v>
                </c:pt>
                <c:pt idx="16">
                  <c:v>0.99990000000000001</c:v>
                </c:pt>
                <c:pt idx="17">
                  <c:v>1.0432999999999999</c:v>
                </c:pt>
                <c:pt idx="18">
                  <c:v>1.0541</c:v>
                </c:pt>
                <c:pt idx="19">
                  <c:v>1.2252000000000001</c:v>
                </c:pt>
                <c:pt idx="20">
                  <c:v>1.2326999999999999</c:v>
                </c:pt>
                <c:pt idx="21">
                  <c:v>1.2502</c:v>
                </c:pt>
                <c:pt idx="22">
                  <c:v>1.4429000000000001</c:v>
                </c:pt>
                <c:pt idx="23">
                  <c:v>1.4998</c:v>
                </c:pt>
                <c:pt idx="24">
                  <c:v>1.6879</c:v>
                </c:pt>
                <c:pt idx="25">
                  <c:v>1.7504999999999999</c:v>
                </c:pt>
                <c:pt idx="26">
                  <c:v>1.9744999999999999</c:v>
                </c:pt>
                <c:pt idx="27">
                  <c:v>2</c:v>
                </c:pt>
                <c:pt idx="28">
                  <c:v>2.2503000000000002</c:v>
                </c:pt>
                <c:pt idx="29">
                  <c:v>2.3098000000000001</c:v>
                </c:pt>
                <c:pt idx="30">
                  <c:v>2.4998</c:v>
                </c:pt>
                <c:pt idx="31">
                  <c:v>2.7505000000000002</c:v>
                </c:pt>
                <c:pt idx="32">
                  <c:v>2.9998</c:v>
                </c:pt>
                <c:pt idx="33">
                  <c:v>3.2504</c:v>
                </c:pt>
                <c:pt idx="34">
                  <c:v>3.5005000000000002</c:v>
                </c:pt>
                <c:pt idx="35">
                  <c:v>3.7505000000000002</c:v>
                </c:pt>
                <c:pt idx="36">
                  <c:v>4.0004999999999997</c:v>
                </c:pt>
                <c:pt idx="37">
                  <c:v>4.2496999999999998</c:v>
                </c:pt>
                <c:pt idx="38">
                  <c:v>4.5003000000000002</c:v>
                </c:pt>
                <c:pt idx="39">
                  <c:v>4.7503000000000002</c:v>
                </c:pt>
                <c:pt idx="40">
                  <c:v>4.9997999999999996</c:v>
                </c:pt>
                <c:pt idx="41">
                  <c:v>5.2499000000000002</c:v>
                </c:pt>
                <c:pt idx="42">
                  <c:v>5.4996</c:v>
                </c:pt>
                <c:pt idx="43">
                  <c:v>5.75</c:v>
                </c:pt>
              </c:numCache>
            </c:numRef>
          </c:xVal>
          <c:yVal>
            <c:numRef>
              <c:f>'20120517'!$K$287:$K$330</c:f>
              <c:numCache>
                <c:formatCode>General</c:formatCode>
                <c:ptCount val="44"/>
                <c:pt idx="0">
                  <c:v>1022.948573839947</c:v>
                </c:pt>
                <c:pt idx="1">
                  <c:v>864.28447567311866</c:v>
                </c:pt>
                <c:pt idx="2">
                  <c:v>480.23872582803381</c:v>
                </c:pt>
                <c:pt idx="3">
                  <c:v>465.7259853712597</c:v>
                </c:pt>
                <c:pt idx="4">
                  <c:v>287.08623267390061</c:v>
                </c:pt>
                <c:pt idx="5">
                  <c:v>233.77607737745416</c:v>
                </c:pt>
                <c:pt idx="6">
                  <c:v>220.76954936307496</c:v>
                </c:pt>
                <c:pt idx="7">
                  <c:v>149.44905146075479</c:v>
                </c:pt>
                <c:pt idx="8">
                  <c:v>121.55688595692669</c:v>
                </c:pt>
                <c:pt idx="9">
                  <c:v>97.933641378245085</c:v>
                </c:pt>
                <c:pt idx="10">
                  <c:v>60.90558624121136</c:v>
                </c:pt>
                <c:pt idx="11">
                  <c:v>55.259331927912889</c:v>
                </c:pt>
                <c:pt idx="12">
                  <c:v>35.922491102689257</c:v>
                </c:pt>
                <c:pt idx="13">
                  <c:v>19.729881326434679</c:v>
                </c:pt>
                <c:pt idx="14">
                  <c:v>10.109970720073171</c:v>
                </c:pt>
                <c:pt idx="15">
                  <c:v>9.1946413635002244</c:v>
                </c:pt>
                <c:pt idx="16">
                  <c:v>6.110589178207368</c:v>
                </c:pt>
                <c:pt idx="17">
                  <c:v>4.9224089206956156</c:v>
                </c:pt>
                <c:pt idx="18">
                  <c:v>4.665619860412936</c:v>
                </c:pt>
                <c:pt idx="19">
                  <c:v>2.017939347539512</c:v>
                </c:pt>
                <c:pt idx="20">
                  <c:v>1.9459458783177914</c:v>
                </c:pt>
                <c:pt idx="21">
                  <c:v>1.7880060110802212</c:v>
                </c:pt>
                <c:pt idx="22">
                  <c:v>0.71102357097913382</c:v>
                </c:pt>
                <c:pt idx="23">
                  <c:v>0.54319631919582223</c:v>
                </c:pt>
                <c:pt idx="24">
                  <c:v>0.2248773344469146</c:v>
                </c:pt>
                <c:pt idx="25">
                  <c:v>0.16808724972937319</c:v>
                </c:pt>
                <c:pt idx="26">
                  <c:v>5.9813242969131937E-2</c:v>
                </c:pt>
                <c:pt idx="27">
                  <c:v>5.3214709261810232E-2</c:v>
                </c:pt>
                <c:pt idx="28">
                  <c:v>1.7007997549400772E-2</c:v>
                </c:pt>
                <c:pt idx="29">
                  <c:v>1.2989633912868991E-2</c:v>
                </c:pt>
                <c:pt idx="30">
                  <c:v>5.5126640784087678E-3</c:v>
                </c:pt>
                <c:pt idx="31">
                  <c:v>1.792173794499835E-3</c:v>
                </c:pt>
                <c:pt idx="32">
                  <c:v>5.9037937075975258E-4</c:v>
                </c:pt>
                <c:pt idx="33">
                  <c:v>1.9449353786748892E-4</c:v>
                </c:pt>
                <c:pt idx="34">
                  <c:v>6.4535946335331662E-5</c:v>
                </c:pt>
                <c:pt idx="35">
                  <c:v>2.151535588272133E-5</c:v>
                </c:pt>
                <c:pt idx="36">
                  <c:v>7.1996888793021526E-6</c:v>
                </c:pt>
                <c:pt idx="37">
                  <c:v>2.4255804925983802E-6</c:v>
                </c:pt>
                <c:pt idx="38">
                  <c:v>8.1456408509257303E-7</c:v>
                </c:pt>
                <c:pt idx="39">
                  <c:v>2.7497557921758386E-7</c:v>
                </c:pt>
                <c:pt idx="40">
                  <c:v>9.324193125656666E-8</c:v>
                </c:pt>
                <c:pt idx="41">
                  <c:v>3.1601536974079159E-8</c:v>
                </c:pt>
                <c:pt idx="42">
                  <c:v>1.0749306680831103E-8</c:v>
                </c:pt>
                <c:pt idx="43">
                  <c:v>3.651681080787345E-9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585664"/>
        <c:axId val="130586240"/>
      </c:scatterChart>
      <c:valAx>
        <c:axId val="13058566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R, GV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crossAx val="130586240"/>
        <c:crossesAt val="1.0000000000000005E-9"/>
        <c:crossBetween val="midCat"/>
      </c:valAx>
      <c:valAx>
        <c:axId val="130586240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J, cm</a:t>
                </a:r>
                <a:r>
                  <a:rPr lang="en-US" baseline="30000" dirty="0"/>
                  <a:t>-2</a:t>
                </a:r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r>
                  <a:rPr lang="en-US" dirty="0"/>
                  <a:t> sr</a:t>
                </a:r>
                <a:r>
                  <a:rPr lang="en-US" baseline="30000" dirty="0"/>
                  <a:t>-1</a:t>
                </a:r>
                <a:r>
                  <a:rPr lang="en-US" dirty="0"/>
                  <a:t> GeV</a:t>
                </a:r>
                <a:r>
                  <a:rPr lang="en-US" baseline="30000" dirty="0"/>
                  <a:t>-1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crossAx val="130585664"/>
        <c:crossesAt val="0.1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>
          <a:sym typeface="Symbol"/>
        </a:defRPr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185999477338061"/>
          <c:y val="5.3245805981035739E-2"/>
          <c:w val="0.74891933196219718"/>
          <c:h val="0.78993519849134819"/>
        </c:manualLayout>
      </c:layout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99CC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Лист1!$I$12:$I$19</c:f>
              <c:numCache>
                <c:formatCode>General</c:formatCode>
                <c:ptCount val="8"/>
                <c:pt idx="0">
                  <c:v>470.8</c:v>
                </c:pt>
                <c:pt idx="1">
                  <c:v>437.4</c:v>
                </c:pt>
                <c:pt idx="2">
                  <c:v>406.9</c:v>
                </c:pt>
                <c:pt idx="3">
                  <c:v>381.5</c:v>
                </c:pt>
                <c:pt idx="4">
                  <c:v>359.6</c:v>
                </c:pt>
                <c:pt idx="5">
                  <c:v>335.4</c:v>
                </c:pt>
                <c:pt idx="6">
                  <c:v>312.8</c:v>
                </c:pt>
                <c:pt idx="7">
                  <c:v>291.8</c:v>
                </c:pt>
              </c:numCache>
            </c:numRef>
          </c:xVal>
          <c:yVal>
            <c:numRef>
              <c:f>Лист1!$J$12:$J$19</c:f>
              <c:numCache>
                <c:formatCode>General</c:formatCode>
                <c:ptCount val="8"/>
                <c:pt idx="0">
                  <c:v>2.84</c:v>
                </c:pt>
                <c:pt idx="1">
                  <c:v>3.19</c:v>
                </c:pt>
                <c:pt idx="2">
                  <c:v>4.3</c:v>
                </c:pt>
                <c:pt idx="3">
                  <c:v>5.39</c:v>
                </c:pt>
                <c:pt idx="4">
                  <c:v>6.78</c:v>
                </c:pt>
                <c:pt idx="5">
                  <c:v>7.03</c:v>
                </c:pt>
                <c:pt idx="6">
                  <c:v>9.41</c:v>
                </c:pt>
                <c:pt idx="7">
                  <c:v>10.47</c:v>
                </c:pt>
              </c:numCache>
            </c:numRef>
          </c:yVal>
          <c:smooth val="0"/>
        </c:ser>
        <c:ser>
          <c:idx val="2"/>
          <c:order val="1"/>
          <c:spPr>
            <a:ln w="28575">
              <a:noFill/>
            </a:ln>
          </c:spPr>
          <c:marker>
            <c:symbol val="triangle"/>
            <c:size val="3"/>
            <c:spPr>
              <a:solidFill>
                <a:srgbClr val="FF99CC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Лист1!$I$22:$I$28</c:f>
              <c:numCache>
                <c:formatCode>General</c:formatCode>
                <c:ptCount val="7"/>
                <c:pt idx="0">
                  <c:v>297.60000000000002</c:v>
                </c:pt>
                <c:pt idx="1">
                  <c:v>278.3</c:v>
                </c:pt>
                <c:pt idx="2">
                  <c:v>260.3</c:v>
                </c:pt>
                <c:pt idx="3">
                  <c:v>243.9</c:v>
                </c:pt>
                <c:pt idx="4">
                  <c:v>228.6</c:v>
                </c:pt>
                <c:pt idx="5">
                  <c:v>215.3</c:v>
                </c:pt>
                <c:pt idx="6">
                  <c:v>208.2</c:v>
                </c:pt>
              </c:numCache>
            </c:numRef>
          </c:xVal>
          <c:yVal>
            <c:numRef>
              <c:f>Лист1!$J$22:$J$28</c:f>
              <c:numCache>
                <c:formatCode>General</c:formatCode>
                <c:ptCount val="7"/>
                <c:pt idx="0">
                  <c:v>8.9700000000000006</c:v>
                </c:pt>
                <c:pt idx="1">
                  <c:v>12.01</c:v>
                </c:pt>
                <c:pt idx="2">
                  <c:v>14.6</c:v>
                </c:pt>
                <c:pt idx="3">
                  <c:v>14.78</c:v>
                </c:pt>
                <c:pt idx="4">
                  <c:v>16.53</c:v>
                </c:pt>
                <c:pt idx="5">
                  <c:v>19.53</c:v>
                </c:pt>
                <c:pt idx="6">
                  <c:v>21.71</c:v>
                </c:pt>
              </c:numCache>
            </c:numRef>
          </c:yVal>
          <c:smooth val="0"/>
        </c:ser>
        <c:ser>
          <c:idx val="3"/>
          <c:order val="2"/>
          <c:spPr>
            <a:ln w="3175">
              <a:solidFill>
                <a:srgbClr val="FF99CC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99CC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Лист1!$I$35:$I$51</c:f>
              <c:numCache>
                <c:formatCode>General</c:formatCode>
                <c:ptCount val="17"/>
                <c:pt idx="0">
                  <c:v>433.07400000000001</c:v>
                </c:pt>
                <c:pt idx="1">
                  <c:v>416.86938347033572</c:v>
                </c:pt>
                <c:pt idx="2">
                  <c:v>484.935</c:v>
                </c:pt>
                <c:pt idx="3">
                  <c:v>492.4699</c:v>
                </c:pt>
                <c:pt idx="4">
                  <c:v>500.03480000000002</c:v>
                </c:pt>
                <c:pt idx="5">
                  <c:v>507.6293</c:v>
                </c:pt>
                <c:pt idx="6">
                  <c:v>730.60530000000006</c:v>
                </c:pt>
                <c:pt idx="7">
                  <c:v>890.86410000000001</c:v>
                </c:pt>
                <c:pt idx="8">
                  <c:v>1289.1610000000001</c:v>
                </c:pt>
                <c:pt idx="9">
                  <c:v>1564.4480000000001</c:v>
                </c:pt>
                <c:pt idx="10">
                  <c:v>1995.981</c:v>
                </c:pt>
                <c:pt idx="11">
                  <c:v>2176.6019999999999</c:v>
                </c:pt>
                <c:pt idx="12">
                  <c:v>3014.9029999999998</c:v>
                </c:pt>
                <c:pt idx="13">
                  <c:v>3688.0940000000001</c:v>
                </c:pt>
                <c:pt idx="14">
                  <c:v>3688.0940000000001</c:v>
                </c:pt>
                <c:pt idx="15">
                  <c:v>3717.4740000000002</c:v>
                </c:pt>
                <c:pt idx="16">
                  <c:v>6094.8329999999996</c:v>
                </c:pt>
              </c:numCache>
            </c:numRef>
          </c:xVal>
          <c:yVal>
            <c:numRef>
              <c:f>Лист1!$J$35:$J$51</c:f>
              <c:numCache>
                <c:formatCode>General</c:formatCode>
                <c:ptCount val="17"/>
                <c:pt idx="0">
                  <c:v>4.5884937142857138</c:v>
                </c:pt>
                <c:pt idx="1">
                  <c:v>4.1620600000000003</c:v>
                </c:pt>
                <c:pt idx="2">
                  <c:v>3.3933080000000002</c:v>
                </c:pt>
                <c:pt idx="3">
                  <c:v>3.1579139999999999</c:v>
                </c:pt>
                <c:pt idx="4">
                  <c:v>2.7376070000000001</c:v>
                </c:pt>
                <c:pt idx="5">
                  <c:v>2.9303650000000001</c:v>
                </c:pt>
                <c:pt idx="6">
                  <c:v>1.0876749999999999</c:v>
                </c:pt>
                <c:pt idx="7">
                  <c:v>0.68942029999999999</c:v>
                </c:pt>
                <c:pt idx="8">
                  <c:v>0.27132970000000001</c:v>
                </c:pt>
                <c:pt idx="9">
                  <c:v>0.1451037</c:v>
                </c:pt>
                <c:pt idx="10" formatCode="0.00E+00">
                  <c:v>6.0807739999999999E-2</c:v>
                </c:pt>
                <c:pt idx="11" formatCode="0.00E+00">
                  <c:v>3.5492759999999998E-2</c:v>
                </c:pt>
                <c:pt idx="12" formatCode="0.00E+00">
                  <c:v>1.048844E-2</c:v>
                </c:pt>
                <c:pt idx="13" formatCode="0.00E+00">
                  <c:v>3.1080309999999998E-3</c:v>
                </c:pt>
                <c:pt idx="14" formatCode="0.00E+00">
                  <c:v>1.1574950000000001E-2</c:v>
                </c:pt>
                <c:pt idx="15" formatCode="0.00E+00">
                  <c:v>7.3680949999999999E-3</c:v>
                </c:pt>
                <c:pt idx="16" formatCode="0.00E+00">
                  <c:v>8.0841750000000003E-4</c:v>
                </c:pt>
              </c:numCache>
            </c:numRef>
          </c:yVal>
          <c:smooth val="0"/>
        </c:ser>
        <c:ser>
          <c:idx val="7"/>
          <c:order val="3"/>
          <c:tx>
            <c:v>4 Aug. 1972</c:v>
          </c:tx>
          <c:spPr>
            <a:ln w="3175">
              <a:solidFill>
                <a:srgbClr val="99CC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FF00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Лист1!$N$4:$N$15</c:f>
              <c:numCache>
                <c:formatCode>General</c:formatCode>
                <c:ptCount val="12"/>
                <c:pt idx="0">
                  <c:v>15</c:v>
                </c:pt>
                <c:pt idx="1">
                  <c:v>25</c:v>
                </c:pt>
                <c:pt idx="2">
                  <c:v>90</c:v>
                </c:pt>
                <c:pt idx="3">
                  <c:v>220</c:v>
                </c:pt>
                <c:pt idx="4">
                  <c:v>297</c:v>
                </c:pt>
                <c:pt idx="5">
                  <c:v>325</c:v>
                </c:pt>
                <c:pt idx="6">
                  <c:v>350</c:v>
                </c:pt>
                <c:pt idx="7">
                  <c:v>433</c:v>
                </c:pt>
                <c:pt idx="8">
                  <c:v>465</c:v>
                </c:pt>
                <c:pt idx="9">
                  <c:v>497</c:v>
                </c:pt>
                <c:pt idx="10">
                  <c:v>550</c:v>
                </c:pt>
                <c:pt idx="11">
                  <c:v>1564</c:v>
                </c:pt>
              </c:numCache>
            </c:numRef>
          </c:xVal>
          <c:yVal>
            <c:numRef>
              <c:f>Лист1!$O$4:$O$15</c:f>
              <c:numCache>
                <c:formatCode>General</c:formatCode>
                <c:ptCount val="12"/>
                <c:pt idx="0">
                  <c:v>55000</c:v>
                </c:pt>
                <c:pt idx="1">
                  <c:v>10000</c:v>
                </c:pt>
                <c:pt idx="2">
                  <c:v>850</c:v>
                </c:pt>
                <c:pt idx="3">
                  <c:v>47</c:v>
                </c:pt>
                <c:pt idx="4">
                  <c:v>11.64</c:v>
                </c:pt>
                <c:pt idx="5">
                  <c:v>8</c:v>
                </c:pt>
                <c:pt idx="6">
                  <c:v>4.29</c:v>
                </c:pt>
                <c:pt idx="7">
                  <c:v>1.59</c:v>
                </c:pt>
                <c:pt idx="8">
                  <c:v>1.71</c:v>
                </c:pt>
                <c:pt idx="9">
                  <c:v>1.1499999999999999</c:v>
                </c:pt>
                <c:pt idx="10">
                  <c:v>0.74</c:v>
                </c:pt>
                <c:pt idx="11">
                  <c:v>1.4E-2</c:v>
                </c:pt>
              </c:numCache>
            </c:numRef>
          </c:yVal>
          <c:smooth val="0"/>
        </c:ser>
        <c:ser>
          <c:idx val="6"/>
          <c:order val="4"/>
          <c:tx>
            <c:v>29 Sept.1989</c:v>
          </c:tx>
          <c:spPr>
            <a:ln w="38100">
              <a:solidFill>
                <a:srgbClr val="99CC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8080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Лист1!$R$48:$R$67</c:f>
              <c:numCache>
                <c:formatCode>General</c:formatCode>
                <c:ptCount val="20"/>
                <c:pt idx="0">
                  <c:v>5</c:v>
                </c:pt>
                <c:pt idx="1">
                  <c:v>15</c:v>
                </c:pt>
                <c:pt idx="2">
                  <c:v>25</c:v>
                </c:pt>
                <c:pt idx="3">
                  <c:v>40</c:v>
                </c:pt>
                <c:pt idx="4">
                  <c:v>90</c:v>
                </c:pt>
                <c:pt idx="5">
                  <c:v>433</c:v>
                </c:pt>
                <c:pt idx="6">
                  <c:v>492.4699</c:v>
                </c:pt>
                <c:pt idx="7">
                  <c:v>620.5</c:v>
                </c:pt>
                <c:pt idx="8">
                  <c:v>661.7</c:v>
                </c:pt>
                <c:pt idx="9">
                  <c:v>705.6</c:v>
                </c:pt>
                <c:pt idx="10">
                  <c:v>730.60530000000006</c:v>
                </c:pt>
                <c:pt idx="11">
                  <c:v>753.6</c:v>
                </c:pt>
                <c:pt idx="12">
                  <c:v>1289.1610000000001</c:v>
                </c:pt>
                <c:pt idx="13">
                  <c:v>1995.981</c:v>
                </c:pt>
                <c:pt idx="14">
                  <c:v>5372.1059999999998</c:v>
                </c:pt>
                <c:pt idx="15">
                  <c:v>5787.73</c:v>
                </c:pt>
                <c:pt idx="16">
                  <c:v>6094.8329999999996</c:v>
                </c:pt>
                <c:pt idx="17">
                  <c:v>8399.2330000000002</c:v>
                </c:pt>
                <c:pt idx="18">
                  <c:v>10460.66</c:v>
                </c:pt>
                <c:pt idx="19">
                  <c:v>10600.19</c:v>
                </c:pt>
              </c:numCache>
            </c:numRef>
          </c:xVal>
          <c:yVal>
            <c:numRef>
              <c:f>Лист1!$S$48:$S$67</c:f>
              <c:numCache>
                <c:formatCode>General</c:formatCode>
                <c:ptCount val="20"/>
                <c:pt idx="0">
                  <c:v>6600</c:v>
                </c:pt>
                <c:pt idx="1">
                  <c:v>3600</c:v>
                </c:pt>
                <c:pt idx="2">
                  <c:v>1200</c:v>
                </c:pt>
                <c:pt idx="3">
                  <c:v>730</c:v>
                </c:pt>
                <c:pt idx="4">
                  <c:v>270</c:v>
                </c:pt>
                <c:pt idx="5">
                  <c:v>51</c:v>
                </c:pt>
                <c:pt idx="6">
                  <c:v>30.628779999999999</c:v>
                </c:pt>
                <c:pt idx="7">
                  <c:v>9.9499999999999993</c:v>
                </c:pt>
                <c:pt idx="8">
                  <c:v>10.41</c:v>
                </c:pt>
                <c:pt idx="9">
                  <c:v>7.46</c:v>
                </c:pt>
                <c:pt idx="10">
                  <c:v>7.6499949999999997</c:v>
                </c:pt>
                <c:pt idx="11">
                  <c:v>6</c:v>
                </c:pt>
                <c:pt idx="12">
                  <c:v>2.1672189999999998</c:v>
                </c:pt>
                <c:pt idx="13">
                  <c:v>0.88675389999999998</c:v>
                </c:pt>
                <c:pt idx="14">
                  <c:v>8.6799100000000004E-2</c:v>
                </c:pt>
                <c:pt idx="15" formatCode="0.00">
                  <c:v>7.9399999999999998E-2</c:v>
                </c:pt>
                <c:pt idx="16" formatCode="0.00">
                  <c:v>4.9500000000000002E-2</c:v>
                </c:pt>
                <c:pt idx="17" formatCode="0.00">
                  <c:v>1.9199999999999998E-2</c:v>
                </c:pt>
                <c:pt idx="18" formatCode="0.00">
                  <c:v>5.13E-3</c:v>
                </c:pt>
                <c:pt idx="19" formatCode="0.00">
                  <c:v>9.7400000000000004E-3</c:v>
                </c:pt>
              </c:numCache>
            </c:numRef>
          </c:yVal>
          <c:smooth val="0"/>
        </c:ser>
        <c:ser>
          <c:idx val="0"/>
          <c:order val="5"/>
          <c:tx>
            <c:v>19 Oct. 1989</c:v>
          </c:tx>
          <c:spPr>
            <a:ln w="3175">
              <a:solidFill>
                <a:srgbClr val="FF99CC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99CC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Лист1!$I$29:$I$34</c:f>
              <c:numCache>
                <c:formatCode>General</c:formatCode>
                <c:ptCount val="6"/>
                <c:pt idx="0">
                  <c:v>5</c:v>
                </c:pt>
                <c:pt idx="1">
                  <c:v>15</c:v>
                </c:pt>
                <c:pt idx="2">
                  <c:v>25</c:v>
                </c:pt>
                <c:pt idx="3">
                  <c:v>40</c:v>
                </c:pt>
                <c:pt idx="4">
                  <c:v>90</c:v>
                </c:pt>
                <c:pt idx="5">
                  <c:v>208.2</c:v>
                </c:pt>
              </c:numCache>
            </c:numRef>
          </c:xVal>
          <c:yVal>
            <c:numRef>
              <c:f>Лист1!$J$29:$J$34</c:f>
              <c:numCache>
                <c:formatCode>General</c:formatCode>
                <c:ptCount val="6"/>
                <c:pt idx="0">
                  <c:v>40000</c:v>
                </c:pt>
                <c:pt idx="1">
                  <c:v>17000</c:v>
                </c:pt>
                <c:pt idx="2">
                  <c:v>4500</c:v>
                </c:pt>
                <c:pt idx="3">
                  <c:v>2600</c:v>
                </c:pt>
                <c:pt idx="4">
                  <c:v>310</c:v>
                </c:pt>
                <c:pt idx="5">
                  <c:v>21.71</c:v>
                </c:pt>
              </c:numCache>
            </c:numRef>
          </c:yVal>
          <c:smooth val="0"/>
        </c:ser>
        <c:ser>
          <c:idx val="4"/>
          <c:order val="6"/>
          <c:tx>
            <c:v>23 Mar. 1991</c:v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Лист1!$AA$3:$AA$16</c:f>
              <c:numCache>
                <c:formatCode>General</c:formatCode>
                <c:ptCount val="14"/>
                <c:pt idx="0">
                  <c:v>4.2</c:v>
                </c:pt>
                <c:pt idx="1">
                  <c:v>5</c:v>
                </c:pt>
                <c:pt idx="2">
                  <c:v>8.6999999999999993</c:v>
                </c:pt>
                <c:pt idx="3">
                  <c:v>14.5</c:v>
                </c:pt>
                <c:pt idx="4">
                  <c:v>15</c:v>
                </c:pt>
                <c:pt idx="5">
                  <c:v>25</c:v>
                </c:pt>
                <c:pt idx="6">
                  <c:v>39</c:v>
                </c:pt>
                <c:pt idx="7">
                  <c:v>44</c:v>
                </c:pt>
                <c:pt idx="8">
                  <c:v>82</c:v>
                </c:pt>
                <c:pt idx="9">
                  <c:v>84</c:v>
                </c:pt>
                <c:pt idx="10">
                  <c:v>110</c:v>
                </c:pt>
                <c:pt idx="11">
                  <c:v>132.30000000000001</c:v>
                </c:pt>
                <c:pt idx="12">
                  <c:v>200</c:v>
                </c:pt>
                <c:pt idx="13">
                  <c:v>500</c:v>
                </c:pt>
              </c:numCache>
            </c:numRef>
          </c:xVal>
          <c:yVal>
            <c:numRef>
              <c:f>Лист1!$AB$3:$AB$16</c:f>
              <c:numCache>
                <c:formatCode>General</c:formatCode>
                <c:ptCount val="14"/>
                <c:pt idx="0">
                  <c:v>100203.3</c:v>
                </c:pt>
                <c:pt idx="1">
                  <c:v>97000</c:v>
                </c:pt>
                <c:pt idx="2">
                  <c:v>52053.62</c:v>
                </c:pt>
                <c:pt idx="3">
                  <c:v>30235.39</c:v>
                </c:pt>
                <c:pt idx="4">
                  <c:v>29042.46</c:v>
                </c:pt>
                <c:pt idx="5">
                  <c:v>8100</c:v>
                </c:pt>
                <c:pt idx="6">
                  <c:v>4470.09</c:v>
                </c:pt>
                <c:pt idx="7">
                  <c:v>3259.4520000000002</c:v>
                </c:pt>
                <c:pt idx="8">
                  <c:v>166.61199999999999</c:v>
                </c:pt>
                <c:pt idx="9">
                  <c:v>150.108</c:v>
                </c:pt>
                <c:pt idx="10">
                  <c:v>53.917380000000001</c:v>
                </c:pt>
                <c:pt idx="11">
                  <c:v>11.21</c:v>
                </c:pt>
                <c:pt idx="12">
                  <c:v>5.9029730000000002</c:v>
                </c:pt>
                <c:pt idx="13">
                  <c:v>0.19892660000000001</c:v>
                </c:pt>
              </c:numCache>
            </c:numRef>
          </c:yVal>
          <c:smooth val="0"/>
        </c:ser>
        <c:ser>
          <c:idx val="5"/>
          <c:order val="7"/>
          <c:tx>
            <c:v>28 Oct. 2003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Лист1!$E$4:$E$11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  <c:pt idx="4">
                  <c:v>100</c:v>
                </c:pt>
                <c:pt idx="5">
                  <c:v>433</c:v>
                </c:pt>
                <c:pt idx="6">
                  <c:v>4149</c:v>
                </c:pt>
                <c:pt idx="7">
                  <c:v>9106</c:v>
                </c:pt>
              </c:numCache>
            </c:numRef>
          </c:xVal>
          <c:yVal>
            <c:numRef>
              <c:f>Лист1!$F$4:$F$11</c:f>
              <c:numCache>
                <c:formatCode>General</c:formatCode>
                <c:ptCount val="8"/>
                <c:pt idx="0">
                  <c:v>52100</c:v>
                </c:pt>
                <c:pt idx="1">
                  <c:v>22900</c:v>
                </c:pt>
                <c:pt idx="2">
                  <c:v>4050</c:v>
                </c:pt>
                <c:pt idx="3">
                  <c:v>1580</c:v>
                </c:pt>
                <c:pt idx="4">
                  <c:v>172</c:v>
                </c:pt>
                <c:pt idx="5">
                  <c:v>0.97640117994100295</c:v>
                </c:pt>
                <c:pt idx="6">
                  <c:v>4.1698456628847334E-3</c:v>
                </c:pt>
                <c:pt idx="7">
                  <c:v>3.9776658393262868E-4</c:v>
                </c:pt>
              </c:numCache>
            </c:numRef>
          </c:yVal>
          <c:smooth val="0"/>
        </c:ser>
        <c:ser>
          <c:idx val="8"/>
          <c:order val="8"/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Лист1!$AA$22:$AA$43</c:f>
              <c:numCache>
                <c:formatCode>General</c:formatCode>
                <c:ptCount val="22"/>
                <c:pt idx="0">
                  <c:v>748.5</c:v>
                </c:pt>
                <c:pt idx="1">
                  <c:v>688.3</c:v>
                </c:pt>
                <c:pt idx="2">
                  <c:v>633.4</c:v>
                </c:pt>
                <c:pt idx="3">
                  <c:v>535.6</c:v>
                </c:pt>
                <c:pt idx="4">
                  <c:v>491.2</c:v>
                </c:pt>
                <c:pt idx="5">
                  <c:v>450.5</c:v>
                </c:pt>
                <c:pt idx="6">
                  <c:v>413.2</c:v>
                </c:pt>
                <c:pt idx="7">
                  <c:v>377.9</c:v>
                </c:pt>
                <c:pt idx="8">
                  <c:v>354.7</c:v>
                </c:pt>
                <c:pt idx="9">
                  <c:v>316.60000000000002</c:v>
                </c:pt>
                <c:pt idx="10">
                  <c:v>301</c:v>
                </c:pt>
                <c:pt idx="11">
                  <c:v>279</c:v>
                </c:pt>
                <c:pt idx="12">
                  <c:v>258.60000000000002</c:v>
                </c:pt>
                <c:pt idx="13">
                  <c:v>239.7</c:v>
                </c:pt>
                <c:pt idx="14">
                  <c:v>222.2</c:v>
                </c:pt>
                <c:pt idx="15">
                  <c:v>205.9</c:v>
                </c:pt>
                <c:pt idx="16">
                  <c:v>190.9</c:v>
                </c:pt>
                <c:pt idx="17">
                  <c:v>176.9</c:v>
                </c:pt>
                <c:pt idx="18">
                  <c:v>164</c:v>
                </c:pt>
                <c:pt idx="19">
                  <c:v>154</c:v>
                </c:pt>
                <c:pt idx="20">
                  <c:v>140.9</c:v>
                </c:pt>
                <c:pt idx="21">
                  <c:v>132.30000000000001</c:v>
                </c:pt>
              </c:numCache>
            </c:numRef>
          </c:xVal>
          <c:yVal>
            <c:numRef>
              <c:f>Лист1!$AB$22:$AB$43</c:f>
              <c:numCache>
                <c:formatCode>General</c:formatCode>
                <c:ptCount val="22"/>
                <c:pt idx="0">
                  <c:v>0.12</c:v>
                </c:pt>
                <c:pt idx="1">
                  <c:v>0.16</c:v>
                </c:pt>
                <c:pt idx="2">
                  <c:v>0.19</c:v>
                </c:pt>
                <c:pt idx="3">
                  <c:v>0.23</c:v>
                </c:pt>
                <c:pt idx="4">
                  <c:v>0.32</c:v>
                </c:pt>
                <c:pt idx="5">
                  <c:v>0.48</c:v>
                </c:pt>
                <c:pt idx="6">
                  <c:v>0.42</c:v>
                </c:pt>
                <c:pt idx="7">
                  <c:v>0.65</c:v>
                </c:pt>
                <c:pt idx="8">
                  <c:v>0.94</c:v>
                </c:pt>
                <c:pt idx="9">
                  <c:v>0.94</c:v>
                </c:pt>
                <c:pt idx="10">
                  <c:v>1.27</c:v>
                </c:pt>
                <c:pt idx="11">
                  <c:v>1.47</c:v>
                </c:pt>
                <c:pt idx="12">
                  <c:v>1.73</c:v>
                </c:pt>
                <c:pt idx="13">
                  <c:v>1.96</c:v>
                </c:pt>
                <c:pt idx="14">
                  <c:v>2.57</c:v>
                </c:pt>
                <c:pt idx="15">
                  <c:v>3.02</c:v>
                </c:pt>
                <c:pt idx="16">
                  <c:v>3.65</c:v>
                </c:pt>
                <c:pt idx="17">
                  <c:v>4.3</c:v>
                </c:pt>
                <c:pt idx="18">
                  <c:v>6.27</c:v>
                </c:pt>
                <c:pt idx="19">
                  <c:v>7.73</c:v>
                </c:pt>
                <c:pt idx="20">
                  <c:v>8.69</c:v>
                </c:pt>
                <c:pt idx="21">
                  <c:v>11.21</c:v>
                </c:pt>
              </c:numCache>
            </c:numRef>
          </c:yVal>
          <c:smooth val="0"/>
        </c:ser>
        <c:ser>
          <c:idx val="10"/>
          <c:order val="9"/>
          <c:spPr>
            <a:ln w="12700">
              <a:solidFill>
                <a:srgbClr val="FFCC99"/>
              </a:solidFill>
              <a:prstDash val="solid"/>
            </a:ln>
          </c:spPr>
          <c:marker>
            <c:symbol val="none"/>
          </c:marker>
          <c:xVal>
            <c:numRef>
              <c:f>Лист1!$AF$20:$AF$21</c:f>
              <c:numCache>
                <c:formatCode>General</c:formatCode>
                <c:ptCount val="2"/>
                <c:pt idx="0">
                  <c:v>1271</c:v>
                </c:pt>
                <c:pt idx="1">
                  <c:v>1271</c:v>
                </c:pt>
              </c:numCache>
            </c:numRef>
          </c:xVal>
          <c:yVal>
            <c:numRef>
              <c:f>Лист1!$AG$20:$AG$21</c:f>
              <c:numCache>
                <c:formatCode>General</c:formatCode>
                <c:ptCount val="2"/>
                <c:pt idx="0">
                  <c:v>9.9999999999999995E-7</c:v>
                </c:pt>
                <c:pt idx="1">
                  <c:v>1000000</c:v>
                </c:pt>
              </c:numCache>
            </c:numRef>
          </c:yVal>
          <c:smooth val="0"/>
        </c:ser>
        <c:ser>
          <c:idx val="9"/>
          <c:order val="10"/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 w="12700">
                <a:solidFill>
                  <a:srgbClr val="FFCC99"/>
                </a:solidFill>
                <a:prstDash val="solid"/>
              </a:ln>
            </c:spPr>
          </c:dPt>
          <c:xVal>
            <c:numRef>
              <c:f>Лист1!$AF$17:$AF$18</c:f>
              <c:numCache>
                <c:formatCode>General</c:formatCode>
                <c:ptCount val="2"/>
                <c:pt idx="0">
                  <c:v>433</c:v>
                </c:pt>
                <c:pt idx="1">
                  <c:v>433</c:v>
                </c:pt>
              </c:numCache>
            </c:numRef>
          </c:xVal>
          <c:yVal>
            <c:numRef>
              <c:f>Лист1!$AG$17:$AG$18</c:f>
              <c:numCache>
                <c:formatCode>General</c:formatCode>
                <c:ptCount val="2"/>
                <c:pt idx="0">
                  <c:v>9.9999999999999995E-7</c:v>
                </c:pt>
                <c:pt idx="1">
                  <c:v>1000000</c:v>
                </c:pt>
              </c:numCache>
            </c:numRef>
          </c:yVal>
          <c:smooth val="0"/>
        </c:ser>
        <c:ser>
          <c:idx val="12"/>
          <c:order val="11"/>
          <c:spPr>
            <a:ln w="3175">
              <a:solidFill>
                <a:srgbClr val="FFCC99"/>
              </a:solidFill>
              <a:prstDash val="solid"/>
            </a:ln>
          </c:spPr>
          <c:marker>
            <c:symbol val="none"/>
          </c:marker>
          <c:xVal>
            <c:numRef>
              <c:f>Лист1!$AF$23:$AF$24</c:f>
              <c:numCache>
                <c:formatCode>General</c:formatCode>
                <c:ptCount val="2"/>
                <c:pt idx="0">
                  <c:v>4150</c:v>
                </c:pt>
                <c:pt idx="1">
                  <c:v>4150</c:v>
                </c:pt>
              </c:numCache>
            </c:numRef>
          </c:xVal>
          <c:yVal>
            <c:numRef>
              <c:f>Лист1!$AG$23:$AG$24</c:f>
              <c:numCache>
                <c:formatCode>General</c:formatCode>
                <c:ptCount val="2"/>
                <c:pt idx="0">
                  <c:v>9.9999999999999995E-7</c:v>
                </c:pt>
                <c:pt idx="1">
                  <c:v>1000000</c:v>
                </c:pt>
              </c:numCache>
            </c:numRef>
          </c:yVal>
          <c:smooth val="0"/>
        </c:ser>
        <c:ser>
          <c:idx val="13"/>
          <c:order val="12"/>
          <c:tx>
            <c:v>23 Feb. 1956(M)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Лист1!$AV$25:$AV$31</c:f>
              <c:numCache>
                <c:formatCode>General</c:formatCode>
                <c:ptCount val="7"/>
                <c:pt idx="0">
                  <c:v>565.31899469451002</c:v>
                </c:pt>
                <c:pt idx="1">
                  <c:v>1000</c:v>
                </c:pt>
                <c:pt idx="2">
                  <c:v>1884.6441371512942</c:v>
                </c:pt>
                <c:pt idx="3">
                  <c:v>2936.9050650598651</c:v>
                </c:pt>
                <c:pt idx="4">
                  <c:v>4876.1088795256455</c:v>
                </c:pt>
                <c:pt idx="5">
                  <c:v>7598.6063277222984</c:v>
                </c:pt>
                <c:pt idx="6">
                  <c:v>47741.832260727766</c:v>
                </c:pt>
              </c:numCache>
            </c:numRef>
          </c:xVal>
          <c:yVal>
            <c:numRef>
              <c:f>Лист1!$AW$25:$AW$31</c:f>
              <c:numCache>
                <c:formatCode>General</c:formatCode>
                <c:ptCount val="7"/>
                <c:pt idx="0">
                  <c:v>280.2294743483028</c:v>
                </c:pt>
                <c:pt idx="1">
                  <c:v>101.28027266581535</c:v>
                </c:pt>
                <c:pt idx="2">
                  <c:v>19.377280127346236</c:v>
                </c:pt>
                <c:pt idx="3">
                  <c:v>5.4300850243859689</c:v>
                </c:pt>
                <c:pt idx="4">
                  <c:v>1.0389020078966265</c:v>
                </c:pt>
                <c:pt idx="5">
                  <c:v>0.13570526113663989</c:v>
                </c:pt>
                <c:pt idx="6">
                  <c:v>2.731895535408203E-6</c:v>
                </c:pt>
              </c:numCache>
            </c:numRef>
          </c:yVal>
          <c:smooth val="0"/>
        </c:ser>
        <c:ser>
          <c:idx val="14"/>
          <c:order val="13"/>
          <c:tx>
            <c:v>20 Jan. 2005</c:v>
          </c:tx>
          <c:spPr>
            <a:ln w="38100">
              <a:solidFill>
                <a:srgbClr val="CC99FF"/>
              </a:solidFill>
              <a:prstDash val="solid"/>
            </a:ln>
          </c:spPr>
          <c:marker>
            <c:symbol val="none"/>
          </c:marker>
          <c:xVal>
            <c:numRef>
              <c:f>Лист1!$AV$35:$AV$43</c:f>
              <c:numCache>
                <c:formatCode>0.000</c:formatCode>
                <c:ptCount val="9"/>
                <c:pt idx="0">
                  <c:v>433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10000</c:v>
                </c:pt>
              </c:numCache>
            </c:numRef>
          </c:xVal>
          <c:yVal>
            <c:numRef>
              <c:f>Лист1!$AW$35:$AW$43</c:f>
              <c:numCache>
                <c:formatCode>0.000</c:formatCode>
                <c:ptCount val="9"/>
                <c:pt idx="0">
                  <c:v>45.23</c:v>
                </c:pt>
                <c:pt idx="1">
                  <c:v>2.2222</c:v>
                </c:pt>
                <c:pt idx="2">
                  <c:v>0.18321999999999999</c:v>
                </c:pt>
                <c:pt idx="3">
                  <c:v>4.2528999999999997E-2</c:v>
                </c:pt>
                <c:pt idx="4">
                  <c:v>1.5068E-2</c:v>
                </c:pt>
                <c:pt idx="5">
                  <c:v>6.7225000000000002E-3</c:v>
                </c:pt>
                <c:pt idx="6">
                  <c:v>3.4651E-3</c:v>
                </c:pt>
                <c:pt idx="7">
                  <c:v>1.9697E-3</c:v>
                </c:pt>
                <c:pt idx="8">
                  <c:v>5.1216E-4</c:v>
                </c:pt>
              </c:numCache>
            </c:numRef>
          </c:yVal>
          <c:smooth val="0"/>
        </c:ser>
        <c:ser>
          <c:idx val="16"/>
          <c:order val="14"/>
          <c:spPr>
            <a:ln w="38100">
              <a:solidFill>
                <a:srgbClr val="CC99FF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CC99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Лист1!$AV$47:$AV$51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  <c:pt idx="4">
                  <c:v>100</c:v>
                </c:pt>
              </c:numCache>
            </c:numRef>
          </c:xVal>
          <c:yVal>
            <c:numRef>
              <c:f>Лист1!$AW$47:$AW$51</c:f>
              <c:numCache>
                <c:formatCode>0.00E+00</c:formatCode>
                <c:ptCount val="5"/>
                <c:pt idx="0">
                  <c:v>1260</c:v>
                </c:pt>
                <c:pt idx="1">
                  <c:v>1170</c:v>
                </c:pt>
                <c:pt idx="2">
                  <c:v>1170</c:v>
                </c:pt>
                <c:pt idx="3">
                  <c:v>1070</c:v>
                </c:pt>
                <c:pt idx="4">
                  <c:v>735</c:v>
                </c:pt>
              </c:numCache>
            </c:numRef>
          </c:yVal>
          <c:smooth val="0"/>
        </c:ser>
        <c:ser>
          <c:idx val="17"/>
          <c:order val="15"/>
          <c:spPr>
            <a:ln w="38100">
              <a:solidFill>
                <a:srgbClr val="CC99FF"/>
              </a:solidFill>
              <a:prstDash val="sysDash"/>
            </a:ln>
          </c:spPr>
          <c:marker>
            <c:symbol val="none"/>
          </c:marker>
          <c:xVal>
            <c:numRef>
              <c:f>Лист1!$AX$35:$AX$36</c:f>
              <c:numCache>
                <c:formatCode>General</c:formatCode>
                <c:ptCount val="2"/>
                <c:pt idx="0" formatCode="0.000">
                  <c:v>433</c:v>
                </c:pt>
                <c:pt idx="1">
                  <c:v>100</c:v>
                </c:pt>
              </c:numCache>
            </c:numRef>
          </c:xVal>
          <c:yVal>
            <c:numRef>
              <c:f>Лист1!$AY$35:$AY$36</c:f>
              <c:numCache>
                <c:formatCode>0.00E+00</c:formatCode>
                <c:ptCount val="2"/>
                <c:pt idx="0" formatCode="0.000">
                  <c:v>45.23</c:v>
                </c:pt>
                <c:pt idx="1">
                  <c:v>735</c:v>
                </c:pt>
              </c:numCache>
            </c:numRef>
          </c:yVal>
          <c:smooth val="0"/>
        </c:ser>
        <c:ser>
          <c:idx val="11"/>
          <c:order val="16"/>
          <c:tx>
            <c:v>20 Jan 05 (Vash)</c:v>
          </c:tx>
          <c:spPr>
            <a:ln w="3175">
              <a:solidFill>
                <a:srgbClr val="993366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99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Лист1!$AV$35:$AV$43</c:f>
              <c:numCache>
                <c:formatCode>0.000</c:formatCode>
                <c:ptCount val="9"/>
                <c:pt idx="0">
                  <c:v>433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10000</c:v>
                </c:pt>
              </c:numCache>
            </c:numRef>
          </c:xVal>
          <c:yVal>
            <c:numRef>
              <c:f>Лист1!$BA$35:$BA$43</c:f>
              <c:numCache>
                <c:formatCode>General</c:formatCode>
                <c:ptCount val="9"/>
                <c:pt idx="0">
                  <c:v>735.7501198638389</c:v>
                </c:pt>
                <c:pt idx="1">
                  <c:v>15.652173913043478</c:v>
                </c:pt>
                <c:pt idx="2">
                  <c:v>0.64541147809543775</c:v>
                </c:pt>
                <c:pt idx="3">
                  <c:v>9.9957846951069823E-2</c:v>
                </c:pt>
                <c:pt idx="4">
                  <c:v>2.6613298470329904E-2</c:v>
                </c:pt>
                <c:pt idx="5">
                  <c:v>9.5348232060899728E-3</c:v>
                </c:pt>
                <c:pt idx="6">
                  <c:v>4.1217240561175917E-3</c:v>
                </c:pt>
                <c:pt idx="7">
                  <c:v>2.0282602559849594E-3</c:v>
                </c:pt>
                <c:pt idx="8">
                  <c:v>3.9316483275802112E-4</c:v>
                </c:pt>
              </c:numCache>
            </c:numRef>
          </c:yVal>
          <c:smooth val="0"/>
        </c:ser>
        <c:ser>
          <c:idx val="15"/>
          <c:order val="17"/>
          <c:tx>
            <c:v>23 Feb 56 (Vash)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3300"/>
                </a:solidFill>
                <a:prstDash val="solid"/>
              </a:ln>
            </c:spPr>
          </c:marker>
          <c:xVal>
            <c:numRef>
              <c:f>Лист1!$BA$25:$BA$30</c:f>
              <c:numCache>
                <c:formatCode>General</c:formatCode>
                <c:ptCount val="6"/>
                <c:pt idx="0">
                  <c:v>500</c:v>
                </c:pt>
                <c:pt idx="1">
                  <c:v>1000</c:v>
                </c:pt>
                <c:pt idx="2">
                  <c:v>2000</c:v>
                </c:pt>
                <c:pt idx="3">
                  <c:v>4000</c:v>
                </c:pt>
                <c:pt idx="4">
                  <c:v>8000</c:v>
                </c:pt>
                <c:pt idx="5">
                  <c:v>16000</c:v>
                </c:pt>
              </c:numCache>
            </c:numRef>
          </c:xVal>
          <c:yVal>
            <c:numRef>
              <c:f>Лист1!$BB$25:$BB$30</c:f>
              <c:numCache>
                <c:formatCode>General</c:formatCode>
                <c:ptCount val="6"/>
                <c:pt idx="0">
                  <c:v>185.25424701793753</c:v>
                </c:pt>
                <c:pt idx="1">
                  <c:v>15.277777777777779</c:v>
                </c:pt>
                <c:pt idx="2">
                  <c:v>1.2599467898005066</c:v>
                </c:pt>
                <c:pt idx="3">
                  <c:v>0.10390685976841764</c:v>
                </c:pt>
                <c:pt idx="4">
                  <c:v>8.5691202154998085E-3</c:v>
                </c:pt>
                <c:pt idx="5">
                  <c:v>7.0668886954474493E-4</c:v>
                </c:pt>
              </c:numCache>
            </c:numRef>
          </c:yVal>
          <c:smooth val="0"/>
        </c:ser>
        <c:ser>
          <c:idx val="18"/>
          <c:order val="18"/>
          <c:tx>
            <c:v>13 Dec. 2006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Лист1!$Y$48:$Y$91</c:f>
              <c:numCache>
                <c:formatCode>General</c:formatCode>
                <c:ptCount val="44"/>
                <c:pt idx="0">
                  <c:v>131</c:v>
                </c:pt>
                <c:pt idx="1">
                  <c:v>142</c:v>
                </c:pt>
                <c:pt idx="2">
                  <c:v>154</c:v>
                </c:pt>
                <c:pt idx="3">
                  <c:v>169</c:v>
                </c:pt>
                <c:pt idx="4">
                  <c:v>185</c:v>
                </c:pt>
                <c:pt idx="5">
                  <c:v>204</c:v>
                </c:pt>
                <c:pt idx="6">
                  <c:v>226</c:v>
                </c:pt>
                <c:pt idx="7">
                  <c:v>251</c:v>
                </c:pt>
                <c:pt idx="8">
                  <c:v>279</c:v>
                </c:pt>
                <c:pt idx="9">
                  <c:v>310</c:v>
                </c:pt>
                <c:pt idx="10">
                  <c:v>346</c:v>
                </c:pt>
                <c:pt idx="11">
                  <c:v>386</c:v>
                </c:pt>
                <c:pt idx="12">
                  <c:v>432</c:v>
                </c:pt>
                <c:pt idx="13">
                  <c:v>483</c:v>
                </c:pt>
                <c:pt idx="14">
                  <c:v>540</c:v>
                </c:pt>
                <c:pt idx="15">
                  <c:v>604</c:v>
                </c:pt>
                <c:pt idx="16">
                  <c:v>676</c:v>
                </c:pt>
                <c:pt idx="17">
                  <c:v>758</c:v>
                </c:pt>
                <c:pt idx="18">
                  <c:v>849</c:v>
                </c:pt>
                <c:pt idx="19">
                  <c:v>951</c:v>
                </c:pt>
                <c:pt idx="20">
                  <c:v>1070</c:v>
                </c:pt>
                <c:pt idx="21">
                  <c:v>1200</c:v>
                </c:pt>
                <c:pt idx="22">
                  <c:v>1340</c:v>
                </c:pt>
                <c:pt idx="23">
                  <c:v>1500</c:v>
                </c:pt>
                <c:pt idx="24">
                  <c:v>1690</c:v>
                </c:pt>
                <c:pt idx="25">
                  <c:v>1890</c:v>
                </c:pt>
                <c:pt idx="26">
                  <c:v>2120</c:v>
                </c:pt>
                <c:pt idx="27">
                  <c:v>2380</c:v>
                </c:pt>
                <c:pt idx="28">
                  <c:v>2670</c:v>
                </c:pt>
                <c:pt idx="29">
                  <c:v>433</c:v>
                </c:pt>
                <c:pt idx="30">
                  <c:v>1000</c:v>
                </c:pt>
                <c:pt idx="31">
                  <c:v>2000</c:v>
                </c:pt>
                <c:pt idx="32">
                  <c:v>3700</c:v>
                </c:pt>
                <c:pt idx="33">
                  <c:v>5</c:v>
                </c:pt>
                <c:pt idx="34">
                  <c:v>10</c:v>
                </c:pt>
                <c:pt idx="35">
                  <c:v>30</c:v>
                </c:pt>
                <c:pt idx="36">
                  <c:v>50</c:v>
                </c:pt>
                <c:pt idx="37">
                  <c:v>60</c:v>
                </c:pt>
                <c:pt idx="38">
                  <c:v>100</c:v>
                </c:pt>
                <c:pt idx="39">
                  <c:v>6.9</c:v>
                </c:pt>
                <c:pt idx="40">
                  <c:v>16</c:v>
                </c:pt>
                <c:pt idx="41">
                  <c:v>36</c:v>
                </c:pt>
                <c:pt idx="42">
                  <c:v>70</c:v>
                </c:pt>
                <c:pt idx="43">
                  <c:v>140</c:v>
                </c:pt>
              </c:numCache>
            </c:numRef>
          </c:xVal>
          <c:yVal>
            <c:numRef>
              <c:f>Лист1!$Z$48:$Z$91</c:f>
              <c:numCache>
                <c:formatCode>General</c:formatCode>
                <c:ptCount val="44"/>
                <c:pt idx="0">
                  <c:v>18.206137519785003</c:v>
                </c:pt>
                <c:pt idx="1">
                  <c:v>17.782478318517505</c:v>
                </c:pt>
                <c:pt idx="2">
                  <c:v>17.022259958653503</c:v>
                </c:pt>
                <c:pt idx="3">
                  <c:v>16.188903210187501</c:v>
                </c:pt>
                <c:pt idx="4">
                  <c:v>15.332477337002004</c:v>
                </c:pt>
                <c:pt idx="5">
                  <c:v>14.413575578699502</c:v>
                </c:pt>
                <c:pt idx="6">
                  <c:v>13.399151654139001</c:v>
                </c:pt>
                <c:pt idx="7">
                  <c:v>12.1906855922725</c:v>
                </c:pt>
                <c:pt idx="8">
                  <c:v>10.893119164641499</c:v>
                </c:pt>
                <c:pt idx="9">
                  <c:v>9.6228326239029993</c:v>
                </c:pt>
                <c:pt idx="10">
                  <c:v>8.2999630549950005</c:v>
                </c:pt>
                <c:pt idx="11">
                  <c:v>7.1064627317990006</c:v>
                </c:pt>
                <c:pt idx="12">
                  <c:v>6.0553553510000002</c:v>
                </c:pt>
                <c:pt idx="13">
                  <c:v>5.0536948499539998</c:v>
                </c:pt>
                <c:pt idx="14">
                  <c:v>4.181615594108</c:v>
                </c:pt>
                <c:pt idx="15">
                  <c:v>3.3152908995484998</c:v>
                </c:pt>
                <c:pt idx="16">
                  <c:v>2.5328363725885001</c:v>
                </c:pt>
                <c:pt idx="17">
                  <c:v>1.8224273864554998</c:v>
                </c:pt>
                <c:pt idx="18">
                  <c:v>1.3292642423795</c:v>
                </c:pt>
                <c:pt idx="19">
                  <c:v>0.94517302077500009</c:v>
                </c:pt>
                <c:pt idx="20">
                  <c:v>0.61954599223649998</c:v>
                </c:pt>
                <c:pt idx="21">
                  <c:v>0.39032232334499994</c:v>
                </c:pt>
                <c:pt idx="22">
                  <c:v>0.24280585922999998</c:v>
                </c:pt>
                <c:pt idx="23">
                  <c:v>0.16636150577999997</c:v>
                </c:pt>
                <c:pt idx="24">
                  <c:v>7.3524755654999996E-2</c:v>
                </c:pt>
                <c:pt idx="25">
                  <c:v>4.2909697545000014E-2</c:v>
                </c:pt>
                <c:pt idx="26">
                  <c:v>9.9332991899999962E-3</c:v>
                </c:pt>
                <c:pt idx="27">
                  <c:v>4.6613159349999976E-3</c:v>
                </c:pt>
                <c:pt idx="28">
                  <c:v>9.6652620999999981E-4</c:v>
                </c:pt>
                <c:pt idx="30">
                  <c:v>0.91488000000000003</c:v>
                </c:pt>
                <c:pt idx="31">
                  <c:v>3.5180999999999997E-2</c:v>
                </c:pt>
                <c:pt idx="32">
                  <c:v>1.9353E-3</c:v>
                </c:pt>
                <c:pt idx="33">
                  <c:v>750</c:v>
                </c:pt>
                <c:pt idx="34">
                  <c:v>660</c:v>
                </c:pt>
                <c:pt idx="35">
                  <c:v>360</c:v>
                </c:pt>
                <c:pt idx="36">
                  <c:v>227</c:v>
                </c:pt>
                <c:pt idx="37">
                  <c:v>180</c:v>
                </c:pt>
                <c:pt idx="38">
                  <c:v>86</c:v>
                </c:pt>
                <c:pt idx="39">
                  <c:v>1120</c:v>
                </c:pt>
                <c:pt idx="40">
                  <c:v>630</c:v>
                </c:pt>
                <c:pt idx="41">
                  <c:v>410</c:v>
                </c:pt>
                <c:pt idx="42">
                  <c:v>110</c:v>
                </c:pt>
                <c:pt idx="43">
                  <c:v>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722880"/>
        <c:axId val="161723456"/>
      </c:scatterChart>
      <c:valAx>
        <c:axId val="161722880"/>
        <c:scaling>
          <c:logBase val="10"/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/>
                  <a:t>Energy, MeV</a:t>
                </a:r>
              </a:p>
            </c:rich>
          </c:tx>
          <c:layout>
            <c:manualLayout>
              <c:xMode val="edge"/>
              <c:yMode val="edge"/>
              <c:x val="0.36147254320482669"/>
              <c:y val="0.92779085327681954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1723456"/>
        <c:crossesAt val="9.9999999999999995E-7"/>
        <c:crossBetween val="midCat"/>
      </c:valAx>
      <c:valAx>
        <c:axId val="161723456"/>
        <c:scaling>
          <c:logBase val="10"/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J</a:t>
                </a:r>
                <a:r>
                  <a:rPr lang="en-US" sz="1200" b="1" i="0" u="none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max</a:t>
                </a:r>
                <a:r>
                  <a:rPr lang="en-US" sz="1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(&gt;E), cm</a:t>
                </a:r>
                <a:r>
                  <a:rPr lang="en-US" sz="12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-2</a:t>
                </a:r>
                <a:r>
                  <a:rPr lang="en-US" sz="1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</a:t>
                </a:r>
                <a:r>
                  <a:rPr lang="en-US" sz="12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-1</a:t>
                </a:r>
                <a:r>
                  <a:rPr lang="en-US" sz="1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sr</a:t>
                </a:r>
                <a:r>
                  <a:rPr lang="en-US" sz="12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-1</a:t>
                </a:r>
              </a:p>
            </c:rich>
          </c:tx>
          <c:layout>
            <c:manualLayout>
              <c:xMode val="edge"/>
              <c:yMode val="edge"/>
              <c:x val="1.0822510822510822E-2"/>
              <c:y val="0.2691468380456819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172288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4"/>
        <c:delete val="1"/>
      </c:legendEntry>
      <c:legendEntry>
        <c:idx val="15"/>
        <c:delete val="1"/>
      </c:legendEntry>
      <c:layout>
        <c:manualLayout>
          <c:xMode val="edge"/>
          <c:yMode val="edge"/>
          <c:x val="0.1969701514583404"/>
          <c:y val="0.42961388032185255"/>
          <c:w val="0.25051959414164138"/>
          <c:h val="0.41233423502587341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Cycle 24 P&gt;100 MeV parent flares</a:t>
            </a: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82661854768154"/>
          <c:y val="0.17640055409740446"/>
          <c:w val="0.68126531058617668"/>
          <c:h val="0.61502697579469245"/>
        </c:manualLayout>
      </c:layout>
      <c:scatterChart>
        <c:scatterStyle val="lineMarker"/>
        <c:varyColors val="0"/>
        <c:ser>
          <c:idx val="0"/>
          <c:order val="0"/>
          <c:tx>
            <c:v>PAMELA</c:v>
          </c:tx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B050"/>
                </a:solidFill>
              </a:ln>
            </c:spPr>
          </c:marker>
          <c:xVal>
            <c:numRef>
              <c:f>J10024PA!$I$4:$I$31</c:f>
              <c:numCache>
                <c:formatCode>General</c:formatCode>
                <c:ptCount val="28"/>
                <c:pt idx="0">
                  <c:v>23</c:v>
                </c:pt>
                <c:pt idx="1">
                  <c:v>31</c:v>
                </c:pt>
                <c:pt idx="2">
                  <c:v>90</c:v>
                </c:pt>
                <c:pt idx="3">
                  <c:v>54</c:v>
                </c:pt>
                <c:pt idx="4">
                  <c:v>7</c:v>
                </c:pt>
                <c:pt idx="5">
                  <c:v>18</c:v>
                </c:pt>
                <c:pt idx="6">
                  <c:v>-61</c:v>
                </c:pt>
                <c:pt idx="7">
                  <c:v>62</c:v>
                </c:pt>
                <c:pt idx="8">
                  <c:v>21</c:v>
                </c:pt>
                <c:pt idx="9">
                  <c:v>71</c:v>
                </c:pt>
                <c:pt idx="10">
                  <c:v>-12</c:v>
                </c:pt>
                <c:pt idx="12">
                  <c:v>76</c:v>
                </c:pt>
                <c:pt idx="13">
                  <c:v>51</c:v>
                </c:pt>
                <c:pt idx="14">
                  <c:v>74</c:v>
                </c:pt>
                <c:pt idx="15">
                  <c:v>65</c:v>
                </c:pt>
                <c:pt idx="17">
                  <c:v>-12</c:v>
                </c:pt>
                <c:pt idx="18">
                  <c:v>60</c:v>
                </c:pt>
                <c:pt idx="19">
                  <c:v>-24</c:v>
                </c:pt>
                <c:pt idx="20">
                  <c:v>-28</c:v>
                </c:pt>
                <c:pt idx="21">
                  <c:v>4</c:v>
                </c:pt>
                <c:pt idx="22">
                  <c:v>115</c:v>
                </c:pt>
                <c:pt idx="23">
                  <c:v>11</c:v>
                </c:pt>
                <c:pt idx="24">
                  <c:v>-82</c:v>
                </c:pt>
                <c:pt idx="25">
                  <c:v>31</c:v>
                </c:pt>
                <c:pt idx="26">
                  <c:v>-5</c:v>
                </c:pt>
                <c:pt idx="27">
                  <c:v>-2</c:v>
                </c:pt>
              </c:numCache>
            </c:numRef>
          </c:xVal>
          <c:yVal>
            <c:numRef>
              <c:f>J10024PA!$H$4:$H$31</c:f>
              <c:numCache>
                <c:formatCode>General</c:formatCode>
                <c:ptCount val="28"/>
                <c:pt idx="0">
                  <c:v>-5</c:v>
                </c:pt>
                <c:pt idx="1">
                  <c:v>-5</c:v>
                </c:pt>
                <c:pt idx="3">
                  <c:v>-21</c:v>
                </c:pt>
                <c:pt idx="4">
                  <c:v>14</c:v>
                </c:pt>
                <c:pt idx="5">
                  <c:v>14</c:v>
                </c:pt>
                <c:pt idx="6">
                  <c:v>19</c:v>
                </c:pt>
                <c:pt idx="7">
                  <c:v>17</c:v>
                </c:pt>
                <c:pt idx="8">
                  <c:v>28</c:v>
                </c:pt>
                <c:pt idx="9">
                  <c:v>27</c:v>
                </c:pt>
                <c:pt idx="10">
                  <c:v>22</c:v>
                </c:pt>
                <c:pt idx="12">
                  <c:v>11</c:v>
                </c:pt>
                <c:pt idx="13">
                  <c:v>-17</c:v>
                </c:pt>
                <c:pt idx="14">
                  <c:v>-16</c:v>
                </c:pt>
                <c:pt idx="15">
                  <c:v>-28</c:v>
                </c:pt>
                <c:pt idx="17">
                  <c:v>9</c:v>
                </c:pt>
                <c:pt idx="18">
                  <c:v>13</c:v>
                </c:pt>
                <c:pt idx="19">
                  <c:v>-19</c:v>
                </c:pt>
                <c:pt idx="20">
                  <c:v>-12</c:v>
                </c:pt>
                <c:pt idx="21">
                  <c:v>-23</c:v>
                </c:pt>
                <c:pt idx="23">
                  <c:v>-15</c:v>
                </c:pt>
                <c:pt idx="24">
                  <c:v>-12</c:v>
                </c:pt>
                <c:pt idx="25">
                  <c:v>-18</c:v>
                </c:pt>
                <c:pt idx="26">
                  <c:v>-13</c:v>
                </c:pt>
                <c:pt idx="27">
                  <c:v>14</c:v>
                </c:pt>
              </c:numCache>
            </c:numRef>
          </c:yVal>
          <c:smooth val="0"/>
        </c:ser>
        <c:ser>
          <c:idx val="1"/>
          <c:order val="1"/>
          <c:tx>
            <c:v>All events</c:v>
          </c:tx>
          <c:spPr>
            <a:ln w="28575">
              <a:noFill/>
            </a:ln>
          </c:spPr>
          <c:marker>
            <c:symbol val="square"/>
            <c:size val="2"/>
          </c:marker>
          <c:xVal>
            <c:numRef>
              <c:f>J10024PA!$I$36:$I$76</c:f>
              <c:numCache>
                <c:formatCode>General</c:formatCode>
                <c:ptCount val="41"/>
                <c:pt idx="0">
                  <c:v>52</c:v>
                </c:pt>
                <c:pt idx="1">
                  <c:v>90</c:v>
                </c:pt>
                <c:pt idx="2">
                  <c:v>50</c:v>
                </c:pt>
                <c:pt idx="4">
                  <c:v>19</c:v>
                </c:pt>
                <c:pt idx="5">
                  <c:v>54</c:v>
                </c:pt>
                <c:pt idx="6">
                  <c:v>36</c:v>
                </c:pt>
                <c:pt idx="7">
                  <c:v>69</c:v>
                </c:pt>
                <c:pt idx="8">
                  <c:v>7</c:v>
                </c:pt>
                <c:pt idx="9">
                  <c:v>18</c:v>
                </c:pt>
                <c:pt idx="10">
                  <c:v>63</c:v>
                </c:pt>
                <c:pt idx="11">
                  <c:v>-61</c:v>
                </c:pt>
                <c:pt idx="12">
                  <c:v>62</c:v>
                </c:pt>
                <c:pt idx="13">
                  <c:v>21</c:v>
                </c:pt>
                <c:pt idx="14">
                  <c:v>71</c:v>
                </c:pt>
                <c:pt idx="15">
                  <c:v>-12</c:v>
                </c:pt>
                <c:pt idx="17">
                  <c:v>76</c:v>
                </c:pt>
                <c:pt idx="18">
                  <c:v>51</c:v>
                </c:pt>
                <c:pt idx="19">
                  <c:v>74</c:v>
                </c:pt>
                <c:pt idx="20">
                  <c:v>1</c:v>
                </c:pt>
                <c:pt idx="21">
                  <c:v>65</c:v>
                </c:pt>
                <c:pt idx="22">
                  <c:v>65</c:v>
                </c:pt>
                <c:pt idx="24">
                  <c:v>34</c:v>
                </c:pt>
                <c:pt idx="25">
                  <c:v>-12</c:v>
                </c:pt>
                <c:pt idx="26">
                  <c:v>60</c:v>
                </c:pt>
                <c:pt idx="27">
                  <c:v>-24</c:v>
                </c:pt>
                <c:pt idx="28">
                  <c:v>40</c:v>
                </c:pt>
                <c:pt idx="29">
                  <c:v>-28</c:v>
                </c:pt>
                <c:pt idx="30">
                  <c:v>4</c:v>
                </c:pt>
                <c:pt idx="31">
                  <c:v>-7</c:v>
                </c:pt>
                <c:pt idx="33">
                  <c:v>11</c:v>
                </c:pt>
                <c:pt idx="34">
                  <c:v>38</c:v>
                </c:pt>
                <c:pt idx="35">
                  <c:v>-82</c:v>
                </c:pt>
                <c:pt idx="36">
                  <c:v>32</c:v>
                </c:pt>
                <c:pt idx="37">
                  <c:v>31</c:v>
                </c:pt>
                <c:pt idx="38">
                  <c:v>-5</c:v>
                </c:pt>
                <c:pt idx="39">
                  <c:v>-2</c:v>
                </c:pt>
              </c:numCache>
            </c:numRef>
          </c:xVal>
          <c:yVal>
            <c:numRef>
              <c:f>J10024PA!$H$36:$H$76</c:f>
              <c:numCache>
                <c:formatCode>General</c:formatCode>
                <c:ptCount val="41"/>
                <c:pt idx="0">
                  <c:v>17</c:v>
                </c:pt>
                <c:pt idx="1">
                  <c:v>16</c:v>
                </c:pt>
                <c:pt idx="2">
                  <c:v>23</c:v>
                </c:pt>
                <c:pt idx="4">
                  <c:v>-22</c:v>
                </c:pt>
                <c:pt idx="5">
                  <c:v>-21</c:v>
                </c:pt>
                <c:pt idx="6">
                  <c:v>19</c:v>
                </c:pt>
                <c:pt idx="7">
                  <c:v>17</c:v>
                </c:pt>
                <c:pt idx="8">
                  <c:v>14</c:v>
                </c:pt>
                <c:pt idx="9">
                  <c:v>14</c:v>
                </c:pt>
                <c:pt idx="10">
                  <c:v>25</c:v>
                </c:pt>
                <c:pt idx="11">
                  <c:v>19</c:v>
                </c:pt>
                <c:pt idx="12">
                  <c:v>17</c:v>
                </c:pt>
                <c:pt idx="13">
                  <c:v>28</c:v>
                </c:pt>
                <c:pt idx="14">
                  <c:v>27</c:v>
                </c:pt>
                <c:pt idx="15">
                  <c:v>22</c:v>
                </c:pt>
                <c:pt idx="17">
                  <c:v>11</c:v>
                </c:pt>
                <c:pt idx="18">
                  <c:v>-17</c:v>
                </c:pt>
                <c:pt idx="19">
                  <c:v>-16</c:v>
                </c:pt>
                <c:pt idx="20">
                  <c:v>-15</c:v>
                </c:pt>
                <c:pt idx="21">
                  <c:v>-28</c:v>
                </c:pt>
                <c:pt idx="22">
                  <c:v>-28</c:v>
                </c:pt>
                <c:pt idx="24">
                  <c:v>6</c:v>
                </c:pt>
                <c:pt idx="25">
                  <c:v>9</c:v>
                </c:pt>
                <c:pt idx="26">
                  <c:v>13</c:v>
                </c:pt>
                <c:pt idx="27">
                  <c:v>-19</c:v>
                </c:pt>
                <c:pt idx="28">
                  <c:v>15</c:v>
                </c:pt>
                <c:pt idx="29">
                  <c:v>-12</c:v>
                </c:pt>
                <c:pt idx="30">
                  <c:v>-23</c:v>
                </c:pt>
                <c:pt idx="31">
                  <c:v>-18</c:v>
                </c:pt>
                <c:pt idx="33">
                  <c:v>-15</c:v>
                </c:pt>
                <c:pt idx="34">
                  <c:v>14</c:v>
                </c:pt>
                <c:pt idx="35">
                  <c:v>-12</c:v>
                </c:pt>
                <c:pt idx="36">
                  <c:v>11</c:v>
                </c:pt>
                <c:pt idx="37">
                  <c:v>-18</c:v>
                </c:pt>
                <c:pt idx="38">
                  <c:v>-13</c:v>
                </c:pt>
                <c:pt idx="39">
                  <c:v>14</c:v>
                </c:pt>
              </c:numCache>
            </c:numRef>
          </c:yVal>
          <c:smooth val="0"/>
        </c:ser>
        <c:ser>
          <c:idx val="2"/>
          <c:order val="2"/>
          <c:tx>
            <c:v>GLE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0070C0">
                  <a:alpha val="1000"/>
                </a:srgbClr>
              </a:solidFill>
              <a:ln w="15875">
                <a:solidFill>
                  <a:srgbClr val="FF0000"/>
                </a:solidFill>
              </a:ln>
            </c:spPr>
          </c:marker>
          <c:xVal>
            <c:numRef>
              <c:f>J10024PA!$Q$53:$Q$54</c:f>
              <c:numCache>
                <c:formatCode>General</c:formatCode>
                <c:ptCount val="2"/>
                <c:pt idx="0">
                  <c:v>76</c:v>
                </c:pt>
                <c:pt idx="1">
                  <c:v>23</c:v>
                </c:pt>
              </c:numCache>
            </c:numRef>
          </c:xVal>
          <c:yVal>
            <c:numRef>
              <c:f>J10024PA!$R$53:$R$54</c:f>
              <c:numCache>
                <c:formatCode>General</c:formatCode>
                <c:ptCount val="2"/>
                <c:pt idx="0">
                  <c:v>11</c:v>
                </c:pt>
                <c:pt idx="1">
                  <c:v>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724608"/>
        <c:axId val="161725760"/>
      </c:scatterChart>
      <c:valAx>
        <c:axId val="161724608"/>
        <c:scaling>
          <c:orientation val="minMax"/>
          <c:max val="90"/>
          <c:min val="-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Longitude, deg.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1725760"/>
        <c:crossesAt val="-40"/>
        <c:crossBetween val="midCat"/>
        <c:majorUnit val="30"/>
      </c:valAx>
      <c:valAx>
        <c:axId val="1617257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Latitude, deg.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1724608"/>
        <c:crossesAt val="-90"/>
        <c:crossBetween val="midCat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6500065616797905"/>
          <c:y val="0.62924577136191306"/>
          <c:w val="0.134999343832021"/>
          <c:h val="0.3668923155438903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en-US" sz="11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Neutron monitor Apatity  67</a:t>
            </a:r>
            <a:r>
              <a:rPr lang="en-US" sz="1100" b="1" i="0" u="none" strike="noStrike" baseline="30000">
                <a:solidFill>
                  <a:srgbClr val="000000"/>
                </a:solidFill>
                <a:latin typeface="Arial Cyr"/>
                <a:cs typeface="Arial Cyr"/>
              </a:rPr>
              <a:t>º</a:t>
            </a:r>
            <a:r>
              <a:rPr lang="en-US" sz="11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33' N 33</a:t>
            </a:r>
            <a:r>
              <a:rPr lang="en-US" sz="1100" b="1" i="0" u="none" strike="noStrike" baseline="30000">
                <a:solidFill>
                  <a:srgbClr val="000000"/>
                </a:solidFill>
                <a:latin typeface="Arial Cyr"/>
                <a:cs typeface="Arial Cyr"/>
              </a:rPr>
              <a:t>º</a:t>
            </a:r>
            <a:r>
              <a:rPr lang="en-US" sz="11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20' E, Rc = 0.6 GV</a:t>
            </a:r>
          </a:p>
        </c:rich>
      </c:tx>
      <c:layout>
        <c:manualLayout>
          <c:xMode val="edge"/>
          <c:yMode val="edge"/>
          <c:x val="0.24287652645861602"/>
          <c:y val="3.550295857988165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347354138398914"/>
          <c:y val="0.14497041420118342"/>
          <c:w val="0.84531886024423342"/>
          <c:h val="0.65680473372781067"/>
        </c:manualLayout>
      </c:layout>
      <c:scatterChart>
        <c:scatterStyle val="lineMarker"/>
        <c:varyColors val="0"/>
        <c:ser>
          <c:idx val="2"/>
          <c:order val="0"/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'Apatity Neutron Monitor Data'!$G$14:$G$1501</c:f>
              <c:numCache>
                <c:formatCode>General</c:formatCode>
                <c:ptCount val="1488"/>
                <c:pt idx="0">
                  <c:v>1</c:v>
                </c:pt>
                <c:pt idx="1">
                  <c:v>1.0208333000000001</c:v>
                </c:pt>
                <c:pt idx="2">
                  <c:v>1.0416666999999999</c:v>
                </c:pt>
                <c:pt idx="3">
                  <c:v>1.0625</c:v>
                </c:pt>
                <c:pt idx="4">
                  <c:v>1.0833333000000001</c:v>
                </c:pt>
                <c:pt idx="5">
                  <c:v>1.1041666999999999</c:v>
                </c:pt>
                <c:pt idx="6">
                  <c:v>1.125</c:v>
                </c:pt>
                <c:pt idx="7">
                  <c:v>1.1458333000000001</c:v>
                </c:pt>
                <c:pt idx="8">
                  <c:v>1.1666666999999999</c:v>
                </c:pt>
                <c:pt idx="9">
                  <c:v>1.1875</c:v>
                </c:pt>
                <c:pt idx="10">
                  <c:v>1.2083333000000001</c:v>
                </c:pt>
                <c:pt idx="11">
                  <c:v>1.2291666999999999</c:v>
                </c:pt>
                <c:pt idx="12">
                  <c:v>1.25</c:v>
                </c:pt>
                <c:pt idx="13">
                  <c:v>1.2708333000000001</c:v>
                </c:pt>
                <c:pt idx="14">
                  <c:v>1.2916666999999999</c:v>
                </c:pt>
                <c:pt idx="15">
                  <c:v>1.3125</c:v>
                </c:pt>
                <c:pt idx="16">
                  <c:v>1.3333333000000001</c:v>
                </c:pt>
                <c:pt idx="17">
                  <c:v>1.3541666999999999</c:v>
                </c:pt>
                <c:pt idx="18">
                  <c:v>1.375</c:v>
                </c:pt>
                <c:pt idx="19">
                  <c:v>1.3958333000000001</c:v>
                </c:pt>
                <c:pt idx="20">
                  <c:v>1.4166666999999999</c:v>
                </c:pt>
                <c:pt idx="21">
                  <c:v>1.4375</c:v>
                </c:pt>
                <c:pt idx="22">
                  <c:v>1.4583333000000001</c:v>
                </c:pt>
                <c:pt idx="23">
                  <c:v>1.4791666999999999</c:v>
                </c:pt>
                <c:pt idx="24">
                  <c:v>1.5</c:v>
                </c:pt>
                <c:pt idx="25">
                  <c:v>1.5208333000000001</c:v>
                </c:pt>
                <c:pt idx="26">
                  <c:v>1.5416666999999999</c:v>
                </c:pt>
                <c:pt idx="27">
                  <c:v>1.5625</c:v>
                </c:pt>
                <c:pt idx="28">
                  <c:v>1.5833333999999999</c:v>
                </c:pt>
                <c:pt idx="29">
                  <c:v>1.6041666999999999</c:v>
                </c:pt>
                <c:pt idx="30">
                  <c:v>1.625</c:v>
                </c:pt>
                <c:pt idx="31">
                  <c:v>1.6458333999999999</c:v>
                </c:pt>
                <c:pt idx="32">
                  <c:v>1.6666666999999999</c:v>
                </c:pt>
                <c:pt idx="33">
                  <c:v>1.6875</c:v>
                </c:pt>
                <c:pt idx="34">
                  <c:v>1.7083333999999999</c:v>
                </c:pt>
                <c:pt idx="35">
                  <c:v>1.7291666999999999</c:v>
                </c:pt>
                <c:pt idx="36">
                  <c:v>1.75</c:v>
                </c:pt>
                <c:pt idx="37">
                  <c:v>1.7708333999999999</c:v>
                </c:pt>
                <c:pt idx="38">
                  <c:v>1.7916666999999999</c:v>
                </c:pt>
                <c:pt idx="39">
                  <c:v>1.8125</c:v>
                </c:pt>
                <c:pt idx="40">
                  <c:v>1.8333333999999999</c:v>
                </c:pt>
                <c:pt idx="41">
                  <c:v>1.8541666999999999</c:v>
                </c:pt>
                <c:pt idx="42">
                  <c:v>1.875</c:v>
                </c:pt>
                <c:pt idx="43">
                  <c:v>1.8958333999999999</c:v>
                </c:pt>
                <c:pt idx="44">
                  <c:v>1.9166666999999999</c:v>
                </c:pt>
                <c:pt idx="45">
                  <c:v>1.9375</c:v>
                </c:pt>
                <c:pt idx="46">
                  <c:v>1.9583333999999999</c:v>
                </c:pt>
                <c:pt idx="47">
                  <c:v>1.9791666999999999</c:v>
                </c:pt>
                <c:pt idx="48">
                  <c:v>2</c:v>
                </c:pt>
                <c:pt idx="49">
                  <c:v>2.0208333000000001</c:v>
                </c:pt>
                <c:pt idx="50">
                  <c:v>2.0416666999999999</c:v>
                </c:pt>
                <c:pt idx="51">
                  <c:v>2.0625</c:v>
                </c:pt>
                <c:pt idx="52">
                  <c:v>2.0833333000000001</c:v>
                </c:pt>
                <c:pt idx="53">
                  <c:v>2.1041666999999999</c:v>
                </c:pt>
                <c:pt idx="54">
                  <c:v>2.125</c:v>
                </c:pt>
                <c:pt idx="55">
                  <c:v>2.1458333000000001</c:v>
                </c:pt>
                <c:pt idx="56">
                  <c:v>2.1666666999999999</c:v>
                </c:pt>
                <c:pt idx="57">
                  <c:v>2.1875</c:v>
                </c:pt>
                <c:pt idx="58">
                  <c:v>2.2083333000000001</c:v>
                </c:pt>
                <c:pt idx="59">
                  <c:v>2.2291666999999999</c:v>
                </c:pt>
                <c:pt idx="60">
                  <c:v>2.25</c:v>
                </c:pt>
                <c:pt idx="61">
                  <c:v>2.2708333000000001</c:v>
                </c:pt>
                <c:pt idx="62">
                  <c:v>2.2916666999999999</c:v>
                </c:pt>
                <c:pt idx="63">
                  <c:v>2.3125</c:v>
                </c:pt>
                <c:pt idx="64">
                  <c:v>2.3333333000000001</c:v>
                </c:pt>
                <c:pt idx="65">
                  <c:v>2.3541666999999999</c:v>
                </c:pt>
                <c:pt idx="66">
                  <c:v>2.375</c:v>
                </c:pt>
                <c:pt idx="67">
                  <c:v>2.3958333000000001</c:v>
                </c:pt>
                <c:pt idx="68">
                  <c:v>2.4166666999999999</c:v>
                </c:pt>
                <c:pt idx="69">
                  <c:v>2.4375</c:v>
                </c:pt>
                <c:pt idx="70">
                  <c:v>2.4583333000000001</c:v>
                </c:pt>
                <c:pt idx="71">
                  <c:v>2.4791666999999999</c:v>
                </c:pt>
                <c:pt idx="72">
                  <c:v>2.5</c:v>
                </c:pt>
                <c:pt idx="73">
                  <c:v>2.5208333000000001</c:v>
                </c:pt>
                <c:pt idx="74">
                  <c:v>2.5416666999999999</c:v>
                </c:pt>
                <c:pt idx="75">
                  <c:v>2.5625</c:v>
                </c:pt>
                <c:pt idx="76">
                  <c:v>2.5833333999999999</c:v>
                </c:pt>
                <c:pt idx="77">
                  <c:v>2.6041666999999999</c:v>
                </c:pt>
                <c:pt idx="78">
                  <c:v>2.625</c:v>
                </c:pt>
                <c:pt idx="79">
                  <c:v>2.6458333999999999</c:v>
                </c:pt>
                <c:pt idx="80">
                  <c:v>2.6666666999999999</c:v>
                </c:pt>
                <c:pt idx="81">
                  <c:v>2.6875</c:v>
                </c:pt>
                <c:pt idx="82">
                  <c:v>2.7083333999999999</c:v>
                </c:pt>
                <c:pt idx="83">
                  <c:v>2.7291666999999999</c:v>
                </c:pt>
                <c:pt idx="84">
                  <c:v>2.75</c:v>
                </c:pt>
                <c:pt idx="85">
                  <c:v>2.7708333999999999</c:v>
                </c:pt>
                <c:pt idx="86">
                  <c:v>2.7916666999999999</c:v>
                </c:pt>
                <c:pt idx="87">
                  <c:v>2.8125</c:v>
                </c:pt>
                <c:pt idx="88">
                  <c:v>2.8333333999999999</c:v>
                </c:pt>
                <c:pt idx="89">
                  <c:v>2.8541666999999999</c:v>
                </c:pt>
                <c:pt idx="90">
                  <c:v>2.875</c:v>
                </c:pt>
                <c:pt idx="91">
                  <c:v>2.8958333999999999</c:v>
                </c:pt>
                <c:pt idx="92">
                  <c:v>2.9166666999999999</c:v>
                </c:pt>
                <c:pt idx="93">
                  <c:v>2.9375</c:v>
                </c:pt>
                <c:pt idx="94">
                  <c:v>2.9583333999999999</c:v>
                </c:pt>
                <c:pt idx="95">
                  <c:v>2.9791666999999999</c:v>
                </c:pt>
                <c:pt idx="96">
                  <c:v>3</c:v>
                </c:pt>
                <c:pt idx="97">
                  <c:v>3.0208333000000001</c:v>
                </c:pt>
                <c:pt idx="98">
                  <c:v>3.0416666999999999</c:v>
                </c:pt>
                <c:pt idx="99">
                  <c:v>3.0625</c:v>
                </c:pt>
                <c:pt idx="100">
                  <c:v>3.0833333000000001</c:v>
                </c:pt>
                <c:pt idx="101">
                  <c:v>3.1041666999999999</c:v>
                </c:pt>
                <c:pt idx="102">
                  <c:v>3.125</c:v>
                </c:pt>
                <c:pt idx="103">
                  <c:v>3.1458333000000001</c:v>
                </c:pt>
                <c:pt idx="104">
                  <c:v>3.1666666999999999</c:v>
                </c:pt>
                <c:pt idx="105">
                  <c:v>3.1875</c:v>
                </c:pt>
                <c:pt idx="106">
                  <c:v>3.2083333000000001</c:v>
                </c:pt>
                <c:pt idx="107">
                  <c:v>3.2291666999999999</c:v>
                </c:pt>
                <c:pt idx="108">
                  <c:v>3.25</c:v>
                </c:pt>
                <c:pt idx="109">
                  <c:v>3.2708333000000001</c:v>
                </c:pt>
                <c:pt idx="110">
                  <c:v>3.2916666999999999</c:v>
                </c:pt>
                <c:pt idx="111">
                  <c:v>3.3125</c:v>
                </c:pt>
                <c:pt idx="112">
                  <c:v>3.3333333000000001</c:v>
                </c:pt>
                <c:pt idx="113">
                  <c:v>3.3541666999999999</c:v>
                </c:pt>
                <c:pt idx="114">
                  <c:v>3.375</c:v>
                </c:pt>
                <c:pt idx="115">
                  <c:v>3.3958333000000001</c:v>
                </c:pt>
                <c:pt idx="116">
                  <c:v>3.4166666999999999</c:v>
                </c:pt>
                <c:pt idx="117">
                  <c:v>3.4375</c:v>
                </c:pt>
                <c:pt idx="118">
                  <c:v>3.4583333000000001</c:v>
                </c:pt>
                <c:pt idx="119">
                  <c:v>3.4791666999999999</c:v>
                </c:pt>
                <c:pt idx="120">
                  <c:v>3.5</c:v>
                </c:pt>
                <c:pt idx="121">
                  <c:v>3.5208333000000001</c:v>
                </c:pt>
                <c:pt idx="122">
                  <c:v>3.5416666999999999</c:v>
                </c:pt>
                <c:pt idx="123">
                  <c:v>3.5625</c:v>
                </c:pt>
                <c:pt idx="124">
                  <c:v>3.5833333999999999</c:v>
                </c:pt>
                <c:pt idx="125">
                  <c:v>3.6041666999999999</c:v>
                </c:pt>
                <c:pt idx="126">
                  <c:v>3.625</c:v>
                </c:pt>
                <c:pt idx="127">
                  <c:v>3.6458333999999999</c:v>
                </c:pt>
                <c:pt idx="128">
                  <c:v>3.6666666999999999</c:v>
                </c:pt>
                <c:pt idx="129">
                  <c:v>3.6875</c:v>
                </c:pt>
                <c:pt idx="130">
                  <c:v>3.7083333999999999</c:v>
                </c:pt>
                <c:pt idx="131">
                  <c:v>3.7291666999999999</c:v>
                </c:pt>
                <c:pt idx="132">
                  <c:v>3.75</c:v>
                </c:pt>
                <c:pt idx="133">
                  <c:v>3.7708333999999999</c:v>
                </c:pt>
                <c:pt idx="134">
                  <c:v>3.7916666999999999</c:v>
                </c:pt>
                <c:pt idx="135">
                  <c:v>3.8125</c:v>
                </c:pt>
                <c:pt idx="136">
                  <c:v>3.8333333999999999</c:v>
                </c:pt>
                <c:pt idx="137">
                  <c:v>3.8541666999999999</c:v>
                </c:pt>
                <c:pt idx="138">
                  <c:v>3.875</c:v>
                </c:pt>
                <c:pt idx="139">
                  <c:v>3.8958333999999999</c:v>
                </c:pt>
                <c:pt idx="140">
                  <c:v>3.9166666999999999</c:v>
                </c:pt>
                <c:pt idx="141">
                  <c:v>3.9375</c:v>
                </c:pt>
                <c:pt idx="142">
                  <c:v>3.9583333999999999</c:v>
                </c:pt>
                <c:pt idx="143">
                  <c:v>3.9791666999999999</c:v>
                </c:pt>
                <c:pt idx="144">
                  <c:v>4</c:v>
                </c:pt>
                <c:pt idx="145">
                  <c:v>4.0208332999999996</c:v>
                </c:pt>
                <c:pt idx="146">
                  <c:v>4.0416667000000004</c:v>
                </c:pt>
                <c:pt idx="147">
                  <c:v>4.0625</c:v>
                </c:pt>
                <c:pt idx="148">
                  <c:v>4.0833332999999996</c:v>
                </c:pt>
                <c:pt idx="149">
                  <c:v>4.1041667000000004</c:v>
                </c:pt>
                <c:pt idx="150">
                  <c:v>4.125</c:v>
                </c:pt>
                <c:pt idx="151">
                  <c:v>4.1458332999999996</c:v>
                </c:pt>
                <c:pt idx="152">
                  <c:v>4.1666667000000004</c:v>
                </c:pt>
                <c:pt idx="153">
                  <c:v>4.1875</c:v>
                </c:pt>
                <c:pt idx="154">
                  <c:v>4.2083332999999996</c:v>
                </c:pt>
                <c:pt idx="155">
                  <c:v>4.2291667000000004</c:v>
                </c:pt>
                <c:pt idx="156">
                  <c:v>4.25</c:v>
                </c:pt>
                <c:pt idx="157">
                  <c:v>4.2708332999999996</c:v>
                </c:pt>
                <c:pt idx="158">
                  <c:v>4.2916667000000004</c:v>
                </c:pt>
                <c:pt idx="159">
                  <c:v>4.3125</c:v>
                </c:pt>
                <c:pt idx="160">
                  <c:v>4.3333332999999996</c:v>
                </c:pt>
                <c:pt idx="161">
                  <c:v>4.3541667000000004</c:v>
                </c:pt>
                <c:pt idx="162">
                  <c:v>4.375</c:v>
                </c:pt>
                <c:pt idx="163">
                  <c:v>4.3958332999999996</c:v>
                </c:pt>
                <c:pt idx="164">
                  <c:v>4.4166667000000004</c:v>
                </c:pt>
                <c:pt idx="165">
                  <c:v>4.4375</c:v>
                </c:pt>
                <c:pt idx="166">
                  <c:v>4.4583332999999996</c:v>
                </c:pt>
                <c:pt idx="167">
                  <c:v>4.4791667000000004</c:v>
                </c:pt>
                <c:pt idx="168">
                  <c:v>4.5</c:v>
                </c:pt>
                <c:pt idx="169">
                  <c:v>4.5208332999999996</c:v>
                </c:pt>
                <c:pt idx="170">
                  <c:v>4.5416667000000004</c:v>
                </c:pt>
                <c:pt idx="171">
                  <c:v>4.5625</c:v>
                </c:pt>
                <c:pt idx="172">
                  <c:v>4.5833333999999999</c:v>
                </c:pt>
                <c:pt idx="173">
                  <c:v>4.6041667000000004</c:v>
                </c:pt>
                <c:pt idx="174">
                  <c:v>4.625</c:v>
                </c:pt>
                <c:pt idx="175">
                  <c:v>4.6458333999999999</c:v>
                </c:pt>
                <c:pt idx="176">
                  <c:v>4.6666667000000004</c:v>
                </c:pt>
                <c:pt idx="177">
                  <c:v>4.6875</c:v>
                </c:pt>
                <c:pt idx="178">
                  <c:v>4.7083333999999999</c:v>
                </c:pt>
                <c:pt idx="179">
                  <c:v>4.7291667000000004</c:v>
                </c:pt>
                <c:pt idx="180">
                  <c:v>4.75</c:v>
                </c:pt>
                <c:pt idx="181">
                  <c:v>4.7708333999999999</c:v>
                </c:pt>
                <c:pt idx="182">
                  <c:v>4.7916667000000004</c:v>
                </c:pt>
                <c:pt idx="183">
                  <c:v>4.8125</c:v>
                </c:pt>
                <c:pt idx="184">
                  <c:v>4.8333333999999999</c:v>
                </c:pt>
                <c:pt idx="185">
                  <c:v>4.8541667000000004</c:v>
                </c:pt>
                <c:pt idx="186">
                  <c:v>4.875</c:v>
                </c:pt>
                <c:pt idx="187">
                  <c:v>4.8958333999999999</c:v>
                </c:pt>
                <c:pt idx="188">
                  <c:v>4.9166667000000004</c:v>
                </c:pt>
                <c:pt idx="189">
                  <c:v>4.9375</c:v>
                </c:pt>
                <c:pt idx="190">
                  <c:v>4.9583333999999999</c:v>
                </c:pt>
                <c:pt idx="191">
                  <c:v>4.9791667000000004</c:v>
                </c:pt>
                <c:pt idx="192">
                  <c:v>5</c:v>
                </c:pt>
                <c:pt idx="193">
                  <c:v>5.0208332999999996</c:v>
                </c:pt>
                <c:pt idx="194">
                  <c:v>5.0416667000000004</c:v>
                </c:pt>
                <c:pt idx="195">
                  <c:v>5.0625</c:v>
                </c:pt>
                <c:pt idx="196">
                  <c:v>5.0833332999999996</c:v>
                </c:pt>
                <c:pt idx="197">
                  <c:v>5.1041667000000004</c:v>
                </c:pt>
                <c:pt idx="198">
                  <c:v>5.125</c:v>
                </c:pt>
                <c:pt idx="199">
                  <c:v>5.1458332999999996</c:v>
                </c:pt>
                <c:pt idx="200">
                  <c:v>5.1666667000000004</c:v>
                </c:pt>
                <c:pt idx="201">
                  <c:v>5.1875</c:v>
                </c:pt>
                <c:pt idx="202">
                  <c:v>5.2083332999999996</c:v>
                </c:pt>
                <c:pt idx="203">
                  <c:v>5.2291667000000004</c:v>
                </c:pt>
                <c:pt idx="204">
                  <c:v>5.25</c:v>
                </c:pt>
                <c:pt idx="205">
                  <c:v>5.2708332999999996</c:v>
                </c:pt>
                <c:pt idx="206">
                  <c:v>5.2916667000000004</c:v>
                </c:pt>
                <c:pt idx="207">
                  <c:v>5.3125</c:v>
                </c:pt>
                <c:pt idx="208">
                  <c:v>5.3333332999999996</c:v>
                </c:pt>
                <c:pt idx="209">
                  <c:v>5.3541667000000004</c:v>
                </c:pt>
                <c:pt idx="210">
                  <c:v>5.375</c:v>
                </c:pt>
                <c:pt idx="211">
                  <c:v>5.3958332999999996</c:v>
                </c:pt>
                <c:pt idx="212">
                  <c:v>5.4166667000000004</c:v>
                </c:pt>
                <c:pt idx="213">
                  <c:v>5.4375</c:v>
                </c:pt>
                <c:pt idx="214">
                  <c:v>5.4583332999999996</c:v>
                </c:pt>
                <c:pt idx="215">
                  <c:v>5.4791667000000004</c:v>
                </c:pt>
                <c:pt idx="216">
                  <c:v>5.5</c:v>
                </c:pt>
                <c:pt idx="217">
                  <c:v>5.5208332999999996</c:v>
                </c:pt>
                <c:pt idx="218">
                  <c:v>5.5416667000000004</c:v>
                </c:pt>
                <c:pt idx="219">
                  <c:v>5.5625</c:v>
                </c:pt>
                <c:pt idx="220">
                  <c:v>5.5833333999999999</c:v>
                </c:pt>
                <c:pt idx="221">
                  <c:v>5.6041667000000004</c:v>
                </c:pt>
                <c:pt idx="222">
                  <c:v>5.625</c:v>
                </c:pt>
                <c:pt idx="223">
                  <c:v>5.6458333999999999</c:v>
                </c:pt>
                <c:pt idx="224">
                  <c:v>5.6666667000000004</c:v>
                </c:pt>
                <c:pt idx="225">
                  <c:v>5.6875</c:v>
                </c:pt>
                <c:pt idx="226">
                  <c:v>5.7083333999999999</c:v>
                </c:pt>
                <c:pt idx="227">
                  <c:v>5.7291667000000004</c:v>
                </c:pt>
                <c:pt idx="228">
                  <c:v>5.75</c:v>
                </c:pt>
                <c:pt idx="229">
                  <c:v>5.7708333999999999</c:v>
                </c:pt>
                <c:pt idx="230">
                  <c:v>5.7916667000000004</c:v>
                </c:pt>
                <c:pt idx="231">
                  <c:v>5.8125</c:v>
                </c:pt>
                <c:pt idx="232">
                  <c:v>5.8333333999999999</c:v>
                </c:pt>
                <c:pt idx="233">
                  <c:v>5.8541667000000004</c:v>
                </c:pt>
                <c:pt idx="234">
                  <c:v>5.875</c:v>
                </c:pt>
                <c:pt idx="235">
                  <c:v>5.8958333999999999</c:v>
                </c:pt>
                <c:pt idx="236">
                  <c:v>5.9166667000000004</c:v>
                </c:pt>
                <c:pt idx="237">
                  <c:v>5.9375</c:v>
                </c:pt>
                <c:pt idx="238">
                  <c:v>5.9583333999999999</c:v>
                </c:pt>
                <c:pt idx="239">
                  <c:v>5.9791667000000004</c:v>
                </c:pt>
                <c:pt idx="240">
                  <c:v>6</c:v>
                </c:pt>
                <c:pt idx="241">
                  <c:v>6.0208332999999996</c:v>
                </c:pt>
                <c:pt idx="242">
                  <c:v>6.0416667000000004</c:v>
                </c:pt>
                <c:pt idx="243">
                  <c:v>6.0625</c:v>
                </c:pt>
                <c:pt idx="244">
                  <c:v>6.0833332999999996</c:v>
                </c:pt>
                <c:pt idx="245">
                  <c:v>6.1041667000000004</c:v>
                </c:pt>
                <c:pt idx="246">
                  <c:v>6.125</c:v>
                </c:pt>
                <c:pt idx="247">
                  <c:v>6.1458332999999996</c:v>
                </c:pt>
                <c:pt idx="248">
                  <c:v>6.1666667000000004</c:v>
                </c:pt>
                <c:pt idx="249">
                  <c:v>6.1875</c:v>
                </c:pt>
                <c:pt idx="250">
                  <c:v>6.2083332999999996</c:v>
                </c:pt>
                <c:pt idx="251">
                  <c:v>6.2291667000000004</c:v>
                </c:pt>
                <c:pt idx="252">
                  <c:v>6.25</c:v>
                </c:pt>
                <c:pt idx="253">
                  <c:v>6.2708332999999996</c:v>
                </c:pt>
                <c:pt idx="254">
                  <c:v>6.2916667000000004</c:v>
                </c:pt>
                <c:pt idx="255">
                  <c:v>6.3125</c:v>
                </c:pt>
                <c:pt idx="256">
                  <c:v>6.3333332999999996</c:v>
                </c:pt>
                <c:pt idx="257">
                  <c:v>6.3541667000000004</c:v>
                </c:pt>
                <c:pt idx="258">
                  <c:v>6.375</c:v>
                </c:pt>
                <c:pt idx="259">
                  <c:v>6.3958332999999996</c:v>
                </c:pt>
                <c:pt idx="260">
                  <c:v>6.4166667000000004</c:v>
                </c:pt>
                <c:pt idx="261">
                  <c:v>6.4375</c:v>
                </c:pt>
                <c:pt idx="262">
                  <c:v>6.4583332999999996</c:v>
                </c:pt>
                <c:pt idx="263">
                  <c:v>6.4791667000000004</c:v>
                </c:pt>
                <c:pt idx="264">
                  <c:v>6.5</c:v>
                </c:pt>
                <c:pt idx="265">
                  <c:v>6.5208332999999996</c:v>
                </c:pt>
                <c:pt idx="266">
                  <c:v>6.5416667000000004</c:v>
                </c:pt>
                <c:pt idx="267">
                  <c:v>6.5625</c:v>
                </c:pt>
                <c:pt idx="268">
                  <c:v>6.5833333999999999</c:v>
                </c:pt>
                <c:pt idx="269">
                  <c:v>6.6041667000000004</c:v>
                </c:pt>
                <c:pt idx="270">
                  <c:v>6.625</c:v>
                </c:pt>
                <c:pt idx="271">
                  <c:v>6.6458333999999999</c:v>
                </c:pt>
                <c:pt idx="272">
                  <c:v>6.6666667000000004</c:v>
                </c:pt>
                <c:pt idx="273">
                  <c:v>6.6875</c:v>
                </c:pt>
                <c:pt idx="274">
                  <c:v>6.7083333999999999</c:v>
                </c:pt>
                <c:pt idx="275">
                  <c:v>6.7291667000000004</c:v>
                </c:pt>
                <c:pt idx="276">
                  <c:v>6.75</c:v>
                </c:pt>
                <c:pt idx="277">
                  <c:v>6.7708333999999999</c:v>
                </c:pt>
                <c:pt idx="278">
                  <c:v>6.7916667000000004</c:v>
                </c:pt>
                <c:pt idx="279">
                  <c:v>6.8125</c:v>
                </c:pt>
                <c:pt idx="280">
                  <c:v>6.8333333999999999</c:v>
                </c:pt>
                <c:pt idx="281">
                  <c:v>6.8541667000000004</c:v>
                </c:pt>
                <c:pt idx="282">
                  <c:v>6.875</c:v>
                </c:pt>
                <c:pt idx="283">
                  <c:v>6.8958333999999999</c:v>
                </c:pt>
                <c:pt idx="284">
                  <c:v>6.9166667000000004</c:v>
                </c:pt>
                <c:pt idx="285">
                  <c:v>6.9375</c:v>
                </c:pt>
                <c:pt idx="286">
                  <c:v>6.9583333999999999</c:v>
                </c:pt>
                <c:pt idx="287">
                  <c:v>6.9791667000000004</c:v>
                </c:pt>
                <c:pt idx="288">
                  <c:v>7</c:v>
                </c:pt>
                <c:pt idx="289">
                  <c:v>7.0208332999999996</c:v>
                </c:pt>
                <c:pt idx="290">
                  <c:v>7.0416667000000004</c:v>
                </c:pt>
                <c:pt idx="291">
                  <c:v>7.0625</c:v>
                </c:pt>
                <c:pt idx="292">
                  <c:v>7.0833332999999996</c:v>
                </c:pt>
                <c:pt idx="293">
                  <c:v>7.1041667000000004</c:v>
                </c:pt>
                <c:pt idx="294">
                  <c:v>7.125</c:v>
                </c:pt>
                <c:pt idx="295">
                  <c:v>7.1458332999999996</c:v>
                </c:pt>
                <c:pt idx="296">
                  <c:v>7.1666667000000004</c:v>
                </c:pt>
                <c:pt idx="297">
                  <c:v>7.1875</c:v>
                </c:pt>
                <c:pt idx="298">
                  <c:v>7.2083332999999996</c:v>
                </c:pt>
                <c:pt idx="299">
                  <c:v>7.2291667000000004</c:v>
                </c:pt>
                <c:pt idx="300">
                  <c:v>7.25</c:v>
                </c:pt>
                <c:pt idx="301">
                  <c:v>7.2708332999999996</c:v>
                </c:pt>
                <c:pt idx="302">
                  <c:v>7.2916667000000004</c:v>
                </c:pt>
                <c:pt idx="303">
                  <c:v>7.3125</c:v>
                </c:pt>
                <c:pt idx="304">
                  <c:v>7.3333332999999996</c:v>
                </c:pt>
                <c:pt idx="305">
                  <c:v>7.3541667000000004</c:v>
                </c:pt>
                <c:pt idx="306">
                  <c:v>7.375</c:v>
                </c:pt>
                <c:pt idx="307">
                  <c:v>7.3958332999999996</c:v>
                </c:pt>
                <c:pt idx="308">
                  <c:v>7.4166667000000004</c:v>
                </c:pt>
                <c:pt idx="309">
                  <c:v>7.4375</c:v>
                </c:pt>
                <c:pt idx="310">
                  <c:v>7.4583332999999996</c:v>
                </c:pt>
                <c:pt idx="311">
                  <c:v>7.4791667000000004</c:v>
                </c:pt>
                <c:pt idx="312">
                  <c:v>7.5</c:v>
                </c:pt>
                <c:pt idx="313">
                  <c:v>7.5208332999999996</c:v>
                </c:pt>
                <c:pt idx="314">
                  <c:v>7.5416667000000004</c:v>
                </c:pt>
                <c:pt idx="315">
                  <c:v>7.5625</c:v>
                </c:pt>
                <c:pt idx="316">
                  <c:v>7.5833333999999999</c:v>
                </c:pt>
                <c:pt idx="317">
                  <c:v>7.6041667000000004</c:v>
                </c:pt>
                <c:pt idx="318">
                  <c:v>7.625</c:v>
                </c:pt>
                <c:pt idx="319">
                  <c:v>7.6458333999999999</c:v>
                </c:pt>
                <c:pt idx="320">
                  <c:v>7.6666667000000004</c:v>
                </c:pt>
                <c:pt idx="321">
                  <c:v>7.6875</c:v>
                </c:pt>
                <c:pt idx="322">
                  <c:v>7.7083333999999999</c:v>
                </c:pt>
                <c:pt idx="323">
                  <c:v>7.7291667000000004</c:v>
                </c:pt>
                <c:pt idx="324">
                  <c:v>7.75</c:v>
                </c:pt>
                <c:pt idx="325">
                  <c:v>7.7708333999999999</c:v>
                </c:pt>
                <c:pt idx="326">
                  <c:v>7.7916667000000004</c:v>
                </c:pt>
                <c:pt idx="327">
                  <c:v>7.8125</c:v>
                </c:pt>
                <c:pt idx="328">
                  <c:v>7.8333333999999999</c:v>
                </c:pt>
                <c:pt idx="329">
                  <c:v>7.8541667000000004</c:v>
                </c:pt>
                <c:pt idx="330">
                  <c:v>7.875</c:v>
                </c:pt>
                <c:pt idx="331">
                  <c:v>7.8958333999999999</c:v>
                </c:pt>
                <c:pt idx="332">
                  <c:v>7.9166667000000004</c:v>
                </c:pt>
                <c:pt idx="333">
                  <c:v>7.9375</c:v>
                </c:pt>
                <c:pt idx="334">
                  <c:v>7.9583333999999999</c:v>
                </c:pt>
                <c:pt idx="335">
                  <c:v>7.9791667000000004</c:v>
                </c:pt>
                <c:pt idx="336">
                  <c:v>8</c:v>
                </c:pt>
                <c:pt idx="337">
                  <c:v>8.0208332999999996</c:v>
                </c:pt>
                <c:pt idx="338">
                  <c:v>8.0416667000000004</c:v>
                </c:pt>
                <c:pt idx="339">
                  <c:v>8.0625</c:v>
                </c:pt>
                <c:pt idx="340">
                  <c:v>8.0833332999999996</c:v>
                </c:pt>
                <c:pt idx="341">
                  <c:v>8.1041667000000004</c:v>
                </c:pt>
                <c:pt idx="342">
                  <c:v>8.125</c:v>
                </c:pt>
                <c:pt idx="343">
                  <c:v>8.1458332999999996</c:v>
                </c:pt>
                <c:pt idx="344">
                  <c:v>8.1666667000000004</c:v>
                </c:pt>
                <c:pt idx="345">
                  <c:v>8.1875</c:v>
                </c:pt>
                <c:pt idx="346">
                  <c:v>8.2083332999999996</c:v>
                </c:pt>
                <c:pt idx="347">
                  <c:v>8.2291667000000004</c:v>
                </c:pt>
                <c:pt idx="348">
                  <c:v>8.25</c:v>
                </c:pt>
                <c:pt idx="349">
                  <c:v>8.2708332999999996</c:v>
                </c:pt>
                <c:pt idx="350">
                  <c:v>8.2916667000000004</c:v>
                </c:pt>
                <c:pt idx="351">
                  <c:v>8.3125</c:v>
                </c:pt>
                <c:pt idx="352">
                  <c:v>8.3333332999999996</c:v>
                </c:pt>
                <c:pt idx="353">
                  <c:v>8.3541667000000004</c:v>
                </c:pt>
                <c:pt idx="354">
                  <c:v>8.375</c:v>
                </c:pt>
                <c:pt idx="355">
                  <c:v>8.3958332999999996</c:v>
                </c:pt>
                <c:pt idx="356">
                  <c:v>8.4166667000000004</c:v>
                </c:pt>
                <c:pt idx="357">
                  <c:v>8.4375</c:v>
                </c:pt>
                <c:pt idx="358">
                  <c:v>8.4583332999999996</c:v>
                </c:pt>
                <c:pt idx="359">
                  <c:v>8.4791667000000004</c:v>
                </c:pt>
                <c:pt idx="360">
                  <c:v>8.5</c:v>
                </c:pt>
                <c:pt idx="361">
                  <c:v>8.5208332999999996</c:v>
                </c:pt>
                <c:pt idx="362">
                  <c:v>8.5416667000000004</c:v>
                </c:pt>
                <c:pt idx="363">
                  <c:v>8.5625</c:v>
                </c:pt>
                <c:pt idx="364">
                  <c:v>8.5833334000000008</c:v>
                </c:pt>
                <c:pt idx="365">
                  <c:v>8.6041667000000004</c:v>
                </c:pt>
                <c:pt idx="366">
                  <c:v>8.625</c:v>
                </c:pt>
                <c:pt idx="367">
                  <c:v>8.6458334000000008</c:v>
                </c:pt>
                <c:pt idx="368">
                  <c:v>8.6666667000000004</c:v>
                </c:pt>
                <c:pt idx="369">
                  <c:v>8.6875</c:v>
                </c:pt>
                <c:pt idx="370">
                  <c:v>8.7083334000000008</c:v>
                </c:pt>
                <c:pt idx="371">
                  <c:v>8.7291667000000004</c:v>
                </c:pt>
                <c:pt idx="372">
                  <c:v>8.75</c:v>
                </c:pt>
                <c:pt idx="373">
                  <c:v>8.7708334000000008</c:v>
                </c:pt>
                <c:pt idx="374">
                  <c:v>8.7916667000000004</c:v>
                </c:pt>
                <c:pt idx="375">
                  <c:v>8.8125</c:v>
                </c:pt>
                <c:pt idx="376">
                  <c:v>8.8333334000000008</c:v>
                </c:pt>
                <c:pt idx="377">
                  <c:v>8.8541667000000004</c:v>
                </c:pt>
                <c:pt idx="378">
                  <c:v>8.875</c:v>
                </c:pt>
                <c:pt idx="379">
                  <c:v>8.8958334000000008</c:v>
                </c:pt>
                <c:pt idx="380">
                  <c:v>8.9166667000000004</c:v>
                </c:pt>
                <c:pt idx="381">
                  <c:v>8.9375</c:v>
                </c:pt>
                <c:pt idx="382">
                  <c:v>8.9583334000000008</c:v>
                </c:pt>
                <c:pt idx="383">
                  <c:v>8.9791667000000004</c:v>
                </c:pt>
                <c:pt idx="384">
                  <c:v>9</c:v>
                </c:pt>
                <c:pt idx="385">
                  <c:v>9.0208332999999996</c:v>
                </c:pt>
                <c:pt idx="386">
                  <c:v>9.0416667000000004</c:v>
                </c:pt>
                <c:pt idx="387">
                  <c:v>9.0625</c:v>
                </c:pt>
                <c:pt idx="388">
                  <c:v>9.0833332999999996</c:v>
                </c:pt>
                <c:pt idx="389">
                  <c:v>9.1041667000000004</c:v>
                </c:pt>
                <c:pt idx="390">
                  <c:v>9.125</c:v>
                </c:pt>
                <c:pt idx="391">
                  <c:v>9.1458332999999996</c:v>
                </c:pt>
                <c:pt idx="392">
                  <c:v>9.1666667000000004</c:v>
                </c:pt>
                <c:pt idx="393">
                  <c:v>9.1875</c:v>
                </c:pt>
                <c:pt idx="394">
                  <c:v>9.2083332999999996</c:v>
                </c:pt>
                <c:pt idx="395">
                  <c:v>9.2291667000000004</c:v>
                </c:pt>
                <c:pt idx="396">
                  <c:v>9.25</c:v>
                </c:pt>
                <c:pt idx="397">
                  <c:v>9.2708332999999996</c:v>
                </c:pt>
                <c:pt idx="398">
                  <c:v>9.2916667000000004</c:v>
                </c:pt>
                <c:pt idx="399">
                  <c:v>9.3125</c:v>
                </c:pt>
                <c:pt idx="400">
                  <c:v>9.3333332999999996</c:v>
                </c:pt>
                <c:pt idx="401">
                  <c:v>9.3541667000000004</c:v>
                </c:pt>
                <c:pt idx="402">
                  <c:v>9.375</c:v>
                </c:pt>
                <c:pt idx="403">
                  <c:v>9.3958332999999996</c:v>
                </c:pt>
                <c:pt idx="404">
                  <c:v>9.4166667000000004</c:v>
                </c:pt>
                <c:pt idx="405">
                  <c:v>9.4375</c:v>
                </c:pt>
                <c:pt idx="406">
                  <c:v>9.4583332999999996</c:v>
                </c:pt>
                <c:pt idx="407">
                  <c:v>9.4791667000000004</c:v>
                </c:pt>
                <c:pt idx="408">
                  <c:v>9.5</c:v>
                </c:pt>
                <c:pt idx="409">
                  <c:v>9.5208332999999996</c:v>
                </c:pt>
                <c:pt idx="410">
                  <c:v>9.5416667000000004</c:v>
                </c:pt>
                <c:pt idx="411">
                  <c:v>9.5625</c:v>
                </c:pt>
                <c:pt idx="412">
                  <c:v>9.5833334000000008</c:v>
                </c:pt>
                <c:pt idx="413">
                  <c:v>9.6041667000000004</c:v>
                </c:pt>
                <c:pt idx="414">
                  <c:v>9.625</c:v>
                </c:pt>
                <c:pt idx="415">
                  <c:v>9.6458334000000008</c:v>
                </c:pt>
                <c:pt idx="416">
                  <c:v>9.6666667000000004</c:v>
                </c:pt>
                <c:pt idx="417">
                  <c:v>9.6875</c:v>
                </c:pt>
                <c:pt idx="418">
                  <c:v>9.7083334000000008</c:v>
                </c:pt>
                <c:pt idx="419">
                  <c:v>9.7291667000000004</c:v>
                </c:pt>
                <c:pt idx="420">
                  <c:v>9.75</c:v>
                </c:pt>
                <c:pt idx="421">
                  <c:v>9.7708334000000008</c:v>
                </c:pt>
                <c:pt idx="422">
                  <c:v>9.7916667000000004</c:v>
                </c:pt>
                <c:pt idx="423">
                  <c:v>9.8125</c:v>
                </c:pt>
                <c:pt idx="424">
                  <c:v>9.8333334000000008</c:v>
                </c:pt>
                <c:pt idx="425">
                  <c:v>9.8541667000000004</c:v>
                </c:pt>
                <c:pt idx="426">
                  <c:v>9.875</c:v>
                </c:pt>
                <c:pt idx="427">
                  <c:v>9.8958334000000008</c:v>
                </c:pt>
                <c:pt idx="428">
                  <c:v>9.9166667000000004</c:v>
                </c:pt>
                <c:pt idx="429">
                  <c:v>9.9375</c:v>
                </c:pt>
                <c:pt idx="430">
                  <c:v>9.9583334000000008</c:v>
                </c:pt>
                <c:pt idx="431">
                  <c:v>9.9791667000000004</c:v>
                </c:pt>
                <c:pt idx="432">
                  <c:v>10</c:v>
                </c:pt>
                <c:pt idx="433">
                  <c:v>10.0208333</c:v>
                </c:pt>
                <c:pt idx="434">
                  <c:v>10.0416667</c:v>
                </c:pt>
                <c:pt idx="435">
                  <c:v>10.0625</c:v>
                </c:pt>
                <c:pt idx="436">
                  <c:v>10.0833333</c:v>
                </c:pt>
                <c:pt idx="437">
                  <c:v>10.1041667</c:v>
                </c:pt>
                <c:pt idx="438">
                  <c:v>10.125</c:v>
                </c:pt>
                <c:pt idx="439">
                  <c:v>10.1458333</c:v>
                </c:pt>
                <c:pt idx="440">
                  <c:v>10.1666667</c:v>
                </c:pt>
                <c:pt idx="441">
                  <c:v>10.1875</c:v>
                </c:pt>
                <c:pt idx="442">
                  <c:v>10.2083333</c:v>
                </c:pt>
                <c:pt idx="443">
                  <c:v>10.2291667</c:v>
                </c:pt>
                <c:pt idx="444">
                  <c:v>10.25</c:v>
                </c:pt>
                <c:pt idx="445">
                  <c:v>10.2708333</c:v>
                </c:pt>
                <c:pt idx="446">
                  <c:v>10.2916667</c:v>
                </c:pt>
                <c:pt idx="447">
                  <c:v>10.3125</c:v>
                </c:pt>
                <c:pt idx="448">
                  <c:v>10.3333333</c:v>
                </c:pt>
                <c:pt idx="449">
                  <c:v>10.3541667</c:v>
                </c:pt>
                <c:pt idx="450">
                  <c:v>10.375</c:v>
                </c:pt>
                <c:pt idx="451">
                  <c:v>10.3958333</c:v>
                </c:pt>
                <c:pt idx="452">
                  <c:v>10.4166667</c:v>
                </c:pt>
                <c:pt idx="453">
                  <c:v>10.4375</c:v>
                </c:pt>
                <c:pt idx="454">
                  <c:v>10.4583333</c:v>
                </c:pt>
                <c:pt idx="455">
                  <c:v>10.4791667</c:v>
                </c:pt>
                <c:pt idx="456">
                  <c:v>10.5</c:v>
                </c:pt>
                <c:pt idx="457">
                  <c:v>10.5208333</c:v>
                </c:pt>
                <c:pt idx="458">
                  <c:v>10.5416667</c:v>
                </c:pt>
                <c:pt idx="459">
                  <c:v>10.5625</c:v>
                </c:pt>
                <c:pt idx="460">
                  <c:v>10.583333400000001</c:v>
                </c:pt>
                <c:pt idx="461">
                  <c:v>10.6041667</c:v>
                </c:pt>
                <c:pt idx="462">
                  <c:v>10.625</c:v>
                </c:pt>
                <c:pt idx="463">
                  <c:v>10.645833400000001</c:v>
                </c:pt>
                <c:pt idx="464">
                  <c:v>10.6666667</c:v>
                </c:pt>
                <c:pt idx="465">
                  <c:v>10.6875</c:v>
                </c:pt>
                <c:pt idx="466">
                  <c:v>10.708333400000001</c:v>
                </c:pt>
                <c:pt idx="467">
                  <c:v>10.7291667</c:v>
                </c:pt>
                <c:pt idx="468">
                  <c:v>10.75</c:v>
                </c:pt>
                <c:pt idx="469">
                  <c:v>10.770833400000001</c:v>
                </c:pt>
                <c:pt idx="470">
                  <c:v>10.7916667</c:v>
                </c:pt>
                <c:pt idx="471">
                  <c:v>10.8125</c:v>
                </c:pt>
                <c:pt idx="472">
                  <c:v>10.833333400000001</c:v>
                </c:pt>
                <c:pt idx="473">
                  <c:v>10.8541667</c:v>
                </c:pt>
                <c:pt idx="474">
                  <c:v>10.875</c:v>
                </c:pt>
                <c:pt idx="475">
                  <c:v>10.895833400000001</c:v>
                </c:pt>
                <c:pt idx="476">
                  <c:v>10.9166667</c:v>
                </c:pt>
                <c:pt idx="477">
                  <c:v>10.9375</c:v>
                </c:pt>
                <c:pt idx="478">
                  <c:v>10.958333400000001</c:v>
                </c:pt>
                <c:pt idx="479">
                  <c:v>10.9791667</c:v>
                </c:pt>
                <c:pt idx="480">
                  <c:v>11</c:v>
                </c:pt>
                <c:pt idx="481">
                  <c:v>11.0208333</c:v>
                </c:pt>
                <c:pt idx="482">
                  <c:v>11.0416667</c:v>
                </c:pt>
                <c:pt idx="483">
                  <c:v>11.0625</c:v>
                </c:pt>
                <c:pt idx="484">
                  <c:v>11.0833333</c:v>
                </c:pt>
                <c:pt idx="485">
                  <c:v>11.1041667</c:v>
                </c:pt>
                <c:pt idx="486">
                  <c:v>11.125</c:v>
                </c:pt>
                <c:pt idx="487">
                  <c:v>11.1458333</c:v>
                </c:pt>
                <c:pt idx="488">
                  <c:v>11.1666667</c:v>
                </c:pt>
                <c:pt idx="489">
                  <c:v>11.1875</c:v>
                </c:pt>
                <c:pt idx="490">
                  <c:v>11.2083333</c:v>
                </c:pt>
                <c:pt idx="491">
                  <c:v>11.2291667</c:v>
                </c:pt>
                <c:pt idx="492">
                  <c:v>11.25</c:v>
                </c:pt>
                <c:pt idx="493">
                  <c:v>11.2708333</c:v>
                </c:pt>
                <c:pt idx="494">
                  <c:v>11.2916667</c:v>
                </c:pt>
                <c:pt idx="495">
                  <c:v>11.3125</c:v>
                </c:pt>
                <c:pt idx="496">
                  <c:v>11.3333333</c:v>
                </c:pt>
                <c:pt idx="497">
                  <c:v>11.3541667</c:v>
                </c:pt>
                <c:pt idx="498">
                  <c:v>11.375</c:v>
                </c:pt>
                <c:pt idx="499">
                  <c:v>11.3958333</c:v>
                </c:pt>
                <c:pt idx="500">
                  <c:v>11.4166667</c:v>
                </c:pt>
                <c:pt idx="501">
                  <c:v>11.4375</c:v>
                </c:pt>
                <c:pt idx="502">
                  <c:v>11.4583333</c:v>
                </c:pt>
                <c:pt idx="503">
                  <c:v>11.4791667</c:v>
                </c:pt>
                <c:pt idx="504">
                  <c:v>11.5</c:v>
                </c:pt>
                <c:pt idx="505">
                  <c:v>11.5208333</c:v>
                </c:pt>
                <c:pt idx="506">
                  <c:v>11.5416667</c:v>
                </c:pt>
                <c:pt idx="507">
                  <c:v>11.5625</c:v>
                </c:pt>
                <c:pt idx="508">
                  <c:v>11.583333400000001</c:v>
                </c:pt>
                <c:pt idx="509">
                  <c:v>11.6041667</c:v>
                </c:pt>
                <c:pt idx="510">
                  <c:v>11.625</c:v>
                </c:pt>
                <c:pt idx="511">
                  <c:v>11.645833400000001</c:v>
                </c:pt>
                <c:pt idx="512">
                  <c:v>11.6666667</c:v>
                </c:pt>
                <c:pt idx="513">
                  <c:v>11.6875</c:v>
                </c:pt>
                <c:pt idx="514">
                  <c:v>11.708333400000001</c:v>
                </c:pt>
                <c:pt idx="515">
                  <c:v>11.7291667</c:v>
                </c:pt>
                <c:pt idx="516">
                  <c:v>11.75</c:v>
                </c:pt>
                <c:pt idx="517">
                  <c:v>11.770833400000001</c:v>
                </c:pt>
                <c:pt idx="518">
                  <c:v>11.7916667</c:v>
                </c:pt>
                <c:pt idx="519">
                  <c:v>11.8125</c:v>
                </c:pt>
                <c:pt idx="520">
                  <c:v>11.833333400000001</c:v>
                </c:pt>
                <c:pt idx="521">
                  <c:v>11.8541667</c:v>
                </c:pt>
                <c:pt idx="522">
                  <c:v>11.875</c:v>
                </c:pt>
                <c:pt idx="523">
                  <c:v>11.895833400000001</c:v>
                </c:pt>
                <c:pt idx="524">
                  <c:v>11.9166667</c:v>
                </c:pt>
                <c:pt idx="525">
                  <c:v>11.9375</c:v>
                </c:pt>
                <c:pt idx="526">
                  <c:v>11.958333400000001</c:v>
                </c:pt>
                <c:pt idx="527">
                  <c:v>11.9791667</c:v>
                </c:pt>
                <c:pt idx="528">
                  <c:v>12</c:v>
                </c:pt>
                <c:pt idx="529">
                  <c:v>12.0208333</c:v>
                </c:pt>
                <c:pt idx="530">
                  <c:v>12.0416667</c:v>
                </c:pt>
                <c:pt idx="531">
                  <c:v>12.0625</c:v>
                </c:pt>
                <c:pt idx="532">
                  <c:v>12.0833333</c:v>
                </c:pt>
                <c:pt idx="533">
                  <c:v>12.1041667</c:v>
                </c:pt>
                <c:pt idx="534">
                  <c:v>12.125</c:v>
                </c:pt>
                <c:pt idx="535">
                  <c:v>12.1458333</c:v>
                </c:pt>
                <c:pt idx="536">
                  <c:v>12.1666667</c:v>
                </c:pt>
                <c:pt idx="537">
                  <c:v>12.1875</c:v>
                </c:pt>
                <c:pt idx="538">
                  <c:v>12.2083333</c:v>
                </c:pt>
                <c:pt idx="539">
                  <c:v>12.2291667</c:v>
                </c:pt>
                <c:pt idx="540">
                  <c:v>12.25</c:v>
                </c:pt>
                <c:pt idx="541">
                  <c:v>12.2708333</c:v>
                </c:pt>
                <c:pt idx="542">
                  <c:v>12.2916667</c:v>
                </c:pt>
                <c:pt idx="543">
                  <c:v>12.3125</c:v>
                </c:pt>
                <c:pt idx="544">
                  <c:v>12.3333333</c:v>
                </c:pt>
                <c:pt idx="545">
                  <c:v>12.3541667</c:v>
                </c:pt>
                <c:pt idx="546">
                  <c:v>12.375</c:v>
                </c:pt>
                <c:pt idx="547">
                  <c:v>12.3958333</c:v>
                </c:pt>
                <c:pt idx="548">
                  <c:v>12.4166667</c:v>
                </c:pt>
                <c:pt idx="549">
                  <c:v>12.4375</c:v>
                </c:pt>
                <c:pt idx="550">
                  <c:v>12.4583333</c:v>
                </c:pt>
                <c:pt idx="551">
                  <c:v>12.4791667</c:v>
                </c:pt>
                <c:pt idx="552">
                  <c:v>12.5</c:v>
                </c:pt>
                <c:pt idx="553">
                  <c:v>12.5208333</c:v>
                </c:pt>
                <c:pt idx="554">
                  <c:v>12.5416667</c:v>
                </c:pt>
                <c:pt idx="555">
                  <c:v>12.5625</c:v>
                </c:pt>
                <c:pt idx="556">
                  <c:v>12.583333400000001</c:v>
                </c:pt>
                <c:pt idx="557">
                  <c:v>12.6041667</c:v>
                </c:pt>
                <c:pt idx="558">
                  <c:v>12.625</c:v>
                </c:pt>
                <c:pt idx="559">
                  <c:v>12.645833400000001</c:v>
                </c:pt>
                <c:pt idx="560">
                  <c:v>12.6666667</c:v>
                </c:pt>
                <c:pt idx="561">
                  <c:v>12.6875</c:v>
                </c:pt>
                <c:pt idx="562">
                  <c:v>12.708333400000001</c:v>
                </c:pt>
                <c:pt idx="563">
                  <c:v>12.7291667</c:v>
                </c:pt>
                <c:pt idx="564">
                  <c:v>12.75</c:v>
                </c:pt>
                <c:pt idx="565">
                  <c:v>12.770833400000001</c:v>
                </c:pt>
                <c:pt idx="566">
                  <c:v>12.7916667</c:v>
                </c:pt>
                <c:pt idx="567">
                  <c:v>12.8125</c:v>
                </c:pt>
                <c:pt idx="568">
                  <c:v>12.833333400000001</c:v>
                </c:pt>
                <c:pt idx="569">
                  <c:v>12.8541667</c:v>
                </c:pt>
                <c:pt idx="570">
                  <c:v>12.875</c:v>
                </c:pt>
                <c:pt idx="571">
                  <c:v>12.895833400000001</c:v>
                </c:pt>
                <c:pt idx="572">
                  <c:v>12.9166667</c:v>
                </c:pt>
                <c:pt idx="573">
                  <c:v>12.9375</c:v>
                </c:pt>
                <c:pt idx="574">
                  <c:v>12.958333400000001</c:v>
                </c:pt>
                <c:pt idx="575">
                  <c:v>12.9791667</c:v>
                </c:pt>
                <c:pt idx="576">
                  <c:v>13</c:v>
                </c:pt>
                <c:pt idx="577">
                  <c:v>13.0208333</c:v>
                </c:pt>
                <c:pt idx="578">
                  <c:v>13.0416667</c:v>
                </c:pt>
                <c:pt idx="579">
                  <c:v>13.0625</c:v>
                </c:pt>
                <c:pt idx="580">
                  <c:v>13.0833333</c:v>
                </c:pt>
                <c:pt idx="581">
                  <c:v>13.1041667</c:v>
                </c:pt>
                <c:pt idx="582">
                  <c:v>13.125</c:v>
                </c:pt>
                <c:pt idx="583">
                  <c:v>13.1458333</c:v>
                </c:pt>
                <c:pt idx="584">
                  <c:v>13.1666667</c:v>
                </c:pt>
                <c:pt idx="585">
                  <c:v>13.1875</c:v>
                </c:pt>
                <c:pt idx="586">
                  <c:v>13.2083333</c:v>
                </c:pt>
                <c:pt idx="587">
                  <c:v>13.2291667</c:v>
                </c:pt>
                <c:pt idx="588">
                  <c:v>13.25</c:v>
                </c:pt>
                <c:pt idx="589">
                  <c:v>13.2708333</c:v>
                </c:pt>
                <c:pt idx="590">
                  <c:v>13.2916667</c:v>
                </c:pt>
                <c:pt idx="591">
                  <c:v>13.3125</c:v>
                </c:pt>
                <c:pt idx="592">
                  <c:v>13.3333333</c:v>
                </c:pt>
                <c:pt idx="593">
                  <c:v>13.3541667</c:v>
                </c:pt>
                <c:pt idx="594">
                  <c:v>13.375</c:v>
                </c:pt>
                <c:pt idx="595">
                  <c:v>13.3958333</c:v>
                </c:pt>
                <c:pt idx="596">
                  <c:v>13.4166667</c:v>
                </c:pt>
                <c:pt idx="597">
                  <c:v>13.4375</c:v>
                </c:pt>
                <c:pt idx="598">
                  <c:v>13.4583333</c:v>
                </c:pt>
                <c:pt idx="599">
                  <c:v>13.4791667</c:v>
                </c:pt>
                <c:pt idx="600">
                  <c:v>13.5</c:v>
                </c:pt>
                <c:pt idx="601">
                  <c:v>13.5208333</c:v>
                </c:pt>
                <c:pt idx="602">
                  <c:v>13.5416667</c:v>
                </c:pt>
                <c:pt idx="603">
                  <c:v>13.5625</c:v>
                </c:pt>
                <c:pt idx="604">
                  <c:v>13.583333400000001</c:v>
                </c:pt>
                <c:pt idx="605">
                  <c:v>13.6041667</c:v>
                </c:pt>
                <c:pt idx="606">
                  <c:v>13.625</c:v>
                </c:pt>
                <c:pt idx="607">
                  <c:v>13.645833400000001</c:v>
                </c:pt>
                <c:pt idx="608">
                  <c:v>13.6666667</c:v>
                </c:pt>
                <c:pt idx="609">
                  <c:v>13.6875</c:v>
                </c:pt>
                <c:pt idx="610">
                  <c:v>13.708333400000001</c:v>
                </c:pt>
                <c:pt idx="611">
                  <c:v>13.7291667</c:v>
                </c:pt>
                <c:pt idx="612">
                  <c:v>13.75</c:v>
                </c:pt>
                <c:pt idx="613">
                  <c:v>13.770833400000001</c:v>
                </c:pt>
                <c:pt idx="614">
                  <c:v>13.7916667</c:v>
                </c:pt>
                <c:pt idx="615">
                  <c:v>13.8125</c:v>
                </c:pt>
                <c:pt idx="616">
                  <c:v>13.833333400000001</c:v>
                </c:pt>
                <c:pt idx="617">
                  <c:v>13.8541667</c:v>
                </c:pt>
                <c:pt idx="618">
                  <c:v>13.875</c:v>
                </c:pt>
                <c:pt idx="619">
                  <c:v>13.895833400000001</c:v>
                </c:pt>
                <c:pt idx="620">
                  <c:v>13.9166667</c:v>
                </c:pt>
                <c:pt idx="621">
                  <c:v>13.9375</c:v>
                </c:pt>
                <c:pt idx="622">
                  <c:v>13.958333400000001</c:v>
                </c:pt>
                <c:pt idx="623">
                  <c:v>13.9791667</c:v>
                </c:pt>
                <c:pt idx="624">
                  <c:v>14</c:v>
                </c:pt>
                <c:pt idx="625">
                  <c:v>14.0208333</c:v>
                </c:pt>
                <c:pt idx="626">
                  <c:v>14.0416667</c:v>
                </c:pt>
                <c:pt idx="627">
                  <c:v>14.0625</c:v>
                </c:pt>
                <c:pt idx="628">
                  <c:v>14.0833333</c:v>
                </c:pt>
                <c:pt idx="629">
                  <c:v>14.1041667</c:v>
                </c:pt>
                <c:pt idx="630">
                  <c:v>14.125</c:v>
                </c:pt>
                <c:pt idx="631">
                  <c:v>14.1458333</c:v>
                </c:pt>
                <c:pt idx="632">
                  <c:v>14.1666667</c:v>
                </c:pt>
                <c:pt idx="633">
                  <c:v>14.1875</c:v>
                </c:pt>
                <c:pt idx="634">
                  <c:v>14.2083333</c:v>
                </c:pt>
                <c:pt idx="635">
                  <c:v>14.2291667</c:v>
                </c:pt>
                <c:pt idx="636">
                  <c:v>14.25</c:v>
                </c:pt>
                <c:pt idx="637">
                  <c:v>14.2708333</c:v>
                </c:pt>
                <c:pt idx="638">
                  <c:v>14.2916667</c:v>
                </c:pt>
                <c:pt idx="639">
                  <c:v>14.3125</c:v>
                </c:pt>
                <c:pt idx="640">
                  <c:v>14.3333333</c:v>
                </c:pt>
                <c:pt idx="641">
                  <c:v>14.3541667</c:v>
                </c:pt>
                <c:pt idx="642">
                  <c:v>14.375</c:v>
                </c:pt>
                <c:pt idx="643">
                  <c:v>14.3958333</c:v>
                </c:pt>
                <c:pt idx="644">
                  <c:v>14.4166667</c:v>
                </c:pt>
                <c:pt idx="645">
                  <c:v>14.4375</c:v>
                </c:pt>
                <c:pt idx="646">
                  <c:v>14.4583333</c:v>
                </c:pt>
                <c:pt idx="647">
                  <c:v>14.4791667</c:v>
                </c:pt>
                <c:pt idx="648">
                  <c:v>14.5</c:v>
                </c:pt>
                <c:pt idx="649">
                  <c:v>14.5208333</c:v>
                </c:pt>
                <c:pt idx="650">
                  <c:v>14.5416667</c:v>
                </c:pt>
                <c:pt idx="651">
                  <c:v>14.5625</c:v>
                </c:pt>
                <c:pt idx="652">
                  <c:v>14.583333400000001</c:v>
                </c:pt>
                <c:pt idx="653">
                  <c:v>14.6041667</c:v>
                </c:pt>
                <c:pt idx="654">
                  <c:v>14.625</c:v>
                </c:pt>
                <c:pt idx="655">
                  <c:v>14.645833400000001</c:v>
                </c:pt>
                <c:pt idx="656">
                  <c:v>14.6666667</c:v>
                </c:pt>
                <c:pt idx="657">
                  <c:v>14.6875</c:v>
                </c:pt>
                <c:pt idx="658">
                  <c:v>14.708333400000001</c:v>
                </c:pt>
                <c:pt idx="659">
                  <c:v>14.7291667</c:v>
                </c:pt>
                <c:pt idx="660">
                  <c:v>14.75</c:v>
                </c:pt>
                <c:pt idx="661">
                  <c:v>14.770833400000001</c:v>
                </c:pt>
                <c:pt idx="662">
                  <c:v>14.7916667</c:v>
                </c:pt>
                <c:pt idx="663">
                  <c:v>14.8125</c:v>
                </c:pt>
                <c:pt idx="664">
                  <c:v>14.833333400000001</c:v>
                </c:pt>
                <c:pt idx="665">
                  <c:v>14.8541667</c:v>
                </c:pt>
                <c:pt idx="666">
                  <c:v>14.875</c:v>
                </c:pt>
                <c:pt idx="667">
                  <c:v>14.895833400000001</c:v>
                </c:pt>
                <c:pt idx="668">
                  <c:v>14.9166667</c:v>
                </c:pt>
                <c:pt idx="669">
                  <c:v>14.9375</c:v>
                </c:pt>
                <c:pt idx="670">
                  <c:v>14.958333400000001</c:v>
                </c:pt>
                <c:pt idx="671">
                  <c:v>14.9791667</c:v>
                </c:pt>
                <c:pt idx="672">
                  <c:v>15</c:v>
                </c:pt>
                <c:pt idx="673">
                  <c:v>15.0208333</c:v>
                </c:pt>
                <c:pt idx="674">
                  <c:v>15.0416667</c:v>
                </c:pt>
                <c:pt idx="675">
                  <c:v>15.0625</c:v>
                </c:pt>
                <c:pt idx="676">
                  <c:v>15.0833333</c:v>
                </c:pt>
                <c:pt idx="677">
                  <c:v>15.1041667</c:v>
                </c:pt>
                <c:pt idx="678">
                  <c:v>15.125</c:v>
                </c:pt>
                <c:pt idx="679">
                  <c:v>15.1458333</c:v>
                </c:pt>
                <c:pt idx="680">
                  <c:v>15.1666667</c:v>
                </c:pt>
                <c:pt idx="681">
                  <c:v>15.1875</c:v>
                </c:pt>
                <c:pt idx="682">
                  <c:v>15.2083333</c:v>
                </c:pt>
                <c:pt idx="683">
                  <c:v>15.2291667</c:v>
                </c:pt>
                <c:pt idx="684">
                  <c:v>15.25</c:v>
                </c:pt>
                <c:pt idx="685">
                  <c:v>15.2708333</c:v>
                </c:pt>
                <c:pt idx="686">
                  <c:v>15.2916667</c:v>
                </c:pt>
                <c:pt idx="687">
                  <c:v>15.3125</c:v>
                </c:pt>
                <c:pt idx="688">
                  <c:v>15.3333333</c:v>
                </c:pt>
                <c:pt idx="689">
                  <c:v>15.3541667</c:v>
                </c:pt>
                <c:pt idx="690">
                  <c:v>15.375</c:v>
                </c:pt>
                <c:pt idx="691">
                  <c:v>15.3958333</c:v>
                </c:pt>
                <c:pt idx="692">
                  <c:v>15.4166667</c:v>
                </c:pt>
                <c:pt idx="693">
                  <c:v>15.4375</c:v>
                </c:pt>
                <c:pt idx="694">
                  <c:v>15.4583333</c:v>
                </c:pt>
                <c:pt idx="695">
                  <c:v>15.4791667</c:v>
                </c:pt>
                <c:pt idx="696">
                  <c:v>15.5</c:v>
                </c:pt>
                <c:pt idx="697">
                  <c:v>15.5208333</c:v>
                </c:pt>
                <c:pt idx="698">
                  <c:v>15.5416667</c:v>
                </c:pt>
                <c:pt idx="699">
                  <c:v>15.5625</c:v>
                </c:pt>
                <c:pt idx="700">
                  <c:v>15.583333400000001</c:v>
                </c:pt>
                <c:pt idx="701">
                  <c:v>15.6041667</c:v>
                </c:pt>
                <c:pt idx="702">
                  <c:v>15.625</c:v>
                </c:pt>
                <c:pt idx="703">
                  <c:v>15.645833400000001</c:v>
                </c:pt>
                <c:pt idx="704">
                  <c:v>15.6666667</c:v>
                </c:pt>
                <c:pt idx="705">
                  <c:v>15.6875</c:v>
                </c:pt>
                <c:pt idx="706">
                  <c:v>15.708333400000001</c:v>
                </c:pt>
                <c:pt idx="707">
                  <c:v>15.7291667</c:v>
                </c:pt>
                <c:pt idx="708">
                  <c:v>15.75</c:v>
                </c:pt>
                <c:pt idx="709">
                  <c:v>15.770833400000001</c:v>
                </c:pt>
                <c:pt idx="710">
                  <c:v>15.7916667</c:v>
                </c:pt>
                <c:pt idx="711">
                  <c:v>15.8125</c:v>
                </c:pt>
                <c:pt idx="712">
                  <c:v>15.833333400000001</c:v>
                </c:pt>
                <c:pt idx="713">
                  <c:v>15.8541667</c:v>
                </c:pt>
                <c:pt idx="714">
                  <c:v>15.875</c:v>
                </c:pt>
                <c:pt idx="715">
                  <c:v>15.895833400000001</c:v>
                </c:pt>
                <c:pt idx="716">
                  <c:v>15.9166667</c:v>
                </c:pt>
                <c:pt idx="717">
                  <c:v>15.9375</c:v>
                </c:pt>
                <c:pt idx="718">
                  <c:v>15.958333400000001</c:v>
                </c:pt>
                <c:pt idx="719">
                  <c:v>15.9791667</c:v>
                </c:pt>
                <c:pt idx="720">
                  <c:v>16</c:v>
                </c:pt>
                <c:pt idx="721">
                  <c:v>16.0208333</c:v>
                </c:pt>
                <c:pt idx="722">
                  <c:v>16.0416667</c:v>
                </c:pt>
                <c:pt idx="723">
                  <c:v>16.0625</c:v>
                </c:pt>
                <c:pt idx="724">
                  <c:v>16.0833333</c:v>
                </c:pt>
                <c:pt idx="725">
                  <c:v>16.1041667</c:v>
                </c:pt>
                <c:pt idx="726">
                  <c:v>16.125</c:v>
                </c:pt>
                <c:pt idx="727">
                  <c:v>16.1458333</c:v>
                </c:pt>
                <c:pt idx="728">
                  <c:v>16.1666667</c:v>
                </c:pt>
                <c:pt idx="729">
                  <c:v>16.1875</c:v>
                </c:pt>
                <c:pt idx="730">
                  <c:v>16.2083333</c:v>
                </c:pt>
                <c:pt idx="731">
                  <c:v>16.2291667</c:v>
                </c:pt>
                <c:pt idx="732">
                  <c:v>16.25</c:v>
                </c:pt>
                <c:pt idx="733">
                  <c:v>16.2708333</c:v>
                </c:pt>
                <c:pt idx="734">
                  <c:v>16.2916667</c:v>
                </c:pt>
                <c:pt idx="735">
                  <c:v>16.3125</c:v>
                </c:pt>
                <c:pt idx="736">
                  <c:v>16.3333333</c:v>
                </c:pt>
                <c:pt idx="737">
                  <c:v>16.3541667</c:v>
                </c:pt>
                <c:pt idx="738">
                  <c:v>16.375</c:v>
                </c:pt>
                <c:pt idx="739">
                  <c:v>16.3958333</c:v>
                </c:pt>
                <c:pt idx="740">
                  <c:v>16.4166667</c:v>
                </c:pt>
                <c:pt idx="741">
                  <c:v>16.4375</c:v>
                </c:pt>
                <c:pt idx="742">
                  <c:v>16.4583333</c:v>
                </c:pt>
                <c:pt idx="743">
                  <c:v>16.4791667</c:v>
                </c:pt>
                <c:pt idx="744">
                  <c:v>16.5</c:v>
                </c:pt>
                <c:pt idx="745">
                  <c:v>16.5208333</c:v>
                </c:pt>
                <c:pt idx="746">
                  <c:v>16.5416667</c:v>
                </c:pt>
                <c:pt idx="747">
                  <c:v>16.5625</c:v>
                </c:pt>
                <c:pt idx="748">
                  <c:v>16.583333400000001</c:v>
                </c:pt>
                <c:pt idx="749">
                  <c:v>16.6041667</c:v>
                </c:pt>
                <c:pt idx="750">
                  <c:v>16.625</c:v>
                </c:pt>
                <c:pt idx="751">
                  <c:v>16.645833400000001</c:v>
                </c:pt>
                <c:pt idx="752">
                  <c:v>16.6666667</c:v>
                </c:pt>
                <c:pt idx="753">
                  <c:v>16.6875</c:v>
                </c:pt>
                <c:pt idx="754">
                  <c:v>16.708333400000001</c:v>
                </c:pt>
                <c:pt idx="755">
                  <c:v>16.7291667</c:v>
                </c:pt>
                <c:pt idx="756">
                  <c:v>16.75</c:v>
                </c:pt>
                <c:pt idx="757">
                  <c:v>16.770833400000001</c:v>
                </c:pt>
                <c:pt idx="758">
                  <c:v>16.7916667</c:v>
                </c:pt>
                <c:pt idx="759">
                  <c:v>16.8125</c:v>
                </c:pt>
                <c:pt idx="760">
                  <c:v>16.833333400000001</c:v>
                </c:pt>
                <c:pt idx="761">
                  <c:v>16.8541667</c:v>
                </c:pt>
                <c:pt idx="762">
                  <c:v>16.875</c:v>
                </c:pt>
                <c:pt idx="763">
                  <c:v>16.895833400000001</c:v>
                </c:pt>
                <c:pt idx="764">
                  <c:v>16.9166667</c:v>
                </c:pt>
                <c:pt idx="765">
                  <c:v>16.9375</c:v>
                </c:pt>
                <c:pt idx="766">
                  <c:v>16.958333400000001</c:v>
                </c:pt>
                <c:pt idx="767">
                  <c:v>16.9791667</c:v>
                </c:pt>
                <c:pt idx="768">
                  <c:v>17</c:v>
                </c:pt>
                <c:pt idx="769">
                  <c:v>17.0208333</c:v>
                </c:pt>
                <c:pt idx="770">
                  <c:v>17.0416667</c:v>
                </c:pt>
                <c:pt idx="771">
                  <c:v>17.0625</c:v>
                </c:pt>
                <c:pt idx="772">
                  <c:v>17.0833333</c:v>
                </c:pt>
                <c:pt idx="773">
                  <c:v>17.1041667</c:v>
                </c:pt>
                <c:pt idx="774">
                  <c:v>17.125</c:v>
                </c:pt>
                <c:pt idx="775">
                  <c:v>17.1458333</c:v>
                </c:pt>
                <c:pt idx="776">
                  <c:v>17.1666667</c:v>
                </c:pt>
                <c:pt idx="777">
                  <c:v>17.1875</c:v>
                </c:pt>
                <c:pt idx="778">
                  <c:v>17.2083333</c:v>
                </c:pt>
                <c:pt idx="779">
                  <c:v>17.2291667</c:v>
                </c:pt>
                <c:pt idx="780">
                  <c:v>17.25</c:v>
                </c:pt>
                <c:pt idx="781">
                  <c:v>17.2708333</c:v>
                </c:pt>
                <c:pt idx="782">
                  <c:v>17.2916667</c:v>
                </c:pt>
                <c:pt idx="783">
                  <c:v>17.3125</c:v>
                </c:pt>
                <c:pt idx="784">
                  <c:v>17.3333333</c:v>
                </c:pt>
                <c:pt idx="785">
                  <c:v>17.3541667</c:v>
                </c:pt>
                <c:pt idx="786">
                  <c:v>17.375</c:v>
                </c:pt>
                <c:pt idx="787">
                  <c:v>17.3958333</c:v>
                </c:pt>
                <c:pt idx="788">
                  <c:v>17.4166667</c:v>
                </c:pt>
                <c:pt idx="789">
                  <c:v>17.4375</c:v>
                </c:pt>
                <c:pt idx="790">
                  <c:v>17.4583333</c:v>
                </c:pt>
                <c:pt idx="791">
                  <c:v>17.4791667</c:v>
                </c:pt>
                <c:pt idx="792">
                  <c:v>17.5</c:v>
                </c:pt>
                <c:pt idx="793">
                  <c:v>17.5208333</c:v>
                </c:pt>
                <c:pt idx="794">
                  <c:v>17.5416667</c:v>
                </c:pt>
                <c:pt idx="795">
                  <c:v>17.5625</c:v>
                </c:pt>
                <c:pt idx="796">
                  <c:v>17.583333400000001</c:v>
                </c:pt>
                <c:pt idx="797">
                  <c:v>17.6041667</c:v>
                </c:pt>
                <c:pt idx="798">
                  <c:v>17.625</c:v>
                </c:pt>
                <c:pt idx="799">
                  <c:v>17.645833400000001</c:v>
                </c:pt>
                <c:pt idx="800">
                  <c:v>17.6666667</c:v>
                </c:pt>
                <c:pt idx="801">
                  <c:v>17.6875</c:v>
                </c:pt>
                <c:pt idx="802">
                  <c:v>17.708333400000001</c:v>
                </c:pt>
                <c:pt idx="803">
                  <c:v>17.7291667</c:v>
                </c:pt>
                <c:pt idx="804">
                  <c:v>17.75</c:v>
                </c:pt>
                <c:pt idx="805">
                  <c:v>17.770833400000001</c:v>
                </c:pt>
                <c:pt idx="806">
                  <c:v>17.7916667</c:v>
                </c:pt>
                <c:pt idx="807">
                  <c:v>17.8125</c:v>
                </c:pt>
                <c:pt idx="808">
                  <c:v>17.833333400000001</c:v>
                </c:pt>
                <c:pt idx="809">
                  <c:v>17.8541667</c:v>
                </c:pt>
                <c:pt idx="810">
                  <c:v>17.875</c:v>
                </c:pt>
                <c:pt idx="811">
                  <c:v>17.895833400000001</c:v>
                </c:pt>
                <c:pt idx="812">
                  <c:v>17.9166667</c:v>
                </c:pt>
                <c:pt idx="813">
                  <c:v>17.9375</c:v>
                </c:pt>
                <c:pt idx="814">
                  <c:v>17.958333400000001</c:v>
                </c:pt>
                <c:pt idx="815">
                  <c:v>17.9791667</c:v>
                </c:pt>
                <c:pt idx="816">
                  <c:v>18</c:v>
                </c:pt>
                <c:pt idx="817">
                  <c:v>18.0208333</c:v>
                </c:pt>
                <c:pt idx="818">
                  <c:v>18.0416667</c:v>
                </c:pt>
                <c:pt idx="819">
                  <c:v>18.0625</c:v>
                </c:pt>
                <c:pt idx="820">
                  <c:v>18.0833333</c:v>
                </c:pt>
                <c:pt idx="821">
                  <c:v>18.1041667</c:v>
                </c:pt>
                <c:pt idx="822">
                  <c:v>18.125</c:v>
                </c:pt>
                <c:pt idx="823">
                  <c:v>18.1458333</c:v>
                </c:pt>
                <c:pt idx="824">
                  <c:v>18.1666667</c:v>
                </c:pt>
                <c:pt idx="825">
                  <c:v>18.1875</c:v>
                </c:pt>
                <c:pt idx="826">
                  <c:v>18.2083333</c:v>
                </c:pt>
                <c:pt idx="827">
                  <c:v>18.2291667</c:v>
                </c:pt>
                <c:pt idx="828">
                  <c:v>18.25</c:v>
                </c:pt>
                <c:pt idx="829">
                  <c:v>18.2708333</c:v>
                </c:pt>
                <c:pt idx="830">
                  <c:v>18.2916667</c:v>
                </c:pt>
                <c:pt idx="831">
                  <c:v>18.3125</c:v>
                </c:pt>
                <c:pt idx="832">
                  <c:v>18.3333333</c:v>
                </c:pt>
                <c:pt idx="833">
                  <c:v>18.3541667</c:v>
                </c:pt>
                <c:pt idx="834">
                  <c:v>18.375</c:v>
                </c:pt>
                <c:pt idx="835">
                  <c:v>18.3958333</c:v>
                </c:pt>
                <c:pt idx="836">
                  <c:v>18.4166667</c:v>
                </c:pt>
                <c:pt idx="837">
                  <c:v>18.4375</c:v>
                </c:pt>
                <c:pt idx="838">
                  <c:v>18.4583333</c:v>
                </c:pt>
                <c:pt idx="839">
                  <c:v>18.4791667</c:v>
                </c:pt>
                <c:pt idx="840">
                  <c:v>18.5</c:v>
                </c:pt>
                <c:pt idx="841">
                  <c:v>18.5208333</c:v>
                </c:pt>
                <c:pt idx="842">
                  <c:v>18.5416667</c:v>
                </c:pt>
                <c:pt idx="843">
                  <c:v>18.5625</c:v>
                </c:pt>
                <c:pt idx="844">
                  <c:v>18.583333400000001</c:v>
                </c:pt>
                <c:pt idx="845">
                  <c:v>18.6041667</c:v>
                </c:pt>
                <c:pt idx="846">
                  <c:v>18.625</c:v>
                </c:pt>
                <c:pt idx="847">
                  <c:v>18.645833400000001</c:v>
                </c:pt>
                <c:pt idx="848">
                  <c:v>18.6666667</c:v>
                </c:pt>
                <c:pt idx="849">
                  <c:v>18.6875</c:v>
                </c:pt>
                <c:pt idx="850">
                  <c:v>18.708333400000001</c:v>
                </c:pt>
                <c:pt idx="851">
                  <c:v>18.7291667</c:v>
                </c:pt>
                <c:pt idx="852">
                  <c:v>18.75</c:v>
                </c:pt>
                <c:pt idx="853">
                  <c:v>18.770833400000001</c:v>
                </c:pt>
                <c:pt idx="854">
                  <c:v>18.7916667</c:v>
                </c:pt>
                <c:pt idx="855">
                  <c:v>18.8125</c:v>
                </c:pt>
                <c:pt idx="856">
                  <c:v>18.833333400000001</c:v>
                </c:pt>
                <c:pt idx="857">
                  <c:v>18.8541667</c:v>
                </c:pt>
                <c:pt idx="858">
                  <c:v>18.875</c:v>
                </c:pt>
                <c:pt idx="859">
                  <c:v>18.895833400000001</c:v>
                </c:pt>
                <c:pt idx="860">
                  <c:v>18.9166667</c:v>
                </c:pt>
                <c:pt idx="861">
                  <c:v>18.9375</c:v>
                </c:pt>
                <c:pt idx="862">
                  <c:v>18.958333400000001</c:v>
                </c:pt>
                <c:pt idx="863">
                  <c:v>18.9791667</c:v>
                </c:pt>
                <c:pt idx="864">
                  <c:v>19</c:v>
                </c:pt>
                <c:pt idx="865">
                  <c:v>19.0208333</c:v>
                </c:pt>
                <c:pt idx="866">
                  <c:v>19.0416667</c:v>
                </c:pt>
                <c:pt idx="867">
                  <c:v>19.0625</c:v>
                </c:pt>
                <c:pt idx="868">
                  <c:v>19.0833333</c:v>
                </c:pt>
                <c:pt idx="869">
                  <c:v>19.1041667</c:v>
                </c:pt>
                <c:pt idx="870">
                  <c:v>19.125</c:v>
                </c:pt>
                <c:pt idx="871">
                  <c:v>19.1458333</c:v>
                </c:pt>
                <c:pt idx="872">
                  <c:v>19.1666667</c:v>
                </c:pt>
                <c:pt idx="873">
                  <c:v>19.1875</c:v>
                </c:pt>
                <c:pt idx="874">
                  <c:v>19.2083333</c:v>
                </c:pt>
                <c:pt idx="875">
                  <c:v>19.2291667</c:v>
                </c:pt>
                <c:pt idx="876">
                  <c:v>19.25</c:v>
                </c:pt>
                <c:pt idx="877">
                  <c:v>19.2708333</c:v>
                </c:pt>
                <c:pt idx="878">
                  <c:v>19.2916667</c:v>
                </c:pt>
                <c:pt idx="879">
                  <c:v>19.3125</c:v>
                </c:pt>
                <c:pt idx="880">
                  <c:v>19.3333333</c:v>
                </c:pt>
                <c:pt idx="881">
                  <c:v>19.3541667</c:v>
                </c:pt>
                <c:pt idx="882">
                  <c:v>19.375</c:v>
                </c:pt>
                <c:pt idx="883">
                  <c:v>19.3958333</c:v>
                </c:pt>
                <c:pt idx="884">
                  <c:v>19.4166667</c:v>
                </c:pt>
                <c:pt idx="885">
                  <c:v>19.4375</c:v>
                </c:pt>
                <c:pt idx="886">
                  <c:v>19.4583333</c:v>
                </c:pt>
                <c:pt idx="887">
                  <c:v>19.4791667</c:v>
                </c:pt>
                <c:pt idx="888">
                  <c:v>19.5</c:v>
                </c:pt>
                <c:pt idx="889">
                  <c:v>19.5208333</c:v>
                </c:pt>
                <c:pt idx="890">
                  <c:v>19.5416667</c:v>
                </c:pt>
                <c:pt idx="891">
                  <c:v>19.5625</c:v>
                </c:pt>
                <c:pt idx="892">
                  <c:v>19.583333400000001</c:v>
                </c:pt>
                <c:pt idx="893">
                  <c:v>19.6041667</c:v>
                </c:pt>
                <c:pt idx="894">
                  <c:v>19.625</c:v>
                </c:pt>
                <c:pt idx="895">
                  <c:v>19.645833400000001</c:v>
                </c:pt>
                <c:pt idx="896">
                  <c:v>19.6666667</c:v>
                </c:pt>
                <c:pt idx="897">
                  <c:v>19.6875</c:v>
                </c:pt>
                <c:pt idx="898">
                  <c:v>19.708333400000001</c:v>
                </c:pt>
                <c:pt idx="899">
                  <c:v>19.7291667</c:v>
                </c:pt>
                <c:pt idx="900">
                  <c:v>19.75</c:v>
                </c:pt>
                <c:pt idx="901">
                  <c:v>19.770833400000001</c:v>
                </c:pt>
                <c:pt idx="902">
                  <c:v>19.7916667</c:v>
                </c:pt>
                <c:pt idx="903">
                  <c:v>19.8125</c:v>
                </c:pt>
                <c:pt idx="904">
                  <c:v>19.833333400000001</c:v>
                </c:pt>
                <c:pt idx="905">
                  <c:v>19.8541667</c:v>
                </c:pt>
                <c:pt idx="906">
                  <c:v>19.875</c:v>
                </c:pt>
                <c:pt idx="907">
                  <c:v>19.895833400000001</c:v>
                </c:pt>
                <c:pt idx="908">
                  <c:v>19.9166667</c:v>
                </c:pt>
                <c:pt idx="909">
                  <c:v>19.9375</c:v>
                </c:pt>
                <c:pt idx="910">
                  <c:v>19.958333400000001</c:v>
                </c:pt>
                <c:pt idx="911">
                  <c:v>19.9791667</c:v>
                </c:pt>
                <c:pt idx="912">
                  <c:v>20</c:v>
                </c:pt>
                <c:pt idx="913">
                  <c:v>20.0208333</c:v>
                </c:pt>
                <c:pt idx="914">
                  <c:v>20.0416667</c:v>
                </c:pt>
                <c:pt idx="915">
                  <c:v>20.0625</c:v>
                </c:pt>
                <c:pt idx="916">
                  <c:v>20.0833333</c:v>
                </c:pt>
                <c:pt idx="917">
                  <c:v>20.1041667</c:v>
                </c:pt>
                <c:pt idx="918">
                  <c:v>20.125</c:v>
                </c:pt>
                <c:pt idx="919">
                  <c:v>20.1458333</c:v>
                </c:pt>
                <c:pt idx="920">
                  <c:v>20.1666667</c:v>
                </c:pt>
                <c:pt idx="921">
                  <c:v>20.1875</c:v>
                </c:pt>
                <c:pt idx="922">
                  <c:v>20.2083333</c:v>
                </c:pt>
                <c:pt idx="923">
                  <c:v>20.2291667</c:v>
                </c:pt>
                <c:pt idx="924">
                  <c:v>20.25</c:v>
                </c:pt>
                <c:pt idx="925">
                  <c:v>20.2708333</c:v>
                </c:pt>
                <c:pt idx="926">
                  <c:v>20.2916667</c:v>
                </c:pt>
                <c:pt idx="927">
                  <c:v>20.3125</c:v>
                </c:pt>
                <c:pt idx="928">
                  <c:v>20.3333333</c:v>
                </c:pt>
                <c:pt idx="929">
                  <c:v>20.3541667</c:v>
                </c:pt>
                <c:pt idx="930">
                  <c:v>20.375</c:v>
                </c:pt>
                <c:pt idx="931">
                  <c:v>20.3958333</c:v>
                </c:pt>
                <c:pt idx="932">
                  <c:v>20.4166667</c:v>
                </c:pt>
                <c:pt idx="933">
                  <c:v>20.4375</c:v>
                </c:pt>
                <c:pt idx="934">
                  <c:v>20.4583333</c:v>
                </c:pt>
                <c:pt idx="935">
                  <c:v>20.4791667</c:v>
                </c:pt>
                <c:pt idx="936">
                  <c:v>20.5</c:v>
                </c:pt>
                <c:pt idx="937">
                  <c:v>20.5208333</c:v>
                </c:pt>
                <c:pt idx="938">
                  <c:v>20.5416667</c:v>
                </c:pt>
                <c:pt idx="939">
                  <c:v>20.5625</c:v>
                </c:pt>
                <c:pt idx="940">
                  <c:v>20.583333400000001</c:v>
                </c:pt>
                <c:pt idx="941">
                  <c:v>20.6041667</c:v>
                </c:pt>
                <c:pt idx="942">
                  <c:v>20.625</c:v>
                </c:pt>
                <c:pt idx="943">
                  <c:v>20.645833400000001</c:v>
                </c:pt>
                <c:pt idx="944">
                  <c:v>20.6666667</c:v>
                </c:pt>
                <c:pt idx="945">
                  <c:v>20.6875</c:v>
                </c:pt>
                <c:pt idx="946">
                  <c:v>20.708333400000001</c:v>
                </c:pt>
                <c:pt idx="947">
                  <c:v>20.7291667</c:v>
                </c:pt>
                <c:pt idx="948">
                  <c:v>20.75</c:v>
                </c:pt>
                <c:pt idx="949">
                  <c:v>20.770833400000001</c:v>
                </c:pt>
                <c:pt idx="950">
                  <c:v>20.7916667</c:v>
                </c:pt>
                <c:pt idx="951">
                  <c:v>20.8125</c:v>
                </c:pt>
                <c:pt idx="952">
                  <c:v>20.833333400000001</c:v>
                </c:pt>
                <c:pt idx="953">
                  <c:v>20.8541667</c:v>
                </c:pt>
                <c:pt idx="954">
                  <c:v>20.875</c:v>
                </c:pt>
                <c:pt idx="955">
                  <c:v>20.895833400000001</c:v>
                </c:pt>
                <c:pt idx="956">
                  <c:v>20.9166667</c:v>
                </c:pt>
                <c:pt idx="957">
                  <c:v>20.9375</c:v>
                </c:pt>
                <c:pt idx="958">
                  <c:v>20.958333400000001</c:v>
                </c:pt>
                <c:pt idx="959">
                  <c:v>20.9791667</c:v>
                </c:pt>
                <c:pt idx="960">
                  <c:v>21</c:v>
                </c:pt>
                <c:pt idx="961">
                  <c:v>21.0208333</c:v>
                </c:pt>
                <c:pt idx="962">
                  <c:v>21.0416667</c:v>
                </c:pt>
                <c:pt idx="963">
                  <c:v>21.0625</c:v>
                </c:pt>
                <c:pt idx="964">
                  <c:v>21.0833333</c:v>
                </c:pt>
                <c:pt idx="965">
                  <c:v>21.1041667</c:v>
                </c:pt>
                <c:pt idx="966">
                  <c:v>21.125</c:v>
                </c:pt>
                <c:pt idx="967">
                  <c:v>21.1458333</c:v>
                </c:pt>
                <c:pt idx="968">
                  <c:v>21.1666667</c:v>
                </c:pt>
                <c:pt idx="969">
                  <c:v>21.1875</c:v>
                </c:pt>
                <c:pt idx="970">
                  <c:v>21.2083333</c:v>
                </c:pt>
                <c:pt idx="971">
                  <c:v>21.2291667</c:v>
                </c:pt>
                <c:pt idx="972">
                  <c:v>21.25</c:v>
                </c:pt>
                <c:pt idx="973">
                  <c:v>21.2708333</c:v>
                </c:pt>
                <c:pt idx="974">
                  <c:v>21.2916667</c:v>
                </c:pt>
                <c:pt idx="975">
                  <c:v>21.3125</c:v>
                </c:pt>
                <c:pt idx="976">
                  <c:v>21.3333333</c:v>
                </c:pt>
                <c:pt idx="977">
                  <c:v>21.3541667</c:v>
                </c:pt>
                <c:pt idx="978">
                  <c:v>21.375</c:v>
                </c:pt>
                <c:pt idx="979">
                  <c:v>21.3958333</c:v>
                </c:pt>
                <c:pt idx="980">
                  <c:v>21.4166667</c:v>
                </c:pt>
                <c:pt idx="981">
                  <c:v>21.4375</c:v>
                </c:pt>
                <c:pt idx="982">
                  <c:v>21.4583333</c:v>
                </c:pt>
                <c:pt idx="983">
                  <c:v>21.4791667</c:v>
                </c:pt>
                <c:pt idx="984">
                  <c:v>21.5</c:v>
                </c:pt>
                <c:pt idx="985">
                  <c:v>21.5208333</c:v>
                </c:pt>
                <c:pt idx="986">
                  <c:v>21.5416667</c:v>
                </c:pt>
                <c:pt idx="987">
                  <c:v>21.5625</c:v>
                </c:pt>
                <c:pt idx="988">
                  <c:v>21.583333400000001</c:v>
                </c:pt>
                <c:pt idx="989">
                  <c:v>21.6041667</c:v>
                </c:pt>
                <c:pt idx="990">
                  <c:v>21.625</c:v>
                </c:pt>
                <c:pt idx="991">
                  <c:v>21.645833400000001</c:v>
                </c:pt>
                <c:pt idx="992">
                  <c:v>21.6666667</c:v>
                </c:pt>
                <c:pt idx="993">
                  <c:v>21.6875</c:v>
                </c:pt>
                <c:pt idx="994">
                  <c:v>21.708333400000001</c:v>
                </c:pt>
                <c:pt idx="995">
                  <c:v>21.7291667</c:v>
                </c:pt>
                <c:pt idx="996">
                  <c:v>21.75</c:v>
                </c:pt>
                <c:pt idx="997">
                  <c:v>21.770833400000001</c:v>
                </c:pt>
                <c:pt idx="998">
                  <c:v>21.7916667</c:v>
                </c:pt>
                <c:pt idx="999">
                  <c:v>21.8125</c:v>
                </c:pt>
                <c:pt idx="1000">
                  <c:v>21.833333400000001</c:v>
                </c:pt>
                <c:pt idx="1001">
                  <c:v>21.8541667</c:v>
                </c:pt>
                <c:pt idx="1002">
                  <c:v>21.875</c:v>
                </c:pt>
                <c:pt idx="1003">
                  <c:v>21.895833400000001</c:v>
                </c:pt>
                <c:pt idx="1004">
                  <c:v>21.9166667</c:v>
                </c:pt>
                <c:pt idx="1005">
                  <c:v>21.9375</c:v>
                </c:pt>
                <c:pt idx="1006">
                  <c:v>21.958333400000001</c:v>
                </c:pt>
                <c:pt idx="1007">
                  <c:v>21.9791667</c:v>
                </c:pt>
                <c:pt idx="1008">
                  <c:v>22</c:v>
                </c:pt>
                <c:pt idx="1009">
                  <c:v>22.0208333</c:v>
                </c:pt>
                <c:pt idx="1010">
                  <c:v>22.0416667</c:v>
                </c:pt>
                <c:pt idx="1011">
                  <c:v>22.0625</c:v>
                </c:pt>
                <c:pt idx="1012">
                  <c:v>22.0833333</c:v>
                </c:pt>
                <c:pt idx="1013">
                  <c:v>22.1041667</c:v>
                </c:pt>
                <c:pt idx="1014">
                  <c:v>22.125</c:v>
                </c:pt>
                <c:pt idx="1015">
                  <c:v>22.1458333</c:v>
                </c:pt>
                <c:pt idx="1016">
                  <c:v>22.1666667</c:v>
                </c:pt>
                <c:pt idx="1017">
                  <c:v>22.1875</c:v>
                </c:pt>
                <c:pt idx="1018">
                  <c:v>22.2083333</c:v>
                </c:pt>
                <c:pt idx="1019">
                  <c:v>22.2291667</c:v>
                </c:pt>
                <c:pt idx="1020">
                  <c:v>22.25</c:v>
                </c:pt>
                <c:pt idx="1021">
                  <c:v>22.2708333</c:v>
                </c:pt>
                <c:pt idx="1022">
                  <c:v>22.2916667</c:v>
                </c:pt>
                <c:pt idx="1023">
                  <c:v>22.3125</c:v>
                </c:pt>
                <c:pt idx="1024">
                  <c:v>22.3333333</c:v>
                </c:pt>
                <c:pt idx="1025">
                  <c:v>22.3541667</c:v>
                </c:pt>
                <c:pt idx="1026">
                  <c:v>22.375</c:v>
                </c:pt>
                <c:pt idx="1027">
                  <c:v>22.3958333</c:v>
                </c:pt>
                <c:pt idx="1028">
                  <c:v>22.4166667</c:v>
                </c:pt>
                <c:pt idx="1029">
                  <c:v>22.4375</c:v>
                </c:pt>
                <c:pt idx="1030">
                  <c:v>22.4583333</c:v>
                </c:pt>
                <c:pt idx="1031">
                  <c:v>22.4791667</c:v>
                </c:pt>
                <c:pt idx="1032">
                  <c:v>22.5</c:v>
                </c:pt>
                <c:pt idx="1033">
                  <c:v>22.5208333</c:v>
                </c:pt>
                <c:pt idx="1034">
                  <c:v>22.5416667</c:v>
                </c:pt>
                <c:pt idx="1035">
                  <c:v>22.5625</c:v>
                </c:pt>
                <c:pt idx="1036">
                  <c:v>22.583333400000001</c:v>
                </c:pt>
                <c:pt idx="1037">
                  <c:v>22.6041667</c:v>
                </c:pt>
                <c:pt idx="1038">
                  <c:v>22.625</c:v>
                </c:pt>
                <c:pt idx="1039">
                  <c:v>22.645833400000001</c:v>
                </c:pt>
                <c:pt idx="1040">
                  <c:v>22.6666667</c:v>
                </c:pt>
                <c:pt idx="1041">
                  <c:v>22.6875</c:v>
                </c:pt>
                <c:pt idx="1042">
                  <c:v>22.708333400000001</c:v>
                </c:pt>
                <c:pt idx="1043">
                  <c:v>22.7291667</c:v>
                </c:pt>
                <c:pt idx="1044">
                  <c:v>22.75</c:v>
                </c:pt>
                <c:pt idx="1045">
                  <c:v>22.770833400000001</c:v>
                </c:pt>
                <c:pt idx="1046">
                  <c:v>22.7916667</c:v>
                </c:pt>
                <c:pt idx="1047">
                  <c:v>22.8125</c:v>
                </c:pt>
                <c:pt idx="1048">
                  <c:v>22.833333400000001</c:v>
                </c:pt>
                <c:pt idx="1049">
                  <c:v>22.8541667</c:v>
                </c:pt>
                <c:pt idx="1050">
                  <c:v>22.875</c:v>
                </c:pt>
                <c:pt idx="1051">
                  <c:v>22.895833400000001</c:v>
                </c:pt>
                <c:pt idx="1052">
                  <c:v>22.9166667</c:v>
                </c:pt>
                <c:pt idx="1053">
                  <c:v>22.9375</c:v>
                </c:pt>
                <c:pt idx="1054">
                  <c:v>22.958333400000001</c:v>
                </c:pt>
                <c:pt idx="1055">
                  <c:v>22.9791667</c:v>
                </c:pt>
                <c:pt idx="1056">
                  <c:v>23</c:v>
                </c:pt>
                <c:pt idx="1057">
                  <c:v>23.0208333</c:v>
                </c:pt>
                <c:pt idx="1058">
                  <c:v>23.0416667</c:v>
                </c:pt>
                <c:pt idx="1059">
                  <c:v>23.0625</c:v>
                </c:pt>
                <c:pt idx="1060">
                  <c:v>23.0833333</c:v>
                </c:pt>
                <c:pt idx="1061">
                  <c:v>23.1041667</c:v>
                </c:pt>
                <c:pt idx="1062">
                  <c:v>23.125</c:v>
                </c:pt>
                <c:pt idx="1063">
                  <c:v>23.1458333</c:v>
                </c:pt>
                <c:pt idx="1064">
                  <c:v>23.1666667</c:v>
                </c:pt>
                <c:pt idx="1065">
                  <c:v>23.1875</c:v>
                </c:pt>
                <c:pt idx="1066">
                  <c:v>23.2083333</c:v>
                </c:pt>
                <c:pt idx="1067">
                  <c:v>23.2291667</c:v>
                </c:pt>
                <c:pt idx="1068">
                  <c:v>23.25</c:v>
                </c:pt>
                <c:pt idx="1069">
                  <c:v>23.2708333</c:v>
                </c:pt>
                <c:pt idx="1070">
                  <c:v>23.2916667</c:v>
                </c:pt>
                <c:pt idx="1071">
                  <c:v>23.3125</c:v>
                </c:pt>
                <c:pt idx="1072">
                  <c:v>23.3333333</c:v>
                </c:pt>
                <c:pt idx="1073">
                  <c:v>23.3541667</c:v>
                </c:pt>
                <c:pt idx="1074">
                  <c:v>23.375</c:v>
                </c:pt>
                <c:pt idx="1075">
                  <c:v>23.3958333</c:v>
                </c:pt>
                <c:pt idx="1076">
                  <c:v>23.4166667</c:v>
                </c:pt>
                <c:pt idx="1077">
                  <c:v>23.4375</c:v>
                </c:pt>
                <c:pt idx="1078">
                  <c:v>23.4583333</c:v>
                </c:pt>
                <c:pt idx="1079">
                  <c:v>23.4791667</c:v>
                </c:pt>
                <c:pt idx="1080">
                  <c:v>23.5</c:v>
                </c:pt>
                <c:pt idx="1081">
                  <c:v>23.5208333</c:v>
                </c:pt>
                <c:pt idx="1082">
                  <c:v>23.5416667</c:v>
                </c:pt>
                <c:pt idx="1083">
                  <c:v>23.5625</c:v>
                </c:pt>
                <c:pt idx="1084">
                  <c:v>23.583333400000001</c:v>
                </c:pt>
                <c:pt idx="1085">
                  <c:v>23.6041667</c:v>
                </c:pt>
                <c:pt idx="1086">
                  <c:v>23.625</c:v>
                </c:pt>
                <c:pt idx="1087">
                  <c:v>23.645833400000001</c:v>
                </c:pt>
                <c:pt idx="1088">
                  <c:v>23.6666667</c:v>
                </c:pt>
                <c:pt idx="1089">
                  <c:v>23.6875</c:v>
                </c:pt>
                <c:pt idx="1090">
                  <c:v>23.708333400000001</c:v>
                </c:pt>
                <c:pt idx="1091">
                  <c:v>23.7291667</c:v>
                </c:pt>
                <c:pt idx="1092">
                  <c:v>23.75</c:v>
                </c:pt>
                <c:pt idx="1093">
                  <c:v>23.770833400000001</c:v>
                </c:pt>
                <c:pt idx="1094">
                  <c:v>23.7916667</c:v>
                </c:pt>
                <c:pt idx="1095">
                  <c:v>23.8125</c:v>
                </c:pt>
                <c:pt idx="1096">
                  <c:v>23.833333400000001</c:v>
                </c:pt>
                <c:pt idx="1097">
                  <c:v>23.8541667</c:v>
                </c:pt>
                <c:pt idx="1098">
                  <c:v>23.875</c:v>
                </c:pt>
                <c:pt idx="1099">
                  <c:v>23.895833400000001</c:v>
                </c:pt>
                <c:pt idx="1100">
                  <c:v>23.9166667</c:v>
                </c:pt>
                <c:pt idx="1101">
                  <c:v>23.9375</c:v>
                </c:pt>
                <c:pt idx="1102">
                  <c:v>23.958333400000001</c:v>
                </c:pt>
                <c:pt idx="1103">
                  <c:v>23.9791667</c:v>
                </c:pt>
                <c:pt idx="1104">
                  <c:v>24</c:v>
                </c:pt>
                <c:pt idx="1105">
                  <c:v>24.0208333</c:v>
                </c:pt>
                <c:pt idx="1106">
                  <c:v>24.0416667</c:v>
                </c:pt>
                <c:pt idx="1107">
                  <c:v>24.0625</c:v>
                </c:pt>
                <c:pt idx="1108">
                  <c:v>24.0833333</c:v>
                </c:pt>
                <c:pt idx="1109">
                  <c:v>24.1041667</c:v>
                </c:pt>
                <c:pt idx="1110">
                  <c:v>24.125</c:v>
                </c:pt>
                <c:pt idx="1111">
                  <c:v>24.1458333</c:v>
                </c:pt>
                <c:pt idx="1112">
                  <c:v>24.1666667</c:v>
                </c:pt>
                <c:pt idx="1113">
                  <c:v>24.1875</c:v>
                </c:pt>
                <c:pt idx="1114">
                  <c:v>24.2083333</c:v>
                </c:pt>
                <c:pt idx="1115">
                  <c:v>24.2291667</c:v>
                </c:pt>
                <c:pt idx="1116">
                  <c:v>24.25</c:v>
                </c:pt>
                <c:pt idx="1117">
                  <c:v>24.2708333</c:v>
                </c:pt>
                <c:pt idx="1118">
                  <c:v>24.2916667</c:v>
                </c:pt>
                <c:pt idx="1119">
                  <c:v>24.3125</c:v>
                </c:pt>
                <c:pt idx="1120">
                  <c:v>24.3333333</c:v>
                </c:pt>
                <c:pt idx="1121">
                  <c:v>24.3541667</c:v>
                </c:pt>
                <c:pt idx="1122">
                  <c:v>24.375</c:v>
                </c:pt>
                <c:pt idx="1123">
                  <c:v>24.3958333</c:v>
                </c:pt>
                <c:pt idx="1124">
                  <c:v>24.4166667</c:v>
                </c:pt>
                <c:pt idx="1125">
                  <c:v>24.4375</c:v>
                </c:pt>
                <c:pt idx="1126">
                  <c:v>24.4583333</c:v>
                </c:pt>
                <c:pt idx="1127">
                  <c:v>24.4791667</c:v>
                </c:pt>
                <c:pt idx="1128">
                  <c:v>24.5</c:v>
                </c:pt>
                <c:pt idx="1129">
                  <c:v>24.5208333</c:v>
                </c:pt>
                <c:pt idx="1130">
                  <c:v>24.5416667</c:v>
                </c:pt>
                <c:pt idx="1131">
                  <c:v>24.5625</c:v>
                </c:pt>
                <c:pt idx="1132">
                  <c:v>24.583333400000001</c:v>
                </c:pt>
                <c:pt idx="1133">
                  <c:v>24.6041667</c:v>
                </c:pt>
                <c:pt idx="1134">
                  <c:v>24.625</c:v>
                </c:pt>
                <c:pt idx="1135">
                  <c:v>24.645833400000001</c:v>
                </c:pt>
                <c:pt idx="1136">
                  <c:v>24.6666667</c:v>
                </c:pt>
                <c:pt idx="1137">
                  <c:v>24.6875</c:v>
                </c:pt>
                <c:pt idx="1138">
                  <c:v>24.708333400000001</c:v>
                </c:pt>
                <c:pt idx="1139">
                  <c:v>24.7291667</c:v>
                </c:pt>
                <c:pt idx="1140">
                  <c:v>24.75</c:v>
                </c:pt>
                <c:pt idx="1141">
                  <c:v>24.770833400000001</c:v>
                </c:pt>
                <c:pt idx="1142">
                  <c:v>24.7916667</c:v>
                </c:pt>
                <c:pt idx="1143">
                  <c:v>24.8125</c:v>
                </c:pt>
                <c:pt idx="1144">
                  <c:v>24.833333400000001</c:v>
                </c:pt>
                <c:pt idx="1145">
                  <c:v>24.8541667</c:v>
                </c:pt>
                <c:pt idx="1146">
                  <c:v>24.875</c:v>
                </c:pt>
                <c:pt idx="1147">
                  <c:v>24.895833400000001</c:v>
                </c:pt>
                <c:pt idx="1148">
                  <c:v>24.9166667</c:v>
                </c:pt>
                <c:pt idx="1149">
                  <c:v>24.9375</c:v>
                </c:pt>
                <c:pt idx="1150">
                  <c:v>24.958333400000001</c:v>
                </c:pt>
                <c:pt idx="1151">
                  <c:v>24.9791667</c:v>
                </c:pt>
                <c:pt idx="1152">
                  <c:v>25</c:v>
                </c:pt>
                <c:pt idx="1153">
                  <c:v>25.0208333</c:v>
                </c:pt>
                <c:pt idx="1154">
                  <c:v>25.0416667</c:v>
                </c:pt>
                <c:pt idx="1155">
                  <c:v>25.0625</c:v>
                </c:pt>
                <c:pt idx="1156">
                  <c:v>25.0833333</c:v>
                </c:pt>
                <c:pt idx="1157">
                  <c:v>25.1041667</c:v>
                </c:pt>
                <c:pt idx="1158">
                  <c:v>25.125</c:v>
                </c:pt>
                <c:pt idx="1159">
                  <c:v>25.1458333</c:v>
                </c:pt>
                <c:pt idx="1160">
                  <c:v>25.1666667</c:v>
                </c:pt>
                <c:pt idx="1161">
                  <c:v>25.1875</c:v>
                </c:pt>
                <c:pt idx="1162">
                  <c:v>25.2083333</c:v>
                </c:pt>
                <c:pt idx="1163">
                  <c:v>25.2291667</c:v>
                </c:pt>
                <c:pt idx="1164">
                  <c:v>25.25</c:v>
                </c:pt>
                <c:pt idx="1165">
                  <c:v>25.2708333</c:v>
                </c:pt>
                <c:pt idx="1166">
                  <c:v>25.2916667</c:v>
                </c:pt>
                <c:pt idx="1167">
                  <c:v>25.3125</c:v>
                </c:pt>
                <c:pt idx="1168">
                  <c:v>25.3333333</c:v>
                </c:pt>
                <c:pt idx="1169">
                  <c:v>25.3541667</c:v>
                </c:pt>
                <c:pt idx="1170">
                  <c:v>25.375</c:v>
                </c:pt>
                <c:pt idx="1171">
                  <c:v>25.3958333</c:v>
                </c:pt>
                <c:pt idx="1172">
                  <c:v>25.4166667</c:v>
                </c:pt>
                <c:pt idx="1173">
                  <c:v>25.4375</c:v>
                </c:pt>
                <c:pt idx="1174">
                  <c:v>25.4583333</c:v>
                </c:pt>
                <c:pt idx="1175">
                  <c:v>25.4791667</c:v>
                </c:pt>
                <c:pt idx="1176">
                  <c:v>25.5</c:v>
                </c:pt>
                <c:pt idx="1177">
                  <c:v>25.5208333</c:v>
                </c:pt>
                <c:pt idx="1178">
                  <c:v>25.5416667</c:v>
                </c:pt>
                <c:pt idx="1179">
                  <c:v>25.5625</c:v>
                </c:pt>
                <c:pt idx="1180">
                  <c:v>25.583333400000001</c:v>
                </c:pt>
                <c:pt idx="1181">
                  <c:v>25.6041667</c:v>
                </c:pt>
                <c:pt idx="1182">
                  <c:v>25.625</c:v>
                </c:pt>
                <c:pt idx="1183">
                  <c:v>25.645833400000001</c:v>
                </c:pt>
                <c:pt idx="1184">
                  <c:v>25.6666667</c:v>
                </c:pt>
                <c:pt idx="1185">
                  <c:v>25.6875</c:v>
                </c:pt>
                <c:pt idx="1186">
                  <c:v>25.708333400000001</c:v>
                </c:pt>
                <c:pt idx="1187">
                  <c:v>25.7291667</c:v>
                </c:pt>
                <c:pt idx="1188">
                  <c:v>25.75</c:v>
                </c:pt>
                <c:pt idx="1189">
                  <c:v>25.770833400000001</c:v>
                </c:pt>
                <c:pt idx="1190">
                  <c:v>25.7916667</c:v>
                </c:pt>
                <c:pt idx="1191">
                  <c:v>25.8125</c:v>
                </c:pt>
                <c:pt idx="1192">
                  <c:v>25.833333400000001</c:v>
                </c:pt>
                <c:pt idx="1193">
                  <c:v>25.8541667</c:v>
                </c:pt>
                <c:pt idx="1194">
                  <c:v>25.875</c:v>
                </c:pt>
                <c:pt idx="1195">
                  <c:v>25.895833400000001</c:v>
                </c:pt>
                <c:pt idx="1196">
                  <c:v>25.9166667</c:v>
                </c:pt>
                <c:pt idx="1197">
                  <c:v>25.9375</c:v>
                </c:pt>
                <c:pt idx="1198">
                  <c:v>25.958333400000001</c:v>
                </c:pt>
                <c:pt idx="1199">
                  <c:v>25.9791667</c:v>
                </c:pt>
                <c:pt idx="1200">
                  <c:v>26</c:v>
                </c:pt>
                <c:pt idx="1201">
                  <c:v>26.0208333</c:v>
                </c:pt>
                <c:pt idx="1202">
                  <c:v>26.0416667</c:v>
                </c:pt>
                <c:pt idx="1203">
                  <c:v>26.0625</c:v>
                </c:pt>
                <c:pt idx="1204">
                  <c:v>26.0833333</c:v>
                </c:pt>
                <c:pt idx="1205">
                  <c:v>26.1041667</c:v>
                </c:pt>
                <c:pt idx="1206">
                  <c:v>26.125</c:v>
                </c:pt>
                <c:pt idx="1207">
                  <c:v>26.1458333</c:v>
                </c:pt>
                <c:pt idx="1208">
                  <c:v>26.1666667</c:v>
                </c:pt>
                <c:pt idx="1209">
                  <c:v>26.1875</c:v>
                </c:pt>
                <c:pt idx="1210">
                  <c:v>26.2083333</c:v>
                </c:pt>
                <c:pt idx="1211">
                  <c:v>26.2291667</c:v>
                </c:pt>
                <c:pt idx="1212">
                  <c:v>26.25</c:v>
                </c:pt>
                <c:pt idx="1213">
                  <c:v>26.2708333</c:v>
                </c:pt>
                <c:pt idx="1214">
                  <c:v>26.2916667</c:v>
                </c:pt>
                <c:pt idx="1215">
                  <c:v>26.3125</c:v>
                </c:pt>
                <c:pt idx="1216">
                  <c:v>26.3333333</c:v>
                </c:pt>
                <c:pt idx="1217">
                  <c:v>26.3541667</c:v>
                </c:pt>
                <c:pt idx="1218">
                  <c:v>26.375</c:v>
                </c:pt>
                <c:pt idx="1219">
                  <c:v>26.3958333</c:v>
                </c:pt>
                <c:pt idx="1220">
                  <c:v>26.4166667</c:v>
                </c:pt>
                <c:pt idx="1221">
                  <c:v>26.4375</c:v>
                </c:pt>
                <c:pt idx="1222">
                  <c:v>26.4583333</c:v>
                </c:pt>
                <c:pt idx="1223">
                  <c:v>26.4791667</c:v>
                </c:pt>
                <c:pt idx="1224">
                  <c:v>26.5</c:v>
                </c:pt>
                <c:pt idx="1225">
                  <c:v>26.5208333</c:v>
                </c:pt>
                <c:pt idx="1226">
                  <c:v>26.5416667</c:v>
                </c:pt>
                <c:pt idx="1227">
                  <c:v>26.5625</c:v>
                </c:pt>
                <c:pt idx="1228">
                  <c:v>26.583333400000001</c:v>
                </c:pt>
                <c:pt idx="1229">
                  <c:v>26.6041667</c:v>
                </c:pt>
                <c:pt idx="1230">
                  <c:v>26.625</c:v>
                </c:pt>
                <c:pt idx="1231">
                  <c:v>26.645833400000001</c:v>
                </c:pt>
                <c:pt idx="1232">
                  <c:v>26.6666667</c:v>
                </c:pt>
                <c:pt idx="1233">
                  <c:v>26.6875</c:v>
                </c:pt>
                <c:pt idx="1234">
                  <c:v>26.708333400000001</c:v>
                </c:pt>
                <c:pt idx="1235">
                  <c:v>26.7291667</c:v>
                </c:pt>
                <c:pt idx="1236">
                  <c:v>26.75</c:v>
                </c:pt>
                <c:pt idx="1237">
                  <c:v>26.770833400000001</c:v>
                </c:pt>
                <c:pt idx="1238">
                  <c:v>26.7916667</c:v>
                </c:pt>
                <c:pt idx="1239">
                  <c:v>26.8125</c:v>
                </c:pt>
                <c:pt idx="1240">
                  <c:v>26.833333400000001</c:v>
                </c:pt>
                <c:pt idx="1241">
                  <c:v>26.8541667</c:v>
                </c:pt>
                <c:pt idx="1242">
                  <c:v>26.875</c:v>
                </c:pt>
                <c:pt idx="1243">
                  <c:v>26.895833400000001</c:v>
                </c:pt>
                <c:pt idx="1244">
                  <c:v>26.9166667</c:v>
                </c:pt>
                <c:pt idx="1245">
                  <c:v>26.9375</c:v>
                </c:pt>
                <c:pt idx="1246">
                  <c:v>26.958333400000001</c:v>
                </c:pt>
                <c:pt idx="1247">
                  <c:v>26.9791667</c:v>
                </c:pt>
                <c:pt idx="1248">
                  <c:v>27</c:v>
                </c:pt>
                <c:pt idx="1249">
                  <c:v>27.0208333</c:v>
                </c:pt>
                <c:pt idx="1250">
                  <c:v>27.0416667</c:v>
                </c:pt>
                <c:pt idx="1251">
                  <c:v>27.0625</c:v>
                </c:pt>
                <c:pt idx="1252">
                  <c:v>27.0833333</c:v>
                </c:pt>
                <c:pt idx="1253">
                  <c:v>27.1041667</c:v>
                </c:pt>
                <c:pt idx="1254">
                  <c:v>27.125</c:v>
                </c:pt>
                <c:pt idx="1255">
                  <c:v>27.1458333</c:v>
                </c:pt>
                <c:pt idx="1256">
                  <c:v>27.1666667</c:v>
                </c:pt>
                <c:pt idx="1257">
                  <c:v>27.1875</c:v>
                </c:pt>
                <c:pt idx="1258">
                  <c:v>27.2083333</c:v>
                </c:pt>
                <c:pt idx="1259">
                  <c:v>27.2291667</c:v>
                </c:pt>
                <c:pt idx="1260">
                  <c:v>27.25</c:v>
                </c:pt>
                <c:pt idx="1261">
                  <c:v>27.2708333</c:v>
                </c:pt>
                <c:pt idx="1262">
                  <c:v>27.2916667</c:v>
                </c:pt>
                <c:pt idx="1263">
                  <c:v>27.3125</c:v>
                </c:pt>
                <c:pt idx="1264">
                  <c:v>27.3333333</c:v>
                </c:pt>
                <c:pt idx="1265">
                  <c:v>27.3541667</c:v>
                </c:pt>
                <c:pt idx="1266">
                  <c:v>27.375</c:v>
                </c:pt>
                <c:pt idx="1267">
                  <c:v>27.3958333</c:v>
                </c:pt>
                <c:pt idx="1268">
                  <c:v>27.4166667</c:v>
                </c:pt>
                <c:pt idx="1269">
                  <c:v>27.4375</c:v>
                </c:pt>
                <c:pt idx="1270">
                  <c:v>27.4583333</c:v>
                </c:pt>
                <c:pt idx="1271">
                  <c:v>27.4791667</c:v>
                </c:pt>
                <c:pt idx="1272">
                  <c:v>27.5</c:v>
                </c:pt>
                <c:pt idx="1273">
                  <c:v>27.5208333</c:v>
                </c:pt>
                <c:pt idx="1274">
                  <c:v>27.5416667</c:v>
                </c:pt>
                <c:pt idx="1275">
                  <c:v>27.5625</c:v>
                </c:pt>
                <c:pt idx="1276">
                  <c:v>27.583333400000001</c:v>
                </c:pt>
                <c:pt idx="1277">
                  <c:v>27.6041667</c:v>
                </c:pt>
                <c:pt idx="1278">
                  <c:v>27.625</c:v>
                </c:pt>
                <c:pt idx="1279">
                  <c:v>27.645833400000001</c:v>
                </c:pt>
                <c:pt idx="1280">
                  <c:v>27.6666667</c:v>
                </c:pt>
                <c:pt idx="1281">
                  <c:v>27.6875</c:v>
                </c:pt>
                <c:pt idx="1282">
                  <c:v>27.708333400000001</c:v>
                </c:pt>
                <c:pt idx="1283">
                  <c:v>27.7291667</c:v>
                </c:pt>
                <c:pt idx="1284">
                  <c:v>27.75</c:v>
                </c:pt>
                <c:pt idx="1285">
                  <c:v>27.770833400000001</c:v>
                </c:pt>
                <c:pt idx="1286">
                  <c:v>27.7916667</c:v>
                </c:pt>
                <c:pt idx="1287">
                  <c:v>27.8125</c:v>
                </c:pt>
                <c:pt idx="1288">
                  <c:v>27.833333400000001</c:v>
                </c:pt>
                <c:pt idx="1289">
                  <c:v>27.8541667</c:v>
                </c:pt>
                <c:pt idx="1290">
                  <c:v>27.875</c:v>
                </c:pt>
                <c:pt idx="1291">
                  <c:v>27.895833400000001</c:v>
                </c:pt>
                <c:pt idx="1292">
                  <c:v>27.9166667</c:v>
                </c:pt>
                <c:pt idx="1293">
                  <c:v>27.9375</c:v>
                </c:pt>
                <c:pt idx="1294">
                  <c:v>27.958333400000001</c:v>
                </c:pt>
                <c:pt idx="1295">
                  <c:v>27.9791667</c:v>
                </c:pt>
                <c:pt idx="1296">
                  <c:v>28</c:v>
                </c:pt>
                <c:pt idx="1297">
                  <c:v>28.0208333</c:v>
                </c:pt>
                <c:pt idx="1298">
                  <c:v>28.0416667</c:v>
                </c:pt>
                <c:pt idx="1299">
                  <c:v>28.0625</c:v>
                </c:pt>
                <c:pt idx="1300">
                  <c:v>28.0833333</c:v>
                </c:pt>
                <c:pt idx="1301">
                  <c:v>28.1041667</c:v>
                </c:pt>
                <c:pt idx="1302">
                  <c:v>28.125</c:v>
                </c:pt>
                <c:pt idx="1303">
                  <c:v>28.1458333</c:v>
                </c:pt>
                <c:pt idx="1304">
                  <c:v>28.1666667</c:v>
                </c:pt>
                <c:pt idx="1305">
                  <c:v>28.1875</c:v>
                </c:pt>
                <c:pt idx="1306">
                  <c:v>28.2083333</c:v>
                </c:pt>
                <c:pt idx="1307">
                  <c:v>28.2291667</c:v>
                </c:pt>
                <c:pt idx="1308">
                  <c:v>28.25</c:v>
                </c:pt>
                <c:pt idx="1309">
                  <c:v>28.2708333</c:v>
                </c:pt>
                <c:pt idx="1310">
                  <c:v>28.2916667</c:v>
                </c:pt>
                <c:pt idx="1311">
                  <c:v>28.3125</c:v>
                </c:pt>
                <c:pt idx="1312">
                  <c:v>28.3333333</c:v>
                </c:pt>
                <c:pt idx="1313">
                  <c:v>28.3541667</c:v>
                </c:pt>
                <c:pt idx="1314">
                  <c:v>28.375</c:v>
                </c:pt>
                <c:pt idx="1315">
                  <c:v>28.3958333</c:v>
                </c:pt>
                <c:pt idx="1316">
                  <c:v>28.4166667</c:v>
                </c:pt>
                <c:pt idx="1317">
                  <c:v>28.4375</c:v>
                </c:pt>
                <c:pt idx="1318">
                  <c:v>28.4583333</c:v>
                </c:pt>
                <c:pt idx="1319">
                  <c:v>28.4791667</c:v>
                </c:pt>
                <c:pt idx="1320">
                  <c:v>28.5</c:v>
                </c:pt>
                <c:pt idx="1321">
                  <c:v>28.5208333</c:v>
                </c:pt>
                <c:pt idx="1322">
                  <c:v>28.5416667</c:v>
                </c:pt>
                <c:pt idx="1323">
                  <c:v>28.5625</c:v>
                </c:pt>
                <c:pt idx="1324">
                  <c:v>28.583333400000001</c:v>
                </c:pt>
                <c:pt idx="1325">
                  <c:v>28.6041667</c:v>
                </c:pt>
                <c:pt idx="1326">
                  <c:v>28.625</c:v>
                </c:pt>
                <c:pt idx="1327">
                  <c:v>28.645833400000001</c:v>
                </c:pt>
                <c:pt idx="1328">
                  <c:v>28.6666667</c:v>
                </c:pt>
                <c:pt idx="1329">
                  <c:v>28.6875</c:v>
                </c:pt>
                <c:pt idx="1330">
                  <c:v>28.708333400000001</c:v>
                </c:pt>
                <c:pt idx="1331">
                  <c:v>28.7291667</c:v>
                </c:pt>
                <c:pt idx="1332">
                  <c:v>28.75</c:v>
                </c:pt>
                <c:pt idx="1333">
                  <c:v>28.770833400000001</c:v>
                </c:pt>
                <c:pt idx="1334">
                  <c:v>28.7916667</c:v>
                </c:pt>
                <c:pt idx="1335">
                  <c:v>28.8125</c:v>
                </c:pt>
                <c:pt idx="1336">
                  <c:v>28.833333400000001</c:v>
                </c:pt>
                <c:pt idx="1337">
                  <c:v>28.8541667</c:v>
                </c:pt>
                <c:pt idx="1338">
                  <c:v>28.875</c:v>
                </c:pt>
                <c:pt idx="1339">
                  <c:v>28.895833400000001</c:v>
                </c:pt>
                <c:pt idx="1340">
                  <c:v>28.9166667</c:v>
                </c:pt>
                <c:pt idx="1341">
                  <c:v>28.9375</c:v>
                </c:pt>
                <c:pt idx="1342">
                  <c:v>28.958333400000001</c:v>
                </c:pt>
                <c:pt idx="1343">
                  <c:v>28.9791667</c:v>
                </c:pt>
                <c:pt idx="1344">
                  <c:v>29</c:v>
                </c:pt>
                <c:pt idx="1345">
                  <c:v>29.0208333</c:v>
                </c:pt>
                <c:pt idx="1346">
                  <c:v>29.0416667</c:v>
                </c:pt>
                <c:pt idx="1347">
                  <c:v>29.0625</c:v>
                </c:pt>
                <c:pt idx="1348">
                  <c:v>29.0833333</c:v>
                </c:pt>
                <c:pt idx="1349">
                  <c:v>29.1041667</c:v>
                </c:pt>
                <c:pt idx="1350">
                  <c:v>29.125</c:v>
                </c:pt>
                <c:pt idx="1351">
                  <c:v>29.1458333</c:v>
                </c:pt>
                <c:pt idx="1352">
                  <c:v>29.1666667</c:v>
                </c:pt>
                <c:pt idx="1353">
                  <c:v>29.1875</c:v>
                </c:pt>
                <c:pt idx="1354">
                  <c:v>29.2083333</c:v>
                </c:pt>
                <c:pt idx="1355">
                  <c:v>29.2291667</c:v>
                </c:pt>
                <c:pt idx="1356">
                  <c:v>29.25</c:v>
                </c:pt>
                <c:pt idx="1357">
                  <c:v>29.2708333</c:v>
                </c:pt>
                <c:pt idx="1358">
                  <c:v>29.2916667</c:v>
                </c:pt>
                <c:pt idx="1359">
                  <c:v>29.3125</c:v>
                </c:pt>
                <c:pt idx="1360">
                  <c:v>29.3333333</c:v>
                </c:pt>
                <c:pt idx="1361">
                  <c:v>29.3541667</c:v>
                </c:pt>
                <c:pt idx="1362">
                  <c:v>29.375</c:v>
                </c:pt>
                <c:pt idx="1363">
                  <c:v>29.3958333</c:v>
                </c:pt>
                <c:pt idx="1364">
                  <c:v>29.4166667</c:v>
                </c:pt>
                <c:pt idx="1365">
                  <c:v>29.4375</c:v>
                </c:pt>
                <c:pt idx="1366">
                  <c:v>29.4583333</c:v>
                </c:pt>
                <c:pt idx="1367">
                  <c:v>29.4791667</c:v>
                </c:pt>
                <c:pt idx="1368">
                  <c:v>29.5</c:v>
                </c:pt>
                <c:pt idx="1369">
                  <c:v>29.5208333</c:v>
                </c:pt>
                <c:pt idx="1370">
                  <c:v>29.5416667</c:v>
                </c:pt>
                <c:pt idx="1371">
                  <c:v>29.5625</c:v>
                </c:pt>
                <c:pt idx="1372">
                  <c:v>29.583333400000001</c:v>
                </c:pt>
                <c:pt idx="1373">
                  <c:v>29.6041667</c:v>
                </c:pt>
                <c:pt idx="1374">
                  <c:v>29.625</c:v>
                </c:pt>
                <c:pt idx="1375">
                  <c:v>29.645833400000001</c:v>
                </c:pt>
                <c:pt idx="1376">
                  <c:v>29.6666667</c:v>
                </c:pt>
                <c:pt idx="1377">
                  <c:v>29.6875</c:v>
                </c:pt>
                <c:pt idx="1378">
                  <c:v>29.708333400000001</c:v>
                </c:pt>
                <c:pt idx="1379">
                  <c:v>29.7291667</c:v>
                </c:pt>
                <c:pt idx="1380">
                  <c:v>29.75</c:v>
                </c:pt>
                <c:pt idx="1381">
                  <c:v>29.770833400000001</c:v>
                </c:pt>
                <c:pt idx="1382">
                  <c:v>29.7916667</c:v>
                </c:pt>
                <c:pt idx="1383">
                  <c:v>29.8125</c:v>
                </c:pt>
                <c:pt idx="1384">
                  <c:v>29.833333400000001</c:v>
                </c:pt>
                <c:pt idx="1385">
                  <c:v>29.8541667</c:v>
                </c:pt>
                <c:pt idx="1386">
                  <c:v>29.875</c:v>
                </c:pt>
                <c:pt idx="1387">
                  <c:v>29.895833400000001</c:v>
                </c:pt>
                <c:pt idx="1388">
                  <c:v>29.9166667</c:v>
                </c:pt>
                <c:pt idx="1389">
                  <c:v>29.9375</c:v>
                </c:pt>
                <c:pt idx="1390">
                  <c:v>29.958333400000001</c:v>
                </c:pt>
                <c:pt idx="1391">
                  <c:v>29.9791667</c:v>
                </c:pt>
                <c:pt idx="1392">
                  <c:v>30</c:v>
                </c:pt>
                <c:pt idx="1393">
                  <c:v>30.0208333</c:v>
                </c:pt>
                <c:pt idx="1394">
                  <c:v>30.0416667</c:v>
                </c:pt>
                <c:pt idx="1395">
                  <c:v>30.0625</c:v>
                </c:pt>
                <c:pt idx="1396">
                  <c:v>30.0833333</c:v>
                </c:pt>
                <c:pt idx="1397">
                  <c:v>30.1041667</c:v>
                </c:pt>
                <c:pt idx="1398">
                  <c:v>30.125</c:v>
                </c:pt>
                <c:pt idx="1399">
                  <c:v>30.1458333</c:v>
                </c:pt>
                <c:pt idx="1400">
                  <c:v>30.1666667</c:v>
                </c:pt>
                <c:pt idx="1401">
                  <c:v>30.1875</c:v>
                </c:pt>
                <c:pt idx="1402">
                  <c:v>30.2083333</c:v>
                </c:pt>
                <c:pt idx="1403">
                  <c:v>30.2291667</c:v>
                </c:pt>
                <c:pt idx="1404">
                  <c:v>30.25</c:v>
                </c:pt>
                <c:pt idx="1405">
                  <c:v>30.2708333</c:v>
                </c:pt>
                <c:pt idx="1406">
                  <c:v>30.2916667</c:v>
                </c:pt>
                <c:pt idx="1407">
                  <c:v>30.3125</c:v>
                </c:pt>
                <c:pt idx="1408">
                  <c:v>30.3333333</c:v>
                </c:pt>
                <c:pt idx="1409">
                  <c:v>30.3541667</c:v>
                </c:pt>
                <c:pt idx="1410">
                  <c:v>30.375</c:v>
                </c:pt>
                <c:pt idx="1411">
                  <c:v>30.3958333</c:v>
                </c:pt>
                <c:pt idx="1412">
                  <c:v>30.4166667</c:v>
                </c:pt>
                <c:pt idx="1413">
                  <c:v>30.4375</c:v>
                </c:pt>
                <c:pt idx="1414">
                  <c:v>30.4583333</c:v>
                </c:pt>
                <c:pt idx="1415">
                  <c:v>30.4791667</c:v>
                </c:pt>
                <c:pt idx="1416">
                  <c:v>30.5</c:v>
                </c:pt>
                <c:pt idx="1417">
                  <c:v>30.5208333</c:v>
                </c:pt>
                <c:pt idx="1418">
                  <c:v>30.5416667</c:v>
                </c:pt>
                <c:pt idx="1419">
                  <c:v>30.5625</c:v>
                </c:pt>
                <c:pt idx="1420">
                  <c:v>30.583333400000001</c:v>
                </c:pt>
                <c:pt idx="1421">
                  <c:v>30.6041667</c:v>
                </c:pt>
                <c:pt idx="1422">
                  <c:v>30.625</c:v>
                </c:pt>
                <c:pt idx="1423">
                  <c:v>30.645833400000001</c:v>
                </c:pt>
                <c:pt idx="1424">
                  <c:v>30.6666667</c:v>
                </c:pt>
                <c:pt idx="1425">
                  <c:v>30.6875</c:v>
                </c:pt>
                <c:pt idx="1426">
                  <c:v>30.708333400000001</c:v>
                </c:pt>
                <c:pt idx="1427">
                  <c:v>30.7291667</c:v>
                </c:pt>
                <c:pt idx="1428">
                  <c:v>30.75</c:v>
                </c:pt>
                <c:pt idx="1429">
                  <c:v>30.770833400000001</c:v>
                </c:pt>
                <c:pt idx="1430">
                  <c:v>30.7916667</c:v>
                </c:pt>
                <c:pt idx="1431">
                  <c:v>30.8125</c:v>
                </c:pt>
                <c:pt idx="1432">
                  <c:v>30.833333400000001</c:v>
                </c:pt>
                <c:pt idx="1433">
                  <c:v>30.8541667</c:v>
                </c:pt>
                <c:pt idx="1434">
                  <c:v>30.875</c:v>
                </c:pt>
                <c:pt idx="1435">
                  <c:v>30.895833400000001</c:v>
                </c:pt>
                <c:pt idx="1436">
                  <c:v>30.9166667</c:v>
                </c:pt>
                <c:pt idx="1437">
                  <c:v>30.9375</c:v>
                </c:pt>
                <c:pt idx="1438">
                  <c:v>30.958333400000001</c:v>
                </c:pt>
                <c:pt idx="1439">
                  <c:v>30.9791667</c:v>
                </c:pt>
                <c:pt idx="1440">
                  <c:v>31</c:v>
                </c:pt>
                <c:pt idx="1441">
                  <c:v>31.0208333</c:v>
                </c:pt>
                <c:pt idx="1442">
                  <c:v>31.0416667</c:v>
                </c:pt>
                <c:pt idx="1443">
                  <c:v>31.0625</c:v>
                </c:pt>
                <c:pt idx="1444">
                  <c:v>31.0833333</c:v>
                </c:pt>
                <c:pt idx="1445">
                  <c:v>31.1041667</c:v>
                </c:pt>
                <c:pt idx="1446">
                  <c:v>31.125</c:v>
                </c:pt>
                <c:pt idx="1447">
                  <c:v>31.1458333</c:v>
                </c:pt>
                <c:pt idx="1448">
                  <c:v>31.1666667</c:v>
                </c:pt>
                <c:pt idx="1449">
                  <c:v>31.1875</c:v>
                </c:pt>
                <c:pt idx="1450">
                  <c:v>31.2083333</c:v>
                </c:pt>
                <c:pt idx="1451">
                  <c:v>31.2291667</c:v>
                </c:pt>
                <c:pt idx="1452">
                  <c:v>31.25</c:v>
                </c:pt>
                <c:pt idx="1453">
                  <c:v>31.2708333</c:v>
                </c:pt>
                <c:pt idx="1454">
                  <c:v>31.2916667</c:v>
                </c:pt>
                <c:pt idx="1455">
                  <c:v>31.3125</c:v>
                </c:pt>
                <c:pt idx="1456">
                  <c:v>31.3333333</c:v>
                </c:pt>
                <c:pt idx="1457">
                  <c:v>31.3541667</c:v>
                </c:pt>
                <c:pt idx="1458">
                  <c:v>31.375</c:v>
                </c:pt>
                <c:pt idx="1459">
                  <c:v>31.3958333</c:v>
                </c:pt>
                <c:pt idx="1460">
                  <c:v>31.4166667</c:v>
                </c:pt>
                <c:pt idx="1461">
                  <c:v>31.4375</c:v>
                </c:pt>
                <c:pt idx="1462">
                  <c:v>31.4583333</c:v>
                </c:pt>
                <c:pt idx="1463">
                  <c:v>31.4791667</c:v>
                </c:pt>
                <c:pt idx="1464">
                  <c:v>31.5</c:v>
                </c:pt>
                <c:pt idx="1465">
                  <c:v>31.5208333</c:v>
                </c:pt>
                <c:pt idx="1466">
                  <c:v>31.5416667</c:v>
                </c:pt>
                <c:pt idx="1467">
                  <c:v>31.5625</c:v>
                </c:pt>
                <c:pt idx="1468">
                  <c:v>31.583333400000001</c:v>
                </c:pt>
                <c:pt idx="1469">
                  <c:v>31.6041667</c:v>
                </c:pt>
                <c:pt idx="1470">
                  <c:v>31.625</c:v>
                </c:pt>
                <c:pt idx="1471">
                  <c:v>31.645833400000001</c:v>
                </c:pt>
                <c:pt idx="1472">
                  <c:v>31.6666667</c:v>
                </c:pt>
                <c:pt idx="1473">
                  <c:v>31.6875</c:v>
                </c:pt>
                <c:pt idx="1474">
                  <c:v>31.708333400000001</c:v>
                </c:pt>
                <c:pt idx="1475">
                  <c:v>31.7291667</c:v>
                </c:pt>
                <c:pt idx="1476">
                  <c:v>31.75</c:v>
                </c:pt>
                <c:pt idx="1477">
                  <c:v>31.770833400000001</c:v>
                </c:pt>
                <c:pt idx="1478">
                  <c:v>31.7916667</c:v>
                </c:pt>
                <c:pt idx="1479">
                  <c:v>31.8125</c:v>
                </c:pt>
                <c:pt idx="1480">
                  <c:v>31.833333400000001</c:v>
                </c:pt>
                <c:pt idx="1481">
                  <c:v>31.8541667</c:v>
                </c:pt>
                <c:pt idx="1482">
                  <c:v>31.875</c:v>
                </c:pt>
                <c:pt idx="1483">
                  <c:v>31.895833400000001</c:v>
                </c:pt>
                <c:pt idx="1484">
                  <c:v>31.9166667</c:v>
                </c:pt>
                <c:pt idx="1485">
                  <c:v>31.9375</c:v>
                </c:pt>
                <c:pt idx="1486">
                  <c:v>31.958333400000001</c:v>
                </c:pt>
                <c:pt idx="1487">
                  <c:v>31.9791667</c:v>
                </c:pt>
              </c:numCache>
            </c:numRef>
          </c:xVal>
          <c:yVal>
            <c:numRef>
              <c:f>'Apatity Neutron Monitor Data'!$J$14:$J$1501</c:f>
              <c:numCache>
                <c:formatCode>General</c:formatCode>
                <c:ptCount val="1488"/>
                <c:pt idx="0">
                  <c:v>1294</c:v>
                </c:pt>
                <c:pt idx="1">
                  <c:v>1299</c:v>
                </c:pt>
                <c:pt idx="2">
                  <c:v>1305</c:v>
                </c:pt>
                <c:pt idx="3">
                  <c:v>1296</c:v>
                </c:pt>
                <c:pt idx="4">
                  <c:v>1297</c:v>
                </c:pt>
                <c:pt idx="5">
                  <c:v>1303</c:v>
                </c:pt>
                <c:pt idx="6">
                  <c:v>1298</c:v>
                </c:pt>
                <c:pt idx="7">
                  <c:v>1301</c:v>
                </c:pt>
                <c:pt idx="8">
                  <c:v>1301</c:v>
                </c:pt>
                <c:pt idx="9">
                  <c:v>1303</c:v>
                </c:pt>
                <c:pt idx="10">
                  <c:v>1304</c:v>
                </c:pt>
                <c:pt idx="11">
                  <c:v>1305</c:v>
                </c:pt>
                <c:pt idx="12">
                  <c:v>1301</c:v>
                </c:pt>
                <c:pt idx="13">
                  <c:v>1305</c:v>
                </c:pt>
                <c:pt idx="14">
                  <c:v>1309</c:v>
                </c:pt>
                <c:pt idx="15">
                  <c:v>1309</c:v>
                </c:pt>
                <c:pt idx="16">
                  <c:v>1306</c:v>
                </c:pt>
                <c:pt idx="17">
                  <c:v>1309</c:v>
                </c:pt>
                <c:pt idx="18">
                  <c:v>1312</c:v>
                </c:pt>
                <c:pt idx="19">
                  <c:v>1306</c:v>
                </c:pt>
                <c:pt idx="20">
                  <c:v>1310</c:v>
                </c:pt>
                <c:pt idx="21">
                  <c:v>1311</c:v>
                </c:pt>
                <c:pt idx="22">
                  <c:v>1306</c:v>
                </c:pt>
                <c:pt idx="23">
                  <c:v>1307</c:v>
                </c:pt>
                <c:pt idx="24">
                  <c:v>1307</c:v>
                </c:pt>
                <c:pt idx="25">
                  <c:v>1306</c:v>
                </c:pt>
                <c:pt idx="26">
                  <c:v>1309</c:v>
                </c:pt>
                <c:pt idx="27">
                  <c:v>1302</c:v>
                </c:pt>
                <c:pt idx="28">
                  <c:v>1302</c:v>
                </c:pt>
                <c:pt idx="29">
                  <c:v>1306</c:v>
                </c:pt>
                <c:pt idx="30">
                  <c:v>1301</c:v>
                </c:pt>
                <c:pt idx="31">
                  <c:v>1306</c:v>
                </c:pt>
                <c:pt idx="32">
                  <c:v>1304</c:v>
                </c:pt>
                <c:pt idx="33">
                  <c:v>1305</c:v>
                </c:pt>
                <c:pt idx="34">
                  <c:v>1301</c:v>
                </c:pt>
                <c:pt idx="35">
                  <c:v>1301</c:v>
                </c:pt>
                <c:pt idx="36">
                  <c:v>1298</c:v>
                </c:pt>
                <c:pt idx="37">
                  <c:v>1298</c:v>
                </c:pt>
                <c:pt idx="38">
                  <c:v>1299</c:v>
                </c:pt>
                <c:pt idx="39">
                  <c:v>1300</c:v>
                </c:pt>
                <c:pt idx="40">
                  <c:v>1299</c:v>
                </c:pt>
                <c:pt idx="41">
                  <c:v>1297</c:v>
                </c:pt>
                <c:pt idx="42">
                  <c:v>1298</c:v>
                </c:pt>
                <c:pt idx="43">
                  <c:v>1302</c:v>
                </c:pt>
                <c:pt idx="44">
                  <c:v>1301</c:v>
                </c:pt>
                <c:pt idx="45">
                  <c:v>1295</c:v>
                </c:pt>
                <c:pt idx="46">
                  <c:v>1293</c:v>
                </c:pt>
                <c:pt idx="47">
                  <c:v>1294</c:v>
                </c:pt>
                <c:pt idx="48">
                  <c:v>1300</c:v>
                </c:pt>
                <c:pt idx="49">
                  <c:v>1292</c:v>
                </c:pt>
                <c:pt idx="50">
                  <c:v>1294</c:v>
                </c:pt>
                <c:pt idx="51">
                  <c:v>1296</c:v>
                </c:pt>
                <c:pt idx="52">
                  <c:v>1290</c:v>
                </c:pt>
                <c:pt idx="53">
                  <c:v>1295</c:v>
                </c:pt>
                <c:pt idx="54">
                  <c:v>1291</c:v>
                </c:pt>
                <c:pt idx="55">
                  <c:v>1301</c:v>
                </c:pt>
                <c:pt idx="56">
                  <c:v>1295</c:v>
                </c:pt>
                <c:pt idx="57">
                  <c:v>1297</c:v>
                </c:pt>
                <c:pt idx="58">
                  <c:v>1293</c:v>
                </c:pt>
                <c:pt idx="59">
                  <c:v>1301</c:v>
                </c:pt>
                <c:pt idx="60">
                  <c:v>1296</c:v>
                </c:pt>
                <c:pt idx="61">
                  <c:v>1299</c:v>
                </c:pt>
                <c:pt idx="62">
                  <c:v>1298</c:v>
                </c:pt>
                <c:pt idx="63">
                  <c:v>1303</c:v>
                </c:pt>
                <c:pt idx="64">
                  <c:v>1297</c:v>
                </c:pt>
                <c:pt idx="65">
                  <c:v>1303</c:v>
                </c:pt>
                <c:pt idx="66">
                  <c:v>1300</c:v>
                </c:pt>
                <c:pt idx="67">
                  <c:v>1298</c:v>
                </c:pt>
                <c:pt idx="68">
                  <c:v>1301</c:v>
                </c:pt>
                <c:pt idx="69">
                  <c:v>1302</c:v>
                </c:pt>
                <c:pt idx="70">
                  <c:v>1301</c:v>
                </c:pt>
                <c:pt idx="71">
                  <c:v>1308</c:v>
                </c:pt>
                <c:pt idx="72">
                  <c:v>1301</c:v>
                </c:pt>
                <c:pt idx="73">
                  <c:v>1308</c:v>
                </c:pt>
                <c:pt idx="74">
                  <c:v>1309</c:v>
                </c:pt>
                <c:pt idx="75">
                  <c:v>1303</c:v>
                </c:pt>
                <c:pt idx="76">
                  <c:v>1303</c:v>
                </c:pt>
                <c:pt idx="77">
                  <c:v>1303</c:v>
                </c:pt>
                <c:pt idx="78">
                  <c:v>1303</c:v>
                </c:pt>
                <c:pt idx="79">
                  <c:v>1303</c:v>
                </c:pt>
                <c:pt idx="80">
                  <c:v>1295</c:v>
                </c:pt>
                <c:pt idx="81">
                  <c:v>1294</c:v>
                </c:pt>
                <c:pt idx="82">
                  <c:v>1293</c:v>
                </c:pt>
                <c:pt idx="83">
                  <c:v>1292</c:v>
                </c:pt>
                <c:pt idx="84">
                  <c:v>1298</c:v>
                </c:pt>
                <c:pt idx="85">
                  <c:v>1294</c:v>
                </c:pt>
                <c:pt idx="86">
                  <c:v>1295</c:v>
                </c:pt>
                <c:pt idx="87">
                  <c:v>1296</c:v>
                </c:pt>
                <c:pt idx="88">
                  <c:v>1295</c:v>
                </c:pt>
                <c:pt idx="89">
                  <c:v>1292</c:v>
                </c:pt>
                <c:pt idx="90">
                  <c:v>1295</c:v>
                </c:pt>
                <c:pt idx="91">
                  <c:v>1293</c:v>
                </c:pt>
                <c:pt idx="92">
                  <c:v>1295</c:v>
                </c:pt>
                <c:pt idx="93">
                  <c:v>1297</c:v>
                </c:pt>
                <c:pt idx="94">
                  <c:v>1297</c:v>
                </c:pt>
                <c:pt idx="95">
                  <c:v>1297</c:v>
                </c:pt>
                <c:pt idx="96">
                  <c:v>1301</c:v>
                </c:pt>
                <c:pt idx="97">
                  <c:v>1298</c:v>
                </c:pt>
                <c:pt idx="98">
                  <c:v>1300</c:v>
                </c:pt>
                <c:pt idx="99">
                  <c:v>1296</c:v>
                </c:pt>
                <c:pt idx="100">
                  <c:v>1295</c:v>
                </c:pt>
                <c:pt idx="101">
                  <c:v>1293</c:v>
                </c:pt>
                <c:pt idx="102">
                  <c:v>1296</c:v>
                </c:pt>
                <c:pt idx="103">
                  <c:v>1300</c:v>
                </c:pt>
                <c:pt idx="104">
                  <c:v>1299</c:v>
                </c:pt>
                <c:pt idx="105">
                  <c:v>1294</c:v>
                </c:pt>
                <c:pt idx="106">
                  <c:v>1293</c:v>
                </c:pt>
                <c:pt idx="107">
                  <c:v>1296</c:v>
                </c:pt>
                <c:pt idx="108">
                  <c:v>1297</c:v>
                </c:pt>
                <c:pt idx="109">
                  <c:v>1297</c:v>
                </c:pt>
                <c:pt idx="110">
                  <c:v>1294</c:v>
                </c:pt>
                <c:pt idx="111">
                  <c:v>1294</c:v>
                </c:pt>
                <c:pt idx="112">
                  <c:v>1301</c:v>
                </c:pt>
                <c:pt idx="113">
                  <c:v>1301</c:v>
                </c:pt>
                <c:pt idx="114">
                  <c:v>1296</c:v>
                </c:pt>
                <c:pt idx="115">
                  <c:v>1302</c:v>
                </c:pt>
                <c:pt idx="116">
                  <c:v>1299</c:v>
                </c:pt>
                <c:pt idx="117">
                  <c:v>1304</c:v>
                </c:pt>
                <c:pt idx="118">
                  <c:v>1299</c:v>
                </c:pt>
                <c:pt idx="119">
                  <c:v>1303</c:v>
                </c:pt>
                <c:pt idx="120">
                  <c:v>1303</c:v>
                </c:pt>
                <c:pt idx="121">
                  <c:v>1302</c:v>
                </c:pt>
                <c:pt idx="122">
                  <c:v>1300</c:v>
                </c:pt>
                <c:pt idx="123">
                  <c:v>1297</c:v>
                </c:pt>
                <c:pt idx="124">
                  <c:v>1299</c:v>
                </c:pt>
                <c:pt idx="125">
                  <c:v>1296</c:v>
                </c:pt>
                <c:pt idx="126">
                  <c:v>1304</c:v>
                </c:pt>
                <c:pt idx="127">
                  <c:v>1300</c:v>
                </c:pt>
                <c:pt idx="128">
                  <c:v>1300</c:v>
                </c:pt>
                <c:pt idx="129">
                  <c:v>1297</c:v>
                </c:pt>
                <c:pt idx="130">
                  <c:v>1295</c:v>
                </c:pt>
                <c:pt idx="131">
                  <c:v>1295</c:v>
                </c:pt>
                <c:pt idx="132">
                  <c:v>1294</c:v>
                </c:pt>
                <c:pt idx="133">
                  <c:v>1293</c:v>
                </c:pt>
                <c:pt idx="134">
                  <c:v>1293</c:v>
                </c:pt>
                <c:pt idx="135">
                  <c:v>1290</c:v>
                </c:pt>
                <c:pt idx="136">
                  <c:v>1296</c:v>
                </c:pt>
                <c:pt idx="137">
                  <c:v>1292</c:v>
                </c:pt>
                <c:pt idx="138">
                  <c:v>1298</c:v>
                </c:pt>
                <c:pt idx="139">
                  <c:v>1294</c:v>
                </c:pt>
                <c:pt idx="140">
                  <c:v>1294</c:v>
                </c:pt>
                <c:pt idx="141">
                  <c:v>1297</c:v>
                </c:pt>
                <c:pt idx="142">
                  <c:v>1294</c:v>
                </c:pt>
                <c:pt idx="143">
                  <c:v>1296</c:v>
                </c:pt>
                <c:pt idx="144">
                  <c:v>1294</c:v>
                </c:pt>
                <c:pt idx="145">
                  <c:v>1293</c:v>
                </c:pt>
                <c:pt idx="146">
                  <c:v>1297</c:v>
                </c:pt>
                <c:pt idx="147">
                  <c:v>1290</c:v>
                </c:pt>
                <c:pt idx="148">
                  <c:v>1292</c:v>
                </c:pt>
                <c:pt idx="149">
                  <c:v>1297</c:v>
                </c:pt>
                <c:pt idx="150">
                  <c:v>1296</c:v>
                </c:pt>
                <c:pt idx="151">
                  <c:v>1296</c:v>
                </c:pt>
                <c:pt idx="152">
                  <c:v>1295</c:v>
                </c:pt>
                <c:pt idx="153">
                  <c:v>1295</c:v>
                </c:pt>
                <c:pt idx="154">
                  <c:v>1296</c:v>
                </c:pt>
                <c:pt idx="155">
                  <c:v>1294</c:v>
                </c:pt>
                <c:pt idx="156">
                  <c:v>1300</c:v>
                </c:pt>
                <c:pt idx="157">
                  <c:v>1295</c:v>
                </c:pt>
                <c:pt idx="158">
                  <c:v>1294</c:v>
                </c:pt>
                <c:pt idx="159">
                  <c:v>1295</c:v>
                </c:pt>
                <c:pt idx="160">
                  <c:v>1299</c:v>
                </c:pt>
                <c:pt idx="161">
                  <c:v>1300</c:v>
                </c:pt>
                <c:pt idx="162">
                  <c:v>1295</c:v>
                </c:pt>
                <c:pt idx="163">
                  <c:v>1301</c:v>
                </c:pt>
                <c:pt idx="164">
                  <c:v>1296</c:v>
                </c:pt>
                <c:pt idx="165">
                  <c:v>1296</c:v>
                </c:pt>
                <c:pt idx="166">
                  <c:v>1306</c:v>
                </c:pt>
                <c:pt idx="167">
                  <c:v>1302</c:v>
                </c:pt>
                <c:pt idx="168">
                  <c:v>1301</c:v>
                </c:pt>
                <c:pt idx="169">
                  <c:v>1304</c:v>
                </c:pt>
                <c:pt idx="170">
                  <c:v>1302</c:v>
                </c:pt>
                <c:pt idx="171">
                  <c:v>1304</c:v>
                </c:pt>
                <c:pt idx="172">
                  <c:v>1307</c:v>
                </c:pt>
                <c:pt idx="173">
                  <c:v>1305</c:v>
                </c:pt>
                <c:pt idx="174">
                  <c:v>1299</c:v>
                </c:pt>
                <c:pt idx="175">
                  <c:v>1299</c:v>
                </c:pt>
                <c:pt idx="176">
                  <c:v>1296</c:v>
                </c:pt>
                <c:pt idx="177">
                  <c:v>1301</c:v>
                </c:pt>
                <c:pt idx="178">
                  <c:v>1301</c:v>
                </c:pt>
                <c:pt idx="179">
                  <c:v>1298</c:v>
                </c:pt>
                <c:pt idx="180">
                  <c:v>1298</c:v>
                </c:pt>
                <c:pt idx="181">
                  <c:v>1295</c:v>
                </c:pt>
                <c:pt idx="182">
                  <c:v>1297</c:v>
                </c:pt>
                <c:pt idx="183">
                  <c:v>1297</c:v>
                </c:pt>
                <c:pt idx="184">
                  <c:v>1293</c:v>
                </c:pt>
                <c:pt idx="185">
                  <c:v>1294</c:v>
                </c:pt>
                <c:pt idx="186">
                  <c:v>1301</c:v>
                </c:pt>
                <c:pt idx="187">
                  <c:v>1297</c:v>
                </c:pt>
                <c:pt idx="188">
                  <c:v>1297</c:v>
                </c:pt>
                <c:pt idx="189">
                  <c:v>1296</c:v>
                </c:pt>
                <c:pt idx="190">
                  <c:v>1297</c:v>
                </c:pt>
                <c:pt idx="191">
                  <c:v>1297</c:v>
                </c:pt>
                <c:pt idx="192">
                  <c:v>1303</c:v>
                </c:pt>
                <c:pt idx="193">
                  <c:v>1298</c:v>
                </c:pt>
                <c:pt idx="194">
                  <c:v>1302</c:v>
                </c:pt>
                <c:pt idx="195">
                  <c:v>1301</c:v>
                </c:pt>
                <c:pt idx="196">
                  <c:v>1292</c:v>
                </c:pt>
                <c:pt idx="197">
                  <c:v>1299</c:v>
                </c:pt>
                <c:pt idx="198">
                  <c:v>1293</c:v>
                </c:pt>
                <c:pt idx="199">
                  <c:v>1300</c:v>
                </c:pt>
                <c:pt idx="200">
                  <c:v>1298</c:v>
                </c:pt>
                <c:pt idx="201">
                  <c:v>1301</c:v>
                </c:pt>
                <c:pt idx="202">
                  <c:v>1294</c:v>
                </c:pt>
                <c:pt idx="203">
                  <c:v>1299</c:v>
                </c:pt>
                <c:pt idx="204">
                  <c:v>1300</c:v>
                </c:pt>
                <c:pt idx="205">
                  <c:v>1294</c:v>
                </c:pt>
                <c:pt idx="206">
                  <c:v>1298</c:v>
                </c:pt>
                <c:pt idx="207">
                  <c:v>1297</c:v>
                </c:pt>
                <c:pt idx="208">
                  <c:v>1301</c:v>
                </c:pt>
                <c:pt idx="209">
                  <c:v>1303</c:v>
                </c:pt>
                <c:pt idx="210">
                  <c:v>1303</c:v>
                </c:pt>
                <c:pt idx="211">
                  <c:v>1301</c:v>
                </c:pt>
                <c:pt idx="212">
                  <c:v>1302</c:v>
                </c:pt>
                <c:pt idx="213">
                  <c:v>1306</c:v>
                </c:pt>
                <c:pt idx="214">
                  <c:v>1303</c:v>
                </c:pt>
                <c:pt idx="215">
                  <c:v>1301</c:v>
                </c:pt>
                <c:pt idx="216">
                  <c:v>1308</c:v>
                </c:pt>
                <c:pt idx="217">
                  <c:v>1302</c:v>
                </c:pt>
                <c:pt idx="218">
                  <c:v>1303</c:v>
                </c:pt>
                <c:pt idx="219">
                  <c:v>1302</c:v>
                </c:pt>
                <c:pt idx="220">
                  <c:v>1304</c:v>
                </c:pt>
                <c:pt idx="221">
                  <c:v>1299</c:v>
                </c:pt>
                <c:pt idx="222">
                  <c:v>1303</c:v>
                </c:pt>
                <c:pt idx="223">
                  <c:v>1301</c:v>
                </c:pt>
                <c:pt idx="224">
                  <c:v>1295</c:v>
                </c:pt>
                <c:pt idx="225">
                  <c:v>1301</c:v>
                </c:pt>
                <c:pt idx="226">
                  <c:v>1293</c:v>
                </c:pt>
                <c:pt idx="227">
                  <c:v>1300</c:v>
                </c:pt>
                <c:pt idx="228">
                  <c:v>1294</c:v>
                </c:pt>
                <c:pt idx="229">
                  <c:v>1299</c:v>
                </c:pt>
                <c:pt idx="230">
                  <c:v>1299</c:v>
                </c:pt>
                <c:pt idx="231">
                  <c:v>1296</c:v>
                </c:pt>
                <c:pt idx="232">
                  <c:v>1295</c:v>
                </c:pt>
                <c:pt idx="233">
                  <c:v>1298</c:v>
                </c:pt>
                <c:pt idx="234">
                  <c:v>1301</c:v>
                </c:pt>
                <c:pt idx="235">
                  <c:v>1298</c:v>
                </c:pt>
                <c:pt idx="236">
                  <c:v>1293</c:v>
                </c:pt>
                <c:pt idx="237">
                  <c:v>1300</c:v>
                </c:pt>
                <c:pt idx="238">
                  <c:v>1298</c:v>
                </c:pt>
                <c:pt idx="239">
                  <c:v>1292</c:v>
                </c:pt>
                <c:pt idx="240">
                  <c:v>1296</c:v>
                </c:pt>
                <c:pt idx="241">
                  <c:v>1293</c:v>
                </c:pt>
                <c:pt idx="242">
                  <c:v>1291</c:v>
                </c:pt>
                <c:pt idx="243">
                  <c:v>1297</c:v>
                </c:pt>
                <c:pt idx="244">
                  <c:v>1294</c:v>
                </c:pt>
                <c:pt idx="245">
                  <c:v>1294</c:v>
                </c:pt>
                <c:pt idx="246">
                  <c:v>1293</c:v>
                </c:pt>
                <c:pt idx="247">
                  <c:v>1299</c:v>
                </c:pt>
                <c:pt idx="248">
                  <c:v>1289</c:v>
                </c:pt>
                <c:pt idx="249">
                  <c:v>1288</c:v>
                </c:pt>
                <c:pt idx="250">
                  <c:v>1296</c:v>
                </c:pt>
                <c:pt idx="251">
                  <c:v>1289</c:v>
                </c:pt>
                <c:pt idx="252">
                  <c:v>1291</c:v>
                </c:pt>
                <c:pt idx="253">
                  <c:v>1285</c:v>
                </c:pt>
                <c:pt idx="254">
                  <c:v>1289</c:v>
                </c:pt>
                <c:pt idx="255">
                  <c:v>1288</c:v>
                </c:pt>
                <c:pt idx="256">
                  <c:v>1287</c:v>
                </c:pt>
                <c:pt idx="257">
                  <c:v>1291</c:v>
                </c:pt>
                <c:pt idx="258">
                  <c:v>1288</c:v>
                </c:pt>
                <c:pt idx="259">
                  <c:v>1289</c:v>
                </c:pt>
                <c:pt idx="260">
                  <c:v>1288</c:v>
                </c:pt>
                <c:pt idx="261">
                  <c:v>1288</c:v>
                </c:pt>
                <c:pt idx="262">
                  <c:v>1292</c:v>
                </c:pt>
                <c:pt idx="263">
                  <c:v>1291</c:v>
                </c:pt>
                <c:pt idx="264">
                  <c:v>1292</c:v>
                </c:pt>
                <c:pt idx="265">
                  <c:v>1292</c:v>
                </c:pt>
                <c:pt idx="266">
                  <c:v>1291</c:v>
                </c:pt>
                <c:pt idx="267">
                  <c:v>1289</c:v>
                </c:pt>
                <c:pt idx="268">
                  <c:v>1289</c:v>
                </c:pt>
                <c:pt idx="269">
                  <c:v>1284</c:v>
                </c:pt>
                <c:pt idx="270">
                  <c:v>1287</c:v>
                </c:pt>
                <c:pt idx="271">
                  <c:v>1287</c:v>
                </c:pt>
                <c:pt idx="272">
                  <c:v>1285</c:v>
                </c:pt>
                <c:pt idx="273">
                  <c:v>1284</c:v>
                </c:pt>
                <c:pt idx="274">
                  <c:v>1281</c:v>
                </c:pt>
                <c:pt idx="275">
                  <c:v>1279</c:v>
                </c:pt>
                <c:pt idx="276">
                  <c:v>1286</c:v>
                </c:pt>
                <c:pt idx="277">
                  <c:v>1286</c:v>
                </c:pt>
                <c:pt idx="278">
                  <c:v>1282</c:v>
                </c:pt>
                <c:pt idx="279">
                  <c:v>1285</c:v>
                </c:pt>
                <c:pt idx="280">
                  <c:v>1282</c:v>
                </c:pt>
                <c:pt idx="281">
                  <c:v>1279</c:v>
                </c:pt>
                <c:pt idx="282">
                  <c:v>1282</c:v>
                </c:pt>
                <c:pt idx="283">
                  <c:v>1282</c:v>
                </c:pt>
                <c:pt idx="284">
                  <c:v>1277</c:v>
                </c:pt>
                <c:pt idx="285">
                  <c:v>1275</c:v>
                </c:pt>
                <c:pt idx="286">
                  <c:v>1281</c:v>
                </c:pt>
                <c:pt idx="287">
                  <c:v>1283</c:v>
                </c:pt>
                <c:pt idx="288">
                  <c:v>1279</c:v>
                </c:pt>
                <c:pt idx="289">
                  <c:v>1279</c:v>
                </c:pt>
                <c:pt idx="290">
                  <c:v>1274</c:v>
                </c:pt>
                <c:pt idx="291">
                  <c:v>1283</c:v>
                </c:pt>
                <c:pt idx="292">
                  <c:v>1279</c:v>
                </c:pt>
                <c:pt idx="293">
                  <c:v>1282</c:v>
                </c:pt>
                <c:pt idx="294">
                  <c:v>1280</c:v>
                </c:pt>
                <c:pt idx="295">
                  <c:v>1287</c:v>
                </c:pt>
                <c:pt idx="296">
                  <c:v>1286</c:v>
                </c:pt>
                <c:pt idx="297">
                  <c:v>1281</c:v>
                </c:pt>
                <c:pt idx="298">
                  <c:v>1287</c:v>
                </c:pt>
                <c:pt idx="299">
                  <c:v>1286</c:v>
                </c:pt>
                <c:pt idx="300">
                  <c:v>1292</c:v>
                </c:pt>
                <c:pt idx="301">
                  <c:v>1292</c:v>
                </c:pt>
                <c:pt idx="302">
                  <c:v>1296</c:v>
                </c:pt>
                <c:pt idx="303">
                  <c:v>1291</c:v>
                </c:pt>
                <c:pt idx="304">
                  <c:v>1293</c:v>
                </c:pt>
                <c:pt idx="305">
                  <c:v>1291</c:v>
                </c:pt>
                <c:pt idx="306">
                  <c:v>1293</c:v>
                </c:pt>
                <c:pt idx="307">
                  <c:v>1295</c:v>
                </c:pt>
                <c:pt idx="308">
                  <c:v>1294</c:v>
                </c:pt>
                <c:pt idx="309">
                  <c:v>1298</c:v>
                </c:pt>
                <c:pt idx="310">
                  <c:v>1295</c:v>
                </c:pt>
                <c:pt idx="311">
                  <c:v>1290</c:v>
                </c:pt>
                <c:pt idx="312">
                  <c:v>1291</c:v>
                </c:pt>
                <c:pt idx="313">
                  <c:v>1288</c:v>
                </c:pt>
                <c:pt idx="314">
                  <c:v>1287</c:v>
                </c:pt>
                <c:pt idx="315">
                  <c:v>1290</c:v>
                </c:pt>
                <c:pt idx="316">
                  <c:v>1289</c:v>
                </c:pt>
                <c:pt idx="317">
                  <c:v>1285</c:v>
                </c:pt>
                <c:pt idx="318">
                  <c:v>1290</c:v>
                </c:pt>
                <c:pt idx="319">
                  <c:v>1286</c:v>
                </c:pt>
                <c:pt idx="320">
                  <c:v>1286</c:v>
                </c:pt>
                <c:pt idx="321">
                  <c:v>1289</c:v>
                </c:pt>
                <c:pt idx="322">
                  <c:v>1285</c:v>
                </c:pt>
                <c:pt idx="323">
                  <c:v>1286</c:v>
                </c:pt>
                <c:pt idx="324">
                  <c:v>1286</c:v>
                </c:pt>
                <c:pt idx="325">
                  <c:v>1290</c:v>
                </c:pt>
                <c:pt idx="326">
                  <c:v>1286</c:v>
                </c:pt>
                <c:pt idx="327">
                  <c:v>1281</c:v>
                </c:pt>
                <c:pt idx="328">
                  <c:v>1287</c:v>
                </c:pt>
                <c:pt idx="329">
                  <c:v>1287</c:v>
                </c:pt>
                <c:pt idx="330">
                  <c:v>1285</c:v>
                </c:pt>
                <c:pt idx="331">
                  <c:v>1287</c:v>
                </c:pt>
                <c:pt idx="332">
                  <c:v>1294</c:v>
                </c:pt>
                <c:pt idx="333">
                  <c:v>1277</c:v>
                </c:pt>
                <c:pt idx="334">
                  <c:v>1272</c:v>
                </c:pt>
                <c:pt idx="335">
                  <c:v>1273</c:v>
                </c:pt>
                <c:pt idx="336">
                  <c:v>1271</c:v>
                </c:pt>
                <c:pt idx="337">
                  <c:v>1266</c:v>
                </c:pt>
                <c:pt idx="338">
                  <c:v>1267</c:v>
                </c:pt>
                <c:pt idx="339">
                  <c:v>1265</c:v>
                </c:pt>
                <c:pt idx="340">
                  <c:v>1268</c:v>
                </c:pt>
                <c:pt idx="341">
                  <c:v>1265</c:v>
                </c:pt>
                <c:pt idx="342">
                  <c:v>1263</c:v>
                </c:pt>
                <c:pt idx="343">
                  <c:v>1265</c:v>
                </c:pt>
                <c:pt idx="344">
                  <c:v>1263</c:v>
                </c:pt>
                <c:pt idx="345">
                  <c:v>1261</c:v>
                </c:pt>
                <c:pt idx="346">
                  <c:v>1254</c:v>
                </c:pt>
                <c:pt idx="347">
                  <c:v>1252</c:v>
                </c:pt>
                <c:pt idx="348">
                  <c:v>1253</c:v>
                </c:pt>
                <c:pt idx="349">
                  <c:v>1254</c:v>
                </c:pt>
                <c:pt idx="350">
                  <c:v>1251</c:v>
                </c:pt>
                <c:pt idx="351">
                  <c:v>1251</c:v>
                </c:pt>
                <c:pt idx="352">
                  <c:v>1253</c:v>
                </c:pt>
                <c:pt idx="353">
                  <c:v>1253</c:v>
                </c:pt>
                <c:pt idx="354">
                  <c:v>1251</c:v>
                </c:pt>
                <c:pt idx="355">
                  <c:v>1251</c:v>
                </c:pt>
                <c:pt idx="356">
                  <c:v>1254</c:v>
                </c:pt>
                <c:pt idx="357">
                  <c:v>1253</c:v>
                </c:pt>
                <c:pt idx="358">
                  <c:v>1250</c:v>
                </c:pt>
                <c:pt idx="359">
                  <c:v>1247</c:v>
                </c:pt>
                <c:pt idx="360">
                  <c:v>1251</c:v>
                </c:pt>
                <c:pt idx="361">
                  <c:v>1252</c:v>
                </c:pt>
                <c:pt idx="362">
                  <c:v>1251</c:v>
                </c:pt>
                <c:pt idx="363">
                  <c:v>1248</c:v>
                </c:pt>
                <c:pt idx="364">
                  <c:v>1249</c:v>
                </c:pt>
                <c:pt idx="365">
                  <c:v>1244</c:v>
                </c:pt>
                <c:pt idx="366">
                  <c:v>1239</c:v>
                </c:pt>
                <c:pt idx="367">
                  <c:v>1247</c:v>
                </c:pt>
                <c:pt idx="368">
                  <c:v>1243</c:v>
                </c:pt>
                <c:pt idx="369">
                  <c:v>1244</c:v>
                </c:pt>
                <c:pt idx="370">
                  <c:v>1246</c:v>
                </c:pt>
                <c:pt idx="371">
                  <c:v>1243</c:v>
                </c:pt>
                <c:pt idx="372">
                  <c:v>1240</c:v>
                </c:pt>
                <c:pt idx="373">
                  <c:v>1241</c:v>
                </c:pt>
                <c:pt idx="374">
                  <c:v>1247</c:v>
                </c:pt>
                <c:pt idx="375">
                  <c:v>1247</c:v>
                </c:pt>
                <c:pt idx="376">
                  <c:v>1246</c:v>
                </c:pt>
                <c:pt idx="377">
                  <c:v>1238</c:v>
                </c:pt>
                <c:pt idx="378">
                  <c:v>1244</c:v>
                </c:pt>
                <c:pt idx="379">
                  <c:v>1246</c:v>
                </c:pt>
                <c:pt idx="380">
                  <c:v>1243</c:v>
                </c:pt>
                <c:pt idx="381">
                  <c:v>1245</c:v>
                </c:pt>
                <c:pt idx="382">
                  <c:v>1244</c:v>
                </c:pt>
                <c:pt idx="383">
                  <c:v>1243</c:v>
                </c:pt>
                <c:pt idx="384">
                  <c:v>1237</c:v>
                </c:pt>
                <c:pt idx="385">
                  <c:v>1243</c:v>
                </c:pt>
                <c:pt idx="386">
                  <c:v>1246</c:v>
                </c:pt>
                <c:pt idx="387">
                  <c:v>1251</c:v>
                </c:pt>
                <c:pt idx="388">
                  <c:v>1247</c:v>
                </c:pt>
                <c:pt idx="389">
                  <c:v>1252</c:v>
                </c:pt>
                <c:pt idx="390">
                  <c:v>1248</c:v>
                </c:pt>
                <c:pt idx="391">
                  <c:v>1241</c:v>
                </c:pt>
                <c:pt idx="392">
                  <c:v>1245</c:v>
                </c:pt>
                <c:pt idx="393">
                  <c:v>1250</c:v>
                </c:pt>
                <c:pt idx="394">
                  <c:v>1248</c:v>
                </c:pt>
                <c:pt idx="395">
                  <c:v>1246</c:v>
                </c:pt>
                <c:pt idx="396">
                  <c:v>1247</c:v>
                </c:pt>
                <c:pt idx="397">
                  <c:v>1250</c:v>
                </c:pt>
                <c:pt idx="398">
                  <c:v>1242</c:v>
                </c:pt>
                <c:pt idx="399">
                  <c:v>1246</c:v>
                </c:pt>
                <c:pt idx="400">
                  <c:v>1254</c:v>
                </c:pt>
                <c:pt idx="401">
                  <c:v>1253</c:v>
                </c:pt>
                <c:pt idx="402">
                  <c:v>1254</c:v>
                </c:pt>
                <c:pt idx="403">
                  <c:v>1261</c:v>
                </c:pt>
                <c:pt idx="404">
                  <c:v>1256</c:v>
                </c:pt>
                <c:pt idx="405">
                  <c:v>1253</c:v>
                </c:pt>
                <c:pt idx="406">
                  <c:v>1251</c:v>
                </c:pt>
                <c:pt idx="407">
                  <c:v>1250</c:v>
                </c:pt>
                <c:pt idx="408">
                  <c:v>1255</c:v>
                </c:pt>
                <c:pt idx="409">
                  <c:v>1252</c:v>
                </c:pt>
                <c:pt idx="410">
                  <c:v>1248</c:v>
                </c:pt>
                <c:pt idx="411">
                  <c:v>1242</c:v>
                </c:pt>
                <c:pt idx="412">
                  <c:v>1245</c:v>
                </c:pt>
                <c:pt idx="413">
                  <c:v>1249</c:v>
                </c:pt>
                <c:pt idx="414">
                  <c:v>1248</c:v>
                </c:pt>
                <c:pt idx="415">
                  <c:v>1243</c:v>
                </c:pt>
                <c:pt idx="416">
                  <c:v>1245</c:v>
                </c:pt>
                <c:pt idx="417">
                  <c:v>1247</c:v>
                </c:pt>
                <c:pt idx="418">
                  <c:v>1253</c:v>
                </c:pt>
                <c:pt idx="419">
                  <c:v>1243</c:v>
                </c:pt>
                <c:pt idx="420">
                  <c:v>1250</c:v>
                </c:pt>
                <c:pt idx="421">
                  <c:v>1251</c:v>
                </c:pt>
                <c:pt idx="422">
                  <c:v>1249</c:v>
                </c:pt>
                <c:pt idx="423">
                  <c:v>1251</c:v>
                </c:pt>
                <c:pt idx="424">
                  <c:v>1251</c:v>
                </c:pt>
                <c:pt idx="425">
                  <c:v>1255</c:v>
                </c:pt>
                <c:pt idx="426">
                  <c:v>1251</c:v>
                </c:pt>
                <c:pt idx="427">
                  <c:v>1257</c:v>
                </c:pt>
                <c:pt idx="428">
                  <c:v>1253</c:v>
                </c:pt>
                <c:pt idx="429">
                  <c:v>1257</c:v>
                </c:pt>
                <c:pt idx="430">
                  <c:v>1253</c:v>
                </c:pt>
                <c:pt idx="431">
                  <c:v>1255</c:v>
                </c:pt>
                <c:pt idx="432">
                  <c:v>1256</c:v>
                </c:pt>
                <c:pt idx="433">
                  <c:v>1257</c:v>
                </c:pt>
                <c:pt idx="434">
                  <c:v>1252</c:v>
                </c:pt>
                <c:pt idx="435">
                  <c:v>1256</c:v>
                </c:pt>
                <c:pt idx="436">
                  <c:v>1256</c:v>
                </c:pt>
                <c:pt idx="437">
                  <c:v>1252</c:v>
                </c:pt>
                <c:pt idx="438">
                  <c:v>1255</c:v>
                </c:pt>
                <c:pt idx="439">
                  <c:v>1250</c:v>
                </c:pt>
                <c:pt idx="440">
                  <c:v>1253</c:v>
                </c:pt>
                <c:pt idx="441">
                  <c:v>1258</c:v>
                </c:pt>
                <c:pt idx="442">
                  <c:v>1252</c:v>
                </c:pt>
                <c:pt idx="443">
                  <c:v>1256</c:v>
                </c:pt>
                <c:pt idx="444">
                  <c:v>1256</c:v>
                </c:pt>
                <c:pt idx="445">
                  <c:v>1255</c:v>
                </c:pt>
                <c:pt idx="446">
                  <c:v>1251</c:v>
                </c:pt>
                <c:pt idx="447">
                  <c:v>1254</c:v>
                </c:pt>
                <c:pt idx="448">
                  <c:v>1258</c:v>
                </c:pt>
                <c:pt idx="449">
                  <c:v>1265</c:v>
                </c:pt>
                <c:pt idx="450">
                  <c:v>1258</c:v>
                </c:pt>
                <c:pt idx="451">
                  <c:v>1257</c:v>
                </c:pt>
                <c:pt idx="452">
                  <c:v>1261</c:v>
                </c:pt>
                <c:pt idx="453">
                  <c:v>1260</c:v>
                </c:pt>
                <c:pt idx="454">
                  <c:v>1263</c:v>
                </c:pt>
                <c:pt idx="455">
                  <c:v>1258</c:v>
                </c:pt>
                <c:pt idx="456">
                  <c:v>1263</c:v>
                </c:pt>
                <c:pt idx="457">
                  <c:v>1268</c:v>
                </c:pt>
                <c:pt idx="458">
                  <c:v>1263</c:v>
                </c:pt>
                <c:pt idx="459">
                  <c:v>1264</c:v>
                </c:pt>
                <c:pt idx="460">
                  <c:v>1260</c:v>
                </c:pt>
                <c:pt idx="461">
                  <c:v>1256</c:v>
                </c:pt>
                <c:pt idx="462">
                  <c:v>1260</c:v>
                </c:pt>
                <c:pt idx="463">
                  <c:v>1257</c:v>
                </c:pt>
                <c:pt idx="464">
                  <c:v>1257</c:v>
                </c:pt>
                <c:pt idx="465">
                  <c:v>1254</c:v>
                </c:pt>
                <c:pt idx="466">
                  <c:v>1252</c:v>
                </c:pt>
                <c:pt idx="467">
                  <c:v>1250</c:v>
                </c:pt>
                <c:pt idx="468">
                  <c:v>1254</c:v>
                </c:pt>
                <c:pt idx="469">
                  <c:v>1249</c:v>
                </c:pt>
                <c:pt idx="470">
                  <c:v>1246</c:v>
                </c:pt>
                <c:pt idx="471">
                  <c:v>1254</c:v>
                </c:pt>
                <c:pt idx="472">
                  <c:v>1247</c:v>
                </c:pt>
                <c:pt idx="473">
                  <c:v>1255</c:v>
                </c:pt>
                <c:pt idx="474">
                  <c:v>1256</c:v>
                </c:pt>
                <c:pt idx="475">
                  <c:v>1253</c:v>
                </c:pt>
                <c:pt idx="476">
                  <c:v>1252</c:v>
                </c:pt>
                <c:pt idx="477">
                  <c:v>1247</c:v>
                </c:pt>
                <c:pt idx="478">
                  <c:v>1247</c:v>
                </c:pt>
                <c:pt idx="479">
                  <c:v>1247</c:v>
                </c:pt>
                <c:pt idx="480">
                  <c:v>1253</c:v>
                </c:pt>
                <c:pt idx="481">
                  <c:v>1252</c:v>
                </c:pt>
                <c:pt idx="482">
                  <c:v>1249</c:v>
                </c:pt>
                <c:pt idx="483">
                  <c:v>1252</c:v>
                </c:pt>
                <c:pt idx="484">
                  <c:v>1254</c:v>
                </c:pt>
                <c:pt idx="485">
                  <c:v>1252</c:v>
                </c:pt>
                <c:pt idx="486">
                  <c:v>1250</c:v>
                </c:pt>
                <c:pt idx="487">
                  <c:v>1252</c:v>
                </c:pt>
                <c:pt idx="488">
                  <c:v>1256</c:v>
                </c:pt>
                <c:pt idx="489">
                  <c:v>1260</c:v>
                </c:pt>
                <c:pt idx="490">
                  <c:v>1251</c:v>
                </c:pt>
                <c:pt idx="491">
                  <c:v>1252</c:v>
                </c:pt>
                <c:pt idx="492">
                  <c:v>1253</c:v>
                </c:pt>
                <c:pt idx="493">
                  <c:v>1256</c:v>
                </c:pt>
                <c:pt idx="494">
                  <c:v>1252</c:v>
                </c:pt>
                <c:pt idx="495">
                  <c:v>1254</c:v>
                </c:pt>
                <c:pt idx="496">
                  <c:v>1255</c:v>
                </c:pt>
                <c:pt idx="497">
                  <c:v>1257</c:v>
                </c:pt>
                <c:pt idx="498">
                  <c:v>1261</c:v>
                </c:pt>
                <c:pt idx="499">
                  <c:v>1262</c:v>
                </c:pt>
                <c:pt idx="500">
                  <c:v>1257</c:v>
                </c:pt>
                <c:pt idx="501">
                  <c:v>1255</c:v>
                </c:pt>
                <c:pt idx="502">
                  <c:v>1256</c:v>
                </c:pt>
                <c:pt idx="503">
                  <c:v>1251</c:v>
                </c:pt>
                <c:pt idx="504">
                  <c:v>1256</c:v>
                </c:pt>
                <c:pt idx="505">
                  <c:v>1260</c:v>
                </c:pt>
                <c:pt idx="506">
                  <c:v>1257</c:v>
                </c:pt>
                <c:pt idx="507">
                  <c:v>1258</c:v>
                </c:pt>
                <c:pt idx="508">
                  <c:v>1257</c:v>
                </c:pt>
                <c:pt idx="509">
                  <c:v>1249</c:v>
                </c:pt>
                <c:pt idx="510">
                  <c:v>1252</c:v>
                </c:pt>
                <c:pt idx="511">
                  <c:v>1247</c:v>
                </c:pt>
                <c:pt idx="512">
                  <c:v>1250</c:v>
                </c:pt>
                <c:pt idx="513">
                  <c:v>1245</c:v>
                </c:pt>
                <c:pt idx="514">
                  <c:v>1245</c:v>
                </c:pt>
                <c:pt idx="515">
                  <c:v>1245</c:v>
                </c:pt>
                <c:pt idx="516">
                  <c:v>1246</c:v>
                </c:pt>
                <c:pt idx="517">
                  <c:v>1249</c:v>
                </c:pt>
                <c:pt idx="518">
                  <c:v>1247</c:v>
                </c:pt>
                <c:pt idx="519">
                  <c:v>1251</c:v>
                </c:pt>
                <c:pt idx="520">
                  <c:v>1244</c:v>
                </c:pt>
                <c:pt idx="521">
                  <c:v>1249</c:v>
                </c:pt>
                <c:pt idx="522">
                  <c:v>1245</c:v>
                </c:pt>
                <c:pt idx="523">
                  <c:v>1252</c:v>
                </c:pt>
                <c:pt idx="524">
                  <c:v>1239</c:v>
                </c:pt>
                <c:pt idx="525">
                  <c:v>1245</c:v>
                </c:pt>
                <c:pt idx="526">
                  <c:v>1244</c:v>
                </c:pt>
                <c:pt idx="527">
                  <c:v>1246</c:v>
                </c:pt>
                <c:pt idx="528">
                  <c:v>1254</c:v>
                </c:pt>
                <c:pt idx="529">
                  <c:v>1249</c:v>
                </c:pt>
                <c:pt idx="530">
                  <c:v>1247</c:v>
                </c:pt>
                <c:pt idx="531">
                  <c:v>1248</c:v>
                </c:pt>
                <c:pt idx="532">
                  <c:v>1244</c:v>
                </c:pt>
                <c:pt idx="533">
                  <c:v>1252</c:v>
                </c:pt>
                <c:pt idx="534">
                  <c:v>1247</c:v>
                </c:pt>
                <c:pt idx="535">
                  <c:v>1248</c:v>
                </c:pt>
                <c:pt idx="536">
                  <c:v>1247</c:v>
                </c:pt>
                <c:pt idx="537">
                  <c:v>1243</c:v>
                </c:pt>
                <c:pt idx="538">
                  <c:v>1250</c:v>
                </c:pt>
                <c:pt idx="539">
                  <c:v>1254</c:v>
                </c:pt>
                <c:pt idx="540">
                  <c:v>1256</c:v>
                </c:pt>
                <c:pt idx="541">
                  <c:v>1252</c:v>
                </c:pt>
                <c:pt idx="542">
                  <c:v>1257</c:v>
                </c:pt>
                <c:pt idx="543">
                  <c:v>1256</c:v>
                </c:pt>
                <c:pt idx="544">
                  <c:v>1253</c:v>
                </c:pt>
                <c:pt idx="545">
                  <c:v>1257</c:v>
                </c:pt>
                <c:pt idx="546">
                  <c:v>1256</c:v>
                </c:pt>
                <c:pt idx="547">
                  <c:v>1260</c:v>
                </c:pt>
                <c:pt idx="548">
                  <c:v>1262</c:v>
                </c:pt>
                <c:pt idx="549">
                  <c:v>1263</c:v>
                </c:pt>
                <c:pt idx="550">
                  <c:v>1259</c:v>
                </c:pt>
                <c:pt idx="551">
                  <c:v>1263</c:v>
                </c:pt>
                <c:pt idx="552">
                  <c:v>1260</c:v>
                </c:pt>
                <c:pt idx="553">
                  <c:v>1262</c:v>
                </c:pt>
                <c:pt idx="554">
                  <c:v>1261</c:v>
                </c:pt>
                <c:pt idx="555">
                  <c:v>1254</c:v>
                </c:pt>
                <c:pt idx="556">
                  <c:v>1261</c:v>
                </c:pt>
                <c:pt idx="557">
                  <c:v>1260</c:v>
                </c:pt>
                <c:pt idx="558">
                  <c:v>1263</c:v>
                </c:pt>
                <c:pt idx="559">
                  <c:v>1263</c:v>
                </c:pt>
                <c:pt idx="560">
                  <c:v>1266</c:v>
                </c:pt>
                <c:pt idx="561">
                  <c:v>1264</c:v>
                </c:pt>
                <c:pt idx="562">
                  <c:v>1264</c:v>
                </c:pt>
                <c:pt idx="563">
                  <c:v>1264</c:v>
                </c:pt>
                <c:pt idx="564">
                  <c:v>1261</c:v>
                </c:pt>
                <c:pt idx="565">
                  <c:v>1264</c:v>
                </c:pt>
                <c:pt idx="566">
                  <c:v>1261</c:v>
                </c:pt>
                <c:pt idx="567">
                  <c:v>1266</c:v>
                </c:pt>
                <c:pt idx="568">
                  <c:v>1257</c:v>
                </c:pt>
                <c:pt idx="569">
                  <c:v>1261</c:v>
                </c:pt>
                <c:pt idx="570">
                  <c:v>1260</c:v>
                </c:pt>
                <c:pt idx="571">
                  <c:v>1256</c:v>
                </c:pt>
                <c:pt idx="572">
                  <c:v>1255</c:v>
                </c:pt>
                <c:pt idx="573">
                  <c:v>1261</c:v>
                </c:pt>
                <c:pt idx="574">
                  <c:v>1261</c:v>
                </c:pt>
                <c:pt idx="575">
                  <c:v>1254</c:v>
                </c:pt>
                <c:pt idx="576">
                  <c:v>1260</c:v>
                </c:pt>
                <c:pt idx="577">
                  <c:v>1259</c:v>
                </c:pt>
                <c:pt idx="578">
                  <c:v>1258</c:v>
                </c:pt>
                <c:pt idx="579">
                  <c:v>1268</c:v>
                </c:pt>
                <c:pt idx="580">
                  <c:v>1267</c:v>
                </c:pt>
                <c:pt idx="581">
                  <c:v>1383</c:v>
                </c:pt>
                <c:pt idx="582">
                  <c:v>2084</c:v>
                </c:pt>
                <c:pt idx="583">
                  <c:v>1688</c:v>
                </c:pt>
                <c:pt idx="584">
                  <c:v>1545</c:v>
                </c:pt>
                <c:pt idx="585">
                  <c:v>1458</c:v>
                </c:pt>
                <c:pt idx="586">
                  <c:v>1397</c:v>
                </c:pt>
                <c:pt idx="587">
                  <c:v>1362</c:v>
                </c:pt>
                <c:pt idx="588">
                  <c:v>1342</c:v>
                </c:pt>
                <c:pt idx="589">
                  <c:v>1326</c:v>
                </c:pt>
                <c:pt idx="590">
                  <c:v>1318</c:v>
                </c:pt>
                <c:pt idx="591">
                  <c:v>1309</c:v>
                </c:pt>
                <c:pt idx="592">
                  <c:v>1304</c:v>
                </c:pt>
                <c:pt idx="593">
                  <c:v>1301</c:v>
                </c:pt>
                <c:pt idx="594">
                  <c:v>1295</c:v>
                </c:pt>
                <c:pt idx="595">
                  <c:v>1298</c:v>
                </c:pt>
                <c:pt idx="596">
                  <c:v>1294</c:v>
                </c:pt>
                <c:pt idx="597">
                  <c:v>1293</c:v>
                </c:pt>
                <c:pt idx="598">
                  <c:v>1298</c:v>
                </c:pt>
                <c:pt idx="599">
                  <c:v>1291</c:v>
                </c:pt>
                <c:pt idx="600">
                  <c:v>1290</c:v>
                </c:pt>
                <c:pt idx="601">
                  <c:v>1285</c:v>
                </c:pt>
                <c:pt idx="602">
                  <c:v>1283</c:v>
                </c:pt>
                <c:pt idx="603">
                  <c:v>1279</c:v>
                </c:pt>
                <c:pt idx="604">
                  <c:v>1273</c:v>
                </c:pt>
                <c:pt idx="605">
                  <c:v>1274</c:v>
                </c:pt>
                <c:pt idx="606">
                  <c:v>1278</c:v>
                </c:pt>
                <c:pt idx="607">
                  <c:v>1273</c:v>
                </c:pt>
                <c:pt idx="608">
                  <c:v>1265</c:v>
                </c:pt>
                <c:pt idx="609">
                  <c:v>1268</c:v>
                </c:pt>
                <c:pt idx="610">
                  <c:v>1269</c:v>
                </c:pt>
                <c:pt idx="611">
                  <c:v>1269</c:v>
                </c:pt>
                <c:pt idx="612">
                  <c:v>1269</c:v>
                </c:pt>
                <c:pt idx="613">
                  <c:v>1264</c:v>
                </c:pt>
                <c:pt idx="614">
                  <c:v>1265</c:v>
                </c:pt>
                <c:pt idx="615">
                  <c:v>1269</c:v>
                </c:pt>
                <c:pt idx="616">
                  <c:v>1266</c:v>
                </c:pt>
                <c:pt idx="617">
                  <c:v>1269</c:v>
                </c:pt>
                <c:pt idx="618">
                  <c:v>1266</c:v>
                </c:pt>
                <c:pt idx="619">
                  <c:v>1267</c:v>
                </c:pt>
                <c:pt idx="620">
                  <c:v>1265</c:v>
                </c:pt>
                <c:pt idx="621">
                  <c:v>1260</c:v>
                </c:pt>
                <c:pt idx="622">
                  <c:v>1264</c:v>
                </c:pt>
                <c:pt idx="623">
                  <c:v>1261</c:v>
                </c:pt>
                <c:pt idx="624">
                  <c:v>1261</c:v>
                </c:pt>
                <c:pt idx="625">
                  <c:v>1262</c:v>
                </c:pt>
                <c:pt idx="626">
                  <c:v>1263</c:v>
                </c:pt>
                <c:pt idx="627">
                  <c:v>1264</c:v>
                </c:pt>
                <c:pt idx="628">
                  <c:v>1256</c:v>
                </c:pt>
                <c:pt idx="629">
                  <c:v>1260</c:v>
                </c:pt>
                <c:pt idx="630">
                  <c:v>1267</c:v>
                </c:pt>
                <c:pt idx="631">
                  <c:v>1261</c:v>
                </c:pt>
                <c:pt idx="632">
                  <c:v>1263</c:v>
                </c:pt>
                <c:pt idx="633">
                  <c:v>1268</c:v>
                </c:pt>
                <c:pt idx="634">
                  <c:v>1267</c:v>
                </c:pt>
                <c:pt idx="635">
                  <c:v>1266</c:v>
                </c:pt>
                <c:pt idx="636">
                  <c:v>1266</c:v>
                </c:pt>
                <c:pt idx="637">
                  <c:v>1266</c:v>
                </c:pt>
                <c:pt idx="638">
                  <c:v>1268</c:v>
                </c:pt>
                <c:pt idx="639">
                  <c:v>1270</c:v>
                </c:pt>
                <c:pt idx="640">
                  <c:v>1270</c:v>
                </c:pt>
                <c:pt idx="641">
                  <c:v>1275</c:v>
                </c:pt>
                <c:pt idx="642">
                  <c:v>1267</c:v>
                </c:pt>
                <c:pt idx="643">
                  <c:v>1273</c:v>
                </c:pt>
                <c:pt idx="644">
                  <c:v>1275</c:v>
                </c:pt>
                <c:pt idx="645">
                  <c:v>1277</c:v>
                </c:pt>
                <c:pt idx="646">
                  <c:v>1269</c:v>
                </c:pt>
                <c:pt idx="647">
                  <c:v>1275</c:v>
                </c:pt>
                <c:pt idx="648">
                  <c:v>1270</c:v>
                </c:pt>
                <c:pt idx="649">
                  <c:v>1276</c:v>
                </c:pt>
                <c:pt idx="650">
                  <c:v>1272</c:v>
                </c:pt>
                <c:pt idx="651">
                  <c:v>1274</c:v>
                </c:pt>
                <c:pt idx="652">
                  <c:v>1276</c:v>
                </c:pt>
                <c:pt idx="653">
                  <c:v>1272</c:v>
                </c:pt>
                <c:pt idx="654">
                  <c:v>1272</c:v>
                </c:pt>
                <c:pt idx="655">
                  <c:v>1276</c:v>
                </c:pt>
                <c:pt idx="656">
                  <c:v>1266</c:v>
                </c:pt>
                <c:pt idx="657">
                  <c:v>1267</c:v>
                </c:pt>
                <c:pt idx="658">
                  <c:v>1265</c:v>
                </c:pt>
                <c:pt idx="659">
                  <c:v>1252</c:v>
                </c:pt>
                <c:pt idx="660">
                  <c:v>1240</c:v>
                </c:pt>
                <c:pt idx="661">
                  <c:v>1221</c:v>
                </c:pt>
                <c:pt idx="662">
                  <c:v>1218</c:v>
                </c:pt>
                <c:pt idx="663">
                  <c:v>1212</c:v>
                </c:pt>
                <c:pt idx="664">
                  <c:v>1207</c:v>
                </c:pt>
                <c:pt idx="665">
                  <c:v>1195</c:v>
                </c:pt>
                <c:pt idx="666">
                  <c:v>1200</c:v>
                </c:pt>
                <c:pt idx="667">
                  <c:v>1206</c:v>
                </c:pt>
                <c:pt idx="668">
                  <c:v>1199</c:v>
                </c:pt>
                <c:pt idx="669">
                  <c:v>1198</c:v>
                </c:pt>
                <c:pt idx="670">
                  <c:v>1195</c:v>
                </c:pt>
                <c:pt idx="671">
                  <c:v>1181</c:v>
                </c:pt>
                <c:pt idx="672">
                  <c:v>1180</c:v>
                </c:pt>
                <c:pt idx="673">
                  <c:v>1171</c:v>
                </c:pt>
                <c:pt idx="674">
                  <c:v>1173</c:v>
                </c:pt>
                <c:pt idx="675">
                  <c:v>1176</c:v>
                </c:pt>
                <c:pt idx="676">
                  <c:v>1184</c:v>
                </c:pt>
                <c:pt idx="677">
                  <c:v>1187</c:v>
                </c:pt>
                <c:pt idx="678">
                  <c:v>1192</c:v>
                </c:pt>
                <c:pt idx="679">
                  <c:v>1174</c:v>
                </c:pt>
                <c:pt idx="680">
                  <c:v>1188</c:v>
                </c:pt>
                <c:pt idx="681">
                  <c:v>1187</c:v>
                </c:pt>
                <c:pt idx="682">
                  <c:v>1189</c:v>
                </c:pt>
                <c:pt idx="683">
                  <c:v>1192</c:v>
                </c:pt>
                <c:pt idx="684">
                  <c:v>1191</c:v>
                </c:pt>
                <c:pt idx="685">
                  <c:v>1186</c:v>
                </c:pt>
                <c:pt idx="686">
                  <c:v>1184</c:v>
                </c:pt>
                <c:pt idx="687">
                  <c:v>1184</c:v>
                </c:pt>
                <c:pt idx="688">
                  <c:v>1183</c:v>
                </c:pt>
                <c:pt idx="689">
                  <c:v>1185</c:v>
                </c:pt>
                <c:pt idx="690">
                  <c:v>1184</c:v>
                </c:pt>
                <c:pt idx="691">
                  <c:v>1186</c:v>
                </c:pt>
                <c:pt idx="692">
                  <c:v>1187</c:v>
                </c:pt>
                <c:pt idx="693">
                  <c:v>1188</c:v>
                </c:pt>
                <c:pt idx="694">
                  <c:v>1186</c:v>
                </c:pt>
                <c:pt idx="695">
                  <c:v>1196</c:v>
                </c:pt>
                <c:pt idx="696">
                  <c:v>1191</c:v>
                </c:pt>
                <c:pt idx="697">
                  <c:v>1191</c:v>
                </c:pt>
                <c:pt idx="698">
                  <c:v>1197</c:v>
                </c:pt>
                <c:pt idx="699">
                  <c:v>1199</c:v>
                </c:pt>
                <c:pt idx="700">
                  <c:v>1200</c:v>
                </c:pt>
                <c:pt idx="701">
                  <c:v>1197</c:v>
                </c:pt>
                <c:pt idx="702">
                  <c:v>1201</c:v>
                </c:pt>
                <c:pt idx="703">
                  <c:v>1201</c:v>
                </c:pt>
                <c:pt idx="704">
                  <c:v>1197</c:v>
                </c:pt>
                <c:pt idx="705">
                  <c:v>1197</c:v>
                </c:pt>
                <c:pt idx="706">
                  <c:v>1196</c:v>
                </c:pt>
                <c:pt idx="707">
                  <c:v>1195</c:v>
                </c:pt>
                <c:pt idx="708">
                  <c:v>1192</c:v>
                </c:pt>
                <c:pt idx="709">
                  <c:v>1196</c:v>
                </c:pt>
                <c:pt idx="710">
                  <c:v>1198</c:v>
                </c:pt>
                <c:pt idx="711">
                  <c:v>1198</c:v>
                </c:pt>
                <c:pt idx="712">
                  <c:v>1202</c:v>
                </c:pt>
                <c:pt idx="713">
                  <c:v>1196</c:v>
                </c:pt>
                <c:pt idx="714">
                  <c:v>1198</c:v>
                </c:pt>
                <c:pt idx="715">
                  <c:v>1200</c:v>
                </c:pt>
                <c:pt idx="716">
                  <c:v>1206</c:v>
                </c:pt>
                <c:pt idx="717">
                  <c:v>1205</c:v>
                </c:pt>
                <c:pt idx="718">
                  <c:v>1203</c:v>
                </c:pt>
                <c:pt idx="719">
                  <c:v>1202</c:v>
                </c:pt>
                <c:pt idx="720">
                  <c:v>1204</c:v>
                </c:pt>
                <c:pt idx="721">
                  <c:v>1208</c:v>
                </c:pt>
                <c:pt idx="722">
                  <c:v>1203</c:v>
                </c:pt>
                <c:pt idx="723">
                  <c:v>1212</c:v>
                </c:pt>
                <c:pt idx="724">
                  <c:v>1215</c:v>
                </c:pt>
                <c:pt idx="725">
                  <c:v>1207</c:v>
                </c:pt>
                <c:pt idx="726">
                  <c:v>1209</c:v>
                </c:pt>
                <c:pt idx="727">
                  <c:v>1213</c:v>
                </c:pt>
                <c:pt idx="728">
                  <c:v>1217</c:v>
                </c:pt>
                <c:pt idx="729">
                  <c:v>1209</c:v>
                </c:pt>
                <c:pt idx="730">
                  <c:v>1212</c:v>
                </c:pt>
                <c:pt idx="731">
                  <c:v>1217</c:v>
                </c:pt>
                <c:pt idx="732">
                  <c:v>1215</c:v>
                </c:pt>
                <c:pt idx="733">
                  <c:v>1216</c:v>
                </c:pt>
                <c:pt idx="734">
                  <c:v>1221</c:v>
                </c:pt>
                <c:pt idx="735">
                  <c:v>1227</c:v>
                </c:pt>
                <c:pt idx="736">
                  <c:v>1222</c:v>
                </c:pt>
                <c:pt idx="737">
                  <c:v>1225</c:v>
                </c:pt>
                <c:pt idx="738">
                  <c:v>1221</c:v>
                </c:pt>
                <c:pt idx="739">
                  <c:v>1219</c:v>
                </c:pt>
                <c:pt idx="740">
                  <c:v>1223</c:v>
                </c:pt>
                <c:pt idx="741">
                  <c:v>1224</c:v>
                </c:pt>
                <c:pt idx="742">
                  <c:v>1224</c:v>
                </c:pt>
                <c:pt idx="743">
                  <c:v>1222</c:v>
                </c:pt>
                <c:pt idx="744">
                  <c:v>1223</c:v>
                </c:pt>
                <c:pt idx="745">
                  <c:v>1223</c:v>
                </c:pt>
                <c:pt idx="746">
                  <c:v>1224</c:v>
                </c:pt>
                <c:pt idx="747">
                  <c:v>1225</c:v>
                </c:pt>
                <c:pt idx="748">
                  <c:v>1227</c:v>
                </c:pt>
                <c:pt idx="749">
                  <c:v>1224</c:v>
                </c:pt>
                <c:pt idx="750">
                  <c:v>1225</c:v>
                </c:pt>
                <c:pt idx="751">
                  <c:v>1226</c:v>
                </c:pt>
                <c:pt idx="752">
                  <c:v>1224</c:v>
                </c:pt>
                <c:pt idx="753">
                  <c:v>1220</c:v>
                </c:pt>
                <c:pt idx="754">
                  <c:v>1219</c:v>
                </c:pt>
                <c:pt idx="755">
                  <c:v>1220</c:v>
                </c:pt>
                <c:pt idx="756">
                  <c:v>1219</c:v>
                </c:pt>
                <c:pt idx="757">
                  <c:v>1215</c:v>
                </c:pt>
                <c:pt idx="758">
                  <c:v>1225</c:v>
                </c:pt>
                <c:pt idx="759">
                  <c:v>1222</c:v>
                </c:pt>
                <c:pt idx="760">
                  <c:v>1222</c:v>
                </c:pt>
                <c:pt idx="761">
                  <c:v>1226</c:v>
                </c:pt>
                <c:pt idx="762">
                  <c:v>1226</c:v>
                </c:pt>
                <c:pt idx="763">
                  <c:v>1229</c:v>
                </c:pt>
                <c:pt idx="764">
                  <c:v>1225</c:v>
                </c:pt>
                <c:pt idx="765">
                  <c:v>1225</c:v>
                </c:pt>
                <c:pt idx="766">
                  <c:v>1217</c:v>
                </c:pt>
                <c:pt idx="767">
                  <c:v>1225</c:v>
                </c:pt>
                <c:pt idx="768">
                  <c:v>1220</c:v>
                </c:pt>
                <c:pt idx="769">
                  <c:v>1223</c:v>
                </c:pt>
                <c:pt idx="770">
                  <c:v>1219</c:v>
                </c:pt>
                <c:pt idx="771">
                  <c:v>1218</c:v>
                </c:pt>
                <c:pt idx="772">
                  <c:v>1222</c:v>
                </c:pt>
                <c:pt idx="773">
                  <c:v>1225</c:v>
                </c:pt>
                <c:pt idx="774">
                  <c:v>1223</c:v>
                </c:pt>
                <c:pt idx="775">
                  <c:v>1230</c:v>
                </c:pt>
                <c:pt idx="776">
                  <c:v>1223</c:v>
                </c:pt>
                <c:pt idx="777">
                  <c:v>1223</c:v>
                </c:pt>
                <c:pt idx="778">
                  <c:v>1222</c:v>
                </c:pt>
                <c:pt idx="779">
                  <c:v>1228</c:v>
                </c:pt>
                <c:pt idx="780">
                  <c:v>1231</c:v>
                </c:pt>
                <c:pt idx="781">
                  <c:v>1226</c:v>
                </c:pt>
                <c:pt idx="782">
                  <c:v>1228</c:v>
                </c:pt>
                <c:pt idx="783">
                  <c:v>1229</c:v>
                </c:pt>
                <c:pt idx="784">
                  <c:v>1229</c:v>
                </c:pt>
                <c:pt idx="785">
                  <c:v>1233</c:v>
                </c:pt>
                <c:pt idx="786">
                  <c:v>1228</c:v>
                </c:pt>
                <c:pt idx="787">
                  <c:v>1227</c:v>
                </c:pt>
                <c:pt idx="788">
                  <c:v>1223</c:v>
                </c:pt>
                <c:pt idx="789">
                  <c:v>1228</c:v>
                </c:pt>
                <c:pt idx="790">
                  <c:v>1229</c:v>
                </c:pt>
                <c:pt idx="791">
                  <c:v>1232</c:v>
                </c:pt>
                <c:pt idx="792">
                  <c:v>1227</c:v>
                </c:pt>
                <c:pt idx="793">
                  <c:v>1230</c:v>
                </c:pt>
                <c:pt idx="794">
                  <c:v>1228</c:v>
                </c:pt>
                <c:pt idx="795">
                  <c:v>1234</c:v>
                </c:pt>
                <c:pt idx="796">
                  <c:v>1231</c:v>
                </c:pt>
                <c:pt idx="797">
                  <c:v>1235</c:v>
                </c:pt>
                <c:pt idx="798">
                  <c:v>1234</c:v>
                </c:pt>
                <c:pt idx="799">
                  <c:v>1233</c:v>
                </c:pt>
                <c:pt idx="800">
                  <c:v>1230</c:v>
                </c:pt>
                <c:pt idx="801">
                  <c:v>1230</c:v>
                </c:pt>
                <c:pt idx="802">
                  <c:v>1228</c:v>
                </c:pt>
                <c:pt idx="803">
                  <c:v>1230</c:v>
                </c:pt>
                <c:pt idx="804">
                  <c:v>1230</c:v>
                </c:pt>
                <c:pt idx="805">
                  <c:v>1227</c:v>
                </c:pt>
                <c:pt idx="806">
                  <c:v>1231</c:v>
                </c:pt>
                <c:pt idx="807">
                  <c:v>1236</c:v>
                </c:pt>
                <c:pt idx="808">
                  <c:v>1233</c:v>
                </c:pt>
                <c:pt idx="809">
                  <c:v>1235</c:v>
                </c:pt>
                <c:pt idx="810">
                  <c:v>1234</c:v>
                </c:pt>
                <c:pt idx="811">
                  <c:v>1238</c:v>
                </c:pt>
                <c:pt idx="812">
                  <c:v>1238</c:v>
                </c:pt>
                <c:pt idx="813">
                  <c:v>1237</c:v>
                </c:pt>
                <c:pt idx="814">
                  <c:v>1239</c:v>
                </c:pt>
                <c:pt idx="815">
                  <c:v>1236</c:v>
                </c:pt>
                <c:pt idx="816">
                  <c:v>1240</c:v>
                </c:pt>
                <c:pt idx="817">
                  <c:v>1239</c:v>
                </c:pt>
                <c:pt idx="818">
                  <c:v>1236</c:v>
                </c:pt>
                <c:pt idx="819">
                  <c:v>1237</c:v>
                </c:pt>
                <c:pt idx="820">
                  <c:v>1245</c:v>
                </c:pt>
                <c:pt idx="821">
                  <c:v>1239</c:v>
                </c:pt>
                <c:pt idx="822">
                  <c:v>1237</c:v>
                </c:pt>
                <c:pt idx="823">
                  <c:v>1244</c:v>
                </c:pt>
                <c:pt idx="824">
                  <c:v>1247</c:v>
                </c:pt>
                <c:pt idx="825">
                  <c:v>1243</c:v>
                </c:pt>
                <c:pt idx="826">
                  <c:v>1246</c:v>
                </c:pt>
                <c:pt idx="827">
                  <c:v>1251</c:v>
                </c:pt>
                <c:pt idx="828">
                  <c:v>1249</c:v>
                </c:pt>
                <c:pt idx="829">
                  <c:v>1249</c:v>
                </c:pt>
                <c:pt idx="830">
                  <c:v>1253</c:v>
                </c:pt>
                <c:pt idx="831">
                  <c:v>1252</c:v>
                </c:pt>
                <c:pt idx="832">
                  <c:v>1255</c:v>
                </c:pt>
                <c:pt idx="833">
                  <c:v>1253</c:v>
                </c:pt>
                <c:pt idx="834">
                  <c:v>1258</c:v>
                </c:pt>
                <c:pt idx="835">
                  <c:v>1256</c:v>
                </c:pt>
                <c:pt idx="836">
                  <c:v>1255</c:v>
                </c:pt>
                <c:pt idx="837">
                  <c:v>1255</c:v>
                </c:pt>
                <c:pt idx="838">
                  <c:v>1262</c:v>
                </c:pt>
                <c:pt idx="839">
                  <c:v>1255</c:v>
                </c:pt>
                <c:pt idx="840">
                  <c:v>1261</c:v>
                </c:pt>
                <c:pt idx="841">
                  <c:v>1262</c:v>
                </c:pt>
                <c:pt idx="842">
                  <c:v>1272</c:v>
                </c:pt>
                <c:pt idx="843">
                  <c:v>1267</c:v>
                </c:pt>
                <c:pt idx="844">
                  <c:v>1270</c:v>
                </c:pt>
                <c:pt idx="845">
                  <c:v>1265</c:v>
                </c:pt>
                <c:pt idx="846">
                  <c:v>1266</c:v>
                </c:pt>
                <c:pt idx="847">
                  <c:v>1261</c:v>
                </c:pt>
                <c:pt idx="848">
                  <c:v>1252</c:v>
                </c:pt>
                <c:pt idx="849">
                  <c:v>1250</c:v>
                </c:pt>
                <c:pt idx="850">
                  <c:v>1249</c:v>
                </c:pt>
                <c:pt idx="851">
                  <c:v>1253</c:v>
                </c:pt>
                <c:pt idx="852">
                  <c:v>1252</c:v>
                </c:pt>
                <c:pt idx="853">
                  <c:v>1251</c:v>
                </c:pt>
                <c:pt idx="854">
                  <c:v>1254</c:v>
                </c:pt>
                <c:pt idx="855">
                  <c:v>1258</c:v>
                </c:pt>
                <c:pt idx="856">
                  <c:v>1245</c:v>
                </c:pt>
                <c:pt idx="857">
                  <c:v>1248</c:v>
                </c:pt>
                <c:pt idx="858">
                  <c:v>1247</c:v>
                </c:pt>
                <c:pt idx="859">
                  <c:v>1251</c:v>
                </c:pt>
                <c:pt idx="860">
                  <c:v>1249</c:v>
                </c:pt>
                <c:pt idx="861">
                  <c:v>1250</c:v>
                </c:pt>
                <c:pt idx="862">
                  <c:v>1246</c:v>
                </c:pt>
                <c:pt idx="863">
                  <c:v>1250</c:v>
                </c:pt>
                <c:pt idx="864">
                  <c:v>1252</c:v>
                </c:pt>
                <c:pt idx="865">
                  <c:v>1247</c:v>
                </c:pt>
                <c:pt idx="866">
                  <c:v>1253</c:v>
                </c:pt>
                <c:pt idx="867">
                  <c:v>1257</c:v>
                </c:pt>
                <c:pt idx="868">
                  <c:v>1257</c:v>
                </c:pt>
                <c:pt idx="869">
                  <c:v>1263</c:v>
                </c:pt>
                <c:pt idx="870">
                  <c:v>1261</c:v>
                </c:pt>
                <c:pt idx="871">
                  <c:v>1258</c:v>
                </c:pt>
                <c:pt idx="872">
                  <c:v>1256</c:v>
                </c:pt>
                <c:pt idx="873">
                  <c:v>1259</c:v>
                </c:pt>
                <c:pt idx="874">
                  <c:v>1261</c:v>
                </c:pt>
                <c:pt idx="875">
                  <c:v>1260</c:v>
                </c:pt>
                <c:pt idx="876">
                  <c:v>1261</c:v>
                </c:pt>
                <c:pt idx="877">
                  <c:v>1258</c:v>
                </c:pt>
                <c:pt idx="878">
                  <c:v>1265</c:v>
                </c:pt>
                <c:pt idx="879">
                  <c:v>1267</c:v>
                </c:pt>
                <c:pt idx="880">
                  <c:v>1267</c:v>
                </c:pt>
                <c:pt idx="881">
                  <c:v>1267</c:v>
                </c:pt>
                <c:pt idx="882">
                  <c:v>1265</c:v>
                </c:pt>
                <c:pt idx="883">
                  <c:v>1260</c:v>
                </c:pt>
                <c:pt idx="884">
                  <c:v>1266</c:v>
                </c:pt>
                <c:pt idx="885">
                  <c:v>1270</c:v>
                </c:pt>
                <c:pt idx="886">
                  <c:v>1263</c:v>
                </c:pt>
                <c:pt idx="887">
                  <c:v>1268</c:v>
                </c:pt>
                <c:pt idx="888">
                  <c:v>1272</c:v>
                </c:pt>
                <c:pt idx="889">
                  <c:v>1271</c:v>
                </c:pt>
                <c:pt idx="890">
                  <c:v>1277</c:v>
                </c:pt>
                <c:pt idx="891">
                  <c:v>1272</c:v>
                </c:pt>
                <c:pt idx="892">
                  <c:v>1279</c:v>
                </c:pt>
                <c:pt idx="893">
                  <c:v>1277</c:v>
                </c:pt>
                <c:pt idx="894">
                  <c:v>1276</c:v>
                </c:pt>
                <c:pt idx="895">
                  <c:v>1278</c:v>
                </c:pt>
                <c:pt idx="896">
                  <c:v>1279</c:v>
                </c:pt>
                <c:pt idx="897">
                  <c:v>1278</c:v>
                </c:pt>
                <c:pt idx="898">
                  <c:v>1279</c:v>
                </c:pt>
                <c:pt idx="899">
                  <c:v>1270</c:v>
                </c:pt>
                <c:pt idx="900">
                  <c:v>1271</c:v>
                </c:pt>
                <c:pt idx="901">
                  <c:v>1271</c:v>
                </c:pt>
                <c:pt idx="902">
                  <c:v>1273</c:v>
                </c:pt>
                <c:pt idx="903">
                  <c:v>1278</c:v>
                </c:pt>
                <c:pt idx="904">
                  <c:v>1276</c:v>
                </c:pt>
                <c:pt idx="905">
                  <c:v>1278</c:v>
                </c:pt>
                <c:pt idx="906">
                  <c:v>1271</c:v>
                </c:pt>
                <c:pt idx="907">
                  <c:v>1273</c:v>
                </c:pt>
                <c:pt idx="908">
                  <c:v>1271</c:v>
                </c:pt>
                <c:pt idx="909">
                  <c:v>1268</c:v>
                </c:pt>
                <c:pt idx="910">
                  <c:v>1268</c:v>
                </c:pt>
                <c:pt idx="911">
                  <c:v>1266</c:v>
                </c:pt>
                <c:pt idx="912">
                  <c:v>1267</c:v>
                </c:pt>
                <c:pt idx="913">
                  <c:v>1269</c:v>
                </c:pt>
                <c:pt idx="914">
                  <c:v>1269</c:v>
                </c:pt>
                <c:pt idx="915">
                  <c:v>1272</c:v>
                </c:pt>
                <c:pt idx="916">
                  <c:v>1275</c:v>
                </c:pt>
                <c:pt idx="917">
                  <c:v>1273</c:v>
                </c:pt>
                <c:pt idx="918">
                  <c:v>1272</c:v>
                </c:pt>
                <c:pt idx="919">
                  <c:v>1274</c:v>
                </c:pt>
                <c:pt idx="920">
                  <c:v>1280</c:v>
                </c:pt>
                <c:pt idx="921">
                  <c:v>1277</c:v>
                </c:pt>
                <c:pt idx="922">
                  <c:v>1277</c:v>
                </c:pt>
                <c:pt idx="923">
                  <c:v>1275</c:v>
                </c:pt>
                <c:pt idx="924">
                  <c:v>1281</c:v>
                </c:pt>
                <c:pt idx="925">
                  <c:v>1277</c:v>
                </c:pt>
                <c:pt idx="926">
                  <c:v>1273</c:v>
                </c:pt>
                <c:pt idx="927">
                  <c:v>1278</c:v>
                </c:pt>
                <c:pt idx="928">
                  <c:v>1279</c:v>
                </c:pt>
                <c:pt idx="929">
                  <c:v>1282</c:v>
                </c:pt>
                <c:pt idx="930">
                  <c:v>1284</c:v>
                </c:pt>
                <c:pt idx="931">
                  <c:v>1281</c:v>
                </c:pt>
                <c:pt idx="932">
                  <c:v>1284</c:v>
                </c:pt>
                <c:pt idx="933">
                  <c:v>1284</c:v>
                </c:pt>
                <c:pt idx="934">
                  <c:v>1282</c:v>
                </c:pt>
                <c:pt idx="935">
                  <c:v>1282</c:v>
                </c:pt>
                <c:pt idx="936">
                  <c:v>1280</c:v>
                </c:pt>
                <c:pt idx="937">
                  <c:v>1280</c:v>
                </c:pt>
                <c:pt idx="938">
                  <c:v>1276</c:v>
                </c:pt>
                <c:pt idx="939">
                  <c:v>1282</c:v>
                </c:pt>
                <c:pt idx="940">
                  <c:v>1288</c:v>
                </c:pt>
                <c:pt idx="941">
                  <c:v>1279</c:v>
                </c:pt>
                <c:pt idx="942">
                  <c:v>1279</c:v>
                </c:pt>
                <c:pt idx="943">
                  <c:v>1281</c:v>
                </c:pt>
                <c:pt idx="944">
                  <c:v>1284</c:v>
                </c:pt>
                <c:pt idx="945">
                  <c:v>1285</c:v>
                </c:pt>
                <c:pt idx="946">
                  <c:v>1283</c:v>
                </c:pt>
                <c:pt idx="947">
                  <c:v>1278</c:v>
                </c:pt>
                <c:pt idx="948">
                  <c:v>1277</c:v>
                </c:pt>
                <c:pt idx="949">
                  <c:v>1279</c:v>
                </c:pt>
                <c:pt idx="950">
                  <c:v>1271</c:v>
                </c:pt>
                <c:pt idx="951">
                  <c:v>1273</c:v>
                </c:pt>
                <c:pt idx="952">
                  <c:v>1278</c:v>
                </c:pt>
                <c:pt idx="953">
                  <c:v>1275</c:v>
                </c:pt>
                <c:pt idx="954">
                  <c:v>1280</c:v>
                </c:pt>
                <c:pt idx="955">
                  <c:v>1277</c:v>
                </c:pt>
                <c:pt idx="956">
                  <c:v>1270</c:v>
                </c:pt>
                <c:pt idx="957">
                  <c:v>1269</c:v>
                </c:pt>
                <c:pt idx="958">
                  <c:v>1271</c:v>
                </c:pt>
                <c:pt idx="959">
                  <c:v>1272</c:v>
                </c:pt>
                <c:pt idx="960">
                  <c:v>1268</c:v>
                </c:pt>
                <c:pt idx="961">
                  <c:v>1274</c:v>
                </c:pt>
                <c:pt idx="962">
                  <c:v>1269</c:v>
                </c:pt>
                <c:pt idx="963">
                  <c:v>1271</c:v>
                </c:pt>
                <c:pt idx="964">
                  <c:v>1276</c:v>
                </c:pt>
                <c:pt idx="965">
                  <c:v>1273</c:v>
                </c:pt>
                <c:pt idx="966">
                  <c:v>1276</c:v>
                </c:pt>
                <c:pt idx="967">
                  <c:v>1273</c:v>
                </c:pt>
                <c:pt idx="968">
                  <c:v>1268</c:v>
                </c:pt>
                <c:pt idx="969">
                  <c:v>1274</c:v>
                </c:pt>
                <c:pt idx="970">
                  <c:v>1270</c:v>
                </c:pt>
                <c:pt idx="971">
                  <c:v>1275</c:v>
                </c:pt>
                <c:pt idx="972">
                  <c:v>1280</c:v>
                </c:pt>
                <c:pt idx="973">
                  <c:v>1274</c:v>
                </c:pt>
                <c:pt idx="974">
                  <c:v>1275</c:v>
                </c:pt>
                <c:pt idx="975">
                  <c:v>1279</c:v>
                </c:pt>
                <c:pt idx="976">
                  <c:v>1285</c:v>
                </c:pt>
                <c:pt idx="977">
                  <c:v>1287</c:v>
                </c:pt>
                <c:pt idx="978">
                  <c:v>1279</c:v>
                </c:pt>
                <c:pt idx="979">
                  <c:v>1280</c:v>
                </c:pt>
                <c:pt idx="980">
                  <c:v>1280</c:v>
                </c:pt>
                <c:pt idx="981">
                  <c:v>1282</c:v>
                </c:pt>
                <c:pt idx="982">
                  <c:v>1286</c:v>
                </c:pt>
                <c:pt idx="983">
                  <c:v>1286</c:v>
                </c:pt>
                <c:pt idx="984">
                  <c:v>1285</c:v>
                </c:pt>
                <c:pt idx="985">
                  <c:v>1283</c:v>
                </c:pt>
                <c:pt idx="986">
                  <c:v>1281</c:v>
                </c:pt>
                <c:pt idx="987">
                  <c:v>1281</c:v>
                </c:pt>
                <c:pt idx="988">
                  <c:v>1281</c:v>
                </c:pt>
                <c:pt idx="989">
                  <c:v>1285</c:v>
                </c:pt>
                <c:pt idx="990">
                  <c:v>1286</c:v>
                </c:pt>
                <c:pt idx="991">
                  <c:v>1277</c:v>
                </c:pt>
                <c:pt idx="992">
                  <c:v>1277</c:v>
                </c:pt>
                <c:pt idx="993">
                  <c:v>1274</c:v>
                </c:pt>
                <c:pt idx="994">
                  <c:v>1279</c:v>
                </c:pt>
                <c:pt idx="995">
                  <c:v>1275</c:v>
                </c:pt>
                <c:pt idx="996">
                  <c:v>1279</c:v>
                </c:pt>
                <c:pt idx="997">
                  <c:v>1283</c:v>
                </c:pt>
                <c:pt idx="998">
                  <c:v>1288</c:v>
                </c:pt>
                <c:pt idx="999">
                  <c:v>1274</c:v>
                </c:pt>
                <c:pt idx="1000">
                  <c:v>1279</c:v>
                </c:pt>
                <c:pt idx="1001">
                  <c:v>1280</c:v>
                </c:pt>
                <c:pt idx="1002">
                  <c:v>1277</c:v>
                </c:pt>
                <c:pt idx="1003">
                  <c:v>1281</c:v>
                </c:pt>
                <c:pt idx="1004">
                  <c:v>1276</c:v>
                </c:pt>
                <c:pt idx="1005">
                  <c:v>1279</c:v>
                </c:pt>
                <c:pt idx="1006">
                  <c:v>1279</c:v>
                </c:pt>
                <c:pt idx="1007">
                  <c:v>1280</c:v>
                </c:pt>
                <c:pt idx="1008">
                  <c:v>1277</c:v>
                </c:pt>
                <c:pt idx="1009">
                  <c:v>1278</c:v>
                </c:pt>
                <c:pt idx="1010">
                  <c:v>1272</c:v>
                </c:pt>
                <c:pt idx="1011">
                  <c:v>1272</c:v>
                </c:pt>
                <c:pt idx="1012">
                  <c:v>1271</c:v>
                </c:pt>
                <c:pt idx="1013">
                  <c:v>1277</c:v>
                </c:pt>
                <c:pt idx="1014">
                  <c:v>1276</c:v>
                </c:pt>
                <c:pt idx="1015">
                  <c:v>1271</c:v>
                </c:pt>
                <c:pt idx="1016">
                  <c:v>1268</c:v>
                </c:pt>
                <c:pt idx="1017">
                  <c:v>1277</c:v>
                </c:pt>
                <c:pt idx="1018">
                  <c:v>1276</c:v>
                </c:pt>
                <c:pt idx="1019">
                  <c:v>1277</c:v>
                </c:pt>
                <c:pt idx="1020">
                  <c:v>1276</c:v>
                </c:pt>
                <c:pt idx="1021">
                  <c:v>1281</c:v>
                </c:pt>
                <c:pt idx="1022">
                  <c:v>1280</c:v>
                </c:pt>
                <c:pt idx="1023">
                  <c:v>1284</c:v>
                </c:pt>
                <c:pt idx="1024">
                  <c:v>1280</c:v>
                </c:pt>
                <c:pt idx="1025">
                  <c:v>1282</c:v>
                </c:pt>
                <c:pt idx="1026">
                  <c:v>1281</c:v>
                </c:pt>
                <c:pt idx="1027">
                  <c:v>1287</c:v>
                </c:pt>
                <c:pt idx="1028">
                  <c:v>1295</c:v>
                </c:pt>
                <c:pt idx="1029">
                  <c:v>1288</c:v>
                </c:pt>
                <c:pt idx="1030">
                  <c:v>1294</c:v>
                </c:pt>
                <c:pt idx="1031">
                  <c:v>1290</c:v>
                </c:pt>
                <c:pt idx="1032">
                  <c:v>1290</c:v>
                </c:pt>
                <c:pt idx="1033">
                  <c:v>1296</c:v>
                </c:pt>
                <c:pt idx="1034">
                  <c:v>1293</c:v>
                </c:pt>
                <c:pt idx="1035">
                  <c:v>1297</c:v>
                </c:pt>
                <c:pt idx="1036">
                  <c:v>1286</c:v>
                </c:pt>
                <c:pt idx="1037">
                  <c:v>1290</c:v>
                </c:pt>
                <c:pt idx="1038">
                  <c:v>1287</c:v>
                </c:pt>
                <c:pt idx="1039">
                  <c:v>1292</c:v>
                </c:pt>
                <c:pt idx="1040">
                  <c:v>1291</c:v>
                </c:pt>
                <c:pt idx="1041">
                  <c:v>1290</c:v>
                </c:pt>
                <c:pt idx="1042">
                  <c:v>1291</c:v>
                </c:pt>
                <c:pt idx="1043">
                  <c:v>1285</c:v>
                </c:pt>
                <c:pt idx="1044">
                  <c:v>1284</c:v>
                </c:pt>
                <c:pt idx="1045">
                  <c:v>1294</c:v>
                </c:pt>
                <c:pt idx="1046">
                  <c:v>1287</c:v>
                </c:pt>
                <c:pt idx="1047">
                  <c:v>1286</c:v>
                </c:pt>
                <c:pt idx="1048">
                  <c:v>1292</c:v>
                </c:pt>
                <c:pt idx="1049">
                  <c:v>1287</c:v>
                </c:pt>
                <c:pt idx="1050">
                  <c:v>1292</c:v>
                </c:pt>
                <c:pt idx="1051">
                  <c:v>1290</c:v>
                </c:pt>
                <c:pt idx="1052">
                  <c:v>1287</c:v>
                </c:pt>
                <c:pt idx="1053">
                  <c:v>1286</c:v>
                </c:pt>
                <c:pt idx="1054">
                  <c:v>1291</c:v>
                </c:pt>
                <c:pt idx="1055">
                  <c:v>1292</c:v>
                </c:pt>
                <c:pt idx="1056">
                  <c:v>1293</c:v>
                </c:pt>
                <c:pt idx="1057">
                  <c:v>1284</c:v>
                </c:pt>
                <c:pt idx="1058">
                  <c:v>1288</c:v>
                </c:pt>
                <c:pt idx="1059">
                  <c:v>1286</c:v>
                </c:pt>
                <c:pt idx="1060">
                  <c:v>1290</c:v>
                </c:pt>
                <c:pt idx="1061">
                  <c:v>1288</c:v>
                </c:pt>
                <c:pt idx="1062">
                  <c:v>1292</c:v>
                </c:pt>
                <c:pt idx="1063">
                  <c:v>1288</c:v>
                </c:pt>
                <c:pt idx="1064">
                  <c:v>1291</c:v>
                </c:pt>
                <c:pt idx="1065">
                  <c:v>1290</c:v>
                </c:pt>
                <c:pt idx="1066">
                  <c:v>1295</c:v>
                </c:pt>
                <c:pt idx="1067">
                  <c:v>1295</c:v>
                </c:pt>
                <c:pt idx="1068">
                  <c:v>1293</c:v>
                </c:pt>
                <c:pt idx="1069">
                  <c:v>1297</c:v>
                </c:pt>
                <c:pt idx="1070">
                  <c:v>1294</c:v>
                </c:pt>
                <c:pt idx="1071">
                  <c:v>1291</c:v>
                </c:pt>
                <c:pt idx="1072">
                  <c:v>1293</c:v>
                </c:pt>
                <c:pt idx="1073">
                  <c:v>1293</c:v>
                </c:pt>
                <c:pt idx="1074">
                  <c:v>1299</c:v>
                </c:pt>
                <c:pt idx="1075">
                  <c:v>1296</c:v>
                </c:pt>
                <c:pt idx="1076">
                  <c:v>1294</c:v>
                </c:pt>
                <c:pt idx="1077">
                  <c:v>1298</c:v>
                </c:pt>
                <c:pt idx="1078">
                  <c:v>1291</c:v>
                </c:pt>
                <c:pt idx="1079">
                  <c:v>1299</c:v>
                </c:pt>
                <c:pt idx="1080">
                  <c:v>1301</c:v>
                </c:pt>
                <c:pt idx="1081">
                  <c:v>1304</c:v>
                </c:pt>
                <c:pt idx="1082">
                  <c:v>1304</c:v>
                </c:pt>
                <c:pt idx="1083">
                  <c:v>1304</c:v>
                </c:pt>
                <c:pt idx="1084">
                  <c:v>1303</c:v>
                </c:pt>
                <c:pt idx="1085">
                  <c:v>1303</c:v>
                </c:pt>
                <c:pt idx="1086">
                  <c:v>1301</c:v>
                </c:pt>
                <c:pt idx="1087">
                  <c:v>1304</c:v>
                </c:pt>
                <c:pt idx="1088">
                  <c:v>1298</c:v>
                </c:pt>
                <c:pt idx="1089">
                  <c:v>1298</c:v>
                </c:pt>
                <c:pt idx="1090">
                  <c:v>1298</c:v>
                </c:pt>
                <c:pt idx="1091">
                  <c:v>1302</c:v>
                </c:pt>
                <c:pt idx="1092">
                  <c:v>1298</c:v>
                </c:pt>
                <c:pt idx="1093">
                  <c:v>1301</c:v>
                </c:pt>
                <c:pt idx="1094">
                  <c:v>1297</c:v>
                </c:pt>
                <c:pt idx="1095">
                  <c:v>1300</c:v>
                </c:pt>
                <c:pt idx="1096">
                  <c:v>1293</c:v>
                </c:pt>
                <c:pt idx="1097">
                  <c:v>1293</c:v>
                </c:pt>
                <c:pt idx="1098">
                  <c:v>1300</c:v>
                </c:pt>
                <c:pt idx="1099">
                  <c:v>1301</c:v>
                </c:pt>
                <c:pt idx="1100">
                  <c:v>1293</c:v>
                </c:pt>
                <c:pt idx="1101">
                  <c:v>1296</c:v>
                </c:pt>
                <c:pt idx="1102">
                  <c:v>1290</c:v>
                </c:pt>
                <c:pt idx="1103">
                  <c:v>1295</c:v>
                </c:pt>
                <c:pt idx="1104">
                  <c:v>1294</c:v>
                </c:pt>
                <c:pt idx="1105">
                  <c:v>1298</c:v>
                </c:pt>
                <c:pt idx="1106">
                  <c:v>1295</c:v>
                </c:pt>
                <c:pt idx="1107">
                  <c:v>1292</c:v>
                </c:pt>
                <c:pt idx="1108">
                  <c:v>1294</c:v>
                </c:pt>
                <c:pt idx="1109">
                  <c:v>1293</c:v>
                </c:pt>
                <c:pt idx="1110">
                  <c:v>1286</c:v>
                </c:pt>
                <c:pt idx="1111">
                  <c:v>1288</c:v>
                </c:pt>
                <c:pt idx="1112">
                  <c:v>1294</c:v>
                </c:pt>
                <c:pt idx="1113">
                  <c:v>1293</c:v>
                </c:pt>
                <c:pt idx="1114">
                  <c:v>1298</c:v>
                </c:pt>
                <c:pt idx="1115">
                  <c:v>1295</c:v>
                </c:pt>
                <c:pt idx="1116">
                  <c:v>1296</c:v>
                </c:pt>
                <c:pt idx="1117">
                  <c:v>1295</c:v>
                </c:pt>
                <c:pt idx="1118">
                  <c:v>1295</c:v>
                </c:pt>
                <c:pt idx="1119">
                  <c:v>1294</c:v>
                </c:pt>
                <c:pt idx="1120">
                  <c:v>1294</c:v>
                </c:pt>
                <c:pt idx="1121">
                  <c:v>1297</c:v>
                </c:pt>
                <c:pt idx="1122">
                  <c:v>1293</c:v>
                </c:pt>
                <c:pt idx="1123">
                  <c:v>1295</c:v>
                </c:pt>
                <c:pt idx="1124">
                  <c:v>1294</c:v>
                </c:pt>
                <c:pt idx="1125">
                  <c:v>1302</c:v>
                </c:pt>
                <c:pt idx="1126">
                  <c:v>1300</c:v>
                </c:pt>
                <c:pt idx="1127">
                  <c:v>1304</c:v>
                </c:pt>
                <c:pt idx="1128">
                  <c:v>1304</c:v>
                </c:pt>
                <c:pt idx="1129">
                  <c:v>1303</c:v>
                </c:pt>
                <c:pt idx="1130">
                  <c:v>1305</c:v>
                </c:pt>
                <c:pt idx="1131">
                  <c:v>1306</c:v>
                </c:pt>
                <c:pt idx="1132">
                  <c:v>1298</c:v>
                </c:pt>
                <c:pt idx="1133">
                  <c:v>1300</c:v>
                </c:pt>
                <c:pt idx="1134">
                  <c:v>1304</c:v>
                </c:pt>
                <c:pt idx="1135">
                  <c:v>1310</c:v>
                </c:pt>
                <c:pt idx="1136">
                  <c:v>1301</c:v>
                </c:pt>
                <c:pt idx="1137">
                  <c:v>1300</c:v>
                </c:pt>
                <c:pt idx="1138">
                  <c:v>1298</c:v>
                </c:pt>
                <c:pt idx="1139">
                  <c:v>1300</c:v>
                </c:pt>
                <c:pt idx="1140">
                  <c:v>1301</c:v>
                </c:pt>
                <c:pt idx="1141">
                  <c:v>1307</c:v>
                </c:pt>
                <c:pt idx="1142">
                  <c:v>1297</c:v>
                </c:pt>
                <c:pt idx="1143">
                  <c:v>1299</c:v>
                </c:pt>
                <c:pt idx="1144">
                  <c:v>1297</c:v>
                </c:pt>
                <c:pt idx="1145">
                  <c:v>1298</c:v>
                </c:pt>
                <c:pt idx="1146">
                  <c:v>1297</c:v>
                </c:pt>
                <c:pt idx="1147">
                  <c:v>1296</c:v>
                </c:pt>
                <c:pt idx="1148">
                  <c:v>1286</c:v>
                </c:pt>
                <c:pt idx="1149">
                  <c:v>1293</c:v>
                </c:pt>
                <c:pt idx="1150">
                  <c:v>1291</c:v>
                </c:pt>
                <c:pt idx="1151">
                  <c:v>1291</c:v>
                </c:pt>
                <c:pt idx="1152">
                  <c:v>1287</c:v>
                </c:pt>
                <c:pt idx="1153">
                  <c:v>1295</c:v>
                </c:pt>
                <c:pt idx="1154">
                  <c:v>1294</c:v>
                </c:pt>
                <c:pt idx="1155">
                  <c:v>1294</c:v>
                </c:pt>
                <c:pt idx="1156">
                  <c:v>1294</c:v>
                </c:pt>
                <c:pt idx="1157">
                  <c:v>1300</c:v>
                </c:pt>
                <c:pt idx="1158">
                  <c:v>1298</c:v>
                </c:pt>
                <c:pt idx="1159">
                  <c:v>1301</c:v>
                </c:pt>
                <c:pt idx="1160">
                  <c:v>1303</c:v>
                </c:pt>
                <c:pt idx="1161">
                  <c:v>1303</c:v>
                </c:pt>
                <c:pt idx="1162">
                  <c:v>1298</c:v>
                </c:pt>
                <c:pt idx="1163">
                  <c:v>1306</c:v>
                </c:pt>
                <c:pt idx="1164">
                  <c:v>1304</c:v>
                </c:pt>
                <c:pt idx="1165">
                  <c:v>1303</c:v>
                </c:pt>
                <c:pt idx="1166">
                  <c:v>1296</c:v>
                </c:pt>
                <c:pt idx="1167">
                  <c:v>1300</c:v>
                </c:pt>
                <c:pt idx="1168">
                  <c:v>1305</c:v>
                </c:pt>
                <c:pt idx="1169">
                  <c:v>1313</c:v>
                </c:pt>
                <c:pt idx="1170">
                  <c:v>1311</c:v>
                </c:pt>
                <c:pt idx="1171">
                  <c:v>1304</c:v>
                </c:pt>
                <c:pt idx="1172">
                  <c:v>1308</c:v>
                </c:pt>
                <c:pt idx="1173">
                  <c:v>1304</c:v>
                </c:pt>
                <c:pt idx="1174">
                  <c:v>1308</c:v>
                </c:pt>
                <c:pt idx="1175">
                  <c:v>1305</c:v>
                </c:pt>
                <c:pt idx="1176">
                  <c:v>1316</c:v>
                </c:pt>
                <c:pt idx="1177">
                  <c:v>1311</c:v>
                </c:pt>
                <c:pt idx="1178">
                  <c:v>1311</c:v>
                </c:pt>
                <c:pt idx="1179">
                  <c:v>1309</c:v>
                </c:pt>
                <c:pt idx="1180">
                  <c:v>1311</c:v>
                </c:pt>
                <c:pt idx="1181">
                  <c:v>1309</c:v>
                </c:pt>
                <c:pt idx="1182">
                  <c:v>1306</c:v>
                </c:pt>
                <c:pt idx="1183">
                  <c:v>1305</c:v>
                </c:pt>
                <c:pt idx="1184">
                  <c:v>1306</c:v>
                </c:pt>
                <c:pt idx="1185">
                  <c:v>1300</c:v>
                </c:pt>
                <c:pt idx="1186">
                  <c:v>1304</c:v>
                </c:pt>
                <c:pt idx="1187">
                  <c:v>1297</c:v>
                </c:pt>
                <c:pt idx="1188">
                  <c:v>1299</c:v>
                </c:pt>
                <c:pt idx="1189">
                  <c:v>1302</c:v>
                </c:pt>
                <c:pt idx="1190">
                  <c:v>1301</c:v>
                </c:pt>
                <c:pt idx="1191">
                  <c:v>1299</c:v>
                </c:pt>
                <c:pt idx="1192">
                  <c:v>1296</c:v>
                </c:pt>
                <c:pt idx="1193">
                  <c:v>1303</c:v>
                </c:pt>
                <c:pt idx="1194">
                  <c:v>1293</c:v>
                </c:pt>
                <c:pt idx="1195">
                  <c:v>1294</c:v>
                </c:pt>
                <c:pt idx="1196">
                  <c:v>1293</c:v>
                </c:pt>
                <c:pt idx="1197">
                  <c:v>1285</c:v>
                </c:pt>
                <c:pt idx="1198">
                  <c:v>1288</c:v>
                </c:pt>
                <c:pt idx="1199">
                  <c:v>1287</c:v>
                </c:pt>
                <c:pt idx="1200">
                  <c:v>1287</c:v>
                </c:pt>
                <c:pt idx="1201">
                  <c:v>1294</c:v>
                </c:pt>
                <c:pt idx="1202">
                  <c:v>1290</c:v>
                </c:pt>
                <c:pt idx="1203">
                  <c:v>1292</c:v>
                </c:pt>
                <c:pt idx="1204">
                  <c:v>1294</c:v>
                </c:pt>
                <c:pt idx="1205">
                  <c:v>1294</c:v>
                </c:pt>
                <c:pt idx="1206">
                  <c:v>1299</c:v>
                </c:pt>
                <c:pt idx="1207">
                  <c:v>1293</c:v>
                </c:pt>
                <c:pt idx="1208">
                  <c:v>1294</c:v>
                </c:pt>
                <c:pt idx="1209">
                  <c:v>1288</c:v>
                </c:pt>
                <c:pt idx="1210">
                  <c:v>1291</c:v>
                </c:pt>
                <c:pt idx="1211">
                  <c:v>1289</c:v>
                </c:pt>
                <c:pt idx="1212">
                  <c:v>1292</c:v>
                </c:pt>
                <c:pt idx="1213">
                  <c:v>1297</c:v>
                </c:pt>
                <c:pt idx="1214">
                  <c:v>1292</c:v>
                </c:pt>
                <c:pt idx="1215">
                  <c:v>1295</c:v>
                </c:pt>
                <c:pt idx="1216">
                  <c:v>1292</c:v>
                </c:pt>
                <c:pt idx="1217">
                  <c:v>1295</c:v>
                </c:pt>
                <c:pt idx="1218">
                  <c:v>1294</c:v>
                </c:pt>
                <c:pt idx="1219">
                  <c:v>1300</c:v>
                </c:pt>
                <c:pt idx="1220">
                  <c:v>1302</c:v>
                </c:pt>
                <c:pt idx="1221">
                  <c:v>1298</c:v>
                </c:pt>
                <c:pt idx="1222">
                  <c:v>1293</c:v>
                </c:pt>
                <c:pt idx="1223">
                  <c:v>1295</c:v>
                </c:pt>
                <c:pt idx="1224">
                  <c:v>1298</c:v>
                </c:pt>
                <c:pt idx="1225">
                  <c:v>1301</c:v>
                </c:pt>
                <c:pt idx="1226">
                  <c:v>1298</c:v>
                </c:pt>
                <c:pt idx="1227">
                  <c:v>1293</c:v>
                </c:pt>
                <c:pt idx="1228">
                  <c:v>1301</c:v>
                </c:pt>
                <c:pt idx="1229">
                  <c:v>1296</c:v>
                </c:pt>
                <c:pt idx="1230">
                  <c:v>1297</c:v>
                </c:pt>
                <c:pt idx="1231">
                  <c:v>1300</c:v>
                </c:pt>
                <c:pt idx="1232">
                  <c:v>1298</c:v>
                </c:pt>
                <c:pt idx="1233">
                  <c:v>1292</c:v>
                </c:pt>
                <c:pt idx="1234">
                  <c:v>1298</c:v>
                </c:pt>
                <c:pt idx="1235">
                  <c:v>1294</c:v>
                </c:pt>
                <c:pt idx="1236">
                  <c:v>1298</c:v>
                </c:pt>
                <c:pt idx="1237">
                  <c:v>1296</c:v>
                </c:pt>
                <c:pt idx="1238">
                  <c:v>1295</c:v>
                </c:pt>
                <c:pt idx="1239">
                  <c:v>1291</c:v>
                </c:pt>
                <c:pt idx="1240">
                  <c:v>1295</c:v>
                </c:pt>
                <c:pt idx="1241">
                  <c:v>1293</c:v>
                </c:pt>
                <c:pt idx="1242">
                  <c:v>1295</c:v>
                </c:pt>
                <c:pt idx="1243">
                  <c:v>1289</c:v>
                </c:pt>
                <c:pt idx="1244">
                  <c:v>1289</c:v>
                </c:pt>
                <c:pt idx="1245">
                  <c:v>1294</c:v>
                </c:pt>
                <c:pt idx="1246">
                  <c:v>1295</c:v>
                </c:pt>
                <c:pt idx="1247">
                  <c:v>1290</c:v>
                </c:pt>
                <c:pt idx="1248">
                  <c:v>1284</c:v>
                </c:pt>
                <c:pt idx="1249">
                  <c:v>1285</c:v>
                </c:pt>
                <c:pt idx="1250">
                  <c:v>1283</c:v>
                </c:pt>
                <c:pt idx="1251">
                  <c:v>1287</c:v>
                </c:pt>
                <c:pt idx="1252">
                  <c:v>1288</c:v>
                </c:pt>
                <c:pt idx="1253">
                  <c:v>1285</c:v>
                </c:pt>
                <c:pt idx="1254">
                  <c:v>1286</c:v>
                </c:pt>
                <c:pt idx="1255">
                  <c:v>1287</c:v>
                </c:pt>
                <c:pt idx="1256">
                  <c:v>1288</c:v>
                </c:pt>
                <c:pt idx="1257">
                  <c:v>1293</c:v>
                </c:pt>
                <c:pt idx="1258">
                  <c:v>1294</c:v>
                </c:pt>
                <c:pt idx="1259">
                  <c:v>1290</c:v>
                </c:pt>
                <c:pt idx="1260">
                  <c:v>1293</c:v>
                </c:pt>
                <c:pt idx="1261">
                  <c:v>1294</c:v>
                </c:pt>
                <c:pt idx="1262">
                  <c:v>1296</c:v>
                </c:pt>
                <c:pt idx="1263">
                  <c:v>1303</c:v>
                </c:pt>
                <c:pt idx="1264">
                  <c:v>1303</c:v>
                </c:pt>
                <c:pt idx="1265">
                  <c:v>1300</c:v>
                </c:pt>
                <c:pt idx="1266">
                  <c:v>1298</c:v>
                </c:pt>
                <c:pt idx="1267">
                  <c:v>1301</c:v>
                </c:pt>
                <c:pt idx="1268">
                  <c:v>1307</c:v>
                </c:pt>
                <c:pt idx="1269">
                  <c:v>1301</c:v>
                </c:pt>
                <c:pt idx="1270">
                  <c:v>1301</c:v>
                </c:pt>
                <c:pt idx="1271">
                  <c:v>1301</c:v>
                </c:pt>
                <c:pt idx="1272">
                  <c:v>1307</c:v>
                </c:pt>
                <c:pt idx="1273">
                  <c:v>1301</c:v>
                </c:pt>
                <c:pt idx="1274">
                  <c:v>1307</c:v>
                </c:pt>
                <c:pt idx="1275">
                  <c:v>1305</c:v>
                </c:pt>
                <c:pt idx="1276">
                  <c:v>1305</c:v>
                </c:pt>
                <c:pt idx="1277">
                  <c:v>1306</c:v>
                </c:pt>
                <c:pt idx="1278">
                  <c:v>1304</c:v>
                </c:pt>
                <c:pt idx="1279">
                  <c:v>1303</c:v>
                </c:pt>
                <c:pt idx="1280">
                  <c:v>1309</c:v>
                </c:pt>
                <c:pt idx="1281">
                  <c:v>1307</c:v>
                </c:pt>
                <c:pt idx="1282">
                  <c:v>1306</c:v>
                </c:pt>
                <c:pt idx="1283">
                  <c:v>1310</c:v>
                </c:pt>
                <c:pt idx="1284">
                  <c:v>1305</c:v>
                </c:pt>
                <c:pt idx="1285">
                  <c:v>1302</c:v>
                </c:pt>
                <c:pt idx="1286">
                  <c:v>1305</c:v>
                </c:pt>
                <c:pt idx="1287">
                  <c:v>1303</c:v>
                </c:pt>
                <c:pt idx="1288">
                  <c:v>1300</c:v>
                </c:pt>
                <c:pt idx="1289">
                  <c:v>1301</c:v>
                </c:pt>
                <c:pt idx="1290">
                  <c:v>1300</c:v>
                </c:pt>
                <c:pt idx="1291">
                  <c:v>1297</c:v>
                </c:pt>
                <c:pt idx="1292">
                  <c:v>1303</c:v>
                </c:pt>
                <c:pt idx="1293">
                  <c:v>1294</c:v>
                </c:pt>
                <c:pt idx="1294">
                  <c:v>1291</c:v>
                </c:pt>
                <c:pt idx="1295">
                  <c:v>1294</c:v>
                </c:pt>
                <c:pt idx="1296">
                  <c:v>1294</c:v>
                </c:pt>
                <c:pt idx="1297">
                  <c:v>1291</c:v>
                </c:pt>
                <c:pt idx="1298">
                  <c:v>1292</c:v>
                </c:pt>
                <c:pt idx="1299">
                  <c:v>1291</c:v>
                </c:pt>
                <c:pt idx="1300">
                  <c:v>1298</c:v>
                </c:pt>
                <c:pt idx="1301">
                  <c:v>1294</c:v>
                </c:pt>
                <c:pt idx="1302">
                  <c:v>1295</c:v>
                </c:pt>
                <c:pt idx="1303">
                  <c:v>1293</c:v>
                </c:pt>
                <c:pt idx="1304">
                  <c:v>1295</c:v>
                </c:pt>
                <c:pt idx="1305">
                  <c:v>1298</c:v>
                </c:pt>
                <c:pt idx="1306">
                  <c:v>1292</c:v>
                </c:pt>
                <c:pt idx="1307">
                  <c:v>1302</c:v>
                </c:pt>
                <c:pt idx="1308">
                  <c:v>1302</c:v>
                </c:pt>
                <c:pt idx="1309">
                  <c:v>1302</c:v>
                </c:pt>
                <c:pt idx="1310">
                  <c:v>1298</c:v>
                </c:pt>
                <c:pt idx="1311">
                  <c:v>1303</c:v>
                </c:pt>
                <c:pt idx="1312">
                  <c:v>1305</c:v>
                </c:pt>
                <c:pt idx="1313">
                  <c:v>1305</c:v>
                </c:pt>
                <c:pt idx="1314">
                  <c:v>1302</c:v>
                </c:pt>
                <c:pt idx="1315">
                  <c:v>1311</c:v>
                </c:pt>
                <c:pt idx="1316">
                  <c:v>1305</c:v>
                </c:pt>
                <c:pt idx="1317">
                  <c:v>1307</c:v>
                </c:pt>
                <c:pt idx="1318">
                  <c:v>1309</c:v>
                </c:pt>
                <c:pt idx="1319">
                  <c:v>1308</c:v>
                </c:pt>
                <c:pt idx="1320">
                  <c:v>1311</c:v>
                </c:pt>
                <c:pt idx="1321">
                  <c:v>1310</c:v>
                </c:pt>
                <c:pt idx="1322">
                  <c:v>1308</c:v>
                </c:pt>
                <c:pt idx="1323">
                  <c:v>1316</c:v>
                </c:pt>
                <c:pt idx="1324">
                  <c:v>1313</c:v>
                </c:pt>
                <c:pt idx="1325">
                  <c:v>1311</c:v>
                </c:pt>
                <c:pt idx="1326">
                  <c:v>1311</c:v>
                </c:pt>
                <c:pt idx="1327">
                  <c:v>1311</c:v>
                </c:pt>
                <c:pt idx="1328">
                  <c:v>1304</c:v>
                </c:pt>
                <c:pt idx="1329">
                  <c:v>1312</c:v>
                </c:pt>
                <c:pt idx="1330">
                  <c:v>1303</c:v>
                </c:pt>
                <c:pt idx="1331">
                  <c:v>1306</c:v>
                </c:pt>
                <c:pt idx="1332">
                  <c:v>1304</c:v>
                </c:pt>
                <c:pt idx="1333">
                  <c:v>1312</c:v>
                </c:pt>
                <c:pt idx="1334">
                  <c:v>1305</c:v>
                </c:pt>
                <c:pt idx="1335">
                  <c:v>1307</c:v>
                </c:pt>
                <c:pt idx="1336">
                  <c:v>1300</c:v>
                </c:pt>
                <c:pt idx="1337">
                  <c:v>1304</c:v>
                </c:pt>
                <c:pt idx="1338">
                  <c:v>1299</c:v>
                </c:pt>
                <c:pt idx="1339">
                  <c:v>1299</c:v>
                </c:pt>
                <c:pt idx="1340">
                  <c:v>1304</c:v>
                </c:pt>
                <c:pt idx="1341">
                  <c:v>1298</c:v>
                </c:pt>
                <c:pt idx="1342">
                  <c:v>1298</c:v>
                </c:pt>
                <c:pt idx="1343">
                  <c:v>1294</c:v>
                </c:pt>
                <c:pt idx="1344">
                  <c:v>1295</c:v>
                </c:pt>
                <c:pt idx="1345">
                  <c:v>1298</c:v>
                </c:pt>
                <c:pt idx="1346">
                  <c:v>1296</c:v>
                </c:pt>
                <c:pt idx="1347">
                  <c:v>1293</c:v>
                </c:pt>
                <c:pt idx="1348">
                  <c:v>1299</c:v>
                </c:pt>
                <c:pt idx="1349">
                  <c:v>1298</c:v>
                </c:pt>
                <c:pt idx="1350">
                  <c:v>1301</c:v>
                </c:pt>
                <c:pt idx="1351">
                  <c:v>1302</c:v>
                </c:pt>
                <c:pt idx="1352">
                  <c:v>1303</c:v>
                </c:pt>
                <c:pt idx="1353">
                  <c:v>1305</c:v>
                </c:pt>
                <c:pt idx="1354">
                  <c:v>1304</c:v>
                </c:pt>
                <c:pt idx="1355">
                  <c:v>1303</c:v>
                </c:pt>
                <c:pt idx="1356">
                  <c:v>1300</c:v>
                </c:pt>
                <c:pt idx="1357">
                  <c:v>1305</c:v>
                </c:pt>
                <c:pt idx="1358">
                  <c:v>1300</c:v>
                </c:pt>
                <c:pt idx="1359">
                  <c:v>1300</c:v>
                </c:pt>
                <c:pt idx="1360">
                  <c:v>1307</c:v>
                </c:pt>
                <c:pt idx="1361">
                  <c:v>1315</c:v>
                </c:pt>
                <c:pt idx="1362">
                  <c:v>1311</c:v>
                </c:pt>
                <c:pt idx="1363">
                  <c:v>1313</c:v>
                </c:pt>
                <c:pt idx="1364">
                  <c:v>1313</c:v>
                </c:pt>
                <c:pt idx="1365">
                  <c:v>1306</c:v>
                </c:pt>
                <c:pt idx="1366">
                  <c:v>1307</c:v>
                </c:pt>
                <c:pt idx="1367">
                  <c:v>1310</c:v>
                </c:pt>
                <c:pt idx="1368">
                  <c:v>1316</c:v>
                </c:pt>
                <c:pt idx="1369">
                  <c:v>1314</c:v>
                </c:pt>
                <c:pt idx="1370">
                  <c:v>1310</c:v>
                </c:pt>
                <c:pt idx="1371">
                  <c:v>1309</c:v>
                </c:pt>
                <c:pt idx="1372">
                  <c:v>1306</c:v>
                </c:pt>
                <c:pt idx="1373">
                  <c:v>1307</c:v>
                </c:pt>
                <c:pt idx="1374">
                  <c:v>1309</c:v>
                </c:pt>
                <c:pt idx="1375">
                  <c:v>1307</c:v>
                </c:pt>
                <c:pt idx="1376">
                  <c:v>1310</c:v>
                </c:pt>
                <c:pt idx="1377">
                  <c:v>1312</c:v>
                </c:pt>
                <c:pt idx="1378">
                  <c:v>1309</c:v>
                </c:pt>
                <c:pt idx="1379">
                  <c:v>1309</c:v>
                </c:pt>
                <c:pt idx="1380">
                  <c:v>1314</c:v>
                </c:pt>
                <c:pt idx="1381">
                  <c:v>1318</c:v>
                </c:pt>
                <c:pt idx="1382">
                  <c:v>1310</c:v>
                </c:pt>
                <c:pt idx="1383">
                  <c:v>1310</c:v>
                </c:pt>
                <c:pt idx="1384">
                  <c:v>1311</c:v>
                </c:pt>
                <c:pt idx="1385">
                  <c:v>1308</c:v>
                </c:pt>
                <c:pt idx="1386">
                  <c:v>1311</c:v>
                </c:pt>
                <c:pt idx="1387">
                  <c:v>1313</c:v>
                </c:pt>
                <c:pt idx="1388">
                  <c:v>1313</c:v>
                </c:pt>
                <c:pt idx="1389">
                  <c:v>1308</c:v>
                </c:pt>
                <c:pt idx="1390">
                  <c:v>1302</c:v>
                </c:pt>
                <c:pt idx="1391">
                  <c:v>1308</c:v>
                </c:pt>
                <c:pt idx="1392">
                  <c:v>1306</c:v>
                </c:pt>
                <c:pt idx="1393">
                  <c:v>1310</c:v>
                </c:pt>
                <c:pt idx="1394">
                  <c:v>1300</c:v>
                </c:pt>
                <c:pt idx="1395">
                  <c:v>1307</c:v>
                </c:pt>
                <c:pt idx="1396">
                  <c:v>1305</c:v>
                </c:pt>
                <c:pt idx="1397">
                  <c:v>1306</c:v>
                </c:pt>
                <c:pt idx="1398">
                  <c:v>1302</c:v>
                </c:pt>
                <c:pt idx="1399">
                  <c:v>1302</c:v>
                </c:pt>
                <c:pt idx="1400">
                  <c:v>1301</c:v>
                </c:pt>
                <c:pt idx="1401">
                  <c:v>1302</c:v>
                </c:pt>
                <c:pt idx="1402">
                  <c:v>1307</c:v>
                </c:pt>
                <c:pt idx="1403">
                  <c:v>1309</c:v>
                </c:pt>
                <c:pt idx="1404">
                  <c:v>1308</c:v>
                </c:pt>
                <c:pt idx="1405">
                  <c:v>1314</c:v>
                </c:pt>
                <c:pt idx="1406">
                  <c:v>1311</c:v>
                </c:pt>
                <c:pt idx="1407">
                  <c:v>1313</c:v>
                </c:pt>
                <c:pt idx="1408">
                  <c:v>1310</c:v>
                </c:pt>
                <c:pt idx="1409">
                  <c:v>1316</c:v>
                </c:pt>
                <c:pt idx="1410">
                  <c:v>1311</c:v>
                </c:pt>
                <c:pt idx="1411">
                  <c:v>1309</c:v>
                </c:pt>
                <c:pt idx="1412">
                  <c:v>1308</c:v>
                </c:pt>
                <c:pt idx="1413">
                  <c:v>1309</c:v>
                </c:pt>
                <c:pt idx="1414">
                  <c:v>1311</c:v>
                </c:pt>
                <c:pt idx="1415">
                  <c:v>1309</c:v>
                </c:pt>
                <c:pt idx="1416">
                  <c:v>1313</c:v>
                </c:pt>
                <c:pt idx="1417">
                  <c:v>1314</c:v>
                </c:pt>
                <c:pt idx="1418">
                  <c:v>1317</c:v>
                </c:pt>
                <c:pt idx="1419">
                  <c:v>1310</c:v>
                </c:pt>
                <c:pt idx="1420">
                  <c:v>1316</c:v>
                </c:pt>
                <c:pt idx="1421">
                  <c:v>1313</c:v>
                </c:pt>
                <c:pt idx="1422">
                  <c:v>1311</c:v>
                </c:pt>
                <c:pt idx="1423">
                  <c:v>1305</c:v>
                </c:pt>
                <c:pt idx="1424">
                  <c:v>1310</c:v>
                </c:pt>
                <c:pt idx="1425">
                  <c:v>1308</c:v>
                </c:pt>
                <c:pt idx="1426">
                  <c:v>1308</c:v>
                </c:pt>
                <c:pt idx="1427">
                  <c:v>1304</c:v>
                </c:pt>
                <c:pt idx="1428">
                  <c:v>1312</c:v>
                </c:pt>
                <c:pt idx="1429">
                  <c:v>1305</c:v>
                </c:pt>
                <c:pt idx="1430">
                  <c:v>1303</c:v>
                </c:pt>
                <c:pt idx="1431">
                  <c:v>1301</c:v>
                </c:pt>
                <c:pt idx="1432">
                  <c:v>1305</c:v>
                </c:pt>
                <c:pt idx="1433">
                  <c:v>1304</c:v>
                </c:pt>
                <c:pt idx="1434">
                  <c:v>1307</c:v>
                </c:pt>
                <c:pt idx="1435">
                  <c:v>1310</c:v>
                </c:pt>
                <c:pt idx="1436">
                  <c:v>1302</c:v>
                </c:pt>
                <c:pt idx="1437">
                  <c:v>1301</c:v>
                </c:pt>
                <c:pt idx="1438">
                  <c:v>1308</c:v>
                </c:pt>
                <c:pt idx="1439">
                  <c:v>1303</c:v>
                </c:pt>
                <c:pt idx="1440">
                  <c:v>1306</c:v>
                </c:pt>
                <c:pt idx="1441">
                  <c:v>1298</c:v>
                </c:pt>
                <c:pt idx="1442">
                  <c:v>1298</c:v>
                </c:pt>
                <c:pt idx="1443">
                  <c:v>1294</c:v>
                </c:pt>
                <c:pt idx="1444">
                  <c:v>1303</c:v>
                </c:pt>
                <c:pt idx="1445">
                  <c:v>1302</c:v>
                </c:pt>
                <c:pt idx="1446">
                  <c:v>1299</c:v>
                </c:pt>
                <c:pt idx="1447">
                  <c:v>1308</c:v>
                </c:pt>
                <c:pt idx="1448">
                  <c:v>1299</c:v>
                </c:pt>
                <c:pt idx="1449">
                  <c:v>1300</c:v>
                </c:pt>
                <c:pt idx="1450">
                  <c:v>1299</c:v>
                </c:pt>
                <c:pt idx="1451">
                  <c:v>1306</c:v>
                </c:pt>
                <c:pt idx="1452">
                  <c:v>1300</c:v>
                </c:pt>
                <c:pt idx="1453">
                  <c:v>1302</c:v>
                </c:pt>
                <c:pt idx="1454">
                  <c:v>1305</c:v>
                </c:pt>
                <c:pt idx="1455">
                  <c:v>1301</c:v>
                </c:pt>
                <c:pt idx="1456">
                  <c:v>1309</c:v>
                </c:pt>
                <c:pt idx="1457">
                  <c:v>1298</c:v>
                </c:pt>
                <c:pt idx="1458">
                  <c:v>1303</c:v>
                </c:pt>
                <c:pt idx="1459">
                  <c:v>1303</c:v>
                </c:pt>
                <c:pt idx="1460">
                  <c:v>1302</c:v>
                </c:pt>
                <c:pt idx="1461">
                  <c:v>1309</c:v>
                </c:pt>
                <c:pt idx="1462">
                  <c:v>1303</c:v>
                </c:pt>
                <c:pt idx="1463">
                  <c:v>1307</c:v>
                </c:pt>
                <c:pt idx="1464">
                  <c:v>1306</c:v>
                </c:pt>
                <c:pt idx="1465">
                  <c:v>1311</c:v>
                </c:pt>
                <c:pt idx="1466">
                  <c:v>1305</c:v>
                </c:pt>
                <c:pt idx="1467">
                  <c:v>1306</c:v>
                </c:pt>
                <c:pt idx="1468">
                  <c:v>1312</c:v>
                </c:pt>
                <c:pt idx="1469">
                  <c:v>1305</c:v>
                </c:pt>
                <c:pt idx="1470">
                  <c:v>1308</c:v>
                </c:pt>
                <c:pt idx="1471">
                  <c:v>1310</c:v>
                </c:pt>
                <c:pt idx="1472">
                  <c:v>1304</c:v>
                </c:pt>
                <c:pt idx="1473">
                  <c:v>1306</c:v>
                </c:pt>
                <c:pt idx="1474">
                  <c:v>1310</c:v>
                </c:pt>
                <c:pt idx="1475">
                  <c:v>1306</c:v>
                </c:pt>
                <c:pt idx="1476">
                  <c:v>1305</c:v>
                </c:pt>
                <c:pt idx="1477">
                  <c:v>1311</c:v>
                </c:pt>
                <c:pt idx="1478">
                  <c:v>1303</c:v>
                </c:pt>
                <c:pt idx="1479">
                  <c:v>1303</c:v>
                </c:pt>
                <c:pt idx="1480">
                  <c:v>1301</c:v>
                </c:pt>
                <c:pt idx="1481">
                  <c:v>1308</c:v>
                </c:pt>
                <c:pt idx="1482">
                  <c:v>1305</c:v>
                </c:pt>
                <c:pt idx="1483">
                  <c:v>1297</c:v>
                </c:pt>
                <c:pt idx="1484">
                  <c:v>1300</c:v>
                </c:pt>
                <c:pt idx="1485">
                  <c:v>1294</c:v>
                </c:pt>
                <c:pt idx="1486">
                  <c:v>1297</c:v>
                </c:pt>
                <c:pt idx="1487">
                  <c:v>1298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028160"/>
        <c:axId val="139028736"/>
      </c:scatterChart>
      <c:valAx>
        <c:axId val="139028160"/>
        <c:scaling>
          <c:orientation val="minMax"/>
          <c:max val="31"/>
          <c:min val="1"/>
        </c:scaling>
        <c:delete val="0"/>
        <c:axPos val="b"/>
        <c:minorGridlines>
          <c:spPr>
            <a:ln w="3175">
              <a:solidFill>
                <a:srgbClr val="969696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Days of December 2006</a:t>
                </a:r>
              </a:p>
            </c:rich>
          </c:tx>
          <c:layout>
            <c:manualLayout>
              <c:xMode val="edge"/>
              <c:yMode val="edge"/>
              <c:x val="0.41926729986431477"/>
              <c:y val="0.8934911242603550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9028736"/>
        <c:crosses val="autoZero"/>
        <c:crossBetween val="midCat"/>
        <c:majorUnit val="2"/>
        <c:minorUnit val="1"/>
      </c:valAx>
      <c:valAx>
        <c:axId val="139028736"/>
        <c:scaling>
          <c:orientation val="minMax"/>
          <c:min val="100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Count rates, 1/10 s</a:t>
                </a:r>
              </a:p>
            </c:rich>
          </c:tx>
          <c:layout>
            <c:manualLayout>
              <c:xMode val="edge"/>
              <c:yMode val="edge"/>
              <c:x val="2.9850746268656716E-2"/>
              <c:y val="0.257396449704141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902816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65319341238183"/>
          <c:y val="8.0495356037151702E-2"/>
          <c:w val="0.83877634603829121"/>
          <c:h val="0.70588235294117652"/>
        </c:manualLayout>
      </c:layout>
      <c:barChart>
        <c:barDir val="col"/>
        <c:grouping val="clustered"/>
        <c:varyColors val="0"/>
        <c:ser>
          <c:idx val="2"/>
          <c:order val="0"/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GLE_LON!$A$4:$A$17</c:f>
              <c:numCache>
                <c:formatCode>General</c:formatCode>
                <c:ptCount val="14"/>
                <c:pt idx="0">
                  <c:v>-90</c:v>
                </c:pt>
                <c:pt idx="1">
                  <c:v>-70</c:v>
                </c:pt>
                <c:pt idx="2">
                  <c:v>-50</c:v>
                </c:pt>
                <c:pt idx="3">
                  <c:v>-30</c:v>
                </c:pt>
                <c:pt idx="4">
                  <c:v>-10</c:v>
                </c:pt>
                <c:pt idx="5">
                  <c:v>10</c:v>
                </c:pt>
                <c:pt idx="6">
                  <c:v>30</c:v>
                </c:pt>
                <c:pt idx="7">
                  <c:v>50</c:v>
                </c:pt>
                <c:pt idx="8">
                  <c:v>70</c:v>
                </c:pt>
                <c:pt idx="9">
                  <c:v>90</c:v>
                </c:pt>
                <c:pt idx="10">
                  <c:v>110</c:v>
                </c:pt>
                <c:pt idx="11">
                  <c:v>130</c:v>
                </c:pt>
                <c:pt idx="12">
                  <c:v>150</c:v>
                </c:pt>
                <c:pt idx="13">
                  <c:v>240</c:v>
                </c:pt>
              </c:numCache>
            </c:numRef>
          </c:cat>
          <c:val>
            <c:numRef>
              <c:f>GLE_LON!$C$25:$C$39</c:f>
              <c:numCache>
                <c:formatCode>General</c:formatCode>
                <c:ptCount val="15"/>
                <c:pt idx="0">
                  <c:v>0</c:v>
                </c:pt>
                <c:pt idx="1">
                  <c:v>2.7777777777777777</c:v>
                </c:pt>
                <c:pt idx="2">
                  <c:v>2.7777777777777777</c:v>
                </c:pt>
                <c:pt idx="3">
                  <c:v>0</c:v>
                </c:pt>
                <c:pt idx="4">
                  <c:v>11.111111111111111</c:v>
                </c:pt>
                <c:pt idx="5">
                  <c:v>16.666666666666668</c:v>
                </c:pt>
                <c:pt idx="6">
                  <c:v>11.111111111111111</c:v>
                </c:pt>
                <c:pt idx="7">
                  <c:v>16.666666666666668</c:v>
                </c:pt>
                <c:pt idx="8">
                  <c:v>27.777777777777779</c:v>
                </c:pt>
                <c:pt idx="9">
                  <c:v>8.3333333333333339</c:v>
                </c:pt>
                <c:pt idx="10">
                  <c:v>2.7777777777777777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952768"/>
        <c:axId val="161722304"/>
      </c:barChart>
      <c:catAx>
        <c:axId val="161952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Heliolongitude, degree</a:t>
                </a:r>
              </a:p>
            </c:rich>
          </c:tx>
          <c:layout>
            <c:manualLayout>
              <c:xMode val="edge"/>
              <c:yMode val="edge"/>
              <c:x val="0.3979595802371455"/>
              <c:y val="0.882352941176470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172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17223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% of events</a:t>
                </a:r>
              </a:p>
            </c:rich>
          </c:tx>
          <c:layout>
            <c:manualLayout>
              <c:xMode val="edge"/>
              <c:yMode val="edge"/>
              <c:x val="3.2653093763047834E-2"/>
              <c:y val="0.2569659442724458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195276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65319341238183"/>
          <c:y val="8.0495356037151702E-2"/>
          <c:w val="0.83877634603829121"/>
          <c:h val="0.70588235294117652"/>
        </c:manualLayout>
      </c:layout>
      <c:barChart>
        <c:barDir val="col"/>
        <c:grouping val="clustered"/>
        <c:varyColors val="0"/>
        <c:ser>
          <c:idx val="2"/>
          <c:order val="0"/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GLE_LON!$A$4:$A$17</c:f>
              <c:numCache>
                <c:formatCode>General</c:formatCode>
                <c:ptCount val="14"/>
                <c:pt idx="0">
                  <c:v>-90</c:v>
                </c:pt>
                <c:pt idx="1">
                  <c:v>-70</c:v>
                </c:pt>
                <c:pt idx="2">
                  <c:v>-50</c:v>
                </c:pt>
                <c:pt idx="3">
                  <c:v>-30</c:v>
                </c:pt>
                <c:pt idx="4">
                  <c:v>-10</c:v>
                </c:pt>
                <c:pt idx="5">
                  <c:v>10</c:v>
                </c:pt>
                <c:pt idx="6">
                  <c:v>30</c:v>
                </c:pt>
                <c:pt idx="7">
                  <c:v>50</c:v>
                </c:pt>
                <c:pt idx="8">
                  <c:v>70</c:v>
                </c:pt>
                <c:pt idx="9">
                  <c:v>90</c:v>
                </c:pt>
                <c:pt idx="10">
                  <c:v>110</c:v>
                </c:pt>
                <c:pt idx="11">
                  <c:v>130</c:v>
                </c:pt>
                <c:pt idx="12">
                  <c:v>150</c:v>
                </c:pt>
                <c:pt idx="13">
                  <c:v>240</c:v>
                </c:pt>
              </c:numCache>
            </c:numRef>
          </c:cat>
          <c:val>
            <c:numRef>
              <c:f>GLE_LON!$C$4:$C$17</c:f>
              <c:numCache>
                <c:formatCode>General</c:formatCode>
                <c:ptCount val="14"/>
                <c:pt idx="0">
                  <c:v>1.408450704225352</c:v>
                </c:pt>
                <c:pt idx="1">
                  <c:v>0</c:v>
                </c:pt>
                <c:pt idx="2">
                  <c:v>1.408450704225352</c:v>
                </c:pt>
                <c:pt idx="3">
                  <c:v>2.816901408450704</c:v>
                </c:pt>
                <c:pt idx="4">
                  <c:v>11.267605633802816</c:v>
                </c:pt>
                <c:pt idx="5">
                  <c:v>8.4507042253521121</c:v>
                </c:pt>
                <c:pt idx="6">
                  <c:v>16.901408450704224</c:v>
                </c:pt>
                <c:pt idx="7">
                  <c:v>15.492957746478874</c:v>
                </c:pt>
                <c:pt idx="8">
                  <c:v>19.718309859154928</c:v>
                </c:pt>
                <c:pt idx="9">
                  <c:v>11.267605633802816</c:v>
                </c:pt>
                <c:pt idx="10">
                  <c:v>7.042253521126761</c:v>
                </c:pt>
                <c:pt idx="11">
                  <c:v>1.408450704225352</c:v>
                </c:pt>
                <c:pt idx="12">
                  <c:v>2.816901408450704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170816"/>
        <c:axId val="163390016"/>
      </c:barChart>
      <c:catAx>
        <c:axId val="163170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Heliolongitude, degree</a:t>
                </a:r>
              </a:p>
            </c:rich>
          </c:tx>
          <c:layout>
            <c:manualLayout>
              <c:xMode val="edge"/>
              <c:yMode val="edge"/>
              <c:x val="0.3979595802371455"/>
              <c:y val="0.882352941176470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3390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390016"/>
        <c:scaling>
          <c:orientation val="minMax"/>
          <c:max val="30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% of events</a:t>
                </a:r>
              </a:p>
            </c:rich>
          </c:tx>
          <c:layout>
            <c:manualLayout>
              <c:xMode val="edge"/>
              <c:yMode val="edge"/>
              <c:x val="3.2653093763047834E-2"/>
              <c:y val="0.2569659442724458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3170816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65319341238183"/>
          <c:y val="8.0495356037151702E-2"/>
          <c:w val="0.83877634603829121"/>
          <c:h val="0.70588235294117652"/>
        </c:manualLayout>
      </c:layout>
      <c:barChart>
        <c:barDir val="col"/>
        <c:grouping val="clustered"/>
        <c:varyColors val="0"/>
        <c:ser>
          <c:idx val="2"/>
          <c:order val="0"/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GLE_LON!$A$4:$A$17</c:f>
              <c:numCache>
                <c:formatCode>General</c:formatCode>
                <c:ptCount val="14"/>
                <c:pt idx="0">
                  <c:v>-90</c:v>
                </c:pt>
                <c:pt idx="1">
                  <c:v>-70</c:v>
                </c:pt>
                <c:pt idx="2">
                  <c:v>-50</c:v>
                </c:pt>
                <c:pt idx="3">
                  <c:v>-30</c:v>
                </c:pt>
                <c:pt idx="4">
                  <c:v>-10</c:v>
                </c:pt>
                <c:pt idx="5">
                  <c:v>10</c:v>
                </c:pt>
                <c:pt idx="6">
                  <c:v>30</c:v>
                </c:pt>
                <c:pt idx="7">
                  <c:v>50</c:v>
                </c:pt>
                <c:pt idx="8">
                  <c:v>70</c:v>
                </c:pt>
                <c:pt idx="9">
                  <c:v>90</c:v>
                </c:pt>
                <c:pt idx="10">
                  <c:v>110</c:v>
                </c:pt>
                <c:pt idx="11">
                  <c:v>130</c:v>
                </c:pt>
                <c:pt idx="12">
                  <c:v>150</c:v>
                </c:pt>
                <c:pt idx="13">
                  <c:v>240</c:v>
                </c:pt>
              </c:numCache>
            </c:numRef>
          </c:cat>
          <c:val>
            <c:numRef>
              <c:f>GLE_LON!$C$44:$C$58</c:f>
              <c:numCache>
                <c:formatCode>General</c:formatCode>
                <c:ptCount val="15"/>
                <c:pt idx="0">
                  <c:v>0</c:v>
                </c:pt>
                <c:pt idx="1">
                  <c:v>5.5384615384615383</c:v>
                </c:pt>
                <c:pt idx="2">
                  <c:v>5.2307692307692308</c:v>
                </c:pt>
                <c:pt idx="3">
                  <c:v>8.615384615384615</c:v>
                </c:pt>
                <c:pt idx="4">
                  <c:v>12</c:v>
                </c:pt>
                <c:pt idx="5">
                  <c:v>12.307692307692308</c:v>
                </c:pt>
                <c:pt idx="6">
                  <c:v>11.076923076923077</c:v>
                </c:pt>
                <c:pt idx="7">
                  <c:v>12.615384615384615</c:v>
                </c:pt>
                <c:pt idx="8">
                  <c:v>11.384615384615385</c:v>
                </c:pt>
                <c:pt idx="9">
                  <c:v>12.615384615384615</c:v>
                </c:pt>
                <c:pt idx="10">
                  <c:v>8.9230769230769234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206656"/>
        <c:axId val="163394048"/>
      </c:barChart>
      <c:catAx>
        <c:axId val="16320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Heliolongitude, degree</a:t>
                </a:r>
              </a:p>
            </c:rich>
          </c:tx>
          <c:layout>
            <c:manualLayout>
              <c:xMode val="edge"/>
              <c:yMode val="edge"/>
              <c:x val="0.3979595802371455"/>
              <c:y val="0.882352941176470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3394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394048"/>
        <c:scaling>
          <c:orientation val="minMax"/>
          <c:max val="30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% of events</a:t>
                </a:r>
              </a:p>
            </c:rich>
          </c:tx>
          <c:layout>
            <c:manualLayout>
              <c:xMode val="edge"/>
              <c:yMode val="edge"/>
              <c:x val="3.2653093763047834E-2"/>
              <c:y val="0.2569659442724458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320665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730903249162824E-2"/>
          <c:y val="0.13724274156452093"/>
          <c:w val="0.78070866141732287"/>
          <c:h val="0.65024630541871919"/>
        </c:manualLayout>
      </c:layout>
      <c:scatterChart>
        <c:scatterStyle val="lineMarker"/>
        <c:varyColors val="0"/>
        <c:ser>
          <c:idx val="0"/>
          <c:order val="0"/>
          <c:tx>
            <c:v>J&gt;10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'j10'!$A$2:$A$1573</c:f>
              <c:numCache>
                <c:formatCode>General</c:formatCode>
                <c:ptCount val="1572"/>
                <c:pt idx="0">
                  <c:v>1970.078</c:v>
                </c:pt>
                <c:pt idx="1">
                  <c:v>1970.078</c:v>
                </c:pt>
                <c:pt idx="2">
                  <c:v>1970.078</c:v>
                </c:pt>
                <c:pt idx="3">
                  <c:v>1970.0840000000001</c:v>
                </c:pt>
                <c:pt idx="4">
                  <c:v>1970.0840000000001</c:v>
                </c:pt>
                <c:pt idx="5">
                  <c:v>1970.0840000000001</c:v>
                </c:pt>
                <c:pt idx="6">
                  <c:v>1970.1769999999999</c:v>
                </c:pt>
                <c:pt idx="7">
                  <c:v>1970.1769999999999</c:v>
                </c:pt>
                <c:pt idx="8">
                  <c:v>1970.1769999999999</c:v>
                </c:pt>
                <c:pt idx="9">
                  <c:v>1970.1790000000001</c:v>
                </c:pt>
                <c:pt idx="10">
                  <c:v>1970.1790000000001</c:v>
                </c:pt>
                <c:pt idx="11">
                  <c:v>1970.1790000000001</c:v>
                </c:pt>
                <c:pt idx="12">
                  <c:v>1970.223</c:v>
                </c:pt>
                <c:pt idx="13">
                  <c:v>1970.223</c:v>
                </c:pt>
                <c:pt idx="14">
                  <c:v>1970.223</c:v>
                </c:pt>
                <c:pt idx="15">
                  <c:v>1970.229</c:v>
                </c:pt>
                <c:pt idx="16">
                  <c:v>1970.229</c:v>
                </c:pt>
                <c:pt idx="17">
                  <c:v>1970.229</c:v>
                </c:pt>
                <c:pt idx="18">
                  <c:v>1970.24</c:v>
                </c:pt>
                <c:pt idx="19">
                  <c:v>1970.24</c:v>
                </c:pt>
                <c:pt idx="20">
                  <c:v>1970.24</c:v>
                </c:pt>
                <c:pt idx="21">
                  <c:v>1970.41</c:v>
                </c:pt>
                <c:pt idx="22">
                  <c:v>1970.41</c:v>
                </c:pt>
                <c:pt idx="23">
                  <c:v>1970.41</c:v>
                </c:pt>
                <c:pt idx="24">
                  <c:v>1970.481</c:v>
                </c:pt>
                <c:pt idx="25">
                  <c:v>1970.481</c:v>
                </c:pt>
                <c:pt idx="26">
                  <c:v>1970.481</c:v>
                </c:pt>
                <c:pt idx="27">
                  <c:v>1970.5139999999999</c:v>
                </c:pt>
                <c:pt idx="28">
                  <c:v>1970.5139999999999</c:v>
                </c:pt>
                <c:pt idx="29">
                  <c:v>1970.5139999999999</c:v>
                </c:pt>
                <c:pt idx="30">
                  <c:v>1970.557</c:v>
                </c:pt>
                <c:pt idx="31">
                  <c:v>1970.557</c:v>
                </c:pt>
                <c:pt idx="32">
                  <c:v>1970.557</c:v>
                </c:pt>
                <c:pt idx="33">
                  <c:v>1970.61</c:v>
                </c:pt>
                <c:pt idx="34">
                  <c:v>1970.61</c:v>
                </c:pt>
                <c:pt idx="35">
                  <c:v>1970.61</c:v>
                </c:pt>
                <c:pt idx="36">
                  <c:v>1970.845</c:v>
                </c:pt>
                <c:pt idx="37">
                  <c:v>1970.845</c:v>
                </c:pt>
                <c:pt idx="38">
                  <c:v>1970.845</c:v>
                </c:pt>
                <c:pt idx="39">
                  <c:v>1970.9469999999999</c:v>
                </c:pt>
                <c:pt idx="40">
                  <c:v>1970.9469999999999</c:v>
                </c:pt>
                <c:pt idx="41">
                  <c:v>1970.9469999999999</c:v>
                </c:pt>
                <c:pt idx="42">
                  <c:v>1970.979</c:v>
                </c:pt>
                <c:pt idx="43">
                  <c:v>1970.979</c:v>
                </c:pt>
                <c:pt idx="44">
                  <c:v>1970.979</c:v>
                </c:pt>
                <c:pt idx="45">
                  <c:v>1971.0640000000001</c:v>
                </c:pt>
                <c:pt idx="46">
                  <c:v>1971.0640000000001</c:v>
                </c:pt>
                <c:pt idx="47">
                  <c:v>1971.0640000000001</c:v>
                </c:pt>
                <c:pt idx="48">
                  <c:v>1971.248</c:v>
                </c:pt>
                <c:pt idx="49">
                  <c:v>1971.248</c:v>
                </c:pt>
                <c:pt idx="50">
                  <c:v>1971.248</c:v>
                </c:pt>
                <c:pt idx="51">
                  <c:v>1971.2619999999999</c:v>
                </c:pt>
                <c:pt idx="52">
                  <c:v>1971.2619999999999</c:v>
                </c:pt>
                <c:pt idx="53">
                  <c:v>1971.2619999999999</c:v>
                </c:pt>
                <c:pt idx="54">
                  <c:v>1971.3</c:v>
                </c:pt>
                <c:pt idx="55">
                  <c:v>1971.3</c:v>
                </c:pt>
                <c:pt idx="56">
                  <c:v>1971.3</c:v>
                </c:pt>
                <c:pt idx="57">
                  <c:v>1971.3050000000001</c:v>
                </c:pt>
                <c:pt idx="58">
                  <c:v>1971.3050000000001</c:v>
                </c:pt>
                <c:pt idx="59">
                  <c:v>1971.3050000000001</c:v>
                </c:pt>
                <c:pt idx="60">
                  <c:v>1971.3710000000001</c:v>
                </c:pt>
                <c:pt idx="61">
                  <c:v>1971.3710000000001</c:v>
                </c:pt>
                <c:pt idx="62">
                  <c:v>1971.3710000000001</c:v>
                </c:pt>
                <c:pt idx="63">
                  <c:v>1971.6669999999999</c:v>
                </c:pt>
                <c:pt idx="64">
                  <c:v>1971.6669999999999</c:v>
                </c:pt>
                <c:pt idx="65">
                  <c:v>1971.6669999999999</c:v>
                </c:pt>
                <c:pt idx="66">
                  <c:v>1971.7550000000001</c:v>
                </c:pt>
                <c:pt idx="67">
                  <c:v>1971.7550000000001</c:v>
                </c:pt>
                <c:pt idx="68">
                  <c:v>1971.7550000000001</c:v>
                </c:pt>
                <c:pt idx="69">
                  <c:v>1971.952</c:v>
                </c:pt>
                <c:pt idx="70">
                  <c:v>1971.952</c:v>
                </c:pt>
                <c:pt idx="71">
                  <c:v>1971.952</c:v>
                </c:pt>
                <c:pt idx="72">
                  <c:v>1972.0260000000001</c:v>
                </c:pt>
                <c:pt idx="73">
                  <c:v>1972.0260000000001</c:v>
                </c:pt>
                <c:pt idx="74">
                  <c:v>1972.0260000000001</c:v>
                </c:pt>
                <c:pt idx="75">
                  <c:v>1972.0530000000001</c:v>
                </c:pt>
                <c:pt idx="76">
                  <c:v>1972.0530000000001</c:v>
                </c:pt>
                <c:pt idx="77">
                  <c:v>1972.0530000000001</c:v>
                </c:pt>
                <c:pt idx="78">
                  <c:v>1972.1790000000001</c:v>
                </c:pt>
                <c:pt idx="79">
                  <c:v>1972.1790000000001</c:v>
                </c:pt>
                <c:pt idx="80">
                  <c:v>1972.1790000000001</c:v>
                </c:pt>
                <c:pt idx="81">
                  <c:v>1972.2940000000001</c:v>
                </c:pt>
                <c:pt idx="82">
                  <c:v>1972.2940000000001</c:v>
                </c:pt>
                <c:pt idx="83">
                  <c:v>1972.2940000000001</c:v>
                </c:pt>
                <c:pt idx="84">
                  <c:v>1972.4059999999999</c:v>
                </c:pt>
                <c:pt idx="85">
                  <c:v>1972.4059999999999</c:v>
                </c:pt>
                <c:pt idx="86">
                  <c:v>1972.4059999999999</c:v>
                </c:pt>
                <c:pt idx="87">
                  <c:v>1972.4359999999999</c:v>
                </c:pt>
                <c:pt idx="88">
                  <c:v>1972.4359999999999</c:v>
                </c:pt>
                <c:pt idx="89">
                  <c:v>1972.4359999999999</c:v>
                </c:pt>
                <c:pt idx="90">
                  <c:v>1972.4580000000001</c:v>
                </c:pt>
                <c:pt idx="91">
                  <c:v>1972.4580000000001</c:v>
                </c:pt>
                <c:pt idx="92">
                  <c:v>1972.4580000000001</c:v>
                </c:pt>
                <c:pt idx="93">
                  <c:v>1972.548</c:v>
                </c:pt>
                <c:pt idx="94">
                  <c:v>1972.548</c:v>
                </c:pt>
                <c:pt idx="95">
                  <c:v>1972.548</c:v>
                </c:pt>
                <c:pt idx="96">
                  <c:v>1972.556</c:v>
                </c:pt>
                <c:pt idx="97">
                  <c:v>1972.556</c:v>
                </c:pt>
                <c:pt idx="98">
                  <c:v>1972.556</c:v>
                </c:pt>
                <c:pt idx="99">
                  <c:v>1972.559</c:v>
                </c:pt>
                <c:pt idx="100">
                  <c:v>1972.559</c:v>
                </c:pt>
                <c:pt idx="101">
                  <c:v>1972.559</c:v>
                </c:pt>
                <c:pt idx="102">
                  <c:v>1972.586</c:v>
                </c:pt>
                <c:pt idx="103">
                  <c:v>1972.586</c:v>
                </c:pt>
                <c:pt idx="104">
                  <c:v>1972.586</c:v>
                </c:pt>
                <c:pt idx="105">
                  <c:v>1972.5920000000001</c:v>
                </c:pt>
                <c:pt idx="106">
                  <c:v>1972.5920000000001</c:v>
                </c:pt>
                <c:pt idx="107">
                  <c:v>1972.5920000000001</c:v>
                </c:pt>
                <c:pt idx="108">
                  <c:v>1972.6</c:v>
                </c:pt>
                <c:pt idx="109">
                  <c:v>1972.6</c:v>
                </c:pt>
                <c:pt idx="110">
                  <c:v>1972.6</c:v>
                </c:pt>
                <c:pt idx="111">
                  <c:v>1972.6110000000001</c:v>
                </c:pt>
                <c:pt idx="112">
                  <c:v>1972.6110000000001</c:v>
                </c:pt>
                <c:pt idx="113">
                  <c:v>1972.6110000000001</c:v>
                </c:pt>
                <c:pt idx="114">
                  <c:v>1972.624</c:v>
                </c:pt>
                <c:pt idx="115">
                  <c:v>1972.624</c:v>
                </c:pt>
                <c:pt idx="116">
                  <c:v>1972.624</c:v>
                </c:pt>
                <c:pt idx="117">
                  <c:v>1972.827</c:v>
                </c:pt>
                <c:pt idx="118">
                  <c:v>1972.827</c:v>
                </c:pt>
                <c:pt idx="119">
                  <c:v>1972.827</c:v>
                </c:pt>
                <c:pt idx="120">
                  <c:v>1973.278</c:v>
                </c:pt>
                <c:pt idx="121">
                  <c:v>1973.278</c:v>
                </c:pt>
                <c:pt idx="122">
                  <c:v>1973.278</c:v>
                </c:pt>
                <c:pt idx="123">
                  <c:v>1973.325</c:v>
                </c:pt>
                <c:pt idx="124">
                  <c:v>1973.325</c:v>
                </c:pt>
                <c:pt idx="125">
                  <c:v>1973.325</c:v>
                </c:pt>
                <c:pt idx="126">
                  <c:v>1973.5740000000001</c:v>
                </c:pt>
                <c:pt idx="127">
                  <c:v>1973.5740000000001</c:v>
                </c:pt>
                <c:pt idx="128">
                  <c:v>1973.5740000000001</c:v>
                </c:pt>
                <c:pt idx="129">
                  <c:v>1973.684</c:v>
                </c:pt>
                <c:pt idx="130">
                  <c:v>1973.684</c:v>
                </c:pt>
                <c:pt idx="131">
                  <c:v>1973.684</c:v>
                </c:pt>
                <c:pt idx="132">
                  <c:v>1974.5029999999999</c:v>
                </c:pt>
                <c:pt idx="133">
                  <c:v>1974.5029999999999</c:v>
                </c:pt>
                <c:pt idx="134">
                  <c:v>1974.5029999999999</c:v>
                </c:pt>
                <c:pt idx="135">
                  <c:v>1974.508</c:v>
                </c:pt>
                <c:pt idx="136">
                  <c:v>1974.508</c:v>
                </c:pt>
                <c:pt idx="137">
                  <c:v>1974.508</c:v>
                </c:pt>
                <c:pt idx="138">
                  <c:v>1974.511</c:v>
                </c:pt>
                <c:pt idx="139">
                  <c:v>1974.511</c:v>
                </c:pt>
                <c:pt idx="140">
                  <c:v>1974.511</c:v>
                </c:pt>
                <c:pt idx="141">
                  <c:v>1974.5139999999999</c:v>
                </c:pt>
                <c:pt idx="142">
                  <c:v>1974.5139999999999</c:v>
                </c:pt>
                <c:pt idx="143">
                  <c:v>1974.5139999999999</c:v>
                </c:pt>
                <c:pt idx="144">
                  <c:v>1974.692</c:v>
                </c:pt>
                <c:pt idx="145">
                  <c:v>1974.692</c:v>
                </c:pt>
                <c:pt idx="146">
                  <c:v>1974.692</c:v>
                </c:pt>
                <c:pt idx="147">
                  <c:v>1974.7159999999999</c:v>
                </c:pt>
                <c:pt idx="148">
                  <c:v>1974.7159999999999</c:v>
                </c:pt>
                <c:pt idx="149">
                  <c:v>1974.7159999999999</c:v>
                </c:pt>
                <c:pt idx="150">
                  <c:v>1974.7270000000001</c:v>
                </c:pt>
                <c:pt idx="151">
                  <c:v>1974.7270000000001</c:v>
                </c:pt>
                <c:pt idx="152">
                  <c:v>1974.7270000000001</c:v>
                </c:pt>
                <c:pt idx="153">
                  <c:v>1974.845</c:v>
                </c:pt>
                <c:pt idx="154">
                  <c:v>1974.845</c:v>
                </c:pt>
                <c:pt idx="155">
                  <c:v>1974.845</c:v>
                </c:pt>
                <c:pt idx="156">
                  <c:v>1975.588</c:v>
                </c:pt>
                <c:pt idx="157">
                  <c:v>1975.588</c:v>
                </c:pt>
                <c:pt idx="158">
                  <c:v>1975.588</c:v>
                </c:pt>
                <c:pt idx="159">
                  <c:v>1975.6369999999999</c:v>
                </c:pt>
                <c:pt idx="160">
                  <c:v>1975.6369999999999</c:v>
                </c:pt>
                <c:pt idx="161">
                  <c:v>1975.6369999999999</c:v>
                </c:pt>
                <c:pt idx="162">
                  <c:v>1975.64</c:v>
                </c:pt>
                <c:pt idx="163">
                  <c:v>1975.64</c:v>
                </c:pt>
                <c:pt idx="164">
                  <c:v>1975.64</c:v>
                </c:pt>
                <c:pt idx="165">
                  <c:v>1976.2249999999999</c:v>
                </c:pt>
                <c:pt idx="166">
                  <c:v>1976.2249999999999</c:v>
                </c:pt>
                <c:pt idx="167">
                  <c:v>1976.2249999999999</c:v>
                </c:pt>
                <c:pt idx="168">
                  <c:v>1976.239</c:v>
                </c:pt>
                <c:pt idx="169">
                  <c:v>1976.239</c:v>
                </c:pt>
                <c:pt idx="170">
                  <c:v>1976.239</c:v>
                </c:pt>
                <c:pt idx="171">
                  <c:v>1976.329</c:v>
                </c:pt>
                <c:pt idx="172">
                  <c:v>1976.329</c:v>
                </c:pt>
                <c:pt idx="173">
                  <c:v>1976.329</c:v>
                </c:pt>
                <c:pt idx="174">
                  <c:v>1976.6410000000001</c:v>
                </c:pt>
                <c:pt idx="175">
                  <c:v>1976.6410000000001</c:v>
                </c:pt>
                <c:pt idx="176">
                  <c:v>1976.6410000000001</c:v>
                </c:pt>
                <c:pt idx="177">
                  <c:v>1977.6859999999999</c:v>
                </c:pt>
                <c:pt idx="178">
                  <c:v>1977.6859999999999</c:v>
                </c:pt>
                <c:pt idx="179">
                  <c:v>1977.6859999999999</c:v>
                </c:pt>
                <c:pt idx="180">
                  <c:v>1977.6969999999999</c:v>
                </c:pt>
                <c:pt idx="181">
                  <c:v>1977.6969999999999</c:v>
                </c:pt>
                <c:pt idx="182">
                  <c:v>1977.6969999999999</c:v>
                </c:pt>
                <c:pt idx="183">
                  <c:v>1977.7080000000001</c:v>
                </c:pt>
                <c:pt idx="184">
                  <c:v>1977.7080000000001</c:v>
                </c:pt>
                <c:pt idx="185">
                  <c:v>1977.7080000000001</c:v>
                </c:pt>
                <c:pt idx="186">
                  <c:v>1977.7159999999999</c:v>
                </c:pt>
                <c:pt idx="187">
                  <c:v>1977.7159999999999</c:v>
                </c:pt>
                <c:pt idx="188">
                  <c:v>1977.7159999999999</c:v>
                </c:pt>
                <c:pt idx="189">
                  <c:v>1977.73</c:v>
                </c:pt>
                <c:pt idx="190">
                  <c:v>1977.73</c:v>
                </c:pt>
                <c:pt idx="191">
                  <c:v>1977.73</c:v>
                </c:pt>
                <c:pt idx="192">
                  <c:v>1977.779</c:v>
                </c:pt>
                <c:pt idx="193">
                  <c:v>1977.779</c:v>
                </c:pt>
                <c:pt idx="194">
                  <c:v>1977.779</c:v>
                </c:pt>
                <c:pt idx="195">
                  <c:v>1977.8920000000001</c:v>
                </c:pt>
                <c:pt idx="196">
                  <c:v>1977.8920000000001</c:v>
                </c:pt>
                <c:pt idx="197">
                  <c:v>1977.8920000000001</c:v>
                </c:pt>
                <c:pt idx="198">
                  <c:v>1977.9880000000001</c:v>
                </c:pt>
                <c:pt idx="199">
                  <c:v>1977.9880000000001</c:v>
                </c:pt>
                <c:pt idx="200">
                  <c:v>1977.9880000000001</c:v>
                </c:pt>
                <c:pt idx="201">
                  <c:v>1978.0039999999999</c:v>
                </c:pt>
                <c:pt idx="202">
                  <c:v>1978.0039999999999</c:v>
                </c:pt>
                <c:pt idx="203">
                  <c:v>1978.0039999999999</c:v>
                </c:pt>
                <c:pt idx="204">
                  <c:v>1978.021</c:v>
                </c:pt>
                <c:pt idx="205">
                  <c:v>1978.021</c:v>
                </c:pt>
                <c:pt idx="206">
                  <c:v>1978.021</c:v>
                </c:pt>
                <c:pt idx="207">
                  <c:v>1978.1189999999999</c:v>
                </c:pt>
                <c:pt idx="208">
                  <c:v>1978.1189999999999</c:v>
                </c:pt>
                <c:pt idx="209">
                  <c:v>1978.1189999999999</c:v>
                </c:pt>
                <c:pt idx="210">
                  <c:v>1978.152</c:v>
                </c:pt>
                <c:pt idx="211">
                  <c:v>1978.152</c:v>
                </c:pt>
                <c:pt idx="212">
                  <c:v>1978.152</c:v>
                </c:pt>
                <c:pt idx="213">
                  <c:v>1978.2670000000001</c:v>
                </c:pt>
                <c:pt idx="214">
                  <c:v>1978.2670000000001</c:v>
                </c:pt>
                <c:pt idx="215">
                  <c:v>1978.2670000000001</c:v>
                </c:pt>
                <c:pt idx="216">
                  <c:v>1978.2750000000001</c:v>
                </c:pt>
                <c:pt idx="217">
                  <c:v>1978.2750000000001</c:v>
                </c:pt>
                <c:pt idx="218">
                  <c:v>1978.2750000000001</c:v>
                </c:pt>
                <c:pt idx="219">
                  <c:v>1978.289</c:v>
                </c:pt>
                <c:pt idx="220">
                  <c:v>1978.289</c:v>
                </c:pt>
                <c:pt idx="221">
                  <c:v>1978.289</c:v>
                </c:pt>
                <c:pt idx="222">
                  <c:v>1978.297</c:v>
                </c:pt>
                <c:pt idx="223">
                  <c:v>1978.297</c:v>
                </c:pt>
                <c:pt idx="224">
                  <c:v>1978.297</c:v>
                </c:pt>
                <c:pt idx="225">
                  <c:v>1978.3030000000001</c:v>
                </c:pt>
                <c:pt idx="226">
                  <c:v>1978.3030000000001</c:v>
                </c:pt>
                <c:pt idx="227">
                  <c:v>1978.3030000000001</c:v>
                </c:pt>
                <c:pt idx="228">
                  <c:v>1978.3219999999999</c:v>
                </c:pt>
                <c:pt idx="229">
                  <c:v>1978.3219999999999</c:v>
                </c:pt>
                <c:pt idx="230">
                  <c:v>1978.3219999999999</c:v>
                </c:pt>
                <c:pt idx="231">
                  <c:v>1978.347</c:v>
                </c:pt>
                <c:pt idx="232">
                  <c:v>1978.347</c:v>
                </c:pt>
                <c:pt idx="233">
                  <c:v>1978.347</c:v>
                </c:pt>
                <c:pt idx="234">
                  <c:v>1978.3579999999999</c:v>
                </c:pt>
                <c:pt idx="235">
                  <c:v>1978.3579999999999</c:v>
                </c:pt>
                <c:pt idx="236">
                  <c:v>1978.3579999999999</c:v>
                </c:pt>
                <c:pt idx="237">
                  <c:v>1978.412</c:v>
                </c:pt>
                <c:pt idx="238">
                  <c:v>1978.412</c:v>
                </c:pt>
                <c:pt idx="239">
                  <c:v>1978.412</c:v>
                </c:pt>
                <c:pt idx="240">
                  <c:v>1978.473</c:v>
                </c:pt>
                <c:pt idx="241">
                  <c:v>1978.473</c:v>
                </c:pt>
                <c:pt idx="242">
                  <c:v>1978.473</c:v>
                </c:pt>
                <c:pt idx="243">
                  <c:v>1978.5250000000001</c:v>
                </c:pt>
                <c:pt idx="244">
                  <c:v>1978.5250000000001</c:v>
                </c:pt>
                <c:pt idx="245">
                  <c:v>1978.5250000000001</c:v>
                </c:pt>
                <c:pt idx="246">
                  <c:v>1978.6859999999999</c:v>
                </c:pt>
                <c:pt idx="247">
                  <c:v>1978.6859999999999</c:v>
                </c:pt>
                <c:pt idx="248">
                  <c:v>1978.6859999999999</c:v>
                </c:pt>
                <c:pt idx="249">
                  <c:v>1978.7270000000001</c:v>
                </c:pt>
                <c:pt idx="250">
                  <c:v>1978.7270000000001</c:v>
                </c:pt>
                <c:pt idx="251">
                  <c:v>1978.7270000000001</c:v>
                </c:pt>
                <c:pt idx="252">
                  <c:v>1978.768</c:v>
                </c:pt>
                <c:pt idx="253">
                  <c:v>1978.768</c:v>
                </c:pt>
                <c:pt idx="254">
                  <c:v>1978.768</c:v>
                </c:pt>
                <c:pt idx="255">
                  <c:v>1978.771</c:v>
                </c:pt>
                <c:pt idx="256">
                  <c:v>1978.771</c:v>
                </c:pt>
                <c:pt idx="257">
                  <c:v>1978.771</c:v>
                </c:pt>
                <c:pt idx="258">
                  <c:v>1978.7929999999999</c:v>
                </c:pt>
                <c:pt idx="259">
                  <c:v>1978.7929999999999</c:v>
                </c:pt>
                <c:pt idx="260">
                  <c:v>1978.7929999999999</c:v>
                </c:pt>
                <c:pt idx="261">
                  <c:v>1978.8589999999999</c:v>
                </c:pt>
                <c:pt idx="262">
                  <c:v>1978.8589999999999</c:v>
                </c:pt>
                <c:pt idx="263">
                  <c:v>1978.8589999999999</c:v>
                </c:pt>
                <c:pt idx="264">
                  <c:v>1978.944</c:v>
                </c:pt>
                <c:pt idx="265">
                  <c:v>1978.944</c:v>
                </c:pt>
                <c:pt idx="266">
                  <c:v>1978.944</c:v>
                </c:pt>
                <c:pt idx="267">
                  <c:v>1979.127</c:v>
                </c:pt>
                <c:pt idx="268">
                  <c:v>1979.127</c:v>
                </c:pt>
                <c:pt idx="269">
                  <c:v>1979.127</c:v>
                </c:pt>
                <c:pt idx="270">
                  <c:v>1979.163</c:v>
                </c:pt>
                <c:pt idx="271">
                  <c:v>1979.163</c:v>
                </c:pt>
                <c:pt idx="272">
                  <c:v>1979.163</c:v>
                </c:pt>
                <c:pt idx="273">
                  <c:v>1979.1880000000001</c:v>
                </c:pt>
                <c:pt idx="274">
                  <c:v>1979.1880000000001</c:v>
                </c:pt>
                <c:pt idx="275">
                  <c:v>1979.1880000000001</c:v>
                </c:pt>
                <c:pt idx="276">
                  <c:v>1979.2529999999999</c:v>
                </c:pt>
                <c:pt idx="277">
                  <c:v>1979.2529999999999</c:v>
                </c:pt>
                <c:pt idx="278">
                  <c:v>1979.2529999999999</c:v>
                </c:pt>
                <c:pt idx="279">
                  <c:v>1979.4290000000001</c:v>
                </c:pt>
                <c:pt idx="280">
                  <c:v>1979.4290000000001</c:v>
                </c:pt>
                <c:pt idx="281">
                  <c:v>1979.4290000000001</c:v>
                </c:pt>
                <c:pt idx="282">
                  <c:v>1979.508</c:v>
                </c:pt>
                <c:pt idx="283">
                  <c:v>1979.508</c:v>
                </c:pt>
                <c:pt idx="284">
                  <c:v>1979.508</c:v>
                </c:pt>
                <c:pt idx="285">
                  <c:v>1979.588</c:v>
                </c:pt>
                <c:pt idx="286">
                  <c:v>1979.588</c:v>
                </c:pt>
                <c:pt idx="287">
                  <c:v>1979.588</c:v>
                </c:pt>
                <c:pt idx="288">
                  <c:v>1979.6289999999999</c:v>
                </c:pt>
                <c:pt idx="289">
                  <c:v>1979.6289999999999</c:v>
                </c:pt>
                <c:pt idx="290">
                  <c:v>1979.6289999999999</c:v>
                </c:pt>
                <c:pt idx="291">
                  <c:v>1979.6369999999999</c:v>
                </c:pt>
                <c:pt idx="292">
                  <c:v>1979.6369999999999</c:v>
                </c:pt>
                <c:pt idx="293">
                  <c:v>1979.6369999999999</c:v>
                </c:pt>
                <c:pt idx="294">
                  <c:v>1979.653</c:v>
                </c:pt>
                <c:pt idx="295">
                  <c:v>1979.653</c:v>
                </c:pt>
                <c:pt idx="296">
                  <c:v>1979.653</c:v>
                </c:pt>
                <c:pt idx="297">
                  <c:v>1979.6859999999999</c:v>
                </c:pt>
                <c:pt idx="298">
                  <c:v>1979.6859999999999</c:v>
                </c:pt>
                <c:pt idx="299">
                  <c:v>1979.6859999999999</c:v>
                </c:pt>
                <c:pt idx="300">
                  <c:v>1979.703</c:v>
                </c:pt>
                <c:pt idx="301">
                  <c:v>1979.703</c:v>
                </c:pt>
                <c:pt idx="302">
                  <c:v>1979.703</c:v>
                </c:pt>
                <c:pt idx="303">
                  <c:v>1979.873</c:v>
                </c:pt>
                <c:pt idx="304">
                  <c:v>1979.873</c:v>
                </c:pt>
                <c:pt idx="305">
                  <c:v>1979.873</c:v>
                </c:pt>
                <c:pt idx="306">
                  <c:v>1979.8889999999999</c:v>
                </c:pt>
                <c:pt idx="307">
                  <c:v>1979.8889999999999</c:v>
                </c:pt>
                <c:pt idx="308">
                  <c:v>1979.8889999999999</c:v>
                </c:pt>
                <c:pt idx="309">
                  <c:v>1980.029</c:v>
                </c:pt>
                <c:pt idx="310">
                  <c:v>1980.029</c:v>
                </c:pt>
                <c:pt idx="311">
                  <c:v>1980.029</c:v>
                </c:pt>
                <c:pt idx="312">
                  <c:v>1980.07</c:v>
                </c:pt>
                <c:pt idx="313">
                  <c:v>1980.07</c:v>
                </c:pt>
                <c:pt idx="314">
                  <c:v>1980.07</c:v>
                </c:pt>
                <c:pt idx="315">
                  <c:v>1980.0830000000001</c:v>
                </c:pt>
                <c:pt idx="316">
                  <c:v>1980.0830000000001</c:v>
                </c:pt>
                <c:pt idx="317">
                  <c:v>1980.0830000000001</c:v>
                </c:pt>
                <c:pt idx="318">
                  <c:v>1980.1</c:v>
                </c:pt>
                <c:pt idx="319">
                  <c:v>1980.1</c:v>
                </c:pt>
                <c:pt idx="320">
                  <c:v>1980.1</c:v>
                </c:pt>
                <c:pt idx="321">
                  <c:v>1980.105</c:v>
                </c:pt>
                <c:pt idx="322">
                  <c:v>1980.105</c:v>
                </c:pt>
                <c:pt idx="323">
                  <c:v>1980.105</c:v>
                </c:pt>
                <c:pt idx="324">
                  <c:v>1980.258</c:v>
                </c:pt>
                <c:pt idx="325">
                  <c:v>1980.258</c:v>
                </c:pt>
                <c:pt idx="326">
                  <c:v>1980.258</c:v>
                </c:pt>
                <c:pt idx="327">
                  <c:v>1980.433</c:v>
                </c:pt>
                <c:pt idx="328">
                  <c:v>1980.433</c:v>
                </c:pt>
                <c:pt idx="329">
                  <c:v>1980.433</c:v>
                </c:pt>
                <c:pt idx="330">
                  <c:v>1980.471</c:v>
                </c:pt>
                <c:pt idx="331">
                  <c:v>1980.471</c:v>
                </c:pt>
                <c:pt idx="332">
                  <c:v>1980.471</c:v>
                </c:pt>
                <c:pt idx="333">
                  <c:v>1980.4929999999999</c:v>
                </c:pt>
                <c:pt idx="334">
                  <c:v>1980.4929999999999</c:v>
                </c:pt>
                <c:pt idx="335">
                  <c:v>1980.4929999999999</c:v>
                </c:pt>
                <c:pt idx="336">
                  <c:v>1980.5119999999999</c:v>
                </c:pt>
                <c:pt idx="337">
                  <c:v>1980.5119999999999</c:v>
                </c:pt>
                <c:pt idx="338">
                  <c:v>1980.5119999999999</c:v>
                </c:pt>
                <c:pt idx="339">
                  <c:v>1980.5419999999999</c:v>
                </c:pt>
                <c:pt idx="340">
                  <c:v>1980.5419999999999</c:v>
                </c:pt>
                <c:pt idx="341">
                  <c:v>1980.5419999999999</c:v>
                </c:pt>
                <c:pt idx="342">
                  <c:v>1980.597</c:v>
                </c:pt>
                <c:pt idx="343">
                  <c:v>1980.597</c:v>
                </c:pt>
                <c:pt idx="344">
                  <c:v>1980.597</c:v>
                </c:pt>
                <c:pt idx="345">
                  <c:v>1980.788</c:v>
                </c:pt>
                <c:pt idx="346">
                  <c:v>1980.788</c:v>
                </c:pt>
                <c:pt idx="347">
                  <c:v>1980.788</c:v>
                </c:pt>
                <c:pt idx="348">
                  <c:v>1980.8620000000001</c:v>
                </c:pt>
                <c:pt idx="349">
                  <c:v>1980.8620000000001</c:v>
                </c:pt>
                <c:pt idx="350">
                  <c:v>1980.8620000000001</c:v>
                </c:pt>
                <c:pt idx="351">
                  <c:v>1980.87</c:v>
                </c:pt>
                <c:pt idx="352">
                  <c:v>1980.87</c:v>
                </c:pt>
                <c:pt idx="353">
                  <c:v>1980.87</c:v>
                </c:pt>
                <c:pt idx="354">
                  <c:v>1980.895</c:v>
                </c:pt>
                <c:pt idx="355">
                  <c:v>1980.895</c:v>
                </c:pt>
                <c:pt idx="356">
                  <c:v>1980.895</c:v>
                </c:pt>
                <c:pt idx="357">
                  <c:v>1980.9110000000001</c:v>
                </c:pt>
                <c:pt idx="358">
                  <c:v>1980.9110000000001</c:v>
                </c:pt>
                <c:pt idx="359">
                  <c:v>1980.9110000000001</c:v>
                </c:pt>
                <c:pt idx="360">
                  <c:v>1981.1790000000001</c:v>
                </c:pt>
                <c:pt idx="361">
                  <c:v>1981.1790000000001</c:v>
                </c:pt>
                <c:pt idx="362">
                  <c:v>1981.1790000000001</c:v>
                </c:pt>
                <c:pt idx="363">
                  <c:v>1981.229</c:v>
                </c:pt>
                <c:pt idx="364">
                  <c:v>1981.229</c:v>
                </c:pt>
                <c:pt idx="365">
                  <c:v>1981.229</c:v>
                </c:pt>
                <c:pt idx="366">
                  <c:v>1981.242</c:v>
                </c:pt>
                <c:pt idx="367">
                  <c:v>1981.242</c:v>
                </c:pt>
                <c:pt idx="368">
                  <c:v>1981.242</c:v>
                </c:pt>
                <c:pt idx="369">
                  <c:v>1981.248</c:v>
                </c:pt>
                <c:pt idx="370">
                  <c:v>1981.248</c:v>
                </c:pt>
                <c:pt idx="371">
                  <c:v>1981.248</c:v>
                </c:pt>
                <c:pt idx="372">
                  <c:v>1981.2529999999999</c:v>
                </c:pt>
                <c:pt idx="373">
                  <c:v>1981.2529999999999</c:v>
                </c:pt>
                <c:pt idx="374">
                  <c:v>1981.2529999999999</c:v>
                </c:pt>
                <c:pt idx="375">
                  <c:v>1981.2560000000001</c:v>
                </c:pt>
                <c:pt idx="376">
                  <c:v>1981.2560000000001</c:v>
                </c:pt>
                <c:pt idx="377">
                  <c:v>1981.2560000000001</c:v>
                </c:pt>
                <c:pt idx="378">
                  <c:v>1981.2729999999999</c:v>
                </c:pt>
                <c:pt idx="379">
                  <c:v>1981.2729999999999</c:v>
                </c:pt>
                <c:pt idx="380">
                  <c:v>1981.2729999999999</c:v>
                </c:pt>
                <c:pt idx="381">
                  <c:v>1981.2860000000001</c:v>
                </c:pt>
                <c:pt idx="382">
                  <c:v>1981.2860000000001</c:v>
                </c:pt>
                <c:pt idx="383">
                  <c:v>1981.2860000000001</c:v>
                </c:pt>
                <c:pt idx="384">
                  <c:v>1981.3109999999999</c:v>
                </c:pt>
                <c:pt idx="385">
                  <c:v>1981.3109999999999</c:v>
                </c:pt>
                <c:pt idx="386">
                  <c:v>1981.3109999999999</c:v>
                </c:pt>
                <c:pt idx="387">
                  <c:v>1981.3219999999999</c:v>
                </c:pt>
                <c:pt idx="388">
                  <c:v>1981.3219999999999</c:v>
                </c:pt>
                <c:pt idx="389">
                  <c:v>1981.3219999999999</c:v>
                </c:pt>
                <c:pt idx="390">
                  <c:v>1981.327</c:v>
                </c:pt>
                <c:pt idx="391">
                  <c:v>1981.327</c:v>
                </c:pt>
                <c:pt idx="392">
                  <c:v>1981.327</c:v>
                </c:pt>
                <c:pt idx="393">
                  <c:v>1981.338</c:v>
                </c:pt>
                <c:pt idx="394">
                  <c:v>1981.338</c:v>
                </c:pt>
                <c:pt idx="395">
                  <c:v>1981.338</c:v>
                </c:pt>
                <c:pt idx="396">
                  <c:v>1981.3520000000001</c:v>
                </c:pt>
                <c:pt idx="397">
                  <c:v>1981.3520000000001</c:v>
                </c:pt>
                <c:pt idx="398">
                  <c:v>1981.3520000000001</c:v>
                </c:pt>
                <c:pt idx="399">
                  <c:v>1981.355</c:v>
                </c:pt>
                <c:pt idx="400">
                  <c:v>1981.355</c:v>
                </c:pt>
                <c:pt idx="401">
                  <c:v>1981.355</c:v>
                </c:pt>
                <c:pt idx="402">
                  <c:v>1981.3689999999999</c:v>
                </c:pt>
                <c:pt idx="403">
                  <c:v>1981.3689999999999</c:v>
                </c:pt>
                <c:pt idx="404">
                  <c:v>1981.3689999999999</c:v>
                </c:pt>
                <c:pt idx="405">
                  <c:v>1981.3710000000001</c:v>
                </c:pt>
                <c:pt idx="406">
                  <c:v>1981.3710000000001</c:v>
                </c:pt>
                <c:pt idx="407">
                  <c:v>1981.3710000000001</c:v>
                </c:pt>
                <c:pt idx="408">
                  <c:v>1981.549</c:v>
                </c:pt>
                <c:pt idx="409">
                  <c:v>1981.549</c:v>
                </c:pt>
                <c:pt idx="410">
                  <c:v>1981.549</c:v>
                </c:pt>
                <c:pt idx="411">
                  <c:v>1981.56</c:v>
                </c:pt>
                <c:pt idx="412">
                  <c:v>1981.56</c:v>
                </c:pt>
                <c:pt idx="413">
                  <c:v>1981.56</c:v>
                </c:pt>
                <c:pt idx="414">
                  <c:v>1981.604</c:v>
                </c:pt>
                <c:pt idx="415">
                  <c:v>1981.604</c:v>
                </c:pt>
                <c:pt idx="416">
                  <c:v>1981.604</c:v>
                </c:pt>
                <c:pt idx="417">
                  <c:v>1981.681</c:v>
                </c:pt>
                <c:pt idx="418">
                  <c:v>1981.681</c:v>
                </c:pt>
                <c:pt idx="419">
                  <c:v>1981.681</c:v>
                </c:pt>
                <c:pt idx="420">
                  <c:v>1981.711</c:v>
                </c:pt>
                <c:pt idx="421">
                  <c:v>1981.711</c:v>
                </c:pt>
                <c:pt idx="422">
                  <c:v>1981.711</c:v>
                </c:pt>
                <c:pt idx="423">
                  <c:v>1981.7270000000001</c:v>
                </c:pt>
                <c:pt idx="424">
                  <c:v>1981.7270000000001</c:v>
                </c:pt>
                <c:pt idx="425">
                  <c:v>1981.7270000000001</c:v>
                </c:pt>
                <c:pt idx="426">
                  <c:v>1981.768</c:v>
                </c:pt>
                <c:pt idx="427">
                  <c:v>1981.768</c:v>
                </c:pt>
                <c:pt idx="428">
                  <c:v>1981.768</c:v>
                </c:pt>
                <c:pt idx="429">
                  <c:v>1981.779</c:v>
                </c:pt>
                <c:pt idx="430">
                  <c:v>1981.779</c:v>
                </c:pt>
                <c:pt idx="431">
                  <c:v>1981.779</c:v>
                </c:pt>
                <c:pt idx="432">
                  <c:v>1981.856</c:v>
                </c:pt>
                <c:pt idx="433">
                  <c:v>1981.856</c:v>
                </c:pt>
                <c:pt idx="434">
                  <c:v>1981.856</c:v>
                </c:pt>
                <c:pt idx="435">
                  <c:v>1981.87</c:v>
                </c:pt>
                <c:pt idx="436">
                  <c:v>1981.87</c:v>
                </c:pt>
                <c:pt idx="437">
                  <c:v>1981.87</c:v>
                </c:pt>
                <c:pt idx="438">
                  <c:v>1981.8920000000001</c:v>
                </c:pt>
                <c:pt idx="439">
                  <c:v>1981.8920000000001</c:v>
                </c:pt>
                <c:pt idx="440">
                  <c:v>1981.8920000000001</c:v>
                </c:pt>
                <c:pt idx="441">
                  <c:v>1981.9269999999999</c:v>
                </c:pt>
                <c:pt idx="442">
                  <c:v>1981.9269999999999</c:v>
                </c:pt>
                <c:pt idx="443">
                  <c:v>1981.9269999999999</c:v>
                </c:pt>
                <c:pt idx="444">
                  <c:v>1981.9380000000001</c:v>
                </c:pt>
                <c:pt idx="445">
                  <c:v>1981.9380000000001</c:v>
                </c:pt>
                <c:pt idx="446">
                  <c:v>1981.9380000000001</c:v>
                </c:pt>
                <c:pt idx="447">
                  <c:v>1981.9880000000001</c:v>
                </c:pt>
                <c:pt idx="448">
                  <c:v>1981.9880000000001</c:v>
                </c:pt>
                <c:pt idx="449">
                  <c:v>1981.9880000000001</c:v>
                </c:pt>
                <c:pt idx="450">
                  <c:v>1982.0039999999999</c:v>
                </c:pt>
                <c:pt idx="451">
                  <c:v>1982.0039999999999</c:v>
                </c:pt>
                <c:pt idx="452">
                  <c:v>1982.0039999999999</c:v>
                </c:pt>
                <c:pt idx="453">
                  <c:v>1982.0840000000001</c:v>
                </c:pt>
                <c:pt idx="454">
                  <c:v>1982.0840000000001</c:v>
                </c:pt>
                <c:pt idx="455">
                  <c:v>1982.0840000000001</c:v>
                </c:pt>
                <c:pt idx="456">
                  <c:v>1982.086</c:v>
                </c:pt>
                <c:pt idx="457">
                  <c:v>1982.086</c:v>
                </c:pt>
                <c:pt idx="458">
                  <c:v>1982.086</c:v>
                </c:pt>
                <c:pt idx="459">
                  <c:v>1982.1030000000001</c:v>
                </c:pt>
                <c:pt idx="460">
                  <c:v>1982.1030000000001</c:v>
                </c:pt>
                <c:pt idx="461">
                  <c:v>1982.1030000000001</c:v>
                </c:pt>
                <c:pt idx="462">
                  <c:v>1982.105</c:v>
                </c:pt>
                <c:pt idx="463">
                  <c:v>1982.105</c:v>
                </c:pt>
                <c:pt idx="464">
                  <c:v>1982.105</c:v>
                </c:pt>
                <c:pt idx="465">
                  <c:v>1982.1790000000001</c:v>
                </c:pt>
                <c:pt idx="466">
                  <c:v>1982.1790000000001</c:v>
                </c:pt>
                <c:pt idx="467">
                  <c:v>1982.1790000000001</c:v>
                </c:pt>
                <c:pt idx="468">
                  <c:v>1982.242</c:v>
                </c:pt>
                <c:pt idx="469">
                  <c:v>1982.242</c:v>
                </c:pt>
                <c:pt idx="470">
                  <c:v>1982.242</c:v>
                </c:pt>
                <c:pt idx="471">
                  <c:v>1982.421</c:v>
                </c:pt>
                <c:pt idx="472">
                  <c:v>1982.421</c:v>
                </c:pt>
                <c:pt idx="473">
                  <c:v>1982.421</c:v>
                </c:pt>
                <c:pt idx="474">
                  <c:v>1982.4860000000001</c:v>
                </c:pt>
                <c:pt idx="475">
                  <c:v>1982.4860000000001</c:v>
                </c:pt>
                <c:pt idx="476">
                  <c:v>1982.4860000000001</c:v>
                </c:pt>
                <c:pt idx="477">
                  <c:v>1982.519</c:v>
                </c:pt>
                <c:pt idx="478">
                  <c:v>1982.519</c:v>
                </c:pt>
                <c:pt idx="479">
                  <c:v>1982.519</c:v>
                </c:pt>
                <c:pt idx="480">
                  <c:v>1981.933</c:v>
                </c:pt>
                <c:pt idx="481">
                  <c:v>1981.933</c:v>
                </c:pt>
                <c:pt idx="482">
                  <c:v>1981.933</c:v>
                </c:pt>
                <c:pt idx="483">
                  <c:v>1982.5409999999999</c:v>
                </c:pt>
                <c:pt idx="484">
                  <c:v>1982.5409999999999</c:v>
                </c:pt>
                <c:pt idx="485">
                  <c:v>1982.5409999999999</c:v>
                </c:pt>
                <c:pt idx="486">
                  <c:v>1982.5550000000001</c:v>
                </c:pt>
                <c:pt idx="487">
                  <c:v>1982.5550000000001</c:v>
                </c:pt>
                <c:pt idx="488">
                  <c:v>1982.5550000000001</c:v>
                </c:pt>
                <c:pt idx="489">
                  <c:v>1982.6179999999999</c:v>
                </c:pt>
                <c:pt idx="490">
                  <c:v>1982.6179999999999</c:v>
                </c:pt>
                <c:pt idx="491">
                  <c:v>1982.6179999999999</c:v>
                </c:pt>
                <c:pt idx="492">
                  <c:v>1982.675</c:v>
                </c:pt>
                <c:pt idx="493">
                  <c:v>1982.675</c:v>
                </c:pt>
                <c:pt idx="494">
                  <c:v>1982.675</c:v>
                </c:pt>
                <c:pt idx="495">
                  <c:v>1982.8920000000001</c:v>
                </c:pt>
                <c:pt idx="496">
                  <c:v>1982.8920000000001</c:v>
                </c:pt>
                <c:pt idx="497">
                  <c:v>1982.8920000000001</c:v>
                </c:pt>
                <c:pt idx="498">
                  <c:v>1982.903</c:v>
                </c:pt>
                <c:pt idx="499">
                  <c:v>1982.903</c:v>
                </c:pt>
                <c:pt idx="500">
                  <c:v>1982.903</c:v>
                </c:pt>
                <c:pt idx="501">
                  <c:v>1982.925</c:v>
                </c:pt>
                <c:pt idx="502">
                  <c:v>1982.925</c:v>
                </c:pt>
                <c:pt idx="503">
                  <c:v>1982.925</c:v>
                </c:pt>
                <c:pt idx="504">
                  <c:v>1982.9359999999999</c:v>
                </c:pt>
                <c:pt idx="505">
                  <c:v>1982.9359999999999</c:v>
                </c:pt>
                <c:pt idx="506">
                  <c:v>1982.9359999999999</c:v>
                </c:pt>
                <c:pt idx="507">
                  <c:v>1982.9490000000001</c:v>
                </c:pt>
                <c:pt idx="508">
                  <c:v>1982.9490000000001</c:v>
                </c:pt>
                <c:pt idx="509">
                  <c:v>1982.9490000000001</c:v>
                </c:pt>
                <c:pt idx="510">
                  <c:v>1982.9549999999999</c:v>
                </c:pt>
                <c:pt idx="511">
                  <c:v>1982.9549999999999</c:v>
                </c:pt>
                <c:pt idx="512">
                  <c:v>1982.9549999999999</c:v>
                </c:pt>
                <c:pt idx="513">
                  <c:v>1982.96</c:v>
                </c:pt>
                <c:pt idx="514">
                  <c:v>1982.96</c:v>
                </c:pt>
                <c:pt idx="515">
                  <c:v>1982.96</c:v>
                </c:pt>
                <c:pt idx="516">
                  <c:v>1982.9659999999999</c:v>
                </c:pt>
                <c:pt idx="517">
                  <c:v>1982.9659999999999</c:v>
                </c:pt>
                <c:pt idx="518">
                  <c:v>1982.9659999999999</c:v>
                </c:pt>
                <c:pt idx="519">
                  <c:v>1982.982</c:v>
                </c:pt>
                <c:pt idx="520">
                  <c:v>1982.982</c:v>
                </c:pt>
                <c:pt idx="521">
                  <c:v>1982.982</c:v>
                </c:pt>
                <c:pt idx="522">
                  <c:v>1983.0119999999999</c:v>
                </c:pt>
                <c:pt idx="523">
                  <c:v>1983.0119999999999</c:v>
                </c:pt>
                <c:pt idx="524">
                  <c:v>1983.0119999999999</c:v>
                </c:pt>
                <c:pt idx="525">
                  <c:v>1983.0150000000001</c:v>
                </c:pt>
                <c:pt idx="526">
                  <c:v>1983.0150000000001</c:v>
                </c:pt>
                <c:pt idx="527">
                  <c:v>1983.0150000000001</c:v>
                </c:pt>
                <c:pt idx="528">
                  <c:v>1983.0920000000001</c:v>
                </c:pt>
                <c:pt idx="529">
                  <c:v>1983.0920000000001</c:v>
                </c:pt>
                <c:pt idx="530">
                  <c:v>1983.0920000000001</c:v>
                </c:pt>
                <c:pt idx="531">
                  <c:v>1983.1880000000001</c:v>
                </c:pt>
                <c:pt idx="532">
                  <c:v>1983.1880000000001</c:v>
                </c:pt>
                <c:pt idx="533">
                  <c:v>1983.1880000000001</c:v>
                </c:pt>
                <c:pt idx="534">
                  <c:v>1983.2860000000001</c:v>
                </c:pt>
                <c:pt idx="535">
                  <c:v>1983.2860000000001</c:v>
                </c:pt>
                <c:pt idx="536">
                  <c:v>1983.2860000000001</c:v>
                </c:pt>
                <c:pt idx="537">
                  <c:v>1983.36</c:v>
                </c:pt>
                <c:pt idx="538">
                  <c:v>1983.36</c:v>
                </c:pt>
                <c:pt idx="539">
                  <c:v>1983.36</c:v>
                </c:pt>
                <c:pt idx="540">
                  <c:v>1983.3689999999999</c:v>
                </c:pt>
                <c:pt idx="541">
                  <c:v>1983.3689999999999</c:v>
                </c:pt>
                <c:pt idx="542">
                  <c:v>1983.3689999999999</c:v>
                </c:pt>
                <c:pt idx="543">
                  <c:v>1983.453</c:v>
                </c:pt>
                <c:pt idx="544">
                  <c:v>1983.453</c:v>
                </c:pt>
                <c:pt idx="545">
                  <c:v>1983.453</c:v>
                </c:pt>
                <c:pt idx="546">
                  <c:v>1983.4639999999999</c:v>
                </c:pt>
                <c:pt idx="547">
                  <c:v>1983.4639999999999</c:v>
                </c:pt>
                <c:pt idx="548">
                  <c:v>1983.4639999999999</c:v>
                </c:pt>
                <c:pt idx="549">
                  <c:v>1984.0830000000001</c:v>
                </c:pt>
                <c:pt idx="550">
                  <c:v>1984.0830000000001</c:v>
                </c:pt>
                <c:pt idx="551">
                  <c:v>1984.0830000000001</c:v>
                </c:pt>
                <c:pt idx="552">
                  <c:v>1984.127</c:v>
                </c:pt>
                <c:pt idx="553">
                  <c:v>1984.127</c:v>
                </c:pt>
                <c:pt idx="554">
                  <c:v>1984.127</c:v>
                </c:pt>
                <c:pt idx="555">
                  <c:v>1984.133</c:v>
                </c:pt>
                <c:pt idx="556">
                  <c:v>1984.133</c:v>
                </c:pt>
                <c:pt idx="557">
                  <c:v>1984.133</c:v>
                </c:pt>
                <c:pt idx="558">
                  <c:v>1984.1379999999999</c:v>
                </c:pt>
                <c:pt idx="559">
                  <c:v>1984.1379999999999</c:v>
                </c:pt>
                <c:pt idx="560">
                  <c:v>1984.1379999999999</c:v>
                </c:pt>
                <c:pt idx="561">
                  <c:v>1984.19</c:v>
                </c:pt>
                <c:pt idx="562">
                  <c:v>1984.19</c:v>
                </c:pt>
                <c:pt idx="563">
                  <c:v>1984.19</c:v>
                </c:pt>
                <c:pt idx="564">
                  <c:v>1984.201</c:v>
                </c:pt>
                <c:pt idx="565">
                  <c:v>1984.201</c:v>
                </c:pt>
                <c:pt idx="566">
                  <c:v>1984.201</c:v>
                </c:pt>
                <c:pt idx="567">
                  <c:v>1984.316</c:v>
                </c:pt>
                <c:pt idx="568">
                  <c:v>1984.316</c:v>
                </c:pt>
                <c:pt idx="569">
                  <c:v>1984.316</c:v>
                </c:pt>
                <c:pt idx="570">
                  <c:v>1984.3430000000001</c:v>
                </c:pt>
                <c:pt idx="571">
                  <c:v>1984.3430000000001</c:v>
                </c:pt>
                <c:pt idx="572">
                  <c:v>1984.3430000000001</c:v>
                </c:pt>
                <c:pt idx="573">
                  <c:v>1984.3869999999999</c:v>
                </c:pt>
                <c:pt idx="574">
                  <c:v>1984.3869999999999</c:v>
                </c:pt>
                <c:pt idx="575">
                  <c:v>1984.3869999999999</c:v>
                </c:pt>
                <c:pt idx="576">
                  <c:v>1984.3920000000001</c:v>
                </c:pt>
                <c:pt idx="577">
                  <c:v>1984.3920000000001</c:v>
                </c:pt>
                <c:pt idx="578">
                  <c:v>1984.3920000000001</c:v>
                </c:pt>
                <c:pt idx="579">
                  <c:v>1984.414</c:v>
                </c:pt>
                <c:pt idx="580">
                  <c:v>1984.414</c:v>
                </c:pt>
                <c:pt idx="581">
                  <c:v>1984.414</c:v>
                </c:pt>
                <c:pt idx="582">
                  <c:v>1985.059</c:v>
                </c:pt>
                <c:pt idx="583">
                  <c:v>1985.059</c:v>
                </c:pt>
                <c:pt idx="584">
                  <c:v>1985.059</c:v>
                </c:pt>
                <c:pt idx="585">
                  <c:v>1985.3109999999999</c:v>
                </c:pt>
                <c:pt idx="586">
                  <c:v>1985.3109999999999</c:v>
                </c:pt>
                <c:pt idx="587">
                  <c:v>1985.3109999999999</c:v>
                </c:pt>
                <c:pt idx="588">
                  <c:v>1985.5029999999999</c:v>
                </c:pt>
                <c:pt idx="589">
                  <c:v>1985.5029999999999</c:v>
                </c:pt>
                <c:pt idx="590">
                  <c:v>1985.5029999999999</c:v>
                </c:pt>
                <c:pt idx="591">
                  <c:v>1985.519</c:v>
                </c:pt>
                <c:pt idx="592">
                  <c:v>1985.519</c:v>
                </c:pt>
                <c:pt idx="593">
                  <c:v>1985.519</c:v>
                </c:pt>
                <c:pt idx="594">
                  <c:v>1985.5409999999999</c:v>
                </c:pt>
                <c:pt idx="595">
                  <c:v>1985.5409999999999</c:v>
                </c:pt>
                <c:pt idx="596">
                  <c:v>1985.5409999999999</c:v>
                </c:pt>
                <c:pt idx="597">
                  <c:v>1985.549</c:v>
                </c:pt>
                <c:pt idx="598">
                  <c:v>1985.549</c:v>
                </c:pt>
                <c:pt idx="599">
                  <c:v>1985.549</c:v>
                </c:pt>
                <c:pt idx="600">
                  <c:v>1986.0940000000001</c:v>
                </c:pt>
                <c:pt idx="601">
                  <c:v>1986.0940000000001</c:v>
                </c:pt>
                <c:pt idx="602">
                  <c:v>1986.0940000000001</c:v>
                </c:pt>
                <c:pt idx="603">
                  <c:v>1986.097</c:v>
                </c:pt>
                <c:pt idx="604">
                  <c:v>1986.097</c:v>
                </c:pt>
                <c:pt idx="605">
                  <c:v>1986.097</c:v>
                </c:pt>
                <c:pt idx="606">
                  <c:v>1986.1</c:v>
                </c:pt>
                <c:pt idx="607">
                  <c:v>1986.1</c:v>
                </c:pt>
                <c:pt idx="608">
                  <c:v>1986.1</c:v>
                </c:pt>
                <c:pt idx="609">
                  <c:v>1986.1030000000001</c:v>
                </c:pt>
                <c:pt idx="610">
                  <c:v>1986.1030000000001</c:v>
                </c:pt>
                <c:pt idx="611">
                  <c:v>1986.1030000000001</c:v>
                </c:pt>
                <c:pt idx="612">
                  <c:v>1986.1110000000001</c:v>
                </c:pt>
                <c:pt idx="613">
                  <c:v>1986.1110000000001</c:v>
                </c:pt>
                <c:pt idx="614">
                  <c:v>1986.1110000000001</c:v>
                </c:pt>
                <c:pt idx="615">
                  <c:v>1986.1220000000001</c:v>
                </c:pt>
                <c:pt idx="616">
                  <c:v>1986.1220000000001</c:v>
                </c:pt>
                <c:pt idx="617">
                  <c:v>1986.1220000000001</c:v>
                </c:pt>
                <c:pt idx="618">
                  <c:v>1986.13</c:v>
                </c:pt>
                <c:pt idx="619">
                  <c:v>1986.13</c:v>
                </c:pt>
                <c:pt idx="620">
                  <c:v>1986.13</c:v>
                </c:pt>
                <c:pt idx="621">
                  <c:v>1986.1769999999999</c:v>
                </c:pt>
                <c:pt idx="622">
                  <c:v>1986.1769999999999</c:v>
                </c:pt>
                <c:pt idx="623">
                  <c:v>1986.1769999999999</c:v>
                </c:pt>
                <c:pt idx="624">
                  <c:v>1986.338</c:v>
                </c:pt>
                <c:pt idx="625">
                  <c:v>1986.338</c:v>
                </c:pt>
                <c:pt idx="626">
                  <c:v>1986.338</c:v>
                </c:pt>
                <c:pt idx="627">
                  <c:v>1987.4069999999999</c:v>
                </c:pt>
                <c:pt idx="628">
                  <c:v>1987.4069999999999</c:v>
                </c:pt>
                <c:pt idx="629">
                  <c:v>1987.4069999999999</c:v>
                </c:pt>
                <c:pt idx="630">
                  <c:v>1987.79</c:v>
                </c:pt>
                <c:pt idx="631">
                  <c:v>1987.79</c:v>
                </c:pt>
                <c:pt idx="632">
                  <c:v>1987.79</c:v>
                </c:pt>
                <c:pt idx="633">
                  <c:v>1987.8530000000001</c:v>
                </c:pt>
                <c:pt idx="634">
                  <c:v>1987.8530000000001</c:v>
                </c:pt>
                <c:pt idx="635">
                  <c:v>1987.8530000000001</c:v>
                </c:pt>
                <c:pt idx="636">
                  <c:v>1987.9929999999999</c:v>
                </c:pt>
                <c:pt idx="637">
                  <c:v>1987.9929999999999</c:v>
                </c:pt>
                <c:pt idx="638">
                  <c:v>1987.9929999999999</c:v>
                </c:pt>
                <c:pt idx="639">
                  <c:v>1988.0039999999999</c:v>
                </c:pt>
                <c:pt idx="640">
                  <c:v>1988.0039999999999</c:v>
                </c:pt>
                <c:pt idx="641">
                  <c:v>1988.0039999999999</c:v>
                </c:pt>
                <c:pt idx="642">
                  <c:v>1988.231</c:v>
                </c:pt>
                <c:pt idx="643">
                  <c:v>1988.231</c:v>
                </c:pt>
                <c:pt idx="644">
                  <c:v>1988.231</c:v>
                </c:pt>
                <c:pt idx="645">
                  <c:v>1988.4960000000001</c:v>
                </c:pt>
                <c:pt idx="646">
                  <c:v>1988.4960000000001</c:v>
                </c:pt>
                <c:pt idx="647">
                  <c:v>1988.4960000000001</c:v>
                </c:pt>
                <c:pt idx="648">
                  <c:v>1988.646</c:v>
                </c:pt>
                <c:pt idx="649">
                  <c:v>1988.646</c:v>
                </c:pt>
                <c:pt idx="650">
                  <c:v>1988.646</c:v>
                </c:pt>
                <c:pt idx="651">
                  <c:v>1988.739</c:v>
                </c:pt>
                <c:pt idx="652">
                  <c:v>1988.739</c:v>
                </c:pt>
                <c:pt idx="653">
                  <c:v>1988.739</c:v>
                </c:pt>
                <c:pt idx="654">
                  <c:v>1988.761</c:v>
                </c:pt>
                <c:pt idx="655">
                  <c:v>1988.761</c:v>
                </c:pt>
                <c:pt idx="656">
                  <c:v>1988.761</c:v>
                </c:pt>
                <c:pt idx="657">
                  <c:v>1988.78</c:v>
                </c:pt>
                <c:pt idx="658">
                  <c:v>1988.78</c:v>
                </c:pt>
                <c:pt idx="659">
                  <c:v>1988.78</c:v>
                </c:pt>
                <c:pt idx="660">
                  <c:v>1988.7829999999999</c:v>
                </c:pt>
                <c:pt idx="661">
                  <c:v>1988.7829999999999</c:v>
                </c:pt>
                <c:pt idx="662">
                  <c:v>1988.7829999999999</c:v>
                </c:pt>
                <c:pt idx="663">
                  <c:v>1988.854</c:v>
                </c:pt>
                <c:pt idx="664">
                  <c:v>1988.854</c:v>
                </c:pt>
                <c:pt idx="665">
                  <c:v>1988.854</c:v>
                </c:pt>
                <c:pt idx="666">
                  <c:v>1988.87</c:v>
                </c:pt>
                <c:pt idx="667">
                  <c:v>1988.87</c:v>
                </c:pt>
                <c:pt idx="668">
                  <c:v>1988.87</c:v>
                </c:pt>
                <c:pt idx="669">
                  <c:v>1988.8979999999999</c:v>
                </c:pt>
                <c:pt idx="670">
                  <c:v>1988.8979999999999</c:v>
                </c:pt>
                <c:pt idx="671">
                  <c:v>1988.8979999999999</c:v>
                </c:pt>
                <c:pt idx="672">
                  <c:v>1988.9490000000001</c:v>
                </c:pt>
                <c:pt idx="673">
                  <c:v>1988.9490000000001</c:v>
                </c:pt>
                <c:pt idx="674">
                  <c:v>1988.9490000000001</c:v>
                </c:pt>
                <c:pt idx="675">
                  <c:v>1988.952</c:v>
                </c:pt>
                <c:pt idx="676">
                  <c:v>1988.952</c:v>
                </c:pt>
                <c:pt idx="677">
                  <c:v>1988.952</c:v>
                </c:pt>
                <c:pt idx="678">
                  <c:v>1988.9580000000001</c:v>
                </c:pt>
                <c:pt idx="679">
                  <c:v>1988.9580000000001</c:v>
                </c:pt>
                <c:pt idx="680">
                  <c:v>1988.9580000000001</c:v>
                </c:pt>
                <c:pt idx="681">
                  <c:v>1988.9880000000001</c:v>
                </c:pt>
                <c:pt idx="682">
                  <c:v>1988.9880000000001</c:v>
                </c:pt>
                <c:pt idx="683">
                  <c:v>1988.9880000000001</c:v>
                </c:pt>
                <c:pt idx="684">
                  <c:v>1988.9929999999999</c:v>
                </c:pt>
                <c:pt idx="685">
                  <c:v>1988.9929999999999</c:v>
                </c:pt>
                <c:pt idx="686">
                  <c:v>1988.9929999999999</c:v>
                </c:pt>
                <c:pt idx="687">
                  <c:v>1989.01</c:v>
                </c:pt>
                <c:pt idx="688">
                  <c:v>1989.01</c:v>
                </c:pt>
                <c:pt idx="689">
                  <c:v>1989.01</c:v>
                </c:pt>
                <c:pt idx="690">
                  <c:v>1989.1790000000001</c:v>
                </c:pt>
                <c:pt idx="691">
                  <c:v>1989.1790000000001</c:v>
                </c:pt>
                <c:pt idx="692">
                  <c:v>1989.1790000000001</c:v>
                </c:pt>
                <c:pt idx="693">
                  <c:v>1989.1880000000001</c:v>
                </c:pt>
                <c:pt idx="694">
                  <c:v>1989.1880000000001</c:v>
                </c:pt>
                <c:pt idx="695">
                  <c:v>1989.1880000000001</c:v>
                </c:pt>
                <c:pt idx="696">
                  <c:v>1989.2070000000001</c:v>
                </c:pt>
                <c:pt idx="697">
                  <c:v>1989.2070000000001</c:v>
                </c:pt>
                <c:pt idx="698">
                  <c:v>1989.2070000000001</c:v>
                </c:pt>
                <c:pt idx="699">
                  <c:v>1989.223</c:v>
                </c:pt>
                <c:pt idx="700">
                  <c:v>1989.223</c:v>
                </c:pt>
                <c:pt idx="701">
                  <c:v>1989.223</c:v>
                </c:pt>
                <c:pt idx="702">
                  <c:v>1989.27</c:v>
                </c:pt>
                <c:pt idx="703">
                  <c:v>1989.27</c:v>
                </c:pt>
                <c:pt idx="704">
                  <c:v>1989.27</c:v>
                </c:pt>
                <c:pt idx="705">
                  <c:v>1989.2750000000001</c:v>
                </c:pt>
                <c:pt idx="706">
                  <c:v>1989.2750000000001</c:v>
                </c:pt>
                <c:pt idx="707">
                  <c:v>1989.2750000000001</c:v>
                </c:pt>
                <c:pt idx="708">
                  <c:v>1989.3050000000001</c:v>
                </c:pt>
                <c:pt idx="709">
                  <c:v>1989.3050000000001</c:v>
                </c:pt>
                <c:pt idx="710">
                  <c:v>1989.3050000000001</c:v>
                </c:pt>
                <c:pt idx="711">
                  <c:v>1989.3409999999999</c:v>
                </c:pt>
                <c:pt idx="712">
                  <c:v>1989.3409999999999</c:v>
                </c:pt>
                <c:pt idx="713">
                  <c:v>1989.3409999999999</c:v>
                </c:pt>
                <c:pt idx="714">
                  <c:v>1989.3820000000001</c:v>
                </c:pt>
                <c:pt idx="715">
                  <c:v>1989.3820000000001</c:v>
                </c:pt>
                <c:pt idx="716">
                  <c:v>1989.3820000000001</c:v>
                </c:pt>
                <c:pt idx="717">
                  <c:v>1989.451</c:v>
                </c:pt>
                <c:pt idx="718">
                  <c:v>1989.451</c:v>
                </c:pt>
                <c:pt idx="719">
                  <c:v>1989.451</c:v>
                </c:pt>
                <c:pt idx="720">
                  <c:v>1989.462</c:v>
                </c:pt>
                <c:pt idx="721">
                  <c:v>1989.462</c:v>
                </c:pt>
                <c:pt idx="722">
                  <c:v>1989.462</c:v>
                </c:pt>
                <c:pt idx="723">
                  <c:v>1989.4670000000001</c:v>
                </c:pt>
                <c:pt idx="724">
                  <c:v>1989.4670000000001</c:v>
                </c:pt>
                <c:pt idx="725">
                  <c:v>1989.4670000000001</c:v>
                </c:pt>
                <c:pt idx="726">
                  <c:v>1989.492</c:v>
                </c:pt>
                <c:pt idx="727">
                  <c:v>1989.492</c:v>
                </c:pt>
                <c:pt idx="728">
                  <c:v>1989.492</c:v>
                </c:pt>
                <c:pt idx="729">
                  <c:v>1989.492</c:v>
                </c:pt>
                <c:pt idx="730">
                  <c:v>1989.492</c:v>
                </c:pt>
                <c:pt idx="731">
                  <c:v>1989.492</c:v>
                </c:pt>
                <c:pt idx="732">
                  <c:v>1989.4949999999999</c:v>
                </c:pt>
                <c:pt idx="733">
                  <c:v>1989.4949999999999</c:v>
                </c:pt>
                <c:pt idx="734">
                  <c:v>1989.4949999999999</c:v>
                </c:pt>
                <c:pt idx="735">
                  <c:v>1989.5630000000001</c:v>
                </c:pt>
                <c:pt idx="736">
                  <c:v>1989.5630000000001</c:v>
                </c:pt>
                <c:pt idx="737">
                  <c:v>1989.5630000000001</c:v>
                </c:pt>
                <c:pt idx="738">
                  <c:v>1989.6120000000001</c:v>
                </c:pt>
                <c:pt idx="739">
                  <c:v>1989.6120000000001</c:v>
                </c:pt>
                <c:pt idx="740">
                  <c:v>1989.6120000000001</c:v>
                </c:pt>
                <c:pt idx="741">
                  <c:v>1989.6210000000001</c:v>
                </c:pt>
                <c:pt idx="742">
                  <c:v>1989.6210000000001</c:v>
                </c:pt>
                <c:pt idx="743">
                  <c:v>1989.6210000000001</c:v>
                </c:pt>
                <c:pt idx="744">
                  <c:v>1989.623</c:v>
                </c:pt>
                <c:pt idx="745">
                  <c:v>1989.623</c:v>
                </c:pt>
                <c:pt idx="746">
                  <c:v>1989.623</c:v>
                </c:pt>
                <c:pt idx="747">
                  <c:v>1989.626</c:v>
                </c:pt>
                <c:pt idx="748">
                  <c:v>1989.626</c:v>
                </c:pt>
                <c:pt idx="749">
                  <c:v>1989.626</c:v>
                </c:pt>
                <c:pt idx="750">
                  <c:v>1989.6310000000001</c:v>
                </c:pt>
                <c:pt idx="751">
                  <c:v>1989.6310000000001</c:v>
                </c:pt>
                <c:pt idx="752">
                  <c:v>1989.6310000000001</c:v>
                </c:pt>
                <c:pt idx="753">
                  <c:v>1989.64</c:v>
                </c:pt>
                <c:pt idx="754">
                  <c:v>1989.64</c:v>
                </c:pt>
                <c:pt idx="755">
                  <c:v>1989.64</c:v>
                </c:pt>
                <c:pt idx="756">
                  <c:v>1989.673</c:v>
                </c:pt>
                <c:pt idx="757">
                  <c:v>1989.673</c:v>
                </c:pt>
                <c:pt idx="758">
                  <c:v>1989.673</c:v>
                </c:pt>
                <c:pt idx="759">
                  <c:v>1989.6969999999999</c:v>
                </c:pt>
                <c:pt idx="760">
                  <c:v>1989.6969999999999</c:v>
                </c:pt>
                <c:pt idx="761">
                  <c:v>1989.6969999999999</c:v>
                </c:pt>
                <c:pt idx="762">
                  <c:v>1989.7080000000001</c:v>
                </c:pt>
                <c:pt idx="763">
                  <c:v>1989.7080000000001</c:v>
                </c:pt>
                <c:pt idx="764">
                  <c:v>1989.7080000000001</c:v>
                </c:pt>
                <c:pt idx="765">
                  <c:v>1989.7439999999999</c:v>
                </c:pt>
                <c:pt idx="766">
                  <c:v>1989.7439999999999</c:v>
                </c:pt>
                <c:pt idx="767">
                  <c:v>1989.7439999999999</c:v>
                </c:pt>
                <c:pt idx="768">
                  <c:v>1989.799</c:v>
                </c:pt>
                <c:pt idx="769">
                  <c:v>1989.799</c:v>
                </c:pt>
                <c:pt idx="770">
                  <c:v>1989.799</c:v>
                </c:pt>
                <c:pt idx="771">
                  <c:v>1989.807</c:v>
                </c:pt>
                <c:pt idx="772">
                  <c:v>1989.807</c:v>
                </c:pt>
                <c:pt idx="773">
                  <c:v>1989.807</c:v>
                </c:pt>
                <c:pt idx="774">
                  <c:v>1989.8119999999999</c:v>
                </c:pt>
                <c:pt idx="775">
                  <c:v>1989.8119999999999</c:v>
                </c:pt>
                <c:pt idx="776">
                  <c:v>1989.8119999999999</c:v>
                </c:pt>
                <c:pt idx="777">
                  <c:v>1989.826</c:v>
                </c:pt>
                <c:pt idx="778">
                  <c:v>1989.826</c:v>
                </c:pt>
                <c:pt idx="779">
                  <c:v>1989.826</c:v>
                </c:pt>
                <c:pt idx="780">
                  <c:v>1989.856</c:v>
                </c:pt>
                <c:pt idx="781">
                  <c:v>1989.856</c:v>
                </c:pt>
                <c:pt idx="782">
                  <c:v>1989.856</c:v>
                </c:pt>
                <c:pt idx="783">
                  <c:v>1989.873</c:v>
                </c:pt>
                <c:pt idx="784">
                  <c:v>1989.873</c:v>
                </c:pt>
                <c:pt idx="785">
                  <c:v>1989.873</c:v>
                </c:pt>
                <c:pt idx="786">
                  <c:v>1989.886</c:v>
                </c:pt>
                <c:pt idx="787">
                  <c:v>1989.886</c:v>
                </c:pt>
                <c:pt idx="788">
                  <c:v>1989.886</c:v>
                </c:pt>
                <c:pt idx="789">
                  <c:v>1989.903</c:v>
                </c:pt>
                <c:pt idx="790">
                  <c:v>1989.903</c:v>
                </c:pt>
                <c:pt idx="791">
                  <c:v>1989.903</c:v>
                </c:pt>
                <c:pt idx="792">
                  <c:v>1989.914</c:v>
                </c:pt>
                <c:pt idx="793">
                  <c:v>1989.914</c:v>
                </c:pt>
                <c:pt idx="794">
                  <c:v>1989.914</c:v>
                </c:pt>
                <c:pt idx="795">
                  <c:v>1990.0920000000001</c:v>
                </c:pt>
                <c:pt idx="796">
                  <c:v>1990.0920000000001</c:v>
                </c:pt>
                <c:pt idx="797">
                  <c:v>1990.0920000000001</c:v>
                </c:pt>
                <c:pt idx="798">
                  <c:v>1990.212</c:v>
                </c:pt>
                <c:pt idx="799">
                  <c:v>1990.212</c:v>
                </c:pt>
                <c:pt idx="800">
                  <c:v>1990.212</c:v>
                </c:pt>
                <c:pt idx="801">
                  <c:v>1990.2370000000001</c:v>
                </c:pt>
                <c:pt idx="802">
                  <c:v>1990.2370000000001</c:v>
                </c:pt>
                <c:pt idx="803">
                  <c:v>1990.2370000000001</c:v>
                </c:pt>
                <c:pt idx="804">
                  <c:v>1990.2619999999999</c:v>
                </c:pt>
                <c:pt idx="805">
                  <c:v>1990.2619999999999</c:v>
                </c:pt>
                <c:pt idx="806">
                  <c:v>1990.2619999999999</c:v>
                </c:pt>
                <c:pt idx="807">
                  <c:v>1990.2750000000001</c:v>
                </c:pt>
                <c:pt idx="808">
                  <c:v>1990.2750000000001</c:v>
                </c:pt>
                <c:pt idx="809">
                  <c:v>1990.2750000000001</c:v>
                </c:pt>
                <c:pt idx="810">
                  <c:v>1990.2860000000001</c:v>
                </c:pt>
                <c:pt idx="811">
                  <c:v>1990.2860000000001</c:v>
                </c:pt>
                <c:pt idx="812">
                  <c:v>1990.2860000000001</c:v>
                </c:pt>
                <c:pt idx="813">
                  <c:v>1990.3219999999999</c:v>
                </c:pt>
                <c:pt idx="814">
                  <c:v>1990.3219999999999</c:v>
                </c:pt>
                <c:pt idx="815">
                  <c:v>1990.3219999999999</c:v>
                </c:pt>
                <c:pt idx="816">
                  <c:v>1990.347</c:v>
                </c:pt>
                <c:pt idx="817">
                  <c:v>1990.347</c:v>
                </c:pt>
                <c:pt idx="818">
                  <c:v>1990.347</c:v>
                </c:pt>
                <c:pt idx="819">
                  <c:v>1990.385</c:v>
                </c:pt>
                <c:pt idx="820">
                  <c:v>1990.385</c:v>
                </c:pt>
                <c:pt idx="821">
                  <c:v>1990.385</c:v>
                </c:pt>
                <c:pt idx="822">
                  <c:v>1990.393</c:v>
                </c:pt>
                <c:pt idx="823">
                  <c:v>1990.393</c:v>
                </c:pt>
                <c:pt idx="824">
                  <c:v>1990.393</c:v>
                </c:pt>
                <c:pt idx="825">
                  <c:v>1990.3989999999999</c:v>
                </c:pt>
                <c:pt idx="826">
                  <c:v>1990.3989999999999</c:v>
                </c:pt>
                <c:pt idx="827">
                  <c:v>1990.3989999999999</c:v>
                </c:pt>
                <c:pt idx="828">
                  <c:v>1990.404</c:v>
                </c:pt>
                <c:pt idx="829">
                  <c:v>1990.404</c:v>
                </c:pt>
                <c:pt idx="830">
                  <c:v>1990.404</c:v>
                </c:pt>
                <c:pt idx="831">
                  <c:v>1990.4449999999999</c:v>
                </c:pt>
                <c:pt idx="832">
                  <c:v>1990.4449999999999</c:v>
                </c:pt>
                <c:pt idx="833">
                  <c:v>1990.4449999999999</c:v>
                </c:pt>
                <c:pt idx="834">
                  <c:v>1990.5630000000001</c:v>
                </c:pt>
                <c:pt idx="835">
                  <c:v>1990.5630000000001</c:v>
                </c:pt>
                <c:pt idx="836">
                  <c:v>1990.5630000000001</c:v>
                </c:pt>
                <c:pt idx="837">
                  <c:v>1990.577</c:v>
                </c:pt>
                <c:pt idx="838">
                  <c:v>1990.577</c:v>
                </c:pt>
                <c:pt idx="839">
                  <c:v>1990.577</c:v>
                </c:pt>
                <c:pt idx="840">
                  <c:v>1990.61</c:v>
                </c:pt>
                <c:pt idx="841">
                  <c:v>1990.61</c:v>
                </c:pt>
                <c:pt idx="842">
                  <c:v>1990.61</c:v>
                </c:pt>
                <c:pt idx="843">
                  <c:v>1990.81</c:v>
                </c:pt>
                <c:pt idx="844">
                  <c:v>1990.81</c:v>
                </c:pt>
                <c:pt idx="845">
                  <c:v>1990.81</c:v>
                </c:pt>
                <c:pt idx="846">
                  <c:v>1990.8620000000001</c:v>
                </c:pt>
                <c:pt idx="847">
                  <c:v>1990.8620000000001</c:v>
                </c:pt>
                <c:pt idx="848">
                  <c:v>1990.8620000000001</c:v>
                </c:pt>
                <c:pt idx="849">
                  <c:v>1990.9770000000001</c:v>
                </c:pt>
                <c:pt idx="850">
                  <c:v>1990.9770000000001</c:v>
                </c:pt>
                <c:pt idx="851">
                  <c:v>1990.9770000000001</c:v>
                </c:pt>
                <c:pt idx="852">
                  <c:v>1990.979</c:v>
                </c:pt>
                <c:pt idx="853">
                  <c:v>1990.979</c:v>
                </c:pt>
                <c:pt idx="854">
                  <c:v>1990.979</c:v>
                </c:pt>
                <c:pt idx="855">
                  <c:v>1991.067</c:v>
                </c:pt>
                <c:pt idx="856">
                  <c:v>1991.067</c:v>
                </c:pt>
                <c:pt idx="857">
                  <c:v>1991.067</c:v>
                </c:pt>
                <c:pt idx="858">
                  <c:v>1991.0840000000001</c:v>
                </c:pt>
                <c:pt idx="859">
                  <c:v>1991.0840000000001</c:v>
                </c:pt>
                <c:pt idx="860">
                  <c:v>1991.0840000000001</c:v>
                </c:pt>
                <c:pt idx="861">
                  <c:v>1991.105</c:v>
                </c:pt>
                <c:pt idx="862">
                  <c:v>1991.105</c:v>
                </c:pt>
                <c:pt idx="863">
                  <c:v>1991.105</c:v>
                </c:pt>
                <c:pt idx="864">
                  <c:v>1991.152</c:v>
                </c:pt>
                <c:pt idx="865">
                  <c:v>1991.152</c:v>
                </c:pt>
                <c:pt idx="866">
                  <c:v>1991.152</c:v>
                </c:pt>
                <c:pt idx="867">
                  <c:v>1991.193</c:v>
                </c:pt>
                <c:pt idx="868">
                  <c:v>1991.193</c:v>
                </c:pt>
                <c:pt idx="869">
                  <c:v>1991.193</c:v>
                </c:pt>
                <c:pt idx="870">
                  <c:v>1991.223</c:v>
                </c:pt>
                <c:pt idx="871">
                  <c:v>1991.223</c:v>
                </c:pt>
                <c:pt idx="872">
                  <c:v>1991.223</c:v>
                </c:pt>
                <c:pt idx="873">
                  <c:v>1991.2529999999999</c:v>
                </c:pt>
                <c:pt idx="874">
                  <c:v>1991.2529999999999</c:v>
                </c:pt>
                <c:pt idx="875">
                  <c:v>1991.2529999999999</c:v>
                </c:pt>
                <c:pt idx="876">
                  <c:v>1991.3050000000001</c:v>
                </c:pt>
                <c:pt idx="877">
                  <c:v>1991.3050000000001</c:v>
                </c:pt>
                <c:pt idx="878">
                  <c:v>1991.3050000000001</c:v>
                </c:pt>
                <c:pt idx="879">
                  <c:v>1991.3630000000001</c:v>
                </c:pt>
                <c:pt idx="880">
                  <c:v>1991.3630000000001</c:v>
                </c:pt>
                <c:pt idx="881">
                  <c:v>1991.3630000000001</c:v>
                </c:pt>
                <c:pt idx="882">
                  <c:v>1991.377</c:v>
                </c:pt>
                <c:pt idx="883">
                  <c:v>1991.377</c:v>
                </c:pt>
                <c:pt idx="884">
                  <c:v>1991.377</c:v>
                </c:pt>
                <c:pt idx="885">
                  <c:v>1991.3879999999999</c:v>
                </c:pt>
                <c:pt idx="886">
                  <c:v>1991.3879999999999</c:v>
                </c:pt>
                <c:pt idx="887">
                  <c:v>1991.3879999999999</c:v>
                </c:pt>
                <c:pt idx="888">
                  <c:v>1991.412</c:v>
                </c:pt>
                <c:pt idx="889">
                  <c:v>1991.412</c:v>
                </c:pt>
                <c:pt idx="890">
                  <c:v>1991.412</c:v>
                </c:pt>
                <c:pt idx="891">
                  <c:v>1991.4179999999999</c:v>
                </c:pt>
                <c:pt idx="892">
                  <c:v>1991.4179999999999</c:v>
                </c:pt>
                <c:pt idx="893">
                  <c:v>1991.4179999999999</c:v>
                </c:pt>
                <c:pt idx="894">
                  <c:v>1991.423</c:v>
                </c:pt>
                <c:pt idx="895">
                  <c:v>1991.423</c:v>
                </c:pt>
                <c:pt idx="896">
                  <c:v>1991.423</c:v>
                </c:pt>
                <c:pt idx="897">
                  <c:v>1991.443</c:v>
                </c:pt>
                <c:pt idx="898">
                  <c:v>1991.443</c:v>
                </c:pt>
                <c:pt idx="899">
                  <c:v>1991.443</c:v>
                </c:pt>
                <c:pt idx="900">
                  <c:v>1991.453</c:v>
                </c:pt>
                <c:pt idx="901">
                  <c:v>1991.453</c:v>
                </c:pt>
                <c:pt idx="902">
                  <c:v>1991.453</c:v>
                </c:pt>
                <c:pt idx="903">
                  <c:v>1991.492</c:v>
                </c:pt>
                <c:pt idx="904">
                  <c:v>1991.492</c:v>
                </c:pt>
                <c:pt idx="905">
                  <c:v>1991.492</c:v>
                </c:pt>
                <c:pt idx="906">
                  <c:v>1991.4970000000001</c:v>
                </c:pt>
                <c:pt idx="907">
                  <c:v>1991.4970000000001</c:v>
                </c:pt>
                <c:pt idx="908">
                  <c:v>1991.4970000000001</c:v>
                </c:pt>
                <c:pt idx="909">
                  <c:v>1991.5139999999999</c:v>
                </c:pt>
                <c:pt idx="910">
                  <c:v>1991.5139999999999</c:v>
                </c:pt>
                <c:pt idx="911">
                  <c:v>1991.5139999999999</c:v>
                </c:pt>
                <c:pt idx="912">
                  <c:v>1991.5219999999999</c:v>
                </c:pt>
                <c:pt idx="913">
                  <c:v>1991.5219999999999</c:v>
                </c:pt>
                <c:pt idx="914">
                  <c:v>1991.5219999999999</c:v>
                </c:pt>
                <c:pt idx="915">
                  <c:v>1991.588</c:v>
                </c:pt>
                <c:pt idx="916">
                  <c:v>1991.588</c:v>
                </c:pt>
                <c:pt idx="917">
                  <c:v>1991.588</c:v>
                </c:pt>
                <c:pt idx="918">
                  <c:v>1991.6479999999999</c:v>
                </c:pt>
                <c:pt idx="919">
                  <c:v>1991.6479999999999</c:v>
                </c:pt>
                <c:pt idx="920">
                  <c:v>1991.6479999999999</c:v>
                </c:pt>
                <c:pt idx="921">
                  <c:v>1991.7470000000001</c:v>
                </c:pt>
                <c:pt idx="922">
                  <c:v>1991.7470000000001</c:v>
                </c:pt>
                <c:pt idx="923">
                  <c:v>1991.7470000000001</c:v>
                </c:pt>
                <c:pt idx="924">
                  <c:v>1991.8230000000001</c:v>
                </c:pt>
                <c:pt idx="925">
                  <c:v>1991.8230000000001</c:v>
                </c:pt>
                <c:pt idx="926">
                  <c:v>1991.8230000000001</c:v>
                </c:pt>
                <c:pt idx="927">
                  <c:v>1991.829</c:v>
                </c:pt>
                <c:pt idx="928">
                  <c:v>1991.829</c:v>
                </c:pt>
                <c:pt idx="929">
                  <c:v>1991.829</c:v>
                </c:pt>
                <c:pt idx="930">
                  <c:v>1991.875</c:v>
                </c:pt>
                <c:pt idx="931">
                  <c:v>1991.875</c:v>
                </c:pt>
                <c:pt idx="932">
                  <c:v>1991.875</c:v>
                </c:pt>
                <c:pt idx="933">
                  <c:v>1991.8779999999999</c:v>
                </c:pt>
                <c:pt idx="934">
                  <c:v>1991.8779999999999</c:v>
                </c:pt>
                <c:pt idx="935">
                  <c:v>1991.8779999999999</c:v>
                </c:pt>
                <c:pt idx="936">
                  <c:v>1991.99</c:v>
                </c:pt>
                <c:pt idx="937">
                  <c:v>1991.99</c:v>
                </c:pt>
                <c:pt idx="938">
                  <c:v>1991.99</c:v>
                </c:pt>
                <c:pt idx="939">
                  <c:v>1992.01</c:v>
                </c:pt>
                <c:pt idx="940">
                  <c:v>1992.01</c:v>
                </c:pt>
                <c:pt idx="941">
                  <c:v>1992.01</c:v>
                </c:pt>
                <c:pt idx="942">
                  <c:v>1992.1020000000001</c:v>
                </c:pt>
                <c:pt idx="943">
                  <c:v>1992.1020000000001</c:v>
                </c:pt>
                <c:pt idx="944">
                  <c:v>1992.1020000000001</c:v>
                </c:pt>
                <c:pt idx="945">
                  <c:v>1992.182</c:v>
                </c:pt>
                <c:pt idx="946">
                  <c:v>1992.182</c:v>
                </c:pt>
                <c:pt idx="947">
                  <c:v>1992.182</c:v>
                </c:pt>
                <c:pt idx="948">
                  <c:v>1992.203</c:v>
                </c:pt>
                <c:pt idx="949">
                  <c:v>1992.203</c:v>
                </c:pt>
                <c:pt idx="950">
                  <c:v>1992.203</c:v>
                </c:pt>
                <c:pt idx="951">
                  <c:v>1992.2059999999999</c:v>
                </c:pt>
                <c:pt idx="952">
                  <c:v>1992.2059999999999</c:v>
                </c:pt>
                <c:pt idx="953">
                  <c:v>1992.2059999999999</c:v>
                </c:pt>
                <c:pt idx="954">
                  <c:v>1992.3019999999999</c:v>
                </c:pt>
                <c:pt idx="955">
                  <c:v>1992.3019999999999</c:v>
                </c:pt>
                <c:pt idx="956">
                  <c:v>1992.3019999999999</c:v>
                </c:pt>
                <c:pt idx="957">
                  <c:v>1992.3510000000001</c:v>
                </c:pt>
                <c:pt idx="958">
                  <c:v>1992.3510000000001</c:v>
                </c:pt>
                <c:pt idx="959">
                  <c:v>1992.3510000000001</c:v>
                </c:pt>
                <c:pt idx="960">
                  <c:v>1992.395</c:v>
                </c:pt>
                <c:pt idx="961">
                  <c:v>1992.395</c:v>
                </c:pt>
                <c:pt idx="962">
                  <c:v>1992.395</c:v>
                </c:pt>
                <c:pt idx="963">
                  <c:v>1992.482</c:v>
                </c:pt>
                <c:pt idx="964">
                  <c:v>1992.482</c:v>
                </c:pt>
                <c:pt idx="965">
                  <c:v>1992.482</c:v>
                </c:pt>
                <c:pt idx="966">
                  <c:v>1992.49</c:v>
                </c:pt>
                <c:pt idx="967">
                  <c:v>1992.49</c:v>
                </c:pt>
                <c:pt idx="968">
                  <c:v>1992.49</c:v>
                </c:pt>
                <c:pt idx="969">
                  <c:v>1992.7639999999999</c:v>
                </c:pt>
                <c:pt idx="970">
                  <c:v>1992.7639999999999</c:v>
                </c:pt>
                <c:pt idx="971">
                  <c:v>1992.7639999999999</c:v>
                </c:pt>
                <c:pt idx="972">
                  <c:v>1992.829</c:v>
                </c:pt>
                <c:pt idx="973">
                  <c:v>1992.829</c:v>
                </c:pt>
                <c:pt idx="974">
                  <c:v>1992.829</c:v>
                </c:pt>
                <c:pt idx="975">
                  <c:v>1992.837</c:v>
                </c:pt>
                <c:pt idx="976">
                  <c:v>1992.837</c:v>
                </c:pt>
                <c:pt idx="977">
                  <c:v>1992.837</c:v>
                </c:pt>
                <c:pt idx="978">
                  <c:v>1992.895</c:v>
                </c:pt>
                <c:pt idx="979">
                  <c:v>1992.895</c:v>
                </c:pt>
                <c:pt idx="980">
                  <c:v>1992.895</c:v>
                </c:pt>
                <c:pt idx="981">
                  <c:v>1992.9110000000001</c:v>
                </c:pt>
                <c:pt idx="982">
                  <c:v>1992.9110000000001</c:v>
                </c:pt>
                <c:pt idx="983">
                  <c:v>1992.9110000000001</c:v>
                </c:pt>
                <c:pt idx="984">
                  <c:v>1993.171</c:v>
                </c:pt>
                <c:pt idx="985">
                  <c:v>1993.171</c:v>
                </c:pt>
                <c:pt idx="986">
                  <c:v>1993.171</c:v>
                </c:pt>
                <c:pt idx="987">
                  <c:v>1993.1769999999999</c:v>
                </c:pt>
                <c:pt idx="988">
                  <c:v>1993.1769999999999</c:v>
                </c:pt>
                <c:pt idx="989">
                  <c:v>1993.1769999999999</c:v>
                </c:pt>
                <c:pt idx="990">
                  <c:v>1993.193</c:v>
                </c:pt>
                <c:pt idx="991">
                  <c:v>1993.193</c:v>
                </c:pt>
                <c:pt idx="992">
                  <c:v>1993.193</c:v>
                </c:pt>
                <c:pt idx="993">
                  <c:v>1993.366</c:v>
                </c:pt>
                <c:pt idx="994">
                  <c:v>1993.366</c:v>
                </c:pt>
                <c:pt idx="995">
                  <c:v>1993.366</c:v>
                </c:pt>
                <c:pt idx="996">
                  <c:v>1993.432</c:v>
                </c:pt>
                <c:pt idx="997">
                  <c:v>1993.432</c:v>
                </c:pt>
                <c:pt idx="998">
                  <c:v>1993.432</c:v>
                </c:pt>
                <c:pt idx="999">
                  <c:v>1993.7329999999999</c:v>
                </c:pt>
                <c:pt idx="1000">
                  <c:v>1993.7329999999999</c:v>
                </c:pt>
                <c:pt idx="1001">
                  <c:v>1993.7329999999999</c:v>
                </c:pt>
                <c:pt idx="1002">
                  <c:v>1994.1379999999999</c:v>
                </c:pt>
                <c:pt idx="1003">
                  <c:v>1994.1379999999999</c:v>
                </c:pt>
                <c:pt idx="1004">
                  <c:v>1994.1379999999999</c:v>
                </c:pt>
                <c:pt idx="1005">
                  <c:v>1994.799</c:v>
                </c:pt>
                <c:pt idx="1006">
                  <c:v>1994.799</c:v>
                </c:pt>
                <c:pt idx="1007">
                  <c:v>1994.799</c:v>
                </c:pt>
                <c:pt idx="1008">
                  <c:v>1995.8009999999999</c:v>
                </c:pt>
                <c:pt idx="1009">
                  <c:v>1995.8009999999999</c:v>
                </c:pt>
                <c:pt idx="1010">
                  <c:v>1995.8009999999999</c:v>
                </c:pt>
                <c:pt idx="1011">
                  <c:v>1997.8420000000001</c:v>
                </c:pt>
                <c:pt idx="1012">
                  <c:v>1997.8420000000001</c:v>
                </c:pt>
                <c:pt idx="1013">
                  <c:v>1997.8420000000001</c:v>
                </c:pt>
                <c:pt idx="1014">
                  <c:v>1997.848</c:v>
                </c:pt>
                <c:pt idx="1015">
                  <c:v>1997.848</c:v>
                </c:pt>
                <c:pt idx="1016">
                  <c:v>1997.848</c:v>
                </c:pt>
                <c:pt idx="1017">
                  <c:v>1998.3</c:v>
                </c:pt>
                <c:pt idx="1018">
                  <c:v>1998.3</c:v>
                </c:pt>
                <c:pt idx="1019">
                  <c:v>1998.3</c:v>
                </c:pt>
                <c:pt idx="1020">
                  <c:v>1998.3330000000001</c:v>
                </c:pt>
                <c:pt idx="1021">
                  <c:v>1998.3330000000001</c:v>
                </c:pt>
                <c:pt idx="1022">
                  <c:v>1998.3330000000001</c:v>
                </c:pt>
                <c:pt idx="1023">
                  <c:v>1998.3440000000001</c:v>
                </c:pt>
                <c:pt idx="1024">
                  <c:v>1998.3440000000001</c:v>
                </c:pt>
                <c:pt idx="1025">
                  <c:v>1998.3440000000001</c:v>
                </c:pt>
                <c:pt idx="1026">
                  <c:v>1998.3520000000001</c:v>
                </c:pt>
                <c:pt idx="1027">
                  <c:v>1998.3520000000001</c:v>
                </c:pt>
                <c:pt idx="1028">
                  <c:v>1998.3520000000001</c:v>
                </c:pt>
                <c:pt idx="1029">
                  <c:v>1998.4559999999999</c:v>
                </c:pt>
                <c:pt idx="1030">
                  <c:v>1998.4559999999999</c:v>
                </c:pt>
                <c:pt idx="1031">
                  <c:v>1998.4559999999999</c:v>
                </c:pt>
                <c:pt idx="1032">
                  <c:v>1998.64</c:v>
                </c:pt>
                <c:pt idx="1033">
                  <c:v>1998.64</c:v>
                </c:pt>
                <c:pt idx="1034">
                  <c:v>1998.64</c:v>
                </c:pt>
                <c:pt idx="1035">
                  <c:v>1998.645</c:v>
                </c:pt>
                <c:pt idx="1036">
                  <c:v>1998.645</c:v>
                </c:pt>
                <c:pt idx="1037">
                  <c:v>1998.645</c:v>
                </c:pt>
                <c:pt idx="1038">
                  <c:v>1998.7270000000001</c:v>
                </c:pt>
                <c:pt idx="1039">
                  <c:v>1998.7270000000001</c:v>
                </c:pt>
                <c:pt idx="1040">
                  <c:v>1998.7270000000001</c:v>
                </c:pt>
                <c:pt idx="1041">
                  <c:v>1998.7470000000001</c:v>
                </c:pt>
                <c:pt idx="1042">
                  <c:v>1998.7470000000001</c:v>
                </c:pt>
                <c:pt idx="1043">
                  <c:v>1998.7470000000001</c:v>
                </c:pt>
                <c:pt idx="1044">
                  <c:v>1998.799</c:v>
                </c:pt>
                <c:pt idx="1045">
                  <c:v>1998.799</c:v>
                </c:pt>
                <c:pt idx="1046">
                  <c:v>1998.799</c:v>
                </c:pt>
                <c:pt idx="1047">
                  <c:v>1998.848</c:v>
                </c:pt>
                <c:pt idx="1048">
                  <c:v>1998.848</c:v>
                </c:pt>
                <c:pt idx="1049">
                  <c:v>1998.848</c:v>
                </c:pt>
                <c:pt idx="1050">
                  <c:v>1998.87</c:v>
                </c:pt>
                <c:pt idx="1051">
                  <c:v>1998.87</c:v>
                </c:pt>
                <c:pt idx="1052">
                  <c:v>1998.87</c:v>
                </c:pt>
                <c:pt idx="1053">
                  <c:v>1998.8920000000001</c:v>
                </c:pt>
                <c:pt idx="1054">
                  <c:v>1998.8920000000001</c:v>
                </c:pt>
                <c:pt idx="1055">
                  <c:v>1998.8920000000001</c:v>
                </c:pt>
                <c:pt idx="1056">
                  <c:v>1999.0530000000001</c:v>
                </c:pt>
                <c:pt idx="1057">
                  <c:v>1999.0530000000001</c:v>
                </c:pt>
                <c:pt idx="1058">
                  <c:v>1999.0530000000001</c:v>
                </c:pt>
                <c:pt idx="1059">
                  <c:v>1999.3109999999999</c:v>
                </c:pt>
                <c:pt idx="1060">
                  <c:v>1999.3109999999999</c:v>
                </c:pt>
                <c:pt idx="1061">
                  <c:v>1999.3109999999999</c:v>
                </c:pt>
                <c:pt idx="1062">
                  <c:v>1999.338</c:v>
                </c:pt>
                <c:pt idx="1063">
                  <c:v>1999.338</c:v>
                </c:pt>
                <c:pt idx="1064">
                  <c:v>1999.338</c:v>
                </c:pt>
                <c:pt idx="1065">
                  <c:v>1999.415</c:v>
                </c:pt>
                <c:pt idx="1066">
                  <c:v>1999.415</c:v>
                </c:pt>
                <c:pt idx="1067">
                  <c:v>1999.415</c:v>
                </c:pt>
                <c:pt idx="1068">
                  <c:v>1999.423</c:v>
                </c:pt>
                <c:pt idx="1069">
                  <c:v>1999.423</c:v>
                </c:pt>
                <c:pt idx="1070">
                  <c:v>1999.423</c:v>
                </c:pt>
                <c:pt idx="1071">
                  <c:v>2000.133</c:v>
                </c:pt>
                <c:pt idx="1072">
                  <c:v>2000.133</c:v>
                </c:pt>
                <c:pt idx="1073">
                  <c:v>2000.133</c:v>
                </c:pt>
                <c:pt idx="1074">
                  <c:v>2000.3019999999999</c:v>
                </c:pt>
                <c:pt idx="1075">
                  <c:v>2000.3019999999999</c:v>
                </c:pt>
                <c:pt idx="1076">
                  <c:v>2000.3019999999999</c:v>
                </c:pt>
                <c:pt idx="1077">
                  <c:v>2000.433</c:v>
                </c:pt>
                <c:pt idx="1078">
                  <c:v>2000.433</c:v>
                </c:pt>
                <c:pt idx="1079">
                  <c:v>2000.433</c:v>
                </c:pt>
                <c:pt idx="1080">
                  <c:v>2000.441</c:v>
                </c:pt>
                <c:pt idx="1081">
                  <c:v>2000.441</c:v>
                </c:pt>
                <c:pt idx="1082">
                  <c:v>2000.441</c:v>
                </c:pt>
                <c:pt idx="1083">
                  <c:v>2000.463</c:v>
                </c:pt>
                <c:pt idx="1084">
                  <c:v>2000.463</c:v>
                </c:pt>
                <c:pt idx="1085">
                  <c:v>2000.463</c:v>
                </c:pt>
                <c:pt idx="1086">
                  <c:v>2000.482</c:v>
                </c:pt>
                <c:pt idx="1087">
                  <c:v>2000.482</c:v>
                </c:pt>
                <c:pt idx="1088">
                  <c:v>2000.482</c:v>
                </c:pt>
                <c:pt idx="1089">
                  <c:v>2000.5260000000001</c:v>
                </c:pt>
                <c:pt idx="1090">
                  <c:v>2000.5260000000001</c:v>
                </c:pt>
                <c:pt idx="1091">
                  <c:v>2000.5260000000001</c:v>
                </c:pt>
                <c:pt idx="1092">
                  <c:v>2000.5340000000001</c:v>
                </c:pt>
                <c:pt idx="1093">
                  <c:v>2000.5340000000001</c:v>
                </c:pt>
                <c:pt idx="1094">
                  <c:v>2000.5340000000001</c:v>
                </c:pt>
                <c:pt idx="1095">
                  <c:v>2000.556</c:v>
                </c:pt>
                <c:pt idx="1096">
                  <c:v>2000.556</c:v>
                </c:pt>
                <c:pt idx="1097">
                  <c:v>2000.556</c:v>
                </c:pt>
                <c:pt idx="1098">
                  <c:v>2000.5719999999999</c:v>
                </c:pt>
                <c:pt idx="1099">
                  <c:v>2000.5719999999999</c:v>
                </c:pt>
                <c:pt idx="1100">
                  <c:v>2000.5719999999999</c:v>
                </c:pt>
                <c:pt idx="1101">
                  <c:v>2000.6110000000001</c:v>
                </c:pt>
                <c:pt idx="1102">
                  <c:v>2000.6110000000001</c:v>
                </c:pt>
                <c:pt idx="1103">
                  <c:v>2000.6110000000001</c:v>
                </c:pt>
                <c:pt idx="1104">
                  <c:v>2000.6980000000001</c:v>
                </c:pt>
                <c:pt idx="1105">
                  <c:v>2000.6980000000001</c:v>
                </c:pt>
                <c:pt idx="1106">
                  <c:v>2000.6980000000001</c:v>
                </c:pt>
                <c:pt idx="1107">
                  <c:v>2000.7909999999999</c:v>
                </c:pt>
                <c:pt idx="1108">
                  <c:v>2000.7909999999999</c:v>
                </c:pt>
                <c:pt idx="1109">
                  <c:v>2000.7909999999999</c:v>
                </c:pt>
                <c:pt idx="1110">
                  <c:v>2000.816</c:v>
                </c:pt>
                <c:pt idx="1111">
                  <c:v>2000.816</c:v>
                </c:pt>
                <c:pt idx="1112">
                  <c:v>2000.816</c:v>
                </c:pt>
                <c:pt idx="1113">
                  <c:v>2000.854</c:v>
                </c:pt>
                <c:pt idx="1114">
                  <c:v>2000.854</c:v>
                </c:pt>
                <c:pt idx="1115">
                  <c:v>2000.854</c:v>
                </c:pt>
                <c:pt idx="1116">
                  <c:v>2000.8979999999999</c:v>
                </c:pt>
                <c:pt idx="1117">
                  <c:v>2000.8979999999999</c:v>
                </c:pt>
                <c:pt idx="1118">
                  <c:v>2000.8979999999999</c:v>
                </c:pt>
                <c:pt idx="1119">
                  <c:v>2000.903</c:v>
                </c:pt>
                <c:pt idx="1120">
                  <c:v>2000.903</c:v>
                </c:pt>
                <c:pt idx="1121">
                  <c:v>2000.903</c:v>
                </c:pt>
                <c:pt idx="1122">
                  <c:v>2001.059</c:v>
                </c:pt>
                <c:pt idx="1123">
                  <c:v>2001.059</c:v>
                </c:pt>
                <c:pt idx="1124">
                  <c:v>2001.059</c:v>
                </c:pt>
                <c:pt idx="1125">
                  <c:v>2001.075</c:v>
                </c:pt>
                <c:pt idx="1126">
                  <c:v>2001.075</c:v>
                </c:pt>
                <c:pt idx="1127">
                  <c:v>2001.075</c:v>
                </c:pt>
                <c:pt idx="1128">
                  <c:v>2001.24</c:v>
                </c:pt>
                <c:pt idx="1129">
                  <c:v>2001.24</c:v>
                </c:pt>
                <c:pt idx="1130">
                  <c:v>2001.24</c:v>
                </c:pt>
                <c:pt idx="1131">
                  <c:v>2001.251</c:v>
                </c:pt>
                <c:pt idx="1132">
                  <c:v>2001.251</c:v>
                </c:pt>
                <c:pt idx="1133">
                  <c:v>2001.251</c:v>
                </c:pt>
                <c:pt idx="1134">
                  <c:v>2001.27</c:v>
                </c:pt>
                <c:pt idx="1135">
                  <c:v>2001.27</c:v>
                </c:pt>
                <c:pt idx="1136">
                  <c:v>2001.27</c:v>
                </c:pt>
                <c:pt idx="1137">
                  <c:v>2001.2729999999999</c:v>
                </c:pt>
                <c:pt idx="1138">
                  <c:v>2001.2729999999999</c:v>
                </c:pt>
                <c:pt idx="1139">
                  <c:v>2001.2729999999999</c:v>
                </c:pt>
                <c:pt idx="1140">
                  <c:v>2001.278</c:v>
                </c:pt>
                <c:pt idx="1141">
                  <c:v>2001.278</c:v>
                </c:pt>
                <c:pt idx="1142">
                  <c:v>2001.278</c:v>
                </c:pt>
                <c:pt idx="1143">
                  <c:v>2001.2860000000001</c:v>
                </c:pt>
                <c:pt idx="1144">
                  <c:v>2001.2860000000001</c:v>
                </c:pt>
                <c:pt idx="1145">
                  <c:v>2001.2860000000001</c:v>
                </c:pt>
                <c:pt idx="1146">
                  <c:v>2001.2950000000001</c:v>
                </c:pt>
                <c:pt idx="1147">
                  <c:v>2001.2950000000001</c:v>
                </c:pt>
                <c:pt idx="1148">
                  <c:v>2001.2950000000001</c:v>
                </c:pt>
                <c:pt idx="1149">
                  <c:v>2001.3219999999999</c:v>
                </c:pt>
                <c:pt idx="1150">
                  <c:v>2001.3219999999999</c:v>
                </c:pt>
                <c:pt idx="1151">
                  <c:v>2001.3219999999999</c:v>
                </c:pt>
                <c:pt idx="1152">
                  <c:v>2001.347</c:v>
                </c:pt>
                <c:pt idx="1153">
                  <c:v>2001.347</c:v>
                </c:pt>
                <c:pt idx="1154">
                  <c:v>2001.347</c:v>
                </c:pt>
                <c:pt idx="1155">
                  <c:v>2001.3820000000001</c:v>
                </c:pt>
                <c:pt idx="1156">
                  <c:v>2001.3820000000001</c:v>
                </c:pt>
                <c:pt idx="1157">
                  <c:v>2001.3820000000001</c:v>
                </c:pt>
                <c:pt idx="1158">
                  <c:v>2001.453</c:v>
                </c:pt>
                <c:pt idx="1159">
                  <c:v>2001.453</c:v>
                </c:pt>
                <c:pt idx="1160">
                  <c:v>2001.453</c:v>
                </c:pt>
                <c:pt idx="1161">
                  <c:v>2001.604</c:v>
                </c:pt>
                <c:pt idx="1162">
                  <c:v>2001.604</c:v>
                </c:pt>
                <c:pt idx="1163">
                  <c:v>2001.604</c:v>
                </c:pt>
                <c:pt idx="1164">
                  <c:v>2001.623</c:v>
                </c:pt>
                <c:pt idx="1165">
                  <c:v>2001.623</c:v>
                </c:pt>
                <c:pt idx="1166">
                  <c:v>2001.623</c:v>
                </c:pt>
                <c:pt idx="1167">
                  <c:v>2001.7049999999999</c:v>
                </c:pt>
                <c:pt idx="1168">
                  <c:v>2001.7049999999999</c:v>
                </c:pt>
                <c:pt idx="1169">
                  <c:v>2001.7049999999999</c:v>
                </c:pt>
                <c:pt idx="1170">
                  <c:v>2001.73</c:v>
                </c:pt>
                <c:pt idx="1171">
                  <c:v>2001.73</c:v>
                </c:pt>
                <c:pt idx="1172">
                  <c:v>2001.73</c:v>
                </c:pt>
                <c:pt idx="1173">
                  <c:v>2001.749</c:v>
                </c:pt>
                <c:pt idx="1174">
                  <c:v>2001.749</c:v>
                </c:pt>
                <c:pt idx="1175">
                  <c:v>2001.749</c:v>
                </c:pt>
                <c:pt idx="1176">
                  <c:v>2001.799</c:v>
                </c:pt>
                <c:pt idx="1177">
                  <c:v>2001.799</c:v>
                </c:pt>
                <c:pt idx="1178">
                  <c:v>2001.799</c:v>
                </c:pt>
                <c:pt idx="1179">
                  <c:v>2001.807</c:v>
                </c:pt>
                <c:pt idx="1180">
                  <c:v>2001.807</c:v>
                </c:pt>
                <c:pt idx="1181">
                  <c:v>2001.807</c:v>
                </c:pt>
                <c:pt idx="1182">
                  <c:v>2001.8420000000001</c:v>
                </c:pt>
                <c:pt idx="1183">
                  <c:v>2001.8420000000001</c:v>
                </c:pt>
                <c:pt idx="1184">
                  <c:v>2001.8420000000001</c:v>
                </c:pt>
                <c:pt idx="1185">
                  <c:v>2001.8779999999999</c:v>
                </c:pt>
                <c:pt idx="1186">
                  <c:v>2001.8779999999999</c:v>
                </c:pt>
                <c:pt idx="1187">
                  <c:v>2001.8779999999999</c:v>
                </c:pt>
                <c:pt idx="1188">
                  <c:v>2001.8920000000001</c:v>
                </c:pt>
                <c:pt idx="1189">
                  <c:v>2001.8920000000001</c:v>
                </c:pt>
                <c:pt idx="1190">
                  <c:v>2001.8920000000001</c:v>
                </c:pt>
                <c:pt idx="1191">
                  <c:v>2001.9849999999999</c:v>
                </c:pt>
                <c:pt idx="1192">
                  <c:v>2001.9849999999999</c:v>
                </c:pt>
                <c:pt idx="1193">
                  <c:v>2001.9849999999999</c:v>
                </c:pt>
                <c:pt idx="1194">
                  <c:v>2001.99</c:v>
                </c:pt>
                <c:pt idx="1195">
                  <c:v>2001.99</c:v>
                </c:pt>
                <c:pt idx="1196">
                  <c:v>2001.99</c:v>
                </c:pt>
                <c:pt idx="1197">
                  <c:v>2001.9960000000001</c:v>
                </c:pt>
                <c:pt idx="1198">
                  <c:v>2001.9960000000001</c:v>
                </c:pt>
                <c:pt idx="1199">
                  <c:v>2001.9960000000001</c:v>
                </c:pt>
                <c:pt idx="1200">
                  <c:v>2002.0260000000001</c:v>
                </c:pt>
                <c:pt idx="1201">
                  <c:v>2002.0260000000001</c:v>
                </c:pt>
                <c:pt idx="1202">
                  <c:v>2002.0260000000001</c:v>
                </c:pt>
                <c:pt idx="1203">
                  <c:v>2002.04</c:v>
                </c:pt>
                <c:pt idx="1204">
                  <c:v>2002.04</c:v>
                </c:pt>
                <c:pt idx="1205">
                  <c:v>2002.04</c:v>
                </c:pt>
                <c:pt idx="1206">
                  <c:v>2002.1379999999999</c:v>
                </c:pt>
                <c:pt idx="1207">
                  <c:v>2002.1379999999999</c:v>
                </c:pt>
                <c:pt idx="1208">
                  <c:v>2002.1379999999999</c:v>
                </c:pt>
                <c:pt idx="1209">
                  <c:v>2002.204</c:v>
                </c:pt>
                <c:pt idx="1210">
                  <c:v>2002.204</c:v>
                </c:pt>
                <c:pt idx="1211">
                  <c:v>2002.204</c:v>
                </c:pt>
                <c:pt idx="1212">
                  <c:v>2002.2070000000001</c:v>
                </c:pt>
                <c:pt idx="1213">
                  <c:v>2002.2070000000001</c:v>
                </c:pt>
                <c:pt idx="1214">
                  <c:v>2002.2070000000001</c:v>
                </c:pt>
                <c:pt idx="1215">
                  <c:v>2002.21</c:v>
                </c:pt>
                <c:pt idx="1216">
                  <c:v>2002.21</c:v>
                </c:pt>
                <c:pt idx="1217">
                  <c:v>2002.21</c:v>
                </c:pt>
                <c:pt idx="1218">
                  <c:v>2002.2149999999999</c:v>
                </c:pt>
                <c:pt idx="1219">
                  <c:v>2002.2149999999999</c:v>
                </c:pt>
                <c:pt idx="1220">
                  <c:v>2002.2149999999999</c:v>
                </c:pt>
                <c:pt idx="1221">
                  <c:v>2002.221</c:v>
                </c:pt>
                <c:pt idx="1222">
                  <c:v>2002.221</c:v>
                </c:pt>
                <c:pt idx="1223">
                  <c:v>2002.221</c:v>
                </c:pt>
                <c:pt idx="1224">
                  <c:v>2002.2919999999999</c:v>
                </c:pt>
                <c:pt idx="1225">
                  <c:v>2002.2919999999999</c:v>
                </c:pt>
                <c:pt idx="1226">
                  <c:v>2002.2919999999999</c:v>
                </c:pt>
                <c:pt idx="1227">
                  <c:v>2002.3030000000001</c:v>
                </c:pt>
                <c:pt idx="1228">
                  <c:v>2002.3030000000001</c:v>
                </c:pt>
                <c:pt idx="1229">
                  <c:v>2002.3030000000001</c:v>
                </c:pt>
                <c:pt idx="1230">
                  <c:v>2002.3879999999999</c:v>
                </c:pt>
                <c:pt idx="1231">
                  <c:v>2002.3879999999999</c:v>
                </c:pt>
                <c:pt idx="1232">
                  <c:v>2002.3879999999999</c:v>
                </c:pt>
                <c:pt idx="1233">
                  <c:v>2002.5139999999999</c:v>
                </c:pt>
                <c:pt idx="1234">
                  <c:v>2002.5139999999999</c:v>
                </c:pt>
                <c:pt idx="1235">
                  <c:v>2002.5139999999999</c:v>
                </c:pt>
                <c:pt idx="1236">
                  <c:v>2002.538</c:v>
                </c:pt>
                <c:pt idx="1237">
                  <c:v>2002.538</c:v>
                </c:pt>
                <c:pt idx="1238">
                  <c:v>2002.538</c:v>
                </c:pt>
                <c:pt idx="1239">
                  <c:v>2002.547</c:v>
                </c:pt>
                <c:pt idx="1240">
                  <c:v>2002.547</c:v>
                </c:pt>
                <c:pt idx="1241">
                  <c:v>2002.547</c:v>
                </c:pt>
                <c:pt idx="1242">
                  <c:v>2002.5550000000001</c:v>
                </c:pt>
                <c:pt idx="1243">
                  <c:v>2002.5550000000001</c:v>
                </c:pt>
                <c:pt idx="1244">
                  <c:v>2002.5550000000001</c:v>
                </c:pt>
                <c:pt idx="1245">
                  <c:v>2002.6179999999999</c:v>
                </c:pt>
                <c:pt idx="1246">
                  <c:v>2002.6179999999999</c:v>
                </c:pt>
                <c:pt idx="1247">
                  <c:v>2002.6179999999999</c:v>
                </c:pt>
                <c:pt idx="1248">
                  <c:v>2002.626</c:v>
                </c:pt>
                <c:pt idx="1249">
                  <c:v>2002.626</c:v>
                </c:pt>
                <c:pt idx="1250">
                  <c:v>2002.626</c:v>
                </c:pt>
                <c:pt idx="1251">
                  <c:v>2002.6289999999999</c:v>
                </c:pt>
                <c:pt idx="1252">
                  <c:v>2002.6289999999999</c:v>
                </c:pt>
                <c:pt idx="1253">
                  <c:v>2002.6289999999999</c:v>
                </c:pt>
                <c:pt idx="1254">
                  <c:v>2002.64</c:v>
                </c:pt>
                <c:pt idx="1255">
                  <c:v>2002.64</c:v>
                </c:pt>
                <c:pt idx="1256">
                  <c:v>2002.64</c:v>
                </c:pt>
                <c:pt idx="1257">
                  <c:v>2002.645</c:v>
                </c:pt>
                <c:pt idx="1258">
                  <c:v>2002.645</c:v>
                </c:pt>
                <c:pt idx="1259">
                  <c:v>2002.645</c:v>
                </c:pt>
                <c:pt idx="1260">
                  <c:v>2002.681</c:v>
                </c:pt>
                <c:pt idx="1261">
                  <c:v>2002.681</c:v>
                </c:pt>
                <c:pt idx="1262">
                  <c:v>2002.681</c:v>
                </c:pt>
                <c:pt idx="1263">
                  <c:v>2002.856</c:v>
                </c:pt>
                <c:pt idx="1264">
                  <c:v>2002.856</c:v>
                </c:pt>
                <c:pt idx="1265">
                  <c:v>2002.856</c:v>
                </c:pt>
                <c:pt idx="1266">
                  <c:v>2003.404</c:v>
                </c:pt>
                <c:pt idx="1267">
                  <c:v>2003.404</c:v>
                </c:pt>
                <c:pt idx="1268">
                  <c:v>2003.404</c:v>
                </c:pt>
                <c:pt idx="1269">
                  <c:v>2003.412</c:v>
                </c:pt>
                <c:pt idx="1270">
                  <c:v>2003.412</c:v>
                </c:pt>
                <c:pt idx="1271">
                  <c:v>2003.412</c:v>
                </c:pt>
                <c:pt idx="1272">
                  <c:v>2003.462</c:v>
                </c:pt>
                <c:pt idx="1273">
                  <c:v>2003.462</c:v>
                </c:pt>
                <c:pt idx="1274">
                  <c:v>2003.462</c:v>
                </c:pt>
                <c:pt idx="1275">
                  <c:v>2003.8119999999999</c:v>
                </c:pt>
                <c:pt idx="1276">
                  <c:v>2003.8119999999999</c:v>
                </c:pt>
                <c:pt idx="1277">
                  <c:v>2003.8119999999999</c:v>
                </c:pt>
                <c:pt idx="1278">
                  <c:v>2003.818</c:v>
                </c:pt>
                <c:pt idx="1279">
                  <c:v>2003.818</c:v>
                </c:pt>
                <c:pt idx="1280">
                  <c:v>2003.818</c:v>
                </c:pt>
                <c:pt idx="1281">
                  <c:v>2003.8209999999999</c:v>
                </c:pt>
                <c:pt idx="1282">
                  <c:v>2003.8209999999999</c:v>
                </c:pt>
                <c:pt idx="1283">
                  <c:v>2003.8209999999999</c:v>
                </c:pt>
                <c:pt idx="1284">
                  <c:v>2003.8240000000001</c:v>
                </c:pt>
                <c:pt idx="1285">
                  <c:v>2003.8240000000001</c:v>
                </c:pt>
                <c:pt idx="1286">
                  <c:v>2003.8240000000001</c:v>
                </c:pt>
                <c:pt idx="1287">
                  <c:v>2003.835</c:v>
                </c:pt>
                <c:pt idx="1288">
                  <c:v>2003.835</c:v>
                </c:pt>
                <c:pt idx="1289">
                  <c:v>2003.835</c:v>
                </c:pt>
                <c:pt idx="1290">
                  <c:v>2003.84</c:v>
                </c:pt>
                <c:pt idx="1291">
                  <c:v>2003.84</c:v>
                </c:pt>
                <c:pt idx="1292">
                  <c:v>2003.84</c:v>
                </c:pt>
                <c:pt idx="1293">
                  <c:v>2003.884</c:v>
                </c:pt>
                <c:pt idx="1294">
                  <c:v>2003.884</c:v>
                </c:pt>
                <c:pt idx="1295">
                  <c:v>2003.884</c:v>
                </c:pt>
                <c:pt idx="1296">
                  <c:v>2003.8869999999999</c:v>
                </c:pt>
                <c:pt idx="1297">
                  <c:v>2003.8869999999999</c:v>
                </c:pt>
                <c:pt idx="1298">
                  <c:v>2003.8869999999999</c:v>
                </c:pt>
                <c:pt idx="1299">
                  <c:v>2003.9169999999999</c:v>
                </c:pt>
                <c:pt idx="1300">
                  <c:v>2003.9169999999999</c:v>
                </c:pt>
                <c:pt idx="1301">
                  <c:v>2003.9169999999999</c:v>
                </c:pt>
                <c:pt idx="1302">
                  <c:v>2004.556</c:v>
                </c:pt>
                <c:pt idx="1303">
                  <c:v>2004.556</c:v>
                </c:pt>
                <c:pt idx="1304">
                  <c:v>2004.556</c:v>
                </c:pt>
                <c:pt idx="1305">
                  <c:v>2004.5640000000001</c:v>
                </c:pt>
                <c:pt idx="1306">
                  <c:v>2004.5640000000001</c:v>
                </c:pt>
                <c:pt idx="1307">
                  <c:v>2004.5640000000001</c:v>
                </c:pt>
                <c:pt idx="1308">
                  <c:v>2004.703</c:v>
                </c:pt>
                <c:pt idx="1309">
                  <c:v>2004.703</c:v>
                </c:pt>
                <c:pt idx="1310">
                  <c:v>2004.703</c:v>
                </c:pt>
                <c:pt idx="1311">
                  <c:v>2004.7190000000001</c:v>
                </c:pt>
                <c:pt idx="1312">
                  <c:v>2004.7190000000001</c:v>
                </c:pt>
                <c:pt idx="1313">
                  <c:v>2004.7190000000001</c:v>
                </c:pt>
                <c:pt idx="1314">
                  <c:v>2004.837</c:v>
                </c:pt>
                <c:pt idx="1315">
                  <c:v>2004.837</c:v>
                </c:pt>
                <c:pt idx="1316">
                  <c:v>2004.837</c:v>
                </c:pt>
                <c:pt idx="1317">
                  <c:v>2004.8530000000001</c:v>
                </c:pt>
                <c:pt idx="1318">
                  <c:v>2004.8530000000001</c:v>
                </c:pt>
                <c:pt idx="1319">
                  <c:v>2004.8530000000001</c:v>
                </c:pt>
                <c:pt idx="1320">
                  <c:v>2004.8620000000001</c:v>
                </c:pt>
                <c:pt idx="1321">
                  <c:v>2004.8620000000001</c:v>
                </c:pt>
                <c:pt idx="1322">
                  <c:v>2004.8620000000001</c:v>
                </c:pt>
                <c:pt idx="1323">
                  <c:v>2005.04</c:v>
                </c:pt>
                <c:pt idx="1324">
                  <c:v>2005.04</c:v>
                </c:pt>
                <c:pt idx="1325">
                  <c:v>2005.04</c:v>
                </c:pt>
                <c:pt idx="1326">
                  <c:v>2005.0419999999999</c:v>
                </c:pt>
                <c:pt idx="1327">
                  <c:v>2005.0419999999999</c:v>
                </c:pt>
                <c:pt idx="1328">
                  <c:v>2005.0419999999999</c:v>
                </c:pt>
                <c:pt idx="1329">
                  <c:v>2005.0450000000001</c:v>
                </c:pt>
                <c:pt idx="1330">
                  <c:v>2005.0450000000001</c:v>
                </c:pt>
                <c:pt idx="1331">
                  <c:v>2005.0450000000001</c:v>
                </c:pt>
                <c:pt idx="1332">
                  <c:v>2005.0530000000001</c:v>
                </c:pt>
                <c:pt idx="1333">
                  <c:v>2005.0530000000001</c:v>
                </c:pt>
                <c:pt idx="1334">
                  <c:v>2005.0530000000001</c:v>
                </c:pt>
                <c:pt idx="1335">
                  <c:v>2005.3630000000001</c:v>
                </c:pt>
                <c:pt idx="1336">
                  <c:v>2005.3630000000001</c:v>
                </c:pt>
                <c:pt idx="1337">
                  <c:v>2005.3630000000001</c:v>
                </c:pt>
                <c:pt idx="1338">
                  <c:v>2005.4559999999999</c:v>
                </c:pt>
                <c:pt idx="1339">
                  <c:v>2005.4559999999999</c:v>
                </c:pt>
                <c:pt idx="1340">
                  <c:v>2005.4559999999999</c:v>
                </c:pt>
                <c:pt idx="1341">
                  <c:v>2005.5219999999999</c:v>
                </c:pt>
                <c:pt idx="1342">
                  <c:v>2005.5219999999999</c:v>
                </c:pt>
                <c:pt idx="1343">
                  <c:v>2005.5219999999999</c:v>
                </c:pt>
                <c:pt idx="1344">
                  <c:v>2005.53</c:v>
                </c:pt>
                <c:pt idx="1345">
                  <c:v>2005.53</c:v>
                </c:pt>
                <c:pt idx="1346">
                  <c:v>2005.53</c:v>
                </c:pt>
                <c:pt idx="1347">
                  <c:v>2005.5329999999999</c:v>
                </c:pt>
                <c:pt idx="1348">
                  <c:v>2005.5329999999999</c:v>
                </c:pt>
                <c:pt idx="1349">
                  <c:v>2005.5329999999999</c:v>
                </c:pt>
                <c:pt idx="1350">
                  <c:v>2005.5409999999999</c:v>
                </c:pt>
                <c:pt idx="1351">
                  <c:v>2005.5409999999999</c:v>
                </c:pt>
                <c:pt idx="1352">
                  <c:v>2005.5409999999999</c:v>
                </c:pt>
                <c:pt idx="1353">
                  <c:v>2005.5630000000001</c:v>
                </c:pt>
                <c:pt idx="1354">
                  <c:v>2005.5630000000001</c:v>
                </c:pt>
                <c:pt idx="1355">
                  <c:v>2005.5630000000001</c:v>
                </c:pt>
                <c:pt idx="1356">
                  <c:v>2005.579</c:v>
                </c:pt>
                <c:pt idx="1357">
                  <c:v>2005.579</c:v>
                </c:pt>
                <c:pt idx="1358">
                  <c:v>2005.579</c:v>
                </c:pt>
                <c:pt idx="1359">
                  <c:v>2005.64</c:v>
                </c:pt>
                <c:pt idx="1360">
                  <c:v>2005.64</c:v>
                </c:pt>
                <c:pt idx="1361">
                  <c:v>2005.64</c:v>
                </c:pt>
                <c:pt idx="1362">
                  <c:v>2005.64</c:v>
                </c:pt>
                <c:pt idx="1363">
                  <c:v>2005.64</c:v>
                </c:pt>
                <c:pt idx="1364">
                  <c:v>2005.64</c:v>
                </c:pt>
                <c:pt idx="1365">
                  <c:v>2005.684</c:v>
                </c:pt>
                <c:pt idx="1366">
                  <c:v>2005.684</c:v>
                </c:pt>
                <c:pt idx="1367">
                  <c:v>2005.684</c:v>
                </c:pt>
                <c:pt idx="1368">
                  <c:v>2005.703</c:v>
                </c:pt>
                <c:pt idx="1369">
                  <c:v>2005.703</c:v>
                </c:pt>
                <c:pt idx="1370">
                  <c:v>2005.703</c:v>
                </c:pt>
                <c:pt idx="1371">
                  <c:v>2006.9269999999999</c:v>
                </c:pt>
                <c:pt idx="1372">
                  <c:v>2006.9269999999999</c:v>
                </c:pt>
                <c:pt idx="1373">
                  <c:v>2006.9269999999999</c:v>
                </c:pt>
                <c:pt idx="1374">
                  <c:v>2006.93</c:v>
                </c:pt>
                <c:pt idx="1375">
                  <c:v>2006.93</c:v>
                </c:pt>
                <c:pt idx="1376">
                  <c:v>2006.93</c:v>
                </c:pt>
                <c:pt idx="1377">
                  <c:v>2006.9490000000001</c:v>
                </c:pt>
                <c:pt idx="1378">
                  <c:v>2006.9490000000001</c:v>
                </c:pt>
                <c:pt idx="1379">
                  <c:v>2006.9490000000001</c:v>
                </c:pt>
                <c:pt idx="1380">
                  <c:v>2006.952</c:v>
                </c:pt>
                <c:pt idx="1381">
                  <c:v>2006.952</c:v>
                </c:pt>
                <c:pt idx="1382">
                  <c:v>2006.952</c:v>
                </c:pt>
                <c:pt idx="1383">
                  <c:v>2010.6179999999999</c:v>
                </c:pt>
                <c:pt idx="1384">
                  <c:v>2010.6179999999999</c:v>
                </c:pt>
                <c:pt idx="1385">
                  <c:v>2010.6179999999999</c:v>
                </c:pt>
                <c:pt idx="1386">
                  <c:v>2011.075</c:v>
                </c:pt>
                <c:pt idx="1387">
                  <c:v>2011.075</c:v>
                </c:pt>
                <c:pt idx="1388">
                  <c:v>2011.075</c:v>
                </c:pt>
                <c:pt idx="1389">
                  <c:v>2011.125</c:v>
                </c:pt>
                <c:pt idx="1390">
                  <c:v>2011.125</c:v>
                </c:pt>
                <c:pt idx="1391">
                  <c:v>2011.125</c:v>
                </c:pt>
                <c:pt idx="1392">
                  <c:v>2011.1790000000001</c:v>
                </c:pt>
                <c:pt idx="1393">
                  <c:v>2011.1790000000001</c:v>
                </c:pt>
                <c:pt idx="1394">
                  <c:v>2011.1790000000001</c:v>
                </c:pt>
                <c:pt idx="1395">
                  <c:v>2011.2180000000001</c:v>
                </c:pt>
                <c:pt idx="1396">
                  <c:v>2011.2180000000001</c:v>
                </c:pt>
                <c:pt idx="1397">
                  <c:v>2011.2180000000001</c:v>
                </c:pt>
                <c:pt idx="1398">
                  <c:v>2011.4259999999999</c:v>
                </c:pt>
                <c:pt idx="1399">
                  <c:v>2011.4259999999999</c:v>
                </c:pt>
                <c:pt idx="1400">
                  <c:v>2011.4259999999999</c:v>
                </c:pt>
                <c:pt idx="1401">
                  <c:v>2011.432</c:v>
                </c:pt>
                <c:pt idx="1402">
                  <c:v>2011.432</c:v>
                </c:pt>
                <c:pt idx="1403">
                  <c:v>2011.432</c:v>
                </c:pt>
                <c:pt idx="1404">
                  <c:v>2011.442</c:v>
                </c:pt>
                <c:pt idx="1405">
                  <c:v>2011.442</c:v>
                </c:pt>
                <c:pt idx="1406">
                  <c:v>2011.442</c:v>
                </c:pt>
                <c:pt idx="1407">
                  <c:v>2011.4590000000001</c:v>
                </c:pt>
                <c:pt idx="1408">
                  <c:v>2011.4590000000001</c:v>
                </c:pt>
                <c:pt idx="1409">
                  <c:v>2011.4590000000001</c:v>
                </c:pt>
                <c:pt idx="1410">
                  <c:v>2011.585</c:v>
                </c:pt>
                <c:pt idx="1411">
                  <c:v>2011.585</c:v>
                </c:pt>
                <c:pt idx="1412">
                  <c:v>2011.585</c:v>
                </c:pt>
                <c:pt idx="1413">
                  <c:v>2011.59</c:v>
                </c:pt>
                <c:pt idx="1414">
                  <c:v>2011.59</c:v>
                </c:pt>
                <c:pt idx="1415">
                  <c:v>2011.59</c:v>
                </c:pt>
                <c:pt idx="1416">
                  <c:v>2011.6010000000001</c:v>
                </c:pt>
                <c:pt idx="1417">
                  <c:v>2011.6010000000001</c:v>
                </c:pt>
                <c:pt idx="1418">
                  <c:v>2011.6010000000001</c:v>
                </c:pt>
                <c:pt idx="1419">
                  <c:v>2011.604</c:v>
                </c:pt>
                <c:pt idx="1420">
                  <c:v>2011.604</c:v>
                </c:pt>
                <c:pt idx="1421">
                  <c:v>2011.604</c:v>
                </c:pt>
                <c:pt idx="1422">
                  <c:v>2011.681</c:v>
                </c:pt>
                <c:pt idx="1423">
                  <c:v>2011.681</c:v>
                </c:pt>
                <c:pt idx="1424">
                  <c:v>2011.681</c:v>
                </c:pt>
                <c:pt idx="1425">
                  <c:v>2011.681</c:v>
                </c:pt>
                <c:pt idx="1426">
                  <c:v>2011.681</c:v>
                </c:pt>
                <c:pt idx="1427">
                  <c:v>2011.681</c:v>
                </c:pt>
                <c:pt idx="1428">
                  <c:v>2011.7270000000001</c:v>
                </c:pt>
                <c:pt idx="1429">
                  <c:v>2011.7270000000001</c:v>
                </c:pt>
                <c:pt idx="1430">
                  <c:v>2011.7270000000001</c:v>
                </c:pt>
                <c:pt idx="1431">
                  <c:v>2011.807</c:v>
                </c:pt>
                <c:pt idx="1432">
                  <c:v>2011.807</c:v>
                </c:pt>
                <c:pt idx="1433">
                  <c:v>2011.807</c:v>
                </c:pt>
                <c:pt idx="1434">
                  <c:v>2011.8420000000001</c:v>
                </c:pt>
                <c:pt idx="1435">
                  <c:v>2011.8420000000001</c:v>
                </c:pt>
                <c:pt idx="1436">
                  <c:v>2011.8420000000001</c:v>
                </c:pt>
                <c:pt idx="1437">
                  <c:v>2011.903</c:v>
                </c:pt>
                <c:pt idx="1438">
                  <c:v>2011.903</c:v>
                </c:pt>
                <c:pt idx="1439">
                  <c:v>2011.903</c:v>
                </c:pt>
                <c:pt idx="1440">
                  <c:v>2011.982</c:v>
                </c:pt>
                <c:pt idx="1441">
                  <c:v>2011.982</c:v>
                </c:pt>
                <c:pt idx="1442">
                  <c:v>2011.982</c:v>
                </c:pt>
                <c:pt idx="1443">
                  <c:v>2012.0530000000001</c:v>
                </c:pt>
                <c:pt idx="1444">
                  <c:v>2012.0530000000001</c:v>
                </c:pt>
                <c:pt idx="1445">
                  <c:v>2012.0530000000001</c:v>
                </c:pt>
                <c:pt idx="1446">
                  <c:v>2012.0619999999999</c:v>
                </c:pt>
                <c:pt idx="1447">
                  <c:v>2012.0619999999999</c:v>
                </c:pt>
                <c:pt idx="1448">
                  <c:v>2012.0619999999999</c:v>
                </c:pt>
                <c:pt idx="1449">
                  <c:v>2012.0730000000001</c:v>
                </c:pt>
                <c:pt idx="1450">
                  <c:v>2012.0730000000001</c:v>
                </c:pt>
                <c:pt idx="1451">
                  <c:v>2012.0730000000001</c:v>
                </c:pt>
                <c:pt idx="1452">
                  <c:v>2012.152</c:v>
                </c:pt>
                <c:pt idx="1453">
                  <c:v>2012.152</c:v>
                </c:pt>
                <c:pt idx="1454">
                  <c:v>2012.152</c:v>
                </c:pt>
                <c:pt idx="1455">
                  <c:v>2012.174</c:v>
                </c:pt>
                <c:pt idx="1456">
                  <c:v>2012.174</c:v>
                </c:pt>
                <c:pt idx="1457">
                  <c:v>2012.174</c:v>
                </c:pt>
                <c:pt idx="1458">
                  <c:v>2012.182</c:v>
                </c:pt>
                <c:pt idx="1459">
                  <c:v>2012.182</c:v>
                </c:pt>
                <c:pt idx="1460">
                  <c:v>2012.182</c:v>
                </c:pt>
                <c:pt idx="1461">
                  <c:v>2012.1990000000001</c:v>
                </c:pt>
                <c:pt idx="1462">
                  <c:v>2012.1990000000001</c:v>
                </c:pt>
                <c:pt idx="1463">
                  <c:v>2012.1990000000001</c:v>
                </c:pt>
                <c:pt idx="1464">
                  <c:v>2012.377</c:v>
                </c:pt>
                <c:pt idx="1465">
                  <c:v>2012.377</c:v>
                </c:pt>
                <c:pt idx="1466">
                  <c:v>2012.377</c:v>
                </c:pt>
                <c:pt idx="1467">
                  <c:v>2012.4010000000001</c:v>
                </c:pt>
                <c:pt idx="1468">
                  <c:v>2012.4010000000001</c:v>
                </c:pt>
                <c:pt idx="1469">
                  <c:v>2012.4010000000001</c:v>
                </c:pt>
                <c:pt idx="1470">
                  <c:v>2012.4590000000001</c:v>
                </c:pt>
                <c:pt idx="1471">
                  <c:v>2012.4590000000001</c:v>
                </c:pt>
                <c:pt idx="1472">
                  <c:v>2012.4590000000001</c:v>
                </c:pt>
                <c:pt idx="1473">
                  <c:v>2012.5160000000001</c:v>
                </c:pt>
                <c:pt idx="1474">
                  <c:v>2012.5160000000001</c:v>
                </c:pt>
                <c:pt idx="1475">
                  <c:v>2012.5160000000001</c:v>
                </c:pt>
                <c:pt idx="1476">
                  <c:v>2012.519</c:v>
                </c:pt>
                <c:pt idx="1477">
                  <c:v>2012.519</c:v>
                </c:pt>
                <c:pt idx="1478">
                  <c:v>2012.519</c:v>
                </c:pt>
                <c:pt idx="1479">
                  <c:v>2012.53</c:v>
                </c:pt>
                <c:pt idx="1480">
                  <c:v>2012.53</c:v>
                </c:pt>
                <c:pt idx="1481">
                  <c:v>2012.53</c:v>
                </c:pt>
                <c:pt idx="1482">
                  <c:v>2012.5440000000001</c:v>
                </c:pt>
                <c:pt idx="1483">
                  <c:v>2012.5440000000001</c:v>
                </c:pt>
                <c:pt idx="1484">
                  <c:v>2012.5440000000001</c:v>
                </c:pt>
                <c:pt idx="1485">
                  <c:v>2012.549</c:v>
                </c:pt>
                <c:pt idx="1486">
                  <c:v>2012.549</c:v>
                </c:pt>
                <c:pt idx="1487">
                  <c:v>2012.549</c:v>
                </c:pt>
                <c:pt idx="1488">
                  <c:v>2012.56</c:v>
                </c:pt>
                <c:pt idx="1489">
                  <c:v>2012.56</c:v>
                </c:pt>
                <c:pt idx="1490">
                  <c:v>2012.56</c:v>
                </c:pt>
                <c:pt idx="1491">
                  <c:v>2012.67</c:v>
                </c:pt>
                <c:pt idx="1492">
                  <c:v>2012.67</c:v>
                </c:pt>
                <c:pt idx="1493">
                  <c:v>2012.67</c:v>
                </c:pt>
                <c:pt idx="1494">
                  <c:v>2012.7439999999999</c:v>
                </c:pt>
                <c:pt idx="1495">
                  <c:v>2012.7439999999999</c:v>
                </c:pt>
                <c:pt idx="1496">
                  <c:v>2012.7439999999999</c:v>
                </c:pt>
                <c:pt idx="1497">
                  <c:v>2012.9549999999999</c:v>
                </c:pt>
                <c:pt idx="1498">
                  <c:v>2012.9549999999999</c:v>
                </c:pt>
                <c:pt idx="1499">
                  <c:v>2012.9549999999999</c:v>
                </c:pt>
                <c:pt idx="1500">
                  <c:v>2013.0419999999999</c:v>
                </c:pt>
                <c:pt idx="1501">
                  <c:v>2013.0419999999999</c:v>
                </c:pt>
                <c:pt idx="1502">
                  <c:v>2013.0419999999999</c:v>
                </c:pt>
                <c:pt idx="1503">
                  <c:v>2013.201</c:v>
                </c:pt>
                <c:pt idx="1504">
                  <c:v>2013.201</c:v>
                </c:pt>
                <c:pt idx="1505">
                  <c:v>2013.201</c:v>
                </c:pt>
                <c:pt idx="1506">
                  <c:v>2013.2750000000001</c:v>
                </c:pt>
                <c:pt idx="1507">
                  <c:v>2013.2750000000001</c:v>
                </c:pt>
                <c:pt idx="1508">
                  <c:v>2013.2750000000001</c:v>
                </c:pt>
                <c:pt idx="1509">
                  <c:v>2013.3030000000001</c:v>
                </c:pt>
                <c:pt idx="1510">
                  <c:v>2013.3030000000001</c:v>
                </c:pt>
                <c:pt idx="1511">
                  <c:v>2013.3030000000001</c:v>
                </c:pt>
                <c:pt idx="1512">
                  <c:v>2013.3109999999999</c:v>
                </c:pt>
                <c:pt idx="1513">
                  <c:v>2013.3109999999999</c:v>
                </c:pt>
                <c:pt idx="1514">
                  <c:v>2013.3109999999999</c:v>
                </c:pt>
                <c:pt idx="1515">
                  <c:v>2013.3630000000001</c:v>
                </c:pt>
                <c:pt idx="1516">
                  <c:v>2013.3630000000001</c:v>
                </c:pt>
                <c:pt idx="1517">
                  <c:v>2013.3630000000001</c:v>
                </c:pt>
                <c:pt idx="1518">
                  <c:v>2013.3879999999999</c:v>
                </c:pt>
                <c:pt idx="1519">
                  <c:v>2013.3879999999999</c:v>
                </c:pt>
                <c:pt idx="1520">
                  <c:v>2013.3879999999999</c:v>
                </c:pt>
                <c:pt idx="1521">
                  <c:v>2013.634</c:v>
                </c:pt>
                <c:pt idx="1522">
                  <c:v>2013.634</c:v>
                </c:pt>
                <c:pt idx="1523">
                  <c:v>2013.634</c:v>
                </c:pt>
                <c:pt idx="1524">
                  <c:v>2013.7439999999999</c:v>
                </c:pt>
                <c:pt idx="1525">
                  <c:v>2013.7439999999999</c:v>
                </c:pt>
                <c:pt idx="1526">
                  <c:v>2013.7439999999999</c:v>
                </c:pt>
                <c:pt idx="1527">
                  <c:v>2013.8230000000001</c:v>
                </c:pt>
                <c:pt idx="1528">
                  <c:v>2013.8230000000001</c:v>
                </c:pt>
                <c:pt idx="1529">
                  <c:v>2013.8230000000001</c:v>
                </c:pt>
                <c:pt idx="1530">
                  <c:v>2013.837</c:v>
                </c:pt>
                <c:pt idx="1531">
                  <c:v>2013.837</c:v>
                </c:pt>
                <c:pt idx="1532">
                  <c:v>2013.837</c:v>
                </c:pt>
                <c:pt idx="1533">
                  <c:v>2013.8510000000001</c:v>
                </c:pt>
                <c:pt idx="1534">
                  <c:v>2013.8510000000001</c:v>
                </c:pt>
                <c:pt idx="1535">
                  <c:v>2013.8510000000001</c:v>
                </c:pt>
                <c:pt idx="1536">
                  <c:v>2013.884</c:v>
                </c:pt>
                <c:pt idx="1537">
                  <c:v>2013.884</c:v>
                </c:pt>
                <c:pt idx="1538">
                  <c:v>2013.884</c:v>
                </c:pt>
                <c:pt idx="1539">
                  <c:v>2013.952</c:v>
                </c:pt>
                <c:pt idx="1540">
                  <c:v>2013.952</c:v>
                </c:pt>
                <c:pt idx="1541">
                  <c:v>2013.952</c:v>
                </c:pt>
                <c:pt idx="1542">
                  <c:v>2013.9849999999999</c:v>
                </c:pt>
                <c:pt idx="1543">
                  <c:v>2013.9849999999999</c:v>
                </c:pt>
                <c:pt idx="1544">
                  <c:v>2013.9849999999999</c:v>
                </c:pt>
                <c:pt idx="1545">
                  <c:v>2013.99</c:v>
                </c:pt>
                <c:pt idx="1546">
                  <c:v>2013.99</c:v>
                </c:pt>
                <c:pt idx="1547">
                  <c:v>2013.99</c:v>
                </c:pt>
                <c:pt idx="1548">
                  <c:v>2014.0150000000001</c:v>
                </c:pt>
                <c:pt idx="1549">
                  <c:v>2014.0150000000001</c:v>
                </c:pt>
                <c:pt idx="1550">
                  <c:v>2014.0150000000001</c:v>
                </c:pt>
                <c:pt idx="1551">
                  <c:v>2014.018</c:v>
                </c:pt>
                <c:pt idx="1552">
                  <c:v>2014.018</c:v>
                </c:pt>
                <c:pt idx="1553">
                  <c:v>2014.018</c:v>
                </c:pt>
                <c:pt idx="1554">
                  <c:v>2014.136</c:v>
                </c:pt>
                <c:pt idx="1555">
                  <c:v>2014.136</c:v>
                </c:pt>
                <c:pt idx="1556">
                  <c:v>2014.136</c:v>
                </c:pt>
                <c:pt idx="1557">
                  <c:v>2014.1379999999999</c:v>
                </c:pt>
                <c:pt idx="1558">
                  <c:v>2014.1379999999999</c:v>
                </c:pt>
                <c:pt idx="1559">
                  <c:v>2014.1379999999999</c:v>
                </c:pt>
                <c:pt idx="1560">
                  <c:v>2014.152</c:v>
                </c:pt>
                <c:pt idx="1561">
                  <c:v>2014.152</c:v>
                </c:pt>
                <c:pt idx="1562">
                  <c:v>2014.152</c:v>
                </c:pt>
                <c:pt idx="1563">
                  <c:v>2014.24</c:v>
                </c:pt>
                <c:pt idx="1564">
                  <c:v>2014.24</c:v>
                </c:pt>
                <c:pt idx="1565">
                  <c:v>2014.24</c:v>
                </c:pt>
                <c:pt idx="1566">
                  <c:v>2014.2950000000001</c:v>
                </c:pt>
                <c:pt idx="1567">
                  <c:v>2014.2950000000001</c:v>
                </c:pt>
                <c:pt idx="1568">
                  <c:v>2014.2950000000001</c:v>
                </c:pt>
              </c:numCache>
            </c:numRef>
          </c:xVal>
          <c:yVal>
            <c:numRef>
              <c:f>'j10'!$B$2:$B$1573</c:f>
              <c:numCache>
                <c:formatCode>General</c:formatCode>
                <c:ptCount val="1572"/>
                <c:pt idx="0">
                  <c:v>1E-3</c:v>
                </c:pt>
                <c:pt idx="1">
                  <c:v>2.6</c:v>
                </c:pt>
                <c:pt idx="2">
                  <c:v>1E-3</c:v>
                </c:pt>
                <c:pt idx="3">
                  <c:v>1E-3</c:v>
                </c:pt>
                <c:pt idx="4">
                  <c:v>25</c:v>
                </c:pt>
                <c:pt idx="5">
                  <c:v>1E-3</c:v>
                </c:pt>
                <c:pt idx="6">
                  <c:v>1E-3</c:v>
                </c:pt>
                <c:pt idx="7">
                  <c:v>8</c:v>
                </c:pt>
                <c:pt idx="8">
                  <c:v>1E-3</c:v>
                </c:pt>
                <c:pt idx="9">
                  <c:v>1E-3</c:v>
                </c:pt>
                <c:pt idx="10">
                  <c:v>125</c:v>
                </c:pt>
                <c:pt idx="11">
                  <c:v>1E-3</c:v>
                </c:pt>
                <c:pt idx="12">
                  <c:v>1E-3</c:v>
                </c:pt>
                <c:pt idx="13">
                  <c:v>7.8</c:v>
                </c:pt>
                <c:pt idx="14">
                  <c:v>1E-3</c:v>
                </c:pt>
                <c:pt idx="15">
                  <c:v>1E-3</c:v>
                </c:pt>
                <c:pt idx="16">
                  <c:v>1.2</c:v>
                </c:pt>
                <c:pt idx="17">
                  <c:v>1E-3</c:v>
                </c:pt>
                <c:pt idx="18">
                  <c:v>1E-3</c:v>
                </c:pt>
                <c:pt idx="19">
                  <c:v>44</c:v>
                </c:pt>
                <c:pt idx="20">
                  <c:v>1E-3</c:v>
                </c:pt>
                <c:pt idx="21">
                  <c:v>1E-3</c:v>
                </c:pt>
                <c:pt idx="22">
                  <c:v>24</c:v>
                </c:pt>
                <c:pt idx="23">
                  <c:v>1E-3</c:v>
                </c:pt>
                <c:pt idx="24">
                  <c:v>1E-3</c:v>
                </c:pt>
                <c:pt idx="25">
                  <c:v>11.9</c:v>
                </c:pt>
                <c:pt idx="26">
                  <c:v>1E-3</c:v>
                </c:pt>
                <c:pt idx="27">
                  <c:v>1E-3</c:v>
                </c:pt>
                <c:pt idx="28">
                  <c:v>5</c:v>
                </c:pt>
                <c:pt idx="29">
                  <c:v>1E-3</c:v>
                </c:pt>
                <c:pt idx="30">
                  <c:v>1E-3</c:v>
                </c:pt>
                <c:pt idx="31">
                  <c:v>14</c:v>
                </c:pt>
                <c:pt idx="32">
                  <c:v>1E-3</c:v>
                </c:pt>
                <c:pt idx="33">
                  <c:v>1E-3</c:v>
                </c:pt>
                <c:pt idx="34">
                  <c:v>220</c:v>
                </c:pt>
                <c:pt idx="35">
                  <c:v>1E-3</c:v>
                </c:pt>
                <c:pt idx="36">
                  <c:v>1E-3</c:v>
                </c:pt>
                <c:pt idx="37">
                  <c:v>42</c:v>
                </c:pt>
                <c:pt idx="38">
                  <c:v>1E-3</c:v>
                </c:pt>
                <c:pt idx="39">
                  <c:v>1E-3</c:v>
                </c:pt>
                <c:pt idx="40">
                  <c:v>2.5</c:v>
                </c:pt>
                <c:pt idx="41">
                  <c:v>1E-3</c:v>
                </c:pt>
                <c:pt idx="42">
                  <c:v>1E-3</c:v>
                </c:pt>
                <c:pt idx="43">
                  <c:v>5.6</c:v>
                </c:pt>
                <c:pt idx="44">
                  <c:v>1E-3</c:v>
                </c:pt>
                <c:pt idx="45">
                  <c:v>1E-3</c:v>
                </c:pt>
                <c:pt idx="46">
                  <c:v>900</c:v>
                </c:pt>
                <c:pt idx="47">
                  <c:v>1E-3</c:v>
                </c:pt>
                <c:pt idx="48">
                  <c:v>1E-3</c:v>
                </c:pt>
                <c:pt idx="49">
                  <c:v>2.2000000000000002</c:v>
                </c:pt>
                <c:pt idx="50">
                  <c:v>1E-3</c:v>
                </c:pt>
                <c:pt idx="51">
                  <c:v>1E-3</c:v>
                </c:pt>
                <c:pt idx="52">
                  <c:v>51</c:v>
                </c:pt>
                <c:pt idx="53">
                  <c:v>1E-3</c:v>
                </c:pt>
                <c:pt idx="54">
                  <c:v>1E-3</c:v>
                </c:pt>
                <c:pt idx="55">
                  <c:v>3.4</c:v>
                </c:pt>
                <c:pt idx="56">
                  <c:v>1E-3</c:v>
                </c:pt>
                <c:pt idx="57">
                  <c:v>1E-3</c:v>
                </c:pt>
                <c:pt idx="58">
                  <c:v>1.6</c:v>
                </c:pt>
                <c:pt idx="59">
                  <c:v>1E-3</c:v>
                </c:pt>
                <c:pt idx="60">
                  <c:v>1E-3</c:v>
                </c:pt>
                <c:pt idx="61">
                  <c:v>16.600000000000001</c:v>
                </c:pt>
                <c:pt idx="62">
                  <c:v>1E-3</c:v>
                </c:pt>
                <c:pt idx="63">
                  <c:v>1E-3</c:v>
                </c:pt>
                <c:pt idx="64">
                  <c:v>450</c:v>
                </c:pt>
                <c:pt idx="65">
                  <c:v>1E-3</c:v>
                </c:pt>
                <c:pt idx="66">
                  <c:v>1E-3</c:v>
                </c:pt>
                <c:pt idx="67">
                  <c:v>3.5</c:v>
                </c:pt>
                <c:pt idx="68">
                  <c:v>1E-3</c:v>
                </c:pt>
                <c:pt idx="69">
                  <c:v>1E-3</c:v>
                </c:pt>
                <c:pt idx="70">
                  <c:v>5</c:v>
                </c:pt>
                <c:pt idx="71">
                  <c:v>1E-3</c:v>
                </c:pt>
                <c:pt idx="72">
                  <c:v>1E-3</c:v>
                </c:pt>
                <c:pt idx="73">
                  <c:v>1.3</c:v>
                </c:pt>
                <c:pt idx="74">
                  <c:v>1E-3</c:v>
                </c:pt>
                <c:pt idx="75">
                  <c:v>1E-3</c:v>
                </c:pt>
                <c:pt idx="76">
                  <c:v>21</c:v>
                </c:pt>
                <c:pt idx="77">
                  <c:v>1E-3</c:v>
                </c:pt>
                <c:pt idx="78">
                  <c:v>1E-3</c:v>
                </c:pt>
                <c:pt idx="79">
                  <c:v>3.2</c:v>
                </c:pt>
                <c:pt idx="80">
                  <c:v>1E-3</c:v>
                </c:pt>
                <c:pt idx="81">
                  <c:v>1E-3</c:v>
                </c:pt>
                <c:pt idx="82">
                  <c:v>27</c:v>
                </c:pt>
                <c:pt idx="83">
                  <c:v>1E-3</c:v>
                </c:pt>
                <c:pt idx="84">
                  <c:v>1E-3</c:v>
                </c:pt>
                <c:pt idx="85">
                  <c:v>8.8000000000000007</c:v>
                </c:pt>
                <c:pt idx="86">
                  <c:v>1E-3</c:v>
                </c:pt>
                <c:pt idx="87">
                  <c:v>1E-3</c:v>
                </c:pt>
                <c:pt idx="88">
                  <c:v>14</c:v>
                </c:pt>
                <c:pt idx="89">
                  <c:v>1E-3</c:v>
                </c:pt>
                <c:pt idx="90">
                  <c:v>1E-3</c:v>
                </c:pt>
                <c:pt idx="91">
                  <c:v>10</c:v>
                </c:pt>
                <c:pt idx="92">
                  <c:v>1E-3</c:v>
                </c:pt>
                <c:pt idx="93">
                  <c:v>1E-3</c:v>
                </c:pt>
                <c:pt idx="94">
                  <c:v>2.9</c:v>
                </c:pt>
                <c:pt idx="95">
                  <c:v>1E-3</c:v>
                </c:pt>
                <c:pt idx="96">
                  <c:v>1E-3</c:v>
                </c:pt>
                <c:pt idx="97">
                  <c:v>13</c:v>
                </c:pt>
                <c:pt idx="98">
                  <c:v>1E-3</c:v>
                </c:pt>
                <c:pt idx="99">
                  <c:v>1E-3</c:v>
                </c:pt>
                <c:pt idx="100">
                  <c:v>3.6</c:v>
                </c:pt>
                <c:pt idx="101">
                  <c:v>1E-3</c:v>
                </c:pt>
                <c:pt idx="102">
                  <c:v>1E-3</c:v>
                </c:pt>
                <c:pt idx="103">
                  <c:v>50</c:v>
                </c:pt>
                <c:pt idx="104">
                  <c:v>1E-3</c:v>
                </c:pt>
                <c:pt idx="105">
                  <c:v>1E-3</c:v>
                </c:pt>
                <c:pt idx="106">
                  <c:v>55000</c:v>
                </c:pt>
                <c:pt idx="107">
                  <c:v>1E-3</c:v>
                </c:pt>
                <c:pt idx="108">
                  <c:v>1E-3</c:v>
                </c:pt>
                <c:pt idx="109">
                  <c:v>1300</c:v>
                </c:pt>
                <c:pt idx="110">
                  <c:v>1E-3</c:v>
                </c:pt>
                <c:pt idx="111">
                  <c:v>1E-3</c:v>
                </c:pt>
                <c:pt idx="112">
                  <c:v>17</c:v>
                </c:pt>
                <c:pt idx="113">
                  <c:v>1E-3</c:v>
                </c:pt>
                <c:pt idx="114">
                  <c:v>1E-3</c:v>
                </c:pt>
                <c:pt idx="115">
                  <c:v>1.6</c:v>
                </c:pt>
                <c:pt idx="116">
                  <c:v>1E-3</c:v>
                </c:pt>
                <c:pt idx="117">
                  <c:v>1E-3</c:v>
                </c:pt>
                <c:pt idx="118">
                  <c:v>32</c:v>
                </c:pt>
                <c:pt idx="119">
                  <c:v>1E-3</c:v>
                </c:pt>
                <c:pt idx="120">
                  <c:v>1E-3</c:v>
                </c:pt>
                <c:pt idx="121">
                  <c:v>5</c:v>
                </c:pt>
                <c:pt idx="122">
                  <c:v>1E-3</c:v>
                </c:pt>
                <c:pt idx="123">
                  <c:v>1E-3</c:v>
                </c:pt>
                <c:pt idx="124">
                  <c:v>46.7</c:v>
                </c:pt>
                <c:pt idx="125">
                  <c:v>1E-3</c:v>
                </c:pt>
                <c:pt idx="126">
                  <c:v>1E-3</c:v>
                </c:pt>
                <c:pt idx="127">
                  <c:v>1.8</c:v>
                </c:pt>
                <c:pt idx="128">
                  <c:v>1E-3</c:v>
                </c:pt>
                <c:pt idx="129">
                  <c:v>1E-3</c:v>
                </c:pt>
                <c:pt idx="130">
                  <c:v>60</c:v>
                </c:pt>
                <c:pt idx="131">
                  <c:v>1E-3</c:v>
                </c:pt>
                <c:pt idx="132">
                  <c:v>1E-3</c:v>
                </c:pt>
                <c:pt idx="133">
                  <c:v>36</c:v>
                </c:pt>
                <c:pt idx="134">
                  <c:v>1E-3</c:v>
                </c:pt>
                <c:pt idx="135">
                  <c:v>1E-3</c:v>
                </c:pt>
                <c:pt idx="136">
                  <c:v>50</c:v>
                </c:pt>
                <c:pt idx="137">
                  <c:v>1E-3</c:v>
                </c:pt>
                <c:pt idx="138">
                  <c:v>1E-3</c:v>
                </c:pt>
                <c:pt idx="139">
                  <c:v>230</c:v>
                </c:pt>
                <c:pt idx="140">
                  <c:v>1E-3</c:v>
                </c:pt>
                <c:pt idx="141">
                  <c:v>1E-3</c:v>
                </c:pt>
                <c:pt idx="142">
                  <c:v>80</c:v>
                </c:pt>
                <c:pt idx="143">
                  <c:v>1E-3</c:v>
                </c:pt>
                <c:pt idx="144">
                  <c:v>1E-3</c:v>
                </c:pt>
                <c:pt idx="145">
                  <c:v>150</c:v>
                </c:pt>
                <c:pt idx="146">
                  <c:v>1E-3</c:v>
                </c:pt>
                <c:pt idx="147">
                  <c:v>1E-3</c:v>
                </c:pt>
                <c:pt idx="148">
                  <c:v>70</c:v>
                </c:pt>
                <c:pt idx="149">
                  <c:v>1E-3</c:v>
                </c:pt>
                <c:pt idx="150">
                  <c:v>1E-3</c:v>
                </c:pt>
                <c:pt idx="151">
                  <c:v>47</c:v>
                </c:pt>
                <c:pt idx="152">
                  <c:v>1E-3</c:v>
                </c:pt>
                <c:pt idx="153">
                  <c:v>1E-3</c:v>
                </c:pt>
                <c:pt idx="154">
                  <c:v>76</c:v>
                </c:pt>
                <c:pt idx="155">
                  <c:v>1E-3</c:v>
                </c:pt>
                <c:pt idx="156">
                  <c:v>1E-3</c:v>
                </c:pt>
                <c:pt idx="157">
                  <c:v>0.4</c:v>
                </c:pt>
                <c:pt idx="158">
                  <c:v>1E-3</c:v>
                </c:pt>
                <c:pt idx="159">
                  <c:v>1E-3</c:v>
                </c:pt>
                <c:pt idx="160">
                  <c:v>10.4</c:v>
                </c:pt>
                <c:pt idx="161">
                  <c:v>1E-3</c:v>
                </c:pt>
                <c:pt idx="162">
                  <c:v>1E-3</c:v>
                </c:pt>
                <c:pt idx="163">
                  <c:v>10</c:v>
                </c:pt>
                <c:pt idx="164">
                  <c:v>1E-3</c:v>
                </c:pt>
                <c:pt idx="165">
                  <c:v>1E-3</c:v>
                </c:pt>
                <c:pt idx="166">
                  <c:v>1.05</c:v>
                </c:pt>
                <c:pt idx="167">
                  <c:v>1E-3</c:v>
                </c:pt>
                <c:pt idx="168">
                  <c:v>1E-3</c:v>
                </c:pt>
                <c:pt idx="169">
                  <c:v>0.6</c:v>
                </c:pt>
                <c:pt idx="170">
                  <c:v>1E-3</c:v>
                </c:pt>
                <c:pt idx="171">
                  <c:v>1E-3</c:v>
                </c:pt>
                <c:pt idx="172">
                  <c:v>166</c:v>
                </c:pt>
                <c:pt idx="173">
                  <c:v>1E-3</c:v>
                </c:pt>
                <c:pt idx="174">
                  <c:v>1E-3</c:v>
                </c:pt>
                <c:pt idx="175">
                  <c:v>20</c:v>
                </c:pt>
                <c:pt idx="176">
                  <c:v>1E-3</c:v>
                </c:pt>
                <c:pt idx="177">
                  <c:v>1E-3</c:v>
                </c:pt>
                <c:pt idx="178">
                  <c:v>4.2</c:v>
                </c:pt>
                <c:pt idx="179">
                  <c:v>1E-3</c:v>
                </c:pt>
                <c:pt idx="180">
                  <c:v>1E-3</c:v>
                </c:pt>
                <c:pt idx="181">
                  <c:v>3.3</c:v>
                </c:pt>
                <c:pt idx="182">
                  <c:v>1E-3</c:v>
                </c:pt>
                <c:pt idx="183">
                  <c:v>1E-3</c:v>
                </c:pt>
                <c:pt idx="184">
                  <c:v>77</c:v>
                </c:pt>
                <c:pt idx="185">
                  <c:v>1E-3</c:v>
                </c:pt>
                <c:pt idx="186">
                  <c:v>1E-3</c:v>
                </c:pt>
                <c:pt idx="187">
                  <c:v>365</c:v>
                </c:pt>
                <c:pt idx="188">
                  <c:v>1E-3</c:v>
                </c:pt>
                <c:pt idx="189">
                  <c:v>1E-3</c:v>
                </c:pt>
                <c:pt idx="190">
                  <c:v>95</c:v>
                </c:pt>
                <c:pt idx="191">
                  <c:v>1E-3</c:v>
                </c:pt>
                <c:pt idx="192">
                  <c:v>1E-3</c:v>
                </c:pt>
                <c:pt idx="193">
                  <c:v>4.0999999999999996</c:v>
                </c:pt>
                <c:pt idx="194">
                  <c:v>1E-3</c:v>
                </c:pt>
                <c:pt idx="195">
                  <c:v>1E-3</c:v>
                </c:pt>
                <c:pt idx="196">
                  <c:v>330</c:v>
                </c:pt>
                <c:pt idx="197">
                  <c:v>1E-3</c:v>
                </c:pt>
                <c:pt idx="198">
                  <c:v>1E-3</c:v>
                </c:pt>
                <c:pt idx="199">
                  <c:v>1.1000000000000001</c:v>
                </c:pt>
                <c:pt idx="200">
                  <c:v>1E-3</c:v>
                </c:pt>
                <c:pt idx="201">
                  <c:v>1E-3</c:v>
                </c:pt>
                <c:pt idx="202">
                  <c:v>2.65</c:v>
                </c:pt>
                <c:pt idx="203">
                  <c:v>1E-3</c:v>
                </c:pt>
                <c:pt idx="204">
                  <c:v>1E-3</c:v>
                </c:pt>
                <c:pt idx="205">
                  <c:v>1.4</c:v>
                </c:pt>
                <c:pt idx="206">
                  <c:v>1E-3</c:v>
                </c:pt>
                <c:pt idx="207">
                  <c:v>1E-3</c:v>
                </c:pt>
                <c:pt idx="208">
                  <c:v>900</c:v>
                </c:pt>
                <c:pt idx="209">
                  <c:v>1E-3</c:v>
                </c:pt>
                <c:pt idx="210">
                  <c:v>1E-3</c:v>
                </c:pt>
                <c:pt idx="211">
                  <c:v>1.3</c:v>
                </c:pt>
                <c:pt idx="212">
                  <c:v>1E-3</c:v>
                </c:pt>
                <c:pt idx="213">
                  <c:v>1E-3</c:v>
                </c:pt>
                <c:pt idx="214">
                  <c:v>2</c:v>
                </c:pt>
                <c:pt idx="215">
                  <c:v>1E-3</c:v>
                </c:pt>
                <c:pt idx="216">
                  <c:v>1E-3</c:v>
                </c:pt>
                <c:pt idx="217">
                  <c:v>80</c:v>
                </c:pt>
                <c:pt idx="218">
                  <c:v>1E-3</c:v>
                </c:pt>
                <c:pt idx="219">
                  <c:v>1E-3</c:v>
                </c:pt>
                <c:pt idx="220">
                  <c:v>8.3000000000000007</c:v>
                </c:pt>
                <c:pt idx="221">
                  <c:v>1E-3</c:v>
                </c:pt>
                <c:pt idx="222">
                  <c:v>1E-3</c:v>
                </c:pt>
                <c:pt idx="223">
                  <c:v>4.5</c:v>
                </c:pt>
                <c:pt idx="224">
                  <c:v>1E-3</c:v>
                </c:pt>
                <c:pt idx="225">
                  <c:v>1E-3</c:v>
                </c:pt>
                <c:pt idx="226">
                  <c:v>16</c:v>
                </c:pt>
                <c:pt idx="227">
                  <c:v>1E-3</c:v>
                </c:pt>
                <c:pt idx="228">
                  <c:v>1E-3</c:v>
                </c:pt>
                <c:pt idx="229">
                  <c:v>140</c:v>
                </c:pt>
                <c:pt idx="230">
                  <c:v>1E-3</c:v>
                </c:pt>
                <c:pt idx="231">
                  <c:v>1E-3</c:v>
                </c:pt>
                <c:pt idx="232">
                  <c:v>160</c:v>
                </c:pt>
                <c:pt idx="233">
                  <c:v>1E-3</c:v>
                </c:pt>
                <c:pt idx="234">
                  <c:v>1E-3</c:v>
                </c:pt>
                <c:pt idx="235">
                  <c:v>3.2</c:v>
                </c:pt>
                <c:pt idx="236">
                  <c:v>1E-3</c:v>
                </c:pt>
                <c:pt idx="237">
                  <c:v>1E-3</c:v>
                </c:pt>
                <c:pt idx="238">
                  <c:v>10</c:v>
                </c:pt>
                <c:pt idx="239">
                  <c:v>1E-3</c:v>
                </c:pt>
                <c:pt idx="240">
                  <c:v>1E-3</c:v>
                </c:pt>
                <c:pt idx="241">
                  <c:v>12</c:v>
                </c:pt>
                <c:pt idx="242">
                  <c:v>1E-3</c:v>
                </c:pt>
                <c:pt idx="243">
                  <c:v>1E-3</c:v>
                </c:pt>
                <c:pt idx="244">
                  <c:v>8.3000000000000007</c:v>
                </c:pt>
                <c:pt idx="245">
                  <c:v>1E-3</c:v>
                </c:pt>
                <c:pt idx="246">
                  <c:v>1E-3</c:v>
                </c:pt>
                <c:pt idx="247">
                  <c:v>3.4</c:v>
                </c:pt>
                <c:pt idx="248">
                  <c:v>1E-3</c:v>
                </c:pt>
                <c:pt idx="249">
                  <c:v>1E-3</c:v>
                </c:pt>
                <c:pt idx="250">
                  <c:v>400</c:v>
                </c:pt>
                <c:pt idx="251">
                  <c:v>1E-3</c:v>
                </c:pt>
                <c:pt idx="252">
                  <c:v>1E-3</c:v>
                </c:pt>
                <c:pt idx="253">
                  <c:v>2</c:v>
                </c:pt>
                <c:pt idx="254">
                  <c:v>1E-3</c:v>
                </c:pt>
                <c:pt idx="255">
                  <c:v>1E-3</c:v>
                </c:pt>
                <c:pt idx="256">
                  <c:v>25</c:v>
                </c:pt>
                <c:pt idx="257">
                  <c:v>1E-3</c:v>
                </c:pt>
                <c:pt idx="258">
                  <c:v>1E-3</c:v>
                </c:pt>
                <c:pt idx="259">
                  <c:v>2.5</c:v>
                </c:pt>
                <c:pt idx="260">
                  <c:v>1E-3</c:v>
                </c:pt>
                <c:pt idx="261">
                  <c:v>1E-3</c:v>
                </c:pt>
                <c:pt idx="262">
                  <c:v>9</c:v>
                </c:pt>
                <c:pt idx="263">
                  <c:v>1E-3</c:v>
                </c:pt>
                <c:pt idx="264">
                  <c:v>1E-3</c:v>
                </c:pt>
                <c:pt idx="265">
                  <c:v>0.7</c:v>
                </c:pt>
                <c:pt idx="266">
                  <c:v>1E-3</c:v>
                </c:pt>
                <c:pt idx="267">
                  <c:v>1E-3</c:v>
                </c:pt>
                <c:pt idx="268">
                  <c:v>45</c:v>
                </c:pt>
                <c:pt idx="269">
                  <c:v>1E-3</c:v>
                </c:pt>
                <c:pt idx="270">
                  <c:v>1E-3</c:v>
                </c:pt>
                <c:pt idx="271">
                  <c:v>3</c:v>
                </c:pt>
                <c:pt idx="272">
                  <c:v>1E-3</c:v>
                </c:pt>
                <c:pt idx="273">
                  <c:v>1E-3</c:v>
                </c:pt>
                <c:pt idx="274">
                  <c:v>1</c:v>
                </c:pt>
                <c:pt idx="275">
                  <c:v>1E-3</c:v>
                </c:pt>
                <c:pt idx="276">
                  <c:v>1E-3</c:v>
                </c:pt>
                <c:pt idx="277">
                  <c:v>6.5</c:v>
                </c:pt>
                <c:pt idx="278">
                  <c:v>1E-3</c:v>
                </c:pt>
                <c:pt idx="279">
                  <c:v>1E-3</c:v>
                </c:pt>
                <c:pt idx="280">
                  <c:v>28</c:v>
                </c:pt>
                <c:pt idx="281">
                  <c:v>1E-3</c:v>
                </c:pt>
                <c:pt idx="282">
                  <c:v>1E-3</c:v>
                </c:pt>
                <c:pt idx="283">
                  <c:v>1.3</c:v>
                </c:pt>
                <c:pt idx="284">
                  <c:v>1E-3</c:v>
                </c:pt>
                <c:pt idx="285">
                  <c:v>1E-3</c:v>
                </c:pt>
                <c:pt idx="286">
                  <c:v>4.2</c:v>
                </c:pt>
                <c:pt idx="287">
                  <c:v>1E-3</c:v>
                </c:pt>
                <c:pt idx="288">
                  <c:v>1E-3</c:v>
                </c:pt>
                <c:pt idx="289">
                  <c:v>500</c:v>
                </c:pt>
                <c:pt idx="290">
                  <c:v>1E-3</c:v>
                </c:pt>
                <c:pt idx="291">
                  <c:v>1E-3</c:v>
                </c:pt>
                <c:pt idx="292">
                  <c:v>750</c:v>
                </c:pt>
                <c:pt idx="293">
                  <c:v>1E-3</c:v>
                </c:pt>
                <c:pt idx="294">
                  <c:v>1E-3</c:v>
                </c:pt>
                <c:pt idx="295">
                  <c:v>6.5</c:v>
                </c:pt>
                <c:pt idx="296">
                  <c:v>1E-3</c:v>
                </c:pt>
                <c:pt idx="297">
                  <c:v>1E-3</c:v>
                </c:pt>
                <c:pt idx="298">
                  <c:v>4</c:v>
                </c:pt>
                <c:pt idx="299">
                  <c:v>1E-3</c:v>
                </c:pt>
                <c:pt idx="300">
                  <c:v>1E-3</c:v>
                </c:pt>
                <c:pt idx="301">
                  <c:v>220</c:v>
                </c:pt>
                <c:pt idx="302">
                  <c:v>1E-3</c:v>
                </c:pt>
                <c:pt idx="303">
                  <c:v>1E-3</c:v>
                </c:pt>
                <c:pt idx="304">
                  <c:v>55</c:v>
                </c:pt>
                <c:pt idx="305">
                  <c:v>1E-3</c:v>
                </c:pt>
                <c:pt idx="306">
                  <c:v>1E-3</c:v>
                </c:pt>
                <c:pt idx="307">
                  <c:v>2.2000000000000002</c:v>
                </c:pt>
                <c:pt idx="308">
                  <c:v>1E-3</c:v>
                </c:pt>
                <c:pt idx="309">
                  <c:v>1E-3</c:v>
                </c:pt>
                <c:pt idx="310">
                  <c:v>1.2</c:v>
                </c:pt>
                <c:pt idx="311">
                  <c:v>1E-3</c:v>
                </c:pt>
                <c:pt idx="312">
                  <c:v>1E-3</c:v>
                </c:pt>
                <c:pt idx="313">
                  <c:v>1</c:v>
                </c:pt>
                <c:pt idx="314">
                  <c:v>1E-3</c:v>
                </c:pt>
                <c:pt idx="315">
                  <c:v>1E-3</c:v>
                </c:pt>
                <c:pt idx="316">
                  <c:v>1.6</c:v>
                </c:pt>
                <c:pt idx="317">
                  <c:v>1E-3</c:v>
                </c:pt>
                <c:pt idx="318">
                  <c:v>1E-3</c:v>
                </c:pt>
                <c:pt idx="319">
                  <c:v>8</c:v>
                </c:pt>
                <c:pt idx="320">
                  <c:v>1E-3</c:v>
                </c:pt>
                <c:pt idx="321">
                  <c:v>1E-3</c:v>
                </c:pt>
                <c:pt idx="322">
                  <c:v>1.3</c:v>
                </c:pt>
                <c:pt idx="323">
                  <c:v>1E-3</c:v>
                </c:pt>
                <c:pt idx="324">
                  <c:v>1E-3</c:v>
                </c:pt>
                <c:pt idx="325">
                  <c:v>10</c:v>
                </c:pt>
                <c:pt idx="326">
                  <c:v>1E-3</c:v>
                </c:pt>
                <c:pt idx="327">
                  <c:v>1E-3</c:v>
                </c:pt>
                <c:pt idx="328">
                  <c:v>9.1999999999999993</c:v>
                </c:pt>
                <c:pt idx="329">
                  <c:v>1E-3</c:v>
                </c:pt>
                <c:pt idx="330">
                  <c:v>1E-3</c:v>
                </c:pt>
                <c:pt idx="331">
                  <c:v>16</c:v>
                </c:pt>
                <c:pt idx="332">
                  <c:v>1E-3</c:v>
                </c:pt>
                <c:pt idx="333">
                  <c:v>1E-3</c:v>
                </c:pt>
                <c:pt idx="334">
                  <c:v>2.2000000000000002</c:v>
                </c:pt>
                <c:pt idx="335">
                  <c:v>1E-3</c:v>
                </c:pt>
                <c:pt idx="336">
                  <c:v>1E-3</c:v>
                </c:pt>
                <c:pt idx="337">
                  <c:v>1</c:v>
                </c:pt>
                <c:pt idx="338">
                  <c:v>1E-3</c:v>
                </c:pt>
                <c:pt idx="339">
                  <c:v>1E-3</c:v>
                </c:pt>
                <c:pt idx="340">
                  <c:v>22</c:v>
                </c:pt>
                <c:pt idx="341">
                  <c:v>1E-3</c:v>
                </c:pt>
                <c:pt idx="342">
                  <c:v>1E-3</c:v>
                </c:pt>
                <c:pt idx="343">
                  <c:v>2.2999999999999998</c:v>
                </c:pt>
                <c:pt idx="344">
                  <c:v>1E-3</c:v>
                </c:pt>
                <c:pt idx="345">
                  <c:v>1E-3</c:v>
                </c:pt>
                <c:pt idx="346">
                  <c:v>22</c:v>
                </c:pt>
                <c:pt idx="347">
                  <c:v>1E-3</c:v>
                </c:pt>
                <c:pt idx="348">
                  <c:v>1E-3</c:v>
                </c:pt>
                <c:pt idx="349">
                  <c:v>1</c:v>
                </c:pt>
                <c:pt idx="350">
                  <c:v>1E-3</c:v>
                </c:pt>
                <c:pt idx="351">
                  <c:v>1E-3</c:v>
                </c:pt>
                <c:pt idx="352">
                  <c:v>4.5</c:v>
                </c:pt>
                <c:pt idx="353">
                  <c:v>1E-3</c:v>
                </c:pt>
                <c:pt idx="354">
                  <c:v>1E-3</c:v>
                </c:pt>
                <c:pt idx="355">
                  <c:v>5.0999999999999996</c:v>
                </c:pt>
                <c:pt idx="356">
                  <c:v>1E-3</c:v>
                </c:pt>
                <c:pt idx="357">
                  <c:v>1E-3</c:v>
                </c:pt>
                <c:pt idx="358">
                  <c:v>2.4</c:v>
                </c:pt>
                <c:pt idx="359">
                  <c:v>1E-3</c:v>
                </c:pt>
                <c:pt idx="360">
                  <c:v>1E-3</c:v>
                </c:pt>
                <c:pt idx="361">
                  <c:v>1.5</c:v>
                </c:pt>
                <c:pt idx="362">
                  <c:v>1E-3</c:v>
                </c:pt>
                <c:pt idx="363">
                  <c:v>1E-3</c:v>
                </c:pt>
                <c:pt idx="364">
                  <c:v>1</c:v>
                </c:pt>
                <c:pt idx="365">
                  <c:v>1E-3</c:v>
                </c:pt>
                <c:pt idx="366">
                  <c:v>1E-3</c:v>
                </c:pt>
                <c:pt idx="367">
                  <c:v>5</c:v>
                </c:pt>
                <c:pt idx="368">
                  <c:v>1E-3</c:v>
                </c:pt>
                <c:pt idx="369">
                  <c:v>1E-3</c:v>
                </c:pt>
                <c:pt idx="370">
                  <c:v>6</c:v>
                </c:pt>
                <c:pt idx="371">
                  <c:v>1E-3</c:v>
                </c:pt>
                <c:pt idx="372">
                  <c:v>1E-3</c:v>
                </c:pt>
                <c:pt idx="373">
                  <c:v>7</c:v>
                </c:pt>
                <c:pt idx="374">
                  <c:v>1E-3</c:v>
                </c:pt>
                <c:pt idx="375">
                  <c:v>1E-3</c:v>
                </c:pt>
                <c:pt idx="376">
                  <c:v>10</c:v>
                </c:pt>
                <c:pt idx="377">
                  <c:v>1E-3</c:v>
                </c:pt>
                <c:pt idx="378">
                  <c:v>1E-3</c:v>
                </c:pt>
                <c:pt idx="379">
                  <c:v>57</c:v>
                </c:pt>
                <c:pt idx="380">
                  <c:v>1E-3</c:v>
                </c:pt>
                <c:pt idx="381">
                  <c:v>1E-3</c:v>
                </c:pt>
                <c:pt idx="382">
                  <c:v>8</c:v>
                </c:pt>
                <c:pt idx="383">
                  <c:v>1E-3</c:v>
                </c:pt>
                <c:pt idx="384">
                  <c:v>1E-3</c:v>
                </c:pt>
                <c:pt idx="385">
                  <c:v>240</c:v>
                </c:pt>
                <c:pt idx="386">
                  <c:v>1E-3</c:v>
                </c:pt>
                <c:pt idx="387">
                  <c:v>1E-3</c:v>
                </c:pt>
                <c:pt idx="388">
                  <c:v>91.5</c:v>
                </c:pt>
                <c:pt idx="389">
                  <c:v>1E-3</c:v>
                </c:pt>
                <c:pt idx="390">
                  <c:v>1E-3</c:v>
                </c:pt>
                <c:pt idx="391">
                  <c:v>120</c:v>
                </c:pt>
                <c:pt idx="392">
                  <c:v>1E-3</c:v>
                </c:pt>
                <c:pt idx="393">
                  <c:v>1E-3</c:v>
                </c:pt>
                <c:pt idx="394">
                  <c:v>14</c:v>
                </c:pt>
                <c:pt idx="395">
                  <c:v>1E-3</c:v>
                </c:pt>
                <c:pt idx="396">
                  <c:v>1E-3</c:v>
                </c:pt>
                <c:pt idx="397">
                  <c:v>48</c:v>
                </c:pt>
                <c:pt idx="398">
                  <c:v>1E-3</c:v>
                </c:pt>
                <c:pt idx="399">
                  <c:v>1E-3</c:v>
                </c:pt>
                <c:pt idx="400">
                  <c:v>160</c:v>
                </c:pt>
                <c:pt idx="401">
                  <c:v>1E-3</c:v>
                </c:pt>
                <c:pt idx="402">
                  <c:v>1E-3</c:v>
                </c:pt>
                <c:pt idx="403">
                  <c:v>5.5</c:v>
                </c:pt>
                <c:pt idx="404">
                  <c:v>1E-3</c:v>
                </c:pt>
                <c:pt idx="405">
                  <c:v>1E-3</c:v>
                </c:pt>
                <c:pt idx="406">
                  <c:v>350</c:v>
                </c:pt>
                <c:pt idx="407">
                  <c:v>1E-3</c:v>
                </c:pt>
                <c:pt idx="408">
                  <c:v>1E-3</c:v>
                </c:pt>
                <c:pt idx="409">
                  <c:v>160</c:v>
                </c:pt>
                <c:pt idx="410">
                  <c:v>1E-3</c:v>
                </c:pt>
                <c:pt idx="411">
                  <c:v>1E-3</c:v>
                </c:pt>
                <c:pt idx="412">
                  <c:v>1.3</c:v>
                </c:pt>
                <c:pt idx="413">
                  <c:v>1E-3</c:v>
                </c:pt>
                <c:pt idx="414">
                  <c:v>1E-3</c:v>
                </c:pt>
                <c:pt idx="415">
                  <c:v>22.5</c:v>
                </c:pt>
                <c:pt idx="416">
                  <c:v>1E-3</c:v>
                </c:pt>
                <c:pt idx="417">
                  <c:v>1E-3</c:v>
                </c:pt>
                <c:pt idx="418">
                  <c:v>2.7</c:v>
                </c:pt>
                <c:pt idx="419">
                  <c:v>1E-3</c:v>
                </c:pt>
                <c:pt idx="420">
                  <c:v>1E-3</c:v>
                </c:pt>
                <c:pt idx="421">
                  <c:v>2.7</c:v>
                </c:pt>
                <c:pt idx="422">
                  <c:v>1E-3</c:v>
                </c:pt>
                <c:pt idx="423">
                  <c:v>1E-3</c:v>
                </c:pt>
                <c:pt idx="424">
                  <c:v>1.7</c:v>
                </c:pt>
                <c:pt idx="425">
                  <c:v>1E-3</c:v>
                </c:pt>
                <c:pt idx="426">
                  <c:v>1E-3</c:v>
                </c:pt>
                <c:pt idx="427">
                  <c:v>70</c:v>
                </c:pt>
                <c:pt idx="428">
                  <c:v>1E-3</c:v>
                </c:pt>
                <c:pt idx="429">
                  <c:v>1E-3</c:v>
                </c:pt>
                <c:pt idx="430">
                  <c:v>1300</c:v>
                </c:pt>
                <c:pt idx="431">
                  <c:v>1E-3</c:v>
                </c:pt>
                <c:pt idx="432">
                  <c:v>1E-3</c:v>
                </c:pt>
                <c:pt idx="433">
                  <c:v>1.5</c:v>
                </c:pt>
                <c:pt idx="434">
                  <c:v>1E-3</c:v>
                </c:pt>
                <c:pt idx="435">
                  <c:v>1E-3</c:v>
                </c:pt>
                <c:pt idx="436">
                  <c:v>1.6</c:v>
                </c:pt>
                <c:pt idx="437">
                  <c:v>1E-3</c:v>
                </c:pt>
                <c:pt idx="438">
                  <c:v>1E-3</c:v>
                </c:pt>
                <c:pt idx="439">
                  <c:v>1.3</c:v>
                </c:pt>
                <c:pt idx="440">
                  <c:v>1E-3</c:v>
                </c:pt>
                <c:pt idx="441">
                  <c:v>1E-3</c:v>
                </c:pt>
                <c:pt idx="442">
                  <c:v>4</c:v>
                </c:pt>
                <c:pt idx="443">
                  <c:v>1E-3</c:v>
                </c:pt>
                <c:pt idx="444">
                  <c:v>1E-3</c:v>
                </c:pt>
                <c:pt idx="445">
                  <c:v>160</c:v>
                </c:pt>
                <c:pt idx="446">
                  <c:v>1E-3</c:v>
                </c:pt>
                <c:pt idx="447">
                  <c:v>1E-3</c:v>
                </c:pt>
                <c:pt idx="448">
                  <c:v>4.5</c:v>
                </c:pt>
                <c:pt idx="449">
                  <c:v>1E-3</c:v>
                </c:pt>
                <c:pt idx="450">
                  <c:v>1E-3</c:v>
                </c:pt>
                <c:pt idx="451">
                  <c:v>1.5</c:v>
                </c:pt>
                <c:pt idx="452">
                  <c:v>1E-3</c:v>
                </c:pt>
                <c:pt idx="453">
                  <c:v>1E-3</c:v>
                </c:pt>
                <c:pt idx="454">
                  <c:v>700</c:v>
                </c:pt>
                <c:pt idx="455">
                  <c:v>1E-3</c:v>
                </c:pt>
                <c:pt idx="456">
                  <c:v>1E-3</c:v>
                </c:pt>
                <c:pt idx="457">
                  <c:v>450</c:v>
                </c:pt>
                <c:pt idx="458">
                  <c:v>1E-3</c:v>
                </c:pt>
                <c:pt idx="459">
                  <c:v>1E-3</c:v>
                </c:pt>
                <c:pt idx="460">
                  <c:v>1.8</c:v>
                </c:pt>
                <c:pt idx="461">
                  <c:v>1E-3</c:v>
                </c:pt>
                <c:pt idx="462">
                  <c:v>1E-3</c:v>
                </c:pt>
                <c:pt idx="463">
                  <c:v>14</c:v>
                </c:pt>
                <c:pt idx="464">
                  <c:v>1E-3</c:v>
                </c:pt>
                <c:pt idx="465">
                  <c:v>1E-3</c:v>
                </c:pt>
                <c:pt idx="466">
                  <c:v>7.2</c:v>
                </c:pt>
                <c:pt idx="467">
                  <c:v>1E-3</c:v>
                </c:pt>
                <c:pt idx="468">
                  <c:v>1E-3</c:v>
                </c:pt>
                <c:pt idx="469">
                  <c:v>0.8</c:v>
                </c:pt>
                <c:pt idx="470">
                  <c:v>1E-3</c:v>
                </c:pt>
                <c:pt idx="471">
                  <c:v>1E-3</c:v>
                </c:pt>
                <c:pt idx="472">
                  <c:v>32</c:v>
                </c:pt>
                <c:pt idx="473">
                  <c:v>1E-3</c:v>
                </c:pt>
                <c:pt idx="474">
                  <c:v>1E-3</c:v>
                </c:pt>
                <c:pt idx="475">
                  <c:v>8</c:v>
                </c:pt>
                <c:pt idx="476">
                  <c:v>1E-3</c:v>
                </c:pt>
                <c:pt idx="477">
                  <c:v>1E-3</c:v>
                </c:pt>
                <c:pt idx="478">
                  <c:v>8</c:v>
                </c:pt>
                <c:pt idx="479">
                  <c:v>1E-3</c:v>
                </c:pt>
                <c:pt idx="480">
                  <c:v>1E-3</c:v>
                </c:pt>
                <c:pt idx="481">
                  <c:v>5800</c:v>
                </c:pt>
                <c:pt idx="482">
                  <c:v>1E-3</c:v>
                </c:pt>
                <c:pt idx="483">
                  <c:v>1E-3</c:v>
                </c:pt>
                <c:pt idx="484">
                  <c:v>14</c:v>
                </c:pt>
                <c:pt idx="485">
                  <c:v>1E-3</c:v>
                </c:pt>
                <c:pt idx="486">
                  <c:v>1E-3</c:v>
                </c:pt>
                <c:pt idx="487">
                  <c:v>280</c:v>
                </c:pt>
                <c:pt idx="488">
                  <c:v>1E-3</c:v>
                </c:pt>
                <c:pt idx="489">
                  <c:v>1E-3</c:v>
                </c:pt>
                <c:pt idx="490">
                  <c:v>30</c:v>
                </c:pt>
                <c:pt idx="491">
                  <c:v>1E-3</c:v>
                </c:pt>
                <c:pt idx="492">
                  <c:v>1E-3</c:v>
                </c:pt>
                <c:pt idx="493">
                  <c:v>2.5</c:v>
                </c:pt>
                <c:pt idx="494">
                  <c:v>1E-3</c:v>
                </c:pt>
                <c:pt idx="495">
                  <c:v>1E-3</c:v>
                </c:pt>
                <c:pt idx="496">
                  <c:v>40</c:v>
                </c:pt>
                <c:pt idx="497">
                  <c:v>1E-3</c:v>
                </c:pt>
                <c:pt idx="498">
                  <c:v>1E-3</c:v>
                </c:pt>
                <c:pt idx="499">
                  <c:v>140</c:v>
                </c:pt>
                <c:pt idx="500">
                  <c:v>1E-3</c:v>
                </c:pt>
                <c:pt idx="501">
                  <c:v>1E-3</c:v>
                </c:pt>
                <c:pt idx="502">
                  <c:v>3.3</c:v>
                </c:pt>
                <c:pt idx="503">
                  <c:v>1E-3</c:v>
                </c:pt>
                <c:pt idx="504">
                  <c:v>1E-3</c:v>
                </c:pt>
                <c:pt idx="505">
                  <c:v>700</c:v>
                </c:pt>
                <c:pt idx="506">
                  <c:v>1E-3</c:v>
                </c:pt>
                <c:pt idx="507">
                  <c:v>1E-3</c:v>
                </c:pt>
                <c:pt idx="508">
                  <c:v>2.6</c:v>
                </c:pt>
                <c:pt idx="509">
                  <c:v>1E-3</c:v>
                </c:pt>
                <c:pt idx="510">
                  <c:v>1E-3</c:v>
                </c:pt>
                <c:pt idx="511">
                  <c:v>13</c:v>
                </c:pt>
                <c:pt idx="512">
                  <c:v>1E-3</c:v>
                </c:pt>
                <c:pt idx="513">
                  <c:v>1E-3</c:v>
                </c:pt>
                <c:pt idx="514">
                  <c:v>90</c:v>
                </c:pt>
                <c:pt idx="515">
                  <c:v>1E-3</c:v>
                </c:pt>
                <c:pt idx="516">
                  <c:v>1E-3</c:v>
                </c:pt>
                <c:pt idx="517">
                  <c:v>77.5</c:v>
                </c:pt>
                <c:pt idx="518">
                  <c:v>1E-3</c:v>
                </c:pt>
                <c:pt idx="519">
                  <c:v>1E-3</c:v>
                </c:pt>
                <c:pt idx="520">
                  <c:v>42</c:v>
                </c:pt>
                <c:pt idx="521">
                  <c:v>1E-3</c:v>
                </c:pt>
                <c:pt idx="522">
                  <c:v>1E-3</c:v>
                </c:pt>
                <c:pt idx="523">
                  <c:v>2100</c:v>
                </c:pt>
                <c:pt idx="524">
                  <c:v>1E-3</c:v>
                </c:pt>
                <c:pt idx="525">
                  <c:v>1E-3</c:v>
                </c:pt>
                <c:pt idx="526">
                  <c:v>20</c:v>
                </c:pt>
                <c:pt idx="527">
                  <c:v>1E-3</c:v>
                </c:pt>
                <c:pt idx="528">
                  <c:v>1E-3</c:v>
                </c:pt>
                <c:pt idx="529">
                  <c:v>5.3</c:v>
                </c:pt>
                <c:pt idx="530">
                  <c:v>1E-3</c:v>
                </c:pt>
                <c:pt idx="531">
                  <c:v>1E-3</c:v>
                </c:pt>
                <c:pt idx="532">
                  <c:v>3.6</c:v>
                </c:pt>
                <c:pt idx="533">
                  <c:v>1E-3</c:v>
                </c:pt>
                <c:pt idx="534">
                  <c:v>1E-3</c:v>
                </c:pt>
                <c:pt idx="535">
                  <c:v>12.9</c:v>
                </c:pt>
                <c:pt idx="536">
                  <c:v>1E-3</c:v>
                </c:pt>
                <c:pt idx="537">
                  <c:v>1E-3</c:v>
                </c:pt>
                <c:pt idx="538">
                  <c:v>4.0999999999999996</c:v>
                </c:pt>
                <c:pt idx="539">
                  <c:v>1E-3</c:v>
                </c:pt>
                <c:pt idx="540">
                  <c:v>1E-3</c:v>
                </c:pt>
                <c:pt idx="541">
                  <c:v>25</c:v>
                </c:pt>
                <c:pt idx="542">
                  <c:v>1E-3</c:v>
                </c:pt>
                <c:pt idx="543">
                  <c:v>1E-3</c:v>
                </c:pt>
                <c:pt idx="544">
                  <c:v>30</c:v>
                </c:pt>
                <c:pt idx="545">
                  <c:v>1E-3</c:v>
                </c:pt>
                <c:pt idx="546">
                  <c:v>1E-3</c:v>
                </c:pt>
                <c:pt idx="547">
                  <c:v>1</c:v>
                </c:pt>
                <c:pt idx="548">
                  <c:v>1E-3</c:v>
                </c:pt>
                <c:pt idx="549">
                  <c:v>1E-3</c:v>
                </c:pt>
                <c:pt idx="550">
                  <c:v>3</c:v>
                </c:pt>
                <c:pt idx="551">
                  <c:v>1E-3</c:v>
                </c:pt>
                <c:pt idx="552">
                  <c:v>1E-3</c:v>
                </c:pt>
                <c:pt idx="553">
                  <c:v>100</c:v>
                </c:pt>
                <c:pt idx="554">
                  <c:v>1E-3</c:v>
                </c:pt>
                <c:pt idx="555">
                  <c:v>1E-3</c:v>
                </c:pt>
                <c:pt idx="556">
                  <c:v>15</c:v>
                </c:pt>
                <c:pt idx="557">
                  <c:v>1E-3</c:v>
                </c:pt>
                <c:pt idx="558">
                  <c:v>1E-3</c:v>
                </c:pt>
                <c:pt idx="559">
                  <c:v>45</c:v>
                </c:pt>
                <c:pt idx="560">
                  <c:v>1E-3</c:v>
                </c:pt>
                <c:pt idx="561">
                  <c:v>1E-3</c:v>
                </c:pt>
                <c:pt idx="562">
                  <c:v>9</c:v>
                </c:pt>
                <c:pt idx="563">
                  <c:v>1E-3</c:v>
                </c:pt>
                <c:pt idx="564">
                  <c:v>1E-3</c:v>
                </c:pt>
                <c:pt idx="565">
                  <c:v>53</c:v>
                </c:pt>
                <c:pt idx="566">
                  <c:v>1E-3</c:v>
                </c:pt>
                <c:pt idx="567">
                  <c:v>1E-3</c:v>
                </c:pt>
                <c:pt idx="568">
                  <c:v>650</c:v>
                </c:pt>
                <c:pt idx="569">
                  <c:v>1E-3</c:v>
                </c:pt>
                <c:pt idx="570">
                  <c:v>1E-3</c:v>
                </c:pt>
                <c:pt idx="571">
                  <c:v>2</c:v>
                </c:pt>
                <c:pt idx="572">
                  <c:v>1E-3</c:v>
                </c:pt>
                <c:pt idx="573">
                  <c:v>1E-3</c:v>
                </c:pt>
                <c:pt idx="574">
                  <c:v>1.4</c:v>
                </c:pt>
                <c:pt idx="575">
                  <c:v>1E-3</c:v>
                </c:pt>
                <c:pt idx="576">
                  <c:v>1E-3</c:v>
                </c:pt>
                <c:pt idx="577">
                  <c:v>6</c:v>
                </c:pt>
                <c:pt idx="578">
                  <c:v>1E-3</c:v>
                </c:pt>
                <c:pt idx="579">
                  <c:v>1E-3</c:v>
                </c:pt>
                <c:pt idx="580">
                  <c:v>2</c:v>
                </c:pt>
                <c:pt idx="581">
                  <c:v>1E-3</c:v>
                </c:pt>
                <c:pt idx="582">
                  <c:v>1E-3</c:v>
                </c:pt>
                <c:pt idx="583">
                  <c:v>7.6</c:v>
                </c:pt>
                <c:pt idx="584">
                  <c:v>1E-3</c:v>
                </c:pt>
                <c:pt idx="585">
                  <c:v>1E-3</c:v>
                </c:pt>
                <c:pt idx="586">
                  <c:v>30</c:v>
                </c:pt>
                <c:pt idx="587">
                  <c:v>1E-3</c:v>
                </c:pt>
                <c:pt idx="588">
                  <c:v>1E-3</c:v>
                </c:pt>
                <c:pt idx="589">
                  <c:v>1</c:v>
                </c:pt>
                <c:pt idx="590">
                  <c:v>1E-3</c:v>
                </c:pt>
                <c:pt idx="591">
                  <c:v>1E-3</c:v>
                </c:pt>
                <c:pt idx="592">
                  <c:v>98</c:v>
                </c:pt>
                <c:pt idx="593">
                  <c:v>1E-3</c:v>
                </c:pt>
                <c:pt idx="594">
                  <c:v>1E-3</c:v>
                </c:pt>
                <c:pt idx="595">
                  <c:v>3.5</c:v>
                </c:pt>
                <c:pt idx="596">
                  <c:v>1E-3</c:v>
                </c:pt>
                <c:pt idx="597">
                  <c:v>1E-3</c:v>
                </c:pt>
                <c:pt idx="598">
                  <c:v>2.1</c:v>
                </c:pt>
                <c:pt idx="599">
                  <c:v>1E-3</c:v>
                </c:pt>
                <c:pt idx="600">
                  <c:v>1E-3</c:v>
                </c:pt>
                <c:pt idx="601">
                  <c:v>2</c:v>
                </c:pt>
                <c:pt idx="602">
                  <c:v>1E-3</c:v>
                </c:pt>
                <c:pt idx="603">
                  <c:v>1E-3</c:v>
                </c:pt>
                <c:pt idx="604">
                  <c:v>8</c:v>
                </c:pt>
                <c:pt idx="605">
                  <c:v>1E-3</c:v>
                </c:pt>
                <c:pt idx="606">
                  <c:v>1E-3</c:v>
                </c:pt>
                <c:pt idx="607">
                  <c:v>32.5</c:v>
                </c:pt>
                <c:pt idx="608">
                  <c:v>1E-3</c:v>
                </c:pt>
                <c:pt idx="609">
                  <c:v>1E-3</c:v>
                </c:pt>
                <c:pt idx="610">
                  <c:v>122</c:v>
                </c:pt>
                <c:pt idx="611">
                  <c:v>1E-3</c:v>
                </c:pt>
                <c:pt idx="612">
                  <c:v>1E-3</c:v>
                </c:pt>
                <c:pt idx="613">
                  <c:v>4</c:v>
                </c:pt>
                <c:pt idx="614">
                  <c:v>1E-3</c:v>
                </c:pt>
                <c:pt idx="615">
                  <c:v>1E-3</c:v>
                </c:pt>
                <c:pt idx="616">
                  <c:v>152</c:v>
                </c:pt>
                <c:pt idx="617">
                  <c:v>1E-3</c:v>
                </c:pt>
                <c:pt idx="618">
                  <c:v>1E-3</c:v>
                </c:pt>
                <c:pt idx="619">
                  <c:v>15.5</c:v>
                </c:pt>
                <c:pt idx="620">
                  <c:v>1E-3</c:v>
                </c:pt>
                <c:pt idx="621">
                  <c:v>1E-3</c:v>
                </c:pt>
                <c:pt idx="622">
                  <c:v>14.5</c:v>
                </c:pt>
                <c:pt idx="623">
                  <c:v>1E-3</c:v>
                </c:pt>
                <c:pt idx="624">
                  <c:v>1E-3</c:v>
                </c:pt>
                <c:pt idx="625">
                  <c:v>32</c:v>
                </c:pt>
                <c:pt idx="626">
                  <c:v>1E-3</c:v>
                </c:pt>
                <c:pt idx="627">
                  <c:v>1E-3</c:v>
                </c:pt>
                <c:pt idx="628">
                  <c:v>1.3</c:v>
                </c:pt>
                <c:pt idx="629">
                  <c:v>1E-3</c:v>
                </c:pt>
                <c:pt idx="630">
                  <c:v>1E-3</c:v>
                </c:pt>
                <c:pt idx="631">
                  <c:v>4.0999999999999996</c:v>
                </c:pt>
                <c:pt idx="632">
                  <c:v>1E-3</c:v>
                </c:pt>
                <c:pt idx="633">
                  <c:v>1E-3</c:v>
                </c:pt>
                <c:pt idx="634">
                  <c:v>38.1</c:v>
                </c:pt>
                <c:pt idx="635">
                  <c:v>1E-3</c:v>
                </c:pt>
                <c:pt idx="636">
                  <c:v>1E-3</c:v>
                </c:pt>
                <c:pt idx="637">
                  <c:v>5.8</c:v>
                </c:pt>
                <c:pt idx="638">
                  <c:v>1E-3</c:v>
                </c:pt>
                <c:pt idx="639">
                  <c:v>1E-3</c:v>
                </c:pt>
                <c:pt idx="640">
                  <c:v>94.8</c:v>
                </c:pt>
                <c:pt idx="641">
                  <c:v>1E-3</c:v>
                </c:pt>
                <c:pt idx="642">
                  <c:v>1E-3</c:v>
                </c:pt>
                <c:pt idx="643">
                  <c:v>35.299999999999997</c:v>
                </c:pt>
                <c:pt idx="644">
                  <c:v>1E-3</c:v>
                </c:pt>
                <c:pt idx="645">
                  <c:v>1E-3</c:v>
                </c:pt>
                <c:pt idx="646">
                  <c:v>13</c:v>
                </c:pt>
                <c:pt idx="647">
                  <c:v>1E-3</c:v>
                </c:pt>
                <c:pt idx="648">
                  <c:v>1E-3</c:v>
                </c:pt>
                <c:pt idx="649">
                  <c:v>1.5</c:v>
                </c:pt>
                <c:pt idx="650">
                  <c:v>1E-3</c:v>
                </c:pt>
                <c:pt idx="651">
                  <c:v>1E-3</c:v>
                </c:pt>
                <c:pt idx="652">
                  <c:v>1</c:v>
                </c:pt>
                <c:pt idx="653">
                  <c:v>1E-3</c:v>
                </c:pt>
                <c:pt idx="654">
                  <c:v>1E-3</c:v>
                </c:pt>
                <c:pt idx="655">
                  <c:v>1.4</c:v>
                </c:pt>
                <c:pt idx="656">
                  <c:v>1E-3</c:v>
                </c:pt>
                <c:pt idx="657">
                  <c:v>1E-3</c:v>
                </c:pt>
                <c:pt idx="658">
                  <c:v>7.1</c:v>
                </c:pt>
                <c:pt idx="659">
                  <c:v>1E-3</c:v>
                </c:pt>
                <c:pt idx="660">
                  <c:v>1E-3</c:v>
                </c:pt>
                <c:pt idx="661">
                  <c:v>1.7</c:v>
                </c:pt>
                <c:pt idx="662">
                  <c:v>1E-3</c:v>
                </c:pt>
                <c:pt idx="663">
                  <c:v>1E-3</c:v>
                </c:pt>
                <c:pt idx="664">
                  <c:v>11.7</c:v>
                </c:pt>
                <c:pt idx="665">
                  <c:v>1E-3</c:v>
                </c:pt>
                <c:pt idx="666">
                  <c:v>1E-3</c:v>
                </c:pt>
                <c:pt idx="667">
                  <c:v>6.6</c:v>
                </c:pt>
                <c:pt idx="668">
                  <c:v>1E-3</c:v>
                </c:pt>
                <c:pt idx="669">
                  <c:v>1E-3</c:v>
                </c:pt>
                <c:pt idx="670">
                  <c:v>0.7</c:v>
                </c:pt>
                <c:pt idx="671">
                  <c:v>1E-3</c:v>
                </c:pt>
                <c:pt idx="672">
                  <c:v>1E-3</c:v>
                </c:pt>
                <c:pt idx="673">
                  <c:v>3</c:v>
                </c:pt>
                <c:pt idx="674">
                  <c:v>1E-3</c:v>
                </c:pt>
                <c:pt idx="675">
                  <c:v>1E-3</c:v>
                </c:pt>
                <c:pt idx="676">
                  <c:v>12.7</c:v>
                </c:pt>
                <c:pt idx="677">
                  <c:v>1E-3</c:v>
                </c:pt>
                <c:pt idx="678">
                  <c:v>1E-3</c:v>
                </c:pt>
                <c:pt idx="679">
                  <c:v>11.8</c:v>
                </c:pt>
                <c:pt idx="680">
                  <c:v>1E-3</c:v>
                </c:pt>
                <c:pt idx="681">
                  <c:v>1E-3</c:v>
                </c:pt>
                <c:pt idx="682">
                  <c:v>5.8</c:v>
                </c:pt>
                <c:pt idx="683">
                  <c:v>1E-3</c:v>
                </c:pt>
                <c:pt idx="684">
                  <c:v>1E-3</c:v>
                </c:pt>
                <c:pt idx="685">
                  <c:v>1.4</c:v>
                </c:pt>
                <c:pt idx="686">
                  <c:v>1E-3</c:v>
                </c:pt>
                <c:pt idx="687">
                  <c:v>1E-3</c:v>
                </c:pt>
                <c:pt idx="688">
                  <c:v>5.5</c:v>
                </c:pt>
                <c:pt idx="689">
                  <c:v>1E-3</c:v>
                </c:pt>
                <c:pt idx="690">
                  <c:v>1E-3</c:v>
                </c:pt>
                <c:pt idx="691">
                  <c:v>132</c:v>
                </c:pt>
                <c:pt idx="692">
                  <c:v>1E-3</c:v>
                </c:pt>
                <c:pt idx="693">
                  <c:v>1E-3</c:v>
                </c:pt>
                <c:pt idx="694">
                  <c:v>41.7</c:v>
                </c:pt>
                <c:pt idx="695">
                  <c:v>1E-3</c:v>
                </c:pt>
                <c:pt idx="696">
                  <c:v>1E-3</c:v>
                </c:pt>
                <c:pt idx="697">
                  <c:v>1110</c:v>
                </c:pt>
                <c:pt idx="698">
                  <c:v>1E-3</c:v>
                </c:pt>
                <c:pt idx="699">
                  <c:v>1E-3</c:v>
                </c:pt>
                <c:pt idx="700">
                  <c:v>52.2</c:v>
                </c:pt>
                <c:pt idx="701">
                  <c:v>1E-3</c:v>
                </c:pt>
                <c:pt idx="702">
                  <c:v>1E-3</c:v>
                </c:pt>
                <c:pt idx="703">
                  <c:v>6.26</c:v>
                </c:pt>
                <c:pt idx="704">
                  <c:v>1E-3</c:v>
                </c:pt>
                <c:pt idx="705">
                  <c:v>1E-3</c:v>
                </c:pt>
                <c:pt idx="706">
                  <c:v>159</c:v>
                </c:pt>
                <c:pt idx="707">
                  <c:v>1E-3</c:v>
                </c:pt>
                <c:pt idx="708">
                  <c:v>1E-3</c:v>
                </c:pt>
                <c:pt idx="709">
                  <c:v>8.8000000000000007</c:v>
                </c:pt>
                <c:pt idx="710">
                  <c:v>1E-3</c:v>
                </c:pt>
                <c:pt idx="711">
                  <c:v>1E-3</c:v>
                </c:pt>
                <c:pt idx="712">
                  <c:v>8</c:v>
                </c:pt>
                <c:pt idx="713">
                  <c:v>1E-3</c:v>
                </c:pt>
                <c:pt idx="714">
                  <c:v>1E-3</c:v>
                </c:pt>
                <c:pt idx="715">
                  <c:v>4.5</c:v>
                </c:pt>
                <c:pt idx="716">
                  <c:v>1E-3</c:v>
                </c:pt>
                <c:pt idx="717">
                  <c:v>1E-3</c:v>
                </c:pt>
                <c:pt idx="718">
                  <c:v>3.3</c:v>
                </c:pt>
                <c:pt idx="719">
                  <c:v>1E-3</c:v>
                </c:pt>
                <c:pt idx="720">
                  <c:v>1E-3</c:v>
                </c:pt>
                <c:pt idx="721">
                  <c:v>21.7</c:v>
                </c:pt>
                <c:pt idx="722">
                  <c:v>1E-3</c:v>
                </c:pt>
                <c:pt idx="723">
                  <c:v>1E-3</c:v>
                </c:pt>
                <c:pt idx="724">
                  <c:v>1</c:v>
                </c:pt>
                <c:pt idx="725">
                  <c:v>1E-3</c:v>
                </c:pt>
                <c:pt idx="726">
                  <c:v>1E-3</c:v>
                </c:pt>
                <c:pt idx="727">
                  <c:v>2.2999999999999998</c:v>
                </c:pt>
                <c:pt idx="728">
                  <c:v>1E-3</c:v>
                </c:pt>
                <c:pt idx="729">
                  <c:v>1E-3</c:v>
                </c:pt>
                <c:pt idx="730">
                  <c:v>6.4</c:v>
                </c:pt>
                <c:pt idx="731">
                  <c:v>1E-3</c:v>
                </c:pt>
                <c:pt idx="732">
                  <c:v>1E-3</c:v>
                </c:pt>
                <c:pt idx="733">
                  <c:v>2.5</c:v>
                </c:pt>
                <c:pt idx="734">
                  <c:v>1E-3</c:v>
                </c:pt>
                <c:pt idx="735">
                  <c:v>1E-3</c:v>
                </c:pt>
                <c:pt idx="736">
                  <c:v>64.400000000000006</c:v>
                </c:pt>
                <c:pt idx="737">
                  <c:v>1E-3</c:v>
                </c:pt>
                <c:pt idx="738">
                  <c:v>1E-3</c:v>
                </c:pt>
                <c:pt idx="739">
                  <c:v>6630</c:v>
                </c:pt>
                <c:pt idx="740">
                  <c:v>1E-3</c:v>
                </c:pt>
                <c:pt idx="741">
                  <c:v>1E-3</c:v>
                </c:pt>
                <c:pt idx="742">
                  <c:v>505</c:v>
                </c:pt>
                <c:pt idx="743">
                  <c:v>1E-3</c:v>
                </c:pt>
                <c:pt idx="744">
                  <c:v>1E-3</c:v>
                </c:pt>
                <c:pt idx="745">
                  <c:v>1250</c:v>
                </c:pt>
                <c:pt idx="746">
                  <c:v>1E-3</c:v>
                </c:pt>
                <c:pt idx="747">
                  <c:v>1E-3</c:v>
                </c:pt>
                <c:pt idx="748">
                  <c:v>899</c:v>
                </c:pt>
                <c:pt idx="749">
                  <c:v>1E-3</c:v>
                </c:pt>
                <c:pt idx="750">
                  <c:v>1E-3</c:v>
                </c:pt>
                <c:pt idx="751">
                  <c:v>284</c:v>
                </c:pt>
                <c:pt idx="752">
                  <c:v>1E-3</c:v>
                </c:pt>
                <c:pt idx="753">
                  <c:v>1E-3</c:v>
                </c:pt>
                <c:pt idx="754">
                  <c:v>51.2</c:v>
                </c:pt>
                <c:pt idx="755">
                  <c:v>1E-3</c:v>
                </c:pt>
                <c:pt idx="756">
                  <c:v>1E-3</c:v>
                </c:pt>
                <c:pt idx="757">
                  <c:v>8.9</c:v>
                </c:pt>
                <c:pt idx="758">
                  <c:v>1E-3</c:v>
                </c:pt>
                <c:pt idx="759">
                  <c:v>1E-3</c:v>
                </c:pt>
                <c:pt idx="760">
                  <c:v>17.8</c:v>
                </c:pt>
                <c:pt idx="761">
                  <c:v>1E-3</c:v>
                </c:pt>
                <c:pt idx="762">
                  <c:v>1E-3</c:v>
                </c:pt>
                <c:pt idx="763">
                  <c:v>2.5</c:v>
                </c:pt>
                <c:pt idx="764">
                  <c:v>1E-3</c:v>
                </c:pt>
                <c:pt idx="765">
                  <c:v>1E-3</c:v>
                </c:pt>
                <c:pt idx="766">
                  <c:v>3250</c:v>
                </c:pt>
                <c:pt idx="767">
                  <c:v>1E-3</c:v>
                </c:pt>
                <c:pt idx="768">
                  <c:v>1E-3</c:v>
                </c:pt>
                <c:pt idx="769">
                  <c:v>2930</c:v>
                </c:pt>
                <c:pt idx="770">
                  <c:v>1E-3</c:v>
                </c:pt>
                <c:pt idx="771">
                  <c:v>1E-3</c:v>
                </c:pt>
                <c:pt idx="772">
                  <c:v>5760</c:v>
                </c:pt>
                <c:pt idx="773">
                  <c:v>1E-3</c:v>
                </c:pt>
                <c:pt idx="774">
                  <c:v>1E-3</c:v>
                </c:pt>
                <c:pt idx="775">
                  <c:v>3320</c:v>
                </c:pt>
                <c:pt idx="776">
                  <c:v>1E-3</c:v>
                </c:pt>
                <c:pt idx="777">
                  <c:v>1E-3</c:v>
                </c:pt>
                <c:pt idx="778">
                  <c:v>52</c:v>
                </c:pt>
                <c:pt idx="779">
                  <c:v>1E-3</c:v>
                </c:pt>
                <c:pt idx="780">
                  <c:v>1E-3</c:v>
                </c:pt>
                <c:pt idx="781">
                  <c:v>6.2</c:v>
                </c:pt>
                <c:pt idx="782">
                  <c:v>1E-3</c:v>
                </c:pt>
                <c:pt idx="783">
                  <c:v>1E-3</c:v>
                </c:pt>
                <c:pt idx="784">
                  <c:v>65.2</c:v>
                </c:pt>
                <c:pt idx="785">
                  <c:v>1E-3</c:v>
                </c:pt>
                <c:pt idx="786">
                  <c:v>1E-3</c:v>
                </c:pt>
                <c:pt idx="787">
                  <c:v>1.6</c:v>
                </c:pt>
                <c:pt idx="788">
                  <c:v>1E-3</c:v>
                </c:pt>
                <c:pt idx="789">
                  <c:v>1E-3</c:v>
                </c:pt>
                <c:pt idx="790">
                  <c:v>80.2</c:v>
                </c:pt>
                <c:pt idx="791">
                  <c:v>1E-3</c:v>
                </c:pt>
                <c:pt idx="792">
                  <c:v>1E-3</c:v>
                </c:pt>
                <c:pt idx="793">
                  <c:v>4430</c:v>
                </c:pt>
                <c:pt idx="794">
                  <c:v>1E-3</c:v>
                </c:pt>
                <c:pt idx="795">
                  <c:v>1E-3</c:v>
                </c:pt>
                <c:pt idx="796">
                  <c:v>25.9</c:v>
                </c:pt>
                <c:pt idx="797">
                  <c:v>1E-3</c:v>
                </c:pt>
                <c:pt idx="798">
                  <c:v>1E-3</c:v>
                </c:pt>
                <c:pt idx="799">
                  <c:v>602</c:v>
                </c:pt>
                <c:pt idx="800">
                  <c:v>1E-3</c:v>
                </c:pt>
                <c:pt idx="801">
                  <c:v>1E-3</c:v>
                </c:pt>
                <c:pt idx="802">
                  <c:v>5.6</c:v>
                </c:pt>
                <c:pt idx="803">
                  <c:v>1E-3</c:v>
                </c:pt>
                <c:pt idx="804">
                  <c:v>1E-3</c:v>
                </c:pt>
                <c:pt idx="805">
                  <c:v>9.9</c:v>
                </c:pt>
                <c:pt idx="806">
                  <c:v>1E-3</c:v>
                </c:pt>
                <c:pt idx="807">
                  <c:v>1E-3</c:v>
                </c:pt>
                <c:pt idx="808">
                  <c:v>3.6</c:v>
                </c:pt>
                <c:pt idx="809">
                  <c:v>1E-3</c:v>
                </c:pt>
                <c:pt idx="810">
                  <c:v>1E-3</c:v>
                </c:pt>
                <c:pt idx="811">
                  <c:v>11.3</c:v>
                </c:pt>
                <c:pt idx="812">
                  <c:v>1E-3</c:v>
                </c:pt>
                <c:pt idx="813">
                  <c:v>1E-3</c:v>
                </c:pt>
                <c:pt idx="814">
                  <c:v>77.3</c:v>
                </c:pt>
                <c:pt idx="815">
                  <c:v>1E-3</c:v>
                </c:pt>
                <c:pt idx="816">
                  <c:v>1E-3</c:v>
                </c:pt>
                <c:pt idx="817">
                  <c:v>7.2</c:v>
                </c:pt>
                <c:pt idx="818">
                  <c:v>1E-3</c:v>
                </c:pt>
                <c:pt idx="819">
                  <c:v>1E-3</c:v>
                </c:pt>
                <c:pt idx="820">
                  <c:v>472</c:v>
                </c:pt>
                <c:pt idx="821">
                  <c:v>1E-3</c:v>
                </c:pt>
                <c:pt idx="822">
                  <c:v>1E-3</c:v>
                </c:pt>
                <c:pt idx="823">
                  <c:v>326</c:v>
                </c:pt>
                <c:pt idx="824">
                  <c:v>1E-3</c:v>
                </c:pt>
                <c:pt idx="825">
                  <c:v>1E-3</c:v>
                </c:pt>
                <c:pt idx="826">
                  <c:v>322</c:v>
                </c:pt>
                <c:pt idx="827">
                  <c:v>1E-3</c:v>
                </c:pt>
                <c:pt idx="828">
                  <c:v>1E-3</c:v>
                </c:pt>
                <c:pt idx="829">
                  <c:v>120</c:v>
                </c:pt>
                <c:pt idx="830">
                  <c:v>1E-3</c:v>
                </c:pt>
                <c:pt idx="831">
                  <c:v>1E-3</c:v>
                </c:pt>
                <c:pt idx="832">
                  <c:v>29.9</c:v>
                </c:pt>
                <c:pt idx="833">
                  <c:v>1E-3</c:v>
                </c:pt>
                <c:pt idx="834">
                  <c:v>1E-3</c:v>
                </c:pt>
                <c:pt idx="835">
                  <c:v>11.9</c:v>
                </c:pt>
                <c:pt idx="836">
                  <c:v>1E-3</c:v>
                </c:pt>
                <c:pt idx="837">
                  <c:v>1E-3</c:v>
                </c:pt>
                <c:pt idx="838">
                  <c:v>289</c:v>
                </c:pt>
                <c:pt idx="839">
                  <c:v>1E-3</c:v>
                </c:pt>
                <c:pt idx="840">
                  <c:v>1E-3</c:v>
                </c:pt>
                <c:pt idx="841">
                  <c:v>1.99</c:v>
                </c:pt>
                <c:pt idx="842">
                  <c:v>1E-3</c:v>
                </c:pt>
                <c:pt idx="843">
                  <c:v>1E-3</c:v>
                </c:pt>
                <c:pt idx="844">
                  <c:v>2</c:v>
                </c:pt>
                <c:pt idx="845">
                  <c:v>1E-3</c:v>
                </c:pt>
                <c:pt idx="846">
                  <c:v>1E-3</c:v>
                </c:pt>
                <c:pt idx="847">
                  <c:v>0.97</c:v>
                </c:pt>
                <c:pt idx="848">
                  <c:v>1E-3</c:v>
                </c:pt>
                <c:pt idx="849">
                  <c:v>1E-3</c:v>
                </c:pt>
                <c:pt idx="850">
                  <c:v>4.5999999999999996</c:v>
                </c:pt>
                <c:pt idx="851">
                  <c:v>1E-3</c:v>
                </c:pt>
                <c:pt idx="852">
                  <c:v>1E-3</c:v>
                </c:pt>
                <c:pt idx="853">
                  <c:v>2.8</c:v>
                </c:pt>
                <c:pt idx="854">
                  <c:v>1E-3</c:v>
                </c:pt>
                <c:pt idx="855">
                  <c:v>1E-3</c:v>
                </c:pt>
                <c:pt idx="856">
                  <c:v>3.7</c:v>
                </c:pt>
                <c:pt idx="857">
                  <c:v>1E-3</c:v>
                </c:pt>
                <c:pt idx="858">
                  <c:v>1E-3</c:v>
                </c:pt>
                <c:pt idx="859">
                  <c:v>130</c:v>
                </c:pt>
                <c:pt idx="860">
                  <c:v>1E-3</c:v>
                </c:pt>
                <c:pt idx="861">
                  <c:v>1E-3</c:v>
                </c:pt>
                <c:pt idx="862">
                  <c:v>4.5</c:v>
                </c:pt>
                <c:pt idx="863">
                  <c:v>1E-3</c:v>
                </c:pt>
                <c:pt idx="864">
                  <c:v>1E-3</c:v>
                </c:pt>
                <c:pt idx="865">
                  <c:v>6</c:v>
                </c:pt>
                <c:pt idx="866">
                  <c:v>1E-3</c:v>
                </c:pt>
                <c:pt idx="867">
                  <c:v>1E-3</c:v>
                </c:pt>
                <c:pt idx="868">
                  <c:v>6.3</c:v>
                </c:pt>
                <c:pt idx="869">
                  <c:v>1E-3</c:v>
                </c:pt>
                <c:pt idx="870">
                  <c:v>1E-3</c:v>
                </c:pt>
                <c:pt idx="871">
                  <c:v>50300</c:v>
                </c:pt>
                <c:pt idx="872">
                  <c:v>1E-3</c:v>
                </c:pt>
                <c:pt idx="873">
                  <c:v>1E-3</c:v>
                </c:pt>
                <c:pt idx="874">
                  <c:v>18.5</c:v>
                </c:pt>
                <c:pt idx="875">
                  <c:v>1E-3</c:v>
                </c:pt>
                <c:pt idx="876">
                  <c:v>1E-3</c:v>
                </c:pt>
                <c:pt idx="877">
                  <c:v>3.3</c:v>
                </c:pt>
                <c:pt idx="878">
                  <c:v>1E-3</c:v>
                </c:pt>
                <c:pt idx="879">
                  <c:v>1E-3</c:v>
                </c:pt>
                <c:pt idx="880">
                  <c:v>312</c:v>
                </c:pt>
                <c:pt idx="881">
                  <c:v>1E-3</c:v>
                </c:pt>
                <c:pt idx="882">
                  <c:v>1E-3</c:v>
                </c:pt>
                <c:pt idx="883">
                  <c:v>7.6</c:v>
                </c:pt>
                <c:pt idx="884">
                  <c:v>1E-3</c:v>
                </c:pt>
                <c:pt idx="885">
                  <c:v>1E-3</c:v>
                </c:pt>
                <c:pt idx="886">
                  <c:v>3.9</c:v>
                </c:pt>
                <c:pt idx="887">
                  <c:v>1E-3</c:v>
                </c:pt>
                <c:pt idx="888">
                  <c:v>1E-3</c:v>
                </c:pt>
                <c:pt idx="889">
                  <c:v>7.1</c:v>
                </c:pt>
                <c:pt idx="890">
                  <c:v>1E-3</c:v>
                </c:pt>
                <c:pt idx="891">
                  <c:v>1E-3</c:v>
                </c:pt>
                <c:pt idx="892">
                  <c:v>12.8</c:v>
                </c:pt>
                <c:pt idx="893">
                  <c:v>1E-3</c:v>
                </c:pt>
                <c:pt idx="894">
                  <c:v>1E-3</c:v>
                </c:pt>
                <c:pt idx="895">
                  <c:v>323</c:v>
                </c:pt>
                <c:pt idx="896">
                  <c:v>1E-3</c:v>
                </c:pt>
                <c:pt idx="897">
                  <c:v>1E-3</c:v>
                </c:pt>
                <c:pt idx="898">
                  <c:v>1240</c:v>
                </c:pt>
                <c:pt idx="899">
                  <c:v>1E-3</c:v>
                </c:pt>
                <c:pt idx="900">
                  <c:v>1E-3</c:v>
                </c:pt>
                <c:pt idx="901">
                  <c:v>1180</c:v>
                </c:pt>
                <c:pt idx="902">
                  <c:v>1E-3</c:v>
                </c:pt>
                <c:pt idx="903">
                  <c:v>1E-3</c:v>
                </c:pt>
                <c:pt idx="904">
                  <c:v>42</c:v>
                </c:pt>
                <c:pt idx="905">
                  <c:v>1E-3</c:v>
                </c:pt>
                <c:pt idx="906">
                  <c:v>1E-3</c:v>
                </c:pt>
                <c:pt idx="907">
                  <c:v>115</c:v>
                </c:pt>
                <c:pt idx="908">
                  <c:v>1E-3</c:v>
                </c:pt>
                <c:pt idx="909">
                  <c:v>1E-3</c:v>
                </c:pt>
                <c:pt idx="910">
                  <c:v>2060</c:v>
                </c:pt>
                <c:pt idx="911">
                  <c:v>1E-3</c:v>
                </c:pt>
                <c:pt idx="912">
                  <c:v>1E-3</c:v>
                </c:pt>
                <c:pt idx="913">
                  <c:v>19</c:v>
                </c:pt>
                <c:pt idx="914">
                  <c:v>1E-3</c:v>
                </c:pt>
                <c:pt idx="915">
                  <c:v>1E-3</c:v>
                </c:pt>
                <c:pt idx="916">
                  <c:v>2.2000000000000002</c:v>
                </c:pt>
                <c:pt idx="917">
                  <c:v>1E-3</c:v>
                </c:pt>
                <c:pt idx="918">
                  <c:v>1E-3</c:v>
                </c:pt>
                <c:pt idx="919">
                  <c:v>20.3</c:v>
                </c:pt>
                <c:pt idx="920">
                  <c:v>1E-3</c:v>
                </c:pt>
                <c:pt idx="921">
                  <c:v>1E-3</c:v>
                </c:pt>
                <c:pt idx="922">
                  <c:v>3.5</c:v>
                </c:pt>
                <c:pt idx="923">
                  <c:v>1E-3</c:v>
                </c:pt>
                <c:pt idx="924">
                  <c:v>1E-3</c:v>
                </c:pt>
                <c:pt idx="925">
                  <c:v>11.1</c:v>
                </c:pt>
                <c:pt idx="926">
                  <c:v>1E-3</c:v>
                </c:pt>
                <c:pt idx="927">
                  <c:v>1E-3</c:v>
                </c:pt>
                <c:pt idx="928">
                  <c:v>59.2</c:v>
                </c:pt>
                <c:pt idx="929">
                  <c:v>1E-3</c:v>
                </c:pt>
                <c:pt idx="930">
                  <c:v>1E-3</c:v>
                </c:pt>
                <c:pt idx="931">
                  <c:v>1.4</c:v>
                </c:pt>
                <c:pt idx="932">
                  <c:v>1E-3</c:v>
                </c:pt>
                <c:pt idx="933">
                  <c:v>1E-3</c:v>
                </c:pt>
                <c:pt idx="934">
                  <c:v>1.6</c:v>
                </c:pt>
                <c:pt idx="935">
                  <c:v>1E-3</c:v>
                </c:pt>
                <c:pt idx="936">
                  <c:v>1E-3</c:v>
                </c:pt>
                <c:pt idx="937">
                  <c:v>1.7</c:v>
                </c:pt>
                <c:pt idx="938">
                  <c:v>1E-3</c:v>
                </c:pt>
                <c:pt idx="939">
                  <c:v>1E-3</c:v>
                </c:pt>
                <c:pt idx="940">
                  <c:v>1.3</c:v>
                </c:pt>
                <c:pt idx="941">
                  <c:v>1E-3</c:v>
                </c:pt>
                <c:pt idx="942">
                  <c:v>1E-3</c:v>
                </c:pt>
                <c:pt idx="943">
                  <c:v>30.3</c:v>
                </c:pt>
                <c:pt idx="944">
                  <c:v>1E-3</c:v>
                </c:pt>
                <c:pt idx="945">
                  <c:v>1E-3</c:v>
                </c:pt>
                <c:pt idx="946">
                  <c:v>8.6</c:v>
                </c:pt>
                <c:pt idx="947">
                  <c:v>1E-3</c:v>
                </c:pt>
                <c:pt idx="948">
                  <c:v>1E-3</c:v>
                </c:pt>
                <c:pt idx="949">
                  <c:v>3.8</c:v>
                </c:pt>
                <c:pt idx="950">
                  <c:v>1E-3</c:v>
                </c:pt>
                <c:pt idx="951">
                  <c:v>1E-3</c:v>
                </c:pt>
                <c:pt idx="952">
                  <c:v>8.6999999999999993</c:v>
                </c:pt>
                <c:pt idx="953">
                  <c:v>1E-3</c:v>
                </c:pt>
                <c:pt idx="954">
                  <c:v>1E-3</c:v>
                </c:pt>
                <c:pt idx="955">
                  <c:v>1.8</c:v>
                </c:pt>
                <c:pt idx="956">
                  <c:v>1E-3</c:v>
                </c:pt>
                <c:pt idx="957">
                  <c:v>1E-3</c:v>
                </c:pt>
                <c:pt idx="958">
                  <c:v>4550</c:v>
                </c:pt>
                <c:pt idx="959">
                  <c:v>1E-3</c:v>
                </c:pt>
                <c:pt idx="960">
                  <c:v>1E-3</c:v>
                </c:pt>
                <c:pt idx="961">
                  <c:v>2.6</c:v>
                </c:pt>
                <c:pt idx="962">
                  <c:v>1E-3</c:v>
                </c:pt>
                <c:pt idx="963">
                  <c:v>1E-3</c:v>
                </c:pt>
                <c:pt idx="964">
                  <c:v>447</c:v>
                </c:pt>
                <c:pt idx="965">
                  <c:v>1E-3</c:v>
                </c:pt>
                <c:pt idx="966">
                  <c:v>1E-3</c:v>
                </c:pt>
                <c:pt idx="967">
                  <c:v>26.1</c:v>
                </c:pt>
                <c:pt idx="968">
                  <c:v>1E-3</c:v>
                </c:pt>
                <c:pt idx="969">
                  <c:v>1E-3</c:v>
                </c:pt>
                <c:pt idx="970">
                  <c:v>5.45</c:v>
                </c:pt>
                <c:pt idx="971">
                  <c:v>1E-3</c:v>
                </c:pt>
                <c:pt idx="972">
                  <c:v>1E-3</c:v>
                </c:pt>
                <c:pt idx="973">
                  <c:v>5575</c:v>
                </c:pt>
                <c:pt idx="974">
                  <c:v>1E-3</c:v>
                </c:pt>
                <c:pt idx="975">
                  <c:v>1E-3</c:v>
                </c:pt>
                <c:pt idx="976">
                  <c:v>1800</c:v>
                </c:pt>
                <c:pt idx="977">
                  <c:v>1E-3</c:v>
                </c:pt>
                <c:pt idx="978">
                  <c:v>1E-3</c:v>
                </c:pt>
                <c:pt idx="979">
                  <c:v>2.6</c:v>
                </c:pt>
                <c:pt idx="980">
                  <c:v>1E-3</c:v>
                </c:pt>
                <c:pt idx="981">
                  <c:v>1E-3</c:v>
                </c:pt>
                <c:pt idx="982">
                  <c:v>6.1</c:v>
                </c:pt>
                <c:pt idx="983">
                  <c:v>1E-3</c:v>
                </c:pt>
                <c:pt idx="984">
                  <c:v>1E-3</c:v>
                </c:pt>
                <c:pt idx="985">
                  <c:v>15.8</c:v>
                </c:pt>
                <c:pt idx="986">
                  <c:v>1E-3</c:v>
                </c:pt>
                <c:pt idx="987">
                  <c:v>1E-3</c:v>
                </c:pt>
                <c:pt idx="988">
                  <c:v>3</c:v>
                </c:pt>
                <c:pt idx="989">
                  <c:v>1E-3</c:v>
                </c:pt>
                <c:pt idx="990">
                  <c:v>1E-3</c:v>
                </c:pt>
                <c:pt idx="991">
                  <c:v>38.1</c:v>
                </c:pt>
                <c:pt idx="992">
                  <c:v>1E-3</c:v>
                </c:pt>
                <c:pt idx="993">
                  <c:v>1E-3</c:v>
                </c:pt>
                <c:pt idx="994">
                  <c:v>4.9000000000000004</c:v>
                </c:pt>
                <c:pt idx="995">
                  <c:v>1E-3</c:v>
                </c:pt>
                <c:pt idx="996">
                  <c:v>1E-3</c:v>
                </c:pt>
                <c:pt idx="997">
                  <c:v>6.5</c:v>
                </c:pt>
                <c:pt idx="998">
                  <c:v>1E-3</c:v>
                </c:pt>
                <c:pt idx="999">
                  <c:v>1E-3</c:v>
                </c:pt>
                <c:pt idx="1000">
                  <c:v>6.9</c:v>
                </c:pt>
                <c:pt idx="1001">
                  <c:v>1E-3</c:v>
                </c:pt>
                <c:pt idx="1002">
                  <c:v>1E-3</c:v>
                </c:pt>
                <c:pt idx="1003">
                  <c:v>54.4</c:v>
                </c:pt>
                <c:pt idx="1004">
                  <c:v>1E-3</c:v>
                </c:pt>
                <c:pt idx="1005">
                  <c:v>1E-3</c:v>
                </c:pt>
                <c:pt idx="1006">
                  <c:v>40.6</c:v>
                </c:pt>
                <c:pt idx="1007">
                  <c:v>1E-3</c:v>
                </c:pt>
                <c:pt idx="1008">
                  <c:v>1E-3</c:v>
                </c:pt>
                <c:pt idx="1009">
                  <c:v>32.700000000000003</c:v>
                </c:pt>
                <c:pt idx="1010">
                  <c:v>1E-3</c:v>
                </c:pt>
                <c:pt idx="1011">
                  <c:v>1E-3</c:v>
                </c:pt>
                <c:pt idx="1012">
                  <c:v>38.200000000000003</c:v>
                </c:pt>
                <c:pt idx="1013">
                  <c:v>1E-3</c:v>
                </c:pt>
                <c:pt idx="1014">
                  <c:v>1E-3</c:v>
                </c:pt>
                <c:pt idx="1015">
                  <c:v>271</c:v>
                </c:pt>
                <c:pt idx="1016">
                  <c:v>1E-3</c:v>
                </c:pt>
                <c:pt idx="1017">
                  <c:v>1E-3</c:v>
                </c:pt>
                <c:pt idx="1018">
                  <c:v>1470</c:v>
                </c:pt>
                <c:pt idx="1019">
                  <c:v>1E-3</c:v>
                </c:pt>
                <c:pt idx="1020">
                  <c:v>1E-3</c:v>
                </c:pt>
                <c:pt idx="1021">
                  <c:v>77.2</c:v>
                </c:pt>
                <c:pt idx="1022">
                  <c:v>1E-3</c:v>
                </c:pt>
                <c:pt idx="1023">
                  <c:v>1E-3</c:v>
                </c:pt>
                <c:pt idx="1024">
                  <c:v>106</c:v>
                </c:pt>
                <c:pt idx="1025">
                  <c:v>1E-3</c:v>
                </c:pt>
                <c:pt idx="1026">
                  <c:v>1E-3</c:v>
                </c:pt>
                <c:pt idx="1027">
                  <c:v>8.3000000000000007</c:v>
                </c:pt>
                <c:pt idx="1028">
                  <c:v>1E-3</c:v>
                </c:pt>
                <c:pt idx="1029">
                  <c:v>1E-3</c:v>
                </c:pt>
                <c:pt idx="1030">
                  <c:v>1.1000000000000001</c:v>
                </c:pt>
                <c:pt idx="1031">
                  <c:v>1E-3</c:v>
                </c:pt>
                <c:pt idx="1032">
                  <c:v>1E-3</c:v>
                </c:pt>
                <c:pt idx="1033">
                  <c:v>1.9</c:v>
                </c:pt>
                <c:pt idx="1034">
                  <c:v>1E-3</c:v>
                </c:pt>
                <c:pt idx="1035">
                  <c:v>1E-3</c:v>
                </c:pt>
                <c:pt idx="1036">
                  <c:v>102</c:v>
                </c:pt>
                <c:pt idx="1037">
                  <c:v>1E-3</c:v>
                </c:pt>
                <c:pt idx="1038">
                  <c:v>1E-3</c:v>
                </c:pt>
                <c:pt idx="1039">
                  <c:v>0.5</c:v>
                </c:pt>
                <c:pt idx="1040">
                  <c:v>1E-3</c:v>
                </c:pt>
                <c:pt idx="1041">
                  <c:v>1E-3</c:v>
                </c:pt>
                <c:pt idx="1042">
                  <c:v>674</c:v>
                </c:pt>
                <c:pt idx="1043">
                  <c:v>1E-3</c:v>
                </c:pt>
                <c:pt idx="1044">
                  <c:v>1E-3</c:v>
                </c:pt>
                <c:pt idx="1045">
                  <c:v>3</c:v>
                </c:pt>
                <c:pt idx="1046">
                  <c:v>1E-3</c:v>
                </c:pt>
                <c:pt idx="1047">
                  <c:v>1E-3</c:v>
                </c:pt>
                <c:pt idx="1048">
                  <c:v>5.3</c:v>
                </c:pt>
                <c:pt idx="1049">
                  <c:v>1E-3</c:v>
                </c:pt>
                <c:pt idx="1050">
                  <c:v>1E-3</c:v>
                </c:pt>
                <c:pt idx="1051">
                  <c:v>211</c:v>
                </c:pt>
                <c:pt idx="1052">
                  <c:v>1E-3</c:v>
                </c:pt>
                <c:pt idx="1053">
                  <c:v>1E-3</c:v>
                </c:pt>
                <c:pt idx="1054">
                  <c:v>2.2000000000000002</c:v>
                </c:pt>
                <c:pt idx="1055">
                  <c:v>1E-3</c:v>
                </c:pt>
                <c:pt idx="1056">
                  <c:v>1E-3</c:v>
                </c:pt>
                <c:pt idx="1057">
                  <c:v>2</c:v>
                </c:pt>
                <c:pt idx="1058">
                  <c:v>1E-3</c:v>
                </c:pt>
                <c:pt idx="1059">
                  <c:v>1E-3</c:v>
                </c:pt>
                <c:pt idx="1060">
                  <c:v>7.8</c:v>
                </c:pt>
                <c:pt idx="1061">
                  <c:v>1E-3</c:v>
                </c:pt>
                <c:pt idx="1062">
                  <c:v>1E-3</c:v>
                </c:pt>
                <c:pt idx="1063">
                  <c:v>3.4</c:v>
                </c:pt>
                <c:pt idx="1064">
                  <c:v>1E-3</c:v>
                </c:pt>
                <c:pt idx="1065">
                  <c:v>1E-3</c:v>
                </c:pt>
                <c:pt idx="1066">
                  <c:v>31.4</c:v>
                </c:pt>
                <c:pt idx="1067">
                  <c:v>1E-3</c:v>
                </c:pt>
                <c:pt idx="1068">
                  <c:v>1E-3</c:v>
                </c:pt>
                <c:pt idx="1069">
                  <c:v>42.4</c:v>
                </c:pt>
                <c:pt idx="1070">
                  <c:v>1E-3</c:v>
                </c:pt>
                <c:pt idx="1071">
                  <c:v>1E-3</c:v>
                </c:pt>
                <c:pt idx="1072">
                  <c:v>0.6</c:v>
                </c:pt>
                <c:pt idx="1073">
                  <c:v>1E-3</c:v>
                </c:pt>
                <c:pt idx="1074">
                  <c:v>1E-3</c:v>
                </c:pt>
                <c:pt idx="1075">
                  <c:v>24.3</c:v>
                </c:pt>
                <c:pt idx="1076">
                  <c:v>1E-3</c:v>
                </c:pt>
                <c:pt idx="1077">
                  <c:v>1E-3</c:v>
                </c:pt>
                <c:pt idx="1078">
                  <c:v>48.5</c:v>
                </c:pt>
                <c:pt idx="1079">
                  <c:v>1E-3</c:v>
                </c:pt>
                <c:pt idx="1080">
                  <c:v>1E-3</c:v>
                </c:pt>
                <c:pt idx="1081">
                  <c:v>35.4</c:v>
                </c:pt>
                <c:pt idx="1082">
                  <c:v>1E-3</c:v>
                </c:pt>
                <c:pt idx="1083">
                  <c:v>1E-3</c:v>
                </c:pt>
                <c:pt idx="1084">
                  <c:v>2.1</c:v>
                </c:pt>
                <c:pt idx="1085">
                  <c:v>1E-3</c:v>
                </c:pt>
                <c:pt idx="1086">
                  <c:v>1E-3</c:v>
                </c:pt>
                <c:pt idx="1087">
                  <c:v>2.1</c:v>
                </c:pt>
                <c:pt idx="1088">
                  <c:v>1E-3</c:v>
                </c:pt>
                <c:pt idx="1089">
                  <c:v>1E-3</c:v>
                </c:pt>
                <c:pt idx="1090">
                  <c:v>3.5</c:v>
                </c:pt>
                <c:pt idx="1091">
                  <c:v>1E-3</c:v>
                </c:pt>
                <c:pt idx="1092">
                  <c:v>1E-3</c:v>
                </c:pt>
                <c:pt idx="1093">
                  <c:v>3570</c:v>
                </c:pt>
                <c:pt idx="1094">
                  <c:v>1E-3</c:v>
                </c:pt>
                <c:pt idx="1095">
                  <c:v>1E-3</c:v>
                </c:pt>
                <c:pt idx="1096">
                  <c:v>10.3</c:v>
                </c:pt>
                <c:pt idx="1097">
                  <c:v>1E-3</c:v>
                </c:pt>
                <c:pt idx="1098">
                  <c:v>1E-3</c:v>
                </c:pt>
                <c:pt idx="1099">
                  <c:v>5.4</c:v>
                </c:pt>
                <c:pt idx="1100">
                  <c:v>1E-3</c:v>
                </c:pt>
                <c:pt idx="1101">
                  <c:v>1E-3</c:v>
                </c:pt>
                <c:pt idx="1102">
                  <c:v>2.8</c:v>
                </c:pt>
                <c:pt idx="1103">
                  <c:v>1E-3</c:v>
                </c:pt>
                <c:pt idx="1104">
                  <c:v>1E-3</c:v>
                </c:pt>
                <c:pt idx="1105">
                  <c:v>159</c:v>
                </c:pt>
                <c:pt idx="1106">
                  <c:v>1E-3</c:v>
                </c:pt>
                <c:pt idx="1107">
                  <c:v>1E-3</c:v>
                </c:pt>
                <c:pt idx="1108">
                  <c:v>5.8</c:v>
                </c:pt>
                <c:pt idx="1109">
                  <c:v>1E-3</c:v>
                </c:pt>
                <c:pt idx="1110">
                  <c:v>1E-3</c:v>
                </c:pt>
                <c:pt idx="1111">
                  <c:v>4</c:v>
                </c:pt>
                <c:pt idx="1112">
                  <c:v>1E-3</c:v>
                </c:pt>
                <c:pt idx="1113">
                  <c:v>1E-3</c:v>
                </c:pt>
                <c:pt idx="1114">
                  <c:v>9160</c:v>
                </c:pt>
                <c:pt idx="1115">
                  <c:v>1E-3</c:v>
                </c:pt>
                <c:pt idx="1116">
                  <c:v>1E-3</c:v>
                </c:pt>
                <c:pt idx="1117">
                  <c:v>4.4000000000000004</c:v>
                </c:pt>
                <c:pt idx="1118">
                  <c:v>1E-3</c:v>
                </c:pt>
                <c:pt idx="1119">
                  <c:v>1E-3</c:v>
                </c:pt>
                <c:pt idx="1120">
                  <c:v>389</c:v>
                </c:pt>
                <c:pt idx="1121">
                  <c:v>1E-3</c:v>
                </c:pt>
                <c:pt idx="1122">
                  <c:v>1E-3</c:v>
                </c:pt>
                <c:pt idx="1123">
                  <c:v>1.1000000000000001</c:v>
                </c:pt>
                <c:pt idx="1124">
                  <c:v>1E-3</c:v>
                </c:pt>
                <c:pt idx="1125">
                  <c:v>1E-3</c:v>
                </c:pt>
                <c:pt idx="1126">
                  <c:v>24.4</c:v>
                </c:pt>
                <c:pt idx="1127">
                  <c:v>1E-3</c:v>
                </c:pt>
                <c:pt idx="1128">
                  <c:v>1E-3</c:v>
                </c:pt>
                <c:pt idx="1129">
                  <c:v>9.6</c:v>
                </c:pt>
                <c:pt idx="1130">
                  <c:v>1E-3</c:v>
                </c:pt>
                <c:pt idx="1131">
                  <c:v>1E-3</c:v>
                </c:pt>
                <c:pt idx="1132">
                  <c:v>1.5</c:v>
                </c:pt>
                <c:pt idx="1133">
                  <c:v>1E-3</c:v>
                </c:pt>
                <c:pt idx="1134">
                  <c:v>1E-3</c:v>
                </c:pt>
                <c:pt idx="1135">
                  <c:v>2.7</c:v>
                </c:pt>
                <c:pt idx="1136">
                  <c:v>1E-3</c:v>
                </c:pt>
                <c:pt idx="1137">
                  <c:v>1E-3</c:v>
                </c:pt>
                <c:pt idx="1138">
                  <c:v>66.3</c:v>
                </c:pt>
                <c:pt idx="1139">
                  <c:v>1E-3</c:v>
                </c:pt>
                <c:pt idx="1140">
                  <c:v>1E-3</c:v>
                </c:pt>
                <c:pt idx="1141">
                  <c:v>33.1</c:v>
                </c:pt>
                <c:pt idx="1142">
                  <c:v>1E-3</c:v>
                </c:pt>
                <c:pt idx="1143">
                  <c:v>1E-3</c:v>
                </c:pt>
                <c:pt idx="1144">
                  <c:v>618</c:v>
                </c:pt>
                <c:pt idx="1145">
                  <c:v>1E-3</c:v>
                </c:pt>
                <c:pt idx="1146">
                  <c:v>1E-3</c:v>
                </c:pt>
                <c:pt idx="1147">
                  <c:v>158</c:v>
                </c:pt>
                <c:pt idx="1148">
                  <c:v>1E-3</c:v>
                </c:pt>
                <c:pt idx="1149">
                  <c:v>1E-3</c:v>
                </c:pt>
                <c:pt idx="1150">
                  <c:v>8.3000000000000007</c:v>
                </c:pt>
                <c:pt idx="1151">
                  <c:v>1E-3</c:v>
                </c:pt>
                <c:pt idx="1152">
                  <c:v>1E-3</c:v>
                </c:pt>
                <c:pt idx="1153">
                  <c:v>10</c:v>
                </c:pt>
                <c:pt idx="1154">
                  <c:v>1E-3</c:v>
                </c:pt>
                <c:pt idx="1155">
                  <c:v>1E-3</c:v>
                </c:pt>
                <c:pt idx="1156">
                  <c:v>4.7</c:v>
                </c:pt>
                <c:pt idx="1157">
                  <c:v>1E-3</c:v>
                </c:pt>
                <c:pt idx="1158">
                  <c:v>1E-3</c:v>
                </c:pt>
                <c:pt idx="1159">
                  <c:v>9.3000000000000007</c:v>
                </c:pt>
                <c:pt idx="1160">
                  <c:v>1E-3</c:v>
                </c:pt>
                <c:pt idx="1161">
                  <c:v>1E-3</c:v>
                </c:pt>
                <c:pt idx="1162">
                  <c:v>4.3</c:v>
                </c:pt>
                <c:pt idx="1163">
                  <c:v>1E-3</c:v>
                </c:pt>
                <c:pt idx="1164">
                  <c:v>1E-3</c:v>
                </c:pt>
                <c:pt idx="1165">
                  <c:v>329</c:v>
                </c:pt>
                <c:pt idx="1166">
                  <c:v>1E-3</c:v>
                </c:pt>
                <c:pt idx="1167">
                  <c:v>1E-3</c:v>
                </c:pt>
                <c:pt idx="1168">
                  <c:v>5.6</c:v>
                </c:pt>
                <c:pt idx="1169">
                  <c:v>1E-3</c:v>
                </c:pt>
                <c:pt idx="1170">
                  <c:v>1E-3</c:v>
                </c:pt>
                <c:pt idx="1171">
                  <c:v>3577.6</c:v>
                </c:pt>
                <c:pt idx="1172">
                  <c:v>1E-3</c:v>
                </c:pt>
                <c:pt idx="1173">
                  <c:v>1E-3</c:v>
                </c:pt>
                <c:pt idx="1174">
                  <c:v>398.4</c:v>
                </c:pt>
                <c:pt idx="1175">
                  <c:v>1E-3</c:v>
                </c:pt>
                <c:pt idx="1176">
                  <c:v>1E-3</c:v>
                </c:pt>
                <c:pt idx="1177">
                  <c:v>3.2</c:v>
                </c:pt>
                <c:pt idx="1178">
                  <c:v>1E-3</c:v>
                </c:pt>
                <c:pt idx="1179">
                  <c:v>1E-3</c:v>
                </c:pt>
                <c:pt idx="1180">
                  <c:v>17.7</c:v>
                </c:pt>
                <c:pt idx="1181">
                  <c:v>1E-3</c:v>
                </c:pt>
                <c:pt idx="1182">
                  <c:v>1E-3</c:v>
                </c:pt>
                <c:pt idx="1183">
                  <c:v>828</c:v>
                </c:pt>
                <c:pt idx="1184">
                  <c:v>1E-3</c:v>
                </c:pt>
                <c:pt idx="1185">
                  <c:v>1E-3</c:v>
                </c:pt>
                <c:pt idx="1186">
                  <c:v>11</c:v>
                </c:pt>
                <c:pt idx="1187">
                  <c:v>1E-3</c:v>
                </c:pt>
                <c:pt idx="1188">
                  <c:v>1E-3</c:v>
                </c:pt>
                <c:pt idx="1189">
                  <c:v>4010</c:v>
                </c:pt>
                <c:pt idx="1190">
                  <c:v>1E-3</c:v>
                </c:pt>
                <c:pt idx="1191">
                  <c:v>1E-3</c:v>
                </c:pt>
                <c:pt idx="1192">
                  <c:v>618</c:v>
                </c:pt>
                <c:pt idx="1193">
                  <c:v>1E-3</c:v>
                </c:pt>
                <c:pt idx="1194">
                  <c:v>1E-3</c:v>
                </c:pt>
                <c:pt idx="1195">
                  <c:v>53</c:v>
                </c:pt>
                <c:pt idx="1196">
                  <c:v>1E-3</c:v>
                </c:pt>
                <c:pt idx="1197">
                  <c:v>1E-3</c:v>
                </c:pt>
                <c:pt idx="1198">
                  <c:v>114.1</c:v>
                </c:pt>
                <c:pt idx="1199">
                  <c:v>1E-3</c:v>
                </c:pt>
                <c:pt idx="1200">
                  <c:v>1E-3</c:v>
                </c:pt>
                <c:pt idx="1201">
                  <c:v>70</c:v>
                </c:pt>
                <c:pt idx="1202">
                  <c:v>1E-3</c:v>
                </c:pt>
                <c:pt idx="1203">
                  <c:v>1E-3</c:v>
                </c:pt>
                <c:pt idx="1204">
                  <c:v>7.5</c:v>
                </c:pt>
                <c:pt idx="1205">
                  <c:v>1E-3</c:v>
                </c:pt>
                <c:pt idx="1206">
                  <c:v>1E-3</c:v>
                </c:pt>
                <c:pt idx="1207">
                  <c:v>3.3</c:v>
                </c:pt>
                <c:pt idx="1208">
                  <c:v>1E-3</c:v>
                </c:pt>
                <c:pt idx="1209">
                  <c:v>1E-3</c:v>
                </c:pt>
                <c:pt idx="1210">
                  <c:v>1.3</c:v>
                </c:pt>
                <c:pt idx="1211">
                  <c:v>1E-3</c:v>
                </c:pt>
                <c:pt idx="1212">
                  <c:v>1E-3</c:v>
                </c:pt>
                <c:pt idx="1213">
                  <c:v>1</c:v>
                </c:pt>
                <c:pt idx="1214">
                  <c:v>1E-3</c:v>
                </c:pt>
                <c:pt idx="1215">
                  <c:v>1E-3</c:v>
                </c:pt>
                <c:pt idx="1216">
                  <c:v>14.5</c:v>
                </c:pt>
                <c:pt idx="1217">
                  <c:v>1E-3</c:v>
                </c:pt>
                <c:pt idx="1218">
                  <c:v>1E-3</c:v>
                </c:pt>
                <c:pt idx="1219">
                  <c:v>8</c:v>
                </c:pt>
                <c:pt idx="1220">
                  <c:v>1E-3</c:v>
                </c:pt>
                <c:pt idx="1221">
                  <c:v>1E-3</c:v>
                </c:pt>
                <c:pt idx="1222">
                  <c:v>1</c:v>
                </c:pt>
                <c:pt idx="1223">
                  <c:v>1E-3</c:v>
                </c:pt>
                <c:pt idx="1224">
                  <c:v>1E-3</c:v>
                </c:pt>
                <c:pt idx="1225">
                  <c:v>21</c:v>
                </c:pt>
                <c:pt idx="1226">
                  <c:v>1E-3</c:v>
                </c:pt>
                <c:pt idx="1227">
                  <c:v>1E-3</c:v>
                </c:pt>
                <c:pt idx="1228">
                  <c:v>190</c:v>
                </c:pt>
                <c:pt idx="1229">
                  <c:v>1E-3</c:v>
                </c:pt>
                <c:pt idx="1230">
                  <c:v>1E-3</c:v>
                </c:pt>
                <c:pt idx="1231">
                  <c:v>260</c:v>
                </c:pt>
                <c:pt idx="1232">
                  <c:v>1E-3</c:v>
                </c:pt>
                <c:pt idx="1233">
                  <c:v>1E-3</c:v>
                </c:pt>
                <c:pt idx="1234">
                  <c:v>5.2</c:v>
                </c:pt>
                <c:pt idx="1235">
                  <c:v>1E-3</c:v>
                </c:pt>
                <c:pt idx="1236">
                  <c:v>1E-3</c:v>
                </c:pt>
                <c:pt idx="1237">
                  <c:v>27</c:v>
                </c:pt>
                <c:pt idx="1238">
                  <c:v>1E-3</c:v>
                </c:pt>
                <c:pt idx="1239">
                  <c:v>1E-3</c:v>
                </c:pt>
                <c:pt idx="1240">
                  <c:v>3.6</c:v>
                </c:pt>
                <c:pt idx="1241">
                  <c:v>1E-3</c:v>
                </c:pt>
                <c:pt idx="1242">
                  <c:v>1E-3</c:v>
                </c:pt>
                <c:pt idx="1243">
                  <c:v>18.5</c:v>
                </c:pt>
                <c:pt idx="1244">
                  <c:v>1E-3</c:v>
                </c:pt>
                <c:pt idx="1245">
                  <c:v>1E-3</c:v>
                </c:pt>
                <c:pt idx="1246">
                  <c:v>6.7</c:v>
                </c:pt>
                <c:pt idx="1247">
                  <c:v>1E-3</c:v>
                </c:pt>
                <c:pt idx="1248">
                  <c:v>1E-3</c:v>
                </c:pt>
                <c:pt idx="1249">
                  <c:v>1.7</c:v>
                </c:pt>
                <c:pt idx="1250">
                  <c:v>1E-3</c:v>
                </c:pt>
                <c:pt idx="1251">
                  <c:v>1E-3</c:v>
                </c:pt>
                <c:pt idx="1252">
                  <c:v>2.2999999999999998</c:v>
                </c:pt>
                <c:pt idx="1253">
                  <c:v>1E-3</c:v>
                </c:pt>
                <c:pt idx="1254">
                  <c:v>1E-3</c:v>
                </c:pt>
                <c:pt idx="1255">
                  <c:v>16</c:v>
                </c:pt>
                <c:pt idx="1256">
                  <c:v>1E-3</c:v>
                </c:pt>
                <c:pt idx="1257">
                  <c:v>1E-3</c:v>
                </c:pt>
                <c:pt idx="1258">
                  <c:v>92</c:v>
                </c:pt>
                <c:pt idx="1259">
                  <c:v>1E-3</c:v>
                </c:pt>
                <c:pt idx="1260">
                  <c:v>1E-3</c:v>
                </c:pt>
                <c:pt idx="1261">
                  <c:v>3</c:v>
                </c:pt>
                <c:pt idx="1262">
                  <c:v>1E-3</c:v>
                </c:pt>
                <c:pt idx="1263">
                  <c:v>1E-3</c:v>
                </c:pt>
                <c:pt idx="1264">
                  <c:v>150</c:v>
                </c:pt>
                <c:pt idx="1265">
                  <c:v>1E-3</c:v>
                </c:pt>
                <c:pt idx="1266">
                  <c:v>1E-3</c:v>
                </c:pt>
                <c:pt idx="1267">
                  <c:v>77</c:v>
                </c:pt>
                <c:pt idx="1268">
                  <c:v>1E-3</c:v>
                </c:pt>
                <c:pt idx="1269">
                  <c:v>1E-3</c:v>
                </c:pt>
                <c:pt idx="1270">
                  <c:v>15.6</c:v>
                </c:pt>
                <c:pt idx="1271">
                  <c:v>1E-3</c:v>
                </c:pt>
                <c:pt idx="1272">
                  <c:v>1E-3</c:v>
                </c:pt>
                <c:pt idx="1273">
                  <c:v>1</c:v>
                </c:pt>
                <c:pt idx="1274">
                  <c:v>1E-3</c:v>
                </c:pt>
                <c:pt idx="1275">
                  <c:v>1E-3</c:v>
                </c:pt>
                <c:pt idx="1276">
                  <c:v>1</c:v>
                </c:pt>
                <c:pt idx="1277">
                  <c:v>1E-3</c:v>
                </c:pt>
                <c:pt idx="1278">
                  <c:v>1E-3</c:v>
                </c:pt>
                <c:pt idx="1279">
                  <c:v>230</c:v>
                </c:pt>
                <c:pt idx="1280">
                  <c:v>1E-3</c:v>
                </c:pt>
                <c:pt idx="1281">
                  <c:v>1E-3</c:v>
                </c:pt>
                <c:pt idx="1282">
                  <c:v>4600</c:v>
                </c:pt>
                <c:pt idx="1283">
                  <c:v>1E-3</c:v>
                </c:pt>
                <c:pt idx="1284">
                  <c:v>1E-3</c:v>
                </c:pt>
                <c:pt idx="1285">
                  <c:v>2230</c:v>
                </c:pt>
                <c:pt idx="1286">
                  <c:v>1E-3</c:v>
                </c:pt>
                <c:pt idx="1287">
                  <c:v>1E-3</c:v>
                </c:pt>
                <c:pt idx="1288">
                  <c:v>990</c:v>
                </c:pt>
                <c:pt idx="1289">
                  <c:v>1E-3</c:v>
                </c:pt>
                <c:pt idx="1290">
                  <c:v>1E-3</c:v>
                </c:pt>
                <c:pt idx="1291">
                  <c:v>126</c:v>
                </c:pt>
                <c:pt idx="1292">
                  <c:v>1E-3</c:v>
                </c:pt>
                <c:pt idx="1293">
                  <c:v>1E-3</c:v>
                </c:pt>
                <c:pt idx="1294">
                  <c:v>4.4000000000000004</c:v>
                </c:pt>
                <c:pt idx="1295">
                  <c:v>1E-3</c:v>
                </c:pt>
                <c:pt idx="1296">
                  <c:v>1E-3</c:v>
                </c:pt>
                <c:pt idx="1297">
                  <c:v>11</c:v>
                </c:pt>
                <c:pt idx="1298">
                  <c:v>1E-3</c:v>
                </c:pt>
                <c:pt idx="1299">
                  <c:v>1E-3</c:v>
                </c:pt>
                <c:pt idx="1300">
                  <c:v>21</c:v>
                </c:pt>
                <c:pt idx="1301">
                  <c:v>1E-3</c:v>
                </c:pt>
                <c:pt idx="1302">
                  <c:v>1E-3</c:v>
                </c:pt>
                <c:pt idx="1303">
                  <c:v>0.9</c:v>
                </c:pt>
                <c:pt idx="1304">
                  <c:v>1E-3</c:v>
                </c:pt>
                <c:pt idx="1305">
                  <c:v>1E-3</c:v>
                </c:pt>
                <c:pt idx="1306">
                  <c:v>27</c:v>
                </c:pt>
                <c:pt idx="1307">
                  <c:v>1E-3</c:v>
                </c:pt>
                <c:pt idx="1308">
                  <c:v>1E-3</c:v>
                </c:pt>
                <c:pt idx="1309">
                  <c:v>210</c:v>
                </c:pt>
                <c:pt idx="1310">
                  <c:v>1E-3</c:v>
                </c:pt>
                <c:pt idx="1311">
                  <c:v>1E-3</c:v>
                </c:pt>
                <c:pt idx="1312">
                  <c:v>46</c:v>
                </c:pt>
                <c:pt idx="1313">
                  <c:v>1E-3</c:v>
                </c:pt>
                <c:pt idx="1314">
                  <c:v>1E-3</c:v>
                </c:pt>
                <c:pt idx="1315">
                  <c:v>54</c:v>
                </c:pt>
                <c:pt idx="1316">
                  <c:v>1E-3</c:v>
                </c:pt>
                <c:pt idx="1317">
                  <c:v>1E-3</c:v>
                </c:pt>
                <c:pt idx="1318">
                  <c:v>490</c:v>
                </c:pt>
                <c:pt idx="1319">
                  <c:v>1E-3</c:v>
                </c:pt>
                <c:pt idx="1320">
                  <c:v>1E-3</c:v>
                </c:pt>
                <c:pt idx="1321">
                  <c:v>264</c:v>
                </c:pt>
                <c:pt idx="1322">
                  <c:v>1E-3</c:v>
                </c:pt>
                <c:pt idx="1323">
                  <c:v>1E-3</c:v>
                </c:pt>
                <c:pt idx="1324">
                  <c:v>7.4</c:v>
                </c:pt>
                <c:pt idx="1325">
                  <c:v>1E-3</c:v>
                </c:pt>
                <c:pt idx="1326">
                  <c:v>1E-3</c:v>
                </c:pt>
                <c:pt idx="1327">
                  <c:v>330</c:v>
                </c:pt>
                <c:pt idx="1328">
                  <c:v>1E-3</c:v>
                </c:pt>
                <c:pt idx="1329">
                  <c:v>1E-3</c:v>
                </c:pt>
                <c:pt idx="1330">
                  <c:v>3800</c:v>
                </c:pt>
                <c:pt idx="1331">
                  <c:v>1E-3</c:v>
                </c:pt>
                <c:pt idx="1332">
                  <c:v>1E-3</c:v>
                </c:pt>
                <c:pt idx="1333">
                  <c:v>1100</c:v>
                </c:pt>
                <c:pt idx="1334">
                  <c:v>1E-3</c:v>
                </c:pt>
                <c:pt idx="1335">
                  <c:v>1E-3</c:v>
                </c:pt>
                <c:pt idx="1336">
                  <c:v>7.7</c:v>
                </c:pt>
                <c:pt idx="1337">
                  <c:v>1E-3</c:v>
                </c:pt>
                <c:pt idx="1338">
                  <c:v>1E-3</c:v>
                </c:pt>
                <c:pt idx="1339">
                  <c:v>41</c:v>
                </c:pt>
                <c:pt idx="1340">
                  <c:v>1E-3</c:v>
                </c:pt>
                <c:pt idx="1341">
                  <c:v>1E-3</c:v>
                </c:pt>
                <c:pt idx="1342">
                  <c:v>1.1000000000000001</c:v>
                </c:pt>
                <c:pt idx="1343">
                  <c:v>1E-3</c:v>
                </c:pt>
                <c:pt idx="1344">
                  <c:v>1E-3</c:v>
                </c:pt>
                <c:pt idx="1345">
                  <c:v>9.6999999999999993</c:v>
                </c:pt>
                <c:pt idx="1346">
                  <c:v>1E-3</c:v>
                </c:pt>
                <c:pt idx="1347">
                  <c:v>1E-3</c:v>
                </c:pt>
                <c:pt idx="1348">
                  <c:v>130</c:v>
                </c:pt>
                <c:pt idx="1349">
                  <c:v>1E-3</c:v>
                </c:pt>
                <c:pt idx="1350">
                  <c:v>1E-3</c:v>
                </c:pt>
                <c:pt idx="1351">
                  <c:v>12</c:v>
                </c:pt>
                <c:pt idx="1352">
                  <c:v>1E-3</c:v>
                </c:pt>
                <c:pt idx="1353">
                  <c:v>1E-3</c:v>
                </c:pt>
                <c:pt idx="1354">
                  <c:v>30</c:v>
                </c:pt>
                <c:pt idx="1355">
                  <c:v>1E-3</c:v>
                </c:pt>
                <c:pt idx="1356">
                  <c:v>1E-3</c:v>
                </c:pt>
                <c:pt idx="1357">
                  <c:v>21</c:v>
                </c:pt>
                <c:pt idx="1358">
                  <c:v>1E-3</c:v>
                </c:pt>
                <c:pt idx="1359">
                  <c:v>1E-3</c:v>
                </c:pt>
                <c:pt idx="1360">
                  <c:v>5.4</c:v>
                </c:pt>
                <c:pt idx="1361">
                  <c:v>1E-3</c:v>
                </c:pt>
                <c:pt idx="1362">
                  <c:v>1E-3</c:v>
                </c:pt>
                <c:pt idx="1363">
                  <c:v>280</c:v>
                </c:pt>
                <c:pt idx="1364">
                  <c:v>1E-3</c:v>
                </c:pt>
                <c:pt idx="1365">
                  <c:v>1E-3</c:v>
                </c:pt>
                <c:pt idx="1366">
                  <c:v>70</c:v>
                </c:pt>
                <c:pt idx="1367">
                  <c:v>1E-3</c:v>
                </c:pt>
                <c:pt idx="1368">
                  <c:v>1E-3</c:v>
                </c:pt>
                <c:pt idx="1369">
                  <c:v>160</c:v>
                </c:pt>
                <c:pt idx="1370">
                  <c:v>1E-3</c:v>
                </c:pt>
                <c:pt idx="1371">
                  <c:v>1E-3</c:v>
                </c:pt>
                <c:pt idx="1372">
                  <c:v>2.5</c:v>
                </c:pt>
                <c:pt idx="1373">
                  <c:v>1E-3</c:v>
                </c:pt>
                <c:pt idx="1374">
                  <c:v>1E-3</c:v>
                </c:pt>
                <c:pt idx="1375">
                  <c:v>1860</c:v>
                </c:pt>
                <c:pt idx="1376">
                  <c:v>1E-3</c:v>
                </c:pt>
                <c:pt idx="1377">
                  <c:v>1E-3</c:v>
                </c:pt>
                <c:pt idx="1378">
                  <c:v>660</c:v>
                </c:pt>
                <c:pt idx="1379">
                  <c:v>1E-3</c:v>
                </c:pt>
                <c:pt idx="1380">
                  <c:v>1E-3</c:v>
                </c:pt>
                <c:pt idx="1381">
                  <c:v>160</c:v>
                </c:pt>
                <c:pt idx="1382">
                  <c:v>1E-3</c:v>
                </c:pt>
                <c:pt idx="1383">
                  <c:v>1E-3</c:v>
                </c:pt>
                <c:pt idx="1384">
                  <c:v>6.8</c:v>
                </c:pt>
                <c:pt idx="1385">
                  <c:v>1E-3</c:v>
                </c:pt>
                <c:pt idx="1386">
                  <c:v>1E-3</c:v>
                </c:pt>
                <c:pt idx="1387">
                  <c:v>6.2</c:v>
                </c:pt>
                <c:pt idx="1388">
                  <c:v>1E-3</c:v>
                </c:pt>
                <c:pt idx="1389">
                  <c:v>1E-3</c:v>
                </c:pt>
                <c:pt idx="1390">
                  <c:v>1.9</c:v>
                </c:pt>
                <c:pt idx="1391">
                  <c:v>1E-3</c:v>
                </c:pt>
                <c:pt idx="1392">
                  <c:v>1E-3</c:v>
                </c:pt>
                <c:pt idx="1393">
                  <c:v>35</c:v>
                </c:pt>
                <c:pt idx="1394">
                  <c:v>1E-3</c:v>
                </c:pt>
                <c:pt idx="1395">
                  <c:v>1E-3</c:v>
                </c:pt>
                <c:pt idx="1396">
                  <c:v>3.4</c:v>
                </c:pt>
                <c:pt idx="1397">
                  <c:v>1E-3</c:v>
                </c:pt>
                <c:pt idx="1398">
                  <c:v>1E-3</c:v>
                </c:pt>
                <c:pt idx="1399">
                  <c:v>2.2999999999999998</c:v>
                </c:pt>
                <c:pt idx="1400">
                  <c:v>1E-3</c:v>
                </c:pt>
                <c:pt idx="1401">
                  <c:v>1E-3</c:v>
                </c:pt>
                <c:pt idx="1402">
                  <c:v>26.5</c:v>
                </c:pt>
                <c:pt idx="1403">
                  <c:v>1E-3</c:v>
                </c:pt>
                <c:pt idx="1404">
                  <c:v>1E-3</c:v>
                </c:pt>
                <c:pt idx="1405">
                  <c:v>1.8</c:v>
                </c:pt>
                <c:pt idx="1406">
                  <c:v>1E-3</c:v>
                </c:pt>
                <c:pt idx="1407">
                  <c:v>1E-3</c:v>
                </c:pt>
                <c:pt idx="1408">
                  <c:v>3.9</c:v>
                </c:pt>
                <c:pt idx="1409">
                  <c:v>1E-3</c:v>
                </c:pt>
                <c:pt idx="1410">
                  <c:v>1E-3</c:v>
                </c:pt>
                <c:pt idx="1411">
                  <c:v>1.1000000000000001</c:v>
                </c:pt>
                <c:pt idx="1412">
                  <c:v>1E-3</c:v>
                </c:pt>
                <c:pt idx="1413">
                  <c:v>1E-3</c:v>
                </c:pt>
                <c:pt idx="1414">
                  <c:v>31</c:v>
                </c:pt>
                <c:pt idx="1415">
                  <c:v>1E-3</c:v>
                </c:pt>
                <c:pt idx="1416">
                  <c:v>1E-3</c:v>
                </c:pt>
                <c:pt idx="1417">
                  <c:v>1</c:v>
                </c:pt>
                <c:pt idx="1418">
                  <c:v>1E-3</c:v>
                </c:pt>
                <c:pt idx="1419">
                  <c:v>1E-3</c:v>
                </c:pt>
                <c:pt idx="1420">
                  <c:v>22.2</c:v>
                </c:pt>
                <c:pt idx="1421">
                  <c:v>1E-3</c:v>
                </c:pt>
                <c:pt idx="1422">
                  <c:v>1E-3</c:v>
                </c:pt>
                <c:pt idx="1423">
                  <c:v>1</c:v>
                </c:pt>
                <c:pt idx="1424">
                  <c:v>1E-3</c:v>
                </c:pt>
                <c:pt idx="1425">
                  <c:v>1E-3</c:v>
                </c:pt>
                <c:pt idx="1426">
                  <c:v>4.9000000000000004</c:v>
                </c:pt>
                <c:pt idx="1427">
                  <c:v>1E-3</c:v>
                </c:pt>
                <c:pt idx="1428">
                  <c:v>1E-3</c:v>
                </c:pt>
                <c:pt idx="1429">
                  <c:v>3.4</c:v>
                </c:pt>
                <c:pt idx="1430">
                  <c:v>1E-3</c:v>
                </c:pt>
                <c:pt idx="1431">
                  <c:v>1E-3</c:v>
                </c:pt>
                <c:pt idx="1432">
                  <c:v>1.5</c:v>
                </c:pt>
                <c:pt idx="1433">
                  <c:v>1E-3</c:v>
                </c:pt>
                <c:pt idx="1434">
                  <c:v>1E-3</c:v>
                </c:pt>
                <c:pt idx="1435">
                  <c:v>1</c:v>
                </c:pt>
                <c:pt idx="1436">
                  <c:v>1E-3</c:v>
                </c:pt>
                <c:pt idx="1437">
                  <c:v>1E-3</c:v>
                </c:pt>
                <c:pt idx="1438">
                  <c:v>34.299999999999997</c:v>
                </c:pt>
                <c:pt idx="1439">
                  <c:v>1E-3</c:v>
                </c:pt>
                <c:pt idx="1440">
                  <c:v>1E-3</c:v>
                </c:pt>
                <c:pt idx="1441">
                  <c:v>1.3</c:v>
                </c:pt>
                <c:pt idx="1442">
                  <c:v>1E-3</c:v>
                </c:pt>
                <c:pt idx="1443">
                  <c:v>1E-3</c:v>
                </c:pt>
                <c:pt idx="1444">
                  <c:v>0.8</c:v>
                </c:pt>
                <c:pt idx="1445">
                  <c:v>1E-3</c:v>
                </c:pt>
                <c:pt idx="1446">
                  <c:v>1E-3</c:v>
                </c:pt>
                <c:pt idx="1447">
                  <c:v>1604</c:v>
                </c:pt>
                <c:pt idx="1448">
                  <c:v>1E-3</c:v>
                </c:pt>
                <c:pt idx="1449">
                  <c:v>1E-3</c:v>
                </c:pt>
                <c:pt idx="1450">
                  <c:v>403.5</c:v>
                </c:pt>
                <c:pt idx="1451">
                  <c:v>1E-3</c:v>
                </c:pt>
                <c:pt idx="1452">
                  <c:v>1E-3</c:v>
                </c:pt>
                <c:pt idx="1453">
                  <c:v>2.1</c:v>
                </c:pt>
                <c:pt idx="1454">
                  <c:v>1E-3</c:v>
                </c:pt>
                <c:pt idx="1455">
                  <c:v>1E-3</c:v>
                </c:pt>
                <c:pt idx="1456">
                  <c:v>1.9</c:v>
                </c:pt>
                <c:pt idx="1457">
                  <c:v>1E-3</c:v>
                </c:pt>
                <c:pt idx="1458">
                  <c:v>1E-3</c:v>
                </c:pt>
                <c:pt idx="1459">
                  <c:v>4171</c:v>
                </c:pt>
                <c:pt idx="1460">
                  <c:v>1E-3</c:v>
                </c:pt>
                <c:pt idx="1461">
                  <c:v>1E-3</c:v>
                </c:pt>
                <c:pt idx="1462">
                  <c:v>244.1</c:v>
                </c:pt>
                <c:pt idx="1463">
                  <c:v>1E-3</c:v>
                </c:pt>
                <c:pt idx="1464">
                  <c:v>1E-3</c:v>
                </c:pt>
                <c:pt idx="1465">
                  <c:v>204.4</c:v>
                </c:pt>
                <c:pt idx="1466">
                  <c:v>1E-3</c:v>
                </c:pt>
                <c:pt idx="1467">
                  <c:v>1E-3</c:v>
                </c:pt>
                <c:pt idx="1468">
                  <c:v>4.0999999999999996</c:v>
                </c:pt>
                <c:pt idx="1469">
                  <c:v>1E-3</c:v>
                </c:pt>
                <c:pt idx="1470">
                  <c:v>1E-3</c:v>
                </c:pt>
                <c:pt idx="1471">
                  <c:v>1.98</c:v>
                </c:pt>
                <c:pt idx="1472">
                  <c:v>1E-3</c:v>
                </c:pt>
                <c:pt idx="1473">
                  <c:v>1E-3</c:v>
                </c:pt>
                <c:pt idx="1474">
                  <c:v>11.9</c:v>
                </c:pt>
                <c:pt idx="1475">
                  <c:v>1E-3</c:v>
                </c:pt>
                <c:pt idx="1476">
                  <c:v>1E-3</c:v>
                </c:pt>
                <c:pt idx="1477">
                  <c:v>12.4</c:v>
                </c:pt>
                <c:pt idx="1478">
                  <c:v>1E-3</c:v>
                </c:pt>
                <c:pt idx="1479">
                  <c:v>1E-3</c:v>
                </c:pt>
                <c:pt idx="1480">
                  <c:v>30.1</c:v>
                </c:pt>
                <c:pt idx="1481">
                  <c:v>1E-3</c:v>
                </c:pt>
                <c:pt idx="1482">
                  <c:v>1E-3</c:v>
                </c:pt>
                <c:pt idx="1483">
                  <c:v>33.5</c:v>
                </c:pt>
                <c:pt idx="1484">
                  <c:v>1E-3</c:v>
                </c:pt>
                <c:pt idx="1485">
                  <c:v>1E-3</c:v>
                </c:pt>
                <c:pt idx="1486">
                  <c:v>44</c:v>
                </c:pt>
                <c:pt idx="1487">
                  <c:v>1E-3</c:v>
                </c:pt>
                <c:pt idx="1488">
                  <c:v>1E-3</c:v>
                </c:pt>
                <c:pt idx="1489">
                  <c:v>8.1</c:v>
                </c:pt>
                <c:pt idx="1490">
                  <c:v>1E-3</c:v>
                </c:pt>
                <c:pt idx="1491">
                  <c:v>1E-3</c:v>
                </c:pt>
                <c:pt idx="1492">
                  <c:v>10.6</c:v>
                </c:pt>
                <c:pt idx="1493">
                  <c:v>1E-3</c:v>
                </c:pt>
                <c:pt idx="1494">
                  <c:v>1E-3</c:v>
                </c:pt>
                <c:pt idx="1495">
                  <c:v>10.8</c:v>
                </c:pt>
                <c:pt idx="1496">
                  <c:v>1E-3</c:v>
                </c:pt>
                <c:pt idx="1497">
                  <c:v>1E-3</c:v>
                </c:pt>
                <c:pt idx="1498">
                  <c:v>4.5</c:v>
                </c:pt>
                <c:pt idx="1499">
                  <c:v>1E-3</c:v>
                </c:pt>
                <c:pt idx="1500">
                  <c:v>1E-3</c:v>
                </c:pt>
                <c:pt idx="1501">
                  <c:v>0.6</c:v>
                </c:pt>
                <c:pt idx="1502">
                  <c:v>1E-3</c:v>
                </c:pt>
                <c:pt idx="1503">
                  <c:v>1E-3</c:v>
                </c:pt>
                <c:pt idx="1504">
                  <c:v>4.95</c:v>
                </c:pt>
                <c:pt idx="1505">
                  <c:v>1E-3</c:v>
                </c:pt>
                <c:pt idx="1506">
                  <c:v>1E-3</c:v>
                </c:pt>
                <c:pt idx="1507">
                  <c:v>5.7</c:v>
                </c:pt>
                <c:pt idx="1508">
                  <c:v>1E-3</c:v>
                </c:pt>
                <c:pt idx="1509">
                  <c:v>1E-3</c:v>
                </c:pt>
                <c:pt idx="1510">
                  <c:v>1.1000000000000001</c:v>
                </c:pt>
                <c:pt idx="1511">
                  <c:v>1E-3</c:v>
                </c:pt>
                <c:pt idx="1512">
                  <c:v>1E-3</c:v>
                </c:pt>
                <c:pt idx="1513">
                  <c:v>0.3</c:v>
                </c:pt>
                <c:pt idx="1514">
                  <c:v>1E-3</c:v>
                </c:pt>
                <c:pt idx="1515">
                  <c:v>1E-3</c:v>
                </c:pt>
                <c:pt idx="1516">
                  <c:v>0.6</c:v>
                </c:pt>
                <c:pt idx="1517">
                  <c:v>1E-3</c:v>
                </c:pt>
                <c:pt idx="1518">
                  <c:v>1E-3</c:v>
                </c:pt>
                <c:pt idx="1519">
                  <c:v>751.5</c:v>
                </c:pt>
                <c:pt idx="1520">
                  <c:v>1E-3</c:v>
                </c:pt>
                <c:pt idx="1521">
                  <c:v>1E-3</c:v>
                </c:pt>
                <c:pt idx="1522">
                  <c:v>0.8</c:v>
                </c:pt>
                <c:pt idx="1523">
                  <c:v>1E-3</c:v>
                </c:pt>
                <c:pt idx="1524">
                  <c:v>1E-3</c:v>
                </c:pt>
                <c:pt idx="1525">
                  <c:v>51.3</c:v>
                </c:pt>
                <c:pt idx="1526">
                  <c:v>1E-3</c:v>
                </c:pt>
                <c:pt idx="1527">
                  <c:v>1E-3</c:v>
                </c:pt>
                <c:pt idx="1528">
                  <c:v>1.3</c:v>
                </c:pt>
                <c:pt idx="1529">
                  <c:v>1E-3</c:v>
                </c:pt>
                <c:pt idx="1530">
                  <c:v>1E-3</c:v>
                </c:pt>
                <c:pt idx="1531">
                  <c:v>1.1000000000000001</c:v>
                </c:pt>
                <c:pt idx="1532">
                  <c:v>1E-3</c:v>
                </c:pt>
                <c:pt idx="1533">
                  <c:v>1E-3</c:v>
                </c:pt>
                <c:pt idx="1534">
                  <c:v>3.4</c:v>
                </c:pt>
                <c:pt idx="1535">
                  <c:v>1E-3</c:v>
                </c:pt>
                <c:pt idx="1536">
                  <c:v>1E-3</c:v>
                </c:pt>
                <c:pt idx="1537">
                  <c:v>1</c:v>
                </c:pt>
                <c:pt idx="1538">
                  <c:v>1E-3</c:v>
                </c:pt>
                <c:pt idx="1539">
                  <c:v>1E-3</c:v>
                </c:pt>
                <c:pt idx="1540">
                  <c:v>0.6</c:v>
                </c:pt>
                <c:pt idx="1541">
                  <c:v>1E-3</c:v>
                </c:pt>
                <c:pt idx="1542">
                  <c:v>1E-3</c:v>
                </c:pt>
                <c:pt idx="1543">
                  <c:v>0.7</c:v>
                </c:pt>
                <c:pt idx="1544">
                  <c:v>1E-3</c:v>
                </c:pt>
                <c:pt idx="1545">
                  <c:v>1E-3</c:v>
                </c:pt>
                <c:pt idx="1546">
                  <c:v>4.3</c:v>
                </c:pt>
                <c:pt idx="1547">
                  <c:v>1E-3</c:v>
                </c:pt>
                <c:pt idx="1548">
                  <c:v>1E-3</c:v>
                </c:pt>
                <c:pt idx="1549">
                  <c:v>13.6</c:v>
                </c:pt>
                <c:pt idx="1550">
                  <c:v>1E-3</c:v>
                </c:pt>
                <c:pt idx="1551">
                  <c:v>1E-3</c:v>
                </c:pt>
                <c:pt idx="1552">
                  <c:v>134.19999999999999</c:v>
                </c:pt>
                <c:pt idx="1553">
                  <c:v>1E-3</c:v>
                </c:pt>
                <c:pt idx="1554">
                  <c:v>1E-3</c:v>
                </c:pt>
                <c:pt idx="1555">
                  <c:v>1.9</c:v>
                </c:pt>
                <c:pt idx="1556">
                  <c:v>1E-3</c:v>
                </c:pt>
                <c:pt idx="1557">
                  <c:v>1E-3</c:v>
                </c:pt>
                <c:pt idx="1558">
                  <c:v>5.5</c:v>
                </c:pt>
                <c:pt idx="1559">
                  <c:v>1E-3</c:v>
                </c:pt>
                <c:pt idx="1560">
                  <c:v>1E-3</c:v>
                </c:pt>
                <c:pt idx="1561">
                  <c:v>9.5</c:v>
                </c:pt>
                <c:pt idx="1562">
                  <c:v>1E-3</c:v>
                </c:pt>
                <c:pt idx="1563">
                  <c:v>1E-3</c:v>
                </c:pt>
                <c:pt idx="1564">
                  <c:v>0.3</c:v>
                </c:pt>
                <c:pt idx="1565">
                  <c:v>1E-3</c:v>
                </c:pt>
                <c:pt idx="1566">
                  <c:v>1E-3</c:v>
                </c:pt>
                <c:pt idx="1567">
                  <c:v>5.6</c:v>
                </c:pt>
                <c:pt idx="1568">
                  <c:v>1E-3</c:v>
                </c:pt>
              </c:numCache>
            </c:numRef>
          </c:yVal>
          <c:smooth val="0"/>
        </c:ser>
        <c:ser>
          <c:idx val="1"/>
          <c:order val="1"/>
          <c:tx>
            <c:v>J&gt;100</c:v>
          </c:tx>
          <c:spPr>
            <a:ln w="127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'j10'!$A$1639:$A$1998</c:f>
              <c:numCache>
                <c:formatCode>General</c:formatCode>
                <c:ptCount val="360"/>
                <c:pt idx="0">
                  <c:v>1958.2080000000001</c:v>
                </c:pt>
                <c:pt idx="1">
                  <c:v>1958.2080000000001</c:v>
                </c:pt>
                <c:pt idx="2">
                  <c:v>1958.2080000000001</c:v>
                </c:pt>
                <c:pt idx="3">
                  <c:v>1958.2239999999999</c:v>
                </c:pt>
                <c:pt idx="4">
                  <c:v>1958.2249999999999</c:v>
                </c:pt>
                <c:pt idx="5">
                  <c:v>1958.2249999999999</c:v>
                </c:pt>
                <c:pt idx="6">
                  <c:v>1958.518</c:v>
                </c:pt>
                <c:pt idx="7">
                  <c:v>1958.518</c:v>
                </c:pt>
                <c:pt idx="8">
                  <c:v>1958.518</c:v>
                </c:pt>
                <c:pt idx="9">
                  <c:v>1958.625</c:v>
                </c:pt>
                <c:pt idx="10">
                  <c:v>1958.625</c:v>
                </c:pt>
                <c:pt idx="11">
                  <c:v>1958.625</c:v>
                </c:pt>
                <c:pt idx="12">
                  <c:v>1958.6410000000001</c:v>
                </c:pt>
                <c:pt idx="13">
                  <c:v>1958.6410000000001</c:v>
                </c:pt>
                <c:pt idx="14">
                  <c:v>1958.6410000000001</c:v>
                </c:pt>
                <c:pt idx="15">
                  <c:v>1958.652</c:v>
                </c:pt>
                <c:pt idx="16">
                  <c:v>1958.652</c:v>
                </c:pt>
                <c:pt idx="17">
                  <c:v>1958.652</c:v>
                </c:pt>
                <c:pt idx="18">
                  <c:v>1959.356</c:v>
                </c:pt>
                <c:pt idx="19">
                  <c:v>1959.356</c:v>
                </c:pt>
                <c:pt idx="20">
                  <c:v>1959.356</c:v>
                </c:pt>
                <c:pt idx="21">
                  <c:v>1959.5229999999999</c:v>
                </c:pt>
                <c:pt idx="22">
                  <c:v>1959.5229999999999</c:v>
                </c:pt>
                <c:pt idx="23">
                  <c:v>1959.5229999999999</c:v>
                </c:pt>
                <c:pt idx="24">
                  <c:v>1959.5340000000001</c:v>
                </c:pt>
                <c:pt idx="25">
                  <c:v>1959.5340000000001</c:v>
                </c:pt>
                <c:pt idx="26">
                  <c:v>1959.5340000000001</c:v>
                </c:pt>
                <c:pt idx="27">
                  <c:v>1959.54</c:v>
                </c:pt>
                <c:pt idx="28">
                  <c:v>1959.54</c:v>
                </c:pt>
                <c:pt idx="29">
                  <c:v>1959.54</c:v>
                </c:pt>
                <c:pt idx="30">
                  <c:v>1960.251</c:v>
                </c:pt>
                <c:pt idx="31">
                  <c:v>1960.251</c:v>
                </c:pt>
                <c:pt idx="32">
                  <c:v>1960.251</c:v>
                </c:pt>
                <c:pt idx="33">
                  <c:v>1960.2619999999999</c:v>
                </c:pt>
                <c:pt idx="34">
                  <c:v>1960.2619999999999</c:v>
                </c:pt>
                <c:pt idx="35">
                  <c:v>1960.2619999999999</c:v>
                </c:pt>
                <c:pt idx="36">
                  <c:v>1960.325</c:v>
                </c:pt>
                <c:pt idx="37">
                  <c:v>1960.325</c:v>
                </c:pt>
                <c:pt idx="38">
                  <c:v>1960.325</c:v>
                </c:pt>
                <c:pt idx="39">
                  <c:v>1960.3409999999999</c:v>
                </c:pt>
                <c:pt idx="40">
                  <c:v>1960.3420000000001</c:v>
                </c:pt>
                <c:pt idx="41">
                  <c:v>1960.3420000000001</c:v>
                </c:pt>
                <c:pt idx="42">
                  <c:v>1960.366</c:v>
                </c:pt>
                <c:pt idx="43">
                  <c:v>1960.366</c:v>
                </c:pt>
                <c:pt idx="44">
                  <c:v>1960.366</c:v>
                </c:pt>
                <c:pt idx="45">
                  <c:v>1960.675</c:v>
                </c:pt>
                <c:pt idx="46">
                  <c:v>1960.675</c:v>
                </c:pt>
                <c:pt idx="47">
                  <c:v>1960.675</c:v>
                </c:pt>
                <c:pt idx="48">
                  <c:v>1960.866</c:v>
                </c:pt>
                <c:pt idx="49">
                  <c:v>1960.866</c:v>
                </c:pt>
                <c:pt idx="50">
                  <c:v>1960.866</c:v>
                </c:pt>
                <c:pt idx="51">
                  <c:v>1960.874</c:v>
                </c:pt>
                <c:pt idx="52">
                  <c:v>1960.874</c:v>
                </c:pt>
                <c:pt idx="53">
                  <c:v>1960.874</c:v>
                </c:pt>
                <c:pt idx="54">
                  <c:v>1960.8879999999999</c:v>
                </c:pt>
                <c:pt idx="55">
                  <c:v>1960.8879999999999</c:v>
                </c:pt>
                <c:pt idx="56">
                  <c:v>1960.8879999999999</c:v>
                </c:pt>
                <c:pt idx="57">
                  <c:v>1961.529</c:v>
                </c:pt>
                <c:pt idx="58">
                  <c:v>1961.529</c:v>
                </c:pt>
                <c:pt idx="59">
                  <c:v>1961.529</c:v>
                </c:pt>
                <c:pt idx="60">
                  <c:v>1961.5450000000001</c:v>
                </c:pt>
                <c:pt idx="61">
                  <c:v>1961.5450000000001</c:v>
                </c:pt>
                <c:pt idx="62">
                  <c:v>1961.5450000000001</c:v>
                </c:pt>
                <c:pt idx="63">
                  <c:v>1961.5509999999999</c:v>
                </c:pt>
                <c:pt idx="64">
                  <c:v>1961.5509999999999</c:v>
                </c:pt>
                <c:pt idx="65">
                  <c:v>1961.5509999999999</c:v>
                </c:pt>
                <c:pt idx="66">
                  <c:v>1961.693</c:v>
                </c:pt>
                <c:pt idx="67">
                  <c:v>1961.693</c:v>
                </c:pt>
                <c:pt idx="68">
                  <c:v>1961.693</c:v>
                </c:pt>
                <c:pt idx="69">
                  <c:v>1961.742</c:v>
                </c:pt>
                <c:pt idx="70">
                  <c:v>1961.742</c:v>
                </c:pt>
                <c:pt idx="71">
                  <c:v>1961.7429999999999</c:v>
                </c:pt>
                <c:pt idx="72">
                  <c:v>1961.86</c:v>
                </c:pt>
                <c:pt idx="73">
                  <c:v>1961.86</c:v>
                </c:pt>
                <c:pt idx="74">
                  <c:v>1961.86</c:v>
                </c:pt>
                <c:pt idx="75">
                  <c:v>1962.8109999999999</c:v>
                </c:pt>
                <c:pt idx="76">
                  <c:v>1962.8109999999999</c:v>
                </c:pt>
                <c:pt idx="77">
                  <c:v>1962.8109999999999</c:v>
                </c:pt>
                <c:pt idx="78">
                  <c:v>1963.72</c:v>
                </c:pt>
                <c:pt idx="79">
                  <c:v>1963.721</c:v>
                </c:pt>
                <c:pt idx="80">
                  <c:v>1963.721</c:v>
                </c:pt>
                <c:pt idx="81">
                  <c:v>1963.7370000000001</c:v>
                </c:pt>
                <c:pt idx="82">
                  <c:v>1963.7370000000001</c:v>
                </c:pt>
                <c:pt idx="83">
                  <c:v>1963.7370000000001</c:v>
                </c:pt>
                <c:pt idx="84">
                  <c:v>1966.5150000000001</c:v>
                </c:pt>
                <c:pt idx="85">
                  <c:v>1966.5150000000001</c:v>
                </c:pt>
                <c:pt idx="86">
                  <c:v>1966.5150000000001</c:v>
                </c:pt>
                <c:pt idx="87">
                  <c:v>1966.6569999999999</c:v>
                </c:pt>
                <c:pt idx="88">
                  <c:v>1966.6579999999999</c:v>
                </c:pt>
                <c:pt idx="89">
                  <c:v>1966.6579999999999</c:v>
                </c:pt>
                <c:pt idx="90">
                  <c:v>1966.671</c:v>
                </c:pt>
                <c:pt idx="91">
                  <c:v>1966.671</c:v>
                </c:pt>
                <c:pt idx="92">
                  <c:v>1966.671</c:v>
                </c:pt>
                <c:pt idx="93">
                  <c:v>1967.077</c:v>
                </c:pt>
                <c:pt idx="94">
                  <c:v>1967.077</c:v>
                </c:pt>
                <c:pt idx="95">
                  <c:v>1967.077</c:v>
                </c:pt>
                <c:pt idx="96">
                  <c:v>1967.3920000000001</c:v>
                </c:pt>
                <c:pt idx="97">
                  <c:v>1967.3920000000001</c:v>
                </c:pt>
                <c:pt idx="98">
                  <c:v>1967.3920000000001</c:v>
                </c:pt>
                <c:pt idx="99">
                  <c:v>1967.405</c:v>
                </c:pt>
                <c:pt idx="100">
                  <c:v>1967.4059999999999</c:v>
                </c:pt>
                <c:pt idx="101">
                  <c:v>1967.4059999999999</c:v>
                </c:pt>
                <c:pt idx="102">
                  <c:v>1968.44</c:v>
                </c:pt>
                <c:pt idx="103">
                  <c:v>1968.44</c:v>
                </c:pt>
                <c:pt idx="104">
                  <c:v>1968.44</c:v>
                </c:pt>
                <c:pt idx="105">
                  <c:v>1968.7460000000001</c:v>
                </c:pt>
                <c:pt idx="106">
                  <c:v>1968.7460000000001</c:v>
                </c:pt>
                <c:pt idx="107">
                  <c:v>1968.7460000000001</c:v>
                </c:pt>
                <c:pt idx="108">
                  <c:v>1968.8820000000001</c:v>
                </c:pt>
                <c:pt idx="109">
                  <c:v>1968.883</c:v>
                </c:pt>
                <c:pt idx="110">
                  <c:v>1968.883</c:v>
                </c:pt>
                <c:pt idx="111">
                  <c:v>1969.153</c:v>
                </c:pt>
                <c:pt idx="112">
                  <c:v>1969.153</c:v>
                </c:pt>
                <c:pt idx="113">
                  <c:v>1969.154</c:v>
                </c:pt>
                <c:pt idx="114">
                  <c:v>1969.1559999999999</c:v>
                </c:pt>
                <c:pt idx="115">
                  <c:v>1969.1559999999999</c:v>
                </c:pt>
                <c:pt idx="116">
                  <c:v>1969.1559999999999</c:v>
                </c:pt>
                <c:pt idx="117">
                  <c:v>1969.2439999999999</c:v>
                </c:pt>
                <c:pt idx="118">
                  <c:v>1969.2439999999999</c:v>
                </c:pt>
                <c:pt idx="119">
                  <c:v>1969.2439999999999</c:v>
                </c:pt>
                <c:pt idx="120">
                  <c:v>1969.277</c:v>
                </c:pt>
                <c:pt idx="121">
                  <c:v>1969.277</c:v>
                </c:pt>
                <c:pt idx="122">
                  <c:v>1969.277</c:v>
                </c:pt>
                <c:pt idx="123">
                  <c:v>1969.838</c:v>
                </c:pt>
                <c:pt idx="124">
                  <c:v>1969.838</c:v>
                </c:pt>
                <c:pt idx="125">
                  <c:v>1969.8389999999999</c:v>
                </c:pt>
                <c:pt idx="126">
                  <c:v>1970.241</c:v>
                </c:pt>
                <c:pt idx="127">
                  <c:v>1970.241</c:v>
                </c:pt>
                <c:pt idx="128">
                  <c:v>1970.241</c:v>
                </c:pt>
                <c:pt idx="129">
                  <c:v>1971.066</c:v>
                </c:pt>
                <c:pt idx="130">
                  <c:v>1971.066</c:v>
                </c:pt>
                <c:pt idx="131">
                  <c:v>1971.066</c:v>
                </c:pt>
                <c:pt idx="132">
                  <c:v>1971.6679999999999</c:v>
                </c:pt>
                <c:pt idx="133">
                  <c:v>1971.6679999999999</c:v>
                </c:pt>
                <c:pt idx="134">
                  <c:v>1971.6690000000001</c:v>
                </c:pt>
                <c:pt idx="135">
                  <c:v>1972.5930000000001</c:v>
                </c:pt>
                <c:pt idx="136">
                  <c:v>1972.5930000000001</c:v>
                </c:pt>
                <c:pt idx="137">
                  <c:v>1972.5930000000001</c:v>
                </c:pt>
                <c:pt idx="138">
                  <c:v>1972.6010000000001</c:v>
                </c:pt>
                <c:pt idx="139">
                  <c:v>1972.6010000000001</c:v>
                </c:pt>
                <c:pt idx="140">
                  <c:v>1972.6010000000001</c:v>
                </c:pt>
                <c:pt idx="141">
                  <c:v>1973.326</c:v>
                </c:pt>
                <c:pt idx="142">
                  <c:v>1973.326</c:v>
                </c:pt>
                <c:pt idx="143">
                  <c:v>1973.326</c:v>
                </c:pt>
                <c:pt idx="144">
                  <c:v>1974.729</c:v>
                </c:pt>
                <c:pt idx="145">
                  <c:v>1974.729</c:v>
                </c:pt>
                <c:pt idx="146">
                  <c:v>1974.729</c:v>
                </c:pt>
                <c:pt idx="147">
                  <c:v>1976.33</c:v>
                </c:pt>
                <c:pt idx="148">
                  <c:v>1976.3309999999999</c:v>
                </c:pt>
                <c:pt idx="149">
                  <c:v>1976.3309999999999</c:v>
                </c:pt>
                <c:pt idx="150">
                  <c:v>1977.7180000000001</c:v>
                </c:pt>
                <c:pt idx="151">
                  <c:v>1977.7180000000001</c:v>
                </c:pt>
                <c:pt idx="152">
                  <c:v>1977.7180000000001</c:v>
                </c:pt>
                <c:pt idx="153">
                  <c:v>1977.731</c:v>
                </c:pt>
                <c:pt idx="154">
                  <c:v>1977.732</c:v>
                </c:pt>
                <c:pt idx="155">
                  <c:v>1977.732</c:v>
                </c:pt>
                <c:pt idx="156">
                  <c:v>1977.893</c:v>
                </c:pt>
                <c:pt idx="157">
                  <c:v>1977.893</c:v>
                </c:pt>
                <c:pt idx="158">
                  <c:v>1977.893</c:v>
                </c:pt>
                <c:pt idx="159">
                  <c:v>1978.3230000000001</c:v>
                </c:pt>
                <c:pt idx="160">
                  <c:v>1978.3230000000001</c:v>
                </c:pt>
                <c:pt idx="161">
                  <c:v>1978.3230000000001</c:v>
                </c:pt>
                <c:pt idx="162">
                  <c:v>1978.348</c:v>
                </c:pt>
                <c:pt idx="163">
                  <c:v>1978.348</c:v>
                </c:pt>
                <c:pt idx="164">
                  <c:v>1978.348</c:v>
                </c:pt>
                <c:pt idx="165">
                  <c:v>1978.729</c:v>
                </c:pt>
                <c:pt idx="166">
                  <c:v>1978.729</c:v>
                </c:pt>
                <c:pt idx="167">
                  <c:v>1978.729</c:v>
                </c:pt>
                <c:pt idx="168">
                  <c:v>1979.63</c:v>
                </c:pt>
                <c:pt idx="169">
                  <c:v>1979.63</c:v>
                </c:pt>
                <c:pt idx="170">
                  <c:v>1979.63</c:v>
                </c:pt>
                <c:pt idx="171">
                  <c:v>1979.6379999999999</c:v>
                </c:pt>
                <c:pt idx="172">
                  <c:v>1979.6379999999999</c:v>
                </c:pt>
                <c:pt idx="173">
                  <c:v>1979.6379999999999</c:v>
                </c:pt>
                <c:pt idx="174">
                  <c:v>1979.704</c:v>
                </c:pt>
                <c:pt idx="175">
                  <c:v>1979.704</c:v>
                </c:pt>
                <c:pt idx="176">
                  <c:v>1979.704</c:v>
                </c:pt>
                <c:pt idx="177">
                  <c:v>1981.249</c:v>
                </c:pt>
                <c:pt idx="178">
                  <c:v>1981.249</c:v>
                </c:pt>
                <c:pt idx="179">
                  <c:v>1981.249</c:v>
                </c:pt>
                <c:pt idx="180">
                  <c:v>1981.2570000000001</c:v>
                </c:pt>
                <c:pt idx="181">
                  <c:v>1981.258</c:v>
                </c:pt>
                <c:pt idx="182">
                  <c:v>1981.258</c:v>
                </c:pt>
                <c:pt idx="183">
                  <c:v>1981.2739999999999</c:v>
                </c:pt>
                <c:pt idx="184">
                  <c:v>1981.2739999999999</c:v>
                </c:pt>
                <c:pt idx="185">
                  <c:v>1981.2739999999999</c:v>
                </c:pt>
                <c:pt idx="186">
                  <c:v>1981.329</c:v>
                </c:pt>
                <c:pt idx="187">
                  <c:v>1981.329</c:v>
                </c:pt>
                <c:pt idx="188">
                  <c:v>1981.329</c:v>
                </c:pt>
                <c:pt idx="189">
                  <c:v>1981.356</c:v>
                </c:pt>
                <c:pt idx="190">
                  <c:v>1981.356</c:v>
                </c:pt>
                <c:pt idx="191">
                  <c:v>1981.356</c:v>
                </c:pt>
                <c:pt idx="192">
                  <c:v>1981.77</c:v>
                </c:pt>
                <c:pt idx="193">
                  <c:v>1981.77</c:v>
                </c:pt>
                <c:pt idx="194">
                  <c:v>1981.77</c:v>
                </c:pt>
                <c:pt idx="195">
                  <c:v>1981.7809999999999</c:v>
                </c:pt>
                <c:pt idx="196">
                  <c:v>1981.7809999999999</c:v>
                </c:pt>
                <c:pt idx="197">
                  <c:v>1981.7809999999999</c:v>
                </c:pt>
                <c:pt idx="198">
                  <c:v>1982.529</c:v>
                </c:pt>
                <c:pt idx="199">
                  <c:v>1982.529</c:v>
                </c:pt>
                <c:pt idx="200">
                  <c:v>1982.529</c:v>
                </c:pt>
                <c:pt idx="201">
                  <c:v>1982.904</c:v>
                </c:pt>
                <c:pt idx="202">
                  <c:v>1982.904</c:v>
                </c:pt>
                <c:pt idx="203">
                  <c:v>1982.904</c:v>
                </c:pt>
                <c:pt idx="204">
                  <c:v>1982.934</c:v>
                </c:pt>
                <c:pt idx="205">
                  <c:v>1982.934</c:v>
                </c:pt>
                <c:pt idx="206">
                  <c:v>1982.934</c:v>
                </c:pt>
                <c:pt idx="207">
                  <c:v>1982.962</c:v>
                </c:pt>
                <c:pt idx="208">
                  <c:v>1982.962</c:v>
                </c:pt>
                <c:pt idx="209">
                  <c:v>1982.962</c:v>
                </c:pt>
                <c:pt idx="210">
                  <c:v>1984.1279999999999</c:v>
                </c:pt>
                <c:pt idx="211">
                  <c:v>1984.1279999999999</c:v>
                </c:pt>
                <c:pt idx="212">
                  <c:v>1984.1289999999999</c:v>
                </c:pt>
                <c:pt idx="213">
                  <c:v>1984.202</c:v>
                </c:pt>
                <c:pt idx="214">
                  <c:v>1984.202</c:v>
                </c:pt>
                <c:pt idx="215">
                  <c:v>1984.202</c:v>
                </c:pt>
                <c:pt idx="216">
                  <c:v>1984.317</c:v>
                </c:pt>
                <c:pt idx="217">
                  <c:v>1984.317</c:v>
                </c:pt>
                <c:pt idx="218">
                  <c:v>1984.317</c:v>
                </c:pt>
                <c:pt idx="219">
                  <c:v>1988.953</c:v>
                </c:pt>
                <c:pt idx="220">
                  <c:v>1988.953</c:v>
                </c:pt>
                <c:pt idx="221">
                  <c:v>1988.954</c:v>
                </c:pt>
                <c:pt idx="222">
                  <c:v>1988.9590000000001</c:v>
                </c:pt>
                <c:pt idx="223">
                  <c:v>1988.9590000000001</c:v>
                </c:pt>
                <c:pt idx="224">
                  <c:v>1988.9590000000001</c:v>
                </c:pt>
                <c:pt idx="225">
                  <c:v>1989.5640000000001</c:v>
                </c:pt>
                <c:pt idx="226">
                  <c:v>1989.5640000000001</c:v>
                </c:pt>
                <c:pt idx="227">
                  <c:v>1989.5640000000001</c:v>
                </c:pt>
                <c:pt idx="228">
                  <c:v>1989.614</c:v>
                </c:pt>
                <c:pt idx="229">
                  <c:v>1989.614</c:v>
                </c:pt>
                <c:pt idx="230">
                  <c:v>1989.614</c:v>
                </c:pt>
                <c:pt idx="231">
                  <c:v>1989.625</c:v>
                </c:pt>
                <c:pt idx="232">
                  <c:v>1989.625</c:v>
                </c:pt>
                <c:pt idx="233">
                  <c:v>1989.625</c:v>
                </c:pt>
                <c:pt idx="234">
                  <c:v>1989.627</c:v>
                </c:pt>
                <c:pt idx="235">
                  <c:v>1989.627</c:v>
                </c:pt>
                <c:pt idx="236">
                  <c:v>1989.6279999999999</c:v>
                </c:pt>
                <c:pt idx="237">
                  <c:v>1989.7449999999999</c:v>
                </c:pt>
                <c:pt idx="238">
                  <c:v>1989.7449999999999</c:v>
                </c:pt>
                <c:pt idx="239">
                  <c:v>1989.7449999999999</c:v>
                </c:pt>
                <c:pt idx="240">
                  <c:v>1989.8</c:v>
                </c:pt>
                <c:pt idx="241">
                  <c:v>1989.8</c:v>
                </c:pt>
                <c:pt idx="242">
                  <c:v>1989.8</c:v>
                </c:pt>
                <c:pt idx="243">
                  <c:v>1989.808</c:v>
                </c:pt>
                <c:pt idx="244">
                  <c:v>1989.808</c:v>
                </c:pt>
                <c:pt idx="245">
                  <c:v>1989.808</c:v>
                </c:pt>
                <c:pt idx="246">
                  <c:v>1989.8140000000001</c:v>
                </c:pt>
                <c:pt idx="247">
                  <c:v>1989.8140000000001</c:v>
                </c:pt>
                <c:pt idx="248">
                  <c:v>1989.8140000000001</c:v>
                </c:pt>
                <c:pt idx="249">
                  <c:v>1989.874</c:v>
                </c:pt>
                <c:pt idx="250">
                  <c:v>1989.874</c:v>
                </c:pt>
                <c:pt idx="251">
                  <c:v>1989.874</c:v>
                </c:pt>
                <c:pt idx="252">
                  <c:v>1990.386</c:v>
                </c:pt>
                <c:pt idx="253">
                  <c:v>1990.386</c:v>
                </c:pt>
                <c:pt idx="254">
                  <c:v>1990.386</c:v>
                </c:pt>
                <c:pt idx="255">
                  <c:v>1990.394</c:v>
                </c:pt>
                <c:pt idx="256">
                  <c:v>1990.395</c:v>
                </c:pt>
                <c:pt idx="257">
                  <c:v>1990.395</c:v>
                </c:pt>
                <c:pt idx="258">
                  <c:v>1990.4</c:v>
                </c:pt>
                <c:pt idx="259">
                  <c:v>1990.4</c:v>
                </c:pt>
                <c:pt idx="260">
                  <c:v>1990.4</c:v>
                </c:pt>
                <c:pt idx="261">
                  <c:v>1990.405</c:v>
                </c:pt>
                <c:pt idx="262">
                  <c:v>1990.4059999999999</c:v>
                </c:pt>
                <c:pt idx="263">
                  <c:v>1990.4059999999999</c:v>
                </c:pt>
                <c:pt idx="264">
                  <c:v>1991.085</c:v>
                </c:pt>
                <c:pt idx="265">
                  <c:v>1991.085</c:v>
                </c:pt>
                <c:pt idx="266">
                  <c:v>1991.085</c:v>
                </c:pt>
                <c:pt idx="267">
                  <c:v>1991.222</c:v>
                </c:pt>
                <c:pt idx="268">
                  <c:v>1991.222</c:v>
                </c:pt>
                <c:pt idx="269">
                  <c:v>1991.222</c:v>
                </c:pt>
                <c:pt idx="270">
                  <c:v>1991.425</c:v>
                </c:pt>
                <c:pt idx="271">
                  <c:v>1991.425</c:v>
                </c:pt>
                <c:pt idx="272">
                  <c:v>1991.425</c:v>
                </c:pt>
                <c:pt idx="273">
                  <c:v>1991.444</c:v>
                </c:pt>
                <c:pt idx="274">
                  <c:v>1991.444</c:v>
                </c:pt>
                <c:pt idx="275">
                  <c:v>1991.444</c:v>
                </c:pt>
                <c:pt idx="276">
                  <c:v>1991.4549999999999</c:v>
                </c:pt>
                <c:pt idx="277">
                  <c:v>1991.4549999999999</c:v>
                </c:pt>
                <c:pt idx="278">
                  <c:v>1991.4549999999999</c:v>
                </c:pt>
                <c:pt idx="279">
                  <c:v>1992.4839999999999</c:v>
                </c:pt>
                <c:pt idx="280">
                  <c:v>1992.4839999999999</c:v>
                </c:pt>
                <c:pt idx="281">
                  <c:v>1992.4839999999999</c:v>
                </c:pt>
                <c:pt idx="282">
                  <c:v>1992.8389999999999</c:v>
                </c:pt>
                <c:pt idx="283">
                  <c:v>1992.8389999999999</c:v>
                </c:pt>
                <c:pt idx="284">
                  <c:v>1992.8389999999999</c:v>
                </c:pt>
                <c:pt idx="285">
                  <c:v>1997.8440000000001</c:v>
                </c:pt>
                <c:pt idx="286">
                  <c:v>1997.8440000000001</c:v>
                </c:pt>
                <c:pt idx="287">
                  <c:v>1997.8440000000001</c:v>
                </c:pt>
                <c:pt idx="288">
                  <c:v>1997.8489999999999</c:v>
                </c:pt>
                <c:pt idx="289">
                  <c:v>1997.8489999999999</c:v>
                </c:pt>
                <c:pt idx="290">
                  <c:v>1997.8489999999999</c:v>
                </c:pt>
                <c:pt idx="291">
                  <c:v>1998.3009999999999</c:v>
                </c:pt>
                <c:pt idx="292">
                  <c:v>1998.3009999999999</c:v>
                </c:pt>
                <c:pt idx="293">
                  <c:v>1998.3019999999999</c:v>
                </c:pt>
                <c:pt idx="294">
                  <c:v>1998.3340000000001</c:v>
                </c:pt>
                <c:pt idx="295">
                  <c:v>1998.3340000000001</c:v>
                </c:pt>
                <c:pt idx="296">
                  <c:v>1998.3340000000001</c:v>
                </c:pt>
                <c:pt idx="297">
                  <c:v>1998.345</c:v>
                </c:pt>
                <c:pt idx="298">
                  <c:v>1998.345</c:v>
                </c:pt>
                <c:pt idx="299">
                  <c:v>1998.345</c:v>
                </c:pt>
                <c:pt idx="300">
                  <c:v>1998.646</c:v>
                </c:pt>
                <c:pt idx="301">
                  <c:v>1998.6469999999999</c:v>
                </c:pt>
                <c:pt idx="302">
                  <c:v>1998.6469999999999</c:v>
                </c:pt>
                <c:pt idx="303">
                  <c:v>1998.8710000000001</c:v>
                </c:pt>
                <c:pt idx="304">
                  <c:v>1998.8710000000001</c:v>
                </c:pt>
                <c:pt idx="305">
                  <c:v>1998.8710000000001</c:v>
                </c:pt>
                <c:pt idx="306">
                  <c:v>2000.5350000000001</c:v>
                </c:pt>
                <c:pt idx="307">
                  <c:v>2000.5360000000001</c:v>
                </c:pt>
                <c:pt idx="308">
                  <c:v>2000.5360000000001</c:v>
                </c:pt>
                <c:pt idx="309">
                  <c:v>2000.6990000000001</c:v>
                </c:pt>
                <c:pt idx="310">
                  <c:v>2000.6990000000001</c:v>
                </c:pt>
                <c:pt idx="311">
                  <c:v>2000.7</c:v>
                </c:pt>
                <c:pt idx="312">
                  <c:v>2000.8579999999999</c:v>
                </c:pt>
                <c:pt idx="313">
                  <c:v>2000.8579999999999</c:v>
                </c:pt>
                <c:pt idx="314">
                  <c:v>2000.8579999999999</c:v>
                </c:pt>
                <c:pt idx="315">
                  <c:v>2001.251</c:v>
                </c:pt>
                <c:pt idx="316">
                  <c:v>2001.251</c:v>
                </c:pt>
                <c:pt idx="317">
                  <c:v>2001.251</c:v>
                </c:pt>
                <c:pt idx="318">
                  <c:v>2001.2860000000001</c:v>
                </c:pt>
                <c:pt idx="319">
                  <c:v>2001.2860000000001</c:v>
                </c:pt>
                <c:pt idx="320">
                  <c:v>2001.2860000000001</c:v>
                </c:pt>
                <c:pt idx="321">
                  <c:v>2001.2950000000001</c:v>
                </c:pt>
                <c:pt idx="322">
                  <c:v>2001.2950000000001</c:v>
                </c:pt>
                <c:pt idx="323">
                  <c:v>2001.2950000000001</c:v>
                </c:pt>
                <c:pt idx="324">
                  <c:v>2001.623</c:v>
                </c:pt>
                <c:pt idx="325">
                  <c:v>2001.623</c:v>
                </c:pt>
                <c:pt idx="326">
                  <c:v>2001.623</c:v>
                </c:pt>
                <c:pt idx="327">
                  <c:v>2001.73</c:v>
                </c:pt>
                <c:pt idx="328">
                  <c:v>2001.73</c:v>
                </c:pt>
                <c:pt idx="329">
                  <c:v>2001.73</c:v>
                </c:pt>
                <c:pt idx="330">
                  <c:v>2001.8420000000001</c:v>
                </c:pt>
                <c:pt idx="331">
                  <c:v>2001.8420000000001</c:v>
                </c:pt>
                <c:pt idx="332">
                  <c:v>2001.8420000000001</c:v>
                </c:pt>
                <c:pt idx="333">
                  <c:v>2001.8920000000001</c:v>
                </c:pt>
                <c:pt idx="334">
                  <c:v>2001.8920000000001</c:v>
                </c:pt>
                <c:pt idx="335">
                  <c:v>2001.8920000000001</c:v>
                </c:pt>
                <c:pt idx="336">
                  <c:v>2001.9849999999999</c:v>
                </c:pt>
                <c:pt idx="337">
                  <c:v>2001.9849999999999</c:v>
                </c:pt>
                <c:pt idx="338">
                  <c:v>2001.9849999999999</c:v>
                </c:pt>
                <c:pt idx="339">
                  <c:v>2002.3030000000001</c:v>
                </c:pt>
                <c:pt idx="340">
                  <c:v>2002.3030000000001</c:v>
                </c:pt>
                <c:pt idx="341">
                  <c:v>2002.3030000000001</c:v>
                </c:pt>
                <c:pt idx="342">
                  <c:v>2002.645</c:v>
                </c:pt>
                <c:pt idx="343">
                  <c:v>2002.645</c:v>
                </c:pt>
                <c:pt idx="344">
                  <c:v>2002.645</c:v>
                </c:pt>
                <c:pt idx="345">
                  <c:v>2003.8209999999999</c:v>
                </c:pt>
                <c:pt idx="346">
                  <c:v>2003.8209999999999</c:v>
                </c:pt>
                <c:pt idx="347">
                  <c:v>2003.8209999999999</c:v>
                </c:pt>
                <c:pt idx="348">
                  <c:v>2003.8230000000001</c:v>
                </c:pt>
                <c:pt idx="349">
                  <c:v>2003.8230000000001</c:v>
                </c:pt>
                <c:pt idx="350">
                  <c:v>2003.8230000000001</c:v>
                </c:pt>
                <c:pt idx="351">
                  <c:v>2003.826</c:v>
                </c:pt>
                <c:pt idx="352">
                  <c:v>2003.826</c:v>
                </c:pt>
                <c:pt idx="353">
                  <c:v>2003.826</c:v>
                </c:pt>
                <c:pt idx="354">
                  <c:v>2003.837</c:v>
                </c:pt>
                <c:pt idx="355">
                  <c:v>2003.837</c:v>
                </c:pt>
                <c:pt idx="356">
                  <c:v>2003.837</c:v>
                </c:pt>
                <c:pt idx="357">
                  <c:v>2003.8420000000001</c:v>
                </c:pt>
                <c:pt idx="358">
                  <c:v>2003.8420000000001</c:v>
                </c:pt>
                <c:pt idx="359">
                  <c:v>2003.8420000000001</c:v>
                </c:pt>
              </c:numCache>
            </c:numRef>
          </c:xVal>
          <c:yVal>
            <c:numRef>
              <c:f>'j10'!$B$1639:$B$1998</c:f>
              <c:numCache>
                <c:formatCode>General</c:formatCode>
                <c:ptCount val="360"/>
                <c:pt idx="0">
                  <c:v>1E-3</c:v>
                </c:pt>
                <c:pt idx="1">
                  <c:v>0.01</c:v>
                </c:pt>
                <c:pt idx="2">
                  <c:v>1E-3</c:v>
                </c:pt>
                <c:pt idx="3">
                  <c:v>1E-3</c:v>
                </c:pt>
                <c:pt idx="4">
                  <c:v>7.96</c:v>
                </c:pt>
                <c:pt idx="5">
                  <c:v>1E-3</c:v>
                </c:pt>
                <c:pt idx="6">
                  <c:v>1E-3</c:v>
                </c:pt>
                <c:pt idx="7">
                  <c:v>12.74</c:v>
                </c:pt>
                <c:pt idx="8">
                  <c:v>1E-3</c:v>
                </c:pt>
                <c:pt idx="9">
                  <c:v>1E-3</c:v>
                </c:pt>
                <c:pt idx="10">
                  <c:v>0.01</c:v>
                </c:pt>
                <c:pt idx="11">
                  <c:v>1E-3</c:v>
                </c:pt>
                <c:pt idx="12">
                  <c:v>1E-3</c:v>
                </c:pt>
                <c:pt idx="13">
                  <c:v>0.01</c:v>
                </c:pt>
                <c:pt idx="14">
                  <c:v>1E-3</c:v>
                </c:pt>
                <c:pt idx="15">
                  <c:v>1E-3</c:v>
                </c:pt>
                <c:pt idx="16">
                  <c:v>3.18</c:v>
                </c:pt>
                <c:pt idx="17">
                  <c:v>1E-3</c:v>
                </c:pt>
                <c:pt idx="18">
                  <c:v>1E-3</c:v>
                </c:pt>
                <c:pt idx="19">
                  <c:v>159.24</c:v>
                </c:pt>
                <c:pt idx="20">
                  <c:v>1E-3</c:v>
                </c:pt>
                <c:pt idx="21">
                  <c:v>1E-3</c:v>
                </c:pt>
                <c:pt idx="22">
                  <c:v>191.08</c:v>
                </c:pt>
                <c:pt idx="23">
                  <c:v>1E-3</c:v>
                </c:pt>
                <c:pt idx="24">
                  <c:v>1E-3</c:v>
                </c:pt>
                <c:pt idx="25">
                  <c:v>191.08</c:v>
                </c:pt>
                <c:pt idx="26">
                  <c:v>1E-3</c:v>
                </c:pt>
                <c:pt idx="27">
                  <c:v>1E-3</c:v>
                </c:pt>
                <c:pt idx="28">
                  <c:v>238.85</c:v>
                </c:pt>
                <c:pt idx="29">
                  <c:v>1E-3</c:v>
                </c:pt>
                <c:pt idx="30">
                  <c:v>1E-3</c:v>
                </c:pt>
                <c:pt idx="31">
                  <c:v>0.96</c:v>
                </c:pt>
                <c:pt idx="32">
                  <c:v>1E-3</c:v>
                </c:pt>
                <c:pt idx="33">
                  <c:v>1E-3</c:v>
                </c:pt>
                <c:pt idx="34">
                  <c:v>0.01</c:v>
                </c:pt>
                <c:pt idx="35">
                  <c:v>1E-3</c:v>
                </c:pt>
                <c:pt idx="36">
                  <c:v>1E-3</c:v>
                </c:pt>
                <c:pt idx="37">
                  <c:v>3.18</c:v>
                </c:pt>
                <c:pt idx="38">
                  <c:v>1E-3</c:v>
                </c:pt>
                <c:pt idx="39">
                  <c:v>1E-3</c:v>
                </c:pt>
                <c:pt idx="40">
                  <c:v>6.37</c:v>
                </c:pt>
                <c:pt idx="41">
                  <c:v>1E-3</c:v>
                </c:pt>
                <c:pt idx="42">
                  <c:v>1E-3</c:v>
                </c:pt>
                <c:pt idx="43">
                  <c:v>0.01</c:v>
                </c:pt>
                <c:pt idx="44">
                  <c:v>1E-3</c:v>
                </c:pt>
                <c:pt idx="45">
                  <c:v>1E-3</c:v>
                </c:pt>
                <c:pt idx="46">
                  <c:v>9.5500000000000007</c:v>
                </c:pt>
                <c:pt idx="47">
                  <c:v>1E-3</c:v>
                </c:pt>
                <c:pt idx="48">
                  <c:v>1E-3</c:v>
                </c:pt>
                <c:pt idx="49">
                  <c:v>398.09</c:v>
                </c:pt>
                <c:pt idx="50">
                  <c:v>1E-3</c:v>
                </c:pt>
                <c:pt idx="51">
                  <c:v>1E-3</c:v>
                </c:pt>
                <c:pt idx="52">
                  <c:v>382.17</c:v>
                </c:pt>
                <c:pt idx="53">
                  <c:v>1E-3</c:v>
                </c:pt>
                <c:pt idx="54">
                  <c:v>1E-3</c:v>
                </c:pt>
                <c:pt idx="55">
                  <c:v>63.69</c:v>
                </c:pt>
                <c:pt idx="56">
                  <c:v>1E-3</c:v>
                </c:pt>
                <c:pt idx="57">
                  <c:v>1E-3</c:v>
                </c:pt>
                <c:pt idx="58">
                  <c:v>2.39</c:v>
                </c:pt>
                <c:pt idx="59">
                  <c:v>1E-3</c:v>
                </c:pt>
                <c:pt idx="60">
                  <c:v>1E-3</c:v>
                </c:pt>
                <c:pt idx="61">
                  <c:v>95.54</c:v>
                </c:pt>
                <c:pt idx="62">
                  <c:v>1E-3</c:v>
                </c:pt>
                <c:pt idx="63">
                  <c:v>1E-3</c:v>
                </c:pt>
                <c:pt idx="64">
                  <c:v>11.15</c:v>
                </c:pt>
                <c:pt idx="65">
                  <c:v>1E-3</c:v>
                </c:pt>
                <c:pt idx="66">
                  <c:v>1E-3</c:v>
                </c:pt>
                <c:pt idx="67">
                  <c:v>0.01</c:v>
                </c:pt>
                <c:pt idx="68">
                  <c:v>1E-3</c:v>
                </c:pt>
                <c:pt idx="69">
                  <c:v>1E-3</c:v>
                </c:pt>
                <c:pt idx="70">
                  <c:v>0.01</c:v>
                </c:pt>
                <c:pt idx="71">
                  <c:v>1E-3</c:v>
                </c:pt>
                <c:pt idx="72">
                  <c:v>1E-3</c:v>
                </c:pt>
                <c:pt idx="73">
                  <c:v>0.01</c:v>
                </c:pt>
                <c:pt idx="74">
                  <c:v>1E-3</c:v>
                </c:pt>
                <c:pt idx="75">
                  <c:v>1E-3</c:v>
                </c:pt>
                <c:pt idx="76">
                  <c:v>0.01</c:v>
                </c:pt>
                <c:pt idx="77">
                  <c:v>1E-3</c:v>
                </c:pt>
                <c:pt idx="78">
                  <c:v>1E-3</c:v>
                </c:pt>
                <c:pt idx="79">
                  <c:v>0.01</c:v>
                </c:pt>
                <c:pt idx="80">
                  <c:v>1E-3</c:v>
                </c:pt>
                <c:pt idx="81">
                  <c:v>1E-3</c:v>
                </c:pt>
                <c:pt idx="82">
                  <c:v>0.01</c:v>
                </c:pt>
                <c:pt idx="83">
                  <c:v>1E-3</c:v>
                </c:pt>
                <c:pt idx="84">
                  <c:v>1E-3</c:v>
                </c:pt>
                <c:pt idx="85">
                  <c:v>3.72</c:v>
                </c:pt>
                <c:pt idx="86">
                  <c:v>1E-3</c:v>
                </c:pt>
                <c:pt idx="87">
                  <c:v>1E-3</c:v>
                </c:pt>
                <c:pt idx="88">
                  <c:v>0.01</c:v>
                </c:pt>
                <c:pt idx="89">
                  <c:v>1E-3</c:v>
                </c:pt>
                <c:pt idx="90">
                  <c:v>1E-3</c:v>
                </c:pt>
                <c:pt idx="91">
                  <c:v>0.01</c:v>
                </c:pt>
                <c:pt idx="92">
                  <c:v>1E-3</c:v>
                </c:pt>
                <c:pt idx="93">
                  <c:v>1E-3</c:v>
                </c:pt>
                <c:pt idx="94">
                  <c:v>60</c:v>
                </c:pt>
                <c:pt idx="95">
                  <c:v>1E-3</c:v>
                </c:pt>
                <c:pt idx="96">
                  <c:v>1E-3</c:v>
                </c:pt>
                <c:pt idx="97">
                  <c:v>1.8</c:v>
                </c:pt>
                <c:pt idx="98">
                  <c:v>1E-3</c:v>
                </c:pt>
                <c:pt idx="99">
                  <c:v>1E-3</c:v>
                </c:pt>
                <c:pt idx="100">
                  <c:v>4.4000000000000004</c:v>
                </c:pt>
                <c:pt idx="101">
                  <c:v>1E-3</c:v>
                </c:pt>
                <c:pt idx="102">
                  <c:v>1E-3</c:v>
                </c:pt>
                <c:pt idx="103">
                  <c:v>3</c:v>
                </c:pt>
                <c:pt idx="104">
                  <c:v>1E-3</c:v>
                </c:pt>
                <c:pt idx="105">
                  <c:v>1E-3</c:v>
                </c:pt>
                <c:pt idx="106">
                  <c:v>6.23</c:v>
                </c:pt>
                <c:pt idx="107">
                  <c:v>1E-3</c:v>
                </c:pt>
                <c:pt idx="108">
                  <c:v>1E-3</c:v>
                </c:pt>
                <c:pt idx="109">
                  <c:v>33.54</c:v>
                </c:pt>
                <c:pt idx="110">
                  <c:v>1E-3</c:v>
                </c:pt>
                <c:pt idx="111">
                  <c:v>1E-3</c:v>
                </c:pt>
                <c:pt idx="112">
                  <c:v>16.170000000000002</c:v>
                </c:pt>
                <c:pt idx="113">
                  <c:v>1E-3</c:v>
                </c:pt>
                <c:pt idx="114">
                  <c:v>1E-3</c:v>
                </c:pt>
                <c:pt idx="115">
                  <c:v>1.36</c:v>
                </c:pt>
                <c:pt idx="116">
                  <c:v>1E-3</c:v>
                </c:pt>
                <c:pt idx="117">
                  <c:v>1E-3</c:v>
                </c:pt>
                <c:pt idx="118">
                  <c:v>6.6</c:v>
                </c:pt>
                <c:pt idx="119">
                  <c:v>1E-3</c:v>
                </c:pt>
                <c:pt idx="120">
                  <c:v>1E-3</c:v>
                </c:pt>
                <c:pt idx="121">
                  <c:v>7.0000000000000007E-2</c:v>
                </c:pt>
                <c:pt idx="122">
                  <c:v>1E-3</c:v>
                </c:pt>
                <c:pt idx="123">
                  <c:v>1E-3</c:v>
                </c:pt>
                <c:pt idx="124">
                  <c:v>76.260000000000005</c:v>
                </c:pt>
                <c:pt idx="125">
                  <c:v>1E-3</c:v>
                </c:pt>
                <c:pt idx="126">
                  <c:v>1E-3</c:v>
                </c:pt>
                <c:pt idx="127">
                  <c:v>2.65</c:v>
                </c:pt>
                <c:pt idx="128">
                  <c:v>1E-3</c:v>
                </c:pt>
                <c:pt idx="129">
                  <c:v>1E-3</c:v>
                </c:pt>
                <c:pt idx="130">
                  <c:v>24.47</c:v>
                </c:pt>
                <c:pt idx="131">
                  <c:v>1E-3</c:v>
                </c:pt>
                <c:pt idx="132">
                  <c:v>1E-3</c:v>
                </c:pt>
                <c:pt idx="133">
                  <c:v>24.49</c:v>
                </c:pt>
                <c:pt idx="134">
                  <c:v>1E-3</c:v>
                </c:pt>
                <c:pt idx="135">
                  <c:v>1E-3</c:v>
                </c:pt>
                <c:pt idx="136">
                  <c:v>694.93</c:v>
                </c:pt>
                <c:pt idx="137">
                  <c:v>1E-3</c:v>
                </c:pt>
                <c:pt idx="138">
                  <c:v>1E-3</c:v>
                </c:pt>
                <c:pt idx="139">
                  <c:v>13.65</c:v>
                </c:pt>
                <c:pt idx="140">
                  <c:v>1E-3</c:v>
                </c:pt>
                <c:pt idx="141">
                  <c:v>1E-3</c:v>
                </c:pt>
                <c:pt idx="142">
                  <c:v>1.75</c:v>
                </c:pt>
                <c:pt idx="143">
                  <c:v>1E-3</c:v>
                </c:pt>
                <c:pt idx="144">
                  <c:v>1E-3</c:v>
                </c:pt>
                <c:pt idx="145">
                  <c:v>0.65</c:v>
                </c:pt>
                <c:pt idx="146">
                  <c:v>1E-3</c:v>
                </c:pt>
                <c:pt idx="147">
                  <c:v>1E-3</c:v>
                </c:pt>
                <c:pt idx="148">
                  <c:v>10.63</c:v>
                </c:pt>
                <c:pt idx="149">
                  <c:v>1E-3</c:v>
                </c:pt>
                <c:pt idx="150">
                  <c:v>1E-3</c:v>
                </c:pt>
                <c:pt idx="151">
                  <c:v>3.66</c:v>
                </c:pt>
                <c:pt idx="152">
                  <c:v>1E-3</c:v>
                </c:pt>
                <c:pt idx="153">
                  <c:v>1E-3</c:v>
                </c:pt>
                <c:pt idx="154">
                  <c:v>3.27</c:v>
                </c:pt>
                <c:pt idx="155">
                  <c:v>1E-3</c:v>
                </c:pt>
                <c:pt idx="156">
                  <c:v>1E-3</c:v>
                </c:pt>
                <c:pt idx="157">
                  <c:v>10.82</c:v>
                </c:pt>
                <c:pt idx="158">
                  <c:v>1E-3</c:v>
                </c:pt>
                <c:pt idx="159">
                  <c:v>1E-3</c:v>
                </c:pt>
                <c:pt idx="160">
                  <c:v>1.62</c:v>
                </c:pt>
                <c:pt idx="161">
                  <c:v>1E-3</c:v>
                </c:pt>
                <c:pt idx="162">
                  <c:v>1E-3</c:v>
                </c:pt>
                <c:pt idx="163">
                  <c:v>9.98</c:v>
                </c:pt>
                <c:pt idx="164">
                  <c:v>1E-3</c:v>
                </c:pt>
                <c:pt idx="165">
                  <c:v>1E-3</c:v>
                </c:pt>
                <c:pt idx="166">
                  <c:v>8.18</c:v>
                </c:pt>
                <c:pt idx="167">
                  <c:v>1E-3</c:v>
                </c:pt>
                <c:pt idx="168">
                  <c:v>1E-3</c:v>
                </c:pt>
                <c:pt idx="169">
                  <c:v>0.8</c:v>
                </c:pt>
                <c:pt idx="170">
                  <c:v>1E-3</c:v>
                </c:pt>
                <c:pt idx="171">
                  <c:v>1E-3</c:v>
                </c:pt>
                <c:pt idx="172">
                  <c:v>5.77</c:v>
                </c:pt>
                <c:pt idx="173">
                  <c:v>1E-3</c:v>
                </c:pt>
                <c:pt idx="174">
                  <c:v>1E-3</c:v>
                </c:pt>
                <c:pt idx="175">
                  <c:v>0.43</c:v>
                </c:pt>
                <c:pt idx="176">
                  <c:v>1E-3</c:v>
                </c:pt>
                <c:pt idx="177">
                  <c:v>1E-3</c:v>
                </c:pt>
                <c:pt idx="178">
                  <c:v>0.14000000000000001</c:v>
                </c:pt>
                <c:pt idx="179">
                  <c:v>1E-3</c:v>
                </c:pt>
                <c:pt idx="180">
                  <c:v>1E-3</c:v>
                </c:pt>
                <c:pt idx="181">
                  <c:v>0.36</c:v>
                </c:pt>
                <c:pt idx="182">
                  <c:v>1E-3</c:v>
                </c:pt>
                <c:pt idx="183">
                  <c:v>1E-3</c:v>
                </c:pt>
                <c:pt idx="184">
                  <c:v>1.3</c:v>
                </c:pt>
                <c:pt idx="185">
                  <c:v>1E-3</c:v>
                </c:pt>
                <c:pt idx="186">
                  <c:v>1E-3</c:v>
                </c:pt>
                <c:pt idx="187">
                  <c:v>1.69</c:v>
                </c:pt>
                <c:pt idx="188">
                  <c:v>1E-3</c:v>
                </c:pt>
                <c:pt idx="189">
                  <c:v>1E-3</c:v>
                </c:pt>
                <c:pt idx="190">
                  <c:v>2.5099999999999998</c:v>
                </c:pt>
                <c:pt idx="191">
                  <c:v>1E-3</c:v>
                </c:pt>
                <c:pt idx="192">
                  <c:v>1E-3</c:v>
                </c:pt>
                <c:pt idx="193">
                  <c:v>0.51</c:v>
                </c:pt>
                <c:pt idx="194">
                  <c:v>1E-3</c:v>
                </c:pt>
                <c:pt idx="195">
                  <c:v>1E-3</c:v>
                </c:pt>
                <c:pt idx="196">
                  <c:v>9.77</c:v>
                </c:pt>
                <c:pt idx="197">
                  <c:v>1E-3</c:v>
                </c:pt>
                <c:pt idx="198">
                  <c:v>1E-3</c:v>
                </c:pt>
                <c:pt idx="199">
                  <c:v>0.04</c:v>
                </c:pt>
                <c:pt idx="200">
                  <c:v>1E-3</c:v>
                </c:pt>
                <c:pt idx="201">
                  <c:v>1E-3</c:v>
                </c:pt>
                <c:pt idx="202">
                  <c:v>2.12</c:v>
                </c:pt>
                <c:pt idx="203">
                  <c:v>1E-3</c:v>
                </c:pt>
                <c:pt idx="204">
                  <c:v>1E-3</c:v>
                </c:pt>
                <c:pt idx="205">
                  <c:v>14.46</c:v>
                </c:pt>
                <c:pt idx="206">
                  <c:v>1E-3</c:v>
                </c:pt>
                <c:pt idx="207">
                  <c:v>1E-3</c:v>
                </c:pt>
                <c:pt idx="208">
                  <c:v>1.27</c:v>
                </c:pt>
                <c:pt idx="209">
                  <c:v>1E-3</c:v>
                </c:pt>
                <c:pt idx="210">
                  <c:v>1E-3</c:v>
                </c:pt>
                <c:pt idx="211">
                  <c:v>148.47</c:v>
                </c:pt>
                <c:pt idx="212">
                  <c:v>1E-3</c:v>
                </c:pt>
                <c:pt idx="213">
                  <c:v>1E-3</c:v>
                </c:pt>
                <c:pt idx="214">
                  <c:v>0.6</c:v>
                </c:pt>
                <c:pt idx="215">
                  <c:v>1E-3</c:v>
                </c:pt>
                <c:pt idx="216">
                  <c:v>1E-3</c:v>
                </c:pt>
                <c:pt idx="217">
                  <c:v>1.53</c:v>
                </c:pt>
                <c:pt idx="218">
                  <c:v>1E-3</c:v>
                </c:pt>
                <c:pt idx="219">
                  <c:v>1E-3</c:v>
                </c:pt>
                <c:pt idx="220">
                  <c:v>0.45</c:v>
                </c:pt>
                <c:pt idx="221">
                  <c:v>1E-3</c:v>
                </c:pt>
                <c:pt idx="222">
                  <c:v>1E-3</c:v>
                </c:pt>
                <c:pt idx="223">
                  <c:v>0.76</c:v>
                </c:pt>
                <c:pt idx="224">
                  <c:v>1E-3</c:v>
                </c:pt>
                <c:pt idx="225">
                  <c:v>1E-3</c:v>
                </c:pt>
                <c:pt idx="226">
                  <c:v>1.19</c:v>
                </c:pt>
                <c:pt idx="227">
                  <c:v>1E-3</c:v>
                </c:pt>
                <c:pt idx="228">
                  <c:v>1E-3</c:v>
                </c:pt>
                <c:pt idx="229">
                  <c:v>4.42</c:v>
                </c:pt>
                <c:pt idx="230">
                  <c:v>1E-3</c:v>
                </c:pt>
                <c:pt idx="231">
                  <c:v>1E-3</c:v>
                </c:pt>
                <c:pt idx="232">
                  <c:v>49.45</c:v>
                </c:pt>
                <c:pt idx="233">
                  <c:v>1E-3</c:v>
                </c:pt>
                <c:pt idx="234">
                  <c:v>1E-3</c:v>
                </c:pt>
                <c:pt idx="235">
                  <c:v>5.59</c:v>
                </c:pt>
                <c:pt idx="236">
                  <c:v>1E-3</c:v>
                </c:pt>
                <c:pt idx="237">
                  <c:v>1E-3</c:v>
                </c:pt>
                <c:pt idx="238">
                  <c:v>253.08</c:v>
                </c:pt>
                <c:pt idx="239">
                  <c:v>1E-3</c:v>
                </c:pt>
                <c:pt idx="240">
                  <c:v>1E-3</c:v>
                </c:pt>
                <c:pt idx="241">
                  <c:v>167.17</c:v>
                </c:pt>
                <c:pt idx="242">
                  <c:v>1E-3</c:v>
                </c:pt>
                <c:pt idx="243">
                  <c:v>1E-3</c:v>
                </c:pt>
                <c:pt idx="244">
                  <c:v>159.58000000000001</c:v>
                </c:pt>
                <c:pt idx="245">
                  <c:v>1E-3</c:v>
                </c:pt>
                <c:pt idx="246">
                  <c:v>1E-3</c:v>
                </c:pt>
                <c:pt idx="247">
                  <c:v>120.88</c:v>
                </c:pt>
                <c:pt idx="248">
                  <c:v>1E-3</c:v>
                </c:pt>
                <c:pt idx="249">
                  <c:v>1E-3</c:v>
                </c:pt>
                <c:pt idx="250">
                  <c:v>4.3099999999999996</c:v>
                </c:pt>
                <c:pt idx="251">
                  <c:v>1E-3</c:v>
                </c:pt>
                <c:pt idx="252">
                  <c:v>1E-3</c:v>
                </c:pt>
                <c:pt idx="253">
                  <c:v>17.850000000000001</c:v>
                </c:pt>
                <c:pt idx="254">
                  <c:v>1E-3</c:v>
                </c:pt>
                <c:pt idx="255">
                  <c:v>1E-3</c:v>
                </c:pt>
                <c:pt idx="256">
                  <c:v>16.95</c:v>
                </c:pt>
                <c:pt idx="257">
                  <c:v>1E-3</c:v>
                </c:pt>
                <c:pt idx="258">
                  <c:v>1E-3</c:v>
                </c:pt>
                <c:pt idx="259">
                  <c:v>11.8</c:v>
                </c:pt>
                <c:pt idx="260">
                  <c:v>1E-3</c:v>
                </c:pt>
                <c:pt idx="261">
                  <c:v>1E-3</c:v>
                </c:pt>
                <c:pt idx="262">
                  <c:v>3.59</c:v>
                </c:pt>
                <c:pt idx="263">
                  <c:v>1E-3</c:v>
                </c:pt>
                <c:pt idx="264">
                  <c:v>1E-3</c:v>
                </c:pt>
                <c:pt idx="265">
                  <c:v>7.0000000000000007E-2</c:v>
                </c:pt>
                <c:pt idx="266">
                  <c:v>1E-3</c:v>
                </c:pt>
                <c:pt idx="267">
                  <c:v>1E-3</c:v>
                </c:pt>
                <c:pt idx="268">
                  <c:v>81.7</c:v>
                </c:pt>
                <c:pt idx="269">
                  <c:v>1E-3</c:v>
                </c:pt>
                <c:pt idx="270">
                  <c:v>1E-3</c:v>
                </c:pt>
                <c:pt idx="271">
                  <c:v>4.45</c:v>
                </c:pt>
                <c:pt idx="272">
                  <c:v>1E-3</c:v>
                </c:pt>
                <c:pt idx="273">
                  <c:v>1E-3</c:v>
                </c:pt>
                <c:pt idx="274">
                  <c:v>13.71</c:v>
                </c:pt>
                <c:pt idx="275">
                  <c:v>1E-3</c:v>
                </c:pt>
                <c:pt idx="276">
                  <c:v>1E-3</c:v>
                </c:pt>
                <c:pt idx="277">
                  <c:v>67.09</c:v>
                </c:pt>
                <c:pt idx="278">
                  <c:v>1E-3</c:v>
                </c:pt>
                <c:pt idx="279">
                  <c:v>1E-3</c:v>
                </c:pt>
                <c:pt idx="280">
                  <c:v>15.32</c:v>
                </c:pt>
                <c:pt idx="281">
                  <c:v>1E-3</c:v>
                </c:pt>
                <c:pt idx="282">
                  <c:v>1E-3</c:v>
                </c:pt>
                <c:pt idx="283">
                  <c:v>70</c:v>
                </c:pt>
                <c:pt idx="284">
                  <c:v>1E-3</c:v>
                </c:pt>
                <c:pt idx="285">
                  <c:v>1E-3</c:v>
                </c:pt>
                <c:pt idx="286">
                  <c:v>1</c:v>
                </c:pt>
                <c:pt idx="287">
                  <c:v>1E-3</c:v>
                </c:pt>
                <c:pt idx="288">
                  <c:v>1E-3</c:v>
                </c:pt>
                <c:pt idx="289">
                  <c:v>41.8</c:v>
                </c:pt>
                <c:pt idx="290">
                  <c:v>1E-3</c:v>
                </c:pt>
                <c:pt idx="291">
                  <c:v>1E-3</c:v>
                </c:pt>
                <c:pt idx="292">
                  <c:v>5.8</c:v>
                </c:pt>
                <c:pt idx="293">
                  <c:v>1E-3</c:v>
                </c:pt>
                <c:pt idx="294">
                  <c:v>1E-3</c:v>
                </c:pt>
                <c:pt idx="295">
                  <c:v>8.4</c:v>
                </c:pt>
                <c:pt idx="296">
                  <c:v>1E-3</c:v>
                </c:pt>
                <c:pt idx="297">
                  <c:v>1E-3</c:v>
                </c:pt>
                <c:pt idx="298">
                  <c:v>3.6</c:v>
                </c:pt>
                <c:pt idx="299">
                  <c:v>1E-3</c:v>
                </c:pt>
                <c:pt idx="300">
                  <c:v>1E-3</c:v>
                </c:pt>
                <c:pt idx="301">
                  <c:v>3.4</c:v>
                </c:pt>
                <c:pt idx="302">
                  <c:v>1E-3</c:v>
                </c:pt>
                <c:pt idx="303">
                  <c:v>1E-3</c:v>
                </c:pt>
                <c:pt idx="304">
                  <c:v>4.9000000000000004</c:v>
                </c:pt>
                <c:pt idx="305">
                  <c:v>1E-3</c:v>
                </c:pt>
                <c:pt idx="306">
                  <c:v>1E-3</c:v>
                </c:pt>
                <c:pt idx="307">
                  <c:v>314</c:v>
                </c:pt>
                <c:pt idx="308">
                  <c:v>1E-3</c:v>
                </c:pt>
                <c:pt idx="309">
                  <c:v>1E-3</c:v>
                </c:pt>
                <c:pt idx="310">
                  <c:v>0.3</c:v>
                </c:pt>
                <c:pt idx="311">
                  <c:v>1E-3</c:v>
                </c:pt>
                <c:pt idx="312">
                  <c:v>1E-3</c:v>
                </c:pt>
                <c:pt idx="313">
                  <c:v>305</c:v>
                </c:pt>
                <c:pt idx="314">
                  <c:v>1E-3</c:v>
                </c:pt>
                <c:pt idx="315">
                  <c:v>1E-3</c:v>
                </c:pt>
                <c:pt idx="316">
                  <c:v>48</c:v>
                </c:pt>
                <c:pt idx="317">
                  <c:v>1E-3</c:v>
                </c:pt>
                <c:pt idx="318">
                  <c:v>1E-3</c:v>
                </c:pt>
                <c:pt idx="319">
                  <c:v>125</c:v>
                </c:pt>
                <c:pt idx="320">
                  <c:v>1E-3</c:v>
                </c:pt>
                <c:pt idx="321">
                  <c:v>1E-3</c:v>
                </c:pt>
                <c:pt idx="322">
                  <c:v>11.5</c:v>
                </c:pt>
                <c:pt idx="323">
                  <c:v>1E-3</c:v>
                </c:pt>
                <c:pt idx="324">
                  <c:v>1E-3</c:v>
                </c:pt>
                <c:pt idx="325">
                  <c:v>21.3</c:v>
                </c:pt>
                <c:pt idx="326">
                  <c:v>1E-3</c:v>
                </c:pt>
                <c:pt idx="327">
                  <c:v>1E-3</c:v>
                </c:pt>
                <c:pt idx="328">
                  <c:v>28.4</c:v>
                </c:pt>
                <c:pt idx="329">
                  <c:v>1E-3</c:v>
                </c:pt>
                <c:pt idx="330">
                  <c:v>1E-3</c:v>
                </c:pt>
                <c:pt idx="331">
                  <c:v>304</c:v>
                </c:pt>
                <c:pt idx="332">
                  <c:v>1E-3</c:v>
                </c:pt>
                <c:pt idx="333">
                  <c:v>1E-3</c:v>
                </c:pt>
                <c:pt idx="334">
                  <c:v>5.7</c:v>
                </c:pt>
                <c:pt idx="335">
                  <c:v>1E-3</c:v>
                </c:pt>
                <c:pt idx="336">
                  <c:v>1E-3</c:v>
                </c:pt>
                <c:pt idx="337">
                  <c:v>41.7</c:v>
                </c:pt>
                <c:pt idx="338">
                  <c:v>1E-3</c:v>
                </c:pt>
                <c:pt idx="339">
                  <c:v>1E-3</c:v>
                </c:pt>
                <c:pt idx="340">
                  <c:v>26.2</c:v>
                </c:pt>
                <c:pt idx="341">
                  <c:v>1E-3</c:v>
                </c:pt>
                <c:pt idx="342">
                  <c:v>1E-3</c:v>
                </c:pt>
                <c:pt idx="343">
                  <c:v>26.5</c:v>
                </c:pt>
                <c:pt idx="344">
                  <c:v>1E-3</c:v>
                </c:pt>
                <c:pt idx="345">
                  <c:v>1E-3</c:v>
                </c:pt>
                <c:pt idx="346">
                  <c:v>1</c:v>
                </c:pt>
                <c:pt idx="347">
                  <c:v>1E-3</c:v>
                </c:pt>
                <c:pt idx="348">
                  <c:v>1E-3</c:v>
                </c:pt>
                <c:pt idx="349">
                  <c:v>170</c:v>
                </c:pt>
                <c:pt idx="350">
                  <c:v>1E-3</c:v>
                </c:pt>
                <c:pt idx="351">
                  <c:v>1E-3</c:v>
                </c:pt>
                <c:pt idx="352">
                  <c:v>104</c:v>
                </c:pt>
                <c:pt idx="353">
                  <c:v>1E-3</c:v>
                </c:pt>
                <c:pt idx="354">
                  <c:v>1E-3</c:v>
                </c:pt>
                <c:pt idx="355">
                  <c:v>45</c:v>
                </c:pt>
                <c:pt idx="356">
                  <c:v>1E-3</c:v>
                </c:pt>
                <c:pt idx="357">
                  <c:v>1E-3</c:v>
                </c:pt>
                <c:pt idx="358">
                  <c:v>1.2</c:v>
                </c:pt>
                <c:pt idx="359">
                  <c:v>1E-3</c:v>
                </c:pt>
              </c:numCache>
            </c:numRef>
          </c:yVal>
          <c:smooth val="0"/>
        </c:ser>
        <c:ser>
          <c:idx val="2"/>
          <c:order val="2"/>
          <c:tx>
            <c:v>gle,%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'j10'!$A$2041:$A$2111</c:f>
              <c:numCache>
                <c:formatCode>General</c:formatCode>
                <c:ptCount val="71"/>
                <c:pt idx="0">
                  <c:v>1942.16</c:v>
                </c:pt>
                <c:pt idx="1">
                  <c:v>1942.1790000000001</c:v>
                </c:pt>
                <c:pt idx="2">
                  <c:v>1946.5630000000001</c:v>
                </c:pt>
                <c:pt idx="3">
                  <c:v>1949.884</c:v>
                </c:pt>
                <c:pt idx="4">
                  <c:v>1956.146</c:v>
                </c:pt>
                <c:pt idx="5">
                  <c:v>1956.665</c:v>
                </c:pt>
                <c:pt idx="6">
                  <c:v>1959.538</c:v>
                </c:pt>
                <c:pt idx="7">
                  <c:v>1960.34</c:v>
                </c:pt>
                <c:pt idx="8">
                  <c:v>1960.673</c:v>
                </c:pt>
                <c:pt idx="9">
                  <c:v>1960.865</c:v>
                </c:pt>
                <c:pt idx="10">
                  <c:v>1960.873</c:v>
                </c:pt>
                <c:pt idx="11">
                  <c:v>1960.8869999999999</c:v>
                </c:pt>
                <c:pt idx="12">
                  <c:v>1961.5440000000001</c:v>
                </c:pt>
                <c:pt idx="13">
                  <c:v>1961.549</c:v>
                </c:pt>
                <c:pt idx="14">
                  <c:v>1966.5139999999999</c:v>
                </c:pt>
                <c:pt idx="15">
                  <c:v>1967.075</c:v>
                </c:pt>
                <c:pt idx="16">
                  <c:v>1967.075</c:v>
                </c:pt>
                <c:pt idx="17">
                  <c:v>1968.7449999999999</c:v>
                </c:pt>
                <c:pt idx="18">
                  <c:v>1968.8810000000001</c:v>
                </c:pt>
                <c:pt idx="19">
                  <c:v>1969.152</c:v>
                </c:pt>
                <c:pt idx="20">
                  <c:v>1969.242</c:v>
                </c:pt>
                <c:pt idx="21">
                  <c:v>1971.0640000000001</c:v>
                </c:pt>
                <c:pt idx="22">
                  <c:v>1971.6669999999999</c:v>
                </c:pt>
                <c:pt idx="23">
                  <c:v>1972.5920000000001</c:v>
                </c:pt>
                <c:pt idx="24">
                  <c:v>1972.6</c:v>
                </c:pt>
                <c:pt idx="25">
                  <c:v>1973.325</c:v>
                </c:pt>
                <c:pt idx="26">
                  <c:v>1976.329</c:v>
                </c:pt>
                <c:pt idx="27">
                  <c:v>1977.7159999999999</c:v>
                </c:pt>
                <c:pt idx="28">
                  <c:v>1977.73</c:v>
                </c:pt>
                <c:pt idx="29">
                  <c:v>1977.8920000000001</c:v>
                </c:pt>
                <c:pt idx="30">
                  <c:v>1978.347</c:v>
                </c:pt>
                <c:pt idx="31">
                  <c:v>1978.7270000000001</c:v>
                </c:pt>
                <c:pt idx="32">
                  <c:v>1979.6369999999999</c:v>
                </c:pt>
                <c:pt idx="33">
                  <c:v>1981.2729999999999</c:v>
                </c:pt>
                <c:pt idx="34">
                  <c:v>1981.355</c:v>
                </c:pt>
                <c:pt idx="35">
                  <c:v>1981.779</c:v>
                </c:pt>
                <c:pt idx="36">
                  <c:v>1982.903</c:v>
                </c:pt>
                <c:pt idx="37">
                  <c:v>1982.9359999999999</c:v>
                </c:pt>
                <c:pt idx="38">
                  <c:v>1984.127</c:v>
                </c:pt>
                <c:pt idx="39">
                  <c:v>1989.5630000000001</c:v>
                </c:pt>
                <c:pt idx="40">
                  <c:v>1989.623</c:v>
                </c:pt>
                <c:pt idx="41">
                  <c:v>1989.7439999999999</c:v>
                </c:pt>
                <c:pt idx="42">
                  <c:v>1989.799</c:v>
                </c:pt>
                <c:pt idx="43">
                  <c:v>1989.807</c:v>
                </c:pt>
                <c:pt idx="44">
                  <c:v>1989.8119999999999</c:v>
                </c:pt>
                <c:pt idx="45">
                  <c:v>1989.873</c:v>
                </c:pt>
                <c:pt idx="46">
                  <c:v>1990.385</c:v>
                </c:pt>
                <c:pt idx="47">
                  <c:v>1990.393</c:v>
                </c:pt>
                <c:pt idx="48">
                  <c:v>1990.3989999999999</c:v>
                </c:pt>
                <c:pt idx="49">
                  <c:v>1990.404</c:v>
                </c:pt>
                <c:pt idx="50">
                  <c:v>1991.443</c:v>
                </c:pt>
                <c:pt idx="51">
                  <c:v>1991.453</c:v>
                </c:pt>
                <c:pt idx="52">
                  <c:v>1992.482</c:v>
                </c:pt>
                <c:pt idx="53">
                  <c:v>1992.837</c:v>
                </c:pt>
                <c:pt idx="54">
                  <c:v>1997.848</c:v>
                </c:pt>
                <c:pt idx="55">
                  <c:v>1998.3330000000001</c:v>
                </c:pt>
                <c:pt idx="56" formatCode="0.000">
                  <c:v>1998.3438356164384</c:v>
                </c:pt>
                <c:pt idx="57" formatCode="0.000">
                  <c:v>1998.645205479452</c:v>
                </c:pt>
                <c:pt idx="58" formatCode="0.000">
                  <c:v>2000.5340000000001</c:v>
                </c:pt>
                <c:pt idx="59" formatCode="0.000">
                  <c:v>2001.2863013698629</c:v>
                </c:pt>
                <c:pt idx="60" formatCode="0.000">
                  <c:v>2001.2945205479452</c:v>
                </c:pt>
                <c:pt idx="61" formatCode="0.000">
                  <c:v>2001.8424657534247</c:v>
                </c:pt>
                <c:pt idx="62" formatCode="0.000">
                  <c:v>2001.9849315068493</c:v>
                </c:pt>
                <c:pt idx="63">
                  <c:v>2002.645</c:v>
                </c:pt>
                <c:pt idx="64" formatCode="0.000">
                  <c:v>2003.8232876712329</c:v>
                </c:pt>
                <c:pt idx="65" formatCode="0.000">
                  <c:v>2003.8260273972603</c:v>
                </c:pt>
                <c:pt idx="66" formatCode="0.000">
                  <c:v>2003.83698630137</c:v>
                </c:pt>
                <c:pt idx="67">
                  <c:v>2005.0452054794521</c:v>
                </c:pt>
                <c:pt idx="68">
                  <c:v>2005.0534246575342</c:v>
                </c:pt>
                <c:pt idx="69">
                  <c:v>2006.9493150684932</c:v>
                </c:pt>
                <c:pt idx="70">
                  <c:v>2012.3630136986301</c:v>
                </c:pt>
              </c:numCache>
            </c:numRef>
          </c:xVal>
          <c:yVal>
            <c:numRef>
              <c:f>'j10'!$B$2041:$B$2111</c:f>
              <c:numCache>
                <c:formatCode>General</c:formatCode>
                <c:ptCount val="71"/>
                <c:pt idx="0">
                  <c:v>600</c:v>
                </c:pt>
                <c:pt idx="1">
                  <c:v>750</c:v>
                </c:pt>
                <c:pt idx="2">
                  <c:v>1100</c:v>
                </c:pt>
                <c:pt idx="3">
                  <c:v>2000</c:v>
                </c:pt>
                <c:pt idx="4">
                  <c:v>4554</c:v>
                </c:pt>
                <c:pt idx="5">
                  <c:v>3</c:v>
                </c:pt>
                <c:pt idx="6">
                  <c:v>10</c:v>
                </c:pt>
                <c:pt idx="7">
                  <c:v>290</c:v>
                </c:pt>
                <c:pt idx="8">
                  <c:v>4</c:v>
                </c:pt>
                <c:pt idx="9">
                  <c:v>135</c:v>
                </c:pt>
                <c:pt idx="10">
                  <c:v>88</c:v>
                </c:pt>
                <c:pt idx="11">
                  <c:v>8</c:v>
                </c:pt>
                <c:pt idx="12">
                  <c:v>24</c:v>
                </c:pt>
                <c:pt idx="13">
                  <c:v>7</c:v>
                </c:pt>
                <c:pt idx="14">
                  <c:v>3</c:v>
                </c:pt>
                <c:pt idx="16">
                  <c:v>21</c:v>
                </c:pt>
                <c:pt idx="17">
                  <c:v>1</c:v>
                </c:pt>
                <c:pt idx="18">
                  <c:v>14</c:v>
                </c:pt>
                <c:pt idx="19">
                  <c:v>16</c:v>
                </c:pt>
                <c:pt idx="20">
                  <c:v>9</c:v>
                </c:pt>
                <c:pt idx="21">
                  <c:v>26</c:v>
                </c:pt>
                <c:pt idx="22">
                  <c:v>16</c:v>
                </c:pt>
                <c:pt idx="23">
                  <c:v>15</c:v>
                </c:pt>
                <c:pt idx="24">
                  <c:v>8</c:v>
                </c:pt>
                <c:pt idx="25">
                  <c:v>3</c:v>
                </c:pt>
                <c:pt idx="26">
                  <c:v>4</c:v>
                </c:pt>
                <c:pt idx="27">
                  <c:v>2</c:v>
                </c:pt>
                <c:pt idx="28">
                  <c:v>6</c:v>
                </c:pt>
                <c:pt idx="29">
                  <c:v>25</c:v>
                </c:pt>
                <c:pt idx="30">
                  <c:v>80</c:v>
                </c:pt>
                <c:pt idx="31">
                  <c:v>8</c:v>
                </c:pt>
                <c:pt idx="32">
                  <c:v>4</c:v>
                </c:pt>
                <c:pt idx="33">
                  <c:v>0.8</c:v>
                </c:pt>
                <c:pt idx="34">
                  <c:v>1.6</c:v>
                </c:pt>
                <c:pt idx="35">
                  <c:v>11.5</c:v>
                </c:pt>
                <c:pt idx="36">
                  <c:v>4.3</c:v>
                </c:pt>
                <c:pt idx="37">
                  <c:v>19.2</c:v>
                </c:pt>
                <c:pt idx="38">
                  <c:v>50</c:v>
                </c:pt>
                <c:pt idx="39">
                  <c:v>3</c:v>
                </c:pt>
                <c:pt idx="40">
                  <c:v>11.1</c:v>
                </c:pt>
                <c:pt idx="41">
                  <c:v>225.5</c:v>
                </c:pt>
                <c:pt idx="42">
                  <c:v>39.9</c:v>
                </c:pt>
                <c:pt idx="43">
                  <c:v>17.8</c:v>
                </c:pt>
                <c:pt idx="44">
                  <c:v>83.3</c:v>
                </c:pt>
                <c:pt idx="45">
                  <c:v>4.3</c:v>
                </c:pt>
                <c:pt idx="46">
                  <c:v>10.6</c:v>
                </c:pt>
                <c:pt idx="47">
                  <c:v>10.199999999999999</c:v>
                </c:pt>
                <c:pt idx="48">
                  <c:v>6.3</c:v>
                </c:pt>
                <c:pt idx="49">
                  <c:v>3.1</c:v>
                </c:pt>
                <c:pt idx="50">
                  <c:v>5.6</c:v>
                </c:pt>
                <c:pt idx="51">
                  <c:v>20.9</c:v>
                </c:pt>
                <c:pt idx="52">
                  <c:v>3.5</c:v>
                </c:pt>
                <c:pt idx="53">
                  <c:v>3</c:v>
                </c:pt>
                <c:pt idx="54">
                  <c:v>10.5</c:v>
                </c:pt>
                <c:pt idx="55">
                  <c:v>10</c:v>
                </c:pt>
                <c:pt idx="56">
                  <c:v>3</c:v>
                </c:pt>
                <c:pt idx="57">
                  <c:v>2.5</c:v>
                </c:pt>
                <c:pt idx="58">
                  <c:v>38</c:v>
                </c:pt>
                <c:pt idx="59">
                  <c:v>36</c:v>
                </c:pt>
                <c:pt idx="60">
                  <c:v>17</c:v>
                </c:pt>
                <c:pt idx="61">
                  <c:v>3</c:v>
                </c:pt>
                <c:pt idx="62">
                  <c:v>7.5</c:v>
                </c:pt>
                <c:pt idx="63">
                  <c:v>4</c:v>
                </c:pt>
                <c:pt idx="64">
                  <c:v>7.5</c:v>
                </c:pt>
                <c:pt idx="65">
                  <c:v>7.5</c:v>
                </c:pt>
                <c:pt idx="66">
                  <c:v>6</c:v>
                </c:pt>
                <c:pt idx="67">
                  <c:v>2</c:v>
                </c:pt>
                <c:pt idx="68">
                  <c:v>180</c:v>
                </c:pt>
                <c:pt idx="69">
                  <c:v>90</c:v>
                </c:pt>
                <c:pt idx="70">
                  <c:v>17</c:v>
                </c:pt>
              </c:numCache>
            </c:numRef>
          </c:yVal>
          <c:smooth val="0"/>
        </c:ser>
        <c:ser>
          <c:idx val="3"/>
          <c:order val="4"/>
          <c:spPr>
            <a:ln w="158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'j10'!$D$2140:$D$2319</c:f>
              <c:numCache>
                <c:formatCode>General</c:formatCode>
                <c:ptCount val="180"/>
                <c:pt idx="0">
                  <c:v>2003.886</c:v>
                </c:pt>
                <c:pt idx="1">
                  <c:v>2003.886</c:v>
                </c:pt>
                <c:pt idx="2">
                  <c:v>2003.886</c:v>
                </c:pt>
                <c:pt idx="3">
                  <c:v>2004.277</c:v>
                </c:pt>
                <c:pt idx="4">
                  <c:v>2004.277</c:v>
                </c:pt>
                <c:pt idx="5">
                  <c:v>2004.277</c:v>
                </c:pt>
                <c:pt idx="6">
                  <c:v>2004.7170000000001</c:v>
                </c:pt>
                <c:pt idx="7">
                  <c:v>2004.7170000000001</c:v>
                </c:pt>
                <c:pt idx="8">
                  <c:v>2004.7170000000001</c:v>
                </c:pt>
                <c:pt idx="9">
                  <c:v>2004.835</c:v>
                </c:pt>
                <c:pt idx="10">
                  <c:v>2004.835</c:v>
                </c:pt>
                <c:pt idx="11">
                  <c:v>2004.835</c:v>
                </c:pt>
                <c:pt idx="12">
                  <c:v>2004.8510000000001</c:v>
                </c:pt>
                <c:pt idx="13">
                  <c:v>2004.8510000000001</c:v>
                </c:pt>
                <c:pt idx="14">
                  <c:v>2004.8510000000001</c:v>
                </c:pt>
                <c:pt idx="15">
                  <c:v>2004.8589999999999</c:v>
                </c:pt>
                <c:pt idx="16">
                  <c:v>2004.8589999999999</c:v>
                </c:pt>
                <c:pt idx="17">
                  <c:v>2004.8589999999999</c:v>
                </c:pt>
                <c:pt idx="18">
                  <c:v>2005.04</c:v>
                </c:pt>
                <c:pt idx="19">
                  <c:v>2005.04</c:v>
                </c:pt>
                <c:pt idx="20">
                  <c:v>2005.04</c:v>
                </c:pt>
                <c:pt idx="21">
                  <c:v>2005.04</c:v>
                </c:pt>
                <c:pt idx="22">
                  <c:v>2005.04</c:v>
                </c:pt>
                <c:pt idx="23">
                  <c:v>2005.04</c:v>
                </c:pt>
                <c:pt idx="24">
                  <c:v>2005.0450000000001</c:v>
                </c:pt>
                <c:pt idx="25">
                  <c:v>2005.0450000000001</c:v>
                </c:pt>
                <c:pt idx="26">
                  <c:v>2005.0450000000001</c:v>
                </c:pt>
                <c:pt idx="27">
                  <c:v>2005.0530000000001</c:v>
                </c:pt>
                <c:pt idx="28">
                  <c:v>2005.0530000000001</c:v>
                </c:pt>
                <c:pt idx="29">
                  <c:v>2005.0530000000001</c:v>
                </c:pt>
                <c:pt idx="30">
                  <c:v>2005.3630000000001</c:v>
                </c:pt>
                <c:pt idx="31">
                  <c:v>2005.3630000000001</c:v>
                </c:pt>
                <c:pt idx="32">
                  <c:v>2005.3630000000001</c:v>
                </c:pt>
                <c:pt idx="33">
                  <c:v>2005.4559999999999</c:v>
                </c:pt>
                <c:pt idx="34">
                  <c:v>2005.4559999999999</c:v>
                </c:pt>
                <c:pt idx="35">
                  <c:v>2005.4559999999999</c:v>
                </c:pt>
                <c:pt idx="36">
                  <c:v>2005.5329999999999</c:v>
                </c:pt>
                <c:pt idx="37">
                  <c:v>2005.5329999999999</c:v>
                </c:pt>
                <c:pt idx="38">
                  <c:v>2005.5329999999999</c:v>
                </c:pt>
                <c:pt idx="39">
                  <c:v>2005.64</c:v>
                </c:pt>
                <c:pt idx="40">
                  <c:v>2005.64</c:v>
                </c:pt>
                <c:pt idx="41">
                  <c:v>2005.64</c:v>
                </c:pt>
                <c:pt idx="42">
                  <c:v>2005.684</c:v>
                </c:pt>
                <c:pt idx="43">
                  <c:v>2005.684</c:v>
                </c:pt>
                <c:pt idx="44">
                  <c:v>2005.684</c:v>
                </c:pt>
                <c:pt idx="45">
                  <c:v>2006.9269999999999</c:v>
                </c:pt>
                <c:pt idx="46">
                  <c:v>2006.9269999999999</c:v>
                </c:pt>
                <c:pt idx="47">
                  <c:v>2006.9269999999999</c:v>
                </c:pt>
                <c:pt idx="48">
                  <c:v>2006.93</c:v>
                </c:pt>
                <c:pt idx="49">
                  <c:v>2006.93</c:v>
                </c:pt>
                <c:pt idx="50">
                  <c:v>2006.93</c:v>
                </c:pt>
                <c:pt idx="51">
                  <c:v>2006.9490000000001</c:v>
                </c:pt>
                <c:pt idx="52">
                  <c:v>2006.9490000000001</c:v>
                </c:pt>
                <c:pt idx="53">
                  <c:v>2006.9490000000001</c:v>
                </c:pt>
                <c:pt idx="54">
                  <c:v>2006.952</c:v>
                </c:pt>
                <c:pt idx="55">
                  <c:v>2006.952</c:v>
                </c:pt>
                <c:pt idx="56">
                  <c:v>2006.952</c:v>
                </c:pt>
                <c:pt idx="57">
                  <c:v>2010.6220000000001</c:v>
                </c:pt>
                <c:pt idx="58">
                  <c:v>2010.6220000000001</c:v>
                </c:pt>
                <c:pt idx="59">
                  <c:v>2010.6220000000001</c:v>
                </c:pt>
                <c:pt idx="60">
                  <c:v>2011.077</c:v>
                </c:pt>
                <c:pt idx="61">
                  <c:v>2011.077</c:v>
                </c:pt>
                <c:pt idx="62">
                  <c:v>2011.077</c:v>
                </c:pt>
                <c:pt idx="63">
                  <c:v>2011.1859999999999</c:v>
                </c:pt>
                <c:pt idx="64">
                  <c:v>2011.1859999999999</c:v>
                </c:pt>
                <c:pt idx="65">
                  <c:v>2011.1859999999999</c:v>
                </c:pt>
                <c:pt idx="66">
                  <c:v>2011.2239999999999</c:v>
                </c:pt>
                <c:pt idx="67">
                  <c:v>2011.2239999999999</c:v>
                </c:pt>
                <c:pt idx="68">
                  <c:v>2011.2239999999999</c:v>
                </c:pt>
                <c:pt idx="69">
                  <c:v>2011.4280000000001</c:v>
                </c:pt>
                <c:pt idx="70">
                  <c:v>2011.4280000000001</c:v>
                </c:pt>
                <c:pt idx="71">
                  <c:v>2011.4280000000001</c:v>
                </c:pt>
                <c:pt idx="72">
                  <c:v>2011.4359999999999</c:v>
                </c:pt>
                <c:pt idx="73">
                  <c:v>2011.4359999999999</c:v>
                </c:pt>
                <c:pt idx="74">
                  <c:v>2011.4359999999999</c:v>
                </c:pt>
                <c:pt idx="75">
                  <c:v>2011.5940000000001</c:v>
                </c:pt>
                <c:pt idx="76">
                  <c:v>2011.5940000000001</c:v>
                </c:pt>
                <c:pt idx="77">
                  <c:v>2011.5940000000001</c:v>
                </c:pt>
                <c:pt idx="78">
                  <c:v>2011.6079999999999</c:v>
                </c:pt>
                <c:pt idx="79">
                  <c:v>2011.6079999999999</c:v>
                </c:pt>
                <c:pt idx="80">
                  <c:v>2011.6079999999999</c:v>
                </c:pt>
                <c:pt idx="81">
                  <c:v>2011.683</c:v>
                </c:pt>
                <c:pt idx="82">
                  <c:v>2011.683</c:v>
                </c:pt>
                <c:pt idx="83">
                  <c:v>2011.683</c:v>
                </c:pt>
                <c:pt idx="84">
                  <c:v>2011.683</c:v>
                </c:pt>
                <c:pt idx="85">
                  <c:v>2011.683</c:v>
                </c:pt>
                <c:pt idx="86">
                  <c:v>2011.683</c:v>
                </c:pt>
                <c:pt idx="87">
                  <c:v>2011.73</c:v>
                </c:pt>
                <c:pt idx="88">
                  <c:v>2011.73</c:v>
                </c:pt>
                <c:pt idx="89">
                  <c:v>2011.73</c:v>
                </c:pt>
                <c:pt idx="90">
                  <c:v>2011.8440000000001</c:v>
                </c:pt>
                <c:pt idx="91">
                  <c:v>2011.8440000000001</c:v>
                </c:pt>
                <c:pt idx="92">
                  <c:v>2011.8440000000001</c:v>
                </c:pt>
                <c:pt idx="93">
                  <c:v>2011.905</c:v>
                </c:pt>
                <c:pt idx="94">
                  <c:v>2011.905</c:v>
                </c:pt>
                <c:pt idx="95">
                  <c:v>2011.905</c:v>
                </c:pt>
                <c:pt idx="96">
                  <c:v>2012.0630000000001</c:v>
                </c:pt>
                <c:pt idx="97">
                  <c:v>2012.0630000000001</c:v>
                </c:pt>
                <c:pt idx="98">
                  <c:v>2012.0630000000001</c:v>
                </c:pt>
                <c:pt idx="99">
                  <c:v>2012.0740000000001</c:v>
                </c:pt>
                <c:pt idx="100">
                  <c:v>2012.0740000000001</c:v>
                </c:pt>
                <c:pt idx="101">
                  <c:v>2012.0740000000001</c:v>
                </c:pt>
                <c:pt idx="102">
                  <c:v>2012.1859999999999</c:v>
                </c:pt>
                <c:pt idx="103">
                  <c:v>2012.1859999999999</c:v>
                </c:pt>
                <c:pt idx="104">
                  <c:v>2012.1859999999999</c:v>
                </c:pt>
                <c:pt idx="105">
                  <c:v>2012.202</c:v>
                </c:pt>
                <c:pt idx="106">
                  <c:v>2012.202</c:v>
                </c:pt>
                <c:pt idx="107">
                  <c:v>2012.202</c:v>
                </c:pt>
                <c:pt idx="108">
                  <c:v>2012.38</c:v>
                </c:pt>
                <c:pt idx="109">
                  <c:v>2012.38</c:v>
                </c:pt>
                <c:pt idx="110">
                  <c:v>2012.38</c:v>
                </c:pt>
                <c:pt idx="111">
                  <c:v>2012.5160000000001</c:v>
                </c:pt>
                <c:pt idx="112">
                  <c:v>2012.5160000000001</c:v>
                </c:pt>
                <c:pt idx="113">
                  <c:v>2012.5160000000001</c:v>
                </c:pt>
                <c:pt idx="114">
                  <c:v>2012.5219999999999</c:v>
                </c:pt>
                <c:pt idx="115">
                  <c:v>2012.5219999999999</c:v>
                </c:pt>
                <c:pt idx="116">
                  <c:v>2012.5219999999999</c:v>
                </c:pt>
                <c:pt idx="117">
                  <c:v>2012.5329999999999</c:v>
                </c:pt>
                <c:pt idx="118">
                  <c:v>2012.5329999999999</c:v>
                </c:pt>
                <c:pt idx="119">
                  <c:v>2012.5329999999999</c:v>
                </c:pt>
                <c:pt idx="120">
                  <c:v>2012.547</c:v>
                </c:pt>
                <c:pt idx="121">
                  <c:v>2012.547</c:v>
                </c:pt>
                <c:pt idx="122">
                  <c:v>2012.547</c:v>
                </c:pt>
                <c:pt idx="123">
                  <c:v>2012.5519999999999</c:v>
                </c:pt>
                <c:pt idx="124">
                  <c:v>2012.5519999999999</c:v>
                </c:pt>
                <c:pt idx="125">
                  <c:v>2012.5519999999999</c:v>
                </c:pt>
                <c:pt idx="126">
                  <c:v>2012.5630000000001</c:v>
                </c:pt>
                <c:pt idx="127">
                  <c:v>2012.5630000000001</c:v>
                </c:pt>
                <c:pt idx="128">
                  <c:v>2012.5630000000001</c:v>
                </c:pt>
                <c:pt idx="129">
                  <c:v>2012.7429999999999</c:v>
                </c:pt>
                <c:pt idx="130">
                  <c:v>2012.7429999999999</c:v>
                </c:pt>
                <c:pt idx="131">
                  <c:v>2012.7429999999999</c:v>
                </c:pt>
                <c:pt idx="132">
                  <c:v>2013.28</c:v>
                </c:pt>
                <c:pt idx="133">
                  <c:v>2013.28</c:v>
                </c:pt>
                <c:pt idx="134">
                  <c:v>2013.28</c:v>
                </c:pt>
                <c:pt idx="135">
                  <c:v>2013.316</c:v>
                </c:pt>
                <c:pt idx="136">
                  <c:v>2013.316</c:v>
                </c:pt>
                <c:pt idx="137">
                  <c:v>2013.316</c:v>
                </c:pt>
                <c:pt idx="138">
                  <c:v>2013.394</c:v>
                </c:pt>
                <c:pt idx="139">
                  <c:v>2013.394</c:v>
                </c:pt>
                <c:pt idx="140">
                  <c:v>2013.394</c:v>
                </c:pt>
                <c:pt idx="141">
                  <c:v>2013.7460000000001</c:v>
                </c:pt>
                <c:pt idx="142">
                  <c:v>2013.7460000000001</c:v>
                </c:pt>
                <c:pt idx="143">
                  <c:v>2013.7460000000001</c:v>
                </c:pt>
                <c:pt idx="144">
                  <c:v>2013.827</c:v>
                </c:pt>
                <c:pt idx="145">
                  <c:v>2013.827</c:v>
                </c:pt>
                <c:pt idx="146">
                  <c:v>2013.827</c:v>
                </c:pt>
                <c:pt idx="147">
                  <c:v>2013.8389999999999</c:v>
                </c:pt>
                <c:pt idx="148">
                  <c:v>2013.8389999999999</c:v>
                </c:pt>
                <c:pt idx="149">
                  <c:v>2013.8389999999999</c:v>
                </c:pt>
                <c:pt idx="150">
                  <c:v>2013.9929999999999</c:v>
                </c:pt>
                <c:pt idx="151">
                  <c:v>2013.9929999999999</c:v>
                </c:pt>
                <c:pt idx="152">
                  <c:v>2013.9929999999999</c:v>
                </c:pt>
                <c:pt idx="153">
                  <c:v>2014.0160000000001</c:v>
                </c:pt>
                <c:pt idx="154">
                  <c:v>2014.0160000000001</c:v>
                </c:pt>
                <c:pt idx="155">
                  <c:v>2014.0160000000001</c:v>
                </c:pt>
                <c:pt idx="156">
                  <c:v>2014.019</c:v>
                </c:pt>
                <c:pt idx="157">
                  <c:v>2014.019</c:v>
                </c:pt>
                <c:pt idx="158">
                  <c:v>2014.019</c:v>
                </c:pt>
                <c:pt idx="159">
                  <c:v>2014.1379999999999</c:v>
                </c:pt>
                <c:pt idx="160">
                  <c:v>2014.1379999999999</c:v>
                </c:pt>
                <c:pt idx="161">
                  <c:v>2014.1379999999999</c:v>
                </c:pt>
                <c:pt idx="162">
                  <c:v>2014.152</c:v>
                </c:pt>
                <c:pt idx="163">
                  <c:v>2014.152</c:v>
                </c:pt>
                <c:pt idx="164">
                  <c:v>2014.152</c:v>
                </c:pt>
                <c:pt idx="165">
                  <c:v>2014.2460000000001</c:v>
                </c:pt>
                <c:pt idx="166">
                  <c:v>2014.2460000000001</c:v>
                </c:pt>
                <c:pt idx="167">
                  <c:v>2014.2460000000001</c:v>
                </c:pt>
                <c:pt idx="168">
                  <c:v>2014.299</c:v>
                </c:pt>
                <c:pt idx="169">
                  <c:v>2014.299</c:v>
                </c:pt>
                <c:pt idx="170">
                  <c:v>2014.299</c:v>
                </c:pt>
                <c:pt idx="171">
                  <c:v>2014.6690000000001</c:v>
                </c:pt>
                <c:pt idx="172">
                  <c:v>2014.6690000000001</c:v>
                </c:pt>
                <c:pt idx="173">
                  <c:v>2014.6690000000001</c:v>
                </c:pt>
                <c:pt idx="174">
                  <c:v>2014.694</c:v>
                </c:pt>
                <c:pt idx="175">
                  <c:v>2014.694</c:v>
                </c:pt>
                <c:pt idx="176">
                  <c:v>2014.694</c:v>
                </c:pt>
                <c:pt idx="177">
                  <c:v>2014.7270000000001</c:v>
                </c:pt>
                <c:pt idx="178">
                  <c:v>2014.7270000000001</c:v>
                </c:pt>
                <c:pt idx="179">
                  <c:v>2014.7270000000001</c:v>
                </c:pt>
              </c:numCache>
            </c:numRef>
          </c:xVal>
          <c:yVal>
            <c:numRef>
              <c:f>'j10'!$E$2140:$E$2319</c:f>
              <c:numCache>
                <c:formatCode>General</c:formatCode>
                <c:ptCount val="180"/>
                <c:pt idx="0">
                  <c:v>1E-3</c:v>
                </c:pt>
                <c:pt idx="1">
                  <c:v>0.02</c:v>
                </c:pt>
                <c:pt idx="2">
                  <c:v>1E-3</c:v>
                </c:pt>
                <c:pt idx="3">
                  <c:v>1E-3</c:v>
                </c:pt>
                <c:pt idx="4">
                  <c:v>0.02</c:v>
                </c:pt>
                <c:pt idx="5">
                  <c:v>1E-3</c:v>
                </c:pt>
                <c:pt idx="6">
                  <c:v>1E-3</c:v>
                </c:pt>
                <c:pt idx="7">
                  <c:v>0.19</c:v>
                </c:pt>
                <c:pt idx="8">
                  <c:v>1E-3</c:v>
                </c:pt>
                <c:pt idx="9">
                  <c:v>1E-3</c:v>
                </c:pt>
                <c:pt idx="10">
                  <c:v>1.1000000000000001</c:v>
                </c:pt>
                <c:pt idx="11">
                  <c:v>1E-3</c:v>
                </c:pt>
                <c:pt idx="12">
                  <c:v>1E-3</c:v>
                </c:pt>
                <c:pt idx="13">
                  <c:v>0.35</c:v>
                </c:pt>
                <c:pt idx="14">
                  <c:v>1E-3</c:v>
                </c:pt>
                <c:pt idx="15">
                  <c:v>1E-3</c:v>
                </c:pt>
                <c:pt idx="16">
                  <c:v>1.6</c:v>
                </c:pt>
                <c:pt idx="17">
                  <c:v>1E-3</c:v>
                </c:pt>
                <c:pt idx="18">
                  <c:v>1E-3</c:v>
                </c:pt>
                <c:pt idx="19">
                  <c:v>0.11</c:v>
                </c:pt>
                <c:pt idx="20">
                  <c:v>1E-3</c:v>
                </c:pt>
                <c:pt idx="21">
                  <c:v>1E-3</c:v>
                </c:pt>
                <c:pt idx="22">
                  <c:v>0.52</c:v>
                </c:pt>
                <c:pt idx="23">
                  <c:v>1E-3</c:v>
                </c:pt>
                <c:pt idx="24">
                  <c:v>1E-3</c:v>
                </c:pt>
                <c:pt idx="25">
                  <c:v>25.8</c:v>
                </c:pt>
                <c:pt idx="26">
                  <c:v>1E-3</c:v>
                </c:pt>
                <c:pt idx="27">
                  <c:v>1E-3</c:v>
                </c:pt>
                <c:pt idx="28">
                  <c:v>489</c:v>
                </c:pt>
                <c:pt idx="29">
                  <c:v>1E-3</c:v>
                </c:pt>
                <c:pt idx="30">
                  <c:v>1E-3</c:v>
                </c:pt>
                <c:pt idx="31">
                  <c:v>0.12</c:v>
                </c:pt>
                <c:pt idx="32">
                  <c:v>1E-3</c:v>
                </c:pt>
                <c:pt idx="33">
                  <c:v>1E-3</c:v>
                </c:pt>
                <c:pt idx="34">
                  <c:v>2.6</c:v>
                </c:pt>
                <c:pt idx="35">
                  <c:v>1E-3</c:v>
                </c:pt>
                <c:pt idx="36">
                  <c:v>1E-3</c:v>
                </c:pt>
                <c:pt idx="37">
                  <c:v>0.06</c:v>
                </c:pt>
                <c:pt idx="38">
                  <c:v>1E-3</c:v>
                </c:pt>
                <c:pt idx="39">
                  <c:v>1E-3</c:v>
                </c:pt>
                <c:pt idx="40">
                  <c:v>0.19</c:v>
                </c:pt>
                <c:pt idx="41">
                  <c:v>1E-3</c:v>
                </c:pt>
                <c:pt idx="42">
                  <c:v>1E-3</c:v>
                </c:pt>
                <c:pt idx="43">
                  <c:v>5.9</c:v>
                </c:pt>
                <c:pt idx="44">
                  <c:v>1E-3</c:v>
                </c:pt>
                <c:pt idx="45">
                  <c:v>1E-3</c:v>
                </c:pt>
                <c:pt idx="46">
                  <c:v>1.4</c:v>
                </c:pt>
                <c:pt idx="47">
                  <c:v>1E-3</c:v>
                </c:pt>
                <c:pt idx="48">
                  <c:v>1E-3</c:v>
                </c:pt>
                <c:pt idx="49">
                  <c:v>17.7</c:v>
                </c:pt>
                <c:pt idx="50">
                  <c:v>1E-3</c:v>
                </c:pt>
                <c:pt idx="51">
                  <c:v>1E-3</c:v>
                </c:pt>
                <c:pt idx="52">
                  <c:v>85.8</c:v>
                </c:pt>
                <c:pt idx="53">
                  <c:v>1E-3</c:v>
                </c:pt>
                <c:pt idx="54">
                  <c:v>1E-3</c:v>
                </c:pt>
                <c:pt idx="55">
                  <c:v>1.9</c:v>
                </c:pt>
                <c:pt idx="56">
                  <c:v>1E-3</c:v>
                </c:pt>
                <c:pt idx="57">
                  <c:v>1E-3</c:v>
                </c:pt>
                <c:pt idx="58">
                  <c:v>0.03</c:v>
                </c:pt>
                <c:pt idx="59">
                  <c:v>1E-3</c:v>
                </c:pt>
                <c:pt idx="60">
                  <c:v>1E-3</c:v>
                </c:pt>
                <c:pt idx="61">
                  <c:v>3.1E-2</c:v>
                </c:pt>
                <c:pt idx="62">
                  <c:v>1E-3</c:v>
                </c:pt>
                <c:pt idx="63">
                  <c:v>1E-3</c:v>
                </c:pt>
                <c:pt idx="64">
                  <c:v>1.4999999999999999E-2</c:v>
                </c:pt>
                <c:pt idx="65">
                  <c:v>1E-3</c:v>
                </c:pt>
                <c:pt idx="66">
                  <c:v>1E-3</c:v>
                </c:pt>
                <c:pt idx="67">
                  <c:v>9.2999999999999999E-2</c:v>
                </c:pt>
                <c:pt idx="68">
                  <c:v>1E-3</c:v>
                </c:pt>
                <c:pt idx="69">
                  <c:v>1E-3</c:v>
                </c:pt>
                <c:pt idx="70">
                  <c:v>0.02</c:v>
                </c:pt>
                <c:pt idx="71">
                  <c:v>1E-3</c:v>
                </c:pt>
                <c:pt idx="72">
                  <c:v>1E-3</c:v>
                </c:pt>
                <c:pt idx="73">
                  <c:v>3.4420000000000002</c:v>
                </c:pt>
                <c:pt idx="74">
                  <c:v>1E-3</c:v>
                </c:pt>
                <c:pt idx="75">
                  <c:v>1E-3</c:v>
                </c:pt>
                <c:pt idx="76">
                  <c:v>1.2529999999999999</c:v>
                </c:pt>
                <c:pt idx="77">
                  <c:v>1E-3</c:v>
                </c:pt>
                <c:pt idx="78">
                  <c:v>1E-3</c:v>
                </c:pt>
                <c:pt idx="79">
                  <c:v>1.9930000000000001</c:v>
                </c:pt>
                <c:pt idx="80">
                  <c:v>1E-3</c:v>
                </c:pt>
                <c:pt idx="81">
                  <c:v>1E-3</c:v>
                </c:pt>
                <c:pt idx="82">
                  <c:v>4.5999999999999999E-2</c:v>
                </c:pt>
                <c:pt idx="83">
                  <c:v>1E-3</c:v>
                </c:pt>
                <c:pt idx="84">
                  <c:v>1E-3</c:v>
                </c:pt>
                <c:pt idx="85">
                  <c:v>0.251</c:v>
                </c:pt>
                <c:pt idx="86">
                  <c:v>1E-3</c:v>
                </c:pt>
                <c:pt idx="87">
                  <c:v>1E-3</c:v>
                </c:pt>
                <c:pt idx="88">
                  <c:v>6.2E-2</c:v>
                </c:pt>
                <c:pt idx="89">
                  <c:v>1E-3</c:v>
                </c:pt>
                <c:pt idx="90">
                  <c:v>1E-3</c:v>
                </c:pt>
                <c:pt idx="91">
                  <c:v>4.2999999999999997E-2</c:v>
                </c:pt>
                <c:pt idx="92">
                  <c:v>1E-3</c:v>
                </c:pt>
                <c:pt idx="93">
                  <c:v>1E-3</c:v>
                </c:pt>
                <c:pt idx="94">
                  <c:v>1.2999999999999999E-2</c:v>
                </c:pt>
                <c:pt idx="95">
                  <c:v>1E-3</c:v>
                </c:pt>
                <c:pt idx="96">
                  <c:v>1E-3</c:v>
                </c:pt>
                <c:pt idx="97">
                  <c:v>1.7150000000000001</c:v>
                </c:pt>
                <c:pt idx="98">
                  <c:v>1E-3</c:v>
                </c:pt>
                <c:pt idx="99">
                  <c:v>1E-3</c:v>
                </c:pt>
                <c:pt idx="100">
                  <c:v>8.4039999999999999</c:v>
                </c:pt>
                <c:pt idx="101">
                  <c:v>1E-3</c:v>
                </c:pt>
                <c:pt idx="102">
                  <c:v>1E-3</c:v>
                </c:pt>
                <c:pt idx="103">
                  <c:v>55.12</c:v>
                </c:pt>
                <c:pt idx="104">
                  <c:v>1E-3</c:v>
                </c:pt>
                <c:pt idx="105">
                  <c:v>1E-3</c:v>
                </c:pt>
                <c:pt idx="106">
                  <c:v>1.9690000000000001</c:v>
                </c:pt>
                <c:pt idx="107">
                  <c:v>1E-3</c:v>
                </c:pt>
                <c:pt idx="108">
                  <c:v>1E-3</c:v>
                </c:pt>
                <c:pt idx="109">
                  <c:v>12.95</c:v>
                </c:pt>
                <c:pt idx="110">
                  <c:v>1E-3</c:v>
                </c:pt>
                <c:pt idx="111">
                  <c:v>1E-3</c:v>
                </c:pt>
                <c:pt idx="112">
                  <c:v>0.20100000000000001</c:v>
                </c:pt>
                <c:pt idx="113">
                  <c:v>1E-3</c:v>
                </c:pt>
                <c:pt idx="114">
                  <c:v>1E-3</c:v>
                </c:pt>
                <c:pt idx="115">
                  <c:v>0.35899999999999999</c:v>
                </c:pt>
                <c:pt idx="116">
                  <c:v>1E-3</c:v>
                </c:pt>
                <c:pt idx="117">
                  <c:v>1E-3</c:v>
                </c:pt>
                <c:pt idx="118">
                  <c:v>0.14000000000000001</c:v>
                </c:pt>
                <c:pt idx="119">
                  <c:v>1E-3</c:v>
                </c:pt>
                <c:pt idx="120">
                  <c:v>1E-3</c:v>
                </c:pt>
                <c:pt idx="121">
                  <c:v>4.3999999999999997E-2</c:v>
                </c:pt>
                <c:pt idx="122">
                  <c:v>1E-3</c:v>
                </c:pt>
                <c:pt idx="123">
                  <c:v>1E-3</c:v>
                </c:pt>
                <c:pt idx="124">
                  <c:v>0.47</c:v>
                </c:pt>
                <c:pt idx="125">
                  <c:v>1E-3</c:v>
                </c:pt>
                <c:pt idx="126">
                  <c:v>1E-3</c:v>
                </c:pt>
                <c:pt idx="127">
                  <c:v>0.55100000000000005</c:v>
                </c:pt>
                <c:pt idx="128">
                  <c:v>1E-3</c:v>
                </c:pt>
                <c:pt idx="129">
                  <c:v>1E-3</c:v>
                </c:pt>
                <c:pt idx="130">
                  <c:v>3.7999999999999999E-2</c:v>
                </c:pt>
                <c:pt idx="131">
                  <c:v>1E-3</c:v>
                </c:pt>
                <c:pt idx="132">
                  <c:v>1E-3</c:v>
                </c:pt>
                <c:pt idx="133">
                  <c:v>1.478</c:v>
                </c:pt>
                <c:pt idx="134">
                  <c:v>1E-3</c:v>
                </c:pt>
                <c:pt idx="135">
                  <c:v>1E-3</c:v>
                </c:pt>
                <c:pt idx="136">
                  <c:v>4.2999999999999997E-2</c:v>
                </c:pt>
                <c:pt idx="137">
                  <c:v>1E-3</c:v>
                </c:pt>
                <c:pt idx="138">
                  <c:v>1E-3</c:v>
                </c:pt>
                <c:pt idx="139">
                  <c:v>2.7050000000000001</c:v>
                </c:pt>
                <c:pt idx="140">
                  <c:v>1E-3</c:v>
                </c:pt>
                <c:pt idx="141">
                  <c:v>1E-3</c:v>
                </c:pt>
                <c:pt idx="142">
                  <c:v>6.2E-2</c:v>
                </c:pt>
                <c:pt idx="143">
                  <c:v>1E-3</c:v>
                </c:pt>
                <c:pt idx="144">
                  <c:v>1E-3</c:v>
                </c:pt>
                <c:pt idx="145">
                  <c:v>7.0999999999999994E-2</c:v>
                </c:pt>
                <c:pt idx="146">
                  <c:v>1E-3</c:v>
                </c:pt>
                <c:pt idx="147">
                  <c:v>1E-3</c:v>
                </c:pt>
                <c:pt idx="148">
                  <c:v>0.17299999999999999</c:v>
                </c:pt>
                <c:pt idx="149">
                  <c:v>1E-3</c:v>
                </c:pt>
                <c:pt idx="150">
                  <c:v>1E-3</c:v>
                </c:pt>
                <c:pt idx="151">
                  <c:v>0.12</c:v>
                </c:pt>
                <c:pt idx="152">
                  <c:v>1E-3</c:v>
                </c:pt>
                <c:pt idx="153">
                  <c:v>1E-3</c:v>
                </c:pt>
                <c:pt idx="154">
                  <c:v>2.5059999999999998</c:v>
                </c:pt>
                <c:pt idx="155">
                  <c:v>1E-3</c:v>
                </c:pt>
                <c:pt idx="156">
                  <c:v>1E-3</c:v>
                </c:pt>
                <c:pt idx="157">
                  <c:v>3.431</c:v>
                </c:pt>
                <c:pt idx="158">
                  <c:v>1E-3</c:v>
                </c:pt>
                <c:pt idx="159">
                  <c:v>1E-3</c:v>
                </c:pt>
                <c:pt idx="160">
                  <c:v>0.29399999999999998</c:v>
                </c:pt>
                <c:pt idx="161">
                  <c:v>1E-3</c:v>
                </c:pt>
                <c:pt idx="162">
                  <c:v>1E-3</c:v>
                </c:pt>
                <c:pt idx="163">
                  <c:v>0.60499999999999998</c:v>
                </c:pt>
                <c:pt idx="164">
                  <c:v>1E-3</c:v>
                </c:pt>
                <c:pt idx="165">
                  <c:v>1E-3</c:v>
                </c:pt>
                <c:pt idx="166">
                  <c:v>0.03</c:v>
                </c:pt>
                <c:pt idx="167">
                  <c:v>1E-3</c:v>
                </c:pt>
                <c:pt idx="168">
                  <c:v>1E-3</c:v>
                </c:pt>
                <c:pt idx="169">
                  <c:v>0.57599999999999996</c:v>
                </c:pt>
                <c:pt idx="170">
                  <c:v>1E-3</c:v>
                </c:pt>
                <c:pt idx="171">
                  <c:v>1E-3</c:v>
                </c:pt>
                <c:pt idx="172">
                  <c:v>0.48199999999999998</c:v>
                </c:pt>
                <c:pt idx="173">
                  <c:v>1E-3</c:v>
                </c:pt>
                <c:pt idx="174">
                  <c:v>1E-3</c:v>
                </c:pt>
                <c:pt idx="175">
                  <c:v>0.47199999999999998</c:v>
                </c:pt>
                <c:pt idx="176">
                  <c:v>1E-3</c:v>
                </c:pt>
                <c:pt idx="177">
                  <c:v>1E-3</c:v>
                </c:pt>
                <c:pt idx="178">
                  <c:v>2.1999999999999999E-2</c:v>
                </c:pt>
                <c:pt idx="179">
                  <c:v>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249600"/>
        <c:axId val="164250176"/>
      </c:scatterChart>
      <c:scatterChart>
        <c:scatterStyle val="lineMarker"/>
        <c:varyColors val="0"/>
        <c:ser>
          <c:idx val="4"/>
          <c:order val="3"/>
          <c:tx>
            <c:v>Rz</c:v>
          </c:tx>
          <c:spPr>
            <a:ln>
              <a:solidFill>
                <a:schemeClr val="accent6">
                  <a:alpha val="84000"/>
                </a:schemeClr>
              </a:solidFill>
            </a:ln>
          </c:spPr>
          <c:marker>
            <c:symbol val="none"/>
          </c:marker>
          <c:xVal>
            <c:numRef>
              <c:f>Rz!$A$5:$A$905</c:f>
              <c:numCache>
                <c:formatCode>General</c:formatCode>
                <c:ptCount val="901"/>
                <c:pt idx="0">
                  <c:v>1940.2919999999999</c:v>
                </c:pt>
                <c:pt idx="1">
                  <c:v>1940.375</c:v>
                </c:pt>
                <c:pt idx="2">
                  <c:v>1940.4580000000001</c:v>
                </c:pt>
                <c:pt idx="3">
                  <c:v>1940.5419999999999</c:v>
                </c:pt>
                <c:pt idx="4">
                  <c:v>1940.625</c:v>
                </c:pt>
                <c:pt idx="5">
                  <c:v>1940.7080000000001</c:v>
                </c:pt>
                <c:pt idx="6">
                  <c:v>1940.7919999999999</c:v>
                </c:pt>
                <c:pt idx="7">
                  <c:v>1940.875</c:v>
                </c:pt>
                <c:pt idx="8">
                  <c:v>1940.9580000000001</c:v>
                </c:pt>
                <c:pt idx="9">
                  <c:v>1941.0419999999999</c:v>
                </c:pt>
                <c:pt idx="10">
                  <c:v>1941.125</c:v>
                </c:pt>
                <c:pt idx="11">
                  <c:v>1941.2080000000001</c:v>
                </c:pt>
                <c:pt idx="12">
                  <c:v>1941.2919999999999</c:v>
                </c:pt>
                <c:pt idx="13">
                  <c:v>1941.375</c:v>
                </c:pt>
                <c:pt idx="14">
                  <c:v>1941.4580000000001</c:v>
                </c:pt>
                <c:pt idx="15">
                  <c:v>1941.5419999999999</c:v>
                </c:pt>
                <c:pt idx="16">
                  <c:v>1941.625</c:v>
                </c:pt>
                <c:pt idx="17">
                  <c:v>1941.7080000000001</c:v>
                </c:pt>
                <c:pt idx="18">
                  <c:v>1941.7919999999999</c:v>
                </c:pt>
                <c:pt idx="19">
                  <c:v>1941.875</c:v>
                </c:pt>
                <c:pt idx="20">
                  <c:v>1941.9580000000001</c:v>
                </c:pt>
                <c:pt idx="21">
                  <c:v>1942.0419999999999</c:v>
                </c:pt>
                <c:pt idx="22">
                  <c:v>1942.125</c:v>
                </c:pt>
                <c:pt idx="23">
                  <c:v>1942.2080000000001</c:v>
                </c:pt>
                <c:pt idx="24">
                  <c:v>1942.2919999999999</c:v>
                </c:pt>
                <c:pt idx="25">
                  <c:v>1942.375</c:v>
                </c:pt>
                <c:pt idx="26">
                  <c:v>1942.4580000000001</c:v>
                </c:pt>
                <c:pt idx="27">
                  <c:v>1942.5419999999999</c:v>
                </c:pt>
                <c:pt idx="28">
                  <c:v>1942.625</c:v>
                </c:pt>
                <c:pt idx="29">
                  <c:v>1942.7080000000001</c:v>
                </c:pt>
                <c:pt idx="30">
                  <c:v>1942.7919999999999</c:v>
                </c:pt>
                <c:pt idx="31">
                  <c:v>1942.875</c:v>
                </c:pt>
                <c:pt idx="32">
                  <c:v>1942.9580000000001</c:v>
                </c:pt>
                <c:pt idx="33">
                  <c:v>1943.0419999999999</c:v>
                </c:pt>
                <c:pt idx="34">
                  <c:v>1943.125</c:v>
                </c:pt>
                <c:pt idx="35">
                  <c:v>1943.2080000000001</c:v>
                </c:pt>
                <c:pt idx="36">
                  <c:v>1943.2919999999999</c:v>
                </c:pt>
                <c:pt idx="37">
                  <c:v>1943.375</c:v>
                </c:pt>
                <c:pt idx="38">
                  <c:v>1943.4580000000001</c:v>
                </c:pt>
                <c:pt idx="39">
                  <c:v>1943.5419999999999</c:v>
                </c:pt>
                <c:pt idx="40">
                  <c:v>1943.625</c:v>
                </c:pt>
                <c:pt idx="41">
                  <c:v>1943.7080000000001</c:v>
                </c:pt>
                <c:pt idx="42">
                  <c:v>1943.7919999999999</c:v>
                </c:pt>
                <c:pt idx="43">
                  <c:v>1943.875</c:v>
                </c:pt>
                <c:pt idx="44">
                  <c:v>1943.9580000000001</c:v>
                </c:pt>
                <c:pt idx="45">
                  <c:v>1944.0419999999999</c:v>
                </c:pt>
                <c:pt idx="46">
                  <c:v>1944.125</c:v>
                </c:pt>
                <c:pt idx="47">
                  <c:v>1944.2080000000001</c:v>
                </c:pt>
                <c:pt idx="48">
                  <c:v>1944.2919999999999</c:v>
                </c:pt>
                <c:pt idx="49">
                  <c:v>1944.375</c:v>
                </c:pt>
                <c:pt idx="50">
                  <c:v>1944.4580000000001</c:v>
                </c:pt>
                <c:pt idx="51">
                  <c:v>1944.5419999999999</c:v>
                </c:pt>
                <c:pt idx="52">
                  <c:v>1944.625</c:v>
                </c:pt>
                <c:pt idx="53">
                  <c:v>1944.7080000000001</c:v>
                </c:pt>
                <c:pt idx="54">
                  <c:v>1944.7919999999999</c:v>
                </c:pt>
                <c:pt idx="55">
                  <c:v>1944.875</c:v>
                </c:pt>
                <c:pt idx="56">
                  <c:v>1944.9580000000001</c:v>
                </c:pt>
                <c:pt idx="57">
                  <c:v>1945.0419999999999</c:v>
                </c:pt>
                <c:pt idx="58">
                  <c:v>1945.125</c:v>
                </c:pt>
                <c:pt idx="59">
                  <c:v>1945.2080000000001</c:v>
                </c:pt>
                <c:pt idx="60">
                  <c:v>1945.2919999999999</c:v>
                </c:pt>
                <c:pt idx="61">
                  <c:v>1945.375</c:v>
                </c:pt>
                <c:pt idx="62">
                  <c:v>1945.4580000000001</c:v>
                </c:pt>
                <c:pt idx="63">
                  <c:v>1945.5419999999999</c:v>
                </c:pt>
                <c:pt idx="64">
                  <c:v>1945.625</c:v>
                </c:pt>
                <c:pt idx="65">
                  <c:v>1945.7080000000001</c:v>
                </c:pt>
                <c:pt idx="66">
                  <c:v>1945.7919999999999</c:v>
                </c:pt>
                <c:pt idx="67">
                  <c:v>1945.875</c:v>
                </c:pt>
                <c:pt idx="68">
                  <c:v>1945.9580000000001</c:v>
                </c:pt>
                <c:pt idx="69">
                  <c:v>1946.0419999999999</c:v>
                </c:pt>
                <c:pt idx="70">
                  <c:v>1946.125</c:v>
                </c:pt>
                <c:pt idx="71">
                  <c:v>1946.2080000000001</c:v>
                </c:pt>
                <c:pt idx="72">
                  <c:v>1946.2919999999999</c:v>
                </c:pt>
                <c:pt idx="73">
                  <c:v>1946.375</c:v>
                </c:pt>
                <c:pt idx="74">
                  <c:v>1946.4580000000001</c:v>
                </c:pt>
                <c:pt idx="75">
                  <c:v>1946.5419999999999</c:v>
                </c:pt>
                <c:pt idx="76">
                  <c:v>1946.625</c:v>
                </c:pt>
                <c:pt idx="77">
                  <c:v>1946.7080000000001</c:v>
                </c:pt>
                <c:pt idx="78">
                  <c:v>1946.7919999999999</c:v>
                </c:pt>
                <c:pt idx="79">
                  <c:v>1946.875</c:v>
                </c:pt>
                <c:pt idx="80">
                  <c:v>1946.9580000000001</c:v>
                </c:pt>
                <c:pt idx="81">
                  <c:v>1947.0419999999999</c:v>
                </c:pt>
                <c:pt idx="82">
                  <c:v>1947.125</c:v>
                </c:pt>
                <c:pt idx="83">
                  <c:v>1947.2080000000001</c:v>
                </c:pt>
                <c:pt idx="84">
                  <c:v>1947.2919999999999</c:v>
                </c:pt>
                <c:pt idx="85">
                  <c:v>1947.375</c:v>
                </c:pt>
                <c:pt idx="86">
                  <c:v>1947.4580000000001</c:v>
                </c:pt>
                <c:pt idx="87">
                  <c:v>1947.5419999999999</c:v>
                </c:pt>
                <c:pt idx="88">
                  <c:v>1947.625</c:v>
                </c:pt>
                <c:pt idx="89">
                  <c:v>1947.7080000000001</c:v>
                </c:pt>
                <c:pt idx="90">
                  <c:v>1947.7919999999999</c:v>
                </c:pt>
                <c:pt idx="91">
                  <c:v>1947.875</c:v>
                </c:pt>
                <c:pt idx="92">
                  <c:v>1947.9580000000001</c:v>
                </c:pt>
                <c:pt idx="93">
                  <c:v>1948.0419999999999</c:v>
                </c:pt>
                <c:pt idx="94">
                  <c:v>1948.125</c:v>
                </c:pt>
                <c:pt idx="95">
                  <c:v>1948.2080000000001</c:v>
                </c:pt>
                <c:pt idx="96">
                  <c:v>1948.2919999999999</c:v>
                </c:pt>
                <c:pt idx="97">
                  <c:v>1948.375</c:v>
                </c:pt>
                <c:pt idx="98">
                  <c:v>1948.4580000000001</c:v>
                </c:pt>
                <c:pt idx="99">
                  <c:v>1948.5419999999999</c:v>
                </c:pt>
                <c:pt idx="100">
                  <c:v>1948.625</c:v>
                </c:pt>
                <c:pt idx="101">
                  <c:v>1948.7080000000001</c:v>
                </c:pt>
                <c:pt idx="102">
                  <c:v>1948.7919999999999</c:v>
                </c:pt>
                <c:pt idx="103">
                  <c:v>1948.875</c:v>
                </c:pt>
                <c:pt idx="104">
                  <c:v>1948.9580000000001</c:v>
                </c:pt>
                <c:pt idx="105">
                  <c:v>1949.0419999999999</c:v>
                </c:pt>
                <c:pt idx="106">
                  <c:v>1949.125</c:v>
                </c:pt>
                <c:pt idx="107">
                  <c:v>1949.2080000000001</c:v>
                </c:pt>
                <c:pt idx="108">
                  <c:v>1949.2919999999999</c:v>
                </c:pt>
                <c:pt idx="109">
                  <c:v>1949.375</c:v>
                </c:pt>
                <c:pt idx="110">
                  <c:v>1949.4580000000001</c:v>
                </c:pt>
                <c:pt idx="111">
                  <c:v>1949.5419999999999</c:v>
                </c:pt>
                <c:pt idx="112">
                  <c:v>1949.625</c:v>
                </c:pt>
                <c:pt idx="113">
                  <c:v>1949.7080000000001</c:v>
                </c:pt>
                <c:pt idx="114">
                  <c:v>1949.7919999999999</c:v>
                </c:pt>
                <c:pt idx="115">
                  <c:v>1949.875</c:v>
                </c:pt>
                <c:pt idx="116">
                  <c:v>1949.9580000000001</c:v>
                </c:pt>
                <c:pt idx="117">
                  <c:v>1950.0419999999999</c:v>
                </c:pt>
                <c:pt idx="118">
                  <c:v>1950.125</c:v>
                </c:pt>
                <c:pt idx="119">
                  <c:v>1950.2080000000001</c:v>
                </c:pt>
                <c:pt idx="120">
                  <c:v>1950.2919999999999</c:v>
                </c:pt>
                <c:pt idx="121">
                  <c:v>1950.375</c:v>
                </c:pt>
                <c:pt idx="122">
                  <c:v>1950.4580000000001</c:v>
                </c:pt>
                <c:pt idx="123">
                  <c:v>1950.5419999999999</c:v>
                </c:pt>
                <c:pt idx="124">
                  <c:v>1950.625</c:v>
                </c:pt>
                <c:pt idx="125">
                  <c:v>1950.7080000000001</c:v>
                </c:pt>
                <c:pt idx="126">
                  <c:v>1950.7919999999999</c:v>
                </c:pt>
                <c:pt idx="127">
                  <c:v>1950.875</c:v>
                </c:pt>
                <c:pt idx="128">
                  <c:v>1950.9580000000001</c:v>
                </c:pt>
                <c:pt idx="129">
                  <c:v>1951.0419999999999</c:v>
                </c:pt>
                <c:pt idx="130">
                  <c:v>1951.125</c:v>
                </c:pt>
                <c:pt idx="131">
                  <c:v>1951.2080000000001</c:v>
                </c:pt>
                <c:pt idx="132">
                  <c:v>1951.2919999999999</c:v>
                </c:pt>
                <c:pt idx="133">
                  <c:v>1951.375</c:v>
                </c:pt>
                <c:pt idx="134">
                  <c:v>1951.4580000000001</c:v>
                </c:pt>
                <c:pt idx="135">
                  <c:v>1951.5419999999999</c:v>
                </c:pt>
                <c:pt idx="136">
                  <c:v>1951.625</c:v>
                </c:pt>
                <c:pt idx="137">
                  <c:v>1951.7080000000001</c:v>
                </c:pt>
                <c:pt idx="138">
                  <c:v>1951.7919999999999</c:v>
                </c:pt>
                <c:pt idx="139">
                  <c:v>1951.875</c:v>
                </c:pt>
                <c:pt idx="140">
                  <c:v>1951.9580000000001</c:v>
                </c:pt>
                <c:pt idx="141">
                  <c:v>1952.0419999999999</c:v>
                </c:pt>
                <c:pt idx="142">
                  <c:v>1952.125</c:v>
                </c:pt>
                <c:pt idx="143">
                  <c:v>1952.2080000000001</c:v>
                </c:pt>
                <c:pt idx="144">
                  <c:v>1952.2919999999999</c:v>
                </c:pt>
                <c:pt idx="145">
                  <c:v>1952.375</c:v>
                </c:pt>
                <c:pt idx="146">
                  <c:v>1952.4580000000001</c:v>
                </c:pt>
                <c:pt idx="147">
                  <c:v>1952.5419999999999</c:v>
                </c:pt>
                <c:pt idx="148">
                  <c:v>1952.625</c:v>
                </c:pt>
                <c:pt idx="149">
                  <c:v>1952.7080000000001</c:v>
                </c:pt>
                <c:pt idx="150">
                  <c:v>1952.7919999999999</c:v>
                </c:pt>
                <c:pt idx="151">
                  <c:v>1952.875</c:v>
                </c:pt>
                <c:pt idx="152">
                  <c:v>1952.9580000000001</c:v>
                </c:pt>
                <c:pt idx="153">
                  <c:v>1953.0419999999999</c:v>
                </c:pt>
                <c:pt idx="154">
                  <c:v>1953.125</c:v>
                </c:pt>
                <c:pt idx="155">
                  <c:v>1953.2080000000001</c:v>
                </c:pt>
                <c:pt idx="156">
                  <c:v>1953.2919999999999</c:v>
                </c:pt>
                <c:pt idx="157">
                  <c:v>1953.29</c:v>
                </c:pt>
                <c:pt idx="158">
                  <c:v>1953.38</c:v>
                </c:pt>
                <c:pt idx="159">
                  <c:v>1953.46</c:v>
                </c:pt>
                <c:pt idx="160">
                  <c:v>1953.54</c:v>
                </c:pt>
                <c:pt idx="161">
                  <c:v>1953.63</c:v>
                </c:pt>
                <c:pt idx="162">
                  <c:v>1953.71</c:v>
                </c:pt>
                <c:pt idx="163">
                  <c:v>1953.79</c:v>
                </c:pt>
                <c:pt idx="164">
                  <c:v>1953.88</c:v>
                </c:pt>
                <c:pt idx="165">
                  <c:v>1953.96</c:v>
                </c:pt>
                <c:pt idx="166">
                  <c:v>1954.04</c:v>
                </c:pt>
                <c:pt idx="167">
                  <c:v>1954.13</c:v>
                </c:pt>
                <c:pt idx="168">
                  <c:v>1954.21</c:v>
                </c:pt>
                <c:pt idx="169">
                  <c:v>1954.29</c:v>
                </c:pt>
                <c:pt idx="170">
                  <c:v>1954.38</c:v>
                </c:pt>
                <c:pt idx="171">
                  <c:v>1954.46</c:v>
                </c:pt>
                <c:pt idx="172">
                  <c:v>1954.54</c:v>
                </c:pt>
                <c:pt idx="173">
                  <c:v>1954.63</c:v>
                </c:pt>
                <c:pt idx="174">
                  <c:v>1954.71</c:v>
                </c:pt>
                <c:pt idx="175">
                  <c:v>1954.79</c:v>
                </c:pt>
                <c:pt idx="176">
                  <c:v>1954.88</c:v>
                </c:pt>
                <c:pt idx="177">
                  <c:v>1954.96</c:v>
                </c:pt>
                <c:pt idx="178">
                  <c:v>1955.04</c:v>
                </c:pt>
                <c:pt idx="179">
                  <c:v>1955.13</c:v>
                </c:pt>
                <c:pt idx="180">
                  <c:v>1955.21</c:v>
                </c:pt>
                <c:pt idx="181">
                  <c:v>1955.29</c:v>
                </c:pt>
                <c:pt idx="182">
                  <c:v>1955.38</c:v>
                </c:pt>
                <c:pt idx="183">
                  <c:v>1955.46</c:v>
                </c:pt>
                <c:pt idx="184">
                  <c:v>1955.54</c:v>
                </c:pt>
                <c:pt idx="185">
                  <c:v>1955.63</c:v>
                </c:pt>
                <c:pt idx="186">
                  <c:v>1955.71</c:v>
                </c:pt>
                <c:pt idx="187">
                  <c:v>1955.79</c:v>
                </c:pt>
                <c:pt idx="188">
                  <c:v>1955.88</c:v>
                </c:pt>
                <c:pt idx="189">
                  <c:v>1955.96</c:v>
                </c:pt>
                <c:pt idx="190">
                  <c:v>1956.04</c:v>
                </c:pt>
                <c:pt idx="191">
                  <c:v>1956.13</c:v>
                </c:pt>
                <c:pt idx="192">
                  <c:v>1956.21</c:v>
                </c:pt>
                <c:pt idx="193">
                  <c:v>1956.29</c:v>
                </c:pt>
                <c:pt idx="194">
                  <c:v>1956.38</c:v>
                </c:pt>
                <c:pt idx="195">
                  <c:v>1956.46</c:v>
                </c:pt>
                <c:pt idx="196">
                  <c:v>1956.54</c:v>
                </c:pt>
                <c:pt idx="197">
                  <c:v>1956.63</c:v>
                </c:pt>
                <c:pt idx="198">
                  <c:v>1956.71</c:v>
                </c:pt>
                <c:pt idx="199">
                  <c:v>1956.79</c:v>
                </c:pt>
                <c:pt idx="200">
                  <c:v>1956.88</c:v>
                </c:pt>
                <c:pt idx="201">
                  <c:v>1956.96</c:v>
                </c:pt>
                <c:pt idx="202">
                  <c:v>1957.04</c:v>
                </c:pt>
                <c:pt idx="203">
                  <c:v>1957.13</c:v>
                </c:pt>
                <c:pt idx="204">
                  <c:v>1957.21</c:v>
                </c:pt>
                <c:pt idx="205">
                  <c:v>1957.29</c:v>
                </c:pt>
                <c:pt idx="206">
                  <c:v>1957.38</c:v>
                </c:pt>
                <c:pt idx="207">
                  <c:v>1957.46</c:v>
                </c:pt>
                <c:pt idx="208">
                  <c:v>1957.54</c:v>
                </c:pt>
                <c:pt idx="209">
                  <c:v>1957.63</c:v>
                </c:pt>
                <c:pt idx="210">
                  <c:v>1957.71</c:v>
                </c:pt>
                <c:pt idx="211">
                  <c:v>1957.79</c:v>
                </c:pt>
                <c:pt idx="212">
                  <c:v>1957.88</c:v>
                </c:pt>
                <c:pt idx="213">
                  <c:v>1957.96</c:v>
                </c:pt>
                <c:pt idx="214">
                  <c:v>1958.04</c:v>
                </c:pt>
                <c:pt idx="215">
                  <c:v>1958.13</c:v>
                </c:pt>
                <c:pt idx="216">
                  <c:v>1958.21</c:v>
                </c:pt>
                <c:pt idx="217">
                  <c:v>1958.29</c:v>
                </c:pt>
                <c:pt idx="218">
                  <c:v>1958.38</c:v>
                </c:pt>
                <c:pt idx="219">
                  <c:v>1958.46</c:v>
                </c:pt>
                <c:pt idx="220">
                  <c:v>1958.54</c:v>
                </c:pt>
                <c:pt idx="221">
                  <c:v>1958.63</c:v>
                </c:pt>
                <c:pt idx="222">
                  <c:v>1958.71</c:v>
                </c:pt>
                <c:pt idx="223">
                  <c:v>1958.79</c:v>
                </c:pt>
                <c:pt idx="224">
                  <c:v>1958.88</c:v>
                </c:pt>
                <c:pt idx="225">
                  <c:v>1958.96</c:v>
                </c:pt>
                <c:pt idx="226">
                  <c:v>1959.04</c:v>
                </c:pt>
                <c:pt idx="227">
                  <c:v>1959.13</c:v>
                </c:pt>
                <c:pt idx="228">
                  <c:v>1959.21</c:v>
                </c:pt>
                <c:pt idx="229">
                  <c:v>1959.29</c:v>
                </c:pt>
                <c:pt idx="230">
                  <c:v>1959.38</c:v>
                </c:pt>
                <c:pt idx="231">
                  <c:v>1959.46</c:v>
                </c:pt>
                <c:pt idx="232">
                  <c:v>1959.54</c:v>
                </c:pt>
                <c:pt idx="233">
                  <c:v>1959.63</c:v>
                </c:pt>
                <c:pt idx="234">
                  <c:v>1959.71</c:v>
                </c:pt>
                <c:pt idx="235">
                  <c:v>1959.79</c:v>
                </c:pt>
                <c:pt idx="236">
                  <c:v>1959.88</c:v>
                </c:pt>
                <c:pt idx="237">
                  <c:v>1959.96</c:v>
                </c:pt>
                <c:pt idx="238">
                  <c:v>1960.04</c:v>
                </c:pt>
                <c:pt idx="239">
                  <c:v>1960.13</c:v>
                </c:pt>
                <c:pt idx="240">
                  <c:v>1960.21</c:v>
                </c:pt>
                <c:pt idx="241">
                  <c:v>1960.29</c:v>
                </c:pt>
                <c:pt idx="242">
                  <c:v>1960.38</c:v>
                </c:pt>
                <c:pt idx="243">
                  <c:v>1960.46</c:v>
                </c:pt>
                <c:pt idx="244">
                  <c:v>1960.54</c:v>
                </c:pt>
                <c:pt idx="245">
                  <c:v>1960.63</c:v>
                </c:pt>
                <c:pt idx="246">
                  <c:v>1960.71</c:v>
                </c:pt>
                <c:pt idx="247">
                  <c:v>1960.79</c:v>
                </c:pt>
                <c:pt idx="248">
                  <c:v>1960.88</c:v>
                </c:pt>
                <c:pt idx="249">
                  <c:v>1960.96</c:v>
                </c:pt>
                <c:pt idx="250">
                  <c:v>1961.04</c:v>
                </c:pt>
                <c:pt idx="251">
                  <c:v>1961.13</c:v>
                </c:pt>
                <c:pt idx="252">
                  <c:v>1961.21</c:v>
                </c:pt>
                <c:pt idx="253">
                  <c:v>1961.29</c:v>
                </c:pt>
                <c:pt idx="254">
                  <c:v>1961.38</c:v>
                </c:pt>
                <c:pt idx="255">
                  <c:v>1961.46</c:v>
                </c:pt>
                <c:pt idx="256">
                  <c:v>1961.54</c:v>
                </c:pt>
                <c:pt idx="257">
                  <c:v>1961.63</c:v>
                </c:pt>
                <c:pt idx="258">
                  <c:v>1961.71</c:v>
                </c:pt>
                <c:pt idx="259">
                  <c:v>1961.79</c:v>
                </c:pt>
                <c:pt idx="260">
                  <c:v>1961.88</c:v>
                </c:pt>
                <c:pt idx="261">
                  <c:v>1961.96</c:v>
                </c:pt>
                <c:pt idx="262">
                  <c:v>1962.04</c:v>
                </c:pt>
                <c:pt idx="263">
                  <c:v>1962.13</c:v>
                </c:pt>
                <c:pt idx="264">
                  <c:v>1962.21</c:v>
                </c:pt>
                <c:pt idx="265">
                  <c:v>1962.29</c:v>
                </c:pt>
                <c:pt idx="266">
                  <c:v>1962.38</c:v>
                </c:pt>
                <c:pt idx="267">
                  <c:v>1962.46</c:v>
                </c:pt>
                <c:pt idx="268">
                  <c:v>1962.54</c:v>
                </c:pt>
                <c:pt idx="269">
                  <c:v>1962.63</c:v>
                </c:pt>
                <c:pt idx="270">
                  <c:v>1962.71</c:v>
                </c:pt>
                <c:pt idx="271">
                  <c:v>1962.79</c:v>
                </c:pt>
                <c:pt idx="272">
                  <c:v>1962.88</c:v>
                </c:pt>
                <c:pt idx="273">
                  <c:v>1962.96</c:v>
                </c:pt>
                <c:pt idx="274">
                  <c:v>1963.04</c:v>
                </c:pt>
                <c:pt idx="275">
                  <c:v>1963.13</c:v>
                </c:pt>
                <c:pt idx="276">
                  <c:v>1963.21</c:v>
                </c:pt>
                <c:pt idx="277">
                  <c:v>1963.29</c:v>
                </c:pt>
                <c:pt idx="278">
                  <c:v>1963.38</c:v>
                </c:pt>
                <c:pt idx="279">
                  <c:v>1963.46</c:v>
                </c:pt>
                <c:pt idx="280">
                  <c:v>1963.54</c:v>
                </c:pt>
                <c:pt idx="281">
                  <c:v>1963.63</c:v>
                </c:pt>
                <c:pt idx="282">
                  <c:v>1963.71</c:v>
                </c:pt>
                <c:pt idx="283">
                  <c:v>1963.79</c:v>
                </c:pt>
                <c:pt idx="284">
                  <c:v>1963.88</c:v>
                </c:pt>
                <c:pt idx="285">
                  <c:v>1963.96</c:v>
                </c:pt>
                <c:pt idx="286">
                  <c:v>1964.04</c:v>
                </c:pt>
                <c:pt idx="287">
                  <c:v>1964.13</c:v>
                </c:pt>
                <c:pt idx="288">
                  <c:v>1964.21</c:v>
                </c:pt>
                <c:pt idx="289">
                  <c:v>1964.29</c:v>
                </c:pt>
                <c:pt idx="290">
                  <c:v>1964.38</c:v>
                </c:pt>
                <c:pt idx="291">
                  <c:v>1964.46</c:v>
                </c:pt>
                <c:pt idx="292">
                  <c:v>1964.54</c:v>
                </c:pt>
                <c:pt idx="293">
                  <c:v>1964.63</c:v>
                </c:pt>
                <c:pt idx="294">
                  <c:v>1964.71</c:v>
                </c:pt>
                <c:pt idx="295">
                  <c:v>1964.79</c:v>
                </c:pt>
                <c:pt idx="296">
                  <c:v>1964.88</c:v>
                </c:pt>
                <c:pt idx="297">
                  <c:v>1964.96</c:v>
                </c:pt>
                <c:pt idx="298">
                  <c:v>1965.04</c:v>
                </c:pt>
                <c:pt idx="299">
                  <c:v>1965.13</c:v>
                </c:pt>
                <c:pt idx="300">
                  <c:v>1965.21</c:v>
                </c:pt>
                <c:pt idx="301">
                  <c:v>1965.29</c:v>
                </c:pt>
                <c:pt idx="302">
                  <c:v>1965.38</c:v>
                </c:pt>
                <c:pt idx="303">
                  <c:v>1965.46</c:v>
                </c:pt>
                <c:pt idx="304">
                  <c:v>1965.54</c:v>
                </c:pt>
                <c:pt idx="305">
                  <c:v>1965.63</c:v>
                </c:pt>
                <c:pt idx="306">
                  <c:v>1965.71</c:v>
                </c:pt>
                <c:pt idx="307">
                  <c:v>1965.79</c:v>
                </c:pt>
                <c:pt idx="308">
                  <c:v>1965.88</c:v>
                </c:pt>
                <c:pt idx="309">
                  <c:v>1965.96</c:v>
                </c:pt>
                <c:pt idx="310">
                  <c:v>1966.04</c:v>
                </c:pt>
                <c:pt idx="311">
                  <c:v>1966.13</c:v>
                </c:pt>
                <c:pt idx="312">
                  <c:v>1966.21</c:v>
                </c:pt>
                <c:pt idx="313">
                  <c:v>1966.29</c:v>
                </c:pt>
                <c:pt idx="314">
                  <c:v>1966.38</c:v>
                </c:pt>
                <c:pt idx="315">
                  <c:v>1966.46</c:v>
                </c:pt>
                <c:pt idx="316">
                  <c:v>1966.54</c:v>
                </c:pt>
                <c:pt idx="317">
                  <c:v>1966.63</c:v>
                </c:pt>
                <c:pt idx="318">
                  <c:v>1966.71</c:v>
                </c:pt>
                <c:pt idx="319">
                  <c:v>1966.79</c:v>
                </c:pt>
                <c:pt idx="320">
                  <c:v>1966.88</c:v>
                </c:pt>
                <c:pt idx="321">
                  <c:v>1966.96</c:v>
                </c:pt>
                <c:pt idx="322">
                  <c:v>1967.04</c:v>
                </c:pt>
                <c:pt idx="323">
                  <c:v>1967.13</c:v>
                </c:pt>
                <c:pt idx="324">
                  <c:v>1967.21</c:v>
                </c:pt>
                <c:pt idx="325">
                  <c:v>1967.29</c:v>
                </c:pt>
                <c:pt idx="326">
                  <c:v>1967.38</c:v>
                </c:pt>
                <c:pt idx="327">
                  <c:v>1967.46</c:v>
                </c:pt>
                <c:pt idx="328">
                  <c:v>1967.54</c:v>
                </c:pt>
                <c:pt idx="329">
                  <c:v>1967.63</c:v>
                </c:pt>
                <c:pt idx="330">
                  <c:v>1967.71</c:v>
                </c:pt>
                <c:pt idx="331">
                  <c:v>1967.79</c:v>
                </c:pt>
                <c:pt idx="332">
                  <c:v>1967.88</c:v>
                </c:pt>
                <c:pt idx="333">
                  <c:v>1967.96</c:v>
                </c:pt>
                <c:pt idx="334">
                  <c:v>1968.04</c:v>
                </c:pt>
                <c:pt idx="335">
                  <c:v>1968.13</c:v>
                </c:pt>
                <c:pt idx="336">
                  <c:v>1968.21</c:v>
                </c:pt>
                <c:pt idx="337">
                  <c:v>1968.29</c:v>
                </c:pt>
                <c:pt idx="338">
                  <c:v>1968.38</c:v>
                </c:pt>
                <c:pt idx="339">
                  <c:v>1968.46</c:v>
                </c:pt>
                <c:pt idx="340">
                  <c:v>1968.54</c:v>
                </c:pt>
                <c:pt idx="341">
                  <c:v>1968.63</c:v>
                </c:pt>
                <c:pt idx="342">
                  <c:v>1968.71</c:v>
                </c:pt>
                <c:pt idx="343">
                  <c:v>1968.79</c:v>
                </c:pt>
                <c:pt idx="344">
                  <c:v>1968.88</c:v>
                </c:pt>
                <c:pt idx="345">
                  <c:v>1968.96</c:v>
                </c:pt>
                <c:pt idx="346">
                  <c:v>1969.04</c:v>
                </c:pt>
                <c:pt idx="347">
                  <c:v>1969.13</c:v>
                </c:pt>
                <c:pt idx="348">
                  <c:v>1969.21</c:v>
                </c:pt>
                <c:pt idx="349">
                  <c:v>1969.29</c:v>
                </c:pt>
                <c:pt idx="350">
                  <c:v>1969.38</c:v>
                </c:pt>
                <c:pt idx="351">
                  <c:v>1969.46</c:v>
                </c:pt>
                <c:pt idx="352">
                  <c:v>1969.54</c:v>
                </c:pt>
                <c:pt idx="353">
                  <c:v>1969.63</c:v>
                </c:pt>
                <c:pt idx="354">
                  <c:v>1969.71</c:v>
                </c:pt>
                <c:pt idx="355">
                  <c:v>1969.79</c:v>
                </c:pt>
                <c:pt idx="356">
                  <c:v>1969.88</c:v>
                </c:pt>
                <c:pt idx="357">
                  <c:v>1969.96</c:v>
                </c:pt>
                <c:pt idx="358">
                  <c:v>1970.04</c:v>
                </c:pt>
                <c:pt idx="359">
                  <c:v>1970.13</c:v>
                </c:pt>
                <c:pt idx="360">
                  <c:v>1970.21</c:v>
                </c:pt>
                <c:pt idx="361">
                  <c:v>1970.29</c:v>
                </c:pt>
                <c:pt idx="362">
                  <c:v>1970.38</c:v>
                </c:pt>
                <c:pt idx="363">
                  <c:v>1970.46</c:v>
                </c:pt>
                <c:pt idx="364">
                  <c:v>1970.54</c:v>
                </c:pt>
                <c:pt idx="365">
                  <c:v>1970.63</c:v>
                </c:pt>
                <c:pt idx="366">
                  <c:v>1970.71</c:v>
                </c:pt>
                <c:pt idx="367">
                  <c:v>1970.79</c:v>
                </c:pt>
                <c:pt idx="368">
                  <c:v>1970.88</c:v>
                </c:pt>
                <c:pt idx="369">
                  <c:v>1970.96</c:v>
                </c:pt>
                <c:pt idx="370">
                  <c:v>1971.04</c:v>
                </c:pt>
                <c:pt idx="371">
                  <c:v>1971.13</c:v>
                </c:pt>
                <c:pt idx="372">
                  <c:v>1971.21</c:v>
                </c:pt>
                <c:pt idx="373">
                  <c:v>1971.29</c:v>
                </c:pt>
                <c:pt idx="374">
                  <c:v>1971.38</c:v>
                </c:pt>
                <c:pt idx="375">
                  <c:v>1971.46</c:v>
                </c:pt>
                <c:pt idx="376">
                  <c:v>1971.54</c:v>
                </c:pt>
                <c:pt idx="377">
                  <c:v>1971.63</c:v>
                </c:pt>
                <c:pt idx="378">
                  <c:v>1971.71</c:v>
                </c:pt>
                <c:pt idx="379">
                  <c:v>1971.79</c:v>
                </c:pt>
                <c:pt idx="380">
                  <c:v>1971.88</c:v>
                </c:pt>
                <c:pt idx="381">
                  <c:v>1971.96</c:v>
                </c:pt>
                <c:pt idx="382">
                  <c:v>1972.04</c:v>
                </c:pt>
                <c:pt idx="383">
                  <c:v>1972.13</c:v>
                </c:pt>
                <c:pt idx="384">
                  <c:v>1972.21</c:v>
                </c:pt>
                <c:pt idx="385">
                  <c:v>1972.29</c:v>
                </c:pt>
                <c:pt idx="386">
                  <c:v>1972.38</c:v>
                </c:pt>
                <c:pt idx="387">
                  <c:v>1972.46</c:v>
                </c:pt>
                <c:pt idx="388">
                  <c:v>1972.54</c:v>
                </c:pt>
                <c:pt idx="389">
                  <c:v>1972.63</c:v>
                </c:pt>
                <c:pt idx="390">
                  <c:v>1972.71</c:v>
                </c:pt>
                <c:pt idx="391">
                  <c:v>1972.79</c:v>
                </c:pt>
                <c:pt idx="392">
                  <c:v>1972.88</c:v>
                </c:pt>
                <c:pt idx="393">
                  <c:v>1972.96</c:v>
                </c:pt>
                <c:pt idx="394">
                  <c:v>1973.04</c:v>
                </c:pt>
                <c:pt idx="395">
                  <c:v>1973.13</c:v>
                </c:pt>
                <c:pt idx="396">
                  <c:v>1973.21</c:v>
                </c:pt>
                <c:pt idx="397">
                  <c:v>1973.29</c:v>
                </c:pt>
                <c:pt idx="398">
                  <c:v>1973.38</c:v>
                </c:pt>
                <c:pt idx="399">
                  <c:v>1973.46</c:v>
                </c:pt>
                <c:pt idx="400">
                  <c:v>1973.54</c:v>
                </c:pt>
                <c:pt idx="401">
                  <c:v>1973.63</c:v>
                </c:pt>
                <c:pt idx="402">
                  <c:v>1973.71</c:v>
                </c:pt>
                <c:pt idx="403">
                  <c:v>1973.79</c:v>
                </c:pt>
                <c:pt idx="404">
                  <c:v>1973.88</c:v>
                </c:pt>
                <c:pt idx="405">
                  <c:v>1973.96</c:v>
                </c:pt>
                <c:pt idx="406">
                  <c:v>1974.04</c:v>
                </c:pt>
                <c:pt idx="407">
                  <c:v>1974.13</c:v>
                </c:pt>
                <c:pt idx="408">
                  <c:v>1974.21</c:v>
                </c:pt>
                <c:pt idx="409">
                  <c:v>1974.29</c:v>
                </c:pt>
                <c:pt idx="410">
                  <c:v>1974.38</c:v>
                </c:pt>
                <c:pt idx="411">
                  <c:v>1974.46</c:v>
                </c:pt>
                <c:pt idx="412">
                  <c:v>1974.54</c:v>
                </c:pt>
                <c:pt idx="413">
                  <c:v>1974.63</c:v>
                </c:pt>
                <c:pt idx="414">
                  <c:v>1974.71</c:v>
                </c:pt>
                <c:pt idx="415">
                  <c:v>1974.79</c:v>
                </c:pt>
                <c:pt idx="416">
                  <c:v>1974.88</c:v>
                </c:pt>
                <c:pt idx="417">
                  <c:v>1974.96</c:v>
                </c:pt>
                <c:pt idx="418">
                  <c:v>1975.04</c:v>
                </c:pt>
                <c:pt idx="419">
                  <c:v>1975.13</c:v>
                </c:pt>
                <c:pt idx="420">
                  <c:v>1975.21</c:v>
                </c:pt>
                <c:pt idx="421">
                  <c:v>1975.29</c:v>
                </c:pt>
                <c:pt idx="422">
                  <c:v>1975.38</c:v>
                </c:pt>
                <c:pt idx="423">
                  <c:v>1975.46</c:v>
                </c:pt>
                <c:pt idx="424">
                  <c:v>1975.54</c:v>
                </c:pt>
                <c:pt idx="425">
                  <c:v>1975.63</c:v>
                </c:pt>
                <c:pt idx="426">
                  <c:v>1975.71</c:v>
                </c:pt>
                <c:pt idx="427">
                  <c:v>1975.79</c:v>
                </c:pt>
                <c:pt idx="428">
                  <c:v>1975.88</c:v>
                </c:pt>
                <c:pt idx="429">
                  <c:v>1975.96</c:v>
                </c:pt>
                <c:pt idx="430">
                  <c:v>1976.04</c:v>
                </c:pt>
                <c:pt idx="431">
                  <c:v>1976.13</c:v>
                </c:pt>
                <c:pt idx="432">
                  <c:v>1976.21</c:v>
                </c:pt>
                <c:pt idx="433">
                  <c:v>1976.29</c:v>
                </c:pt>
                <c:pt idx="434">
                  <c:v>1976.38</c:v>
                </c:pt>
                <c:pt idx="435">
                  <c:v>1976.46</c:v>
                </c:pt>
                <c:pt idx="436">
                  <c:v>1976.54</c:v>
                </c:pt>
                <c:pt idx="437">
                  <c:v>1976.63</c:v>
                </c:pt>
                <c:pt idx="438">
                  <c:v>1976.71</c:v>
                </c:pt>
                <c:pt idx="439">
                  <c:v>1976.79</c:v>
                </c:pt>
                <c:pt idx="440">
                  <c:v>1976.88</c:v>
                </c:pt>
                <c:pt idx="441">
                  <c:v>1976.96</c:v>
                </c:pt>
                <c:pt idx="442">
                  <c:v>1977.04</c:v>
                </c:pt>
                <c:pt idx="443">
                  <c:v>1977.13</c:v>
                </c:pt>
                <c:pt idx="444">
                  <c:v>1977.21</c:v>
                </c:pt>
                <c:pt idx="445">
                  <c:v>1977.29</c:v>
                </c:pt>
                <c:pt idx="446">
                  <c:v>1977.38</c:v>
                </c:pt>
                <c:pt idx="447">
                  <c:v>1977.46</c:v>
                </c:pt>
                <c:pt idx="448">
                  <c:v>1977.54</c:v>
                </c:pt>
                <c:pt idx="449">
                  <c:v>1977.63</c:v>
                </c:pt>
                <c:pt idx="450">
                  <c:v>1977.71</c:v>
                </c:pt>
                <c:pt idx="451">
                  <c:v>1977.79</c:v>
                </c:pt>
                <c:pt idx="452">
                  <c:v>1977.88</c:v>
                </c:pt>
                <c:pt idx="453">
                  <c:v>1977.96</c:v>
                </c:pt>
                <c:pt idx="454">
                  <c:v>1978.04</c:v>
                </c:pt>
                <c:pt idx="455">
                  <c:v>1978.13</c:v>
                </c:pt>
                <c:pt idx="456">
                  <c:v>1978.21</c:v>
                </c:pt>
                <c:pt idx="457">
                  <c:v>1978.29</c:v>
                </c:pt>
                <c:pt idx="458">
                  <c:v>1978.38</c:v>
                </c:pt>
                <c:pt idx="459">
                  <c:v>1978.46</c:v>
                </c:pt>
                <c:pt idx="460">
                  <c:v>1978.54</c:v>
                </c:pt>
                <c:pt idx="461">
                  <c:v>1978.63</c:v>
                </c:pt>
                <c:pt idx="462">
                  <c:v>1978.71</c:v>
                </c:pt>
                <c:pt idx="463">
                  <c:v>1978.79</c:v>
                </c:pt>
                <c:pt idx="464">
                  <c:v>1978.88</c:v>
                </c:pt>
                <c:pt idx="465">
                  <c:v>1978.96</c:v>
                </c:pt>
                <c:pt idx="466">
                  <c:v>1979.04</c:v>
                </c:pt>
                <c:pt idx="467">
                  <c:v>1979.13</c:v>
                </c:pt>
                <c:pt idx="468">
                  <c:v>1979.21</c:v>
                </c:pt>
                <c:pt idx="469">
                  <c:v>1979.29</c:v>
                </c:pt>
                <c:pt idx="470">
                  <c:v>1979.38</c:v>
                </c:pt>
                <c:pt idx="471">
                  <c:v>1979.46</c:v>
                </c:pt>
                <c:pt idx="472">
                  <c:v>1979.54</c:v>
                </c:pt>
                <c:pt idx="473">
                  <c:v>1979.63</c:v>
                </c:pt>
                <c:pt idx="474">
                  <c:v>1979.71</c:v>
                </c:pt>
                <c:pt idx="475">
                  <c:v>1979.79</c:v>
                </c:pt>
                <c:pt idx="476">
                  <c:v>1979.88</c:v>
                </c:pt>
                <c:pt idx="477">
                  <c:v>1979.96</c:v>
                </c:pt>
                <c:pt idx="478">
                  <c:v>1980.04</c:v>
                </c:pt>
                <c:pt idx="479">
                  <c:v>1980.13</c:v>
                </c:pt>
                <c:pt idx="480">
                  <c:v>1980.21</c:v>
                </c:pt>
                <c:pt idx="481">
                  <c:v>1980.29</c:v>
                </c:pt>
                <c:pt idx="482">
                  <c:v>1980.38</c:v>
                </c:pt>
                <c:pt idx="483">
                  <c:v>1980.46</c:v>
                </c:pt>
                <c:pt idx="484">
                  <c:v>1980.54</c:v>
                </c:pt>
                <c:pt idx="485">
                  <c:v>1980.63</c:v>
                </c:pt>
                <c:pt idx="486">
                  <c:v>1980.71</c:v>
                </c:pt>
                <c:pt idx="487">
                  <c:v>1980.79</c:v>
                </c:pt>
                <c:pt idx="488">
                  <c:v>1980.88</c:v>
                </c:pt>
                <c:pt idx="489">
                  <c:v>1980.96</c:v>
                </c:pt>
                <c:pt idx="490">
                  <c:v>1981.04</c:v>
                </c:pt>
                <c:pt idx="491">
                  <c:v>1981.13</c:v>
                </c:pt>
                <c:pt idx="492">
                  <c:v>1981.21</c:v>
                </c:pt>
                <c:pt idx="493">
                  <c:v>1981.29</c:v>
                </c:pt>
                <c:pt idx="494">
                  <c:v>1981.38</c:v>
                </c:pt>
                <c:pt idx="495">
                  <c:v>1981.46</c:v>
                </c:pt>
                <c:pt idx="496">
                  <c:v>1981.54</c:v>
                </c:pt>
                <c:pt idx="497">
                  <c:v>1981.63</c:v>
                </c:pt>
                <c:pt idx="498">
                  <c:v>1981.71</c:v>
                </c:pt>
                <c:pt idx="499">
                  <c:v>1981.79</c:v>
                </c:pt>
                <c:pt idx="500">
                  <c:v>1981.88</c:v>
                </c:pt>
                <c:pt idx="501">
                  <c:v>1981.96</c:v>
                </c:pt>
                <c:pt idx="502">
                  <c:v>1982.04</c:v>
                </c:pt>
                <c:pt idx="503">
                  <c:v>1982.13</c:v>
                </c:pt>
                <c:pt idx="504">
                  <c:v>1982.21</c:v>
                </c:pt>
                <c:pt idx="505">
                  <c:v>1982.29</c:v>
                </c:pt>
                <c:pt idx="506">
                  <c:v>1982.38</c:v>
                </c:pt>
                <c:pt idx="507">
                  <c:v>1982.46</c:v>
                </c:pt>
                <c:pt idx="508">
                  <c:v>1982.54</c:v>
                </c:pt>
                <c:pt idx="509">
                  <c:v>1982.63</c:v>
                </c:pt>
                <c:pt idx="510">
                  <c:v>1982.71</c:v>
                </c:pt>
                <c:pt idx="511">
                  <c:v>1982.79</c:v>
                </c:pt>
                <c:pt idx="512">
                  <c:v>1982.88</c:v>
                </c:pt>
                <c:pt idx="513">
                  <c:v>1982.96</c:v>
                </c:pt>
                <c:pt idx="514">
                  <c:v>1983.04</c:v>
                </c:pt>
                <c:pt idx="515">
                  <c:v>1983.13</c:v>
                </c:pt>
                <c:pt idx="516">
                  <c:v>1983.21</c:v>
                </c:pt>
                <c:pt idx="517">
                  <c:v>1983.29</c:v>
                </c:pt>
                <c:pt idx="518">
                  <c:v>1983.38</c:v>
                </c:pt>
                <c:pt idx="519">
                  <c:v>1983.46</c:v>
                </c:pt>
                <c:pt idx="520">
                  <c:v>1983.54</c:v>
                </c:pt>
                <c:pt idx="521">
                  <c:v>1983.63</c:v>
                </c:pt>
                <c:pt idx="522">
                  <c:v>1983.71</c:v>
                </c:pt>
                <c:pt idx="523">
                  <c:v>1983.79</c:v>
                </c:pt>
                <c:pt idx="524">
                  <c:v>1983.88</c:v>
                </c:pt>
                <c:pt idx="525">
                  <c:v>1983.96</c:v>
                </c:pt>
                <c:pt idx="526">
                  <c:v>1984.04</c:v>
                </c:pt>
                <c:pt idx="527">
                  <c:v>1984.13</c:v>
                </c:pt>
                <c:pt idx="528">
                  <c:v>1984.21</c:v>
                </c:pt>
                <c:pt idx="529">
                  <c:v>1984.29</c:v>
                </c:pt>
                <c:pt idx="530">
                  <c:v>1984.38</c:v>
                </c:pt>
                <c:pt idx="531">
                  <c:v>1984.46</c:v>
                </c:pt>
                <c:pt idx="532">
                  <c:v>1984.54</c:v>
                </c:pt>
                <c:pt idx="533">
                  <c:v>1984.63</c:v>
                </c:pt>
                <c:pt idx="534">
                  <c:v>1984.71</c:v>
                </c:pt>
                <c:pt idx="535">
                  <c:v>1984.79</c:v>
                </c:pt>
                <c:pt idx="536">
                  <c:v>1984.88</c:v>
                </c:pt>
                <c:pt idx="537">
                  <c:v>1984.96</c:v>
                </c:pt>
                <c:pt idx="538">
                  <c:v>1985.04</c:v>
                </c:pt>
                <c:pt idx="539">
                  <c:v>1985.13</c:v>
                </c:pt>
                <c:pt idx="540">
                  <c:v>1985.21</c:v>
                </c:pt>
                <c:pt idx="541">
                  <c:v>1985.29</c:v>
                </c:pt>
                <c:pt idx="542">
                  <c:v>1985.38</c:v>
                </c:pt>
                <c:pt idx="543">
                  <c:v>1985.46</c:v>
                </c:pt>
                <c:pt idx="544">
                  <c:v>1985.54</c:v>
                </c:pt>
                <c:pt idx="545">
                  <c:v>1985.63</c:v>
                </c:pt>
                <c:pt idx="546">
                  <c:v>1985.71</c:v>
                </c:pt>
                <c:pt idx="547">
                  <c:v>1985.79</c:v>
                </c:pt>
                <c:pt idx="548">
                  <c:v>1985.88</c:v>
                </c:pt>
                <c:pt idx="549">
                  <c:v>1985.96</c:v>
                </c:pt>
                <c:pt idx="550">
                  <c:v>1986.04</c:v>
                </c:pt>
                <c:pt idx="551">
                  <c:v>1986.13</c:v>
                </c:pt>
                <c:pt idx="552">
                  <c:v>1986.21</c:v>
                </c:pt>
                <c:pt idx="553">
                  <c:v>1986.29</c:v>
                </c:pt>
                <c:pt idx="554">
                  <c:v>1986.38</c:v>
                </c:pt>
                <c:pt idx="555">
                  <c:v>1986.46</c:v>
                </c:pt>
                <c:pt idx="556">
                  <c:v>1986.54</c:v>
                </c:pt>
                <c:pt idx="557">
                  <c:v>1986.63</c:v>
                </c:pt>
                <c:pt idx="558">
                  <c:v>1986.71</c:v>
                </c:pt>
                <c:pt idx="559">
                  <c:v>1986.79</c:v>
                </c:pt>
                <c:pt idx="560">
                  <c:v>1986.88</c:v>
                </c:pt>
                <c:pt idx="561">
                  <c:v>1986.96</c:v>
                </c:pt>
                <c:pt idx="562">
                  <c:v>1987.04</c:v>
                </c:pt>
                <c:pt idx="563">
                  <c:v>1987.13</c:v>
                </c:pt>
                <c:pt idx="564">
                  <c:v>1987.21</c:v>
                </c:pt>
                <c:pt idx="565">
                  <c:v>1987.29</c:v>
                </c:pt>
                <c:pt idx="566">
                  <c:v>1987.38</c:v>
                </c:pt>
                <c:pt idx="567">
                  <c:v>1987.46</c:v>
                </c:pt>
                <c:pt idx="568">
                  <c:v>1987.54</c:v>
                </c:pt>
                <c:pt idx="569">
                  <c:v>1987.63</c:v>
                </c:pt>
                <c:pt idx="570">
                  <c:v>1987.71</c:v>
                </c:pt>
                <c:pt idx="571">
                  <c:v>1987.79</c:v>
                </c:pt>
                <c:pt idx="572">
                  <c:v>1987.88</c:v>
                </c:pt>
                <c:pt idx="573">
                  <c:v>1987.96</c:v>
                </c:pt>
                <c:pt idx="574">
                  <c:v>1988.04</c:v>
                </c:pt>
                <c:pt idx="575">
                  <c:v>1988.13</c:v>
                </c:pt>
                <c:pt idx="576">
                  <c:v>1988.21</c:v>
                </c:pt>
                <c:pt idx="577">
                  <c:v>1988.29</c:v>
                </c:pt>
                <c:pt idx="578">
                  <c:v>1988.38</c:v>
                </c:pt>
                <c:pt idx="579">
                  <c:v>1988.46</c:v>
                </c:pt>
                <c:pt idx="580">
                  <c:v>1988.54</c:v>
                </c:pt>
                <c:pt idx="581">
                  <c:v>1988.63</c:v>
                </c:pt>
                <c:pt idx="582">
                  <c:v>1988.71</c:v>
                </c:pt>
                <c:pt idx="583">
                  <c:v>1988.79</c:v>
                </c:pt>
                <c:pt idx="584">
                  <c:v>1988.88</c:v>
                </c:pt>
                <c:pt idx="585">
                  <c:v>1988.96</c:v>
                </c:pt>
                <c:pt idx="586">
                  <c:v>1989.04</c:v>
                </c:pt>
                <c:pt idx="587">
                  <c:v>1989.13</c:v>
                </c:pt>
                <c:pt idx="588">
                  <c:v>1989.21</c:v>
                </c:pt>
                <c:pt idx="589">
                  <c:v>1989.29</c:v>
                </c:pt>
                <c:pt idx="590">
                  <c:v>1989.38</c:v>
                </c:pt>
                <c:pt idx="591">
                  <c:v>1989.46</c:v>
                </c:pt>
                <c:pt idx="592">
                  <c:v>1989.54</c:v>
                </c:pt>
                <c:pt idx="593">
                  <c:v>1989.63</c:v>
                </c:pt>
                <c:pt idx="594">
                  <c:v>1989.71</c:v>
                </c:pt>
                <c:pt idx="595">
                  <c:v>1989.79</c:v>
                </c:pt>
                <c:pt idx="596">
                  <c:v>1989.88</c:v>
                </c:pt>
                <c:pt idx="597">
                  <c:v>1989.96</c:v>
                </c:pt>
                <c:pt idx="598">
                  <c:v>1990.04</c:v>
                </c:pt>
                <c:pt idx="599">
                  <c:v>1990.13</c:v>
                </c:pt>
                <c:pt idx="600">
                  <c:v>1990.21</c:v>
                </c:pt>
                <c:pt idx="601">
                  <c:v>1990.29</c:v>
                </c:pt>
                <c:pt idx="602">
                  <c:v>1990.38</c:v>
                </c:pt>
                <c:pt idx="603">
                  <c:v>1990.46</c:v>
                </c:pt>
                <c:pt idx="604">
                  <c:v>1990.54</c:v>
                </c:pt>
                <c:pt idx="605">
                  <c:v>1990.63</c:v>
                </c:pt>
                <c:pt idx="606">
                  <c:v>1990.71</c:v>
                </c:pt>
                <c:pt idx="607">
                  <c:v>1990.79</c:v>
                </c:pt>
                <c:pt idx="608">
                  <c:v>1990.88</c:v>
                </c:pt>
                <c:pt idx="609">
                  <c:v>1990.96</c:v>
                </c:pt>
                <c:pt idx="610">
                  <c:v>1991.04</c:v>
                </c:pt>
                <c:pt idx="611">
                  <c:v>1991.13</c:v>
                </c:pt>
                <c:pt idx="612">
                  <c:v>1991.21</c:v>
                </c:pt>
                <c:pt idx="613">
                  <c:v>1991.29</c:v>
                </c:pt>
                <c:pt idx="614">
                  <c:v>1991.38</c:v>
                </c:pt>
                <c:pt idx="615">
                  <c:v>1991.46</c:v>
                </c:pt>
                <c:pt idx="616">
                  <c:v>1991.54</c:v>
                </c:pt>
                <c:pt idx="617">
                  <c:v>1991.63</c:v>
                </c:pt>
                <c:pt idx="618">
                  <c:v>1991.71</c:v>
                </c:pt>
                <c:pt idx="619">
                  <c:v>1991.79</c:v>
                </c:pt>
                <c:pt idx="620">
                  <c:v>1991.88</c:v>
                </c:pt>
                <c:pt idx="621">
                  <c:v>1991.96</c:v>
                </c:pt>
                <c:pt idx="622">
                  <c:v>1992.04</c:v>
                </c:pt>
                <c:pt idx="623">
                  <c:v>1992.13</c:v>
                </c:pt>
                <c:pt idx="624">
                  <c:v>1992.21</c:v>
                </c:pt>
                <c:pt idx="625">
                  <c:v>1992.29</c:v>
                </c:pt>
                <c:pt idx="626">
                  <c:v>1992.38</c:v>
                </c:pt>
                <c:pt idx="627">
                  <c:v>1992.46</c:v>
                </c:pt>
                <c:pt idx="628">
                  <c:v>1992.54</c:v>
                </c:pt>
                <c:pt idx="629">
                  <c:v>1992.63</c:v>
                </c:pt>
                <c:pt idx="630">
                  <c:v>1992.71</c:v>
                </c:pt>
                <c:pt idx="631">
                  <c:v>1992.79</c:v>
                </c:pt>
                <c:pt idx="632">
                  <c:v>1992.88</c:v>
                </c:pt>
                <c:pt idx="633">
                  <c:v>1992.96</c:v>
                </c:pt>
                <c:pt idx="634">
                  <c:v>1993.04</c:v>
                </c:pt>
                <c:pt idx="635">
                  <c:v>1993.13</c:v>
                </c:pt>
                <c:pt idx="636">
                  <c:v>1993.21</c:v>
                </c:pt>
                <c:pt idx="637">
                  <c:v>1993.29</c:v>
                </c:pt>
                <c:pt idx="638">
                  <c:v>1993.38</c:v>
                </c:pt>
                <c:pt idx="639">
                  <c:v>1993.46</c:v>
                </c:pt>
                <c:pt idx="640">
                  <c:v>1993.54</c:v>
                </c:pt>
                <c:pt idx="641">
                  <c:v>1993.63</c:v>
                </c:pt>
                <c:pt idx="642">
                  <c:v>1993.71</c:v>
                </c:pt>
                <c:pt idx="643">
                  <c:v>1993.79</c:v>
                </c:pt>
                <c:pt idx="644">
                  <c:v>1993.88</c:v>
                </c:pt>
                <c:pt idx="645">
                  <c:v>1993.96</c:v>
                </c:pt>
                <c:pt idx="646">
                  <c:v>1994.04</c:v>
                </c:pt>
                <c:pt idx="647">
                  <c:v>1994.13</c:v>
                </c:pt>
                <c:pt idx="648">
                  <c:v>1994.21</c:v>
                </c:pt>
                <c:pt idx="649">
                  <c:v>1994.29</c:v>
                </c:pt>
                <c:pt idx="650">
                  <c:v>1994.38</c:v>
                </c:pt>
                <c:pt idx="651">
                  <c:v>1994.46</c:v>
                </c:pt>
                <c:pt idx="652">
                  <c:v>1994.54</c:v>
                </c:pt>
                <c:pt idx="653">
                  <c:v>1994.63</c:v>
                </c:pt>
                <c:pt idx="654">
                  <c:v>1994.71</c:v>
                </c:pt>
                <c:pt idx="655">
                  <c:v>1994.79</c:v>
                </c:pt>
                <c:pt idx="656">
                  <c:v>1994.88</c:v>
                </c:pt>
                <c:pt idx="657">
                  <c:v>1994.96</c:v>
                </c:pt>
                <c:pt idx="658">
                  <c:v>1995.04</c:v>
                </c:pt>
                <c:pt idx="659">
                  <c:v>1995.13</c:v>
                </c:pt>
                <c:pt idx="660">
                  <c:v>1995.21</c:v>
                </c:pt>
                <c:pt idx="661">
                  <c:v>1995.29</c:v>
                </c:pt>
                <c:pt idx="662">
                  <c:v>1995.38</c:v>
                </c:pt>
                <c:pt idx="663">
                  <c:v>1995.46</c:v>
                </c:pt>
                <c:pt idx="664">
                  <c:v>1995.54</c:v>
                </c:pt>
                <c:pt idx="665">
                  <c:v>1995.63</c:v>
                </c:pt>
                <c:pt idx="666">
                  <c:v>1995.71</c:v>
                </c:pt>
                <c:pt idx="667">
                  <c:v>1995.79</c:v>
                </c:pt>
                <c:pt idx="668">
                  <c:v>1995.88</c:v>
                </c:pt>
                <c:pt idx="669">
                  <c:v>1995.96</c:v>
                </c:pt>
                <c:pt idx="670">
                  <c:v>1996.04</c:v>
                </c:pt>
                <c:pt idx="671">
                  <c:v>1996.13</c:v>
                </c:pt>
                <c:pt idx="672">
                  <c:v>1996.21</c:v>
                </c:pt>
                <c:pt idx="673">
                  <c:v>1996.29</c:v>
                </c:pt>
                <c:pt idx="674">
                  <c:v>1996.38</c:v>
                </c:pt>
                <c:pt idx="675">
                  <c:v>1996.46</c:v>
                </c:pt>
                <c:pt idx="676">
                  <c:v>1996.54</c:v>
                </c:pt>
                <c:pt idx="677">
                  <c:v>1996.63</c:v>
                </c:pt>
                <c:pt idx="678">
                  <c:v>1996.71</c:v>
                </c:pt>
                <c:pt idx="679">
                  <c:v>1996.79</c:v>
                </c:pt>
                <c:pt idx="680">
                  <c:v>1996.88</c:v>
                </c:pt>
                <c:pt idx="681">
                  <c:v>1996.96</c:v>
                </c:pt>
                <c:pt idx="682">
                  <c:v>1997.04</c:v>
                </c:pt>
                <c:pt idx="683">
                  <c:v>1997.13</c:v>
                </c:pt>
                <c:pt idx="684">
                  <c:v>1997.21</c:v>
                </c:pt>
                <c:pt idx="685">
                  <c:v>1997.29</c:v>
                </c:pt>
                <c:pt idx="686">
                  <c:v>1997.38</c:v>
                </c:pt>
                <c:pt idx="687">
                  <c:v>1997.46</c:v>
                </c:pt>
                <c:pt idx="688">
                  <c:v>1997.54</c:v>
                </c:pt>
                <c:pt idx="689">
                  <c:v>1997.63</c:v>
                </c:pt>
                <c:pt idx="690">
                  <c:v>1997.71</c:v>
                </c:pt>
                <c:pt idx="691">
                  <c:v>1997.79</c:v>
                </c:pt>
                <c:pt idx="692">
                  <c:v>1997.88</c:v>
                </c:pt>
                <c:pt idx="693">
                  <c:v>1997.96</c:v>
                </c:pt>
                <c:pt idx="694" formatCode="0.00">
                  <c:v>1998.0433333333333</c:v>
                </c:pt>
                <c:pt idx="695" formatCode="0.00">
                  <c:v>1998.1266666666666</c:v>
                </c:pt>
                <c:pt idx="696" formatCode="0.00">
                  <c:v>1998.2099999999998</c:v>
                </c:pt>
                <c:pt idx="697" formatCode="0.00">
                  <c:v>1998.2933333333331</c:v>
                </c:pt>
                <c:pt idx="698" formatCode="0.00">
                  <c:v>1998.3766666666663</c:v>
                </c:pt>
                <c:pt idx="699" formatCode="0.00">
                  <c:v>1998.4599999999996</c:v>
                </c:pt>
                <c:pt idx="700" formatCode="0.00">
                  <c:v>1998.5433333333328</c:v>
                </c:pt>
                <c:pt idx="701" formatCode="0.00">
                  <c:v>1998.6266666666661</c:v>
                </c:pt>
                <c:pt idx="702" formatCode="0.00">
                  <c:v>1998.7099999999994</c:v>
                </c:pt>
                <c:pt idx="703" formatCode="0.00">
                  <c:v>1998.7933333333326</c:v>
                </c:pt>
                <c:pt idx="704" formatCode="0.00">
                  <c:v>1998.8766666666659</c:v>
                </c:pt>
                <c:pt idx="705" formatCode="0.00">
                  <c:v>1998.9599999999991</c:v>
                </c:pt>
                <c:pt idx="706" formatCode="0.00">
                  <c:v>1999.0433333333324</c:v>
                </c:pt>
                <c:pt idx="707" formatCode="0.00">
                  <c:v>1999.1266666666656</c:v>
                </c:pt>
                <c:pt idx="708" formatCode="0.00">
                  <c:v>1999.2099999999989</c:v>
                </c:pt>
                <c:pt idx="709" formatCode="0.00">
                  <c:v>1999.2933333333322</c:v>
                </c:pt>
                <c:pt idx="710" formatCode="0.00">
                  <c:v>1999.3766666666654</c:v>
                </c:pt>
                <c:pt idx="711" formatCode="0.00">
                  <c:v>1999.4599999999987</c:v>
                </c:pt>
                <c:pt idx="712" formatCode="0.00">
                  <c:v>1999.5433333333319</c:v>
                </c:pt>
                <c:pt idx="713" formatCode="0.00">
                  <c:v>1999.6266666666652</c:v>
                </c:pt>
                <c:pt idx="714" formatCode="0.00">
                  <c:v>1999.7099999999984</c:v>
                </c:pt>
                <c:pt idx="715" formatCode="0.00">
                  <c:v>1999.7933333333317</c:v>
                </c:pt>
                <c:pt idx="716" formatCode="0.00">
                  <c:v>1999.876666666665</c:v>
                </c:pt>
                <c:pt idx="717" formatCode="0.00">
                  <c:v>1999.9599999999982</c:v>
                </c:pt>
                <c:pt idx="718" formatCode="0.00">
                  <c:v>2000.0433333333315</c:v>
                </c:pt>
                <c:pt idx="719" formatCode="0.00">
                  <c:v>2000.1266666666647</c:v>
                </c:pt>
                <c:pt idx="720" formatCode="0.00">
                  <c:v>2000.209999999998</c:v>
                </c:pt>
                <c:pt idx="721" formatCode="0.00">
                  <c:v>2000.2933333333312</c:v>
                </c:pt>
                <c:pt idx="722" formatCode="0.00">
                  <c:v>2000.3766666666645</c:v>
                </c:pt>
                <c:pt idx="723" formatCode="0.00">
                  <c:v>2000.4599999999978</c:v>
                </c:pt>
                <c:pt idx="724" formatCode="0.00">
                  <c:v>2000.543333333331</c:v>
                </c:pt>
                <c:pt idx="725" formatCode="0.00">
                  <c:v>2000.6266666666643</c:v>
                </c:pt>
                <c:pt idx="726" formatCode="0.00">
                  <c:v>2000.7099999999975</c:v>
                </c:pt>
                <c:pt idx="727" formatCode="0.00">
                  <c:v>2000.7933333333308</c:v>
                </c:pt>
                <c:pt idx="728" formatCode="0.00">
                  <c:v>2000.8766666666641</c:v>
                </c:pt>
                <c:pt idx="729" formatCode="0.00">
                  <c:v>2000.9599999999973</c:v>
                </c:pt>
                <c:pt idx="730" formatCode="0.00">
                  <c:v>2001.0433333333306</c:v>
                </c:pt>
                <c:pt idx="731" formatCode="0.00">
                  <c:v>2001.1266666666638</c:v>
                </c:pt>
                <c:pt idx="732" formatCode="0.00">
                  <c:v>2001.2099999999971</c:v>
                </c:pt>
                <c:pt idx="733" formatCode="0.00">
                  <c:v>2001.2933333333303</c:v>
                </c:pt>
                <c:pt idx="734" formatCode="0.00">
                  <c:v>2001.3766666666636</c:v>
                </c:pt>
                <c:pt idx="735" formatCode="0.00">
                  <c:v>2001.4599999999969</c:v>
                </c:pt>
                <c:pt idx="736" formatCode="0.00">
                  <c:v>2001.5433333333301</c:v>
                </c:pt>
                <c:pt idx="737" formatCode="0.00">
                  <c:v>2001.6266666666634</c:v>
                </c:pt>
                <c:pt idx="738" formatCode="0.00">
                  <c:v>2001.7099999999966</c:v>
                </c:pt>
                <c:pt idx="739" formatCode="0.00">
                  <c:v>2001.7933333333299</c:v>
                </c:pt>
                <c:pt idx="740" formatCode="0.00">
                  <c:v>2001.8766666666631</c:v>
                </c:pt>
                <c:pt idx="741" formatCode="0.00">
                  <c:v>2001.9599999999964</c:v>
                </c:pt>
                <c:pt idx="742" formatCode="0.00">
                  <c:v>2002.0433333333297</c:v>
                </c:pt>
                <c:pt idx="743" formatCode="0.00">
                  <c:v>2002.1266666666629</c:v>
                </c:pt>
                <c:pt idx="744" formatCode="0.00">
                  <c:v>2002.2099999999962</c:v>
                </c:pt>
                <c:pt idx="745" formatCode="0.00">
                  <c:v>2002.2933333333294</c:v>
                </c:pt>
                <c:pt idx="746" formatCode="0.00">
                  <c:v>2002.3766666666627</c:v>
                </c:pt>
                <c:pt idx="747" formatCode="0.00">
                  <c:v>2002.4599999999959</c:v>
                </c:pt>
                <c:pt idx="748" formatCode="0.00">
                  <c:v>2002.5433333333292</c:v>
                </c:pt>
                <c:pt idx="749" formatCode="0.00">
                  <c:v>2002.6266666666625</c:v>
                </c:pt>
                <c:pt idx="750" formatCode="0.00">
                  <c:v>2002.7099999999957</c:v>
                </c:pt>
                <c:pt idx="751" formatCode="0.00">
                  <c:v>2002.793333333329</c:v>
                </c:pt>
                <c:pt idx="752" formatCode="0.00">
                  <c:v>2002.8766666666622</c:v>
                </c:pt>
                <c:pt idx="753" formatCode="0.00">
                  <c:v>2002.9599999999955</c:v>
                </c:pt>
                <c:pt idx="754" formatCode="0.00">
                  <c:v>2003.04</c:v>
                </c:pt>
                <c:pt idx="755" formatCode="0.00">
                  <c:v>2003.13</c:v>
                </c:pt>
                <c:pt idx="756" formatCode="0.00">
                  <c:v>2003.2</c:v>
                </c:pt>
                <c:pt idx="757" formatCode="0.00">
                  <c:v>2003.29</c:v>
                </c:pt>
                <c:pt idx="758" formatCode="0.00">
                  <c:v>2003.37</c:v>
                </c:pt>
                <c:pt idx="759" formatCode="0.00">
                  <c:v>2003.46</c:v>
                </c:pt>
                <c:pt idx="760" formatCode="0.00">
                  <c:v>2003.54</c:v>
                </c:pt>
                <c:pt idx="761" formatCode="0.00">
                  <c:v>2003.62</c:v>
                </c:pt>
                <c:pt idx="762" formatCode="0.00">
                  <c:v>2003.71</c:v>
                </c:pt>
                <c:pt idx="763" formatCode="0.00">
                  <c:v>2003.79</c:v>
                </c:pt>
                <c:pt idx="764" formatCode="0.00">
                  <c:v>2003.87</c:v>
                </c:pt>
                <c:pt idx="765" formatCode="0.00">
                  <c:v>2003.96</c:v>
                </c:pt>
                <c:pt idx="766">
                  <c:v>2004.04</c:v>
                </c:pt>
                <c:pt idx="767">
                  <c:v>2004.1233333333332</c:v>
                </c:pt>
                <c:pt idx="768">
                  <c:v>2004.2066666666665</c:v>
                </c:pt>
                <c:pt idx="769">
                  <c:v>2004.2899999999997</c:v>
                </c:pt>
                <c:pt idx="770">
                  <c:v>2004.373333333333</c:v>
                </c:pt>
                <c:pt idx="771">
                  <c:v>2004.4566666666663</c:v>
                </c:pt>
                <c:pt idx="772">
                  <c:v>2004.5399999999995</c:v>
                </c:pt>
                <c:pt idx="773">
                  <c:v>2004.6233333333328</c:v>
                </c:pt>
                <c:pt idx="774">
                  <c:v>2004.706666666666</c:v>
                </c:pt>
                <c:pt idx="775">
                  <c:v>2004.7899999999993</c:v>
                </c:pt>
                <c:pt idx="776">
                  <c:v>2004.8733333333325</c:v>
                </c:pt>
                <c:pt idx="777">
                  <c:v>2004.9566666666658</c:v>
                </c:pt>
                <c:pt idx="778">
                  <c:v>2005.0399999999991</c:v>
                </c:pt>
                <c:pt idx="779">
                  <c:v>2005.1233333333323</c:v>
                </c:pt>
                <c:pt idx="780">
                  <c:v>2005.2066666666656</c:v>
                </c:pt>
                <c:pt idx="781">
                  <c:v>2005.2899999999988</c:v>
                </c:pt>
                <c:pt idx="782">
                  <c:v>2005.3733333333321</c:v>
                </c:pt>
                <c:pt idx="783">
                  <c:v>2005.4566666666653</c:v>
                </c:pt>
                <c:pt idx="784">
                  <c:v>2005.5399999999986</c:v>
                </c:pt>
                <c:pt idx="785">
                  <c:v>2005.6233333333319</c:v>
                </c:pt>
                <c:pt idx="786">
                  <c:v>2005.7066666666651</c:v>
                </c:pt>
                <c:pt idx="787">
                  <c:v>2005.7899999999984</c:v>
                </c:pt>
                <c:pt idx="788">
                  <c:v>2005.8733333333316</c:v>
                </c:pt>
                <c:pt idx="789">
                  <c:v>2005.9566666666649</c:v>
                </c:pt>
                <c:pt idx="790">
                  <c:v>2006.0399999999981</c:v>
                </c:pt>
                <c:pt idx="791">
                  <c:v>2006.1233333333314</c:v>
                </c:pt>
                <c:pt idx="792">
                  <c:v>2006.2066666666647</c:v>
                </c:pt>
                <c:pt idx="793">
                  <c:v>2006.2899999999979</c:v>
                </c:pt>
                <c:pt idx="794">
                  <c:v>2006.3733333333312</c:v>
                </c:pt>
                <c:pt idx="795">
                  <c:v>2006.4566666666644</c:v>
                </c:pt>
                <c:pt idx="796">
                  <c:v>2006.5399999999977</c:v>
                </c:pt>
                <c:pt idx="797">
                  <c:v>2006.6233333333309</c:v>
                </c:pt>
                <c:pt idx="798">
                  <c:v>2006.7066666666642</c:v>
                </c:pt>
                <c:pt idx="799">
                  <c:v>2006.7899999999975</c:v>
                </c:pt>
                <c:pt idx="800">
                  <c:v>2006.8733333333307</c:v>
                </c:pt>
                <c:pt idx="801">
                  <c:v>2006.956666666664</c:v>
                </c:pt>
                <c:pt idx="802">
                  <c:v>2007.0399999999972</c:v>
                </c:pt>
                <c:pt idx="803">
                  <c:v>2007.1233333333305</c:v>
                </c:pt>
                <c:pt idx="804">
                  <c:v>2007.2066666666638</c:v>
                </c:pt>
                <c:pt idx="805">
                  <c:v>2007.289999999997</c:v>
                </c:pt>
                <c:pt idx="806">
                  <c:v>2007.3733333333303</c:v>
                </c:pt>
                <c:pt idx="807">
                  <c:v>2007.4566666666635</c:v>
                </c:pt>
                <c:pt idx="808">
                  <c:v>2007.5399999999968</c:v>
                </c:pt>
                <c:pt idx="809">
                  <c:v>2007.62333333333</c:v>
                </c:pt>
                <c:pt idx="810">
                  <c:v>2007.7066666666633</c:v>
                </c:pt>
                <c:pt idx="811">
                  <c:v>2007.7899999999966</c:v>
                </c:pt>
                <c:pt idx="812">
                  <c:v>2007.8733333333298</c:v>
                </c:pt>
                <c:pt idx="813">
                  <c:v>2007.9566666666631</c:v>
                </c:pt>
                <c:pt idx="814">
                  <c:v>2008.0399999999963</c:v>
                </c:pt>
                <c:pt idx="815">
                  <c:v>2008.1233333333296</c:v>
                </c:pt>
                <c:pt idx="816">
                  <c:v>2008.2066666666628</c:v>
                </c:pt>
                <c:pt idx="817">
                  <c:v>2008.2899999999961</c:v>
                </c:pt>
                <c:pt idx="818">
                  <c:v>2008.3733333333294</c:v>
                </c:pt>
                <c:pt idx="819">
                  <c:v>2008.4566666666626</c:v>
                </c:pt>
                <c:pt idx="820">
                  <c:v>2008.5399999999959</c:v>
                </c:pt>
                <c:pt idx="821">
                  <c:v>2008.6233333333291</c:v>
                </c:pt>
                <c:pt idx="822">
                  <c:v>2008.7066666666624</c:v>
                </c:pt>
                <c:pt idx="823">
                  <c:v>2008.7899999999956</c:v>
                </c:pt>
                <c:pt idx="824">
                  <c:v>2008.8733333333289</c:v>
                </c:pt>
                <c:pt idx="825">
                  <c:v>2008.9566666666622</c:v>
                </c:pt>
                <c:pt idx="826">
                  <c:v>2009.0399999999954</c:v>
                </c:pt>
                <c:pt idx="827">
                  <c:v>2009.1233333333287</c:v>
                </c:pt>
                <c:pt idx="828">
                  <c:v>2009.2066666666619</c:v>
                </c:pt>
                <c:pt idx="829">
                  <c:v>2009.2899999999952</c:v>
                </c:pt>
                <c:pt idx="830">
                  <c:v>2009.3733333333284</c:v>
                </c:pt>
                <c:pt idx="831">
                  <c:v>2009.4566666666617</c:v>
                </c:pt>
                <c:pt idx="832">
                  <c:v>2009.539999999995</c:v>
                </c:pt>
                <c:pt idx="833">
                  <c:v>2009.6233333333282</c:v>
                </c:pt>
                <c:pt idx="834">
                  <c:v>2009.7066666666615</c:v>
                </c:pt>
                <c:pt idx="835">
                  <c:v>2009.7899999999947</c:v>
                </c:pt>
                <c:pt idx="836">
                  <c:v>2009.873333333328</c:v>
                </c:pt>
                <c:pt idx="837">
                  <c:v>2009.9566666666612</c:v>
                </c:pt>
                <c:pt idx="838">
                  <c:v>2010.0399999999945</c:v>
                </c:pt>
                <c:pt idx="839">
                  <c:v>2010.1233333333278</c:v>
                </c:pt>
                <c:pt idx="840">
                  <c:v>2010.206666666661</c:v>
                </c:pt>
                <c:pt idx="841">
                  <c:v>2010.2899999999943</c:v>
                </c:pt>
                <c:pt idx="842">
                  <c:v>2010.3733333333275</c:v>
                </c:pt>
                <c:pt idx="843">
                  <c:v>2010.4566666666608</c:v>
                </c:pt>
                <c:pt idx="844">
                  <c:v>2010.5399999999941</c:v>
                </c:pt>
                <c:pt idx="845">
                  <c:v>2010.6233333333273</c:v>
                </c:pt>
                <c:pt idx="846">
                  <c:v>2010.7066666666606</c:v>
                </c:pt>
                <c:pt idx="847">
                  <c:v>2010.7899999999938</c:v>
                </c:pt>
                <c:pt idx="848">
                  <c:v>2010.8733333333271</c:v>
                </c:pt>
                <c:pt idx="849">
                  <c:v>2010.9566666666603</c:v>
                </c:pt>
                <c:pt idx="850">
                  <c:v>2011.0399999999936</c:v>
                </c:pt>
                <c:pt idx="851">
                  <c:v>2011.1233333333269</c:v>
                </c:pt>
                <c:pt idx="852">
                  <c:v>2011.2066666666601</c:v>
                </c:pt>
                <c:pt idx="853">
                  <c:v>2011.2899999999934</c:v>
                </c:pt>
                <c:pt idx="854">
                  <c:v>2011.3733333333266</c:v>
                </c:pt>
                <c:pt idx="855">
                  <c:v>2011.4566666666599</c:v>
                </c:pt>
                <c:pt idx="856">
                  <c:v>2011.5399999999931</c:v>
                </c:pt>
                <c:pt idx="857">
                  <c:v>2011.6233333333264</c:v>
                </c:pt>
                <c:pt idx="858">
                  <c:v>2011.7066666666597</c:v>
                </c:pt>
                <c:pt idx="859">
                  <c:v>2011.7899999999929</c:v>
                </c:pt>
                <c:pt idx="860">
                  <c:v>2011.8733333333262</c:v>
                </c:pt>
                <c:pt idx="861">
                  <c:v>2011.9566666666594</c:v>
                </c:pt>
                <c:pt idx="862">
                  <c:v>2012.0399999999927</c:v>
                </c:pt>
                <c:pt idx="863">
                  <c:v>2012.1233333333259</c:v>
                </c:pt>
                <c:pt idx="864">
                  <c:v>2012.2066666666592</c:v>
                </c:pt>
                <c:pt idx="865">
                  <c:v>2012.2899999999925</c:v>
                </c:pt>
                <c:pt idx="866">
                  <c:v>2012.3733333333257</c:v>
                </c:pt>
                <c:pt idx="867">
                  <c:v>2012.456666666659</c:v>
                </c:pt>
                <c:pt idx="868">
                  <c:v>2012.5399999999922</c:v>
                </c:pt>
                <c:pt idx="869">
                  <c:v>2012.6233333333255</c:v>
                </c:pt>
                <c:pt idx="870">
                  <c:v>2012.7066666666587</c:v>
                </c:pt>
                <c:pt idx="871">
                  <c:v>2012.789999999992</c:v>
                </c:pt>
                <c:pt idx="872">
                  <c:v>2012.8733333333253</c:v>
                </c:pt>
                <c:pt idx="873">
                  <c:v>2012.9566666666585</c:v>
                </c:pt>
                <c:pt idx="874">
                  <c:v>2013.0399999999918</c:v>
                </c:pt>
                <c:pt idx="875">
                  <c:v>2013.123333333325</c:v>
                </c:pt>
                <c:pt idx="876">
                  <c:v>2013.2066666666583</c:v>
                </c:pt>
                <c:pt idx="877">
                  <c:v>2013.2899999999916</c:v>
                </c:pt>
                <c:pt idx="878">
                  <c:v>2013.3720000000001</c:v>
                </c:pt>
                <c:pt idx="879">
                  <c:v>2013.4549999999999</c:v>
                </c:pt>
                <c:pt idx="880">
                  <c:v>2013.539</c:v>
                </c:pt>
                <c:pt idx="881">
                  <c:v>2013.624</c:v>
                </c:pt>
                <c:pt idx="882">
                  <c:v>2013.7070000000001</c:v>
                </c:pt>
                <c:pt idx="883">
                  <c:v>2013.7909999999999</c:v>
                </c:pt>
                <c:pt idx="884">
                  <c:v>2013.874</c:v>
                </c:pt>
                <c:pt idx="885">
                  <c:v>2013.9580000000001</c:v>
                </c:pt>
                <c:pt idx="886">
                  <c:v>2014.0419999999999</c:v>
                </c:pt>
                <c:pt idx="887">
                  <c:v>2014.123</c:v>
                </c:pt>
                <c:pt idx="888">
                  <c:v>2014.204</c:v>
                </c:pt>
                <c:pt idx="889">
                  <c:v>2014.287</c:v>
                </c:pt>
                <c:pt idx="890">
                  <c:v>2014.3710000000001</c:v>
                </c:pt>
                <c:pt idx="891">
                  <c:v>2014.454</c:v>
                </c:pt>
                <c:pt idx="892">
                  <c:v>2014.538</c:v>
                </c:pt>
                <c:pt idx="893">
                  <c:v>2014.623</c:v>
                </c:pt>
                <c:pt idx="894">
                  <c:v>2014.7059999999999</c:v>
                </c:pt>
                <c:pt idx="895">
                  <c:v>2014.79</c:v>
                </c:pt>
                <c:pt idx="896">
                  <c:v>2014.873</c:v>
                </c:pt>
                <c:pt idx="897">
                  <c:v>2014.9570000000001</c:v>
                </c:pt>
                <c:pt idx="898">
                  <c:v>2015.0419999999999</c:v>
                </c:pt>
                <c:pt idx="899">
                  <c:v>2015.123</c:v>
                </c:pt>
                <c:pt idx="900">
                  <c:v>2015.204</c:v>
                </c:pt>
              </c:numCache>
            </c:numRef>
          </c:xVal>
          <c:yVal>
            <c:numRef>
              <c:f>Rz!$C$5:$C$905</c:f>
              <c:numCache>
                <c:formatCode>General</c:formatCode>
                <c:ptCount val="901"/>
                <c:pt idx="0">
                  <c:v>65.671428571428564</c:v>
                </c:pt>
                <c:pt idx="1">
                  <c:v>73.528571428571425</c:v>
                </c:pt>
                <c:pt idx="2">
                  <c:v>74.54285714285713</c:v>
                </c:pt>
                <c:pt idx="3">
                  <c:v>70.5</c:v>
                </c:pt>
                <c:pt idx="4">
                  <c:v>70.171428571428564</c:v>
                </c:pt>
                <c:pt idx="5">
                  <c:v>72.157142857142858</c:v>
                </c:pt>
                <c:pt idx="6">
                  <c:v>66.685714285714283</c:v>
                </c:pt>
                <c:pt idx="7">
                  <c:v>63.4</c:v>
                </c:pt>
                <c:pt idx="8">
                  <c:v>54.957142857142856</c:v>
                </c:pt>
                <c:pt idx="9">
                  <c:v>50.142857142857132</c:v>
                </c:pt>
                <c:pt idx="10">
                  <c:v>46.5</c:v>
                </c:pt>
                <c:pt idx="11">
                  <c:v>46.7</c:v>
                </c:pt>
                <c:pt idx="12">
                  <c:v>46.5</c:v>
                </c:pt>
                <c:pt idx="13">
                  <c:v>48.557142857142857</c:v>
                </c:pt>
                <c:pt idx="14">
                  <c:v>51.614285714285707</c:v>
                </c:pt>
                <c:pt idx="15">
                  <c:v>51.6</c:v>
                </c:pt>
                <c:pt idx="16">
                  <c:v>52.4</c:v>
                </c:pt>
                <c:pt idx="17">
                  <c:v>52.999999999999993</c:v>
                </c:pt>
                <c:pt idx="18">
                  <c:v>49.542857142857144</c:v>
                </c:pt>
                <c:pt idx="19">
                  <c:v>47.528571428571432</c:v>
                </c:pt>
                <c:pt idx="20">
                  <c:v>46.699999999999996</c:v>
                </c:pt>
                <c:pt idx="21">
                  <c:v>45.957142857142856</c:v>
                </c:pt>
                <c:pt idx="22">
                  <c:v>42.914285714285711</c:v>
                </c:pt>
                <c:pt idx="23">
                  <c:v>39.057142857142857</c:v>
                </c:pt>
                <c:pt idx="24">
                  <c:v>36.771428571428579</c:v>
                </c:pt>
                <c:pt idx="25">
                  <c:v>34.571428571428569</c:v>
                </c:pt>
                <c:pt idx="26">
                  <c:v>29.485714285714284</c:v>
                </c:pt>
                <c:pt idx="27">
                  <c:v>24.485714285714284</c:v>
                </c:pt>
                <c:pt idx="28">
                  <c:v>20.2</c:v>
                </c:pt>
                <c:pt idx="29">
                  <c:v>19.842857142857145</c:v>
                </c:pt>
                <c:pt idx="30">
                  <c:v>19.985714285714288</c:v>
                </c:pt>
                <c:pt idx="31">
                  <c:v>21.585714285714285</c:v>
                </c:pt>
                <c:pt idx="32">
                  <c:v>22.614285714285717</c:v>
                </c:pt>
                <c:pt idx="33">
                  <c:v>23.88571428571429</c:v>
                </c:pt>
                <c:pt idx="34">
                  <c:v>23.157142857142855</c:v>
                </c:pt>
                <c:pt idx="35">
                  <c:v>19.857142857142854</c:v>
                </c:pt>
                <c:pt idx="36">
                  <c:v>18.528571428571421</c:v>
                </c:pt>
                <c:pt idx="37">
                  <c:v>19.528571428571428</c:v>
                </c:pt>
                <c:pt idx="38">
                  <c:v>16.828571428571426</c:v>
                </c:pt>
                <c:pt idx="39">
                  <c:v>14.028571428571428</c:v>
                </c:pt>
                <c:pt idx="40">
                  <c:v>11.757142857142856</c:v>
                </c:pt>
                <c:pt idx="41">
                  <c:v>12.428571428571427</c:v>
                </c:pt>
                <c:pt idx="42">
                  <c:v>11.87142857142857</c:v>
                </c:pt>
                <c:pt idx="43">
                  <c:v>10.057142857142855</c:v>
                </c:pt>
                <c:pt idx="44">
                  <c:v>8.8571428571428577</c:v>
                </c:pt>
                <c:pt idx="45">
                  <c:v>7.4714285714285706</c:v>
                </c:pt>
                <c:pt idx="46">
                  <c:v>6.7142857142857144</c:v>
                </c:pt>
                <c:pt idx="47">
                  <c:v>5.9714285714285706</c:v>
                </c:pt>
                <c:pt idx="48">
                  <c:v>4</c:v>
                </c:pt>
                <c:pt idx="49">
                  <c:v>5.8571428571428568</c:v>
                </c:pt>
                <c:pt idx="50">
                  <c:v>7.8285714285714283</c:v>
                </c:pt>
                <c:pt idx="51">
                  <c:v>8.6714285714285708</c:v>
                </c:pt>
                <c:pt idx="52">
                  <c:v>10.171428571428573</c:v>
                </c:pt>
                <c:pt idx="53">
                  <c:v>13.87142857142857</c:v>
                </c:pt>
                <c:pt idx="54">
                  <c:v>15.799999999999999</c:v>
                </c:pt>
                <c:pt idx="55">
                  <c:v>16.899999999999999</c:v>
                </c:pt>
                <c:pt idx="56">
                  <c:v>17.585714285714285</c:v>
                </c:pt>
                <c:pt idx="57">
                  <c:v>20.114285714285717</c:v>
                </c:pt>
                <c:pt idx="58">
                  <c:v>22.071428571428573</c:v>
                </c:pt>
                <c:pt idx="59">
                  <c:v>25.699999999999996</c:v>
                </c:pt>
                <c:pt idx="60">
                  <c:v>27.728571428571428</c:v>
                </c:pt>
                <c:pt idx="61">
                  <c:v>28.785714285714285</c:v>
                </c:pt>
                <c:pt idx="62">
                  <c:v>31.957142857142859</c:v>
                </c:pt>
                <c:pt idx="63">
                  <c:v>38.714285714285715</c:v>
                </c:pt>
                <c:pt idx="64">
                  <c:v>40.714285714285715</c:v>
                </c:pt>
                <c:pt idx="65">
                  <c:v>40.25714285714286</c:v>
                </c:pt>
                <c:pt idx="66">
                  <c:v>41.885714285714286</c:v>
                </c:pt>
                <c:pt idx="67">
                  <c:v>48.114285714285714</c:v>
                </c:pt>
                <c:pt idx="68">
                  <c:v>55.357142857142854</c:v>
                </c:pt>
                <c:pt idx="69">
                  <c:v>61.18571428571429</c:v>
                </c:pt>
                <c:pt idx="70">
                  <c:v>63.48571428571428</c:v>
                </c:pt>
                <c:pt idx="71">
                  <c:v>67.414285714285711</c:v>
                </c:pt>
                <c:pt idx="72">
                  <c:v>80.100000000000009</c:v>
                </c:pt>
                <c:pt idx="73">
                  <c:v>88.614285714285728</c:v>
                </c:pt>
                <c:pt idx="74">
                  <c:v>89.785714285714292</c:v>
                </c:pt>
                <c:pt idx="75">
                  <c:v>93.457142857142841</c:v>
                </c:pt>
                <c:pt idx="76">
                  <c:v>100.32857142857142</c:v>
                </c:pt>
                <c:pt idx="77">
                  <c:v>105.58571428571429</c:v>
                </c:pt>
                <c:pt idx="78">
                  <c:v>111.61428571428573</c:v>
                </c:pt>
                <c:pt idx="79">
                  <c:v>114.07142857142858</c:v>
                </c:pt>
                <c:pt idx="80">
                  <c:v>117.29999999999998</c:v>
                </c:pt>
                <c:pt idx="81">
                  <c:v>125.21428571428571</c:v>
                </c:pt>
                <c:pt idx="82">
                  <c:v>139.35714285714286</c:v>
                </c:pt>
                <c:pt idx="83">
                  <c:v>145.08571428571429</c:v>
                </c:pt>
                <c:pt idx="84">
                  <c:v>150.25714285714284</c:v>
                </c:pt>
                <c:pt idx="85">
                  <c:v>160.70000000000002</c:v>
                </c:pt>
                <c:pt idx="86">
                  <c:v>165.84285714285716</c:v>
                </c:pt>
                <c:pt idx="87">
                  <c:v>170.67142857142858</c:v>
                </c:pt>
                <c:pt idx="88">
                  <c:v>167.55714285714288</c:v>
                </c:pt>
                <c:pt idx="89">
                  <c:v>155.44285714285712</c:v>
                </c:pt>
                <c:pt idx="90">
                  <c:v>147.52857142857144</c:v>
                </c:pt>
                <c:pt idx="91">
                  <c:v>137.27142857142857</c:v>
                </c:pt>
                <c:pt idx="92">
                  <c:v>123.84285714285714</c:v>
                </c:pt>
                <c:pt idx="93">
                  <c:v>126.74285714285715</c:v>
                </c:pt>
                <c:pt idx="94">
                  <c:v>128.22857142857143</c:v>
                </c:pt>
                <c:pt idx="95">
                  <c:v>133.91428571428574</c:v>
                </c:pt>
                <c:pt idx="96">
                  <c:v>137.58571428571426</c:v>
                </c:pt>
                <c:pt idx="97">
                  <c:v>144.64285714285714</c:v>
                </c:pt>
                <c:pt idx="98">
                  <c:v>152.81428571428572</c:v>
                </c:pt>
                <c:pt idx="99">
                  <c:v>158.74285714285716</c:v>
                </c:pt>
                <c:pt idx="100">
                  <c:v>145.32857142857142</c:v>
                </c:pt>
                <c:pt idx="101">
                  <c:v>140.18571428571428</c:v>
                </c:pt>
                <c:pt idx="102">
                  <c:v>133.22857142857143</c:v>
                </c:pt>
                <c:pt idx="103">
                  <c:v>138.95714285714286</c:v>
                </c:pt>
                <c:pt idx="104">
                  <c:v>138.90000000000003</c:v>
                </c:pt>
                <c:pt idx="105">
                  <c:v>139.42857142857142</c:v>
                </c:pt>
                <c:pt idx="106">
                  <c:v>135.12857142857143</c:v>
                </c:pt>
                <c:pt idx="107">
                  <c:v>138.82857142857145</c:v>
                </c:pt>
                <c:pt idx="108">
                  <c:v>137.08571428571429</c:v>
                </c:pt>
                <c:pt idx="109">
                  <c:v>137.75714285714284</c:v>
                </c:pt>
                <c:pt idx="110">
                  <c:v>132.47142857142856</c:v>
                </c:pt>
                <c:pt idx="111">
                  <c:v>128.77142857142857</c:v>
                </c:pt>
                <c:pt idx="112">
                  <c:v>128.27142857142857</c:v>
                </c:pt>
                <c:pt idx="113">
                  <c:v>129.9</c:v>
                </c:pt>
                <c:pt idx="114">
                  <c:v>127.02857142857144</c:v>
                </c:pt>
                <c:pt idx="115">
                  <c:v>122.60000000000001</c:v>
                </c:pt>
                <c:pt idx="116">
                  <c:v>120.58571428571429</c:v>
                </c:pt>
                <c:pt idx="117">
                  <c:v>116.02857142857144</c:v>
                </c:pt>
                <c:pt idx="118">
                  <c:v>112.4</c:v>
                </c:pt>
                <c:pt idx="119">
                  <c:v>103.84285714285716</c:v>
                </c:pt>
                <c:pt idx="120">
                  <c:v>100.04285714285716</c:v>
                </c:pt>
                <c:pt idx="121">
                  <c:v>97.7</c:v>
                </c:pt>
                <c:pt idx="122">
                  <c:v>91.48571428571428</c:v>
                </c:pt>
                <c:pt idx="123">
                  <c:v>84.585714285714289</c:v>
                </c:pt>
                <c:pt idx="124">
                  <c:v>76.214285714285708</c:v>
                </c:pt>
                <c:pt idx="125">
                  <c:v>68.771428571428572</c:v>
                </c:pt>
                <c:pt idx="126">
                  <c:v>65.385714285714286</c:v>
                </c:pt>
                <c:pt idx="127">
                  <c:v>60.942857142857136</c:v>
                </c:pt>
                <c:pt idx="128">
                  <c:v>56.757142857142853</c:v>
                </c:pt>
                <c:pt idx="129">
                  <c:v>62.699999999999996</c:v>
                </c:pt>
                <c:pt idx="130">
                  <c:v>69.428571428571431</c:v>
                </c:pt>
                <c:pt idx="131">
                  <c:v>75.971428571428575</c:v>
                </c:pt>
                <c:pt idx="132">
                  <c:v>77.028571428571439</c:v>
                </c:pt>
                <c:pt idx="133">
                  <c:v>77.185714285714283</c:v>
                </c:pt>
                <c:pt idx="134">
                  <c:v>80.5</c:v>
                </c:pt>
                <c:pt idx="135">
                  <c:v>79.885714285714286</c:v>
                </c:pt>
                <c:pt idx="136">
                  <c:v>74.100000000000009</c:v>
                </c:pt>
                <c:pt idx="137">
                  <c:v>65.142857142857139</c:v>
                </c:pt>
                <c:pt idx="138">
                  <c:v>56.585714285714282</c:v>
                </c:pt>
                <c:pt idx="139">
                  <c:v>51.042857142857137</c:v>
                </c:pt>
                <c:pt idx="140">
                  <c:v>45.471428571428568</c:v>
                </c:pt>
                <c:pt idx="141">
                  <c:v>37.75714285714286</c:v>
                </c:pt>
                <c:pt idx="142">
                  <c:v>33.728571428571421</c:v>
                </c:pt>
                <c:pt idx="143">
                  <c:v>31.442857142857143</c:v>
                </c:pt>
                <c:pt idx="144">
                  <c:v>30.514285714285716</c:v>
                </c:pt>
                <c:pt idx="145">
                  <c:v>32.542857142857152</c:v>
                </c:pt>
                <c:pt idx="146">
                  <c:v>33.328571428571429</c:v>
                </c:pt>
                <c:pt idx="147">
                  <c:v>33.585714285714282</c:v>
                </c:pt>
                <c:pt idx="148">
                  <c:v>32.585714285714282</c:v>
                </c:pt>
                <c:pt idx="149">
                  <c:v>34.142857142857146</c:v>
                </c:pt>
                <c:pt idx="150">
                  <c:v>32.728571428571421</c:v>
                </c:pt>
                <c:pt idx="151">
                  <c:v>27.671428571428574</c:v>
                </c:pt>
                <c:pt idx="152">
                  <c:v>21.257142857142856</c:v>
                </c:pt>
                <c:pt idx="153">
                  <c:v>21.2</c:v>
                </c:pt>
                <c:pt idx="154">
                  <c:v>21.766666666714286</c:v>
                </c:pt>
                <c:pt idx="155">
                  <c:v>20.392933947857141</c:v>
                </c:pt>
                <c:pt idx="156">
                  <c:v>18.611981566857143</c:v>
                </c:pt>
                <c:pt idx="157">
                  <c:v>16.056682027685714</c:v>
                </c:pt>
                <c:pt idx="158">
                  <c:v>18.858986175114286</c:v>
                </c:pt>
                <c:pt idx="159">
                  <c:v>20.182795698971429</c:v>
                </c:pt>
                <c:pt idx="160">
                  <c:v>17.381874039985711</c:v>
                </c:pt>
                <c:pt idx="161">
                  <c:v>13.648540706599999</c:v>
                </c:pt>
                <c:pt idx="162">
                  <c:v>12.229185867857142</c:v>
                </c:pt>
                <c:pt idx="163">
                  <c:v>9.1423963133714299</c:v>
                </c:pt>
                <c:pt idx="164">
                  <c:v>7.9834101382571427</c:v>
                </c:pt>
                <c:pt idx="165">
                  <c:v>6.1815668202571432</c:v>
                </c:pt>
                <c:pt idx="166">
                  <c:v>3.6815668202142855</c:v>
                </c:pt>
                <c:pt idx="167">
                  <c:v>2.6216589861142858</c:v>
                </c:pt>
                <c:pt idx="168">
                  <c:v>2.4216589861142852</c:v>
                </c:pt>
                <c:pt idx="169">
                  <c:v>2.7396313363428568</c:v>
                </c:pt>
                <c:pt idx="170">
                  <c:v>3.9101382487857137</c:v>
                </c:pt>
                <c:pt idx="171">
                  <c:v>4.0482334868857137</c:v>
                </c:pt>
                <c:pt idx="172">
                  <c:v>3.4860215053857146</c:v>
                </c:pt>
                <c:pt idx="173">
                  <c:v>4.5479262672857148</c:v>
                </c:pt>
                <c:pt idx="174">
                  <c:v>5.5248847926285709</c:v>
                </c:pt>
                <c:pt idx="175">
                  <c:v>8.7956989247285708</c:v>
                </c:pt>
                <c:pt idx="176">
                  <c:v>11.077956989242855</c:v>
                </c:pt>
                <c:pt idx="177">
                  <c:v>10.575652841785713</c:v>
                </c:pt>
                <c:pt idx="178">
                  <c:v>11.980414746542857</c:v>
                </c:pt>
                <c:pt idx="179">
                  <c:v>15.118663594471428</c:v>
                </c:pt>
                <c:pt idx="180">
                  <c:v>18.332949308757144</c:v>
                </c:pt>
                <c:pt idx="181">
                  <c:v>21.056451612928573</c:v>
                </c:pt>
                <c:pt idx="182">
                  <c:v>23.572580645214288</c:v>
                </c:pt>
                <c:pt idx="183">
                  <c:v>26.708294930928577</c:v>
                </c:pt>
                <c:pt idx="184">
                  <c:v>34.358064516142861</c:v>
                </c:pt>
                <c:pt idx="185">
                  <c:v>45.486635944714287</c:v>
                </c:pt>
                <c:pt idx="186">
                  <c:v>52.334562212000002</c:v>
                </c:pt>
                <c:pt idx="187">
                  <c:v>58.317511520714284</c:v>
                </c:pt>
                <c:pt idx="188">
                  <c:v>72.225663435714281</c:v>
                </c:pt>
                <c:pt idx="189">
                  <c:v>83.322437629428578</c:v>
                </c:pt>
                <c:pt idx="190">
                  <c:v>93.041485248000001</c:v>
                </c:pt>
                <c:pt idx="191">
                  <c:v>104.20277557042857</c:v>
                </c:pt>
                <c:pt idx="192">
                  <c:v>108.11706128471428</c:v>
                </c:pt>
                <c:pt idx="193">
                  <c:v>115.573282483</c:v>
                </c:pt>
                <c:pt idx="194">
                  <c:v>129.29678478714285</c:v>
                </c:pt>
                <c:pt idx="195">
                  <c:v>136.32519201142856</c:v>
                </c:pt>
                <c:pt idx="196">
                  <c:v>141.59708141285714</c:v>
                </c:pt>
                <c:pt idx="197">
                  <c:v>154.53517665142857</c:v>
                </c:pt>
                <c:pt idx="198">
                  <c:v>162.47066052285712</c:v>
                </c:pt>
                <c:pt idx="199">
                  <c:v>169.38033794285712</c:v>
                </c:pt>
                <c:pt idx="200">
                  <c:v>169.54969278142858</c:v>
                </c:pt>
                <c:pt idx="201">
                  <c:v>167.79854070714285</c:v>
                </c:pt>
                <c:pt idx="202">
                  <c:v>168.08425499285713</c:v>
                </c:pt>
                <c:pt idx="203">
                  <c:v>169.41605222714287</c:v>
                </c:pt>
                <c:pt idx="204">
                  <c:v>169.3350998457143</c:v>
                </c:pt>
                <c:pt idx="205">
                  <c:v>168.63003072142857</c:v>
                </c:pt>
                <c:pt idx="206">
                  <c:v>167.63463901571427</c:v>
                </c:pt>
                <c:pt idx="207">
                  <c:v>182.71797234857144</c:v>
                </c:pt>
                <c:pt idx="208">
                  <c:v>196.49216589714283</c:v>
                </c:pt>
                <c:pt idx="209">
                  <c:v>201.58264208857145</c:v>
                </c:pt>
                <c:pt idx="210">
                  <c:v>212.26466973857146</c:v>
                </c:pt>
                <c:pt idx="211">
                  <c:v>212.51013824857142</c:v>
                </c:pt>
                <c:pt idx="212">
                  <c:v>209.32942725428569</c:v>
                </c:pt>
                <c:pt idx="213">
                  <c:v>214.00684660857138</c:v>
                </c:pt>
                <c:pt idx="214">
                  <c:v>208.32113232285715</c:v>
                </c:pt>
                <c:pt idx="215">
                  <c:v>197.10915075714288</c:v>
                </c:pt>
                <c:pt idx="216">
                  <c:v>191.49010313714285</c:v>
                </c:pt>
                <c:pt idx="217">
                  <c:v>184.6283519842857</c:v>
                </c:pt>
                <c:pt idx="218">
                  <c:v>184.30577134000001</c:v>
                </c:pt>
                <c:pt idx="219">
                  <c:v>189.49216589714288</c:v>
                </c:pt>
                <c:pt idx="220">
                  <c:v>188.16958525285713</c:v>
                </c:pt>
                <c:pt idx="221">
                  <c:v>181.92196620571426</c:v>
                </c:pt>
                <c:pt idx="222">
                  <c:v>183.68233486857142</c:v>
                </c:pt>
                <c:pt idx="223">
                  <c:v>190.2282642085714</c:v>
                </c:pt>
                <c:pt idx="224">
                  <c:v>183.32602589428572</c:v>
                </c:pt>
                <c:pt idx="225">
                  <c:v>181.25229317428574</c:v>
                </c:pt>
                <c:pt idx="226">
                  <c:v>175.83800745999997</c:v>
                </c:pt>
                <c:pt idx="227">
                  <c:v>174.48777704428571</c:v>
                </c:pt>
                <c:pt idx="228">
                  <c:v>176.83063418714283</c:v>
                </c:pt>
                <c:pt idx="229">
                  <c:v>171.39745446428569</c:v>
                </c:pt>
                <c:pt idx="230">
                  <c:v>168.85828395714285</c:v>
                </c:pt>
                <c:pt idx="231">
                  <c:v>169.15760368571429</c:v>
                </c:pt>
                <c:pt idx="232">
                  <c:v>158.54930875571429</c:v>
                </c:pt>
                <c:pt idx="233">
                  <c:v>152.93502304142859</c:v>
                </c:pt>
                <c:pt idx="234">
                  <c:v>146.22073732714287</c:v>
                </c:pt>
                <c:pt idx="235">
                  <c:v>143.01935483857142</c:v>
                </c:pt>
                <c:pt idx="236">
                  <c:v>136.78401398285718</c:v>
                </c:pt>
                <c:pt idx="237">
                  <c:v>122.87157158714287</c:v>
                </c:pt>
                <c:pt idx="238">
                  <c:v>119.56204777714287</c:v>
                </c:pt>
                <c:pt idx="239">
                  <c:v>120.73255469000001</c:v>
                </c:pt>
                <c:pt idx="240">
                  <c:v>118.76112611857145</c:v>
                </c:pt>
                <c:pt idx="241">
                  <c:v>118.29108003571426</c:v>
                </c:pt>
                <c:pt idx="242">
                  <c:v>116.54914455142857</c:v>
                </c:pt>
                <c:pt idx="243">
                  <c:v>119.58264208857143</c:v>
                </c:pt>
                <c:pt idx="244">
                  <c:v>116.81305683471429</c:v>
                </c:pt>
                <c:pt idx="245">
                  <c:v>112.18448540614288</c:v>
                </c:pt>
                <c:pt idx="246">
                  <c:v>107.32734254842856</c:v>
                </c:pt>
                <c:pt idx="247">
                  <c:v>99.856221197142844</c:v>
                </c:pt>
                <c:pt idx="248">
                  <c:v>89.051250822428557</c:v>
                </c:pt>
                <c:pt idx="249">
                  <c:v>77.470605661714288</c:v>
                </c:pt>
                <c:pt idx="250">
                  <c:v>68.065843756999996</c:v>
                </c:pt>
                <c:pt idx="251">
                  <c:v>63.522064955142859</c:v>
                </c:pt>
                <c:pt idx="252">
                  <c:v>61.774445907571426</c:v>
                </c:pt>
                <c:pt idx="253">
                  <c:v>59.571680930571439</c:v>
                </c:pt>
                <c:pt idx="254">
                  <c:v>59.272141760000004</c:v>
                </c:pt>
                <c:pt idx="255">
                  <c:v>61.771121351857154</c:v>
                </c:pt>
                <c:pt idx="256">
                  <c:v>59.577572964714292</c:v>
                </c:pt>
                <c:pt idx="257">
                  <c:v>55.468049155142864</c:v>
                </c:pt>
                <c:pt idx="258">
                  <c:v>53.887403993857156</c:v>
                </c:pt>
                <c:pt idx="259">
                  <c:v>48.360368663571435</c:v>
                </c:pt>
                <c:pt idx="260">
                  <c:v>45.521494404142857</c:v>
                </c:pt>
                <c:pt idx="261">
                  <c:v>44.065273205999993</c:v>
                </c:pt>
                <c:pt idx="262">
                  <c:v>41.603368444142859</c:v>
                </c:pt>
                <c:pt idx="263">
                  <c:v>42.469727891142853</c:v>
                </c:pt>
                <c:pt idx="264">
                  <c:v>43.812585034000001</c:v>
                </c:pt>
                <c:pt idx="265">
                  <c:v>41.222723282857139</c:v>
                </c:pt>
                <c:pt idx="266">
                  <c:v>38.817193328857151</c:v>
                </c:pt>
                <c:pt idx="267">
                  <c:v>38.961751151999998</c:v>
                </c:pt>
                <c:pt idx="268">
                  <c:v>38.086175115142858</c:v>
                </c:pt>
                <c:pt idx="269">
                  <c:v>35.309984638857152</c:v>
                </c:pt>
                <c:pt idx="270">
                  <c:v>32.37450076785715</c:v>
                </c:pt>
                <c:pt idx="271">
                  <c:v>29.203993855428571</c:v>
                </c:pt>
                <c:pt idx="272">
                  <c:v>29.568378318857146</c:v>
                </c:pt>
                <c:pt idx="273">
                  <c:v>28.88635066914286</c:v>
                </c:pt>
                <c:pt idx="274">
                  <c:v>25.73396971685715</c:v>
                </c:pt>
                <c:pt idx="275">
                  <c:v>26.236273864428572</c:v>
                </c:pt>
                <c:pt idx="276">
                  <c:v>27.521988150142857</c:v>
                </c:pt>
                <c:pt idx="277">
                  <c:v>27.015075707714288</c:v>
                </c:pt>
                <c:pt idx="278">
                  <c:v>28.932126399000001</c:v>
                </c:pt>
                <c:pt idx="279">
                  <c:v>31.000153609857144</c:v>
                </c:pt>
                <c:pt idx="280">
                  <c:v>33.603840245857143</c:v>
                </c:pt>
                <c:pt idx="281">
                  <c:v>32.760983103000001</c:v>
                </c:pt>
                <c:pt idx="282">
                  <c:v>28.737941628285714</c:v>
                </c:pt>
                <c:pt idx="283">
                  <c:v>25.788940092285713</c:v>
                </c:pt>
                <c:pt idx="284">
                  <c:v>25.504655967142856</c:v>
                </c:pt>
                <c:pt idx="285">
                  <c:v>23.117559192857147</c:v>
                </c:pt>
                <c:pt idx="286">
                  <c:v>18.793749669099999</c:v>
                </c:pt>
                <c:pt idx="287">
                  <c:v>15.102505429414284</c:v>
                </c:pt>
                <c:pt idx="288">
                  <c:v>13.06917209602857</c:v>
                </c:pt>
                <c:pt idx="289">
                  <c:v>11.391752741185714</c:v>
                </c:pt>
                <c:pt idx="290">
                  <c:v>10.539218178928573</c:v>
                </c:pt>
                <c:pt idx="291">
                  <c:v>8.6837173578857136</c:v>
                </c:pt>
                <c:pt idx="292">
                  <c:v>7.1906298003142854</c:v>
                </c:pt>
                <c:pt idx="293">
                  <c:v>7.0192012288857137</c:v>
                </c:pt>
                <c:pt idx="294">
                  <c:v>7.8302611367142854</c:v>
                </c:pt>
                <c:pt idx="295">
                  <c:v>9.023195084528572</c:v>
                </c:pt>
                <c:pt idx="296">
                  <c:v>10.611904761942856</c:v>
                </c:pt>
                <c:pt idx="297">
                  <c:v>10.957526881771429</c:v>
                </c:pt>
                <c:pt idx="298">
                  <c:v>11.26228878652857</c:v>
                </c:pt>
                <c:pt idx="299">
                  <c:v>13.838325652957142</c:v>
                </c:pt>
                <c:pt idx="300">
                  <c:v>15.062135176714289</c:v>
                </c:pt>
                <c:pt idx="301">
                  <c:v>14.596697388714286</c:v>
                </c:pt>
                <c:pt idx="302">
                  <c:v>13.370890937071431</c:v>
                </c:pt>
                <c:pt idx="303">
                  <c:v>13.730414746642856</c:v>
                </c:pt>
                <c:pt idx="304">
                  <c:v>14.928571428642856</c:v>
                </c:pt>
                <c:pt idx="305">
                  <c:v>16.214285714357139</c:v>
                </c:pt>
                <c:pt idx="306">
                  <c:v>15.195852534499997</c:v>
                </c:pt>
                <c:pt idx="307">
                  <c:v>16.94270353307143</c:v>
                </c:pt>
                <c:pt idx="308">
                  <c:v>18.736646916928571</c:v>
                </c:pt>
                <c:pt idx="309">
                  <c:v>21.077660741857148</c:v>
                </c:pt>
                <c:pt idx="310">
                  <c:v>25.634803599000001</c:v>
                </c:pt>
                <c:pt idx="311">
                  <c:v>29.224665350142857</c:v>
                </c:pt>
                <c:pt idx="312">
                  <c:v>33.777046302571428</c:v>
                </c:pt>
                <c:pt idx="313">
                  <c:v>39.454465657428571</c:v>
                </c:pt>
                <c:pt idx="314">
                  <c:v>42.744788238000005</c:v>
                </c:pt>
                <c:pt idx="315">
                  <c:v>46.421658986285721</c:v>
                </c:pt>
                <c:pt idx="316">
                  <c:v>50.98387096785715</c:v>
                </c:pt>
                <c:pt idx="317">
                  <c:v>52.198156682142852</c:v>
                </c:pt>
                <c:pt idx="318">
                  <c:v>55.788018433285707</c:v>
                </c:pt>
                <c:pt idx="319">
                  <c:v>64.821812596571419</c:v>
                </c:pt>
                <c:pt idx="320">
                  <c:v>70.097981128571433</c:v>
                </c:pt>
                <c:pt idx="321">
                  <c:v>78.761575598999997</c:v>
                </c:pt>
                <c:pt idx="322">
                  <c:v>81.528242265571421</c:v>
                </c:pt>
                <c:pt idx="323">
                  <c:v>85.712574062714268</c:v>
                </c:pt>
                <c:pt idx="324">
                  <c:v>87.155431205571418</c:v>
                </c:pt>
                <c:pt idx="325">
                  <c:v>90.169256090428561</c:v>
                </c:pt>
                <c:pt idx="326">
                  <c:v>89.634693877571422</c:v>
                </c:pt>
                <c:pt idx="327">
                  <c:v>87.223809523857128</c:v>
                </c:pt>
                <c:pt idx="328">
                  <c:v>83.850537634142853</c:v>
                </c:pt>
                <c:pt idx="329">
                  <c:v>87.388632872285712</c:v>
                </c:pt>
                <c:pt idx="330">
                  <c:v>93.079877111999991</c:v>
                </c:pt>
                <c:pt idx="331">
                  <c:v>100.871274961</c:v>
                </c:pt>
                <c:pt idx="332">
                  <c:v>103.78737221128573</c:v>
                </c:pt>
                <c:pt idx="333">
                  <c:v>101.64451506885715</c:v>
                </c:pt>
                <c:pt idx="334">
                  <c:v>102.27308649742857</c:v>
                </c:pt>
                <c:pt idx="335">
                  <c:v>107.83529847857142</c:v>
                </c:pt>
                <c:pt idx="336">
                  <c:v>110.11625086000001</c:v>
                </c:pt>
                <c:pt idx="337">
                  <c:v>105.79827850971431</c:v>
                </c:pt>
                <c:pt idx="338">
                  <c:v>104.01486837257143</c:v>
                </c:pt>
                <c:pt idx="339">
                  <c:v>104.77726574542855</c:v>
                </c:pt>
                <c:pt idx="340">
                  <c:v>107.00307219642855</c:v>
                </c:pt>
                <c:pt idx="341">
                  <c:v>107.68878648214286</c:v>
                </c:pt>
                <c:pt idx="342">
                  <c:v>105.2095238092857</c:v>
                </c:pt>
                <c:pt idx="343">
                  <c:v>104.36958525214285</c:v>
                </c:pt>
                <c:pt idx="344">
                  <c:v>107.85115207242856</c:v>
                </c:pt>
                <c:pt idx="345">
                  <c:v>111.63456220957144</c:v>
                </c:pt>
                <c:pt idx="346">
                  <c:v>110.14408601957143</c:v>
                </c:pt>
                <c:pt idx="347">
                  <c:v>111.89062979957141</c:v>
                </c:pt>
                <c:pt idx="348">
                  <c:v>114.74777265714285</c:v>
                </c:pt>
                <c:pt idx="349">
                  <c:v>112.89523809528571</c:v>
                </c:pt>
                <c:pt idx="350">
                  <c:v>111.97818740457144</c:v>
                </c:pt>
                <c:pt idx="351">
                  <c:v>107.80199692842858</c:v>
                </c:pt>
                <c:pt idx="352">
                  <c:v>102.06927803485713</c:v>
                </c:pt>
                <c:pt idx="353">
                  <c:v>100.16927803485714</c:v>
                </c:pt>
                <c:pt idx="354">
                  <c:v>97.017204301428578</c:v>
                </c:pt>
                <c:pt idx="355">
                  <c:v>97.809984638571422</c:v>
                </c:pt>
                <c:pt idx="356">
                  <c:v>102.22588325614286</c:v>
                </c:pt>
                <c:pt idx="357">
                  <c:v>102.92634408542857</c:v>
                </c:pt>
                <c:pt idx="358">
                  <c:v>105.52634408585713</c:v>
                </c:pt>
                <c:pt idx="359">
                  <c:v>110.070122888</c:v>
                </c:pt>
                <c:pt idx="360">
                  <c:v>111.97488479228571</c:v>
                </c:pt>
                <c:pt idx="361">
                  <c:v>114.05783410142855</c:v>
                </c:pt>
                <c:pt idx="362">
                  <c:v>111.41267281142856</c:v>
                </c:pt>
                <c:pt idx="363">
                  <c:v>107.37219662099999</c:v>
                </c:pt>
                <c:pt idx="364">
                  <c:v>105.04961597614285</c:v>
                </c:pt>
                <c:pt idx="365">
                  <c:v>103.01152073757143</c:v>
                </c:pt>
                <c:pt idx="366">
                  <c:v>96.72580645157143</c:v>
                </c:pt>
                <c:pt idx="367">
                  <c:v>94.500768049571434</c:v>
                </c:pt>
                <c:pt idx="368">
                  <c:v>89.712255870142855</c:v>
                </c:pt>
                <c:pt idx="369">
                  <c:v>85.094744349428566</c:v>
                </c:pt>
                <c:pt idx="370">
                  <c:v>81.142363396999983</c:v>
                </c:pt>
                <c:pt idx="371">
                  <c:v>76.990289664285712</c:v>
                </c:pt>
                <c:pt idx="372">
                  <c:v>70.499813473857145</c:v>
                </c:pt>
                <c:pt idx="373">
                  <c:v>70.144974764142859</c:v>
                </c:pt>
                <c:pt idx="374">
                  <c:v>65.873085363285711</c:v>
                </c:pt>
                <c:pt idx="375">
                  <c:v>61.759139785142857</c:v>
                </c:pt>
                <c:pt idx="376">
                  <c:v>60.482642089285719</c:v>
                </c:pt>
                <c:pt idx="377">
                  <c:v>59.254070660714284</c:v>
                </c:pt>
                <c:pt idx="378">
                  <c:v>62.774807987857152</c:v>
                </c:pt>
                <c:pt idx="379">
                  <c:v>64.444086021571437</c:v>
                </c:pt>
                <c:pt idx="380">
                  <c:v>65.508125430428578</c:v>
                </c:pt>
                <c:pt idx="381">
                  <c:v>68.190153080142863</c:v>
                </c:pt>
                <c:pt idx="382">
                  <c:v>70.056819746714297</c:v>
                </c:pt>
                <c:pt idx="383">
                  <c:v>74.167418825000013</c:v>
                </c:pt>
                <c:pt idx="384">
                  <c:v>77.715037872571429</c:v>
                </c:pt>
                <c:pt idx="385">
                  <c:v>76.89476137485714</c:v>
                </c:pt>
                <c:pt idx="386">
                  <c:v>79.088309761999994</c:v>
                </c:pt>
                <c:pt idx="387">
                  <c:v>75.600460829285709</c:v>
                </c:pt>
                <c:pt idx="388">
                  <c:v>72.913824884571426</c:v>
                </c:pt>
                <c:pt idx="389">
                  <c:v>69.823348694142865</c:v>
                </c:pt>
                <c:pt idx="390">
                  <c:v>64.791090629714276</c:v>
                </c:pt>
                <c:pt idx="391">
                  <c:v>58.413056835571425</c:v>
                </c:pt>
                <c:pt idx="392">
                  <c:v>53.618948869857142</c:v>
                </c:pt>
                <c:pt idx="393">
                  <c:v>49.222635505857149</c:v>
                </c:pt>
                <c:pt idx="394">
                  <c:v>48.317873601142864</c:v>
                </c:pt>
                <c:pt idx="395">
                  <c:v>45.612804476714288</c:v>
                </c:pt>
                <c:pt idx="396">
                  <c:v>45.31756638142857</c:v>
                </c:pt>
                <c:pt idx="397">
                  <c:v>42.147059468999991</c:v>
                </c:pt>
                <c:pt idx="398">
                  <c:v>39.607888962142859</c:v>
                </c:pt>
                <c:pt idx="399">
                  <c:v>41.951766513142857</c:v>
                </c:pt>
                <c:pt idx="400">
                  <c:v>39.758218125999996</c:v>
                </c:pt>
                <c:pt idx="401">
                  <c:v>34.929646697428574</c:v>
                </c:pt>
                <c:pt idx="402">
                  <c:v>32.196927803428572</c:v>
                </c:pt>
                <c:pt idx="403">
                  <c:v>30.494009216714289</c:v>
                </c:pt>
                <c:pt idx="404">
                  <c:v>30.908755760428569</c:v>
                </c:pt>
                <c:pt idx="405">
                  <c:v>30.295852534571424</c:v>
                </c:pt>
                <c:pt idx="406">
                  <c:v>27.576804915571433</c:v>
                </c:pt>
                <c:pt idx="407">
                  <c:v>28.839477726571431</c:v>
                </c:pt>
                <c:pt idx="408">
                  <c:v>30.572811059857145</c:v>
                </c:pt>
                <c:pt idx="409">
                  <c:v>35.222580645142862</c:v>
                </c:pt>
                <c:pt idx="410">
                  <c:v>36.084331797142859</c:v>
                </c:pt>
                <c:pt idx="411">
                  <c:v>38.108141321000005</c:v>
                </c:pt>
                <c:pt idx="412">
                  <c:v>41.790168970857145</c:v>
                </c:pt>
                <c:pt idx="413">
                  <c:v>39.604454685142862</c:v>
                </c:pt>
                <c:pt idx="414">
                  <c:v>36.894777265857144</c:v>
                </c:pt>
                <c:pt idx="415">
                  <c:v>34.443010752857141</c:v>
                </c:pt>
                <c:pt idx="416">
                  <c:v>28.10841562442857</c:v>
                </c:pt>
                <c:pt idx="417">
                  <c:v>24.942517006999996</c:v>
                </c:pt>
                <c:pt idx="418">
                  <c:v>19.937755102185715</c:v>
                </c:pt>
                <c:pt idx="419">
                  <c:v>14.490750493828573</c:v>
                </c:pt>
                <c:pt idx="420">
                  <c:v>12.552655255685716</c:v>
                </c:pt>
                <c:pt idx="421">
                  <c:v>13.649429449257143</c:v>
                </c:pt>
                <c:pt idx="422">
                  <c:v>16.630996269542859</c:v>
                </c:pt>
                <c:pt idx="423">
                  <c:v>16.978955453257147</c:v>
                </c:pt>
                <c:pt idx="424">
                  <c:v>16.642549923271428</c:v>
                </c:pt>
                <c:pt idx="425">
                  <c:v>18.675883256657141</c:v>
                </c:pt>
                <c:pt idx="426">
                  <c:v>18.51459293407143</c:v>
                </c:pt>
                <c:pt idx="427">
                  <c:v>18.047311828085718</c:v>
                </c:pt>
                <c:pt idx="428">
                  <c:v>14.630817310314287</c:v>
                </c:pt>
                <c:pt idx="429">
                  <c:v>12.082430213457144</c:v>
                </c:pt>
                <c:pt idx="430">
                  <c:v>12.782430213457143</c:v>
                </c:pt>
                <c:pt idx="431">
                  <c:v>13.252476296442856</c:v>
                </c:pt>
                <c:pt idx="432">
                  <c:v>12.233428677299999</c:v>
                </c:pt>
                <c:pt idx="433">
                  <c:v>11.390110704957142</c:v>
                </c:pt>
                <c:pt idx="434">
                  <c:v>12.574442502228569</c:v>
                </c:pt>
                <c:pt idx="435">
                  <c:v>13.892012288714287</c:v>
                </c:pt>
                <c:pt idx="436">
                  <c:v>13.703072196571428</c:v>
                </c:pt>
                <c:pt idx="437">
                  <c:v>11.764976958471426</c:v>
                </c:pt>
                <c:pt idx="438">
                  <c:v>12.17511520732857</c:v>
                </c:pt>
                <c:pt idx="439">
                  <c:v>12.773118279614286</c:v>
                </c:pt>
                <c:pt idx="440">
                  <c:v>15.792538951042857</c:v>
                </c:pt>
                <c:pt idx="441">
                  <c:v>14.686548167585714</c:v>
                </c:pt>
                <c:pt idx="442">
                  <c:v>14.596071977157141</c:v>
                </c:pt>
                <c:pt idx="443">
                  <c:v>14.310357691442858</c:v>
                </c:pt>
                <c:pt idx="444">
                  <c:v>19.067500548542856</c:v>
                </c:pt>
                <c:pt idx="445">
                  <c:v>19.933859995542857</c:v>
                </c:pt>
                <c:pt idx="446">
                  <c:v>21.887777046257145</c:v>
                </c:pt>
                <c:pt idx="447">
                  <c:v>24.872811059971429</c:v>
                </c:pt>
                <c:pt idx="448">
                  <c:v>29.886635944714282</c:v>
                </c:pt>
                <c:pt idx="449">
                  <c:v>32.196159754285716</c:v>
                </c:pt>
                <c:pt idx="450">
                  <c:v>35.716897081571425</c:v>
                </c:pt>
                <c:pt idx="451">
                  <c:v>37.626881720571426</c:v>
                </c:pt>
                <c:pt idx="452">
                  <c:v>47.953741496714279</c:v>
                </c:pt>
                <c:pt idx="453">
                  <c:v>54.585077902142856</c:v>
                </c:pt>
                <c:pt idx="454">
                  <c:v>62.551744568714284</c:v>
                </c:pt>
                <c:pt idx="455">
                  <c:v>68.109348255428571</c:v>
                </c:pt>
                <c:pt idx="456">
                  <c:v>77.537919684000002</c:v>
                </c:pt>
                <c:pt idx="457">
                  <c:v>81.413495720857142</c:v>
                </c:pt>
                <c:pt idx="458">
                  <c:v>82.298288347714291</c:v>
                </c:pt>
                <c:pt idx="459">
                  <c:v>88.663594470142854</c:v>
                </c:pt>
                <c:pt idx="460">
                  <c:v>95.599078341285718</c:v>
                </c:pt>
                <c:pt idx="461">
                  <c:v>95.33241167471428</c:v>
                </c:pt>
                <c:pt idx="462">
                  <c:v>101.05591397828572</c:v>
                </c:pt>
                <c:pt idx="463">
                  <c:v>111.27219662014286</c:v>
                </c:pt>
                <c:pt idx="464">
                  <c:v>120.86946456014286</c:v>
                </c:pt>
                <c:pt idx="465">
                  <c:v>132.28421110385713</c:v>
                </c:pt>
                <c:pt idx="466">
                  <c:v>127.041353961</c:v>
                </c:pt>
                <c:pt idx="467">
                  <c:v>128.36854290099998</c:v>
                </c:pt>
                <c:pt idx="468">
                  <c:v>135.74473337714284</c:v>
                </c:pt>
                <c:pt idx="469">
                  <c:v>140.97975641857141</c:v>
                </c:pt>
                <c:pt idx="470">
                  <c:v>137.49127715571427</c:v>
                </c:pt>
                <c:pt idx="471">
                  <c:v>144.76236559</c:v>
                </c:pt>
                <c:pt idx="472">
                  <c:v>151.64254992142855</c:v>
                </c:pt>
                <c:pt idx="473">
                  <c:v>163.32826420714287</c:v>
                </c:pt>
                <c:pt idx="474">
                  <c:v>169.31443932285717</c:v>
                </c:pt>
                <c:pt idx="475">
                  <c:v>170.75913978428574</c:v>
                </c:pt>
                <c:pt idx="476">
                  <c:v>170.12748556571432</c:v>
                </c:pt>
                <c:pt idx="477">
                  <c:v>167.84177128000005</c:v>
                </c:pt>
                <c:pt idx="478">
                  <c:v>164.3608189</c:v>
                </c:pt>
                <c:pt idx="479">
                  <c:v>163.46220138857146</c:v>
                </c:pt>
                <c:pt idx="480">
                  <c:v>159.74315376999999</c:v>
                </c:pt>
                <c:pt idx="481">
                  <c:v>154.0288680557143</c:v>
                </c:pt>
                <c:pt idx="482">
                  <c:v>150.56803856142855</c:v>
                </c:pt>
                <c:pt idx="483">
                  <c:v>150.57772657428572</c:v>
                </c:pt>
                <c:pt idx="484">
                  <c:v>156.08463901714285</c:v>
                </c:pt>
                <c:pt idx="485">
                  <c:v>153.77035330285716</c:v>
                </c:pt>
                <c:pt idx="486">
                  <c:v>152.98233486999999</c:v>
                </c:pt>
                <c:pt idx="487">
                  <c:v>146.80599078285715</c:v>
                </c:pt>
                <c:pt idx="488">
                  <c:v>147.52932850428573</c:v>
                </c:pt>
                <c:pt idx="489">
                  <c:v>147.54315338999999</c:v>
                </c:pt>
                <c:pt idx="490">
                  <c:v>147.73839148571429</c:v>
                </c:pt>
                <c:pt idx="491">
                  <c:v>142.41581084000001</c:v>
                </c:pt>
                <c:pt idx="492">
                  <c:v>134.27295369671427</c:v>
                </c:pt>
                <c:pt idx="493">
                  <c:v>129.90429010242858</c:v>
                </c:pt>
                <c:pt idx="494">
                  <c:v>136.28217028671429</c:v>
                </c:pt>
                <c:pt idx="495">
                  <c:v>139.99339477671427</c:v>
                </c:pt>
                <c:pt idx="496">
                  <c:v>143.84132104385716</c:v>
                </c:pt>
                <c:pt idx="497">
                  <c:v>141.13655913957143</c:v>
                </c:pt>
                <c:pt idx="498">
                  <c:v>144.37158218099998</c:v>
                </c:pt>
                <c:pt idx="499">
                  <c:v>147.27081413142858</c:v>
                </c:pt>
                <c:pt idx="500">
                  <c:v>150.10409260428574</c:v>
                </c:pt>
                <c:pt idx="501">
                  <c:v>149.4036317757143</c:v>
                </c:pt>
                <c:pt idx="502">
                  <c:v>142.93696510857146</c:v>
                </c:pt>
                <c:pt idx="503">
                  <c:v>131.47152732042858</c:v>
                </c:pt>
                <c:pt idx="504">
                  <c:v>127.60962255757144</c:v>
                </c:pt>
                <c:pt idx="505">
                  <c:v>121.31929997757142</c:v>
                </c:pt>
                <c:pt idx="506">
                  <c:v>120.81238753614286</c:v>
                </c:pt>
                <c:pt idx="507">
                  <c:v>114.40660522328572</c:v>
                </c:pt>
                <c:pt idx="508">
                  <c:v>105.97342549957143</c:v>
                </c:pt>
                <c:pt idx="509">
                  <c:v>102.55437788100001</c:v>
                </c:pt>
                <c:pt idx="510">
                  <c:v>108.95529954057143</c:v>
                </c:pt>
                <c:pt idx="511">
                  <c:v>105.21597542428572</c:v>
                </c:pt>
                <c:pt idx="512">
                  <c:v>97.349615977142861</c:v>
                </c:pt>
                <c:pt idx="513">
                  <c:v>91.478648234571423</c:v>
                </c:pt>
                <c:pt idx="514">
                  <c:v>86.035791091285702</c:v>
                </c:pt>
                <c:pt idx="515">
                  <c:v>86.667127496857148</c:v>
                </c:pt>
                <c:pt idx="516">
                  <c:v>85.671889401571434</c:v>
                </c:pt>
                <c:pt idx="517">
                  <c:v>79.270967742000011</c:v>
                </c:pt>
                <c:pt idx="518">
                  <c:v>77.487557603714293</c:v>
                </c:pt>
                <c:pt idx="519">
                  <c:v>77.392319508428585</c:v>
                </c:pt>
                <c:pt idx="520">
                  <c:v>75.862365591428571</c:v>
                </c:pt>
                <c:pt idx="521">
                  <c:v>69.105222734285704</c:v>
                </c:pt>
                <c:pt idx="522">
                  <c:v>59.713517665142852</c:v>
                </c:pt>
                <c:pt idx="523">
                  <c:v>54.832718893999996</c:v>
                </c:pt>
                <c:pt idx="524">
                  <c:v>55.292436039999998</c:v>
                </c:pt>
                <c:pt idx="525">
                  <c:v>56.969855394857134</c:v>
                </c:pt>
                <c:pt idx="526">
                  <c:v>59.731760156857142</c:v>
                </c:pt>
                <c:pt idx="527">
                  <c:v>62.667244027857137</c:v>
                </c:pt>
                <c:pt idx="528">
                  <c:v>64.491053551571426</c:v>
                </c:pt>
                <c:pt idx="529">
                  <c:v>65.057873827999998</c:v>
                </c:pt>
                <c:pt idx="530">
                  <c:v>60.560177975571435</c:v>
                </c:pt>
                <c:pt idx="531">
                  <c:v>50.601228878714288</c:v>
                </c:pt>
                <c:pt idx="532">
                  <c:v>40.389247311999995</c:v>
                </c:pt>
                <c:pt idx="533">
                  <c:v>33.694009216714285</c:v>
                </c:pt>
                <c:pt idx="534">
                  <c:v>25.454377880285723</c:v>
                </c:pt>
                <c:pt idx="535">
                  <c:v>21.223348694428573</c:v>
                </c:pt>
                <c:pt idx="536">
                  <c:v>18.152743032857142</c:v>
                </c:pt>
                <c:pt idx="537">
                  <c:v>16.963802940714285</c:v>
                </c:pt>
                <c:pt idx="538">
                  <c:v>17.044755321571429</c:v>
                </c:pt>
                <c:pt idx="539">
                  <c:v>19.247520298428576</c:v>
                </c:pt>
                <c:pt idx="540">
                  <c:v>19.442758393714286</c:v>
                </c:pt>
                <c:pt idx="541">
                  <c:v>21.16165240285714</c:v>
                </c:pt>
                <c:pt idx="542">
                  <c:v>20.392067149428573</c:v>
                </c:pt>
                <c:pt idx="543">
                  <c:v>18.674039938528573</c:v>
                </c:pt>
                <c:pt idx="544">
                  <c:v>18.881413210385713</c:v>
                </c:pt>
                <c:pt idx="545">
                  <c:v>18.881413210385713</c:v>
                </c:pt>
                <c:pt idx="546">
                  <c:v>17.429800307242857</c:v>
                </c:pt>
                <c:pt idx="547">
                  <c:v>14.341474654357143</c:v>
                </c:pt>
                <c:pt idx="548">
                  <c:v>13.270704410785713</c:v>
                </c:pt>
                <c:pt idx="549">
                  <c:v>13.842132982214284</c:v>
                </c:pt>
                <c:pt idx="550">
                  <c:v>15.932609172685714</c:v>
                </c:pt>
                <c:pt idx="551">
                  <c:v>15.232148343114286</c:v>
                </c:pt>
                <c:pt idx="552">
                  <c:v>13.065481676500001</c:v>
                </c:pt>
                <c:pt idx="553">
                  <c:v>13.180689049785714</c:v>
                </c:pt>
                <c:pt idx="554">
                  <c:v>13.871933289414287</c:v>
                </c:pt>
                <c:pt idx="555">
                  <c:v>11.093701996942858</c:v>
                </c:pt>
                <c:pt idx="556">
                  <c:v>13.987711213514286</c:v>
                </c:pt>
                <c:pt idx="557">
                  <c:v>13.516282642085715</c:v>
                </c:pt>
                <c:pt idx="558">
                  <c:v>12.525499232000001</c:v>
                </c:pt>
                <c:pt idx="559">
                  <c:v>13.861597542328573</c:v>
                </c:pt>
                <c:pt idx="560">
                  <c:v>11.623282861557144</c:v>
                </c:pt>
                <c:pt idx="561">
                  <c:v>12.673974105814283</c:v>
                </c:pt>
                <c:pt idx="562">
                  <c:v>17.793021724857141</c:v>
                </c:pt>
                <c:pt idx="563">
                  <c:v>17.456616195000002</c:v>
                </c:pt>
                <c:pt idx="564">
                  <c:v>17.770901909285719</c:v>
                </c:pt>
                <c:pt idx="565">
                  <c:v>21.517445688085719</c:v>
                </c:pt>
                <c:pt idx="566">
                  <c:v>25.55892034237143</c:v>
                </c:pt>
                <c:pt idx="567">
                  <c:v>30.059600614428575</c:v>
                </c:pt>
                <c:pt idx="568">
                  <c:v>36.617204301000001</c:v>
                </c:pt>
                <c:pt idx="569">
                  <c:v>36.655299539142852</c:v>
                </c:pt>
                <c:pt idx="570">
                  <c:v>35.802764976857148</c:v>
                </c:pt>
                <c:pt idx="571">
                  <c:v>41.741013824714287</c:v>
                </c:pt>
                <c:pt idx="572">
                  <c:v>42.741013824714287</c:v>
                </c:pt>
                <c:pt idx="573">
                  <c:v>48.10046082942857</c:v>
                </c:pt>
                <c:pt idx="574">
                  <c:v>55.829032257999998</c:v>
                </c:pt>
                <c:pt idx="575">
                  <c:v>55.750691244285704</c:v>
                </c:pt>
                <c:pt idx="576">
                  <c:v>64.598310291857132</c:v>
                </c:pt>
                <c:pt idx="577">
                  <c:v>76.994623656285711</c:v>
                </c:pt>
                <c:pt idx="578">
                  <c:v>84.510752688428582</c:v>
                </c:pt>
                <c:pt idx="579">
                  <c:v>95.953609831285718</c:v>
                </c:pt>
                <c:pt idx="580">
                  <c:v>102.9397849467143</c:v>
                </c:pt>
                <c:pt idx="581">
                  <c:v>108.23978494628572</c:v>
                </c:pt>
                <c:pt idx="582">
                  <c:v>125.25360983142858</c:v>
                </c:pt>
                <c:pt idx="583">
                  <c:v>133.74761904857147</c:v>
                </c:pt>
                <c:pt idx="584">
                  <c:v>141.06657888999999</c:v>
                </c:pt>
                <c:pt idx="585">
                  <c:v>143.89146368285714</c:v>
                </c:pt>
                <c:pt idx="586">
                  <c:v>145.39622558714285</c:v>
                </c:pt>
                <c:pt idx="587">
                  <c:v>147.29945139285715</c:v>
                </c:pt>
                <c:pt idx="588">
                  <c:v>157.44707044142856</c:v>
                </c:pt>
                <c:pt idx="589">
                  <c:v>149.97702435857144</c:v>
                </c:pt>
                <c:pt idx="590">
                  <c:v>151.06919025714288</c:v>
                </c:pt>
                <c:pt idx="591">
                  <c:v>152.73517665142859</c:v>
                </c:pt>
                <c:pt idx="592">
                  <c:v>156.73978494571429</c:v>
                </c:pt>
                <c:pt idx="593">
                  <c:v>162.79692780285714</c:v>
                </c:pt>
                <c:pt idx="594">
                  <c:v>166.65867895571429</c:v>
                </c:pt>
                <c:pt idx="595">
                  <c:v>163.96205837142858</c:v>
                </c:pt>
                <c:pt idx="596">
                  <c:v>164.48098529714284</c:v>
                </c:pt>
                <c:pt idx="597">
                  <c:v>160.38881939857146</c:v>
                </c:pt>
                <c:pt idx="598">
                  <c:v>155.17929559000001</c:v>
                </c:pt>
                <c:pt idx="599">
                  <c:v>151.28989466857143</c:v>
                </c:pt>
                <c:pt idx="600">
                  <c:v>141.63275181142859</c:v>
                </c:pt>
                <c:pt idx="601">
                  <c:v>139.33321264</c:v>
                </c:pt>
                <c:pt idx="602">
                  <c:v>142.61431863142857</c:v>
                </c:pt>
                <c:pt idx="603">
                  <c:v>141.85683563714286</c:v>
                </c:pt>
                <c:pt idx="604">
                  <c:v>142.61259600571427</c:v>
                </c:pt>
                <c:pt idx="605">
                  <c:v>141.34116743428572</c:v>
                </c:pt>
                <c:pt idx="606">
                  <c:v>140.99093701999999</c:v>
                </c:pt>
                <c:pt idx="607">
                  <c:v>145.49124423999999</c:v>
                </c:pt>
                <c:pt idx="608">
                  <c:v>148.07369980285713</c:v>
                </c:pt>
                <c:pt idx="609">
                  <c:v>139.73268597714284</c:v>
                </c:pt>
                <c:pt idx="610">
                  <c:v>141.84697169142856</c:v>
                </c:pt>
                <c:pt idx="611">
                  <c:v>138.37692560857141</c:v>
                </c:pt>
                <c:pt idx="612">
                  <c:v>143.85311608428574</c:v>
                </c:pt>
                <c:pt idx="613">
                  <c:v>150.1342220742857</c:v>
                </c:pt>
                <c:pt idx="614">
                  <c:v>155.76095018571431</c:v>
                </c:pt>
                <c:pt idx="615">
                  <c:v>149.73271889428571</c:v>
                </c:pt>
                <c:pt idx="616">
                  <c:v>150.05529954000002</c:v>
                </c:pt>
                <c:pt idx="617">
                  <c:v>145.50291858857145</c:v>
                </c:pt>
                <c:pt idx="618">
                  <c:v>148.81167434857144</c:v>
                </c:pt>
                <c:pt idx="619">
                  <c:v>145.99278034</c:v>
                </c:pt>
                <c:pt idx="620">
                  <c:v>144.19157265000001</c:v>
                </c:pt>
                <c:pt idx="621">
                  <c:v>134.25148048285715</c:v>
                </c:pt>
                <c:pt idx="622">
                  <c:v>130.61338524428569</c:v>
                </c:pt>
                <c:pt idx="623">
                  <c:v>120.56269399971427</c:v>
                </c:pt>
                <c:pt idx="624">
                  <c:v>114.41983685642855</c:v>
                </c:pt>
                <c:pt idx="625">
                  <c:v>106.03274008199999</c:v>
                </c:pt>
                <c:pt idx="626">
                  <c:v>93.829975104428584</c:v>
                </c:pt>
                <c:pt idx="627">
                  <c:v>79.943932411142853</c:v>
                </c:pt>
                <c:pt idx="628">
                  <c:v>77.36789554528572</c:v>
                </c:pt>
                <c:pt idx="629">
                  <c:v>76.229800307142867</c:v>
                </c:pt>
                <c:pt idx="630">
                  <c:v>77.492473118285716</c:v>
                </c:pt>
                <c:pt idx="631">
                  <c:v>76.652995391714285</c:v>
                </c:pt>
                <c:pt idx="632">
                  <c:v>77.403653719571437</c:v>
                </c:pt>
                <c:pt idx="633">
                  <c:v>78.159414088142853</c:v>
                </c:pt>
                <c:pt idx="634">
                  <c:v>77.921318850000006</c:v>
                </c:pt>
                <c:pt idx="635">
                  <c:v>74.008876453714279</c:v>
                </c:pt>
                <c:pt idx="636">
                  <c:v>68.008876453714279</c:v>
                </c:pt>
                <c:pt idx="637">
                  <c:v>64.474314241714282</c:v>
                </c:pt>
                <c:pt idx="638">
                  <c:v>62.036526223285719</c:v>
                </c:pt>
                <c:pt idx="639">
                  <c:v>52.241628264142847</c:v>
                </c:pt>
                <c:pt idx="640">
                  <c:v>50.315360983142853</c:v>
                </c:pt>
                <c:pt idx="641">
                  <c:v>46.510599078428577</c:v>
                </c:pt>
                <c:pt idx="642">
                  <c:v>44.731797235142857</c:v>
                </c:pt>
                <c:pt idx="643">
                  <c:v>45.875422427142851</c:v>
                </c:pt>
                <c:pt idx="644">
                  <c:v>42.684671933428568</c:v>
                </c:pt>
                <c:pt idx="645">
                  <c:v>41.182367785857139</c:v>
                </c:pt>
                <c:pt idx="646">
                  <c:v>40.277605881142854</c:v>
                </c:pt>
                <c:pt idx="647">
                  <c:v>34.770693438714282</c:v>
                </c:pt>
                <c:pt idx="648">
                  <c:v>33.689741057714286</c:v>
                </c:pt>
                <c:pt idx="649">
                  <c:v>31.717390827285715</c:v>
                </c:pt>
                <c:pt idx="650">
                  <c:v>26.666699583142854</c:v>
                </c:pt>
                <c:pt idx="651">
                  <c:v>25.256835637571424</c:v>
                </c:pt>
                <c:pt idx="652">
                  <c:v>27.007987711285715</c:v>
                </c:pt>
                <c:pt idx="653">
                  <c:v>27.279416282714287</c:v>
                </c:pt>
                <c:pt idx="654">
                  <c:v>28.477572964714284</c:v>
                </c:pt>
                <c:pt idx="655">
                  <c:v>27.93379416285714</c:v>
                </c:pt>
                <c:pt idx="656">
                  <c:v>27.200087777142851</c:v>
                </c:pt>
                <c:pt idx="657">
                  <c:v>28.435110818571427</c:v>
                </c:pt>
                <c:pt idx="658">
                  <c:v>26.768444151857143</c:v>
                </c:pt>
                <c:pt idx="659">
                  <c:v>22.556462585142857</c:v>
                </c:pt>
                <c:pt idx="660">
                  <c:v>22.223129251714283</c:v>
                </c:pt>
                <c:pt idx="661">
                  <c:v>20.55492648671429</c:v>
                </c:pt>
                <c:pt idx="662">
                  <c:v>19.140179943</c:v>
                </c:pt>
                <c:pt idx="663">
                  <c:v>16.550384024571425</c:v>
                </c:pt>
                <c:pt idx="664">
                  <c:v>15.112596006142857</c:v>
                </c:pt>
                <c:pt idx="665">
                  <c:v>14.403072196614286</c:v>
                </c:pt>
                <c:pt idx="666">
                  <c:v>13.767127496185717</c:v>
                </c:pt>
                <c:pt idx="667">
                  <c:v>13.169738863328574</c:v>
                </c:pt>
                <c:pt idx="668">
                  <c:v>11.726548016385715</c:v>
                </c:pt>
                <c:pt idx="669">
                  <c:v>10.993829122328572</c:v>
                </c:pt>
                <c:pt idx="670">
                  <c:v>9.9938291223285685</c:v>
                </c:pt>
                <c:pt idx="671">
                  <c:v>7.7634143757857128</c:v>
                </c:pt>
                <c:pt idx="672">
                  <c:v>8.1538905663142849</c:v>
                </c:pt>
                <c:pt idx="673">
                  <c:v>7.8912177551857141</c:v>
                </c:pt>
                <c:pt idx="674">
                  <c:v>8.3105725938999999</c:v>
                </c:pt>
                <c:pt idx="675">
                  <c:v>7.913364055314287</c:v>
                </c:pt>
                <c:pt idx="676">
                  <c:v>6.7336405530142853</c:v>
                </c:pt>
                <c:pt idx="677">
                  <c:v>8.6050691244428563</c:v>
                </c:pt>
                <c:pt idx="678">
                  <c:v>9.7294930875571435</c:v>
                </c:pt>
                <c:pt idx="679">
                  <c:v>8.8688172042571445</c:v>
                </c:pt>
                <c:pt idx="680">
                  <c:v>8.7799429448714275</c:v>
                </c:pt>
                <c:pt idx="681">
                  <c:v>7.9688830370714285</c:v>
                </c:pt>
                <c:pt idx="682">
                  <c:v>9.949835418028572</c:v>
                </c:pt>
                <c:pt idx="683">
                  <c:v>12.461356155385715</c:v>
                </c:pt>
                <c:pt idx="684">
                  <c:v>11.723260917242857</c:v>
                </c:pt>
                <c:pt idx="685">
                  <c:v>11.299297783671429</c:v>
                </c:pt>
                <c:pt idx="686">
                  <c:v>13.962892253685714</c:v>
                </c:pt>
                <c:pt idx="687">
                  <c:v>20.2098310292</c:v>
                </c:pt>
                <c:pt idx="688">
                  <c:v>22.242089093714288</c:v>
                </c:pt>
                <c:pt idx="689">
                  <c:v>25.594470046142856</c:v>
                </c:pt>
                <c:pt idx="690">
                  <c:v>28.834101382571426</c:v>
                </c:pt>
                <c:pt idx="691">
                  <c:v>31.572196620714287</c:v>
                </c:pt>
                <c:pt idx="692">
                  <c:v>35.850076805</c:v>
                </c:pt>
                <c:pt idx="693">
                  <c:v>40.194777265857148</c:v>
                </c:pt>
                <c:pt idx="694">
                  <c:v>40.494777265857138</c:v>
                </c:pt>
                <c:pt idx="695">
                  <c:v>45.261136712857144</c:v>
                </c:pt>
                <c:pt idx="696">
                  <c:v>49.794470046142855</c:v>
                </c:pt>
                <c:pt idx="697">
                  <c:v>53.428571428571431</c:v>
                </c:pt>
                <c:pt idx="698">
                  <c:v>62.042857142857144</c:v>
                </c:pt>
                <c:pt idx="699">
                  <c:v>69.55714285714285</c:v>
                </c:pt>
                <c:pt idx="700">
                  <c:v>69.657142857142858</c:v>
                </c:pt>
                <c:pt idx="701">
                  <c:v>72.600000000000009</c:v>
                </c:pt>
                <c:pt idx="702">
                  <c:v>76.257142857142853</c:v>
                </c:pt>
                <c:pt idx="703">
                  <c:v>75.01428571428572</c:v>
                </c:pt>
                <c:pt idx="704">
                  <c:v>74.971428571428561</c:v>
                </c:pt>
                <c:pt idx="705">
                  <c:v>71.628571428571433</c:v>
                </c:pt>
                <c:pt idx="706">
                  <c:v>67.457142857142856</c:v>
                </c:pt>
                <c:pt idx="707">
                  <c:v>74.728571428571428</c:v>
                </c:pt>
                <c:pt idx="708">
                  <c:v>83.828571428571422</c:v>
                </c:pt>
                <c:pt idx="709">
                  <c:v>88.342857142857156</c:v>
                </c:pt>
                <c:pt idx="710">
                  <c:v>92.871428571428595</c:v>
                </c:pt>
                <c:pt idx="711">
                  <c:v>93.614285714285728</c:v>
                </c:pt>
                <c:pt idx="712">
                  <c:v>100.45714285714287</c:v>
                </c:pt>
                <c:pt idx="713">
                  <c:v>110.38571428571429</c:v>
                </c:pt>
                <c:pt idx="714">
                  <c:v>107.27142857142857</c:v>
                </c:pt>
                <c:pt idx="715">
                  <c:v>100.47142857142856</c:v>
                </c:pt>
                <c:pt idx="716">
                  <c:v>100.38571428571427</c:v>
                </c:pt>
                <c:pt idx="717">
                  <c:v>106.78571428571429</c:v>
                </c:pt>
                <c:pt idx="718">
                  <c:v>114.5</c:v>
                </c:pt>
                <c:pt idx="719">
                  <c:v>115.2</c:v>
                </c:pt>
                <c:pt idx="720">
                  <c:v>114.01428571428572</c:v>
                </c:pt>
                <c:pt idx="721">
                  <c:v>126.08</c:v>
                </c:pt>
                <c:pt idx="722">
                  <c:v>131.84857142857143</c:v>
                </c:pt>
                <c:pt idx="723">
                  <c:v>131.42428571428573</c:v>
                </c:pt>
                <c:pt idx="724">
                  <c:v>125.93285714285715</c:v>
                </c:pt>
                <c:pt idx="725">
                  <c:v>123.21428571428571</c:v>
                </c:pt>
                <c:pt idx="726">
                  <c:v>120.77857142857144</c:v>
                </c:pt>
                <c:pt idx="727">
                  <c:v>116.51642857142858</c:v>
                </c:pt>
                <c:pt idx="728">
                  <c:v>103.80371428571429</c:v>
                </c:pt>
                <c:pt idx="729">
                  <c:v>101.37085714285716</c:v>
                </c:pt>
                <c:pt idx="730">
                  <c:v>101.048</c:v>
                </c:pt>
                <c:pt idx="731">
                  <c:v>100.551</c:v>
                </c:pt>
                <c:pt idx="732">
                  <c:v>104.47957142857145</c:v>
                </c:pt>
                <c:pt idx="733">
                  <c:v>101.28114285714287</c:v>
                </c:pt>
                <c:pt idx="734">
                  <c:v>102.95899999999999</c:v>
                </c:pt>
                <c:pt idx="735">
                  <c:v>113.04885714285716</c:v>
                </c:pt>
                <c:pt idx="736">
                  <c:v>114.7817142857143</c:v>
                </c:pt>
                <c:pt idx="737">
                  <c:v>114.61028571428572</c:v>
                </c:pt>
                <c:pt idx="738">
                  <c:v>119.63728571428571</c:v>
                </c:pt>
                <c:pt idx="739">
                  <c:v>116.76585714285714</c:v>
                </c:pt>
                <c:pt idx="740">
                  <c:v>120.46285714285713</c:v>
                </c:pt>
                <c:pt idx="741">
                  <c:v>119.22271428571428</c:v>
                </c:pt>
                <c:pt idx="742">
                  <c:v>114.88985714285715</c:v>
                </c:pt>
                <c:pt idx="743">
                  <c:v>114.20271428571428</c:v>
                </c:pt>
                <c:pt idx="744">
                  <c:v>111.63085714285715</c:v>
                </c:pt>
                <c:pt idx="745">
                  <c:v>107.08300000000001</c:v>
                </c:pt>
                <c:pt idx="746">
                  <c:v>107.43728571428572</c:v>
                </c:pt>
                <c:pt idx="747">
                  <c:v>107.62157142857144</c:v>
                </c:pt>
                <c:pt idx="748">
                  <c:v>107.52485714285714</c:v>
                </c:pt>
                <c:pt idx="749">
                  <c:v>103.97200000000001</c:v>
                </c:pt>
                <c:pt idx="750">
                  <c:v>98.267571428571401</c:v>
                </c:pt>
                <c:pt idx="751">
                  <c:v>97.015142857142862</c:v>
                </c:pt>
                <c:pt idx="752">
                  <c:v>89.310142857142864</c:v>
                </c:pt>
                <c:pt idx="753">
                  <c:v>81.417285714285711</c:v>
                </c:pt>
                <c:pt idx="754">
                  <c:v>74.370142857142852</c:v>
                </c:pt>
                <c:pt idx="755">
                  <c:v>68.248428571428576</c:v>
                </c:pt>
                <c:pt idx="756">
                  <c:v>65.662714285714287</c:v>
                </c:pt>
                <c:pt idx="757">
                  <c:v>66.01428571428572</c:v>
                </c:pt>
                <c:pt idx="758">
                  <c:v>65.01428571428572</c:v>
                </c:pt>
                <c:pt idx="759">
                  <c:v>65.399999999999991</c:v>
                </c:pt>
                <c:pt idx="760">
                  <c:v>66.028571428571425</c:v>
                </c:pt>
                <c:pt idx="761">
                  <c:v>67.071428571428569</c:v>
                </c:pt>
                <c:pt idx="762">
                  <c:v>65.914285714285711</c:v>
                </c:pt>
                <c:pt idx="763">
                  <c:v>60.18571428571429</c:v>
                </c:pt>
                <c:pt idx="764">
                  <c:v>54.828571428571429</c:v>
                </c:pt>
                <c:pt idx="765">
                  <c:v>51.457142857142863</c:v>
                </c:pt>
                <c:pt idx="766">
                  <c:v>50.114285714285721</c:v>
                </c:pt>
                <c:pt idx="767">
                  <c:v>46.685714285714276</c:v>
                </c:pt>
                <c:pt idx="768">
                  <c:v>43.24285714285714</c:v>
                </c:pt>
                <c:pt idx="769">
                  <c:v>43.9</c:v>
                </c:pt>
                <c:pt idx="770">
                  <c:v>44.414285714285711</c:v>
                </c:pt>
                <c:pt idx="771">
                  <c:v>41.828571428571429</c:v>
                </c:pt>
                <c:pt idx="772">
                  <c:v>41.671428571428571</c:v>
                </c:pt>
                <c:pt idx="773">
                  <c:v>42.271428571428565</c:v>
                </c:pt>
                <c:pt idx="774">
                  <c:v>38.9</c:v>
                </c:pt>
                <c:pt idx="775">
                  <c:v>37.199999999999996</c:v>
                </c:pt>
                <c:pt idx="776">
                  <c:v>34.071428571428569</c:v>
                </c:pt>
                <c:pt idx="777">
                  <c:v>31.728571428571428</c:v>
                </c:pt>
                <c:pt idx="778">
                  <c:v>31.228571428571428</c:v>
                </c:pt>
                <c:pt idx="779">
                  <c:v>30.471428571428572</c:v>
                </c:pt>
                <c:pt idx="780">
                  <c:v>29.871428571428574</c:v>
                </c:pt>
                <c:pt idx="781">
                  <c:v>33.042857142857137</c:v>
                </c:pt>
                <c:pt idx="782">
                  <c:v>33.771428571428572</c:v>
                </c:pt>
                <c:pt idx="783">
                  <c:v>32.728571428571428</c:v>
                </c:pt>
                <c:pt idx="784">
                  <c:v>30.471428571428572</c:v>
                </c:pt>
                <c:pt idx="785">
                  <c:v>29.585714285714285</c:v>
                </c:pt>
                <c:pt idx="786">
                  <c:v>29.357142857142858</c:v>
                </c:pt>
                <c:pt idx="787">
                  <c:v>25.928571428571434</c:v>
                </c:pt>
                <c:pt idx="788">
                  <c:v>20.900000000000002</c:v>
                </c:pt>
                <c:pt idx="789">
                  <c:v>17.214285714285712</c:v>
                </c:pt>
                <c:pt idx="790">
                  <c:v>18.399999999999999</c:v>
                </c:pt>
                <c:pt idx="791">
                  <c:v>20.342857142857145</c:v>
                </c:pt>
                <c:pt idx="792">
                  <c:v>19.75714285714286</c:v>
                </c:pt>
                <c:pt idx="793">
                  <c:v>15.62857142857143</c:v>
                </c:pt>
                <c:pt idx="794">
                  <c:v>15.285714285714288</c:v>
                </c:pt>
                <c:pt idx="795">
                  <c:v>16.642857142857146</c:v>
                </c:pt>
                <c:pt idx="796">
                  <c:v>16.62857142857143</c:v>
                </c:pt>
                <c:pt idx="797">
                  <c:v>15.37142857142857</c:v>
                </c:pt>
                <c:pt idx="798">
                  <c:v>14.128571428571428</c:v>
                </c:pt>
                <c:pt idx="799">
                  <c:v>14.542857142857143</c:v>
                </c:pt>
                <c:pt idx="800">
                  <c:v>14.328571428571427</c:v>
                </c:pt>
                <c:pt idx="801">
                  <c:v>13.12857142857143</c:v>
                </c:pt>
                <c:pt idx="802">
                  <c:v>11.557142857142859</c:v>
                </c:pt>
                <c:pt idx="803">
                  <c:v>11.72857142857143</c:v>
                </c:pt>
                <c:pt idx="804">
                  <c:v>10.399999999999997</c:v>
                </c:pt>
                <c:pt idx="805">
                  <c:v>9.8428571428571416</c:v>
                </c:pt>
                <c:pt idx="806">
                  <c:v>8.2999999999999989</c:v>
                </c:pt>
                <c:pt idx="807">
                  <c:v>7.1142857142857148</c:v>
                </c:pt>
                <c:pt idx="808">
                  <c:v>6.6</c:v>
                </c:pt>
                <c:pt idx="809">
                  <c:v>6.3571428571428568</c:v>
                </c:pt>
                <c:pt idx="810">
                  <c:v>6.1285714285714281</c:v>
                </c:pt>
                <c:pt idx="811">
                  <c:v>4.871428571428571</c:v>
                </c:pt>
                <c:pt idx="812">
                  <c:v>3.785714285714286</c:v>
                </c:pt>
                <c:pt idx="813">
                  <c:v>4.2571428571428571</c:v>
                </c:pt>
                <c:pt idx="814">
                  <c:v>4.3285714285714283</c:v>
                </c:pt>
                <c:pt idx="815">
                  <c:v>4.6571428571428575</c:v>
                </c:pt>
                <c:pt idx="816">
                  <c:v>4.8999999999999995</c:v>
                </c:pt>
                <c:pt idx="817">
                  <c:v>3.5714285714285716</c:v>
                </c:pt>
                <c:pt idx="818">
                  <c:v>3.1714285714285713</c:v>
                </c:pt>
                <c:pt idx="819">
                  <c:v>3.0285714285714289</c:v>
                </c:pt>
                <c:pt idx="820">
                  <c:v>2.1142857142857143</c:v>
                </c:pt>
                <c:pt idx="821">
                  <c:v>2.2857142857142856</c:v>
                </c:pt>
                <c:pt idx="822">
                  <c:v>1.9428571428571431</c:v>
                </c:pt>
                <c:pt idx="823">
                  <c:v>1.642857142857143</c:v>
                </c:pt>
                <c:pt idx="824">
                  <c:v>1.7285714285714289</c:v>
                </c:pt>
                <c:pt idx="825">
                  <c:v>1.7571428571428573</c:v>
                </c:pt>
                <c:pt idx="826">
                  <c:v>1.7142857142857142</c:v>
                </c:pt>
                <c:pt idx="827">
                  <c:v>1.7142857142857142</c:v>
                </c:pt>
                <c:pt idx="828">
                  <c:v>1.5428571428571429</c:v>
                </c:pt>
                <c:pt idx="829">
                  <c:v>1.8857142857142857</c:v>
                </c:pt>
                <c:pt idx="830">
                  <c:v>1.6999999999999997</c:v>
                </c:pt>
                <c:pt idx="831">
                  <c:v>2.1142857142857143</c:v>
                </c:pt>
                <c:pt idx="832">
                  <c:v>2.7</c:v>
                </c:pt>
                <c:pt idx="833">
                  <c:v>3.1714285714285717</c:v>
                </c:pt>
                <c:pt idx="834">
                  <c:v>4.3</c:v>
                </c:pt>
                <c:pt idx="835">
                  <c:v>5.7714285714285714</c:v>
                </c:pt>
                <c:pt idx="836">
                  <c:v>8</c:v>
                </c:pt>
                <c:pt idx="837">
                  <c:v>10.200000000000001</c:v>
                </c:pt>
                <c:pt idx="838">
                  <c:v>10.72857142857143</c:v>
                </c:pt>
                <c:pt idx="839">
                  <c:v>11.285714285714288</c:v>
                </c:pt>
                <c:pt idx="840">
                  <c:v>12.642857142857141</c:v>
                </c:pt>
                <c:pt idx="841">
                  <c:v>13.399999999999997</c:v>
                </c:pt>
                <c:pt idx="842">
                  <c:v>14.314285714285713</c:v>
                </c:pt>
                <c:pt idx="843">
                  <c:v>15.22857142857143</c:v>
                </c:pt>
                <c:pt idx="844">
                  <c:v>16.385714285714286</c:v>
                </c:pt>
                <c:pt idx="845">
                  <c:v>18.328571428571429</c:v>
                </c:pt>
                <c:pt idx="846">
                  <c:v>19.142857142857142</c:v>
                </c:pt>
                <c:pt idx="847">
                  <c:v>19.88571428571429</c:v>
                </c:pt>
                <c:pt idx="848">
                  <c:v>21.814285714285717</c:v>
                </c:pt>
                <c:pt idx="849">
                  <c:v>26.985714285714291</c:v>
                </c:pt>
                <c:pt idx="850">
                  <c:v>31.157142857142855</c:v>
                </c:pt>
                <c:pt idx="851">
                  <c:v>33.728571428571428</c:v>
                </c:pt>
                <c:pt idx="852">
                  <c:v>35.928571428571431</c:v>
                </c:pt>
                <c:pt idx="853">
                  <c:v>40.142857142857146</c:v>
                </c:pt>
                <c:pt idx="854">
                  <c:v>44.68571428571429</c:v>
                </c:pt>
                <c:pt idx="855">
                  <c:v>51.6</c:v>
                </c:pt>
                <c:pt idx="856">
                  <c:v>56.199999999999996</c:v>
                </c:pt>
                <c:pt idx="857">
                  <c:v>62.24285714285714</c:v>
                </c:pt>
                <c:pt idx="858">
                  <c:v>66.742857142857147</c:v>
                </c:pt>
                <c:pt idx="859">
                  <c:v>69.785714285714292</c:v>
                </c:pt>
                <c:pt idx="860">
                  <c:v>68.214285714285708</c:v>
                </c:pt>
                <c:pt idx="861">
                  <c:v>70.171428571428564</c:v>
                </c:pt>
                <c:pt idx="862">
                  <c:v>66.914285714285711</c:v>
                </c:pt>
                <c:pt idx="863">
                  <c:v>64.2</c:v>
                </c:pt>
                <c:pt idx="864">
                  <c:v>59.6</c:v>
                </c:pt>
                <c:pt idx="865">
                  <c:v>58.671428571428571</c:v>
                </c:pt>
                <c:pt idx="866">
                  <c:v>59.357142857142854</c:v>
                </c:pt>
                <c:pt idx="867">
                  <c:v>63.442857142857143</c:v>
                </c:pt>
                <c:pt idx="868">
                  <c:v>61.871428571428574</c:v>
                </c:pt>
                <c:pt idx="869">
                  <c:v>62.75714285714286</c:v>
                </c:pt>
                <c:pt idx="870">
                  <c:v>58.728571428571421</c:v>
                </c:pt>
                <c:pt idx="871">
                  <c:v>58.499999999999993</c:v>
                </c:pt>
                <c:pt idx="872">
                  <c:v>54.428571428571423</c:v>
                </c:pt>
                <c:pt idx="873">
                  <c:v>53.685714285714276</c:v>
                </c:pt>
                <c:pt idx="874">
                  <c:v>55.242857142857133</c:v>
                </c:pt>
                <c:pt idx="875">
                  <c:v>58.871428571428567</c:v>
                </c:pt>
                <c:pt idx="876">
                  <c:v>57.6</c:v>
                </c:pt>
                <c:pt idx="877">
                  <c:v>59.914285714285718</c:v>
                </c:pt>
                <c:pt idx="878">
                  <c:v>60.357142857142854</c:v>
                </c:pt>
                <c:pt idx="879">
                  <c:v>60.214285714285715</c:v>
                </c:pt>
                <c:pt idx="880">
                  <c:v>64.171428571428578</c:v>
                </c:pt>
                <c:pt idx="881">
                  <c:v>64.914285714285711</c:v>
                </c:pt>
                <c:pt idx="882">
                  <c:v>66.571428571428584</c:v>
                </c:pt>
                <c:pt idx="883">
                  <c:v>70.785714285714292</c:v>
                </c:pt>
                <c:pt idx="884">
                  <c:v>77.328571428571422</c:v>
                </c:pt>
                <c:pt idx="885">
                  <c:v>81.071428571428569</c:v>
                </c:pt>
                <c:pt idx="886">
                  <c:v>87.885714285714286</c:v>
                </c:pt>
                <c:pt idx="887">
                  <c:v>86.4</c:v>
                </c:pt>
                <c:pt idx="888">
                  <c:v>85.45714285714287</c:v>
                </c:pt>
                <c:pt idx="889">
                  <c:v>82.899999999999991</c:v>
                </c:pt>
                <c:pt idx="890">
                  <c:v>81.842857142857142</c:v>
                </c:pt>
                <c:pt idx="891">
                  <c:v>79.671428571428578</c:v>
                </c:pt>
                <c:pt idx="892">
                  <c:v>75.157142857142858</c:v>
                </c:pt>
                <c:pt idx="893">
                  <c:v>73.071428571428569</c:v>
                </c:pt>
                <c:pt idx="894">
                  <c:v>73.471428571428575</c:v>
                </c:pt>
                <c:pt idx="895">
                  <c:v>72.899999999999991</c:v>
                </c:pt>
                <c:pt idx="896">
                  <c:v>68.957142857142856</c:v>
                </c:pt>
                <c:pt idx="897">
                  <c:v>63.785714285714278</c:v>
                </c:pt>
                <c:pt idx="898">
                  <c:v>59.042857142857137</c:v>
                </c:pt>
                <c:pt idx="899">
                  <c:v>58.785714285714278</c:v>
                </c:pt>
                <c:pt idx="900">
                  <c:v>54.628571428571433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250752"/>
        <c:axId val="164251328"/>
      </c:scatterChart>
      <c:valAx>
        <c:axId val="164249600"/>
        <c:scaling>
          <c:orientation val="minMax"/>
          <c:max val="2016"/>
          <c:min val="19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4250176"/>
        <c:crossesAt val="0.1"/>
        <c:crossBetween val="midCat"/>
        <c:majorUnit val="5"/>
      </c:valAx>
      <c:valAx>
        <c:axId val="164250176"/>
        <c:scaling>
          <c:logBase val="10"/>
          <c:orientation val="minMax"/>
          <c:min val="0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J, pfu, GLE,%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4249600"/>
        <c:crosses val="autoZero"/>
        <c:crossBetween val="midCat"/>
      </c:valAx>
      <c:valAx>
        <c:axId val="164250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251328"/>
        <c:crosses val="autoZero"/>
        <c:crossBetween val="midCat"/>
      </c:valAx>
      <c:valAx>
        <c:axId val="16425132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Rz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4250752"/>
        <c:crosses val="max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90621391076115487"/>
          <c:y val="2.4630426351345259E-2"/>
          <c:w val="8.5474137931034477E-2"/>
          <c:h val="0.3227982069251653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"Time of maximum" spectrum, 13/12/2006</a:t>
            </a:r>
            <a:endParaRPr lang="ru-RU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PAMEL</c:v>
          </c:tx>
          <c:spPr>
            <a:ln w="12700">
              <a:noFill/>
            </a:ln>
          </c:spPr>
          <c:marker>
            <c:symbol val="none"/>
          </c:marker>
          <c:xVal>
            <c:numRef>
              <c:f>Лист1!$H$3:$H$31</c:f>
              <c:numCache>
                <c:formatCode>General</c:formatCode>
                <c:ptCount val="29"/>
                <c:pt idx="0">
                  <c:v>131</c:v>
                </c:pt>
                <c:pt idx="1">
                  <c:v>142</c:v>
                </c:pt>
                <c:pt idx="2">
                  <c:v>154</c:v>
                </c:pt>
                <c:pt idx="3">
                  <c:v>169</c:v>
                </c:pt>
                <c:pt idx="4">
                  <c:v>185</c:v>
                </c:pt>
                <c:pt idx="5">
                  <c:v>204</c:v>
                </c:pt>
                <c:pt idx="6">
                  <c:v>226</c:v>
                </c:pt>
                <c:pt idx="7">
                  <c:v>251</c:v>
                </c:pt>
                <c:pt idx="8">
                  <c:v>279</c:v>
                </c:pt>
                <c:pt idx="9">
                  <c:v>310</c:v>
                </c:pt>
                <c:pt idx="10">
                  <c:v>346</c:v>
                </c:pt>
                <c:pt idx="11">
                  <c:v>386</c:v>
                </c:pt>
                <c:pt idx="12">
                  <c:v>432</c:v>
                </c:pt>
                <c:pt idx="13">
                  <c:v>483</c:v>
                </c:pt>
                <c:pt idx="14">
                  <c:v>540</c:v>
                </c:pt>
                <c:pt idx="15">
                  <c:v>604</c:v>
                </c:pt>
                <c:pt idx="16">
                  <c:v>676</c:v>
                </c:pt>
                <c:pt idx="17">
                  <c:v>758</c:v>
                </c:pt>
                <c:pt idx="18">
                  <c:v>849</c:v>
                </c:pt>
                <c:pt idx="19">
                  <c:v>951</c:v>
                </c:pt>
                <c:pt idx="20">
                  <c:v>1070</c:v>
                </c:pt>
                <c:pt idx="21">
                  <c:v>1200</c:v>
                </c:pt>
                <c:pt idx="22">
                  <c:v>1340</c:v>
                </c:pt>
                <c:pt idx="23">
                  <c:v>1500</c:v>
                </c:pt>
                <c:pt idx="24">
                  <c:v>1690</c:v>
                </c:pt>
                <c:pt idx="25">
                  <c:v>1890</c:v>
                </c:pt>
                <c:pt idx="26">
                  <c:v>2120</c:v>
                </c:pt>
                <c:pt idx="27">
                  <c:v>2380</c:v>
                </c:pt>
                <c:pt idx="28">
                  <c:v>2670</c:v>
                </c:pt>
              </c:numCache>
            </c:numRef>
          </c:xVal>
          <c:yVal>
            <c:numRef>
              <c:f>Лист1!$I$3:$I$31</c:f>
              <c:numCache>
                <c:formatCode>General</c:formatCode>
                <c:ptCount val="29"/>
                <c:pt idx="0">
                  <c:v>18.206137519785003</c:v>
                </c:pt>
                <c:pt idx="1">
                  <c:v>17.782478318517505</c:v>
                </c:pt>
                <c:pt idx="2">
                  <c:v>17.022259958653503</c:v>
                </c:pt>
                <c:pt idx="3">
                  <c:v>16.188903210187501</c:v>
                </c:pt>
                <c:pt idx="4">
                  <c:v>15.332477337002004</c:v>
                </c:pt>
                <c:pt idx="5">
                  <c:v>14.413575578699502</c:v>
                </c:pt>
                <c:pt idx="6">
                  <c:v>13.399151654139001</c:v>
                </c:pt>
                <c:pt idx="7">
                  <c:v>12.1906855922725</c:v>
                </c:pt>
                <c:pt idx="8">
                  <c:v>10.893119164641499</c:v>
                </c:pt>
                <c:pt idx="9">
                  <c:v>9.6228326239029993</c:v>
                </c:pt>
                <c:pt idx="10">
                  <c:v>8.2999630549950005</c:v>
                </c:pt>
                <c:pt idx="11">
                  <c:v>7.1064627317990006</c:v>
                </c:pt>
                <c:pt idx="12">
                  <c:v>6.0553553510000002</c:v>
                </c:pt>
                <c:pt idx="13">
                  <c:v>5.0536948499539998</c:v>
                </c:pt>
                <c:pt idx="14">
                  <c:v>4.181615594108</c:v>
                </c:pt>
                <c:pt idx="15">
                  <c:v>3.3152908995484998</c:v>
                </c:pt>
                <c:pt idx="16">
                  <c:v>2.5328363725885001</c:v>
                </c:pt>
                <c:pt idx="17">
                  <c:v>1.8224273864554998</c:v>
                </c:pt>
                <c:pt idx="18">
                  <c:v>1.3292642423795</c:v>
                </c:pt>
                <c:pt idx="19">
                  <c:v>0.94517302077500009</c:v>
                </c:pt>
                <c:pt idx="20">
                  <c:v>0.61954599223649998</c:v>
                </c:pt>
                <c:pt idx="21">
                  <c:v>0.39032232334499994</c:v>
                </c:pt>
                <c:pt idx="22">
                  <c:v>0.24280585922999998</c:v>
                </c:pt>
                <c:pt idx="23">
                  <c:v>0.16636150577999997</c:v>
                </c:pt>
                <c:pt idx="24">
                  <c:v>7.3524755654999996E-2</c:v>
                </c:pt>
                <c:pt idx="25">
                  <c:v>4.2909697545000014E-2</c:v>
                </c:pt>
                <c:pt idx="26">
                  <c:v>9.9332991899999962E-3</c:v>
                </c:pt>
                <c:pt idx="27">
                  <c:v>4.6613159349999976E-3</c:v>
                </c:pt>
                <c:pt idx="28">
                  <c:v>9.6652620999999981E-4</c:v>
                </c:pt>
              </c:numCache>
            </c:numRef>
          </c:yVal>
          <c:smooth val="0"/>
        </c:ser>
        <c:ser>
          <c:idx val="1"/>
          <c:order val="1"/>
          <c:tx>
            <c:v>NM</c:v>
          </c:tx>
          <c:spPr>
            <a:ln w="2222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Лист1!$H$32:$H$35</c:f>
              <c:numCache>
                <c:formatCode>General</c:formatCode>
                <c:ptCount val="4"/>
                <c:pt idx="0">
                  <c:v>433</c:v>
                </c:pt>
                <c:pt idx="1">
                  <c:v>1000</c:v>
                </c:pt>
                <c:pt idx="2">
                  <c:v>2000</c:v>
                </c:pt>
                <c:pt idx="3">
                  <c:v>3700</c:v>
                </c:pt>
              </c:numCache>
            </c:numRef>
          </c:xVal>
          <c:yVal>
            <c:numRef>
              <c:f>Лист1!$I$32:$I$35</c:f>
              <c:numCache>
                <c:formatCode>General</c:formatCode>
                <c:ptCount val="4"/>
                <c:pt idx="0">
                  <c:v>46.76</c:v>
                </c:pt>
                <c:pt idx="1">
                  <c:v>0.91488000000000003</c:v>
                </c:pt>
                <c:pt idx="2">
                  <c:v>3.5180999999999997E-2</c:v>
                </c:pt>
                <c:pt idx="3">
                  <c:v>1.9353E-3</c:v>
                </c:pt>
              </c:numCache>
            </c:numRef>
          </c:yVal>
          <c:smooth val="0"/>
        </c:ser>
        <c:ser>
          <c:idx val="2"/>
          <c:order val="2"/>
          <c:tx>
            <c:v>GOES</c:v>
          </c:tx>
          <c:spPr>
            <a:ln w="28575">
              <a:noFill/>
            </a:ln>
          </c:spPr>
          <c:marker>
            <c:symbol val="triangle"/>
            <c:size val="4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Лист1!$H$36:$H$41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  <c:pt idx="4">
                  <c:v>60</c:v>
                </c:pt>
                <c:pt idx="5">
                  <c:v>100</c:v>
                </c:pt>
              </c:numCache>
            </c:numRef>
          </c:xVal>
          <c:yVal>
            <c:numRef>
              <c:f>Лист1!$I$36:$I$41</c:f>
              <c:numCache>
                <c:formatCode>General</c:formatCode>
                <c:ptCount val="6"/>
                <c:pt idx="0">
                  <c:v>750</c:v>
                </c:pt>
                <c:pt idx="1">
                  <c:v>660</c:v>
                </c:pt>
                <c:pt idx="2">
                  <c:v>360</c:v>
                </c:pt>
                <c:pt idx="3">
                  <c:v>227</c:v>
                </c:pt>
                <c:pt idx="4">
                  <c:v>180</c:v>
                </c:pt>
                <c:pt idx="5">
                  <c:v>86</c:v>
                </c:pt>
              </c:numCache>
            </c:numRef>
          </c:yVal>
          <c:smooth val="0"/>
        </c:ser>
        <c:ser>
          <c:idx val="3"/>
          <c:order val="3"/>
          <c:tx>
            <c:v>POES</c:v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Лист1!$H$42:$H$46</c:f>
              <c:numCache>
                <c:formatCode>General</c:formatCode>
                <c:ptCount val="5"/>
                <c:pt idx="0">
                  <c:v>6.9</c:v>
                </c:pt>
                <c:pt idx="1">
                  <c:v>16</c:v>
                </c:pt>
                <c:pt idx="2">
                  <c:v>36</c:v>
                </c:pt>
                <c:pt idx="3">
                  <c:v>70</c:v>
                </c:pt>
                <c:pt idx="4">
                  <c:v>140</c:v>
                </c:pt>
              </c:numCache>
            </c:numRef>
          </c:xVal>
          <c:yVal>
            <c:numRef>
              <c:f>Лист1!$I$42:$I$46</c:f>
              <c:numCache>
                <c:formatCode>General</c:formatCode>
                <c:ptCount val="5"/>
                <c:pt idx="0">
                  <c:v>1120</c:v>
                </c:pt>
                <c:pt idx="1">
                  <c:v>630</c:v>
                </c:pt>
                <c:pt idx="2">
                  <c:v>410</c:v>
                </c:pt>
                <c:pt idx="3">
                  <c:v>110</c:v>
                </c:pt>
                <c:pt idx="4">
                  <c:v>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496320"/>
        <c:axId val="80496896"/>
      </c:scatterChart>
      <c:valAx>
        <c:axId val="80496320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E, MeV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0496896"/>
        <c:crossesAt val="1.0000000000000003E-4"/>
        <c:crossBetween val="midCat"/>
      </c:valAx>
      <c:valAx>
        <c:axId val="80496896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J(&gt;E) cm</a:t>
                </a:r>
                <a:r>
                  <a:rPr lang="en-US" sz="1400" baseline="30000"/>
                  <a:t>-2</a:t>
                </a:r>
                <a:r>
                  <a:rPr lang="en-US" sz="1400"/>
                  <a:t> s</a:t>
                </a:r>
                <a:r>
                  <a:rPr lang="en-US" sz="1400" baseline="30000"/>
                  <a:t>-1</a:t>
                </a:r>
                <a:r>
                  <a:rPr lang="en-US" sz="1400"/>
                  <a:t> sr</a:t>
                </a:r>
                <a:r>
                  <a:rPr lang="en-US" sz="1400" baseline="30000"/>
                  <a:t>-1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0496320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"Time of maximum" spectrum, 13/12/2006</a:t>
            </a:r>
            <a:endParaRPr lang="ru-RU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PAMEL</c:v>
          </c:tx>
          <c:spPr>
            <a:ln w="12700"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Лист1!$H$3:$H$31</c:f>
              <c:numCache>
                <c:formatCode>General</c:formatCode>
                <c:ptCount val="29"/>
                <c:pt idx="0">
                  <c:v>131</c:v>
                </c:pt>
                <c:pt idx="1">
                  <c:v>142</c:v>
                </c:pt>
                <c:pt idx="2">
                  <c:v>154</c:v>
                </c:pt>
                <c:pt idx="3">
                  <c:v>169</c:v>
                </c:pt>
                <c:pt idx="4">
                  <c:v>185</c:v>
                </c:pt>
                <c:pt idx="5">
                  <c:v>204</c:v>
                </c:pt>
                <c:pt idx="6">
                  <c:v>226</c:v>
                </c:pt>
                <c:pt idx="7">
                  <c:v>251</c:v>
                </c:pt>
                <c:pt idx="8">
                  <c:v>279</c:v>
                </c:pt>
                <c:pt idx="9">
                  <c:v>310</c:v>
                </c:pt>
                <c:pt idx="10">
                  <c:v>346</c:v>
                </c:pt>
                <c:pt idx="11">
                  <c:v>386</c:v>
                </c:pt>
                <c:pt idx="12">
                  <c:v>432</c:v>
                </c:pt>
                <c:pt idx="13">
                  <c:v>483</c:v>
                </c:pt>
                <c:pt idx="14">
                  <c:v>540</c:v>
                </c:pt>
                <c:pt idx="15">
                  <c:v>604</c:v>
                </c:pt>
                <c:pt idx="16">
                  <c:v>676</c:v>
                </c:pt>
                <c:pt idx="17">
                  <c:v>758</c:v>
                </c:pt>
                <c:pt idx="18">
                  <c:v>849</c:v>
                </c:pt>
                <c:pt idx="19">
                  <c:v>951</c:v>
                </c:pt>
                <c:pt idx="20">
                  <c:v>1070</c:v>
                </c:pt>
                <c:pt idx="21">
                  <c:v>1200</c:v>
                </c:pt>
                <c:pt idx="22">
                  <c:v>1340</c:v>
                </c:pt>
                <c:pt idx="23">
                  <c:v>1500</c:v>
                </c:pt>
                <c:pt idx="24">
                  <c:v>1690</c:v>
                </c:pt>
                <c:pt idx="25">
                  <c:v>1890</c:v>
                </c:pt>
                <c:pt idx="26">
                  <c:v>2120</c:v>
                </c:pt>
                <c:pt idx="27">
                  <c:v>2380</c:v>
                </c:pt>
                <c:pt idx="28">
                  <c:v>2670</c:v>
                </c:pt>
              </c:numCache>
            </c:numRef>
          </c:xVal>
          <c:yVal>
            <c:numRef>
              <c:f>Лист1!$I$3:$I$31</c:f>
              <c:numCache>
                <c:formatCode>General</c:formatCode>
                <c:ptCount val="29"/>
                <c:pt idx="0">
                  <c:v>18.206137519785003</c:v>
                </c:pt>
                <c:pt idx="1">
                  <c:v>17.782478318517505</c:v>
                </c:pt>
                <c:pt idx="2">
                  <c:v>17.022259958653503</c:v>
                </c:pt>
                <c:pt idx="3">
                  <c:v>16.188903210187501</c:v>
                </c:pt>
                <c:pt idx="4">
                  <c:v>15.332477337002004</c:v>
                </c:pt>
                <c:pt idx="5">
                  <c:v>14.413575578699502</c:v>
                </c:pt>
                <c:pt idx="6">
                  <c:v>13.399151654139001</c:v>
                </c:pt>
                <c:pt idx="7">
                  <c:v>12.1906855922725</c:v>
                </c:pt>
                <c:pt idx="8">
                  <c:v>10.893119164641499</c:v>
                </c:pt>
                <c:pt idx="9">
                  <c:v>9.6228326239029993</c:v>
                </c:pt>
                <c:pt idx="10">
                  <c:v>8.2999630549950005</c:v>
                </c:pt>
                <c:pt idx="11">
                  <c:v>7.1064627317990006</c:v>
                </c:pt>
                <c:pt idx="12">
                  <c:v>6.0553553510000002</c:v>
                </c:pt>
                <c:pt idx="13">
                  <c:v>5.0536948499539998</c:v>
                </c:pt>
                <c:pt idx="14">
                  <c:v>4.181615594108</c:v>
                </c:pt>
                <c:pt idx="15">
                  <c:v>3.3152908995484998</c:v>
                </c:pt>
                <c:pt idx="16">
                  <c:v>2.5328363725885001</c:v>
                </c:pt>
                <c:pt idx="17">
                  <c:v>1.8224273864554998</c:v>
                </c:pt>
                <c:pt idx="18">
                  <c:v>1.3292642423795</c:v>
                </c:pt>
                <c:pt idx="19">
                  <c:v>0.94517302077500009</c:v>
                </c:pt>
                <c:pt idx="20">
                  <c:v>0.61954599223649998</c:v>
                </c:pt>
                <c:pt idx="21">
                  <c:v>0.39032232334499994</c:v>
                </c:pt>
                <c:pt idx="22">
                  <c:v>0.24280585922999998</c:v>
                </c:pt>
                <c:pt idx="23">
                  <c:v>0.16636150577999997</c:v>
                </c:pt>
                <c:pt idx="24">
                  <c:v>7.3524755654999996E-2</c:v>
                </c:pt>
                <c:pt idx="25">
                  <c:v>4.2909697545000014E-2</c:v>
                </c:pt>
                <c:pt idx="26">
                  <c:v>9.9332991899999962E-3</c:v>
                </c:pt>
                <c:pt idx="27">
                  <c:v>4.6613159349999976E-3</c:v>
                </c:pt>
                <c:pt idx="28">
                  <c:v>9.6652620999999981E-4</c:v>
                </c:pt>
              </c:numCache>
            </c:numRef>
          </c:yVal>
          <c:smooth val="0"/>
        </c:ser>
        <c:ser>
          <c:idx val="1"/>
          <c:order val="1"/>
          <c:tx>
            <c:v>NM</c:v>
          </c:tx>
          <c:spPr>
            <a:ln w="2222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Лист1!$H$32:$H$35</c:f>
              <c:numCache>
                <c:formatCode>General</c:formatCode>
                <c:ptCount val="4"/>
                <c:pt idx="0">
                  <c:v>433</c:v>
                </c:pt>
                <c:pt idx="1">
                  <c:v>1000</c:v>
                </c:pt>
                <c:pt idx="2">
                  <c:v>2000</c:v>
                </c:pt>
                <c:pt idx="3">
                  <c:v>3700</c:v>
                </c:pt>
              </c:numCache>
            </c:numRef>
          </c:xVal>
          <c:yVal>
            <c:numRef>
              <c:f>Лист1!$I$32:$I$35</c:f>
              <c:numCache>
                <c:formatCode>General</c:formatCode>
                <c:ptCount val="4"/>
                <c:pt idx="0">
                  <c:v>46.76</c:v>
                </c:pt>
                <c:pt idx="1">
                  <c:v>0.91488000000000003</c:v>
                </c:pt>
                <c:pt idx="2">
                  <c:v>3.5180999999999997E-2</c:v>
                </c:pt>
                <c:pt idx="3">
                  <c:v>1.9353E-3</c:v>
                </c:pt>
              </c:numCache>
            </c:numRef>
          </c:yVal>
          <c:smooth val="0"/>
        </c:ser>
        <c:ser>
          <c:idx val="2"/>
          <c:order val="2"/>
          <c:tx>
            <c:v>GOES</c:v>
          </c:tx>
          <c:spPr>
            <a:ln w="28575">
              <a:noFill/>
            </a:ln>
          </c:spPr>
          <c:marker>
            <c:symbol val="triangle"/>
            <c:size val="4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Лист1!$H$36:$H$41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  <c:pt idx="4">
                  <c:v>60</c:v>
                </c:pt>
                <c:pt idx="5">
                  <c:v>100</c:v>
                </c:pt>
              </c:numCache>
            </c:numRef>
          </c:xVal>
          <c:yVal>
            <c:numRef>
              <c:f>Лист1!$I$36:$I$41</c:f>
              <c:numCache>
                <c:formatCode>General</c:formatCode>
                <c:ptCount val="6"/>
                <c:pt idx="0">
                  <c:v>750</c:v>
                </c:pt>
                <c:pt idx="1">
                  <c:v>660</c:v>
                </c:pt>
                <c:pt idx="2">
                  <c:v>360</c:v>
                </c:pt>
                <c:pt idx="3">
                  <c:v>227</c:v>
                </c:pt>
                <c:pt idx="4">
                  <c:v>180</c:v>
                </c:pt>
                <c:pt idx="5">
                  <c:v>86</c:v>
                </c:pt>
              </c:numCache>
            </c:numRef>
          </c:yVal>
          <c:smooth val="0"/>
        </c:ser>
        <c:ser>
          <c:idx val="3"/>
          <c:order val="3"/>
          <c:tx>
            <c:v>POES</c:v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Лист1!$H$42:$H$46</c:f>
              <c:numCache>
                <c:formatCode>General</c:formatCode>
                <c:ptCount val="5"/>
                <c:pt idx="0">
                  <c:v>6.9</c:v>
                </c:pt>
                <c:pt idx="1">
                  <c:v>16</c:v>
                </c:pt>
                <c:pt idx="2">
                  <c:v>36</c:v>
                </c:pt>
                <c:pt idx="3">
                  <c:v>70</c:v>
                </c:pt>
                <c:pt idx="4">
                  <c:v>140</c:v>
                </c:pt>
              </c:numCache>
            </c:numRef>
          </c:xVal>
          <c:yVal>
            <c:numRef>
              <c:f>Лист1!$I$42:$I$46</c:f>
              <c:numCache>
                <c:formatCode>General</c:formatCode>
                <c:ptCount val="5"/>
                <c:pt idx="0">
                  <c:v>1120</c:v>
                </c:pt>
                <c:pt idx="1">
                  <c:v>630</c:v>
                </c:pt>
                <c:pt idx="2">
                  <c:v>410</c:v>
                </c:pt>
                <c:pt idx="3">
                  <c:v>110</c:v>
                </c:pt>
                <c:pt idx="4">
                  <c:v>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495744"/>
        <c:axId val="80499776"/>
      </c:scatterChart>
      <c:valAx>
        <c:axId val="8049574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E, MeV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0499776"/>
        <c:crossesAt val="1.0000000000000003E-4"/>
        <c:crossBetween val="midCat"/>
      </c:valAx>
      <c:valAx>
        <c:axId val="80499776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J(&gt;E) cm</a:t>
                </a:r>
                <a:r>
                  <a:rPr lang="en-US" sz="1400" baseline="30000"/>
                  <a:t>-2</a:t>
                </a:r>
                <a:r>
                  <a:rPr lang="en-US" sz="1400"/>
                  <a:t> s</a:t>
                </a:r>
                <a:r>
                  <a:rPr lang="en-US" sz="1400" baseline="30000"/>
                  <a:t>-1</a:t>
                </a:r>
                <a:r>
                  <a:rPr lang="en-US" sz="1400"/>
                  <a:t> sr</a:t>
                </a:r>
                <a:r>
                  <a:rPr lang="en-US" sz="1400" baseline="30000"/>
                  <a:t>-1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0495744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20120321 0730-0855 UT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383573928258967"/>
          <c:y val="0.14771941617053963"/>
          <c:w val="0.67035870516185481"/>
          <c:h val="0.6537577619870687"/>
        </c:manualLayout>
      </c:layout>
      <c:scatterChart>
        <c:scatterStyle val="lineMarker"/>
        <c:varyColors val="0"/>
        <c:ser>
          <c:idx val="0"/>
          <c:order val="0"/>
          <c:tx>
            <c:v>PEW13</c:v>
          </c:tx>
          <c:spPr>
            <a:ln w="12700">
              <a:noFill/>
            </a:ln>
          </c:spPr>
          <c:marker>
            <c:symbol val="diamond"/>
            <c:size val="5"/>
          </c:marker>
          <c:errBars>
            <c:errDir val="y"/>
            <c:errBarType val="both"/>
            <c:errValType val="cust"/>
            <c:noEndCap val="1"/>
            <c:plus>
              <c:numRef>
                <c:f>spectr!$D$4:$D$8</c:f>
                <c:numCache>
                  <c:formatCode>General</c:formatCode>
                  <c:ptCount val="5"/>
                  <c:pt idx="0">
                    <c:v>10.41</c:v>
                  </c:pt>
                  <c:pt idx="1">
                    <c:v>3.6680000000000001</c:v>
                  </c:pt>
                  <c:pt idx="2">
                    <c:v>0.66</c:v>
                  </c:pt>
                  <c:pt idx="3">
                    <c:v>0.1013</c:v>
                  </c:pt>
                  <c:pt idx="4">
                    <c:v>2.9329999999999998E-2</c:v>
                  </c:pt>
                </c:numCache>
              </c:numRef>
            </c:plus>
            <c:minus>
              <c:numRef>
                <c:f>spectr!$D$4:$D$8</c:f>
                <c:numCache>
                  <c:formatCode>General</c:formatCode>
                  <c:ptCount val="5"/>
                  <c:pt idx="0">
                    <c:v>10.41</c:v>
                  </c:pt>
                  <c:pt idx="1">
                    <c:v>3.6680000000000001</c:v>
                  </c:pt>
                  <c:pt idx="2">
                    <c:v>0.66</c:v>
                  </c:pt>
                  <c:pt idx="3">
                    <c:v>0.1013</c:v>
                  </c:pt>
                  <c:pt idx="4">
                    <c:v>2.9329999999999998E-2</c:v>
                  </c:pt>
                </c:numCache>
              </c:numRef>
            </c:minus>
          </c:errBars>
          <c:xVal>
            <c:numRef>
              <c:f>spectr!$B$4:$B$8</c:f>
              <c:numCache>
                <c:formatCode>General</c:formatCode>
                <c:ptCount val="5"/>
                <c:pt idx="0">
                  <c:v>1.2E-2</c:v>
                </c:pt>
                <c:pt idx="1">
                  <c:v>3.1E-2</c:v>
                </c:pt>
                <c:pt idx="2">
                  <c:v>6.3E-2</c:v>
                </c:pt>
                <c:pt idx="3">
                  <c:v>0.16500000000000001</c:v>
                </c:pt>
                <c:pt idx="4">
                  <c:v>0.433</c:v>
                </c:pt>
              </c:numCache>
            </c:numRef>
          </c:xVal>
          <c:yVal>
            <c:numRef>
              <c:f>spectr!$C$4:$C$8</c:f>
              <c:numCache>
                <c:formatCode>General</c:formatCode>
                <c:ptCount val="5"/>
                <c:pt idx="0">
                  <c:v>85.08</c:v>
                </c:pt>
                <c:pt idx="1">
                  <c:v>132.6</c:v>
                </c:pt>
                <c:pt idx="2">
                  <c:v>18.22</c:v>
                </c:pt>
                <c:pt idx="3">
                  <c:v>0.91400000000000003</c:v>
                </c:pt>
                <c:pt idx="4">
                  <c:v>0.16719999999999999</c:v>
                </c:pt>
              </c:numCache>
            </c:numRef>
          </c:yVal>
          <c:smooth val="0"/>
        </c:ser>
        <c:ser>
          <c:idx val="1"/>
          <c:order val="1"/>
          <c:tx>
            <c:v>CPF13</c:v>
          </c:tx>
          <c:spPr>
            <a:ln w="12700">
              <a:noFill/>
            </a:ln>
          </c:spPr>
          <c:marker>
            <c:symbol val="square"/>
            <c:size val="4"/>
          </c:marker>
          <c:dPt>
            <c:idx val="4"/>
            <c:marker>
              <c:spPr>
                <a:solidFill>
                  <a:srgbClr val="C00000"/>
                </a:solidFill>
              </c:spPr>
            </c:marker>
            <c:bubble3D val="0"/>
          </c:dPt>
          <c:errBars>
            <c:errDir val="y"/>
            <c:errBarType val="both"/>
            <c:errValType val="cust"/>
            <c:noEndCap val="1"/>
            <c:plus>
              <c:numRef>
                <c:f>spectr!$D$15:$D$19</c:f>
                <c:numCache>
                  <c:formatCode>General</c:formatCode>
                  <c:ptCount val="5"/>
                  <c:pt idx="0">
                    <c:v>8.3620000000000001</c:v>
                  </c:pt>
                  <c:pt idx="1">
                    <c:v>1.885</c:v>
                  </c:pt>
                  <c:pt idx="2">
                    <c:v>0.76229999999999998</c:v>
                  </c:pt>
                  <c:pt idx="3">
                    <c:v>0.58679999999999999</c:v>
                  </c:pt>
                  <c:pt idx="4">
                    <c:v>0.158</c:v>
                  </c:pt>
                </c:numCache>
              </c:numRef>
            </c:plus>
            <c:minus>
              <c:numRef>
                <c:f>spectr!$D$15:$D$19</c:f>
                <c:numCache>
                  <c:formatCode>General</c:formatCode>
                  <c:ptCount val="5"/>
                  <c:pt idx="0">
                    <c:v>8.3620000000000001</c:v>
                  </c:pt>
                  <c:pt idx="1">
                    <c:v>1.885</c:v>
                  </c:pt>
                  <c:pt idx="2">
                    <c:v>0.76229999999999998</c:v>
                  </c:pt>
                  <c:pt idx="3">
                    <c:v>0.58679999999999999</c:v>
                  </c:pt>
                  <c:pt idx="4">
                    <c:v>0.158</c:v>
                  </c:pt>
                </c:numCache>
              </c:numRef>
            </c:minus>
          </c:errBars>
          <c:xVal>
            <c:numRef>
              <c:f>spectr!$B$15:$B$19</c:f>
              <c:numCache>
                <c:formatCode>General</c:formatCode>
                <c:ptCount val="5"/>
                <c:pt idx="0">
                  <c:v>1.4999999999999999E-2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</c:v>
                </c:pt>
              </c:numCache>
            </c:numRef>
          </c:xVal>
          <c:yVal>
            <c:numRef>
              <c:f>spectr!$C$15:$C$19</c:f>
              <c:numCache>
                <c:formatCode>General</c:formatCode>
                <c:ptCount val="5"/>
                <c:pt idx="0">
                  <c:v>86.2</c:v>
                </c:pt>
                <c:pt idx="1">
                  <c:v>71.91</c:v>
                </c:pt>
                <c:pt idx="2">
                  <c:v>24.76</c:v>
                </c:pt>
                <c:pt idx="3">
                  <c:v>16.96</c:v>
                </c:pt>
                <c:pt idx="4">
                  <c:v>2.3279999999999998</c:v>
                </c:pt>
              </c:numCache>
            </c:numRef>
          </c:yVal>
          <c:smooth val="0"/>
        </c:ser>
        <c:ser>
          <c:idx val="2"/>
          <c:order val="2"/>
          <c:tx>
            <c:v>HEP13</c:v>
          </c:tx>
          <c:spPr>
            <a:ln w="12700">
              <a:noFill/>
            </a:ln>
          </c:spPr>
          <c:marker>
            <c:symbol val="triangle"/>
            <c:size val="5"/>
            <c:spPr>
              <a:solidFill>
                <a:schemeClr val="accent3">
                  <a:lumMod val="75000"/>
                </a:schemeClr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spectr!$D$27:$D$29</c:f>
                <c:numCache>
                  <c:formatCode>General</c:formatCode>
                  <c:ptCount val="3"/>
                  <c:pt idx="0">
                    <c:v>7.5550000000000006E-2</c:v>
                  </c:pt>
                  <c:pt idx="1">
                    <c:v>8.2970000000000002E-2</c:v>
                  </c:pt>
                  <c:pt idx="2">
                    <c:v>3.8490000000000003E-2</c:v>
                  </c:pt>
                </c:numCache>
              </c:numRef>
            </c:plus>
            <c:minus>
              <c:numRef>
                <c:f>spectr!$D$27:$D$29</c:f>
                <c:numCache>
                  <c:formatCode>General</c:formatCode>
                  <c:ptCount val="3"/>
                  <c:pt idx="0">
                    <c:v>7.5550000000000006E-2</c:v>
                  </c:pt>
                  <c:pt idx="1">
                    <c:v>8.2970000000000002E-2</c:v>
                  </c:pt>
                  <c:pt idx="2">
                    <c:v>3.8490000000000003E-2</c:v>
                  </c:pt>
                </c:numCache>
              </c:numRef>
            </c:minus>
          </c:errBars>
          <c:xVal>
            <c:numRef>
              <c:f>spectr!$B$27:$B$29</c:f>
              <c:numCache>
                <c:formatCode>General</c:formatCode>
                <c:ptCount val="3"/>
                <c:pt idx="0">
                  <c:v>0.375</c:v>
                </c:pt>
                <c:pt idx="1">
                  <c:v>0.46500000000000002</c:v>
                </c:pt>
                <c:pt idx="2">
                  <c:v>0.60499999999999998</c:v>
                </c:pt>
              </c:numCache>
            </c:numRef>
          </c:xVal>
          <c:yVal>
            <c:numRef>
              <c:f>spectr!$C$27:$C$29</c:f>
              <c:numCache>
                <c:formatCode>General</c:formatCode>
                <c:ptCount val="3"/>
                <c:pt idx="0">
                  <c:v>0.2379</c:v>
                </c:pt>
                <c:pt idx="1">
                  <c:v>0.16420000000000001</c:v>
                </c:pt>
                <c:pt idx="2">
                  <c:v>0.121</c:v>
                </c:pt>
              </c:numCache>
            </c:numRef>
          </c:yVal>
          <c:smooth val="0"/>
        </c:ser>
        <c:ser>
          <c:idx val="3"/>
          <c:order val="3"/>
          <c:tx>
            <c:v>ERNE</c:v>
          </c:tx>
          <c:spPr>
            <a:ln w="12700">
              <a:noFill/>
            </a:ln>
          </c:spPr>
          <c:marker>
            <c:symbol val="circle"/>
            <c:size val="5"/>
          </c:marker>
          <c:errBars>
            <c:errDir val="y"/>
            <c:errBarType val="both"/>
            <c:errValType val="cust"/>
            <c:noEndCap val="0"/>
            <c:plus>
              <c:numRef>
                <c:f>spectr!$C$37:$C$44</c:f>
                <c:numCache>
                  <c:formatCode>General</c:formatCode>
                  <c:ptCount val="8"/>
                  <c:pt idx="0">
                    <c:v>11.8</c:v>
                  </c:pt>
                  <c:pt idx="1">
                    <c:v>8.4239999999999995</c:v>
                  </c:pt>
                  <c:pt idx="2">
                    <c:v>7.1070000000000002</c:v>
                  </c:pt>
                  <c:pt idx="3">
                    <c:v>3.8639999999999999</c:v>
                  </c:pt>
                  <c:pt idx="4">
                    <c:v>1.4990000000000001</c:v>
                  </c:pt>
                  <c:pt idx="5">
                    <c:v>0.56159999999999999</c:v>
                  </c:pt>
                  <c:pt idx="6">
                    <c:v>5.3339999999999999E-2</c:v>
                  </c:pt>
                  <c:pt idx="7">
                    <c:v>4.9550000000000002E-3</c:v>
                  </c:pt>
                </c:numCache>
              </c:numRef>
            </c:plus>
            <c:minus>
              <c:numRef>
                <c:f>spectr!$C$37:$C$44</c:f>
                <c:numCache>
                  <c:formatCode>General</c:formatCode>
                  <c:ptCount val="8"/>
                  <c:pt idx="0">
                    <c:v>11.8</c:v>
                  </c:pt>
                  <c:pt idx="1">
                    <c:v>8.4239999999999995</c:v>
                  </c:pt>
                  <c:pt idx="2">
                    <c:v>7.1070000000000002</c:v>
                  </c:pt>
                  <c:pt idx="3">
                    <c:v>3.8639999999999999</c:v>
                  </c:pt>
                  <c:pt idx="4">
                    <c:v>1.4990000000000001</c:v>
                  </c:pt>
                  <c:pt idx="5">
                    <c:v>0.56159999999999999</c:v>
                  </c:pt>
                  <c:pt idx="6">
                    <c:v>5.3339999999999999E-2</c:v>
                  </c:pt>
                  <c:pt idx="7">
                    <c:v>4.9550000000000002E-3</c:v>
                  </c:pt>
                </c:numCache>
              </c:numRef>
            </c:minus>
          </c:errBars>
          <c:xVal>
            <c:numRef>
              <c:f>spectr!$A$37:$A$43</c:f>
              <c:numCache>
                <c:formatCode>General</c:formatCode>
                <c:ptCount val="7"/>
                <c:pt idx="0">
                  <c:v>1.0999999999999999E-2</c:v>
                </c:pt>
                <c:pt idx="1">
                  <c:v>1.4999999999999999E-2</c:v>
                </c:pt>
                <c:pt idx="2">
                  <c:v>0.02</c:v>
                </c:pt>
                <c:pt idx="3">
                  <c:v>3.1E-2</c:v>
                </c:pt>
                <c:pt idx="4">
                  <c:v>4.1000000000000002E-2</c:v>
                </c:pt>
                <c:pt idx="5">
                  <c:v>5.1999999999999998E-2</c:v>
                </c:pt>
                <c:pt idx="6">
                  <c:v>7.2999999999999995E-2</c:v>
                </c:pt>
              </c:numCache>
            </c:numRef>
          </c:xVal>
          <c:yVal>
            <c:numRef>
              <c:f>spectr!$B$37:$B$43</c:f>
              <c:numCache>
                <c:formatCode>General</c:formatCode>
                <c:ptCount val="7"/>
                <c:pt idx="0">
                  <c:v>206.8</c:v>
                </c:pt>
                <c:pt idx="1">
                  <c:v>207.1</c:v>
                </c:pt>
                <c:pt idx="2">
                  <c:v>151.19999999999999</c:v>
                </c:pt>
                <c:pt idx="3">
                  <c:v>78.92</c:v>
                </c:pt>
                <c:pt idx="4">
                  <c:v>49.88</c:v>
                </c:pt>
                <c:pt idx="5">
                  <c:v>34.67</c:v>
                </c:pt>
                <c:pt idx="6">
                  <c:v>5.7679999999999998</c:v>
                </c:pt>
              </c:numCache>
            </c:numRef>
          </c:yVal>
          <c:smooth val="0"/>
        </c:ser>
        <c:ser>
          <c:idx val="4"/>
          <c:order val="4"/>
          <c:tx>
            <c:v>PAM</c:v>
          </c:tx>
          <c:spPr>
            <a:ln>
              <a:noFill/>
            </a:ln>
          </c:spPr>
          <c:marker>
            <c:symbol val="none"/>
          </c:marker>
          <c:xVal>
            <c:numRef>
              <c:f>spectr!$B$70:$B$76</c:f>
              <c:numCache>
                <c:formatCode>General</c:formatCode>
                <c:ptCount val="7"/>
                <c:pt idx="0">
                  <c:v>8.5999999999999993E-2</c:v>
                </c:pt>
                <c:pt idx="1">
                  <c:v>0.11600000000000001</c:v>
                </c:pt>
                <c:pt idx="2">
                  <c:v>0.156</c:v>
                </c:pt>
                <c:pt idx="3">
                  <c:v>0.20799999999999999</c:v>
                </c:pt>
                <c:pt idx="4">
                  <c:v>0.27600000000000002</c:v>
                </c:pt>
                <c:pt idx="5">
                  <c:v>0.36199999999999999</c:v>
                </c:pt>
                <c:pt idx="6">
                  <c:v>0.47299999999999998</c:v>
                </c:pt>
              </c:numCache>
            </c:numRef>
          </c:xVal>
          <c:yVal>
            <c:numRef>
              <c:f>spectr!$C$70:$C$76</c:f>
              <c:numCache>
                <c:formatCode>General</c:formatCode>
                <c:ptCount val="7"/>
                <c:pt idx="0">
                  <c:v>2.2879999999999998</c:v>
                </c:pt>
                <c:pt idx="1">
                  <c:v>0.95920000000000005</c:v>
                </c:pt>
                <c:pt idx="2">
                  <c:v>0.4602</c:v>
                </c:pt>
                <c:pt idx="3">
                  <c:v>0.22239999999999999</c:v>
                </c:pt>
                <c:pt idx="4">
                  <c:v>0.10639999999999999</c:v>
                </c:pt>
                <c:pt idx="5">
                  <c:v>5.9270000000000003E-2</c:v>
                </c:pt>
                <c:pt idx="6">
                  <c:v>3.1719999999999998E-2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502080"/>
        <c:axId val="40804352"/>
      </c:scatterChart>
      <c:valAx>
        <c:axId val="80502080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E, GeV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0804352"/>
        <c:crossesAt val="0.01"/>
        <c:crossBetween val="midCat"/>
      </c:valAx>
      <c:valAx>
        <c:axId val="40804352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J,cm</a:t>
                </a:r>
                <a:r>
                  <a:rPr lang="en-US" sz="1200" baseline="30000"/>
                  <a:t>-2</a:t>
                </a:r>
                <a:r>
                  <a:rPr lang="en-US" sz="1200"/>
                  <a:t>s</a:t>
                </a:r>
                <a:r>
                  <a:rPr lang="en-US" sz="1200" baseline="30000"/>
                  <a:t>-1</a:t>
                </a:r>
                <a:r>
                  <a:rPr lang="en-US" sz="1200"/>
                  <a:t>GeV</a:t>
                </a:r>
                <a:r>
                  <a:rPr lang="en-US" sz="1200" baseline="30000"/>
                  <a:t>-1</a:t>
                </a:r>
                <a:endParaRPr lang="ru-RU" sz="1200" baseline="30000"/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0502080"/>
        <c:crossesAt val="0.01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20120321 0730-0855 UT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383573928258967"/>
          <c:y val="0.14771941617053963"/>
          <c:w val="0.67035870516185481"/>
          <c:h val="0.6537577619870687"/>
        </c:manualLayout>
      </c:layout>
      <c:scatterChart>
        <c:scatterStyle val="lineMarker"/>
        <c:varyColors val="0"/>
        <c:ser>
          <c:idx val="0"/>
          <c:order val="0"/>
          <c:tx>
            <c:v>PEW13</c:v>
          </c:tx>
          <c:spPr>
            <a:ln w="12700">
              <a:noFill/>
            </a:ln>
          </c:spPr>
          <c:marker>
            <c:symbol val="diamond"/>
            <c:size val="5"/>
          </c:marker>
          <c:errBars>
            <c:errDir val="y"/>
            <c:errBarType val="both"/>
            <c:errValType val="cust"/>
            <c:noEndCap val="1"/>
            <c:plus>
              <c:numRef>
                <c:f>spectr!$D$4:$D$8</c:f>
                <c:numCache>
                  <c:formatCode>General</c:formatCode>
                  <c:ptCount val="5"/>
                  <c:pt idx="0">
                    <c:v>10.41</c:v>
                  </c:pt>
                  <c:pt idx="1">
                    <c:v>3.6680000000000001</c:v>
                  </c:pt>
                  <c:pt idx="2">
                    <c:v>0.66</c:v>
                  </c:pt>
                  <c:pt idx="3">
                    <c:v>0.1013</c:v>
                  </c:pt>
                  <c:pt idx="4">
                    <c:v>2.9329999999999998E-2</c:v>
                  </c:pt>
                </c:numCache>
              </c:numRef>
            </c:plus>
            <c:minus>
              <c:numRef>
                <c:f>spectr!$D$4:$D$8</c:f>
                <c:numCache>
                  <c:formatCode>General</c:formatCode>
                  <c:ptCount val="5"/>
                  <c:pt idx="0">
                    <c:v>10.41</c:v>
                  </c:pt>
                  <c:pt idx="1">
                    <c:v>3.6680000000000001</c:v>
                  </c:pt>
                  <c:pt idx="2">
                    <c:v>0.66</c:v>
                  </c:pt>
                  <c:pt idx="3">
                    <c:v>0.1013</c:v>
                  </c:pt>
                  <c:pt idx="4">
                    <c:v>2.9329999999999998E-2</c:v>
                  </c:pt>
                </c:numCache>
              </c:numRef>
            </c:minus>
          </c:errBars>
          <c:xVal>
            <c:numRef>
              <c:f>spectr!$B$4:$B$8</c:f>
              <c:numCache>
                <c:formatCode>General</c:formatCode>
                <c:ptCount val="5"/>
                <c:pt idx="0">
                  <c:v>1.2E-2</c:v>
                </c:pt>
                <c:pt idx="1">
                  <c:v>3.1E-2</c:v>
                </c:pt>
                <c:pt idx="2">
                  <c:v>6.3E-2</c:v>
                </c:pt>
                <c:pt idx="3">
                  <c:v>0.16500000000000001</c:v>
                </c:pt>
                <c:pt idx="4">
                  <c:v>0.433</c:v>
                </c:pt>
              </c:numCache>
            </c:numRef>
          </c:xVal>
          <c:yVal>
            <c:numRef>
              <c:f>spectr!$C$4:$C$8</c:f>
              <c:numCache>
                <c:formatCode>General</c:formatCode>
                <c:ptCount val="5"/>
                <c:pt idx="0">
                  <c:v>85.08</c:v>
                </c:pt>
                <c:pt idx="1">
                  <c:v>132.6</c:v>
                </c:pt>
                <c:pt idx="2">
                  <c:v>18.22</c:v>
                </c:pt>
                <c:pt idx="3">
                  <c:v>0.91400000000000003</c:v>
                </c:pt>
                <c:pt idx="4">
                  <c:v>0.16719999999999999</c:v>
                </c:pt>
              </c:numCache>
            </c:numRef>
          </c:yVal>
          <c:smooth val="0"/>
        </c:ser>
        <c:ser>
          <c:idx val="1"/>
          <c:order val="1"/>
          <c:tx>
            <c:v>CPF13</c:v>
          </c:tx>
          <c:spPr>
            <a:ln w="12700">
              <a:noFill/>
            </a:ln>
          </c:spPr>
          <c:marker>
            <c:symbol val="square"/>
            <c:size val="4"/>
          </c:marker>
          <c:dPt>
            <c:idx val="4"/>
            <c:marker>
              <c:spPr>
                <a:solidFill>
                  <a:srgbClr val="C00000"/>
                </a:solidFill>
              </c:spPr>
            </c:marker>
            <c:bubble3D val="0"/>
          </c:dPt>
          <c:errBars>
            <c:errDir val="y"/>
            <c:errBarType val="both"/>
            <c:errValType val="cust"/>
            <c:noEndCap val="1"/>
            <c:plus>
              <c:numRef>
                <c:f>spectr!$D$15:$D$19</c:f>
                <c:numCache>
                  <c:formatCode>General</c:formatCode>
                  <c:ptCount val="5"/>
                  <c:pt idx="0">
                    <c:v>8.3620000000000001</c:v>
                  </c:pt>
                  <c:pt idx="1">
                    <c:v>1.885</c:v>
                  </c:pt>
                  <c:pt idx="2">
                    <c:v>0.76229999999999998</c:v>
                  </c:pt>
                  <c:pt idx="3">
                    <c:v>0.58679999999999999</c:v>
                  </c:pt>
                  <c:pt idx="4">
                    <c:v>0.158</c:v>
                  </c:pt>
                </c:numCache>
              </c:numRef>
            </c:plus>
            <c:minus>
              <c:numRef>
                <c:f>spectr!$D$15:$D$19</c:f>
                <c:numCache>
                  <c:formatCode>General</c:formatCode>
                  <c:ptCount val="5"/>
                  <c:pt idx="0">
                    <c:v>8.3620000000000001</c:v>
                  </c:pt>
                  <c:pt idx="1">
                    <c:v>1.885</c:v>
                  </c:pt>
                  <c:pt idx="2">
                    <c:v>0.76229999999999998</c:v>
                  </c:pt>
                  <c:pt idx="3">
                    <c:v>0.58679999999999999</c:v>
                  </c:pt>
                  <c:pt idx="4">
                    <c:v>0.158</c:v>
                  </c:pt>
                </c:numCache>
              </c:numRef>
            </c:minus>
          </c:errBars>
          <c:xVal>
            <c:numRef>
              <c:f>spectr!$B$15:$B$19</c:f>
              <c:numCache>
                <c:formatCode>General</c:formatCode>
                <c:ptCount val="5"/>
                <c:pt idx="0">
                  <c:v>1.4999999999999999E-2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</c:v>
                </c:pt>
              </c:numCache>
            </c:numRef>
          </c:xVal>
          <c:yVal>
            <c:numRef>
              <c:f>spectr!$C$15:$C$19</c:f>
              <c:numCache>
                <c:formatCode>General</c:formatCode>
                <c:ptCount val="5"/>
                <c:pt idx="0">
                  <c:v>86.2</c:v>
                </c:pt>
                <c:pt idx="1">
                  <c:v>71.91</c:v>
                </c:pt>
                <c:pt idx="2">
                  <c:v>24.76</c:v>
                </c:pt>
                <c:pt idx="3">
                  <c:v>16.96</c:v>
                </c:pt>
                <c:pt idx="4">
                  <c:v>2.3279999999999998</c:v>
                </c:pt>
              </c:numCache>
            </c:numRef>
          </c:yVal>
          <c:smooth val="0"/>
        </c:ser>
        <c:ser>
          <c:idx val="2"/>
          <c:order val="2"/>
          <c:tx>
            <c:v>HEP13</c:v>
          </c:tx>
          <c:spPr>
            <a:ln w="12700">
              <a:noFill/>
            </a:ln>
          </c:spPr>
          <c:marker>
            <c:symbol val="triangle"/>
            <c:size val="5"/>
            <c:spPr>
              <a:solidFill>
                <a:schemeClr val="accent3">
                  <a:lumMod val="75000"/>
                </a:schemeClr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spectr!$D$27:$D$29</c:f>
                <c:numCache>
                  <c:formatCode>General</c:formatCode>
                  <c:ptCount val="3"/>
                  <c:pt idx="0">
                    <c:v>7.5550000000000006E-2</c:v>
                  </c:pt>
                  <c:pt idx="1">
                    <c:v>8.2970000000000002E-2</c:v>
                  </c:pt>
                  <c:pt idx="2">
                    <c:v>3.8490000000000003E-2</c:v>
                  </c:pt>
                </c:numCache>
              </c:numRef>
            </c:plus>
            <c:minus>
              <c:numRef>
                <c:f>spectr!$D$27:$D$29</c:f>
                <c:numCache>
                  <c:formatCode>General</c:formatCode>
                  <c:ptCount val="3"/>
                  <c:pt idx="0">
                    <c:v>7.5550000000000006E-2</c:v>
                  </c:pt>
                  <c:pt idx="1">
                    <c:v>8.2970000000000002E-2</c:v>
                  </c:pt>
                  <c:pt idx="2">
                    <c:v>3.8490000000000003E-2</c:v>
                  </c:pt>
                </c:numCache>
              </c:numRef>
            </c:minus>
          </c:errBars>
          <c:xVal>
            <c:numRef>
              <c:f>spectr!$B$27:$B$29</c:f>
              <c:numCache>
                <c:formatCode>General</c:formatCode>
                <c:ptCount val="3"/>
                <c:pt idx="0">
                  <c:v>0.375</c:v>
                </c:pt>
                <c:pt idx="1">
                  <c:v>0.46500000000000002</c:v>
                </c:pt>
                <c:pt idx="2">
                  <c:v>0.60499999999999998</c:v>
                </c:pt>
              </c:numCache>
            </c:numRef>
          </c:xVal>
          <c:yVal>
            <c:numRef>
              <c:f>spectr!$C$27:$C$29</c:f>
              <c:numCache>
                <c:formatCode>General</c:formatCode>
                <c:ptCount val="3"/>
                <c:pt idx="0">
                  <c:v>0.2379</c:v>
                </c:pt>
                <c:pt idx="1">
                  <c:v>0.16420000000000001</c:v>
                </c:pt>
                <c:pt idx="2">
                  <c:v>0.121</c:v>
                </c:pt>
              </c:numCache>
            </c:numRef>
          </c:yVal>
          <c:smooth val="0"/>
        </c:ser>
        <c:ser>
          <c:idx val="3"/>
          <c:order val="3"/>
          <c:tx>
            <c:v>ERNE</c:v>
          </c:tx>
          <c:spPr>
            <a:ln w="12700">
              <a:noFill/>
            </a:ln>
          </c:spPr>
          <c:marker>
            <c:symbol val="circle"/>
            <c:size val="5"/>
          </c:marker>
          <c:errBars>
            <c:errDir val="y"/>
            <c:errBarType val="both"/>
            <c:errValType val="cust"/>
            <c:noEndCap val="0"/>
            <c:plus>
              <c:numRef>
                <c:f>spectr!$C$37:$C$44</c:f>
                <c:numCache>
                  <c:formatCode>General</c:formatCode>
                  <c:ptCount val="8"/>
                  <c:pt idx="0">
                    <c:v>11.8</c:v>
                  </c:pt>
                  <c:pt idx="1">
                    <c:v>8.4239999999999995</c:v>
                  </c:pt>
                  <c:pt idx="2">
                    <c:v>7.1070000000000002</c:v>
                  </c:pt>
                  <c:pt idx="3">
                    <c:v>3.8639999999999999</c:v>
                  </c:pt>
                  <c:pt idx="4">
                    <c:v>1.4990000000000001</c:v>
                  </c:pt>
                  <c:pt idx="5">
                    <c:v>0.56159999999999999</c:v>
                  </c:pt>
                  <c:pt idx="6">
                    <c:v>5.3339999999999999E-2</c:v>
                  </c:pt>
                  <c:pt idx="7">
                    <c:v>4.9550000000000002E-3</c:v>
                  </c:pt>
                </c:numCache>
              </c:numRef>
            </c:plus>
            <c:minus>
              <c:numRef>
                <c:f>spectr!$C$37:$C$44</c:f>
                <c:numCache>
                  <c:formatCode>General</c:formatCode>
                  <c:ptCount val="8"/>
                  <c:pt idx="0">
                    <c:v>11.8</c:v>
                  </c:pt>
                  <c:pt idx="1">
                    <c:v>8.4239999999999995</c:v>
                  </c:pt>
                  <c:pt idx="2">
                    <c:v>7.1070000000000002</c:v>
                  </c:pt>
                  <c:pt idx="3">
                    <c:v>3.8639999999999999</c:v>
                  </c:pt>
                  <c:pt idx="4">
                    <c:v>1.4990000000000001</c:v>
                  </c:pt>
                  <c:pt idx="5">
                    <c:v>0.56159999999999999</c:v>
                  </c:pt>
                  <c:pt idx="6">
                    <c:v>5.3339999999999999E-2</c:v>
                  </c:pt>
                  <c:pt idx="7">
                    <c:v>4.9550000000000002E-3</c:v>
                  </c:pt>
                </c:numCache>
              </c:numRef>
            </c:minus>
          </c:errBars>
          <c:xVal>
            <c:numRef>
              <c:f>spectr!$A$37:$A$43</c:f>
              <c:numCache>
                <c:formatCode>General</c:formatCode>
                <c:ptCount val="7"/>
                <c:pt idx="0">
                  <c:v>1.0999999999999999E-2</c:v>
                </c:pt>
                <c:pt idx="1">
                  <c:v>1.4999999999999999E-2</c:v>
                </c:pt>
                <c:pt idx="2">
                  <c:v>0.02</c:v>
                </c:pt>
                <c:pt idx="3">
                  <c:v>3.1E-2</c:v>
                </c:pt>
                <c:pt idx="4">
                  <c:v>4.1000000000000002E-2</c:v>
                </c:pt>
                <c:pt idx="5">
                  <c:v>5.1999999999999998E-2</c:v>
                </c:pt>
                <c:pt idx="6">
                  <c:v>7.2999999999999995E-2</c:v>
                </c:pt>
              </c:numCache>
            </c:numRef>
          </c:xVal>
          <c:yVal>
            <c:numRef>
              <c:f>spectr!$B$37:$B$43</c:f>
              <c:numCache>
                <c:formatCode>General</c:formatCode>
                <c:ptCount val="7"/>
                <c:pt idx="0">
                  <c:v>206.8</c:v>
                </c:pt>
                <c:pt idx="1">
                  <c:v>207.1</c:v>
                </c:pt>
                <c:pt idx="2">
                  <c:v>151.19999999999999</c:v>
                </c:pt>
                <c:pt idx="3">
                  <c:v>78.92</c:v>
                </c:pt>
                <c:pt idx="4">
                  <c:v>49.88</c:v>
                </c:pt>
                <c:pt idx="5">
                  <c:v>34.67</c:v>
                </c:pt>
                <c:pt idx="6">
                  <c:v>5.7679999999999998</c:v>
                </c:pt>
              </c:numCache>
            </c:numRef>
          </c:yVal>
          <c:smooth val="0"/>
        </c:ser>
        <c:ser>
          <c:idx val="4"/>
          <c:order val="4"/>
          <c:tx>
            <c:v>PAM</c:v>
          </c:tx>
          <c:spPr>
            <a:ln>
              <a:noFill/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spectr!$D$70:$D$81</c:f>
                <c:numCache>
                  <c:formatCode>General</c:formatCode>
                  <c:ptCount val="12"/>
                  <c:pt idx="0">
                    <c:v>0.32240000000000002</c:v>
                  </c:pt>
                  <c:pt idx="1">
                    <c:v>9.9360000000000004E-2</c:v>
                  </c:pt>
                  <c:pt idx="2">
                    <c:v>0.1216</c:v>
                  </c:pt>
                  <c:pt idx="3">
                    <c:v>3.474E-2</c:v>
                  </c:pt>
                  <c:pt idx="4">
                    <c:v>1.5559999999999999E-2</c:v>
                  </c:pt>
                  <c:pt idx="5">
                    <c:v>1.2760000000000001E-2</c:v>
                  </c:pt>
                  <c:pt idx="6">
                    <c:v>1.1440000000000001E-2</c:v>
                  </c:pt>
                  <c:pt idx="7">
                    <c:v>1.0290000000000001E-2</c:v>
                  </c:pt>
                  <c:pt idx="8">
                    <c:v>6.8719999999999996E-3</c:v>
                  </c:pt>
                  <c:pt idx="9">
                    <c:v>7.7159999999999998E-3</c:v>
                  </c:pt>
                  <c:pt idx="10">
                    <c:v>5.012E-3</c:v>
                  </c:pt>
                  <c:pt idx="11">
                    <c:v>4.9620000000000003E-3</c:v>
                  </c:pt>
                </c:numCache>
              </c:numRef>
            </c:plus>
            <c:minus>
              <c:numRef>
                <c:f>spectr!$D$70:$D$81</c:f>
                <c:numCache>
                  <c:formatCode>General</c:formatCode>
                  <c:ptCount val="12"/>
                  <c:pt idx="0">
                    <c:v>0.32240000000000002</c:v>
                  </c:pt>
                  <c:pt idx="1">
                    <c:v>9.9360000000000004E-2</c:v>
                  </c:pt>
                  <c:pt idx="2">
                    <c:v>0.1216</c:v>
                  </c:pt>
                  <c:pt idx="3">
                    <c:v>3.474E-2</c:v>
                  </c:pt>
                  <c:pt idx="4">
                    <c:v>1.5559999999999999E-2</c:v>
                  </c:pt>
                  <c:pt idx="5">
                    <c:v>1.2760000000000001E-2</c:v>
                  </c:pt>
                  <c:pt idx="6">
                    <c:v>1.1440000000000001E-2</c:v>
                  </c:pt>
                  <c:pt idx="7">
                    <c:v>1.0290000000000001E-2</c:v>
                  </c:pt>
                  <c:pt idx="8">
                    <c:v>6.8719999999999996E-3</c:v>
                  </c:pt>
                  <c:pt idx="9">
                    <c:v>7.7159999999999998E-3</c:v>
                  </c:pt>
                  <c:pt idx="10">
                    <c:v>5.012E-3</c:v>
                  </c:pt>
                  <c:pt idx="11">
                    <c:v>4.9620000000000003E-3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spectr!$B$70:$B$76</c:f>
              <c:numCache>
                <c:formatCode>General</c:formatCode>
                <c:ptCount val="7"/>
                <c:pt idx="0">
                  <c:v>8.5999999999999993E-2</c:v>
                </c:pt>
                <c:pt idx="1">
                  <c:v>0.11600000000000001</c:v>
                </c:pt>
                <c:pt idx="2">
                  <c:v>0.156</c:v>
                </c:pt>
                <c:pt idx="3">
                  <c:v>0.20799999999999999</c:v>
                </c:pt>
                <c:pt idx="4">
                  <c:v>0.27600000000000002</c:v>
                </c:pt>
                <c:pt idx="5">
                  <c:v>0.36199999999999999</c:v>
                </c:pt>
                <c:pt idx="6">
                  <c:v>0.47299999999999998</c:v>
                </c:pt>
              </c:numCache>
            </c:numRef>
          </c:xVal>
          <c:yVal>
            <c:numRef>
              <c:f>spectr!$C$70:$C$76</c:f>
              <c:numCache>
                <c:formatCode>General</c:formatCode>
                <c:ptCount val="7"/>
                <c:pt idx="0">
                  <c:v>2.2879999999999998</c:v>
                </c:pt>
                <c:pt idx="1">
                  <c:v>0.95920000000000005</c:v>
                </c:pt>
                <c:pt idx="2">
                  <c:v>0.4602</c:v>
                </c:pt>
                <c:pt idx="3">
                  <c:v>0.22239999999999999</c:v>
                </c:pt>
                <c:pt idx="4">
                  <c:v>0.10639999999999999</c:v>
                </c:pt>
                <c:pt idx="5">
                  <c:v>5.9270000000000003E-2</c:v>
                </c:pt>
                <c:pt idx="6">
                  <c:v>3.1719999999999998E-2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06656"/>
        <c:axId val="40807232"/>
      </c:scatterChart>
      <c:valAx>
        <c:axId val="40806656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E, GeV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0807232"/>
        <c:crossesAt val="0.01"/>
        <c:crossBetween val="midCat"/>
      </c:valAx>
      <c:valAx>
        <c:axId val="40807232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J,cm</a:t>
                </a:r>
                <a:r>
                  <a:rPr lang="en-US" sz="1200" baseline="30000"/>
                  <a:t>-2</a:t>
                </a:r>
                <a:r>
                  <a:rPr lang="en-US" sz="1200"/>
                  <a:t>s</a:t>
                </a:r>
                <a:r>
                  <a:rPr lang="en-US" sz="1200" baseline="30000"/>
                  <a:t>-1</a:t>
                </a:r>
                <a:r>
                  <a:rPr lang="en-US" sz="1200"/>
                  <a:t>GeV</a:t>
                </a:r>
                <a:r>
                  <a:rPr lang="en-US" sz="1200" baseline="30000"/>
                  <a:t>-1</a:t>
                </a:r>
                <a:endParaRPr lang="ru-RU" sz="1200" baseline="30000"/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0806656"/>
        <c:crossesAt val="0.01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aseline="0"/>
            </a:pPr>
            <a:r>
              <a:rPr lang="en-US" sz="1500" baseline="0"/>
              <a:t>20110607 10.58-19.23 UT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07131002007102"/>
          <c:y val="0.16131244529521488"/>
          <c:w val="0.51797552879419495"/>
          <c:h val="0.64443369408042561"/>
        </c:manualLayout>
      </c:layout>
      <c:scatterChart>
        <c:scatterStyle val="lineMarker"/>
        <c:varyColors val="0"/>
        <c:ser>
          <c:idx val="0"/>
          <c:order val="0"/>
          <c:tx>
            <c:v>CPF13</c:v>
          </c:tx>
          <c:spPr>
            <a:ln w="15875">
              <a:noFill/>
            </a:ln>
          </c:spPr>
          <c:marker>
            <c:symbol val="square"/>
            <c:size val="5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xVal>
            <c:numRef>
              <c:f>Spectr!$B$4:$B$8</c:f>
              <c:numCache>
                <c:formatCode>General</c:formatCode>
                <c:ptCount val="5"/>
                <c:pt idx="0">
                  <c:v>1.4999999999999999E-2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</c:v>
                </c:pt>
              </c:numCache>
            </c:numRef>
          </c:xVal>
          <c:yVal>
            <c:numRef>
              <c:f>Spectr!$C$4:$C$8</c:f>
              <c:numCache>
                <c:formatCode>General</c:formatCode>
                <c:ptCount val="5"/>
                <c:pt idx="0">
                  <c:v>1135</c:v>
                </c:pt>
                <c:pt idx="1">
                  <c:v>616.6</c:v>
                </c:pt>
                <c:pt idx="2">
                  <c:v>249.2</c:v>
                </c:pt>
                <c:pt idx="3">
                  <c:v>181.6</c:v>
                </c:pt>
                <c:pt idx="4">
                  <c:v>45.44</c:v>
                </c:pt>
              </c:numCache>
            </c:numRef>
          </c:yVal>
          <c:smooth val="0"/>
        </c:ser>
        <c:ser>
          <c:idx val="1"/>
          <c:order val="1"/>
          <c:tx>
            <c:v>Hep13</c:v>
          </c:tx>
          <c:spPr>
            <a:ln w="15875">
              <a:noFill/>
            </a:ln>
          </c:spPr>
          <c:marker>
            <c:symbol val="triang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Spectr!$B$13:$B$15</c:f>
              <c:numCache>
                <c:formatCode>General</c:formatCode>
                <c:ptCount val="3"/>
                <c:pt idx="0">
                  <c:v>0.375</c:v>
                </c:pt>
                <c:pt idx="1">
                  <c:v>0.46500000000000002</c:v>
                </c:pt>
                <c:pt idx="2">
                  <c:v>0.60499999999999998</c:v>
                </c:pt>
              </c:numCache>
            </c:numRef>
          </c:xVal>
          <c:yVal>
            <c:numRef>
              <c:f>Spectr!$C$13:$C$15</c:f>
              <c:numCache>
                <c:formatCode>General</c:formatCode>
                <c:ptCount val="3"/>
                <c:pt idx="0">
                  <c:v>2.1920000000000002</c:v>
                </c:pt>
                <c:pt idx="1">
                  <c:v>1.181</c:v>
                </c:pt>
                <c:pt idx="2">
                  <c:v>0.60829999999999995</c:v>
                </c:pt>
              </c:numCache>
            </c:numRef>
          </c:yVal>
          <c:smooth val="0"/>
        </c:ser>
        <c:ser>
          <c:idx val="2"/>
          <c:order val="2"/>
          <c:tx>
            <c:v>Pew13</c:v>
          </c:tx>
          <c:spPr>
            <a:ln w="15875">
              <a:noFill/>
            </a:ln>
          </c:spPr>
          <c:marker>
            <c:symbol val="diamond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Spectr!$B$21:$B$25</c:f>
              <c:numCache>
                <c:formatCode>General</c:formatCode>
                <c:ptCount val="5"/>
                <c:pt idx="0">
                  <c:v>1.2E-2</c:v>
                </c:pt>
                <c:pt idx="1">
                  <c:v>3.1E-2</c:v>
                </c:pt>
                <c:pt idx="2">
                  <c:v>6.3E-2</c:v>
                </c:pt>
                <c:pt idx="3">
                  <c:v>0.16500000000000001</c:v>
                </c:pt>
                <c:pt idx="4">
                  <c:v>0.433</c:v>
                </c:pt>
              </c:numCache>
            </c:numRef>
          </c:xVal>
          <c:yVal>
            <c:numRef>
              <c:f>Spectr!$C$21:$C$25</c:f>
              <c:numCache>
                <c:formatCode>General</c:formatCode>
                <c:ptCount val="5"/>
                <c:pt idx="0">
                  <c:v>1332</c:v>
                </c:pt>
                <c:pt idx="1">
                  <c:v>1061</c:v>
                </c:pt>
                <c:pt idx="2">
                  <c:v>204.8</c:v>
                </c:pt>
                <c:pt idx="3">
                  <c:v>25.34</c:v>
                </c:pt>
                <c:pt idx="4">
                  <c:v>4.9470000000000001</c:v>
                </c:pt>
              </c:numCache>
            </c:numRef>
          </c:yVal>
          <c:smooth val="0"/>
        </c:ser>
        <c:ser>
          <c:idx val="3"/>
          <c:order val="3"/>
          <c:tx>
            <c:v>PAM</c:v>
          </c:tx>
          <c:spPr>
            <a:ln>
              <a:noFill/>
            </a:ln>
          </c:spPr>
          <c:marker>
            <c:symbol val="none"/>
          </c:marker>
          <c:xVal>
            <c:numRef>
              <c:f>Spectr!$B$45:$B$56</c:f>
              <c:numCache>
                <c:formatCode>General</c:formatCode>
                <c:ptCount val="12"/>
                <c:pt idx="0">
                  <c:v>8.5999999999999993E-2</c:v>
                </c:pt>
                <c:pt idx="1">
                  <c:v>0.11600000000000001</c:v>
                </c:pt>
                <c:pt idx="2">
                  <c:v>0.156</c:v>
                </c:pt>
                <c:pt idx="3">
                  <c:v>0.20799999999999999</c:v>
                </c:pt>
                <c:pt idx="4">
                  <c:v>0.27600000000000002</c:v>
                </c:pt>
                <c:pt idx="5">
                  <c:v>0.36199999999999999</c:v>
                </c:pt>
                <c:pt idx="6">
                  <c:v>0.47299999999999998</c:v>
                </c:pt>
                <c:pt idx="7">
                  <c:v>0.61099999999999999</c:v>
                </c:pt>
                <c:pt idx="8">
                  <c:v>0.78300000000000003</c:v>
                </c:pt>
                <c:pt idx="9">
                  <c:v>0.99299999999999999</c:v>
                </c:pt>
                <c:pt idx="10">
                  <c:v>1.248</c:v>
                </c:pt>
                <c:pt idx="11">
                  <c:v>1.5549999999999999</c:v>
                </c:pt>
              </c:numCache>
            </c:numRef>
          </c:xVal>
          <c:yVal>
            <c:numRef>
              <c:f>Spectr!$C$45:$C$56</c:f>
              <c:numCache>
                <c:formatCode>General</c:formatCode>
                <c:ptCount val="12"/>
                <c:pt idx="0">
                  <c:v>70.680000000000007</c:v>
                </c:pt>
                <c:pt idx="1">
                  <c:v>39.35</c:v>
                </c:pt>
                <c:pt idx="2">
                  <c:v>15.58</c:v>
                </c:pt>
                <c:pt idx="3">
                  <c:v>5.8689999999999998</c:v>
                </c:pt>
                <c:pt idx="4">
                  <c:v>1.8340000000000001</c:v>
                </c:pt>
                <c:pt idx="5">
                  <c:v>0.51319999999999999</c:v>
                </c:pt>
                <c:pt idx="6">
                  <c:v>0.2026</c:v>
                </c:pt>
                <c:pt idx="7">
                  <c:v>0.1091</c:v>
                </c:pt>
                <c:pt idx="8">
                  <c:v>7.5120000000000006E-2</c:v>
                </c:pt>
                <c:pt idx="9">
                  <c:v>6.9889999999999994E-2</c:v>
                </c:pt>
                <c:pt idx="10">
                  <c:v>6.0220000000000003E-2</c:v>
                </c:pt>
                <c:pt idx="11">
                  <c:v>3.841E-2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09536"/>
        <c:axId val="40810112"/>
      </c:scatterChart>
      <c:valAx>
        <c:axId val="40809536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E, GeV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0810112"/>
        <c:crossesAt val="1.0000000000000002E-2"/>
        <c:crossBetween val="midCat"/>
      </c:valAx>
      <c:valAx>
        <c:axId val="40810112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J, cm-2 s-1 sr-1 GeV-1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in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0809536"/>
        <c:crossesAt val="1.0000000000000002E-2"/>
        <c:crossBetween val="midCat"/>
      </c:valAx>
    </c:plotArea>
    <c:legend>
      <c:legendPos val="r"/>
      <c:layout>
        <c:manualLayout>
          <c:xMode val="edge"/>
          <c:yMode val="edge"/>
          <c:x val="0.80123600174978116"/>
          <c:y val="0.37442403032954213"/>
          <c:w val="0.14202215531882045"/>
          <c:h val="0.41858595800524934"/>
        </c:manualLayout>
      </c:layout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aseline="0"/>
            </a:pPr>
            <a:r>
              <a:rPr lang="en-US" sz="1500" baseline="0"/>
              <a:t>20110607 10.58-19.23 UT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07131002007102"/>
          <c:y val="0.16131244529521488"/>
          <c:w val="0.51797552879419495"/>
          <c:h val="0.64443369408042561"/>
        </c:manualLayout>
      </c:layout>
      <c:scatterChart>
        <c:scatterStyle val="lineMarker"/>
        <c:varyColors val="0"/>
        <c:ser>
          <c:idx val="0"/>
          <c:order val="0"/>
          <c:tx>
            <c:v>CPF13</c:v>
          </c:tx>
          <c:spPr>
            <a:ln w="15875">
              <a:noFill/>
            </a:ln>
          </c:spPr>
          <c:marker>
            <c:symbol val="square"/>
            <c:size val="5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xVal>
            <c:numRef>
              <c:f>Spectr!$B$4:$B$8</c:f>
              <c:numCache>
                <c:formatCode>General</c:formatCode>
                <c:ptCount val="5"/>
                <c:pt idx="0">
                  <c:v>1.4999999999999999E-2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</c:v>
                </c:pt>
              </c:numCache>
            </c:numRef>
          </c:xVal>
          <c:yVal>
            <c:numRef>
              <c:f>Spectr!$C$4:$C$8</c:f>
              <c:numCache>
                <c:formatCode>General</c:formatCode>
                <c:ptCount val="5"/>
                <c:pt idx="0">
                  <c:v>1135</c:v>
                </c:pt>
                <c:pt idx="1">
                  <c:v>616.6</c:v>
                </c:pt>
                <c:pt idx="2">
                  <c:v>249.2</c:v>
                </c:pt>
                <c:pt idx="3">
                  <c:v>181.6</c:v>
                </c:pt>
                <c:pt idx="4">
                  <c:v>45.44</c:v>
                </c:pt>
              </c:numCache>
            </c:numRef>
          </c:yVal>
          <c:smooth val="0"/>
        </c:ser>
        <c:ser>
          <c:idx val="1"/>
          <c:order val="1"/>
          <c:tx>
            <c:v>Hep13</c:v>
          </c:tx>
          <c:spPr>
            <a:ln w="15875">
              <a:noFill/>
            </a:ln>
          </c:spPr>
          <c:marker>
            <c:symbol val="triang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Spectr!$B$13:$B$15</c:f>
              <c:numCache>
                <c:formatCode>General</c:formatCode>
                <c:ptCount val="3"/>
                <c:pt idx="0">
                  <c:v>0.375</c:v>
                </c:pt>
                <c:pt idx="1">
                  <c:v>0.46500000000000002</c:v>
                </c:pt>
                <c:pt idx="2">
                  <c:v>0.60499999999999998</c:v>
                </c:pt>
              </c:numCache>
            </c:numRef>
          </c:xVal>
          <c:yVal>
            <c:numRef>
              <c:f>Spectr!$C$13:$C$15</c:f>
              <c:numCache>
                <c:formatCode>General</c:formatCode>
                <c:ptCount val="3"/>
                <c:pt idx="0">
                  <c:v>2.1920000000000002</c:v>
                </c:pt>
                <c:pt idx="1">
                  <c:v>1.181</c:v>
                </c:pt>
                <c:pt idx="2">
                  <c:v>0.60829999999999995</c:v>
                </c:pt>
              </c:numCache>
            </c:numRef>
          </c:yVal>
          <c:smooth val="0"/>
        </c:ser>
        <c:ser>
          <c:idx val="2"/>
          <c:order val="2"/>
          <c:tx>
            <c:v>Pew13</c:v>
          </c:tx>
          <c:spPr>
            <a:ln w="15875">
              <a:noFill/>
            </a:ln>
          </c:spPr>
          <c:marker>
            <c:symbol val="diamond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Spectr!$B$21:$B$25</c:f>
              <c:numCache>
                <c:formatCode>General</c:formatCode>
                <c:ptCount val="5"/>
                <c:pt idx="0">
                  <c:v>1.2E-2</c:v>
                </c:pt>
                <c:pt idx="1">
                  <c:v>3.1E-2</c:v>
                </c:pt>
                <c:pt idx="2">
                  <c:v>6.3E-2</c:v>
                </c:pt>
                <c:pt idx="3">
                  <c:v>0.16500000000000001</c:v>
                </c:pt>
                <c:pt idx="4">
                  <c:v>0.433</c:v>
                </c:pt>
              </c:numCache>
            </c:numRef>
          </c:xVal>
          <c:yVal>
            <c:numRef>
              <c:f>Spectr!$C$21:$C$25</c:f>
              <c:numCache>
                <c:formatCode>General</c:formatCode>
                <c:ptCount val="5"/>
                <c:pt idx="0">
                  <c:v>1332</c:v>
                </c:pt>
                <c:pt idx="1">
                  <c:v>1061</c:v>
                </c:pt>
                <c:pt idx="2">
                  <c:v>204.8</c:v>
                </c:pt>
                <c:pt idx="3">
                  <c:v>25.34</c:v>
                </c:pt>
                <c:pt idx="4">
                  <c:v>4.9470000000000001</c:v>
                </c:pt>
              </c:numCache>
            </c:numRef>
          </c:yVal>
          <c:smooth val="0"/>
        </c:ser>
        <c:ser>
          <c:idx val="3"/>
          <c:order val="3"/>
          <c:tx>
            <c:v>PAM</c:v>
          </c:tx>
          <c:spPr>
            <a:ln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Spectr!$B$45:$B$56</c:f>
              <c:numCache>
                <c:formatCode>General</c:formatCode>
                <c:ptCount val="12"/>
                <c:pt idx="0">
                  <c:v>8.5999999999999993E-2</c:v>
                </c:pt>
                <c:pt idx="1">
                  <c:v>0.11600000000000001</c:v>
                </c:pt>
                <c:pt idx="2">
                  <c:v>0.156</c:v>
                </c:pt>
                <c:pt idx="3">
                  <c:v>0.20799999999999999</c:v>
                </c:pt>
                <c:pt idx="4">
                  <c:v>0.27600000000000002</c:v>
                </c:pt>
                <c:pt idx="5">
                  <c:v>0.36199999999999999</c:v>
                </c:pt>
                <c:pt idx="6">
                  <c:v>0.47299999999999998</c:v>
                </c:pt>
                <c:pt idx="7">
                  <c:v>0.61099999999999999</c:v>
                </c:pt>
                <c:pt idx="8">
                  <c:v>0.78300000000000003</c:v>
                </c:pt>
                <c:pt idx="9">
                  <c:v>0.99299999999999999</c:v>
                </c:pt>
                <c:pt idx="10">
                  <c:v>1.248</c:v>
                </c:pt>
                <c:pt idx="11">
                  <c:v>1.5549999999999999</c:v>
                </c:pt>
              </c:numCache>
            </c:numRef>
          </c:xVal>
          <c:yVal>
            <c:numRef>
              <c:f>Spectr!$C$45:$C$56</c:f>
              <c:numCache>
                <c:formatCode>General</c:formatCode>
                <c:ptCount val="12"/>
                <c:pt idx="0">
                  <c:v>70.680000000000007</c:v>
                </c:pt>
                <c:pt idx="1">
                  <c:v>39.35</c:v>
                </c:pt>
                <c:pt idx="2">
                  <c:v>15.58</c:v>
                </c:pt>
                <c:pt idx="3">
                  <c:v>5.8689999999999998</c:v>
                </c:pt>
                <c:pt idx="4">
                  <c:v>1.8340000000000001</c:v>
                </c:pt>
                <c:pt idx="5">
                  <c:v>0.51319999999999999</c:v>
                </c:pt>
                <c:pt idx="6">
                  <c:v>0.2026</c:v>
                </c:pt>
                <c:pt idx="7">
                  <c:v>0.1091</c:v>
                </c:pt>
                <c:pt idx="8">
                  <c:v>7.5120000000000006E-2</c:v>
                </c:pt>
                <c:pt idx="9">
                  <c:v>6.9889999999999994E-2</c:v>
                </c:pt>
                <c:pt idx="10">
                  <c:v>6.0220000000000003E-2</c:v>
                </c:pt>
                <c:pt idx="11">
                  <c:v>3.841E-2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08960"/>
        <c:axId val="157622848"/>
      </c:scatterChart>
      <c:valAx>
        <c:axId val="40808960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E, GeV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7622848"/>
        <c:crossesAt val="1.0000000000000002E-2"/>
        <c:crossBetween val="midCat"/>
      </c:valAx>
      <c:valAx>
        <c:axId val="157622848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J, cm-2 s-1 sr-1 GeV-1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in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0808960"/>
        <c:crossesAt val="1.0000000000000002E-2"/>
        <c:crossBetween val="midCat"/>
      </c:valAx>
    </c:plotArea>
    <c:legend>
      <c:legendPos val="r"/>
      <c:layout>
        <c:manualLayout>
          <c:xMode val="edge"/>
          <c:yMode val="edge"/>
          <c:x val="0.80123600174978116"/>
          <c:y val="0.37442403032954213"/>
          <c:w val="0.14202215531882045"/>
          <c:h val="0.41858595800524934"/>
        </c:manualLayout>
      </c:layout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0.22926</cdr:x>
      <cdr:y>0.22865</cdr:y>
    </cdr:from>
    <cdr:to>
      <cdr:x>0.27487</cdr:x>
      <cdr:y>0.29876</cdr:y>
    </cdr:to>
    <cdr:sp macro="" textlink="">
      <cdr:nvSpPr>
        <cdr:cNvPr id="1914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49604" y="1368700"/>
          <a:ext cx="228100" cy="4187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0.35825</cdr:x>
      <cdr:y>0.27588</cdr:y>
    </cdr:from>
    <cdr:to>
      <cdr:x>0.40387</cdr:x>
      <cdr:y>0.346</cdr:y>
    </cdr:to>
    <cdr:sp macro="" textlink="">
      <cdr:nvSpPr>
        <cdr:cNvPr id="19149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4661" y="1650793"/>
          <a:ext cx="228100" cy="4187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0.44433</cdr:x>
      <cdr:y>0.33197</cdr:y>
    </cdr:from>
    <cdr:to>
      <cdr:x>0.48995</cdr:x>
      <cdr:y>0.40209</cdr:y>
    </cdr:to>
    <cdr:sp macro="" textlink="">
      <cdr:nvSpPr>
        <cdr:cNvPr id="19149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5107" y="1985778"/>
          <a:ext cx="228100" cy="4187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0.24373</cdr:x>
      <cdr:y>0.34698</cdr:y>
    </cdr:from>
    <cdr:to>
      <cdr:x>0.42545</cdr:x>
      <cdr:y>0.3888</cdr:y>
    </cdr:to>
    <cdr:sp macro="" textlink="">
      <cdr:nvSpPr>
        <cdr:cNvPr id="19149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21958" y="2075401"/>
          <a:ext cx="908721" cy="2497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Spacecraft</a:t>
          </a:r>
        </a:p>
      </cdr:txBody>
    </cdr:sp>
  </cdr:relSizeAnchor>
  <cdr:relSizeAnchor xmlns:cdr="http://schemas.openxmlformats.org/drawingml/2006/chartDrawing">
    <cdr:from>
      <cdr:x>0.57259</cdr:x>
      <cdr:y>0.37724</cdr:y>
    </cdr:from>
    <cdr:to>
      <cdr:x>0.64322</cdr:x>
      <cdr:y>0.43727</cdr:y>
    </cdr:to>
    <cdr:sp macro="" textlink="">
      <cdr:nvSpPr>
        <cdr:cNvPr id="19149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66485" y="2256116"/>
          <a:ext cx="353187" cy="3584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2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Bal</a:t>
          </a:r>
        </a:p>
      </cdr:txBody>
    </cdr:sp>
  </cdr:relSizeAnchor>
  <cdr:relSizeAnchor xmlns:cdr="http://schemas.openxmlformats.org/drawingml/2006/chartDrawing">
    <cdr:from>
      <cdr:x>0.64322</cdr:x>
      <cdr:y>0.46334</cdr:y>
    </cdr:from>
    <cdr:to>
      <cdr:x>0.719</cdr:x>
      <cdr:y>0.5064</cdr:y>
    </cdr:to>
    <cdr:sp macro="" textlink="">
      <cdr:nvSpPr>
        <cdr:cNvPr id="19149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9672" y="2770347"/>
          <a:ext cx="378940" cy="2571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2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NM</a:t>
          </a:r>
        </a:p>
      </cdr:txBody>
    </cdr:sp>
  </cdr:relSizeAnchor>
  <cdr:relSizeAnchor xmlns:cdr="http://schemas.openxmlformats.org/drawingml/2006/chartDrawing">
    <cdr:from>
      <cdr:x>0.50907</cdr:x>
      <cdr:y>0.27662</cdr:y>
    </cdr:from>
    <cdr:to>
      <cdr:x>0.65671</cdr:x>
      <cdr:y>0.31352</cdr:y>
    </cdr:to>
    <cdr:sp macro="" textlink="">
      <cdr:nvSpPr>
        <cdr:cNvPr id="19149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8862" y="1655201"/>
          <a:ext cx="738259" cy="2203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2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PAMELA</a:t>
          </a:r>
        </a:p>
      </cdr:txBody>
    </cdr:sp>
  </cdr:relSizeAnchor>
  <cdr:relSizeAnchor xmlns:cdr="http://schemas.openxmlformats.org/drawingml/2006/chartDrawing">
    <cdr:from>
      <cdr:x>0.44847</cdr:x>
      <cdr:y>0.19489</cdr:y>
    </cdr:from>
    <cdr:to>
      <cdr:x>0.65267</cdr:x>
      <cdr:y>0.24441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8375" y="1162050"/>
          <a:ext cx="101917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/>
            <a:t>ARINA</a:t>
          </a:r>
          <a:endParaRPr lang="ru-RU" sz="1400" b="1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0.44636</cdr:x>
      <cdr:y>0.01543</cdr:y>
    </cdr:from>
    <cdr:to>
      <cdr:x>0.7</cdr:x>
      <cdr:y>0.08669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3297" y="47478"/>
          <a:ext cx="1183778" cy="2192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 J10, cycles 20-23</a:t>
          </a:r>
        </a:p>
        <a:p xmlns:a="http://schemas.openxmlformats.org/drawingml/2006/main">
          <a:pPr algn="ctr" rtl="0">
            <a:defRPr sz="1000"/>
          </a:pPr>
          <a:endParaRPr lang="ru-RU" sz="1000" b="1" i="0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0.50838</cdr:x>
      <cdr:y>0.28018</cdr:y>
    </cdr:from>
    <cdr:to>
      <cdr:x>0.62306</cdr:x>
      <cdr:y>0.33307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76841" y="907874"/>
          <a:ext cx="806100" cy="1707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p&gt;~1000 MeV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0.62999</cdr:x>
      <cdr:y>0.18375</cdr:y>
    </cdr:from>
    <cdr:to>
      <cdr:x>0.92924</cdr:x>
      <cdr:y>0.39374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0" y="504056"/>
          <a:ext cx="136815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ym typeface="Symbol"/>
            </a:rPr>
            <a:t></a:t>
          </a:r>
          <a:r>
            <a:rPr lang="en-US" sz="1400" dirty="0" smtClean="0">
              <a:sym typeface="Symbol"/>
            </a:rPr>
            <a:t>2=10</a:t>
          </a:r>
        </a:p>
        <a:p xmlns:a="http://schemas.openxmlformats.org/drawingml/2006/main">
          <a:r>
            <a:rPr lang="ru-RU" sz="1400" dirty="0" smtClean="0">
              <a:solidFill>
                <a:srgbClr val="FF0000"/>
              </a:solidFill>
              <a:sym typeface="Symbol"/>
            </a:rPr>
            <a:t></a:t>
          </a:r>
          <a:r>
            <a:rPr lang="en-US" sz="1400" dirty="0" smtClean="0">
              <a:solidFill>
                <a:srgbClr val="FF0000"/>
              </a:solidFill>
              <a:sym typeface="Symbol"/>
            </a:rPr>
            <a:t>2= 88</a:t>
          </a:r>
        </a:p>
        <a:p xmlns:a="http://schemas.openxmlformats.org/drawingml/2006/main">
          <a:endParaRPr lang="ru-RU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0.58252</cdr:x>
      <cdr:y>0.13514</cdr:y>
    </cdr:from>
    <cdr:to>
      <cdr:x>0.83495</cdr:x>
      <cdr:y>0.32432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0" y="720080"/>
          <a:ext cx="187220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tx1"/>
              </a:solidFill>
              <a:sym typeface="Symbol"/>
            </a:rPr>
            <a:t>2 =  5.7</a:t>
          </a:r>
        </a:p>
        <a:p xmlns:a="http://schemas.openxmlformats.org/drawingml/2006/main">
          <a:r>
            <a:rPr lang="en-US" sz="1600" dirty="0" smtClean="0">
              <a:solidFill>
                <a:srgbClr val="FF0000"/>
              </a:solidFill>
              <a:sym typeface="Symbol"/>
            </a:rPr>
            <a:t>2 =  26</a:t>
          </a:r>
        </a:p>
        <a:p xmlns:a="http://schemas.openxmlformats.org/drawingml/2006/main">
          <a:pPr marL="285750" indent="-285750">
            <a:buFont typeface="Symbol"/>
            <a:buChar char="c"/>
          </a:pPr>
          <a:endParaRPr lang="ru-RU" sz="1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0.70208</cdr:x>
      <cdr:y>0.11111</cdr:y>
    </cdr:from>
    <cdr:to>
      <cdr:x>0.86875</cdr:x>
      <cdr:y>0.19792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09925" y="304800"/>
          <a:ext cx="7620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0.6875</cdr:x>
      <cdr:y>0.08333</cdr:y>
    </cdr:from>
    <cdr:to>
      <cdr:x>0.91875</cdr:x>
      <cdr:y>0.15972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43250" y="228600"/>
          <a:ext cx="10572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0.72917</cdr:x>
      <cdr:y>0.05903</cdr:y>
    </cdr:from>
    <cdr:to>
      <cdr:x>0.94792</cdr:x>
      <cdr:y>0.28125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33765" y="161931"/>
          <a:ext cx="1000125" cy="609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0" i="0" u="none" strike="noStrike" dirty="0">
              <a:solidFill>
                <a:srgbClr val="000000"/>
              </a:solidFill>
              <a:effectLst/>
              <a:latin typeface="Symbol"/>
            </a:rPr>
            <a:t>c</a:t>
          </a:r>
          <a:r>
            <a:rPr lang="en-US" sz="1400" b="0" i="0" u="none" strike="noStrike" dirty="0">
              <a:solidFill>
                <a:srgbClr val="000000"/>
              </a:solidFill>
              <a:effectLst/>
            </a:rPr>
            <a:t>2 = 511.6</a:t>
          </a:r>
        </a:p>
        <a:p xmlns:a="http://schemas.openxmlformats.org/drawingml/2006/main">
          <a:r>
            <a:rPr lang="en-US" sz="1400" dirty="0"/>
            <a:t> </a:t>
          </a:r>
          <a:r>
            <a:rPr lang="en-US" sz="1400" dirty="0">
              <a:solidFill>
                <a:srgbClr val="FF0000"/>
              </a:solidFill>
              <a:sym typeface="Symbol"/>
            </a:rPr>
            <a:t>2=145</a:t>
          </a:r>
          <a:endParaRPr lang="ru-RU" sz="1400" dirty="0">
            <a:solidFill>
              <a:srgbClr val="FF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0.70874</cdr:x>
      <cdr:y>0.1575</cdr:y>
    </cdr:from>
    <cdr:to>
      <cdr:x>0.90874</cdr:x>
      <cdr:y>0.49083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0360" y="4320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0.67724</cdr:x>
      <cdr:y>0.0525</cdr:y>
    </cdr:from>
    <cdr:to>
      <cdr:x>0.96074</cdr:x>
      <cdr:y>0.21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96344" y="144016"/>
          <a:ext cx="129614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ym typeface="Symbol"/>
            </a:rPr>
            <a:t></a:t>
          </a:r>
          <a:r>
            <a:rPr lang="en-US" sz="1400" dirty="0">
              <a:sym typeface="Symbol"/>
            </a:rPr>
            <a:t>2 =56.3</a:t>
          </a:r>
        </a:p>
        <a:p xmlns:a="http://schemas.openxmlformats.org/drawingml/2006/main">
          <a:r>
            <a:rPr lang="ru-RU" sz="1400" dirty="0">
              <a:solidFill>
                <a:srgbClr val="FF0000"/>
              </a:solidFill>
              <a:sym typeface="Symbol"/>
            </a:rPr>
            <a:t></a:t>
          </a:r>
          <a:r>
            <a:rPr lang="en-US" sz="1400" dirty="0">
              <a:solidFill>
                <a:srgbClr val="FF0000"/>
              </a:solidFill>
              <a:sym typeface="Symbol"/>
            </a:rPr>
            <a:t>2=28</a:t>
          </a:r>
          <a:endParaRPr lang="ru-RU" sz="1400" dirty="0">
            <a:solidFill>
              <a:srgbClr val="FF0000"/>
            </a:solidFill>
          </a:endParaRPr>
        </a:p>
        <a:p xmlns:a="http://schemas.openxmlformats.org/drawingml/2006/main">
          <a:endParaRPr lang="ru-RU" sz="14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0.5814</cdr:x>
      <cdr:y>0.87805</cdr:y>
    </cdr:from>
    <cdr:to>
      <cdr:x>0.72034</cdr:x>
      <cdr:y>0.93283</cdr:y>
    </cdr:to>
    <cdr:sp macro="" textlink="">
      <cdr:nvSpPr>
        <cdr:cNvPr id="7372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00400" y="5184576"/>
          <a:ext cx="860412" cy="3234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>
              <a:solidFill>
                <a:srgbClr val="FF0000"/>
              </a:solidFill>
              <a:latin typeface="Arial"/>
              <a:cs typeface="Arial"/>
            </a:rPr>
            <a:t>2</a:t>
          </a:r>
        </a:p>
        <a:p xmlns:a="http://schemas.openxmlformats.org/drawingml/2006/main">
          <a:pPr algn="ctr" rtl="0">
            <a:defRPr sz="1000"/>
          </a:pPr>
          <a:endParaRPr lang="ru-RU" sz="1100" b="1" i="0" u="none" strike="noStrike" baseline="0" dirty="0">
            <a:solidFill>
              <a:srgbClr val="FF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0.78569</cdr:x>
      <cdr:y>0.88711</cdr:y>
    </cdr:from>
    <cdr:to>
      <cdr:x>0.98896</cdr:x>
      <cdr:y>0.94531</cdr:y>
    </cdr:to>
    <cdr:sp macro="" textlink="">
      <cdr:nvSpPr>
        <cdr:cNvPr id="7373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8141" y="3873144"/>
          <a:ext cx="896405" cy="2538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b="0" i="0" u="none" strike="noStrike" baseline="0" dirty="0">
              <a:solidFill>
                <a:srgbClr val="FF0000"/>
              </a:solidFill>
              <a:latin typeface="Arial"/>
              <a:cs typeface="Arial"/>
            </a:rPr>
            <a:t>Rigidity</a:t>
          </a:r>
          <a:r>
            <a:rPr lang="en-US" sz="925" b="0" i="0" u="none" strike="noStrike" baseline="0" dirty="0">
              <a:solidFill>
                <a:srgbClr val="FF0000"/>
              </a:solidFill>
              <a:latin typeface="Arial"/>
              <a:cs typeface="Arial"/>
            </a:rPr>
            <a:t>, GV</a:t>
          </a:r>
        </a:p>
      </cdr:txBody>
    </cdr:sp>
  </cdr:relSizeAnchor>
  <cdr:relSizeAnchor xmlns:cdr="http://schemas.openxmlformats.org/drawingml/2006/chartDrawing">
    <cdr:from>
      <cdr:x>0.54721</cdr:x>
      <cdr:y>0.87855</cdr:y>
    </cdr:from>
    <cdr:to>
      <cdr:x>0.60616</cdr:x>
      <cdr:y>0.93651</cdr:y>
    </cdr:to>
    <cdr:sp macro="" textlink="">
      <cdr:nvSpPr>
        <cdr:cNvPr id="7373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6403" y="3835806"/>
          <a:ext cx="259968" cy="252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>
              <a:solidFill>
                <a:srgbClr val="FF0000"/>
              </a:solidFill>
              <a:latin typeface="Arial"/>
              <a:cs typeface="Arial"/>
            </a:rPr>
            <a:t>1</a:t>
          </a:r>
        </a:p>
      </cdr:txBody>
    </cdr:sp>
  </cdr:relSizeAnchor>
  <cdr:relSizeAnchor xmlns:cdr="http://schemas.openxmlformats.org/drawingml/2006/chartDrawing">
    <cdr:from>
      <cdr:x>0.69767</cdr:x>
      <cdr:y>0.87805</cdr:y>
    </cdr:from>
    <cdr:to>
      <cdr:x>0.75662</cdr:x>
      <cdr:y>0.93821</cdr:y>
    </cdr:to>
    <cdr:sp macro="" textlink="">
      <cdr:nvSpPr>
        <cdr:cNvPr id="7373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20480" y="5184576"/>
          <a:ext cx="365059" cy="3552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>
              <a:solidFill>
                <a:srgbClr val="FF0000"/>
              </a:solidFill>
              <a:latin typeface="Arial"/>
              <a:cs typeface="Arial"/>
            </a:rPr>
            <a:t>5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0.44636</cdr:x>
      <cdr:y>0.01543</cdr:y>
    </cdr:from>
    <cdr:to>
      <cdr:x>0.7</cdr:x>
      <cdr:y>0.08669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3297" y="47478"/>
          <a:ext cx="1183778" cy="2192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 J100 all, cycle 24</a:t>
          </a:r>
        </a:p>
        <a:p xmlns:a="http://schemas.openxmlformats.org/drawingml/2006/main">
          <a:pPr algn="ctr" rtl="0">
            <a:defRPr sz="1000"/>
          </a:pPr>
          <a:endParaRPr lang="ru-RU" sz="1000" b="1" i="0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0.44636</cdr:x>
      <cdr:y>0.01543</cdr:y>
    </cdr:from>
    <cdr:to>
      <cdr:x>0.7</cdr:x>
      <cdr:y>0.08669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3297" y="47478"/>
          <a:ext cx="1183778" cy="2192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 GLE </a:t>
          </a:r>
          <a:r>
            <a:rPr lang="ru-RU" sz="10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1942-20</a:t>
          </a:r>
          <a:r>
            <a:rPr lang="en-US" sz="10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12</a:t>
          </a:r>
          <a:endParaRPr lang="ru-RU" sz="1000" b="1" i="0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7C815-DB9D-4369-A907-526101FC5352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EA8BD-30FB-42CA-868D-EFE63F651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8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ED201-A1B2-4A4D-8CB4-C53F43FFAC2B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</a:t>
            </a:r>
            <a:r>
              <a:rPr lang="en-US" sz="800"/>
              <a:t>3 main mechanisms of acceleration: DC from E-fields ~ 10</a:t>
            </a:r>
            <a:r>
              <a:rPr lang="en-US" sz="800" baseline="30000"/>
              <a:t>3</a:t>
            </a:r>
            <a:r>
              <a:rPr lang="en-US" sz="800"/>
              <a:t> Vm</a:t>
            </a:r>
            <a:r>
              <a:rPr lang="en-US" sz="800" baseline="30000"/>
              <a:t>-1</a:t>
            </a:r>
            <a:r>
              <a:rPr lang="en-US" sz="800"/>
              <a:t> during reconnection; diffusive shocks, and stochastic acceleration, due to highly turbulent environment);</a:t>
            </a:r>
            <a:endParaRPr lang="ru-RU" sz="8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d:\PAM_SOLAR\PAM_24_14\All_spectra.xlsx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32AB-7622-4DFB-AC45-139835DDFAC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71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32AB-7622-4DFB-AC45-139835DDFACA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7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d:\PAM_SOLAR\PAM_24_14\Fitting\fit\Xsq_spec.xlsx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32AB-7622-4DFB-AC45-139835DDFACA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32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d:\PAM_SOLAR\PAM_24_14\All_spectra.xlsx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32AB-7622-4DFB-AC45-139835DDFACA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40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d:\27_day\SPE\New_Catalogue\Comparison 23 and 24\J10024_vs_Long.xlsx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32AB-7622-4DFB-AC45-139835DDFACA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9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d:\PAMELA\PAMSPEC.XLS, sheet</a:t>
            </a:r>
            <a:r>
              <a:rPr lang="en-US" baseline="0" dirty="0" smtClean="0"/>
              <a:t> 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EA8BD-30FB-42CA-868D-EFE63F6514A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9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d:\PAM_SOLAR\GLE70\NM\Ap_GOES__Dec_09.xls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EA8BD-30FB-42CA-868D-EFE63F6514A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5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d:\PAM_SOLAR\GLE70\GLE70_int_spec.xlsx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EA8BD-30FB-42CA-868D-EFE63F6514A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54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EA8BD-30FB-42CA-868D-EFE63F6514A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9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32AB-7622-4DFB-AC45-139835DDFACA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82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d:\PAM_SOLAR\PAM_24_14\Formulae.docx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32AB-7622-4DFB-AC45-139835DDFACA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1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32AB-7622-4DFB-AC45-139835DDFACA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04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d:\PAM_SOLAR\PAM_24_14\All_spectra.xlsx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D32AB-7622-4DFB-AC45-139835DDFAC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4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D363-4C07-447D-AC05-953003E6B6BE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91E4-FB54-4373-BBA8-3133CFFCC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3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D363-4C07-447D-AC05-953003E6B6BE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91E4-FB54-4373-BBA8-3133CFFCC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379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E85AF-58CE-41BF-A669-DA9D9A1DBD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002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6D3A6-1E78-4C9F-AF14-349D512285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651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482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051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689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219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014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218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749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7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D363-4C07-447D-AC05-953003E6B6BE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91E4-FB54-4373-BBA8-3133CFFCC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481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069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452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712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961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651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10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272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462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779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9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20C8B-DA45-48BD-921A-5121D4FC263E}" type="datetime1">
              <a:rPr lang="zh-CN" altLang="en-US">
                <a:solidFill>
                  <a:srgbClr val="000000"/>
                </a:solidFill>
              </a:rPr>
              <a:pPr/>
              <a:t>2015/10/9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4E08F-F9BA-4700-8C4D-FABBC24B258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816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683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090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275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246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94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384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60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050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045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95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0A9FA-5ABB-4CD3-8714-414586757AD1}" type="datetime1">
              <a:rPr lang="zh-CN" altLang="en-US">
                <a:solidFill>
                  <a:srgbClr val="000000"/>
                </a:solidFill>
              </a:rPr>
              <a:pPr/>
              <a:t>2015/10/9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E1581-CB1A-4D27-ACFE-E2C1602C389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154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181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395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60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850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160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293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983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586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813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23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17DEA7-A4C6-406E-94FD-D4669EC66C90}" type="datetime1">
              <a:rPr lang="zh-CN" altLang="en-US">
                <a:solidFill>
                  <a:srgbClr val="000000"/>
                </a:solidFill>
              </a:rPr>
              <a:pPr/>
              <a:t>2015/10/9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5034C-2B9F-4097-88A3-6614DC3EEDB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5066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615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796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969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668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775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130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8435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FFFFFF"/>
                </a:solidFill>
              </a:endParaRPr>
            </a:p>
          </p:txBody>
        </p:sp>
        <p:grpSp>
          <p:nvGrpSpPr>
            <p:cNvPr id="18436" name="Group 1028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8437" name="Oval 1029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38" name="Oval 1030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39" name="Oval 1031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0" name="Oval 1032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1" name="Oval 1033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2" name="Freeform 1034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3" name="Freeform 1035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4" name="Freeform 1036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5" name="Freeform 1037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6" name="Freeform 1038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7" name="Oval 1039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448" name="Group 1040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8449" name="Oval 1041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0" name="Oval 1042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1" name="Oval 1043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2" name="Oval 1044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3" name="Oval 1045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4" name="Oval 1046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5" name="Oval 1047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6" name="Oval 1048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7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8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9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60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61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62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63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64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65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66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467" name="Group 1059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8468" name="Freeform 1060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69" name="Freeform 1061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70" name="Freeform 1062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71" name="Freeform 1063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72" name="Freeform 1064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73" name="Freeform 1065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74" name="Freeform 1066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75" name="Freeform 1067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76" name="Freeform 1068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77" name="Freeform 1069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78" name="Freeform 1070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79" name="Oval 1071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80" name="Oval 1072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81" name="Oval 1073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82" name="Oval 1074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83" name="Oval 1075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84" name="Oval 1076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485" name="Group 1077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8486" name="Freeform 1078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87" name="Freeform 1079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88" name="Freeform 1080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89" name="Freeform 1081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90" name="Freeform 1082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91" name="Freeform 1083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92" name="Freeform 1084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93" name="Group 1085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494" name="Oval 1086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95" name="Oval 1087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96" name="Oval 1088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497" name="Oval 1089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8498" name="Rectangle 109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8499" name="Rectangle 109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500" name="Rectangle 109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8501" name="Rectangle 109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8502" name="Rectangle 109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D56663B-0DED-4B25-AC68-092D57CC920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0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10926-82BC-44AF-8DD6-1CE6B1040F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092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12C94-506E-477F-8F43-A7564BB0D87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856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B4B0F-8AB3-4DC0-AC94-25CB389895E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40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EEEC6-FEB0-4EBC-BA7F-030605A85BFE}" type="datetime1">
              <a:rPr lang="zh-CN" altLang="en-US">
                <a:solidFill>
                  <a:srgbClr val="000000"/>
                </a:solidFill>
              </a:rPr>
              <a:pPr/>
              <a:t>2015/10/9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C3001-A3BA-471A-AF03-3310771FBDC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229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C5E3E-98E0-4FF8-9A96-446800BA59B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6432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A8EBB-2C51-47E0-BBB1-6E22E4F0B24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833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4D896-864B-42AD-AF50-C5D1F615FC1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047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2768D-A64E-471E-9F4B-70B44A2AC97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456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6A867-C919-42C8-A5A7-7318FC8DC48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252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04610-319A-4F25-849B-E20C3CDB03A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3063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F900C-200F-425A-A8BD-FA2787BFCED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203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E3CE6B-A8AB-4A67-83FF-CD7DCD3C5D1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13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6BF1-B490-46E8-9A08-88E6F1CA13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3F14-E682-424A-9762-55DDA65E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659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6BF1-B490-46E8-9A08-88E6F1CA13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3F14-E682-424A-9762-55DDA65E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91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3A7A5-0C34-4E07-B4AF-F0FE0C0535AE}" type="datetime1">
              <a:rPr lang="zh-CN" altLang="en-US">
                <a:solidFill>
                  <a:srgbClr val="000000"/>
                </a:solidFill>
              </a:rPr>
              <a:pPr/>
              <a:t>2015/10/9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8F7AF-86D9-4DF3-8E04-763805334EC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09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6BF1-B490-46E8-9A08-88E6F1CA13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3F14-E682-424A-9762-55DDA65E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737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6BF1-B490-46E8-9A08-88E6F1CA13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3F14-E682-424A-9762-55DDA65E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957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6BF1-B490-46E8-9A08-88E6F1CA13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3F14-E682-424A-9762-55DDA65E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420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6BF1-B490-46E8-9A08-88E6F1CA13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3F14-E682-424A-9762-55DDA65E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5695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6BF1-B490-46E8-9A08-88E6F1CA13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3F14-E682-424A-9762-55DDA65E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958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6BF1-B490-46E8-9A08-88E6F1CA13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3F14-E682-424A-9762-55DDA65E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913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6BF1-B490-46E8-9A08-88E6F1CA13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3F14-E682-424A-9762-55DDA65E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4084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6BF1-B490-46E8-9A08-88E6F1CA13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3F14-E682-424A-9762-55DDA65E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378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6BF1-B490-46E8-9A08-88E6F1CA13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3F14-E682-424A-9762-55DDA65E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3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4B7A49-E736-47E8-955C-6B4816DA0E1E}" type="datetime1">
              <a:rPr lang="zh-CN" altLang="en-US">
                <a:solidFill>
                  <a:srgbClr val="000000"/>
                </a:solidFill>
              </a:rPr>
              <a:pPr/>
              <a:t>2015/10/9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1CD13-F40D-43E8-A7B5-147F1ECC9A1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4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31E97-8BBC-410B-9BFE-5D76D3FBCE9F}" type="datetime1">
              <a:rPr lang="zh-CN" altLang="en-US">
                <a:solidFill>
                  <a:srgbClr val="000000"/>
                </a:solidFill>
              </a:rPr>
              <a:pPr/>
              <a:t>2015/10/9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5078D-CA7E-4103-93FF-62D15034FB0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7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22C75B-F39D-44EA-AEDE-777DFCFBAABD}" type="datetime1">
              <a:rPr lang="zh-CN" altLang="en-US">
                <a:solidFill>
                  <a:srgbClr val="000000"/>
                </a:solidFill>
              </a:rPr>
              <a:pPr/>
              <a:t>2015/10/9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31D83-59A5-4D51-B130-BB2CD642DEE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7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D363-4C07-447D-AC05-953003E6B6BE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91E4-FB54-4373-BBA8-3133CFFCC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86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CB6A4-ED68-458F-AD9B-968972820BD8}" type="datetime1">
              <a:rPr lang="zh-CN" altLang="en-US">
                <a:solidFill>
                  <a:srgbClr val="000000"/>
                </a:solidFill>
              </a:rPr>
              <a:pPr/>
              <a:t>2015/10/9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3D7BB-0D53-4CDB-9790-0CAD297F902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06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2C7B98-E26E-4E4C-A9A0-06925EB556D2}" type="datetime1">
              <a:rPr lang="zh-CN" altLang="en-US">
                <a:solidFill>
                  <a:srgbClr val="000000"/>
                </a:solidFill>
              </a:rPr>
              <a:pPr/>
              <a:t>2015/10/9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34DA1-2BC5-4EDD-9F26-88928B46760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0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6507DB-D09D-41C1-BE1A-C98E4300958C}" type="datetime1">
              <a:rPr lang="zh-CN" altLang="en-US">
                <a:solidFill>
                  <a:srgbClr val="000000"/>
                </a:solidFill>
              </a:rPr>
              <a:pPr/>
              <a:t>2015/10/9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3809F-8655-44B1-906A-8821F0023BB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66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00A2CB-B6FF-4A6F-BED7-649E77A1727C}" type="datetime1">
              <a:rPr lang="zh-CN" altLang="en-US">
                <a:solidFill>
                  <a:srgbClr val="000000"/>
                </a:solidFill>
              </a:rPr>
              <a:pPr/>
              <a:t>2015/10/9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430048-1EA7-41DD-B45A-0EFE590B17C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28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7F26B-AFF1-450E-B891-4EEC5D6505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36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10E2F-E8D2-49E5-811F-67F615A973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75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A12B1-9AC1-4950-A214-0D5E214466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45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6A1CD-83C4-4EA4-9B8E-F7FD13907EC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71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3EE3F-F7D9-4584-BAF1-9413E59E282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66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7B682-CEE6-4576-833D-0EDE0F0A32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D363-4C07-447D-AC05-953003E6B6BE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91E4-FB54-4373-BBA8-3133CFFCC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36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36255-3FF4-4534-87A8-7D5F9D46C3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57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2714-69FF-445D-962C-11A3ABCC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49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76C21-A233-4270-8262-C994A92700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28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8DAC1-B8E2-4EB6-9775-DD0C016743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54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CB011-0F1B-4249-832F-B5E590CAFF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61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7F26B-AFF1-450E-B891-4EEC5D6505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05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10E2F-E8D2-49E5-811F-67F615A973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21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A12B1-9AC1-4950-A214-0D5E214466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00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6A1CD-83C4-4EA4-9B8E-F7FD13907EC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38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3EE3F-F7D9-4584-BAF1-9413E59E282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8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D363-4C07-447D-AC05-953003E6B6BE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91E4-FB54-4373-BBA8-3133CFFCC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92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7B682-CEE6-4576-833D-0EDE0F0A32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68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36255-3FF4-4534-87A8-7D5F9D46C3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33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2714-69FF-445D-962C-11A3ABCC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76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76C21-A233-4270-8262-C994A92700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56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8DAC1-B8E2-4EB6-9775-DD0C016743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72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CB011-0F1B-4249-832F-B5E590CAFF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9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7F26B-AFF1-450E-B891-4EEC5D6505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702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10E2F-E8D2-49E5-811F-67F615A973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31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A12B1-9AC1-4950-A214-0D5E214466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61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6A1CD-83C4-4EA4-9B8E-F7FD13907EC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9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D363-4C07-447D-AC05-953003E6B6BE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91E4-FB54-4373-BBA8-3133CFFCC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9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3EE3F-F7D9-4584-BAF1-9413E59E282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26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7B682-CEE6-4576-833D-0EDE0F0A32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40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36255-3FF4-4534-87A8-7D5F9D46C3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50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2714-69FF-445D-962C-11A3ABCC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16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76C21-A233-4270-8262-C994A92700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712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8DAC1-B8E2-4EB6-9775-DD0C016743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6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CB011-0F1B-4249-832F-B5E590CAFF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44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7F26B-AFF1-450E-B891-4EEC5D6505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48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10E2F-E8D2-49E5-811F-67F615A973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455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A12B1-9AC1-4950-A214-0D5E214466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9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D363-4C07-447D-AC05-953003E6B6BE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91E4-FB54-4373-BBA8-3133CFFCC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071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6A1CD-83C4-4EA4-9B8E-F7FD13907EC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45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3EE3F-F7D9-4584-BAF1-9413E59E282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957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7B682-CEE6-4576-833D-0EDE0F0A32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87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36255-3FF4-4534-87A8-7D5F9D46C3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43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2714-69FF-445D-962C-11A3ABCC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747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76C21-A233-4270-8262-C994A92700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5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8DAC1-B8E2-4EB6-9775-DD0C016743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67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CB011-0F1B-4249-832F-B5E590CAFF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668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FC367-C8AB-419F-9DCB-5925ABBA2F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57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FB08B-FE9E-4636-9C30-2E9095157D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4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D363-4C07-447D-AC05-953003E6B6BE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91E4-FB54-4373-BBA8-3133CFFCC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797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B0448-CDD8-464F-B73B-3BAD86DDDC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876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ABFD4-C054-42B4-A501-FEC9A294CA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29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D1F73-FE8D-4665-B0A0-1D7FC1A368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390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A0C68-8D2D-4A05-8BAE-FEEC03A1DD0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877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44303-5D7E-4E89-84C8-798BCAC8E4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401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7FDFC-9BEA-4554-AC02-3D45DED954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233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91466-F166-458D-B749-40FB506700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877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6981D-F0D9-4768-B9FC-7268F63391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764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30C8D-C5E3-4D6D-BC60-259AD69F95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51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D363-4C07-447D-AC05-953003E6B6BE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91E4-FB54-4373-BBA8-3133CFFCC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697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602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944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67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021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731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925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90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883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147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8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D363-4C07-447D-AC05-953003E6B6BE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91E4-FB54-4373-BBA8-3133CFFCC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61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6666-63FC-43B0-8E95-BF3BD4B9B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584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20754-38E2-4D39-98A9-0B83C2D473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652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AD4A8-8F9D-4D68-A8CE-2701A2089A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092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787A0-8794-4176-B1B8-3F6D9B5974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616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9856C-18A4-4AA5-A236-BBE492F2ED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80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B91E6-86DD-46B8-9500-8B3DAAD0D4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69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4AE7E-C135-4592-BD69-6EA05F8591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617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BD90-8166-496B-B0E7-2F6693F05E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819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FD03D-EDE4-411B-873B-3D4530DCE8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318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6A539-05C0-4134-86F3-293EC895BC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0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6D363-4C07-447D-AC05-953003E6B6BE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191E4-FB54-4373-BBA8-3133CFFCC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8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0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5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1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E63E-6D4F-4A93-AC7B-F993D9AB1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47694-29D0-4AFE-953E-27E03DC8D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4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FFFFFF"/>
              </a:solidFill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FFFFFF"/>
                </a:solidFill>
              </a:endParaRPr>
            </a:p>
          </p:txBody>
        </p:sp>
        <p:grpSp>
          <p:nvGrpSpPr>
            <p:cNvPr id="1741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4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42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4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44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4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46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746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47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74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7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74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74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74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DDA240-39EA-48C0-89E2-73FAC5ECE537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531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F6BF1-B490-46E8-9A08-88E6F1CA13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3F14-E682-424A-9762-55DDA65E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2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33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B4E9592-441B-4948-BF07-E0CE9AF2185A}" type="datetime1">
              <a:rPr lang="zh-CN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2015/10/9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A8823BF-DF67-4226-95DB-DAD024A6C977}" type="slidenum">
              <a:rPr lang="zh-CN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15A650-FA6C-4481-91BA-38BEAECCBD1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5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15A650-FA6C-4481-91BA-38BEAECCBD1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15A650-FA6C-4481-91BA-38BEAECCBD1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9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15A650-FA6C-4481-91BA-38BEAECCBD1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EF168C-BA3B-4E64-BCF3-BDE9946415B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2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FD6C8F-1229-43E0-98EF-B4D8C498678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9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0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1.xml"/><Relationship Id="rId4" Type="http://schemas.openxmlformats.org/officeDocument/2006/relationships/chart" Target="../charts/char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41.xml"/><Relationship Id="rId4" Type="http://schemas.openxmlformats.org/officeDocument/2006/relationships/chart" Target="../charts/char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A%20general%20word%20for%20either%20electromagnetic%20waves%20or%20a%20stream%20of%20particles" TargetMode="External"/><Relationship Id="rId3" Type="http://schemas.openxmlformats.org/officeDocument/2006/relationships/hyperlink" Target="http://www.suntrek.org/factary/f.shtml#f_flare" TargetMode="External"/><Relationship Id="rId7" Type="http://schemas.openxmlformats.org/officeDocument/2006/relationships/hyperlink" Target="http://www.suntrek.org/factary/r.shtml#r_radia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hyperlink" Target="The%20part%20of%20the%20electromagnetic%20spectrum%20between%20visible%20light%20and%20X-rays%20-%20i.e.%20/'beyond/'%20violet%20in%20the%20spectrum" TargetMode="External"/><Relationship Id="rId5" Type="http://schemas.openxmlformats.org/officeDocument/2006/relationships/hyperlink" Target="http://www.suntrek.org/factary/u.shtml#u_ultravoilet" TargetMode="External"/><Relationship Id="rId10" Type="http://schemas.openxmlformats.org/officeDocument/2006/relationships/hyperlink" Target="A%20satellite%20launched%20in%201998%20to%20study%20the%20Sun/'s%20outer%20atmosphere%20by%20taking%20very%20detailed%20ultraviolet%20images" TargetMode="External"/><Relationship Id="rId4" Type="http://schemas.openxmlformats.org/officeDocument/2006/relationships/hyperlink" Target="Rapid%20and%20violent%20release%20of%20energy%20from%20an%20active%20region%20on%20the%20Sun" TargetMode="External"/><Relationship Id="rId9" Type="http://schemas.openxmlformats.org/officeDocument/2006/relationships/hyperlink" Target="http://www.suntrek.org/factary/t.shtml#t_trace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4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80.png"/><Relationship Id="rId11" Type="http://schemas.openxmlformats.org/officeDocument/2006/relationships/image" Target="../media/image130.png"/><Relationship Id="rId10" Type="http://schemas.openxmlformats.org/officeDocument/2006/relationships/image" Target="../media/image120.png"/><Relationship Id="rId9" Type="http://schemas.openxmlformats.org/officeDocument/2006/relationships/image" Target="../media/image1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6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ashomon.blogspot.com/2003_10_01_archive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07504" y="126876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71" y="32616"/>
            <a:ext cx="834040" cy="84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-180528" y="260648"/>
            <a:ext cx="9144000" cy="1049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 International Conference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on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Particle Physics and Astrophysics (ICPPA-2015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), Moscow, 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October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5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-10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2015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492896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50" dirty="0">
                <a:solidFill>
                  <a:srgbClr val="C00000"/>
                </a:solidFill>
                <a:latin typeface="Arial" pitchFamily="34" charset="0"/>
                <a:ea typeface="Arial Unicode MS"/>
                <a:cs typeface="Arial" pitchFamily="34" charset="0"/>
              </a:rPr>
              <a:t>PAMELA mission for </a:t>
            </a:r>
            <a:br>
              <a:rPr lang="en-US" sz="4400" b="1" kern="50" dirty="0">
                <a:solidFill>
                  <a:srgbClr val="C00000"/>
                </a:solidFill>
                <a:latin typeface="Arial" pitchFamily="34" charset="0"/>
                <a:ea typeface="Arial Unicode MS"/>
                <a:cs typeface="Arial" pitchFamily="34" charset="0"/>
              </a:rPr>
            </a:br>
            <a:r>
              <a:rPr lang="en-US" sz="4400" b="1" kern="50" dirty="0">
                <a:solidFill>
                  <a:srgbClr val="C00000"/>
                </a:solidFill>
                <a:latin typeface="Arial" pitchFamily="34" charset="0"/>
                <a:ea typeface="Arial Unicode MS"/>
                <a:cs typeface="Arial" pitchFamily="34" charset="0"/>
              </a:rPr>
              <a:t>solar-terrestrial physics </a:t>
            </a:r>
            <a:br>
              <a:rPr lang="en-US" sz="4400" b="1" kern="50" dirty="0">
                <a:solidFill>
                  <a:srgbClr val="C00000"/>
                </a:solidFill>
                <a:latin typeface="Arial" pitchFamily="34" charset="0"/>
                <a:ea typeface="Arial Unicode MS"/>
                <a:cs typeface="Arial" pitchFamily="34" charset="0"/>
              </a:rPr>
            </a:br>
            <a:r>
              <a:rPr lang="en-US" sz="4400" b="1" kern="50" dirty="0">
                <a:solidFill>
                  <a:srgbClr val="C00000"/>
                </a:solidFill>
                <a:latin typeface="Arial" pitchFamily="34" charset="0"/>
                <a:ea typeface="Arial Unicode MS"/>
                <a:cs typeface="Arial" pitchFamily="34" charset="0"/>
              </a:rPr>
              <a:t>(Solar cosmic rays)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591829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G.A,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Bazilevskaya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Lebedev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Physical Institute, RAS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Why is it a difficult problem? Too many factors involved; too many concomitant phenomena</a:t>
            </a:r>
            <a:endParaRPr lang="ru-RU" sz="40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4114800"/>
          </a:xfrm>
        </p:spPr>
        <p:txBody>
          <a:bodyPr/>
          <a:lstStyle/>
          <a:p>
            <a:pPr marL="609600" indent="-609600"/>
            <a:r>
              <a:rPr lang="en-US" sz="2800" dirty="0"/>
              <a:t>On the Sun: acceleration in the flare region or in the corona, propagation and acceleration in the corona, lasing or multiple escape, etc. </a:t>
            </a:r>
          </a:p>
          <a:p>
            <a:pPr marL="609600" indent="-609600"/>
            <a:r>
              <a:rPr lang="en-US" sz="2800" dirty="0"/>
              <a:t>In the interplanetary space: scatter-free propagation, diffusion, convection, adiabatic cooling, adiabatic focusing, wave generation</a:t>
            </a:r>
            <a:r>
              <a:rPr lang="en-US" sz="2800" dirty="0" smtClean="0"/>
              <a:t>, wave-particle </a:t>
            </a:r>
            <a:r>
              <a:rPr lang="en-US" sz="2800" dirty="0" err="1" smtClean="0"/>
              <a:t>iteraction</a:t>
            </a:r>
            <a:r>
              <a:rPr lang="en-US" sz="2800" dirty="0" smtClean="0"/>
              <a:t>, </a:t>
            </a:r>
            <a:r>
              <a:rPr lang="en-US" sz="2800" dirty="0"/>
              <a:t>acceleration on the CME-driven shock, drift, etc.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85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980728"/>
            <a:ext cx="5184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Fundamental problems: </a:t>
            </a:r>
            <a:endParaRPr lang="en-US" sz="2800" b="1" dirty="0" smtClean="0"/>
          </a:p>
          <a:p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energy conversion and charged particle </a:t>
            </a:r>
            <a:r>
              <a:rPr lang="en-US" sz="2000" b="1" dirty="0" smtClean="0"/>
              <a:t>acceleration</a:t>
            </a:r>
            <a:endParaRPr lang="en-US" sz="2000" b="1" dirty="0"/>
          </a:p>
          <a:p>
            <a:pPr marL="457200" lvl="0" indent="-457200">
              <a:buFont typeface="+mj-lt"/>
              <a:buAutoNum type="arabicPeriod"/>
            </a:pP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wave-particle </a:t>
            </a:r>
            <a:r>
              <a:rPr lang="en-US" sz="2000" b="1" dirty="0" smtClean="0"/>
              <a:t>interaction</a:t>
            </a:r>
          </a:p>
          <a:p>
            <a:pPr marL="457200" lvl="0" indent="-457200">
              <a:buFont typeface="+mj-lt"/>
              <a:buAutoNum type="arabicPeriod"/>
            </a:pP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solar activity dynamics and its transfer to the </a:t>
            </a:r>
            <a:r>
              <a:rPr lang="en-US" sz="2000" b="1" dirty="0" err="1" smtClean="0"/>
              <a:t>heliosphere</a:t>
            </a:r>
            <a:r>
              <a:rPr lang="en-US" sz="2000" b="1" dirty="0" smtClean="0"/>
              <a:t> 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/>
              <a:t>Scatter-free and diffusion propagation in space</a:t>
            </a:r>
          </a:p>
          <a:p>
            <a:pPr marL="457200" lvl="0" indent="-457200">
              <a:buFont typeface="+mj-lt"/>
              <a:buAutoNum type="arabicPeriod"/>
            </a:pP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/>
              <a:t>geomagnetic disturbances</a:t>
            </a:r>
            <a:endParaRPr lang="ru-RU" sz="2000" b="1" dirty="0"/>
          </a:p>
          <a:p>
            <a:r>
              <a:rPr lang="en-US" sz="2000" b="1" dirty="0"/>
              <a:t> 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5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268760"/>
            <a:ext cx="59766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Practical </a:t>
            </a:r>
            <a:r>
              <a:rPr lang="en-US" sz="2800" b="1" dirty="0" smtClean="0"/>
              <a:t>issues</a:t>
            </a:r>
          </a:p>
          <a:p>
            <a:endParaRPr lang="ru-RU" sz="2800" dirty="0"/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/>
              <a:t>radiation danger for human beings</a:t>
            </a:r>
            <a:endParaRPr lang="ru-RU" sz="2000" b="1" dirty="0"/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/>
              <a:t>damage of orbital instruments and ground-based networks</a:t>
            </a:r>
            <a:endParaRPr lang="ru-RU" sz="2000" b="1" dirty="0"/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/>
              <a:t>violation of radio wave propagation due to increase of ionization</a:t>
            </a:r>
            <a:endParaRPr lang="ru-RU" sz="2000" b="1" dirty="0"/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/>
              <a:t>influence on the weather and climate via generation of minor chemical constituents in the atmosphere leading finally to the ozone depletion</a:t>
            </a:r>
            <a:endParaRPr lang="ru-RU" sz="2000" b="1" dirty="0"/>
          </a:p>
          <a:p>
            <a:pPr>
              <a:spcAft>
                <a:spcPts val="1200"/>
              </a:spcAft>
            </a:pPr>
            <a:r>
              <a:rPr lang="en-US" sz="2000" b="1" dirty="0"/>
              <a:t> </a:t>
            </a:r>
            <a:endParaRPr lang="ru-RU" sz="2000" b="1" dirty="0"/>
          </a:p>
          <a:p>
            <a:pPr>
              <a:spcAft>
                <a:spcPts val="12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7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749383"/>
            <a:ext cx="7077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Why PAMELA is so important?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339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510345"/>
              </p:ext>
            </p:extLst>
          </p:nvPr>
        </p:nvGraphicFramePr>
        <p:xfrm>
          <a:off x="1547664" y="0"/>
          <a:ext cx="5904656" cy="702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45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71600" y="260648"/>
            <a:ext cx="7038975" cy="6286500"/>
            <a:chOff x="0" y="0"/>
            <a:chExt cx="7038975" cy="6286500"/>
          </a:xfrm>
        </p:grpSpPr>
        <p:graphicFrame>
          <p:nvGraphicFramePr>
            <p:cNvPr id="4" name="Диаграмма 3"/>
            <p:cNvGraphicFramePr>
              <a:graphicFrameLocks/>
            </p:cNvGraphicFramePr>
            <p:nvPr/>
          </p:nvGraphicFramePr>
          <p:xfrm>
            <a:off x="0" y="0"/>
            <a:ext cx="7038975" cy="3476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5" name="Диаграмма 4"/>
            <p:cNvGraphicFramePr>
              <a:graphicFrameLocks/>
            </p:cNvGraphicFramePr>
            <p:nvPr/>
          </p:nvGraphicFramePr>
          <p:xfrm>
            <a:off x="19050" y="3067050"/>
            <a:ext cx="7019925" cy="32194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354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470164"/>
              </p:ext>
            </p:extLst>
          </p:nvPr>
        </p:nvGraphicFramePr>
        <p:xfrm>
          <a:off x="1547664" y="908721"/>
          <a:ext cx="60486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62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946217"/>
              </p:ext>
            </p:extLst>
          </p:nvPr>
        </p:nvGraphicFramePr>
        <p:xfrm>
          <a:off x="1547664" y="908721"/>
          <a:ext cx="60486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90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286000" y="1866900"/>
          <a:ext cx="4572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41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286000" y="1866900"/>
          <a:ext cx="4572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7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298" y="48886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Outline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98266" y="1412776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Solar Energetic Particles (Solar Cosmic Rays).</a:t>
            </a:r>
          </a:p>
          <a:p>
            <a:r>
              <a:rPr lang="en-US" sz="2400" dirty="0" smtClean="0"/>
              <a:t>Fundamental importance</a:t>
            </a:r>
          </a:p>
          <a:p>
            <a:r>
              <a:rPr lang="en-US" sz="2400" dirty="0" smtClean="0"/>
              <a:t>Practical Importance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8266" y="310678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is PAMELA important for Solar Cosmic Rays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02249" y="416011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PAMELA contribution.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98266" y="5029725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Conclusion: PAMELA results should be integrated into the world data bases.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596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288241"/>
              </p:ext>
            </p:extLst>
          </p:nvPr>
        </p:nvGraphicFramePr>
        <p:xfrm>
          <a:off x="1981200" y="1916906"/>
          <a:ext cx="5181600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90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633490"/>
              </p:ext>
            </p:extLst>
          </p:nvPr>
        </p:nvGraphicFramePr>
        <p:xfrm>
          <a:off x="1981200" y="1916906"/>
          <a:ext cx="5181600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28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165607"/>
              </p:ext>
            </p:extLst>
          </p:nvPr>
        </p:nvGraphicFramePr>
        <p:xfrm>
          <a:off x="2286000" y="1881187"/>
          <a:ext cx="4572000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3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2286000" y="1881187"/>
          <a:ext cx="4572000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22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2076450" y="1874043"/>
          <a:ext cx="4991100" cy="310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15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2076450" y="1874043"/>
          <a:ext cx="4991100" cy="310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1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67687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Tasks of the PAMELA SEP study (open for add)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Sources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Relation to particles trapped on the Sun (De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Nolfo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Spectrum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GLE  - special class of events?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He. Why P/He is so variable?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3He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SEP in the magnetosphere – new  direction in research, to be compared with ACE (Bruno, 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Nolfo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Peculiarities of the solar cycle 24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19168"/>
            <a:ext cx="9144000" cy="238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onstantia" pitchFamily="18" charset="0"/>
              </a:rPr>
              <a:t>SEP’s statistic, collected by PAMELA</a:t>
            </a:r>
            <a:endParaRPr lang="ru-RU" sz="2400" dirty="0">
              <a:solidFill>
                <a:prstClr val="black"/>
              </a:solidFill>
              <a:latin typeface="Constantia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20688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6147"/>
            <a:ext cx="697070" cy="5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836515"/>
              </p:ext>
            </p:extLst>
          </p:nvPr>
        </p:nvGraphicFramePr>
        <p:xfrm>
          <a:off x="116504" y="818710"/>
          <a:ext cx="8865985" cy="553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66"/>
                <a:gridCol w="1263260"/>
                <a:gridCol w="1086848"/>
                <a:gridCol w="1086848"/>
                <a:gridCol w="956426"/>
                <a:gridCol w="956426"/>
                <a:gridCol w="1451462"/>
                <a:gridCol w="1693849"/>
              </a:tblGrid>
              <a:tr h="3266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Date, X start*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 ray burst</a:t>
                      </a:r>
                      <a:endParaRPr lang="ru-RU" sz="1400" b="1" i="0" baseline="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Active reg.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Lat., deg.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Lon., deg.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CME date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CME velocity, km/s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8002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13.12.06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02:14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Х3.4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.12.06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02:54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1774</a:t>
                      </a:r>
                    </a:p>
                  </a:txBody>
                  <a:tcPr marL="68580" marR="68580" marT="0" marB="0" anchor="ctr"/>
                </a:tc>
              </a:tr>
              <a:tr h="1307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14.12.06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21:07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Х1.5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14.12.06 /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22: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0725"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.03.11 / 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.03.11 /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02:24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21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.06.11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06:16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М2.5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.06.11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06:49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1255</a:t>
                      </a:r>
                    </a:p>
                  </a:txBody>
                  <a:tcPr marL="68580" marR="68580" marT="0" marB="0" anchor="ctr"/>
                </a:tc>
              </a:tr>
              <a:tr h="1178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.09.11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01:35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М5.3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.09.11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02:24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782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Fast SEP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7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.09.11 / 22:12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X2.1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06.09.11/21:24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831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.11.11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00:26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С5.4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03.11.11 / 23:30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991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Late flare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8315"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905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.01.12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03:38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М8.7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.01.12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04:00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2175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Late SEP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.01.12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17:37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Х1.7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.01.12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18:27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2508</a:t>
                      </a:r>
                    </a:p>
                  </a:txBody>
                  <a:tcPr marL="68580" marR="68580" marT="0" marB="0" anchor="ctr"/>
                </a:tc>
              </a:tr>
              <a:tr h="12425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07.03.12 /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01:14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Х1.3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07.03.12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01: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1825</a:t>
                      </a:r>
                    </a:p>
                  </a:txBody>
                  <a:tcPr marL="68580" marR="68580" marT="0" marB="0" anchor="ctr"/>
                </a:tc>
              </a:tr>
              <a:tr h="1344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.03.12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17:12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М7.9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~17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~60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.03.12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17:36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1884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Far side?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.05.12 / 01:25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M5.1 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.05.12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01:48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1582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06.07.12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23:01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Х1.1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11515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06.07.12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23:24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1828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Fast SEP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3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.07.12 / 14:35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C6.7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11515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.07.12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:36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439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.07.12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04:17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М7.7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.07.12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05:24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1631</a:t>
                      </a:r>
                    </a:p>
                  </a:txBody>
                  <a:tcPr marL="68580" marR="68580" marT="0" marB="0" anchor="ctr"/>
                </a:tc>
              </a:tr>
              <a:tr h="13120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.07.12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11520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Far side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23.07.12/02:36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3778" y="6426672"/>
            <a:ext cx="9042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Revised 20150925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19168"/>
            <a:ext cx="9144000" cy="238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Constantia" pitchFamily="18" charset="0"/>
              </a:rPr>
              <a:t>SEP’s statistic, collected by PAMELA</a:t>
            </a:r>
            <a:endParaRPr lang="ru-RU" sz="2400" dirty="0">
              <a:solidFill>
                <a:prstClr val="black"/>
              </a:solidFill>
              <a:latin typeface="Constantia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20688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6930" y="0"/>
            <a:ext cx="697070" cy="5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553332"/>
              </p:ext>
            </p:extLst>
          </p:nvPr>
        </p:nvGraphicFramePr>
        <p:xfrm>
          <a:off x="116504" y="818710"/>
          <a:ext cx="8865985" cy="4167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66"/>
                <a:gridCol w="1263260"/>
                <a:gridCol w="1086848"/>
                <a:gridCol w="1086848"/>
                <a:gridCol w="956426"/>
                <a:gridCol w="956426"/>
                <a:gridCol w="1451462"/>
                <a:gridCol w="1693849"/>
              </a:tblGrid>
              <a:tr h="3266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Date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 ray burst</a:t>
                      </a:r>
                      <a:endParaRPr lang="ru-RU" sz="1400" b="1" i="0" baseline="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Active reg.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Lat., deg.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Lon., deg.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CME date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CME velocity, km/s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8002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.04.13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06:55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М6.5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.04.13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07:24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861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Far side?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07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.04.13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16:50 ?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C2.5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~13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~60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.04.13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:48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Wrong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flare!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64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.05.13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13:08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М5.0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~-19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~-24-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22.05.13/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13:25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1466</a:t>
                      </a:r>
                    </a:p>
                  </a:txBody>
                  <a:tcPr marL="68580" marR="68580" marT="0" marB="0" anchor="ctr"/>
                </a:tc>
              </a:tr>
              <a:tr h="1178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.10.13 / 15:07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M4.4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11882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~-12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~-28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.10.13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15:36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812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02.11.13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04:46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С8.2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02.11.13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04:48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828</a:t>
                      </a:r>
                    </a:p>
                  </a:txBody>
                  <a:tcPr marL="68580" marR="68580" marT="0" marB="0" anchor="ctr"/>
                </a:tc>
              </a:tr>
              <a:tr h="128315"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855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06.01.14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Far</a:t>
                      </a:r>
                      <a:r>
                        <a:rPr lang="en-US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side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06.01.14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08:00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905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.01.14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18:04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Х1.2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.01.14 / 18:24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1830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25.02.14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00:39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Х4.9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25.02.14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01:25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2147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425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18.04.14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08:03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C4.8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18.04.14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/09:24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425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01.09.14/15:27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C1.7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12152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01.09.14/16:00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425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10.09.14/17:21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X1.6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12158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10.09.14/16:00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425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1064" y="515719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25 of 41 solar energetic particle events with &gt;100 MeV protons spectra were recorded by PAMELA during </a:t>
            </a:r>
            <a:r>
              <a:rPr lang="en-US" dirty="0">
                <a:solidFill>
                  <a:prstClr val="black"/>
                </a:solidFill>
              </a:rPr>
              <a:t>the solar cycle 24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675" y="4860047"/>
            <a:ext cx="2790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*Time of X-burst start to be checked up!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218" y="6339418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Revised 20150925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647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Spectrum – signatures of the acceleration mechanisms an propagation environment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4437112"/>
            <a:ext cx="59046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Types of analysis</a:t>
            </a:r>
          </a:p>
          <a:p>
            <a:r>
              <a:rPr lang="en-US" dirty="0">
                <a:solidFill>
                  <a:prstClr val="black"/>
                </a:solidFill>
              </a:rPr>
              <a:t>Fitting </a:t>
            </a:r>
            <a:r>
              <a:rPr lang="en-US" dirty="0" smtClean="0">
                <a:solidFill>
                  <a:prstClr val="black"/>
                </a:solidFill>
              </a:rPr>
              <a:t>form</a:t>
            </a:r>
            <a:r>
              <a:rPr lang="en-US" dirty="0">
                <a:solidFill>
                  <a:prstClr val="black"/>
                </a:solidFill>
              </a:rPr>
              <a:t>,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upper </a:t>
            </a:r>
            <a:r>
              <a:rPr lang="en-US" dirty="0">
                <a:solidFill>
                  <a:prstClr val="black"/>
                </a:solidFill>
              </a:rPr>
              <a:t>E/P limit,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dependence </a:t>
            </a:r>
            <a:r>
              <a:rPr lang="en-US" dirty="0">
                <a:solidFill>
                  <a:prstClr val="black"/>
                </a:solidFill>
              </a:rPr>
              <a:t>on energy interval, time profile, size of the event, the source position, IMF, magnetosphere </a:t>
            </a:r>
            <a:r>
              <a:rPr lang="en-US" dirty="0" smtClean="0">
                <a:solidFill>
                  <a:prstClr val="black"/>
                </a:solidFill>
              </a:rPr>
              <a:t>conditions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022" y="548680"/>
            <a:ext cx="79208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Observational features of SEP: </a:t>
            </a:r>
            <a:endParaRPr lang="en-US" sz="2800" dirty="0" smtClean="0"/>
          </a:p>
          <a:p>
            <a:endParaRPr lang="en-US" dirty="0"/>
          </a:p>
          <a:p>
            <a:endParaRPr lang="ru-RU" dirty="0"/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elemental, isotope and charge composition vs. </a:t>
            </a:r>
            <a:r>
              <a:rPr lang="en-US" sz="2400" dirty="0" smtClean="0"/>
              <a:t>energy/rigidity,</a:t>
            </a:r>
            <a:endParaRPr lang="ru-RU" sz="24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intensity-time history vs. particle </a:t>
            </a:r>
            <a:r>
              <a:rPr lang="en-US" sz="2400" dirty="0" smtClean="0"/>
              <a:t>type,</a:t>
            </a:r>
            <a:endParaRPr lang="ru-RU" sz="24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intensity size </a:t>
            </a:r>
            <a:r>
              <a:rPr lang="en-US" sz="2400" dirty="0" smtClean="0"/>
              <a:t>distribution,</a:t>
            </a:r>
            <a:endParaRPr lang="ru-RU" sz="24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dynamics of the energy </a:t>
            </a:r>
            <a:r>
              <a:rPr lang="en-US" sz="2400" dirty="0" smtClean="0"/>
              <a:t>spectra,</a:t>
            </a:r>
            <a:endParaRPr lang="ru-RU" sz="24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dependence of (1), (2) and (3) on the source on the Sun, on the interplanetary conditions, on the point of observation in the </a:t>
            </a:r>
            <a:r>
              <a:rPr lang="en-US" sz="2400" dirty="0" err="1" smtClean="0"/>
              <a:t>heliosphere</a:t>
            </a:r>
            <a:r>
              <a:rPr lang="en-US" sz="2400" dirty="0" smtClean="0"/>
              <a:t>,</a:t>
            </a:r>
            <a:endParaRPr lang="ru-RU" sz="24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err="1"/>
              <a:t>cosmogenic</a:t>
            </a:r>
            <a:r>
              <a:rPr lang="en-US" sz="2400" dirty="0"/>
              <a:t> isotopes generated by solar particles in the </a:t>
            </a:r>
            <a:r>
              <a:rPr lang="en-US" sz="2400" dirty="0" smtClean="0"/>
              <a:t>past.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01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547664" y="260648"/>
                <a:ext cx="6192688" cy="5421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𝑑𝐽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𝑑𝐸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𝐶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𝐸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𝑑𝐽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𝑑𝐸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exp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(−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endParaRPr lang="ru-RU" sz="24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𝑑𝐽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𝑑𝐸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𝐾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𝐸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𝛾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𝑒𝑥𝑝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01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  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𝐸𝑙𝑙𝑖𝑠𝑜𝑛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𝑅𝑎𝑚𝑎𝑡𝑦</m:t>
                      </m:r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𝑑𝐽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𝑑𝑅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𝑑𝐽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𝑑𝐸</m:t>
                          </m:r>
                        </m:den>
                      </m:f>
                      <m:f>
                        <m:f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𝑑𝐸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𝑑𝑅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𝑅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+2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𝑚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𝑑𝐸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𝑑𝑅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𝑅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𝛽</m:t>
                      </m:r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60648"/>
                <a:ext cx="6192688" cy="54211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47664" y="587727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PGI</a:t>
            </a:r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model:</a:t>
            </a:r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</a:rPr>
              <a:t>J(R</a:t>
            </a:r>
            <a:r>
              <a:rPr lang="en-US" sz="2000" i="1" dirty="0">
                <a:solidFill>
                  <a:prstClr val="black"/>
                </a:solidFill>
              </a:rPr>
              <a:t>) = J</a:t>
            </a:r>
            <a:r>
              <a:rPr lang="en-US" sz="2000" i="1" baseline="-25000" dirty="0">
                <a:solidFill>
                  <a:prstClr val="black"/>
                </a:solidFill>
              </a:rPr>
              <a:t>0</a:t>
            </a:r>
            <a:r>
              <a:rPr lang="en-US" sz="2000" i="1" dirty="0">
                <a:solidFill>
                  <a:prstClr val="black"/>
                </a:solidFill>
              </a:rPr>
              <a:t>R</a:t>
            </a:r>
            <a:r>
              <a:rPr lang="en-US" sz="2000" i="1" baseline="30000" dirty="0">
                <a:solidFill>
                  <a:prstClr val="black"/>
                </a:solidFill>
              </a:rPr>
              <a:t>-</a:t>
            </a:r>
            <a:r>
              <a:rPr lang="ru-RU" sz="2000" i="1" baseline="30000" dirty="0">
                <a:solidFill>
                  <a:prstClr val="black"/>
                </a:solidFill>
              </a:rPr>
              <a:t>γ</a:t>
            </a:r>
            <a:r>
              <a:rPr lang="en-US" sz="2000" i="1" baseline="30000" dirty="0">
                <a:solidFill>
                  <a:prstClr val="black"/>
                </a:solidFill>
              </a:rPr>
              <a:t>*</a:t>
            </a:r>
            <a:r>
              <a:rPr lang="en-US" sz="2000" dirty="0">
                <a:solidFill>
                  <a:prstClr val="black"/>
                </a:solidFill>
              </a:rPr>
              <a:t> ;  </a:t>
            </a:r>
            <a:r>
              <a:rPr lang="ru-RU" sz="2000" i="1" dirty="0">
                <a:solidFill>
                  <a:prstClr val="black"/>
                </a:solidFill>
              </a:rPr>
              <a:t>γ</a:t>
            </a:r>
            <a:r>
              <a:rPr lang="en-US" sz="2000" i="1" dirty="0">
                <a:solidFill>
                  <a:prstClr val="black"/>
                </a:solidFill>
              </a:rPr>
              <a:t>* = </a:t>
            </a:r>
            <a:r>
              <a:rPr lang="ru-RU" sz="2000" b="1" i="1" dirty="0">
                <a:solidFill>
                  <a:prstClr val="black"/>
                </a:solidFill>
              </a:rPr>
              <a:t>γ</a:t>
            </a:r>
            <a:r>
              <a:rPr lang="en-US" sz="2000" i="1" dirty="0">
                <a:solidFill>
                  <a:prstClr val="black"/>
                </a:solidFill>
              </a:rPr>
              <a:t> + </a:t>
            </a:r>
            <a:r>
              <a:rPr lang="ru-RU" sz="2000" b="1" i="1" dirty="0" err="1">
                <a:solidFill>
                  <a:prstClr val="black"/>
                </a:solidFill>
              </a:rPr>
              <a:t>Δγ</a:t>
            </a:r>
            <a:r>
              <a:rPr lang="en-US" sz="2000" i="1" dirty="0">
                <a:solidFill>
                  <a:prstClr val="black"/>
                </a:solidFill>
              </a:rPr>
              <a:t> ∙ (R-1);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γ</a:t>
            </a:r>
            <a:r>
              <a:rPr lang="en-US" sz="2000" dirty="0">
                <a:solidFill>
                  <a:prstClr val="black"/>
                </a:solidFill>
              </a:rPr>
              <a:t> is a power-law spectral exponent at </a:t>
            </a:r>
            <a:r>
              <a:rPr lang="en-US" sz="2000" i="1" dirty="0">
                <a:solidFill>
                  <a:prstClr val="black"/>
                </a:solidFill>
              </a:rPr>
              <a:t>R</a:t>
            </a:r>
            <a:r>
              <a:rPr lang="en-US" sz="2000" dirty="0">
                <a:solidFill>
                  <a:prstClr val="black"/>
                </a:solidFill>
              </a:rPr>
              <a:t> = 1 GV, </a:t>
            </a:r>
            <a:r>
              <a:rPr lang="ru-RU" sz="2000" i="1" dirty="0" err="1">
                <a:solidFill>
                  <a:prstClr val="black"/>
                </a:solidFill>
              </a:rPr>
              <a:t>Δγ</a:t>
            </a:r>
            <a:r>
              <a:rPr lang="en-US" sz="2000" dirty="0">
                <a:solidFill>
                  <a:prstClr val="black"/>
                </a:solidFill>
              </a:rPr>
              <a:t> is a rate of </a:t>
            </a:r>
            <a:r>
              <a:rPr lang="ru-RU" sz="2000" i="1" dirty="0">
                <a:solidFill>
                  <a:prstClr val="black"/>
                </a:solidFill>
              </a:rPr>
              <a:t>γ</a:t>
            </a:r>
            <a:r>
              <a:rPr lang="en-US" sz="2000" dirty="0">
                <a:solidFill>
                  <a:prstClr val="black"/>
                </a:solidFill>
              </a:rPr>
              <a:t> increase per 1 GV.</a:t>
            </a:r>
            <a:endParaRPr lang="ru-RU" sz="20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(www.NMDB.eu)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07504" y="1844824"/>
          <a:ext cx="8856984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7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679504" y="404664"/>
            <a:ext cx="4464496" cy="6192688"/>
            <a:chOff x="0" y="0"/>
            <a:chExt cx="4572000" cy="5538788"/>
          </a:xfrm>
        </p:grpSpPr>
        <p:graphicFrame>
          <p:nvGraphicFramePr>
            <p:cNvPr id="6" name="Диаграмма 5"/>
            <p:cNvGraphicFramePr/>
            <p:nvPr>
              <p:extLst>
                <p:ext uri="{D42A27DB-BD31-4B8C-83A1-F6EECF244321}">
                  <p14:modId xmlns:p14="http://schemas.microsoft.com/office/powerpoint/2010/main" val="1798154270"/>
                </p:ext>
              </p:extLst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56280201"/>
                </p:ext>
              </p:extLst>
            </p:nvPr>
          </p:nvGraphicFramePr>
          <p:xfrm>
            <a:off x="0" y="279558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8" name="Группа 7"/>
          <p:cNvGrpSpPr/>
          <p:nvPr/>
        </p:nvGrpSpPr>
        <p:grpSpPr>
          <a:xfrm>
            <a:off x="395536" y="836712"/>
            <a:ext cx="3888432" cy="5832648"/>
            <a:chOff x="0" y="0"/>
            <a:chExt cx="4610100" cy="5514975"/>
          </a:xfrm>
        </p:grpSpPr>
        <p:graphicFrame>
          <p:nvGraphicFramePr>
            <p:cNvPr id="9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28509370"/>
                </p:ext>
              </p:extLst>
            </p:nvPr>
          </p:nvGraphicFramePr>
          <p:xfrm>
            <a:off x="3810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0" name="Диаграмма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5756318"/>
                </p:ext>
              </p:extLst>
            </p:nvPr>
          </p:nvGraphicFramePr>
          <p:xfrm>
            <a:off x="0" y="2771775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057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84056"/>
              </p:ext>
            </p:extLst>
          </p:nvPr>
        </p:nvGraphicFramePr>
        <p:xfrm>
          <a:off x="179512" y="1844824"/>
          <a:ext cx="8712963" cy="1656184"/>
        </p:xfrm>
        <a:graphic>
          <a:graphicData uri="http://schemas.openxmlformats.org/drawingml/2006/table">
            <a:tbl>
              <a:tblPr/>
              <a:tblGrid>
                <a:gridCol w="1157144"/>
                <a:gridCol w="1034538"/>
                <a:gridCol w="1034538"/>
                <a:gridCol w="886746"/>
                <a:gridCol w="886746"/>
                <a:gridCol w="1053013"/>
                <a:gridCol w="886746"/>
                <a:gridCol w="886746"/>
                <a:gridCol w="886746"/>
              </a:tblGrid>
              <a:tr h="278011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20120123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0534-1134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11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Rigidity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544140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GeV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El-Ram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R, GV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El-Ram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PAMELA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0.13-2.67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0.51-3.48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PAMELA+GOES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0.03-2.67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8.30E+04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0.23-3.48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436510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Spectrum of weak and moderate events can be fitted well by all laws if only PAMELA data are considered.</a:t>
            </a:r>
          </a:p>
          <a:p>
            <a:r>
              <a:rPr lang="en-US" b="1" dirty="0">
                <a:solidFill>
                  <a:prstClr val="black"/>
                </a:solidFill>
              </a:rPr>
              <a:t>As far as low energy data are added, no law is satisfactory.  </a:t>
            </a:r>
          </a:p>
          <a:p>
            <a:r>
              <a:rPr lang="en-US" b="1" dirty="0">
                <a:solidFill>
                  <a:prstClr val="black"/>
                </a:solidFill>
              </a:rPr>
              <a:t>Fitting by rigidity is always better than by energy.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692696"/>
            <a:ext cx="4392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Symbol"/>
              </a:rPr>
              <a:t>23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January 2012 fitting, </a:t>
            </a:r>
            <a:r>
              <a:rPr lang="en-US" sz="2000" b="1" dirty="0" smtClean="0">
                <a:solidFill>
                  <a:srgbClr val="000000"/>
                </a:solidFill>
                <a:latin typeface="Symbol"/>
              </a:rPr>
              <a:t>c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values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1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8" y="644864"/>
            <a:ext cx="7281986" cy="605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8864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spectra of PAMELA, Dec.2006- Apr.2014.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12" y="692696"/>
            <a:ext cx="6685695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9140" y="188640"/>
            <a:ext cx="6883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spectra of </a:t>
            </a:r>
            <a:r>
              <a:rPr lang="en-US" dirty="0" smtClean="0"/>
              <a:t>PAMELA +GOES, </a:t>
            </a:r>
            <a:r>
              <a:rPr lang="en-US" dirty="0"/>
              <a:t>Dec.2006- Apr.2014.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9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3289" y="548680"/>
            <a:ext cx="314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ym typeface="Symbol"/>
              </a:rPr>
              <a:t>2 </a:t>
            </a:r>
            <a:r>
              <a:rPr lang="en-US" dirty="0" smtClean="0">
                <a:sym typeface="Symbol"/>
              </a:rPr>
              <a:t>distribution of PAMELA spectra fitting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1166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ym typeface="Symbol"/>
              </a:rPr>
              <a:t></a:t>
            </a:r>
            <a:r>
              <a:rPr lang="ru-RU" dirty="0">
                <a:sym typeface="Symbol"/>
              </a:rPr>
              <a:t>2 </a:t>
            </a:r>
            <a:r>
              <a:rPr lang="en-US" dirty="0" smtClean="0">
                <a:sym typeface="Symbol"/>
              </a:rPr>
              <a:t>distribution of PAMELA</a:t>
            </a:r>
            <a:r>
              <a:rPr lang="ru-RU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GOES fitting</a:t>
            </a:r>
            <a:endParaRPr lang="ru-RU" dirty="0"/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163846" cy="616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95536" y="1472010"/>
            <a:ext cx="3384376" cy="4681538"/>
            <a:chOff x="0" y="0"/>
            <a:chExt cx="3705225" cy="5486400"/>
          </a:xfrm>
        </p:grpSpPr>
        <p:graphicFrame>
          <p:nvGraphicFramePr>
            <p:cNvPr id="8" name="Диаграмма 7"/>
            <p:cNvGraphicFramePr>
              <a:graphicFrameLocks/>
            </p:cNvGraphicFramePr>
            <p:nvPr/>
          </p:nvGraphicFramePr>
          <p:xfrm>
            <a:off x="0" y="0"/>
            <a:ext cx="366712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Диаграмма 8"/>
            <p:cNvGraphicFramePr>
              <a:graphicFrameLocks/>
            </p:cNvGraphicFramePr>
            <p:nvPr/>
          </p:nvGraphicFramePr>
          <p:xfrm>
            <a:off x="38100" y="2743200"/>
            <a:ext cx="366712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405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558306"/>
              </p:ext>
            </p:extLst>
          </p:nvPr>
        </p:nvGraphicFramePr>
        <p:xfrm>
          <a:off x="1141" y="1695382"/>
          <a:ext cx="8892482" cy="3147779"/>
        </p:xfrm>
        <a:graphic>
          <a:graphicData uri="http://schemas.openxmlformats.org/drawingml/2006/table">
            <a:tbl>
              <a:tblPr/>
              <a:tblGrid>
                <a:gridCol w="1605865"/>
                <a:gridCol w="1385059"/>
                <a:gridCol w="1309785"/>
                <a:gridCol w="1053850"/>
                <a:gridCol w="1144181"/>
                <a:gridCol w="1204399"/>
                <a:gridCol w="1189343"/>
              </a:tblGrid>
              <a:tr h="740654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Exponential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Ellison-Ramaty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c2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Rigidity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Rigidity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Rigidity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PAMELA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PAMELA+GOES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5163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5856" y="836712"/>
            <a:ext cx="28803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Average </a:t>
            </a:r>
            <a:r>
              <a:rPr lang="en-US" sz="4000" b="1" dirty="0">
                <a:solidFill>
                  <a:srgbClr val="000000"/>
                </a:solidFill>
                <a:latin typeface="Symbol"/>
              </a:rPr>
              <a:t>c2</a:t>
            </a:r>
            <a:endParaRPr lang="en-US" sz="4000" b="1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293657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Fitting </a:t>
            </a:r>
            <a:r>
              <a:rPr lang="en-US" b="1" dirty="0">
                <a:solidFill>
                  <a:prstClr val="black"/>
                </a:solidFill>
              </a:rPr>
              <a:t>by rigidity is always better than by energy</a:t>
            </a:r>
            <a:r>
              <a:rPr lang="en-US" b="1" dirty="0" smtClean="0">
                <a:solidFill>
                  <a:prstClr val="black"/>
                </a:solidFill>
              </a:rPr>
              <a:t>.  Energy/Rigidity SCR spectrum in the range of 10 – n100 MeV cannot be fitted by a single law: different mechanisms may be  involved in the particle acceleration in ~10n MeV  and ~100n MeV intervals. 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7892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Longitude </a:t>
            </a:r>
            <a:r>
              <a:rPr lang="en-US" b="1" dirty="0"/>
              <a:t>distribution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802708"/>
              </p:ext>
            </p:extLst>
          </p:nvPr>
        </p:nvGraphicFramePr>
        <p:xfrm>
          <a:off x="323528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030833"/>
              </p:ext>
            </p:extLst>
          </p:nvPr>
        </p:nvGraphicFramePr>
        <p:xfrm>
          <a:off x="107504" y="980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883059"/>
              </p:ext>
            </p:extLst>
          </p:nvPr>
        </p:nvGraphicFramePr>
        <p:xfrm>
          <a:off x="4576401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53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1"/>
            <a:ext cx="714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Parameters of fitting  strongly depend on the chosen energy range. Taking only PAMELA spectra power-law and exponential differ not much. Rigidity spectra fit is better than energy spectra fit.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Increasing of energy range leads to deterioration of fit. This may be indicative of contribution of different factors to proton fluxes of different </a:t>
            </a:r>
            <a:r>
              <a:rPr lang="en-US" dirty="0">
                <a:solidFill>
                  <a:srgbClr val="000000"/>
                </a:solidFill>
              </a:rPr>
              <a:t>energies. Rigidity spectra fit better to all analytical forms at all energy ranges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No dependence on the source position  is found as yet.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It is relevant to use the early phase  of an event  till the time of maximum (TOM) to try to retrieve  the acceleration parameters. It is relevant to use </a:t>
            </a:r>
            <a:r>
              <a:rPr lang="en-US" dirty="0" err="1" smtClean="0">
                <a:solidFill>
                  <a:srgbClr val="000000"/>
                </a:solidFill>
              </a:rPr>
              <a:t>fluence</a:t>
            </a:r>
            <a:r>
              <a:rPr lang="en-US" dirty="0" smtClean="0">
                <a:solidFill>
                  <a:srgbClr val="000000"/>
                </a:solidFill>
              </a:rPr>
              <a:t> to build a model for the space weather or dosage purposes. 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09600" y="4648200"/>
            <a:ext cx="4433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Tahoma" pitchFamily="34" charset="0"/>
              </a:rPr>
              <a:t>www.suntrek.org/images/spaghettibig.gif 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2857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04800" y="3962400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Tahoma" pitchFamily="34" charset="0"/>
                <a:hlinkClick r:id="rId3"/>
                <a:hlinkMouseOver r:id="rId4" action="ppaction://hlinkfile"/>
              </a:rPr>
              <a:t>flare</a:t>
            </a:r>
            <a:r>
              <a:rPr lang="ru-RU" smtClean="0">
                <a:solidFill>
                  <a:srgbClr val="000000"/>
                </a:solidFill>
                <a:latin typeface="Tahoma" pitchFamily="34" charset="0"/>
              </a:rPr>
              <a:t> seen in </a:t>
            </a:r>
            <a:r>
              <a:rPr lang="ru-RU" smtClean="0">
                <a:solidFill>
                  <a:srgbClr val="000000"/>
                </a:solidFill>
                <a:latin typeface="Tahoma" pitchFamily="34" charset="0"/>
                <a:hlinkClick r:id="rId5"/>
                <a:hlinkMouseOver r:id="rId6" action="ppaction://hlinkfile"/>
              </a:rPr>
              <a:t>ultraviolet</a:t>
            </a:r>
            <a:r>
              <a:rPr lang="ru-RU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mtClean="0">
                <a:solidFill>
                  <a:srgbClr val="000000"/>
                </a:solidFill>
                <a:latin typeface="Tahoma" pitchFamily="34" charset="0"/>
                <a:hlinkClick r:id="rId7"/>
                <a:hlinkMouseOver r:id="rId8" action="ppaction://hlinkfile"/>
              </a:rPr>
              <a:t>radiation</a:t>
            </a:r>
            <a:r>
              <a:rPr lang="ru-RU" smtClean="0">
                <a:solidFill>
                  <a:srgbClr val="000000"/>
                </a:solidFill>
                <a:latin typeface="Tahoma" pitchFamily="34" charset="0"/>
              </a:rPr>
              <a:t> with the </a:t>
            </a:r>
            <a:r>
              <a:rPr lang="ru-RU" smtClean="0">
                <a:solidFill>
                  <a:srgbClr val="000000"/>
                </a:solidFill>
                <a:latin typeface="Tahoma" pitchFamily="34" charset="0"/>
                <a:hlinkClick r:id="rId9"/>
                <a:hlinkMouseOver r:id="rId10" action="ppaction://hlinkfile"/>
              </a:rPr>
              <a:t>TRACE</a:t>
            </a:r>
            <a:r>
              <a:rPr lang="ru-RU" smtClean="0">
                <a:solidFill>
                  <a:srgbClr val="000000"/>
                </a:solidFill>
                <a:latin typeface="Tahoma" pitchFamily="34" charset="0"/>
              </a:rPr>
              <a:t> satellite. 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495800" y="914400"/>
            <a:ext cx="38862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ahoma" pitchFamily="34" charset="0"/>
              </a:rPr>
              <a:t>Flares are the sudden release of energy, leading to increased emission in most wavelength ranges lasting for minutes to hours.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ahoma" pitchFamily="34" charset="0"/>
              </a:rPr>
              <a:t>A typical solar flare emits about 10</a:t>
            </a:r>
            <a:r>
              <a:rPr lang="en-US" baseline="30000" smtClean="0">
                <a:solidFill>
                  <a:srgbClr val="000000"/>
                </a:solidFill>
                <a:latin typeface="Tahoma" pitchFamily="34" charset="0"/>
              </a:rPr>
              <a:t>32</a:t>
            </a:r>
            <a:r>
              <a:rPr lang="en-US" smtClean="0">
                <a:solidFill>
                  <a:srgbClr val="000000"/>
                </a:solidFill>
                <a:latin typeface="Tahoma" pitchFamily="34" charset="0"/>
              </a:rPr>
              <a:t> ergs in total.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GLE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13 Dec. 2006 </a:t>
            </a:r>
          </a:p>
          <a:p>
            <a:r>
              <a:rPr lang="en-US" dirty="0" smtClean="0"/>
              <a:t>17 May 2012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2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334214"/>
              </p:ext>
            </p:extLst>
          </p:nvPr>
        </p:nvGraphicFramePr>
        <p:xfrm>
          <a:off x="1187624" y="1340768"/>
          <a:ext cx="66967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7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774839"/>
              </p:ext>
            </p:extLst>
          </p:nvPr>
        </p:nvGraphicFramePr>
        <p:xfrm>
          <a:off x="1187624" y="980728"/>
          <a:ext cx="741682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33265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20061213 0318-0329</a:t>
            </a:r>
          </a:p>
          <a:p>
            <a:r>
              <a:rPr lang="en-US" dirty="0" smtClean="0"/>
              <a:t>PAMELA+GOES+NM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76256" y="580526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=-0.39</a:t>
            </a:r>
            <a:endParaRPr lang="en-US" dirty="0"/>
          </a:p>
          <a:p>
            <a:r>
              <a:rPr lang="en-US" dirty="0">
                <a:sym typeface="Symbol"/>
              </a:rPr>
              <a:t>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 smtClean="0">
                <a:sym typeface="Symbol"/>
              </a:rPr>
              <a:t>=-0.8±0.33?</a:t>
            </a:r>
            <a:endParaRPr lang="en-US" dirty="0"/>
          </a:p>
          <a:p>
            <a:r>
              <a:rPr lang="en-US" dirty="0" smtClean="0"/>
              <a:t>R</a:t>
            </a:r>
            <a:r>
              <a:rPr lang="en-US" baseline="-25000" dirty="0" smtClean="0"/>
              <a:t>01</a:t>
            </a:r>
            <a:r>
              <a:rPr lang="en-US" dirty="0"/>
              <a:t>=-</a:t>
            </a:r>
            <a:r>
              <a:rPr lang="en-US" dirty="0" smtClean="0"/>
              <a:t>0.45±0.04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4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36712"/>
            <a:ext cx="834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20120517, 0335-0359 PAMELA+GOES+NM (0310) 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846339"/>
              </p:ext>
            </p:extLst>
          </p:nvPr>
        </p:nvGraphicFramePr>
        <p:xfrm>
          <a:off x="899592" y="1348319"/>
          <a:ext cx="7344816" cy="5105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47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078373"/>
              </p:ext>
            </p:extLst>
          </p:nvPr>
        </p:nvGraphicFramePr>
        <p:xfrm>
          <a:off x="1259632" y="620688"/>
          <a:ext cx="727280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63688" y="11663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20120517, 0335-0359 </a:t>
            </a:r>
            <a:r>
              <a:rPr lang="en-US" dirty="0" smtClean="0">
                <a:solidFill>
                  <a:prstClr val="black"/>
                </a:solidFill>
              </a:rPr>
              <a:t>PAMELA+GOES+NM </a:t>
            </a:r>
            <a:r>
              <a:rPr lang="en-US" dirty="0">
                <a:solidFill>
                  <a:prstClr val="black"/>
                </a:solidFill>
              </a:rPr>
              <a:t>(0310) 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70421" y="5118628"/>
                <a:ext cx="1357744" cy="55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𝑑𝐽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𝑑𝐸</m:t>
                        </m:r>
                      </m:den>
                    </m:f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𝐶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 smtClean="0">
                    <a:ea typeface="Calibri"/>
                    <a:cs typeface="Times New Roman"/>
                  </a:rPr>
                  <a:t>;</a:t>
                </a:r>
                <a:endParaRPr lang="ru-RU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21" y="5118628"/>
                <a:ext cx="1357744" cy="551113"/>
              </a:xfrm>
              <a:prstGeom prst="rect">
                <a:avLst/>
              </a:prstGeom>
              <a:blipFill rotWithShape="1">
                <a:blip r:embed="rId6"/>
                <a:stretch>
                  <a:fillRect r="-269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835696" y="5204063"/>
                <a:ext cx="2218043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𝑑𝐸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204063"/>
                <a:ext cx="2218043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155926" y="5091569"/>
                <a:ext cx="2513060" cy="590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𝑑𝐽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𝑑𝐸</m:t>
                        </m:r>
                      </m:den>
                    </m:f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𝐾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𝛾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p>
                    </m:sSup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𝑒𝑥𝑝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(−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01</m:t>
                            </m:r>
                          </m:sub>
                        </m:sSub>
                      </m:den>
                    </m:f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dirty="0" smtClean="0">
                    <a:ea typeface="Calibri"/>
                    <a:cs typeface="Times New Roman"/>
                  </a:rPr>
                  <a:t>;</a:t>
                </a:r>
                <a:endParaRPr lang="ru-RU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926" y="5091569"/>
                <a:ext cx="2513060" cy="590675"/>
              </a:xfrm>
              <a:prstGeom prst="rect">
                <a:avLst/>
              </a:prstGeom>
              <a:blipFill rotWithShape="1">
                <a:blip r:embed="rId8"/>
                <a:stretch>
                  <a:fillRect r="-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26385" y="5896947"/>
                <a:ext cx="1254511" cy="55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𝑑𝐽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𝑑𝑅</m:t>
                        </m:r>
                      </m:den>
                    </m:f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𝑑𝐽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𝑑𝐸</m:t>
                        </m:r>
                      </m:den>
                    </m:f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𝑑𝐸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𝑑𝑅</m:t>
                        </m:r>
                      </m:den>
                    </m:f>
                  </m:oMath>
                </a14:m>
                <a:r>
                  <a:rPr lang="en-US" dirty="0" smtClean="0">
                    <a:ea typeface="Calibri"/>
                    <a:cs typeface="Times New Roman"/>
                  </a:rPr>
                  <a:t>;</a:t>
                </a:r>
                <a:endParaRPr lang="ru-RU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85" y="5896947"/>
                <a:ext cx="1254511" cy="551113"/>
              </a:xfrm>
              <a:prstGeom prst="rect">
                <a:avLst/>
              </a:prstGeom>
              <a:blipFill rotWithShape="1">
                <a:blip r:embed="rId9"/>
                <a:stretch>
                  <a:fillRect r="-3398" b="-54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835696" y="5992917"/>
                <a:ext cx="2409442" cy="606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libri"/>
                          <a:cs typeface="Times New Roman"/>
                        </a:rPr>
                        <m:t>𝑅</m:t>
                      </m:r>
                      <m:r>
                        <a:rPr lang="en-US" i="1" smtClean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+2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𝑚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  <m:r>
                        <a:rPr lang="en-US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;</m:t>
                      </m:r>
                    </m:oMath>
                  </m:oMathPara>
                </a14:m>
                <a:endParaRPr lang="ru-RU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992917"/>
                <a:ext cx="2409442" cy="6063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571999" y="5869373"/>
                <a:ext cx="2125389" cy="8306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𝑑𝐸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𝑑𝑅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𝑅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𝐸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𝛽</m:t>
                      </m:r>
                    </m:oMath>
                  </m:oMathPara>
                </a14:m>
                <a:endParaRPr lang="ru-RU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869373"/>
                <a:ext cx="2125389" cy="8306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66951"/>
              </p:ext>
            </p:extLst>
          </p:nvPr>
        </p:nvGraphicFramePr>
        <p:xfrm>
          <a:off x="539551" y="116632"/>
          <a:ext cx="8064895" cy="4639040"/>
        </p:xfrm>
        <a:graphic>
          <a:graphicData uri="http://schemas.openxmlformats.org/drawingml/2006/table">
            <a:tbl>
              <a:tblPr/>
              <a:tblGrid>
                <a:gridCol w="1175404"/>
                <a:gridCol w="1035751"/>
                <a:gridCol w="872825"/>
                <a:gridCol w="837911"/>
                <a:gridCol w="884462"/>
                <a:gridCol w="931013"/>
                <a:gridCol w="744809"/>
                <a:gridCol w="837911"/>
                <a:gridCol w="744809"/>
              </a:tblGrid>
              <a:tr h="344749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Approximation of solar proton energy spectra: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c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values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74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GLE 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20061213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0318-0329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18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Rigidity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402577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GeV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El-Ram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R, GV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El-Ram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PAMELA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0.13-2.67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0.51-3.48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PAM+GOES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0.03-2.67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0.23-3.48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PAM+G+NM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0.03-5.5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1.16E+05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0.23-4.64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2.78E+04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PAM+NM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0.13-5.5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0.51-4.64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18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18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GLE71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20120517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0335-0359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18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Rigidity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402577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GeV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El-Ram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R, GV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El-Ram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PAMELA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0.086-1.56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0.41-2.31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PAM+GOES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0.012-1.56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0.15-2.31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PAM+G+NM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0.012-4.0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1.75E+07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0.15-3.17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2.82E+06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PAM+NM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0.086-4.0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0.41-3.17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5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8" y="644864"/>
            <a:ext cx="7281986" cy="605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8864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Energy spectra of PAMELA, Dec.2006- Apr.2014.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628820"/>
              </p:ext>
            </p:extLst>
          </p:nvPr>
        </p:nvGraphicFramePr>
        <p:xfrm>
          <a:off x="1403648" y="476672"/>
          <a:ext cx="6192688" cy="590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71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28321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Слайд" r:id="rId3" imgW="4572000" imgH="3429000" progId="PowerPoint.Slide.8">
                  <p:embed/>
                </p:oleObj>
              </mc:Choice>
              <mc:Fallback>
                <p:oleObj name="Слайд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2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Dependence on the source position: Longitude distribution</a:t>
            </a:r>
            <a:endParaRPr lang="ru-RU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672386"/>
              </p:ext>
            </p:extLst>
          </p:nvPr>
        </p:nvGraphicFramePr>
        <p:xfrm>
          <a:off x="4161" y="13407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244023"/>
              </p:ext>
            </p:extLst>
          </p:nvPr>
        </p:nvGraphicFramePr>
        <p:xfrm>
          <a:off x="4319972" y="1268760"/>
          <a:ext cx="4667250" cy="286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52418"/>
              </p:ext>
            </p:extLst>
          </p:nvPr>
        </p:nvGraphicFramePr>
        <p:xfrm>
          <a:off x="179512" y="4293096"/>
          <a:ext cx="3960440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798358"/>
              </p:ext>
            </p:extLst>
          </p:nvPr>
        </p:nvGraphicFramePr>
        <p:xfrm>
          <a:off x="4932040" y="4365104"/>
          <a:ext cx="3888432" cy="247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76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2291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4652963"/>
            <a:ext cx="655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Tahoma" pitchFamily="34" charset="0"/>
                <a:hlinkClick r:id="rId3"/>
              </a:rPr>
              <a:t>rashomon.blogspot.com/2003_10_01_archive.html</a:t>
            </a:r>
            <a:r>
              <a:rPr lang="ru-RU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876800" y="457200"/>
            <a:ext cx="3886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Coronal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mass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ejections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or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CMEs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)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are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huge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ejections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of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mass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from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the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Sun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threaded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with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magnetic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field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lines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.</a:t>
            </a:r>
            <a:endParaRPr lang="en-US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T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hey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can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involve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10^16 g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of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gas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that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is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suddenly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ejected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at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speeds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up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to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2000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km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/s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with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a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kinetic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energy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of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&gt;10^32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ergs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CME-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driven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</a:rPr>
              <a:t>shocks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can accelerate particles in the corona and interplanetary space.</a:t>
            </a:r>
            <a:endParaRPr lang="ru-RU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750" y="5445125"/>
            <a:ext cx="5688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755650" y="5253038"/>
            <a:ext cx="5832475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Concerning the powerful SEP events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(GLEs), </a:t>
            </a:r>
            <a:r>
              <a:rPr lang="en-US" smtClean="0">
                <a:solidFill>
                  <a:srgbClr val="000000"/>
                </a:solidFill>
              </a:rPr>
              <a:t>fast CMEs and flares always occur together,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which makes it difficult to directly identify the actual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source of SEP events detected near Earth orbit..</a:t>
            </a: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50735"/>
              </p:ext>
            </p:extLst>
          </p:nvPr>
        </p:nvGraphicFramePr>
        <p:xfrm>
          <a:off x="755576" y="3795514"/>
          <a:ext cx="2448272" cy="1944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736"/>
                <a:gridCol w="1163536"/>
              </a:tblGrid>
              <a:tr h="388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28 Feb. </a:t>
                      </a:r>
                      <a:r>
                        <a:rPr lang="ru-RU" sz="1600" u="none" strike="noStrike" dirty="0" smtClean="0">
                          <a:effectLst/>
                        </a:rPr>
                        <a:t>1942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600</a:t>
                      </a:r>
                      <a:r>
                        <a:rPr lang="en-US" sz="1600" u="none" strike="noStrike" dirty="0" smtClean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388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7 Marc </a:t>
                      </a:r>
                      <a:r>
                        <a:rPr lang="ru-RU" sz="1600" u="none" strike="noStrike" dirty="0" smtClean="0">
                          <a:effectLst/>
                        </a:rPr>
                        <a:t>1942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750</a:t>
                      </a:r>
                      <a:r>
                        <a:rPr lang="en-US" sz="1600" u="none" strike="noStrike" dirty="0" smtClean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388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25 Jul. </a:t>
                      </a:r>
                      <a:r>
                        <a:rPr lang="ru-RU" sz="1600" u="none" strike="noStrike" dirty="0" smtClean="0">
                          <a:effectLst/>
                        </a:rPr>
                        <a:t>1946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1100</a:t>
                      </a:r>
                      <a:r>
                        <a:rPr lang="en-US" sz="1600" u="none" strike="noStrike" dirty="0" smtClean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388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19 Nov.</a:t>
                      </a:r>
                      <a:r>
                        <a:rPr lang="ru-RU" sz="1600" u="none" strike="noStrike" dirty="0" smtClean="0">
                          <a:effectLst/>
                        </a:rPr>
                        <a:t>1949.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2000</a:t>
                      </a:r>
                      <a:r>
                        <a:rPr lang="en-US" sz="1600" u="none" strike="noStrike" dirty="0" smtClean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388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23 Feb. </a:t>
                      </a:r>
                      <a:r>
                        <a:rPr lang="ru-RU" sz="1600" u="none" strike="noStrike" dirty="0" smtClean="0">
                          <a:effectLst/>
                        </a:rPr>
                        <a:t>1956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4554</a:t>
                      </a:r>
                      <a:r>
                        <a:rPr lang="en-US" sz="1600" u="none" strike="noStrike" dirty="0" smtClean="0">
                          <a:effectLst/>
                        </a:rPr>
                        <a:t>%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17787" y="38610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Giant  GLEs are a puzzle!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024937"/>
              </p:ext>
            </p:extLst>
          </p:nvPr>
        </p:nvGraphicFramePr>
        <p:xfrm>
          <a:off x="198187" y="404664"/>
          <a:ext cx="8839200" cy="313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4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55576" y="764704"/>
            <a:ext cx="7632847" cy="4873625"/>
            <a:chOff x="1025525" y="764704"/>
            <a:chExt cx="7092950" cy="4873625"/>
          </a:xfrm>
        </p:grpSpPr>
        <p:pic>
          <p:nvPicPr>
            <p:cNvPr id="12" name="Object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5525" y="764704"/>
              <a:ext cx="7092950" cy="4873625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978721" y="3047281"/>
              <a:ext cx="0" cy="16573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4266059" y="3047281"/>
              <a:ext cx="1587" cy="18557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4554984" y="3047281"/>
              <a:ext cx="0" cy="20716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4770884" y="3047281"/>
              <a:ext cx="14287" cy="2287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>
              <a:off x="4913759" y="3047281"/>
              <a:ext cx="15875" cy="25050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>
                <a:solidFill>
                  <a:prstClr val="black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258269" y="4415433"/>
              <a:ext cx="1757362" cy="1171377"/>
              <a:chOff x="3203848" y="4581128"/>
              <a:chExt cx="1757362" cy="1171377"/>
            </a:xfrm>
            <a:noFill/>
          </p:grpSpPr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3507060" y="4812903"/>
                <a:ext cx="431800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3432448" y="4581128"/>
                <a:ext cx="577850" cy="3048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400" b="1">
                    <a:solidFill>
                      <a:prstClr val="black"/>
                    </a:solidFill>
                  </a:rPr>
                  <a:t>1mm</a:t>
                </a:r>
              </a:p>
            </p:txBody>
          </p:sp>
          <p:sp>
            <p:nvSpPr>
              <p:cNvPr id="27" name="Text Box 16"/>
              <p:cNvSpPr txBox="1">
                <a:spLocks noChangeArrowheads="1"/>
              </p:cNvSpPr>
              <p:nvPr/>
            </p:nvSpPr>
            <p:spPr bwMode="auto">
              <a:xfrm>
                <a:off x="3203848" y="4597003"/>
                <a:ext cx="428322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400" b="1" dirty="0">
                    <a:solidFill>
                      <a:prstClr val="black"/>
                    </a:solidFill>
                  </a:rPr>
                  <a:t>Al=</a:t>
                </a:r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>
                <a:off x="3795985" y="5011341"/>
                <a:ext cx="431800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3721373" y="4779566"/>
                <a:ext cx="577850" cy="3048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400" b="1">
                    <a:solidFill>
                      <a:prstClr val="black"/>
                    </a:solidFill>
                  </a:rPr>
                  <a:t>2mm</a:t>
                </a:r>
              </a:p>
            </p:txBody>
          </p:sp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3492773" y="4795911"/>
                <a:ext cx="428322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400" b="1" dirty="0">
                    <a:solidFill>
                      <a:prstClr val="black"/>
                    </a:solidFill>
                  </a:rPr>
                  <a:t>Al=</a:t>
                </a:r>
              </a:p>
            </p:txBody>
          </p:sp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>
                <a:off x="4083323" y="5227241"/>
                <a:ext cx="431800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Text Box 23"/>
              <p:cNvSpPr txBox="1">
                <a:spLocks noChangeArrowheads="1"/>
              </p:cNvSpPr>
              <p:nvPr/>
            </p:nvSpPr>
            <p:spPr bwMode="auto">
              <a:xfrm>
                <a:off x="4008710" y="4995466"/>
                <a:ext cx="577850" cy="3048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400" b="1" dirty="0">
                    <a:solidFill>
                      <a:prstClr val="black"/>
                    </a:solidFill>
                  </a:rPr>
                  <a:t>3mm</a:t>
                </a:r>
              </a:p>
            </p:txBody>
          </p:sp>
          <p:sp>
            <p:nvSpPr>
              <p:cNvPr id="33" name="Text Box 24"/>
              <p:cNvSpPr txBox="1">
                <a:spLocks noChangeArrowheads="1"/>
              </p:cNvSpPr>
              <p:nvPr/>
            </p:nvSpPr>
            <p:spPr bwMode="auto">
              <a:xfrm>
                <a:off x="3780110" y="5011341"/>
                <a:ext cx="428322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400" b="1">
                    <a:solidFill>
                      <a:prstClr val="black"/>
                    </a:solidFill>
                  </a:rPr>
                  <a:t>Al=</a:t>
                </a:r>
              </a:p>
            </p:txBody>
          </p:sp>
          <p:sp>
            <p:nvSpPr>
              <p:cNvPr id="34" name="Line 26"/>
              <p:cNvSpPr>
                <a:spLocks noChangeShapeType="1"/>
              </p:cNvSpPr>
              <p:nvPr/>
            </p:nvSpPr>
            <p:spPr bwMode="auto">
              <a:xfrm>
                <a:off x="4313510" y="5443141"/>
                <a:ext cx="431800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Text Box 27"/>
              <p:cNvSpPr txBox="1">
                <a:spLocks noChangeArrowheads="1"/>
              </p:cNvSpPr>
              <p:nvPr/>
            </p:nvSpPr>
            <p:spPr bwMode="auto">
              <a:xfrm>
                <a:off x="4238898" y="5211366"/>
                <a:ext cx="577850" cy="3048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400" b="1">
                    <a:solidFill>
                      <a:prstClr val="black"/>
                    </a:solidFill>
                  </a:rPr>
                  <a:t>5mm</a:t>
                </a:r>
              </a:p>
            </p:txBody>
          </p:sp>
          <p:sp>
            <p:nvSpPr>
              <p:cNvPr id="36" name="Text Box 28"/>
              <p:cNvSpPr txBox="1">
                <a:spLocks noChangeArrowheads="1"/>
              </p:cNvSpPr>
              <p:nvPr/>
            </p:nvSpPr>
            <p:spPr bwMode="auto">
              <a:xfrm>
                <a:off x="4010298" y="5227241"/>
                <a:ext cx="428322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400" b="1">
                    <a:solidFill>
                      <a:prstClr val="black"/>
                    </a:solidFill>
                  </a:rPr>
                  <a:t>Al=</a:t>
                </a:r>
              </a:p>
            </p:txBody>
          </p:sp>
          <p:sp>
            <p:nvSpPr>
              <p:cNvPr id="37" name="Line 30"/>
              <p:cNvSpPr>
                <a:spLocks noChangeShapeType="1"/>
              </p:cNvSpPr>
              <p:nvPr/>
            </p:nvSpPr>
            <p:spPr bwMode="auto">
              <a:xfrm>
                <a:off x="4457973" y="5660628"/>
                <a:ext cx="431800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 Box 31"/>
              <p:cNvSpPr txBox="1">
                <a:spLocks noChangeArrowheads="1"/>
              </p:cNvSpPr>
              <p:nvPr/>
            </p:nvSpPr>
            <p:spPr bwMode="auto">
              <a:xfrm>
                <a:off x="4383360" y="5428853"/>
                <a:ext cx="577850" cy="3048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400" b="1">
                    <a:solidFill>
                      <a:prstClr val="black"/>
                    </a:solidFill>
                  </a:rPr>
                  <a:t>7mm</a:t>
                </a:r>
              </a:p>
            </p:txBody>
          </p:sp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4154760" y="5444728"/>
                <a:ext cx="428322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400" b="1" dirty="0">
                    <a:solidFill>
                      <a:prstClr val="black"/>
                    </a:solidFill>
                  </a:rPr>
                  <a:t>Al=</a:t>
                </a: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85D4-7C6B-4282-9BDF-21926B8B51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979614" y="3068960"/>
            <a:ext cx="5813426" cy="810672"/>
            <a:chOff x="1122" y="3154045"/>
            <a:chExt cx="3662" cy="810672"/>
          </a:xfrm>
        </p:grpSpPr>
        <p:sp>
          <p:nvSpPr>
            <p:cNvPr id="40" name="Line 4"/>
            <p:cNvSpPr>
              <a:spLocks noChangeShapeType="1"/>
            </p:cNvSpPr>
            <p:nvPr/>
          </p:nvSpPr>
          <p:spPr bwMode="auto">
            <a:xfrm>
              <a:off x="1292" y="3470920"/>
              <a:ext cx="34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41" name="Line 5"/>
            <p:cNvSpPr>
              <a:spLocks noChangeShapeType="1"/>
            </p:cNvSpPr>
            <p:nvPr/>
          </p:nvSpPr>
          <p:spPr bwMode="auto">
            <a:xfrm>
              <a:off x="1292" y="3614936"/>
              <a:ext cx="34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1159" y="3154045"/>
              <a:ext cx="1188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b="1" dirty="0" smtClean="0">
                  <a:solidFill>
                    <a:prstClr val="black"/>
                  </a:solidFill>
                </a:rPr>
                <a:t>GCR/y@solar </a:t>
              </a:r>
              <a:r>
                <a:rPr lang="it-IT" b="1" dirty="0">
                  <a:solidFill>
                    <a:prstClr val="black"/>
                  </a:solidFill>
                </a:rPr>
                <a:t>min</a:t>
              </a: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1122" y="3595385"/>
              <a:ext cx="1221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b="1" dirty="0" smtClean="0">
                  <a:solidFill>
                    <a:prstClr val="black"/>
                  </a:solidFill>
                </a:rPr>
                <a:t>GCR/y@solar </a:t>
              </a:r>
              <a:r>
                <a:rPr lang="it-IT" b="1" dirty="0">
                  <a:solidFill>
                    <a:prstClr val="black"/>
                  </a:solidFill>
                </a:rPr>
                <a:t>Max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914707" y="4148708"/>
            <a:ext cx="2303652" cy="504428"/>
            <a:chOff x="3007" y="2568"/>
            <a:chExt cx="1415" cy="182"/>
          </a:xfrm>
          <a:solidFill>
            <a:srgbClr val="FAFD77"/>
          </a:solidFill>
        </p:grpSpPr>
        <p:sp>
          <p:nvSpPr>
            <p:cNvPr id="22" name="AutoShape 35"/>
            <p:cNvSpPr>
              <a:spLocks noChangeArrowheads="1"/>
            </p:cNvSpPr>
            <p:nvPr/>
          </p:nvSpPr>
          <p:spPr bwMode="auto">
            <a:xfrm>
              <a:off x="3025" y="2568"/>
              <a:ext cx="822" cy="182"/>
            </a:xfrm>
            <a:prstGeom prst="leftArrow">
              <a:avLst>
                <a:gd name="adj1" fmla="val 50000"/>
                <a:gd name="adj2" fmla="val 143269"/>
              </a:avLst>
            </a:prstGeom>
            <a:grpFill/>
            <a:ln w="57150">
              <a:solidFill>
                <a:srgbClr val="008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3" name="AutoShape 36"/>
            <p:cNvSpPr>
              <a:spLocks noChangeArrowheads="1"/>
            </p:cNvSpPr>
            <p:nvPr/>
          </p:nvSpPr>
          <p:spPr bwMode="auto">
            <a:xfrm flipH="1">
              <a:off x="3379" y="2568"/>
              <a:ext cx="1043" cy="182"/>
            </a:xfrm>
            <a:prstGeom prst="leftArrow">
              <a:avLst>
                <a:gd name="adj1" fmla="val 50000"/>
                <a:gd name="adj2" fmla="val 143269"/>
              </a:avLst>
            </a:prstGeom>
            <a:grpFill/>
            <a:ln w="57150">
              <a:solidFill>
                <a:srgbClr val="008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4" name="AutoShape 34"/>
            <p:cNvSpPr>
              <a:spLocks noChangeArrowheads="1"/>
            </p:cNvSpPr>
            <p:nvPr/>
          </p:nvSpPr>
          <p:spPr bwMode="auto">
            <a:xfrm>
              <a:off x="3007" y="2568"/>
              <a:ext cx="1017" cy="182"/>
            </a:xfrm>
            <a:prstGeom prst="leftRightArrow">
              <a:avLst>
                <a:gd name="adj1" fmla="val 50000"/>
                <a:gd name="adj2" fmla="val 119670"/>
              </a:avLst>
            </a:prstGeom>
            <a:grp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36"/>
          <p:cNvSpPr txBox="1"/>
          <p:nvPr/>
        </p:nvSpPr>
        <p:spPr>
          <a:xfrm>
            <a:off x="4914453" y="419011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i="1" dirty="0" smtClean="0">
                <a:solidFill>
                  <a:prstClr val="black"/>
                </a:solidFill>
                <a:latin typeface="Agency FB" pitchFamily="34" charset="0"/>
              </a:rPr>
              <a:t>Dangerous range</a:t>
            </a:r>
            <a:endParaRPr lang="it-IT" b="1" i="1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1" name="TextBox 35"/>
          <p:cNvSpPr txBox="1"/>
          <p:nvPr/>
        </p:nvSpPr>
        <p:spPr>
          <a:xfrm>
            <a:off x="971600" y="5558269"/>
            <a:ext cx="7411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prstClr val="black"/>
                </a:solidFill>
              </a:rPr>
              <a:t>Fluence vs proton  energy of the most intense SPEs of last 5 decades</a:t>
            </a:r>
            <a:endParaRPr lang="it-IT" sz="2000" b="1" dirty="0">
              <a:solidFill>
                <a:prstClr val="black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554413" y="939304"/>
            <a:ext cx="2970774" cy="883841"/>
            <a:chOff x="4554413" y="939304"/>
            <a:chExt cx="2970774" cy="883841"/>
          </a:xfrm>
        </p:grpSpPr>
        <p:sp>
          <p:nvSpPr>
            <p:cNvPr id="7" name="Oval 6"/>
            <p:cNvSpPr/>
            <p:nvPr/>
          </p:nvSpPr>
          <p:spPr>
            <a:xfrm>
              <a:off x="4554413" y="1535113"/>
              <a:ext cx="216024" cy="28803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8" name="TextBox 41"/>
            <p:cNvSpPr txBox="1"/>
            <p:nvPr/>
          </p:nvSpPr>
          <p:spPr>
            <a:xfrm>
              <a:off x="6138589" y="939304"/>
              <a:ext cx="13865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 b="1" i="1" dirty="0" smtClean="0">
                  <a:solidFill>
                    <a:prstClr val="black"/>
                  </a:solidFill>
                </a:rPr>
                <a:t>Carrington 1859</a:t>
              </a:r>
              <a:endParaRPr lang="it-IT" sz="14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1"/>
              <a:endCxn id="7" idx="6"/>
            </p:cNvCxnSpPr>
            <p:nvPr/>
          </p:nvCxnSpPr>
          <p:spPr>
            <a:xfrm flipH="1">
              <a:off x="4770437" y="1093193"/>
              <a:ext cx="1368152" cy="585936"/>
            </a:xfrm>
            <a:prstGeom prst="straightConnector1">
              <a:avLst/>
            </a:prstGeom>
            <a:ln w="38100" cmpd="dbl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104689" y="6257835"/>
            <a:ext cx="456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Courtesy of </a:t>
            </a:r>
            <a:r>
              <a:rPr lang="en-US" sz="2000" b="1" dirty="0" err="1"/>
              <a:t>Piero</a:t>
            </a:r>
            <a:r>
              <a:rPr lang="en-US" sz="2000" b="1" dirty="0"/>
              <a:t> S</a:t>
            </a:r>
            <a:r>
              <a:rPr lang="ru-RU" sz="2000" b="1" dirty="0" err="1"/>
              <a:t>pillantin</a:t>
            </a:r>
            <a:r>
              <a:rPr lang="en-US" sz="2000" b="1" dirty="0" smtClean="0"/>
              <a:t>i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976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CONCLUSIONS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318022"/>
            <a:ext cx="777686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PAMELA SEP data bridge the gap between the energy ranges of spacecraft and neutron </a:t>
            </a:r>
            <a:r>
              <a:rPr lang="en-US" b="1" dirty="0" smtClean="0"/>
              <a:t>monitors.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25 SEP events were recorded by PAMELA during Dec 2006- Sep. 2015. At least 7 of them need more reliable source identification.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Energy/Rigidity </a:t>
            </a:r>
            <a:r>
              <a:rPr lang="en-US" b="1" dirty="0">
                <a:solidFill>
                  <a:prstClr val="black"/>
                </a:solidFill>
              </a:rPr>
              <a:t>SCR spectrum in the range of 10 – n100 MeV cannot be fitted by a single law: different mechanisms may be  involved in the particle acceleration in ~10n MeV  and ~100n MeV intervals. Fitting by rigidity is always better than by energy. </a:t>
            </a:r>
            <a:endParaRPr lang="en-US" b="1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GLE seems to be a special class of events concerning spectrum (flat in the low-energy range, </a:t>
            </a:r>
            <a:r>
              <a:rPr lang="en-US" dirty="0" smtClean="0"/>
              <a:t> </a:t>
            </a:r>
            <a:r>
              <a:rPr lang="en-US" b="1" dirty="0"/>
              <a:t>possible steepening above 500 </a:t>
            </a:r>
            <a:r>
              <a:rPr lang="en-US" b="1" dirty="0" smtClean="0"/>
              <a:t>MeV), </a:t>
            </a:r>
            <a:r>
              <a:rPr lang="en-US" b="1" dirty="0" smtClean="0">
                <a:solidFill>
                  <a:prstClr val="black"/>
                </a:solidFill>
              </a:rPr>
              <a:t> longitudinal distribution of  the parent flares, … ?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Giant GLEs are a puzzle.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SEPs are important </a:t>
            </a:r>
            <a:r>
              <a:rPr lang="en-US" b="1" smtClean="0">
                <a:solidFill>
                  <a:prstClr val="black"/>
                </a:solidFill>
              </a:rPr>
              <a:t>for </a:t>
            </a:r>
            <a:r>
              <a:rPr lang="en-US" b="1" smtClean="0">
                <a:solidFill>
                  <a:prstClr val="black"/>
                </a:solidFill>
              </a:rPr>
              <a:t>the space </a:t>
            </a:r>
            <a:r>
              <a:rPr lang="en-US" b="1" dirty="0" smtClean="0">
                <a:solidFill>
                  <a:prstClr val="black"/>
                </a:solidFill>
              </a:rPr>
              <a:t>weather.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To search for physical mechanisms related to SEPs and to contribute into the Space Weather forecast  </a:t>
            </a:r>
            <a:r>
              <a:rPr lang="en-US" sz="2000" b="1" dirty="0">
                <a:solidFill>
                  <a:srgbClr val="FF0000"/>
                </a:solidFill>
              </a:rPr>
              <a:t>PAMELA results should be integrated into the world data bases.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4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5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mp_spe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511256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P+16O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P+16O*+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      6.14 MeV</a:t>
            </a:r>
            <a:endParaRPr lang="ru-RU" dirty="0"/>
          </a:p>
          <a:p>
            <a:r>
              <a:rPr lang="en-US" dirty="0"/>
              <a:t>P+12C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P+12C*+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      4.43 MeV</a:t>
            </a:r>
            <a:endParaRPr lang="ru-RU" dirty="0"/>
          </a:p>
          <a:p>
            <a:r>
              <a:rPr lang="en-US" dirty="0" err="1"/>
              <a:t>n+P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d</a:t>
            </a:r>
            <a:r>
              <a:rPr lang="en-US" dirty="0"/>
              <a:t>+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   	2.223  MeV</a:t>
            </a:r>
            <a:endParaRPr lang="ru-RU" dirty="0"/>
          </a:p>
          <a:p>
            <a:r>
              <a:rPr lang="en-US" dirty="0"/>
              <a:t>e+ +e-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2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	0.511 MeV</a:t>
            </a:r>
            <a:endParaRPr lang="ru-RU" dirty="0"/>
          </a:p>
          <a:p>
            <a:r>
              <a:rPr lang="en-US" dirty="0"/>
              <a:t>Neutrons:</a:t>
            </a:r>
            <a:endParaRPr lang="ru-RU" dirty="0"/>
          </a:p>
          <a:p>
            <a:r>
              <a:rPr lang="en-US" dirty="0" err="1"/>
              <a:t>P+P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P+n</a:t>
            </a:r>
            <a:r>
              <a:rPr lang="en-US" dirty="0">
                <a:sym typeface="Symbol"/>
              </a:rPr>
              <a:t></a:t>
            </a:r>
            <a:r>
              <a:rPr lang="en-US" dirty="0"/>
              <a:t>		Eth=292.3 MeV</a:t>
            </a:r>
            <a:endParaRPr lang="ru-RU" dirty="0"/>
          </a:p>
          <a:p>
            <a:r>
              <a:rPr lang="en-US" dirty="0"/>
              <a:t>4He +P ….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n		Eth=25.9 MeV, 32.8 MeV, 35.6 MeV</a:t>
            </a:r>
            <a:endParaRPr lang="ru-RU" dirty="0"/>
          </a:p>
          <a:p>
            <a:r>
              <a:rPr lang="en-US" dirty="0"/>
              <a:t>12C+P …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n		Eth=19.8 MeV</a:t>
            </a:r>
            <a:endParaRPr lang="ru-RU" dirty="0"/>
          </a:p>
          <a:p>
            <a:r>
              <a:rPr lang="en-US" dirty="0"/>
              <a:t>14N+P…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n		Eth=6.3 MeV</a:t>
            </a:r>
            <a:endParaRPr lang="ru-RU" dirty="0"/>
          </a:p>
          <a:p>
            <a:r>
              <a:rPr lang="en-US" dirty="0"/>
              <a:t>16O+P…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n 		Eth=16.5 Me 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7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304800"/>
            <a:ext cx="79724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5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549947" cy="460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8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97388" cy="1143000"/>
          </a:xfrm>
        </p:spPr>
        <p:txBody>
          <a:bodyPr/>
          <a:lstStyle/>
          <a:p>
            <a:r>
              <a:rPr lang="en-US" altLang="ja-JP" sz="3600">
                <a:solidFill>
                  <a:schemeClr val="tx1"/>
                </a:solidFill>
                <a:ea typeface="ＭＳ Ｐゴシック" pitchFamily="34" charset="-128"/>
              </a:rPr>
              <a:t>Possible </a:t>
            </a:r>
            <a:br>
              <a:rPr lang="en-US" altLang="ja-JP" sz="360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ja-JP" sz="3600">
                <a:solidFill>
                  <a:schemeClr val="tx1"/>
                </a:solidFill>
                <a:ea typeface="ＭＳ Ｐゴシック" pitchFamily="34" charset="-128"/>
              </a:rPr>
              <a:t> Acceleration Site 1</a:t>
            </a:r>
            <a:endParaRPr lang="en-US" altLang="ja-JP" sz="4000">
              <a:ea typeface="ＭＳ Ｐゴシック" pitchFamily="34" charset="-128"/>
            </a:endParaRP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835150" y="1628775"/>
          <a:ext cx="4170363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Photo Editor 写真" r:id="rId3" imgW="11200000" imgH="14289495" progId="MSPhotoEd.3">
                  <p:embed/>
                </p:oleObj>
              </mc:Choice>
              <mc:Fallback>
                <p:oleObj name="Photo Editor 写真" r:id="rId3" imgW="11200000" imgH="142894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628775"/>
                        <a:ext cx="4170363" cy="567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Line 4"/>
          <p:cNvSpPr>
            <a:spLocks noChangeShapeType="1"/>
          </p:cNvSpPr>
          <p:nvPr/>
        </p:nvSpPr>
        <p:spPr bwMode="auto">
          <a:xfrm flipH="1">
            <a:off x="3810000" y="3429000"/>
            <a:ext cx="1752600" cy="228600"/>
          </a:xfrm>
          <a:prstGeom prst="line">
            <a:avLst/>
          </a:prstGeom>
          <a:noFill/>
          <a:ln w="76200">
            <a:solidFill>
              <a:srgbClr val="F7800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583238" y="316706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rPr>
              <a:t>Reconnection point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 flipV="1">
            <a:off x="3810000" y="2667000"/>
            <a:ext cx="1905000" cy="76200"/>
          </a:xfrm>
          <a:prstGeom prst="line">
            <a:avLst/>
          </a:prstGeom>
          <a:noFill/>
          <a:ln w="76200">
            <a:solidFill>
              <a:srgbClr val="F7800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567363" y="2286000"/>
            <a:ext cx="3100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rPr>
              <a:t>Upward going plasma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rPr>
              <a:t>             (plasmoid)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3810000" y="4343400"/>
            <a:ext cx="1828800" cy="76200"/>
          </a:xfrm>
          <a:prstGeom prst="line">
            <a:avLst/>
          </a:prstGeom>
          <a:noFill/>
          <a:ln w="76200">
            <a:solidFill>
              <a:srgbClr val="F7800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567363" y="3886200"/>
            <a:ext cx="3500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rPr>
              <a:t>Downward going plasma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rPr>
              <a:t>       (reconnection jet)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 flipV="1">
            <a:off x="3733800" y="4800600"/>
            <a:ext cx="1905000" cy="457200"/>
          </a:xfrm>
          <a:prstGeom prst="line">
            <a:avLst/>
          </a:prstGeom>
          <a:noFill/>
          <a:ln w="76200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775325" y="4986338"/>
            <a:ext cx="2968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rPr>
              <a:t>Shock between jet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rPr>
              <a:t>    solar atmosphere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55638" y="5867400"/>
            <a:ext cx="185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rPr>
              <a:t>photosphere</a:t>
            </a:r>
          </a:p>
        </p:txBody>
      </p:sp>
      <p:grpSp>
        <p:nvGrpSpPr>
          <p:cNvPr id="36877" name="Group 13"/>
          <p:cNvGrpSpPr>
            <a:grpSpLocks/>
          </p:cNvGrpSpPr>
          <p:nvPr/>
        </p:nvGrpSpPr>
        <p:grpSpPr bwMode="auto">
          <a:xfrm>
            <a:off x="304800" y="2438400"/>
            <a:ext cx="1808163" cy="1006475"/>
            <a:chOff x="192" y="1920"/>
            <a:chExt cx="1139" cy="634"/>
          </a:xfrm>
        </p:grpSpPr>
        <p:sp>
          <p:nvSpPr>
            <p:cNvPr id="36878" name="Oval 14" descr="50%"/>
            <p:cNvSpPr>
              <a:spLocks noChangeArrowheads="1"/>
            </p:cNvSpPr>
            <p:nvPr/>
          </p:nvSpPr>
          <p:spPr bwMode="auto">
            <a:xfrm>
              <a:off x="192" y="2160"/>
              <a:ext cx="192" cy="144"/>
            </a:xfrm>
            <a:prstGeom prst="ellipse">
              <a:avLst/>
            </a:prstGeom>
            <a:pattFill prst="pct50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6879" name="Text Box 15"/>
            <p:cNvSpPr txBox="1">
              <a:spLocks noChangeArrowheads="1"/>
            </p:cNvSpPr>
            <p:nvPr/>
          </p:nvSpPr>
          <p:spPr bwMode="auto">
            <a:xfrm>
              <a:off x="360" y="1920"/>
              <a:ext cx="97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000" smtClean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 brems X by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000" smtClean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 accelerated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000" smtClean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 electrons</a:t>
              </a:r>
            </a:p>
          </p:txBody>
        </p:sp>
      </p:grpSp>
      <p:grpSp>
        <p:nvGrpSpPr>
          <p:cNvPr id="36880" name="Group 16"/>
          <p:cNvGrpSpPr>
            <a:grpSpLocks/>
          </p:cNvGrpSpPr>
          <p:nvPr/>
        </p:nvGrpSpPr>
        <p:grpSpPr bwMode="auto">
          <a:xfrm>
            <a:off x="228600" y="3429000"/>
            <a:ext cx="2054225" cy="1066800"/>
            <a:chOff x="192" y="2592"/>
            <a:chExt cx="1294" cy="672"/>
          </a:xfrm>
        </p:grpSpPr>
        <p:sp>
          <p:nvSpPr>
            <p:cNvPr id="36881" name="Rectangle 17" descr="右下がり対角線 (太)"/>
            <p:cNvSpPr>
              <a:spLocks noChangeArrowheads="1"/>
            </p:cNvSpPr>
            <p:nvPr/>
          </p:nvSpPr>
          <p:spPr bwMode="auto">
            <a:xfrm>
              <a:off x="192" y="2880"/>
              <a:ext cx="240" cy="14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6882" name="Text Box 18"/>
            <p:cNvSpPr txBox="1">
              <a:spLocks noChangeArrowheads="1"/>
            </p:cNvSpPr>
            <p:nvPr/>
          </p:nvSpPr>
          <p:spPr bwMode="auto">
            <a:xfrm>
              <a:off x="409" y="2592"/>
              <a:ext cx="1077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400" smtClean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 </a:t>
              </a:r>
              <a:r>
                <a:rPr kumimoji="1" lang="en-US" altLang="ja-JP" sz="2000" smtClean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thermal X by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000" smtClean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 evaporated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000" smtClean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 electrons</a:t>
              </a:r>
            </a:p>
          </p:txBody>
        </p:sp>
      </p:grp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2971800" y="34290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smtClean="0">
                <a:solidFill>
                  <a:srgbClr val="F78009"/>
                </a:solidFill>
                <a:latin typeface="Tahoma" pitchFamily="34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3200400" y="39624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smtClean="0">
                <a:solidFill>
                  <a:srgbClr val="F78009"/>
                </a:solidFill>
                <a:latin typeface="Tahoma" pitchFamily="34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3048000" y="24384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smtClean="0">
                <a:solidFill>
                  <a:srgbClr val="F78009"/>
                </a:solidFill>
                <a:latin typeface="Tahoma" pitchFamily="34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3279775" y="44196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smtClean="0">
                <a:solidFill>
                  <a:srgbClr val="009999"/>
                </a:solidFill>
                <a:latin typeface="Tahoma" pitchFamily="34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2441575" y="60960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smtClean="0">
                <a:solidFill>
                  <a:srgbClr val="F78009"/>
                </a:solidFill>
                <a:latin typeface="Tahoma" pitchFamily="34" charset="0"/>
                <a:ea typeface="ＭＳ Ｐゴシック" pitchFamily="34" charset="-128"/>
              </a:rPr>
              <a:t>4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4267200" y="60960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smtClean="0">
                <a:solidFill>
                  <a:srgbClr val="F78009"/>
                </a:solidFill>
                <a:latin typeface="Tahoma" pitchFamily="34" charset="0"/>
                <a:ea typeface="ＭＳ Ｐゴシック" pitchFamily="34" charset="-128"/>
              </a:rPr>
              <a:t>4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3733800" y="54102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smtClean="0">
                <a:solidFill>
                  <a:srgbClr val="F78009"/>
                </a:solidFill>
                <a:latin typeface="Tahoma" pitchFamily="34" charset="0"/>
                <a:ea typeface="ＭＳ Ｐゴシック" pitchFamily="34" charset="-128"/>
              </a:rPr>
              <a:t>5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384175" y="40386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smtClean="0">
                <a:solidFill>
                  <a:srgbClr val="F78009"/>
                </a:solidFill>
                <a:latin typeface="Tahoma" pitchFamily="34" charset="0"/>
                <a:ea typeface="ＭＳ Ｐゴシック" pitchFamily="34" charset="-128"/>
              </a:rPr>
              <a:t>5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384175" y="29718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smtClean="0">
                <a:solidFill>
                  <a:srgbClr val="F78009"/>
                </a:solidFill>
                <a:latin typeface="Tahoma" pitchFamily="34" charset="0"/>
                <a:ea typeface="ＭＳ Ｐゴシック" pitchFamily="34" charset="-128"/>
              </a:rPr>
              <a:t>4</a:t>
            </a:r>
          </a:p>
        </p:txBody>
      </p:sp>
      <p:pic>
        <p:nvPicPr>
          <p:cNvPr id="36892" name="Picture 28" descr="cus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219200" y="1419225"/>
            <a:ext cx="46037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itchFamily="2" charset="2"/>
              <a:buNone/>
            </a:pPr>
            <a:r>
              <a:rPr kumimoji="1" lang="en-US" altLang="ja-JP" sz="2400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rPr>
              <a:t>Magnetic Reconnection @ flare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2400" smtClean="0">
              <a:solidFill>
                <a:srgbClr val="000000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6372225" y="602138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From T.Sako, 2007</a:t>
            </a: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0" name="Group 40"/>
          <p:cNvGrpSpPr>
            <a:grpSpLocks/>
          </p:cNvGrpSpPr>
          <p:nvPr/>
        </p:nvGrpSpPr>
        <p:grpSpPr bwMode="auto">
          <a:xfrm>
            <a:off x="61913" y="228600"/>
            <a:ext cx="9005887" cy="6389688"/>
            <a:chOff x="87" y="0"/>
            <a:chExt cx="5673" cy="4025"/>
          </a:xfrm>
        </p:grpSpPr>
        <p:pic>
          <p:nvPicPr>
            <p:cNvPr id="81959" name="Picture 39" descr="ligh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0"/>
              <a:ext cx="2016" cy="1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22" name="Text Box 2"/>
            <p:cNvSpPr txBox="1">
              <a:spLocks noChangeArrowheads="1"/>
            </p:cNvSpPr>
            <p:nvPr/>
          </p:nvSpPr>
          <p:spPr bwMode="auto">
            <a:xfrm>
              <a:off x="1961" y="223"/>
              <a:ext cx="1935" cy="365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smtClean="0">
                  <a:solidFill>
                    <a:srgbClr val="000000"/>
                  </a:solidFill>
                  <a:latin typeface="Abadi MT Condensed Extra Bold" pitchFamily="34" charset="0"/>
                  <a:ea typeface="宋体" pitchFamily="2" charset="-122"/>
                </a:rPr>
                <a:t>Energy Release</a:t>
              </a:r>
              <a:endParaRPr lang="en-US" altLang="zh-CN" sz="32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1923" name="Text Box 3"/>
            <p:cNvSpPr txBox="1">
              <a:spLocks noChangeArrowheads="1"/>
            </p:cNvSpPr>
            <p:nvPr/>
          </p:nvSpPr>
          <p:spPr bwMode="auto">
            <a:xfrm>
              <a:off x="2082" y="607"/>
              <a:ext cx="15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smtClean="0">
                  <a:solidFill>
                    <a:srgbClr val="000000"/>
                  </a:solidFill>
                  <a:ea typeface="宋体" pitchFamily="2" charset="-122"/>
                </a:rPr>
                <a:t>(Reconnection)</a:t>
              </a:r>
              <a:endParaRPr lang="en-US" altLang="zh-CN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1925" name="Text Box 5"/>
            <p:cNvSpPr txBox="1">
              <a:spLocks noChangeArrowheads="1"/>
            </p:cNvSpPr>
            <p:nvPr/>
          </p:nvSpPr>
          <p:spPr bwMode="auto">
            <a:xfrm>
              <a:off x="3445" y="1279"/>
              <a:ext cx="1013" cy="25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latin typeface="Abadi MT Condensed" pitchFamily="34" charset="0"/>
                  <a:ea typeface="宋体" pitchFamily="2" charset="-122"/>
                </a:rPr>
                <a:t>Turbulence</a:t>
              </a:r>
              <a:endParaRPr lang="en-US" altLang="zh-CN" sz="20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1926" name="Text Box 6"/>
            <p:cNvSpPr txBox="1">
              <a:spLocks noChangeArrowheads="1"/>
            </p:cNvSpPr>
            <p:nvPr/>
          </p:nvSpPr>
          <p:spPr bwMode="auto">
            <a:xfrm>
              <a:off x="3642" y="2623"/>
              <a:ext cx="768" cy="25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latin typeface="Abadi MT Condensed" pitchFamily="34" charset="0"/>
                  <a:ea typeface="宋体" pitchFamily="2" charset="-122"/>
                </a:rPr>
                <a:t>Heating</a:t>
              </a:r>
              <a:endParaRPr lang="en-US" altLang="zh-CN" sz="20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1927" name="Text Box 7"/>
            <p:cNvSpPr txBox="1">
              <a:spLocks noChangeArrowheads="1"/>
            </p:cNvSpPr>
            <p:nvPr/>
          </p:nvSpPr>
          <p:spPr bwMode="auto">
            <a:xfrm>
              <a:off x="4056" y="2095"/>
              <a:ext cx="1122" cy="25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latin typeface="Abadi MT Condensed" pitchFamily="34" charset="0"/>
                  <a:ea typeface="宋体" pitchFamily="2" charset="-122"/>
                </a:rPr>
                <a:t>Acceleration  </a:t>
              </a:r>
              <a:endParaRPr lang="en-US" altLang="zh-CN" sz="20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1928" name="Text Box 8"/>
            <p:cNvSpPr txBox="1">
              <a:spLocks noChangeArrowheads="1"/>
            </p:cNvSpPr>
            <p:nvPr/>
          </p:nvSpPr>
          <p:spPr bwMode="auto">
            <a:xfrm>
              <a:off x="4618" y="2657"/>
              <a:ext cx="1081" cy="448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latin typeface="Abadi MT Condensed" pitchFamily="34" charset="0"/>
                  <a:ea typeface="宋体" pitchFamily="2" charset="-122"/>
                </a:rPr>
                <a:t>Radiation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latin typeface="Abadi MT Condensed" pitchFamily="34" charset="0"/>
                  <a:ea typeface="宋体" pitchFamily="2" charset="-122"/>
                </a:rPr>
                <a:t>(non-thermal)</a:t>
              </a:r>
              <a:endParaRPr lang="en-US" altLang="zh-CN" sz="20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1929" name="Text Box 9"/>
            <p:cNvSpPr txBox="1">
              <a:spLocks noChangeArrowheads="1"/>
            </p:cNvSpPr>
            <p:nvPr/>
          </p:nvSpPr>
          <p:spPr bwMode="auto">
            <a:xfrm>
              <a:off x="2080" y="3029"/>
              <a:ext cx="1429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smtClean="0">
                  <a:solidFill>
                    <a:srgbClr val="000000"/>
                  </a:solidFill>
                  <a:ea typeface="宋体" pitchFamily="2" charset="-122"/>
                </a:rPr>
                <a:t>RADIATION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smtClean="0">
                  <a:solidFill>
                    <a:srgbClr val="000000"/>
                  </a:solidFill>
                  <a:ea typeface="宋体" pitchFamily="2" charset="-122"/>
                </a:rPr>
                <a:t>(thermal)</a:t>
              </a:r>
            </a:p>
          </p:txBody>
        </p:sp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122" y="2493"/>
              <a:ext cx="1081" cy="44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latin typeface="Abadi MT Condensed" pitchFamily="34" charset="0"/>
                  <a:ea typeface="宋体" pitchFamily="2" charset="-122"/>
                </a:rPr>
                <a:t>Radiation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latin typeface="Abadi MT Condensed" pitchFamily="34" charset="0"/>
                  <a:ea typeface="宋体" pitchFamily="2" charset="-122"/>
                </a:rPr>
                <a:t>(non-thermal)</a:t>
              </a:r>
              <a:endParaRPr lang="en-US" altLang="zh-CN" sz="20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1931" name="Text Box 11"/>
            <p:cNvSpPr txBox="1">
              <a:spLocks noChangeArrowheads="1"/>
            </p:cNvSpPr>
            <p:nvPr/>
          </p:nvSpPr>
          <p:spPr bwMode="auto">
            <a:xfrm>
              <a:off x="2400" y="1279"/>
              <a:ext cx="762" cy="25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latin typeface="Abadi MT Condensed" pitchFamily="34" charset="0"/>
                  <a:ea typeface="宋体" pitchFamily="2" charset="-122"/>
                </a:rPr>
                <a:t>Heating</a:t>
              </a:r>
            </a:p>
          </p:txBody>
        </p:sp>
        <p:sp>
          <p:nvSpPr>
            <p:cNvPr id="81932" name="Text Box 12"/>
            <p:cNvSpPr txBox="1">
              <a:spLocks noChangeArrowheads="1"/>
            </p:cNvSpPr>
            <p:nvPr/>
          </p:nvSpPr>
          <p:spPr bwMode="auto">
            <a:xfrm>
              <a:off x="2970" y="2095"/>
              <a:ext cx="816" cy="25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latin typeface="Abadi MT Condensed" pitchFamily="34" charset="0"/>
                  <a:ea typeface="宋体" pitchFamily="2" charset="-122"/>
                </a:rPr>
                <a:t>Heating</a:t>
              </a:r>
              <a:endParaRPr lang="en-US" altLang="zh-CN" sz="20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1933" name="Text Box 13"/>
            <p:cNvSpPr txBox="1">
              <a:spLocks noChangeArrowheads="1"/>
            </p:cNvSpPr>
            <p:nvPr/>
          </p:nvSpPr>
          <p:spPr bwMode="auto">
            <a:xfrm>
              <a:off x="1818" y="2434"/>
              <a:ext cx="768" cy="25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latin typeface="Abadi MT Condensed" pitchFamily="34" charset="0"/>
                  <a:ea typeface="宋体" pitchFamily="2" charset="-122"/>
                </a:rPr>
                <a:t>Heating</a:t>
              </a:r>
              <a:endParaRPr lang="en-US" altLang="zh-CN" sz="20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1934" name="Text Box 14"/>
            <p:cNvSpPr txBox="1">
              <a:spLocks noChangeArrowheads="1"/>
            </p:cNvSpPr>
            <p:nvPr/>
          </p:nvSpPr>
          <p:spPr bwMode="auto">
            <a:xfrm>
              <a:off x="858" y="2050"/>
              <a:ext cx="1152" cy="256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latin typeface="Abadi MT Condensed" pitchFamily="34" charset="0"/>
                  <a:ea typeface="宋体" pitchFamily="2" charset="-122"/>
                </a:rPr>
                <a:t>Turbulence?</a:t>
              </a:r>
              <a:endParaRPr lang="en-US" altLang="zh-CN" sz="20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1935" name="Text Box 15"/>
            <p:cNvSpPr txBox="1">
              <a:spLocks noChangeArrowheads="1"/>
            </p:cNvSpPr>
            <p:nvPr/>
          </p:nvSpPr>
          <p:spPr bwMode="auto">
            <a:xfrm>
              <a:off x="820" y="1279"/>
              <a:ext cx="1146" cy="25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smtClean="0">
                  <a:solidFill>
                    <a:srgbClr val="000000"/>
                  </a:solidFill>
                  <a:latin typeface="Abadi MT Condensed" pitchFamily="34" charset="0"/>
                  <a:ea typeface="宋体" pitchFamily="2" charset="-122"/>
                </a:rPr>
                <a:t>Acceleration</a:t>
              </a:r>
              <a:endParaRPr lang="en-US" altLang="zh-CN" sz="20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1936" name="Text Box 16"/>
            <p:cNvSpPr txBox="1">
              <a:spLocks noChangeArrowheads="1"/>
            </p:cNvSpPr>
            <p:nvPr/>
          </p:nvSpPr>
          <p:spPr bwMode="auto">
            <a:xfrm>
              <a:off x="4501" y="3280"/>
              <a:ext cx="1140" cy="28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smtClean="0">
                  <a:solidFill>
                    <a:srgbClr val="000000"/>
                  </a:solidFill>
                  <a:latin typeface="Abadi MT Condensed" pitchFamily="34" charset="0"/>
                  <a:ea typeface="宋体" pitchFamily="2" charset="-122"/>
                </a:rPr>
                <a:t>IMPULSIVE</a:t>
              </a:r>
              <a:endParaRPr lang="en-US" altLang="zh-CN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1937" name="Text Box 17"/>
            <p:cNvSpPr txBox="1">
              <a:spLocks noChangeArrowheads="1"/>
            </p:cNvSpPr>
            <p:nvPr/>
          </p:nvSpPr>
          <p:spPr bwMode="auto">
            <a:xfrm>
              <a:off x="87" y="3184"/>
              <a:ext cx="1140" cy="28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smtClean="0">
                  <a:solidFill>
                    <a:srgbClr val="000000"/>
                  </a:solidFill>
                  <a:latin typeface="Abadi MT Condensed" pitchFamily="34" charset="0"/>
                  <a:ea typeface="宋体" pitchFamily="2" charset="-122"/>
                </a:rPr>
                <a:t>IMPULSIVE</a:t>
              </a:r>
              <a:endParaRPr lang="en-US" altLang="zh-CN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1938" name="Text Box 18"/>
            <p:cNvSpPr txBox="1">
              <a:spLocks noChangeArrowheads="1"/>
            </p:cNvSpPr>
            <p:nvPr/>
          </p:nvSpPr>
          <p:spPr bwMode="auto">
            <a:xfrm>
              <a:off x="2338" y="3731"/>
              <a:ext cx="1051" cy="29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smtClean="0">
                  <a:solidFill>
                    <a:srgbClr val="000000"/>
                  </a:solidFill>
                  <a:latin typeface="Abadi MT Condensed" pitchFamily="34" charset="0"/>
                  <a:ea typeface="宋体" pitchFamily="2" charset="-122"/>
                </a:rPr>
                <a:t>GRADUAL</a:t>
              </a:r>
              <a:endParaRPr lang="en-US" altLang="zh-CN" sz="24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1942" name="Line 22"/>
            <p:cNvSpPr>
              <a:spLocks noChangeShapeType="1"/>
            </p:cNvSpPr>
            <p:nvPr/>
          </p:nvSpPr>
          <p:spPr bwMode="auto">
            <a:xfrm flipH="1">
              <a:off x="474" y="1711"/>
              <a:ext cx="672" cy="7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81943" name="Line 23"/>
            <p:cNvSpPr>
              <a:spLocks noChangeShapeType="1"/>
            </p:cNvSpPr>
            <p:nvPr/>
          </p:nvSpPr>
          <p:spPr bwMode="auto">
            <a:xfrm>
              <a:off x="1722" y="1615"/>
              <a:ext cx="624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81944" name="Line 24"/>
            <p:cNvSpPr>
              <a:spLocks noChangeShapeType="1"/>
            </p:cNvSpPr>
            <p:nvPr/>
          </p:nvSpPr>
          <p:spPr bwMode="auto">
            <a:xfrm>
              <a:off x="1386" y="1615"/>
              <a:ext cx="0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81945" name="Line 25"/>
            <p:cNvSpPr>
              <a:spLocks noChangeShapeType="1"/>
            </p:cNvSpPr>
            <p:nvPr/>
          </p:nvSpPr>
          <p:spPr bwMode="auto">
            <a:xfrm>
              <a:off x="2778" y="1615"/>
              <a:ext cx="0" cy="14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81946" name="Line 26"/>
            <p:cNvSpPr>
              <a:spLocks noChangeShapeType="1"/>
            </p:cNvSpPr>
            <p:nvPr/>
          </p:nvSpPr>
          <p:spPr bwMode="auto">
            <a:xfrm>
              <a:off x="2250" y="2767"/>
              <a:ext cx="192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81947" name="Line 27"/>
            <p:cNvSpPr>
              <a:spLocks noChangeShapeType="1"/>
            </p:cNvSpPr>
            <p:nvPr/>
          </p:nvSpPr>
          <p:spPr bwMode="auto">
            <a:xfrm flipH="1">
              <a:off x="3162" y="2431"/>
              <a:ext cx="24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81949" name="Line 29"/>
            <p:cNvSpPr>
              <a:spLocks noChangeShapeType="1"/>
            </p:cNvSpPr>
            <p:nvPr/>
          </p:nvSpPr>
          <p:spPr bwMode="auto">
            <a:xfrm flipH="1">
              <a:off x="3498" y="2959"/>
              <a:ext cx="24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81951" name="Line 31"/>
            <p:cNvSpPr>
              <a:spLocks noChangeShapeType="1"/>
            </p:cNvSpPr>
            <p:nvPr/>
          </p:nvSpPr>
          <p:spPr bwMode="auto">
            <a:xfrm>
              <a:off x="2778" y="895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81952" name="Line 32"/>
            <p:cNvSpPr>
              <a:spLocks noChangeShapeType="1"/>
            </p:cNvSpPr>
            <p:nvPr/>
          </p:nvSpPr>
          <p:spPr bwMode="auto">
            <a:xfrm flipH="1">
              <a:off x="1434" y="895"/>
              <a:ext cx="720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81953" name="Line 33"/>
            <p:cNvSpPr>
              <a:spLocks noChangeShapeType="1"/>
            </p:cNvSpPr>
            <p:nvPr/>
          </p:nvSpPr>
          <p:spPr bwMode="auto">
            <a:xfrm>
              <a:off x="3498" y="943"/>
              <a:ext cx="480" cy="33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81955" name="Line 35"/>
            <p:cNvSpPr>
              <a:spLocks noChangeShapeType="1"/>
            </p:cNvSpPr>
            <p:nvPr/>
          </p:nvSpPr>
          <p:spPr bwMode="auto">
            <a:xfrm flipH="1">
              <a:off x="3450" y="1615"/>
              <a:ext cx="384" cy="4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81956" name="Line 36"/>
            <p:cNvSpPr>
              <a:spLocks noChangeShapeType="1"/>
            </p:cNvSpPr>
            <p:nvPr/>
          </p:nvSpPr>
          <p:spPr bwMode="auto">
            <a:xfrm>
              <a:off x="4074" y="1615"/>
              <a:ext cx="384" cy="4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81957" name="Line 37"/>
            <p:cNvSpPr>
              <a:spLocks noChangeShapeType="1"/>
            </p:cNvSpPr>
            <p:nvPr/>
          </p:nvSpPr>
          <p:spPr bwMode="auto">
            <a:xfrm>
              <a:off x="4698" y="2431"/>
              <a:ext cx="384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81958" name="Line 38"/>
            <p:cNvSpPr>
              <a:spLocks noChangeShapeType="1"/>
            </p:cNvSpPr>
            <p:nvPr/>
          </p:nvSpPr>
          <p:spPr bwMode="auto">
            <a:xfrm flipH="1">
              <a:off x="4074" y="2431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38875" y="6309320"/>
            <a:ext cx="290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Vahe</a:t>
            </a:r>
            <a:r>
              <a:rPr lang="en-US" dirty="0"/>
              <a:t>' </a:t>
            </a:r>
            <a:r>
              <a:rPr lang="en-US" dirty="0" err="1"/>
              <a:t>Petrosian</a:t>
            </a:r>
            <a:r>
              <a:rPr lang="en-US" dirty="0"/>
              <a:t>, SEE-2005, Nor-</a:t>
            </a:r>
            <a:r>
              <a:rPr lang="en-US" dirty="0" err="1"/>
              <a:t>Ambert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7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6" y="332656"/>
            <a:ext cx="50958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5" y="60932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NASA/TM-2006-214137</a:t>
            </a:r>
            <a:r>
              <a:rPr lang="en-US" dirty="0"/>
              <a:t>. Solar Sentinels: Report of the Science and Technology Definition Team, 2006. http://www.fp7-spacecast.eu/help/bg_sp.pdf</a:t>
            </a:r>
          </a:p>
        </p:txBody>
      </p:sp>
    </p:spTree>
    <p:extLst>
      <p:ext uri="{BB962C8B-B14F-4D97-AF65-F5344CB8AC3E}">
        <p14:creationId xmlns:p14="http://schemas.microsoft.com/office/powerpoint/2010/main" val="10455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transport_charg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602932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516688" y="5949950"/>
            <a:ext cx="213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From T.Sako, 2007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003800" y="126841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Charged particles</a:t>
            </a:r>
            <a:endParaRPr lang="ru-RU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Круги">
  <a:themeElements>
    <a:clrScheme name="Круги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2630</Words>
  <Application>Microsoft Office PowerPoint</Application>
  <PresentationFormat>Экран (4:3)</PresentationFormat>
  <Paragraphs>758</Paragraphs>
  <Slides>57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74" baseType="lpstr">
      <vt:lpstr>Тема Office</vt:lpstr>
      <vt:lpstr>Default Design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7_Тема Office</vt:lpstr>
      <vt:lpstr>6_Оформление по умолчанию</vt:lpstr>
      <vt:lpstr>1_Тема Office</vt:lpstr>
      <vt:lpstr>2_Тема Office</vt:lpstr>
      <vt:lpstr>4_Тема Office</vt:lpstr>
      <vt:lpstr>5_Тема Office</vt:lpstr>
      <vt:lpstr>Круги</vt:lpstr>
      <vt:lpstr>Tema di Office</vt:lpstr>
      <vt:lpstr>Photo Editor 写真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Possible   Acceleration Site 1</vt:lpstr>
      <vt:lpstr>Презентация PowerPoint</vt:lpstr>
      <vt:lpstr>Презентация PowerPoint</vt:lpstr>
      <vt:lpstr>Презентация PowerPoint</vt:lpstr>
      <vt:lpstr>Why is it a difficult problem? Too many factors involved; too many concomitant phenomena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Spectrum – signatures of the acceleration mechanisms an propagation environment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GLE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CONCLUSIONS</vt:lpstr>
      <vt:lpstr>Thank you!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Работа</dc:creator>
  <cp:lastModifiedBy>Работа</cp:lastModifiedBy>
  <cp:revision>103</cp:revision>
  <dcterms:created xsi:type="dcterms:W3CDTF">2015-09-06T16:05:18Z</dcterms:created>
  <dcterms:modified xsi:type="dcterms:W3CDTF">2015-10-09T02:49:33Z</dcterms:modified>
</cp:coreProperties>
</file>