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EC867-5C5A-433F-90A5-94D538E619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B29FB8-3887-4345-ACA9-F6F948E92BD9}">
      <dgm:prSet/>
      <dgm:spPr/>
      <dgm:t>
        <a:bodyPr/>
        <a:lstStyle/>
        <a:p>
          <a:r>
            <a:rPr lang="ru-RU" dirty="0">
              <a:latin typeface="+mn-lt"/>
              <a:cs typeface="Times New Roman" panose="02020603050405020304" pitchFamily="18" charset="0"/>
            </a:rPr>
            <a:t>Инфляция. Инфляционные модели</a:t>
          </a:r>
        </a:p>
      </dgm:t>
    </dgm:pt>
    <dgm:pt modelId="{5FDF549F-00AB-4EF2-A3AA-4840CBF37F27}" type="parTrans" cxnId="{5ADD4ECC-35F6-4FAC-9DD0-99C00E1EA67F}">
      <dgm:prSet/>
      <dgm:spPr/>
      <dgm:t>
        <a:bodyPr/>
        <a:lstStyle/>
        <a:p>
          <a:endParaRPr lang="ru-RU"/>
        </a:p>
      </dgm:t>
    </dgm:pt>
    <dgm:pt modelId="{3DFD949F-7510-4B69-97DE-CC290959B1ED}" type="sibTrans" cxnId="{5ADD4ECC-35F6-4FAC-9DD0-99C00E1EA67F}">
      <dgm:prSet/>
      <dgm:spPr/>
      <dgm:t>
        <a:bodyPr/>
        <a:lstStyle/>
        <a:p>
          <a:endParaRPr lang="ru-RU"/>
        </a:p>
      </dgm:t>
    </dgm:pt>
    <dgm:pt modelId="{D789E617-1440-4DF7-AF06-5122EA33A634}" type="pres">
      <dgm:prSet presAssocID="{5F9EC867-5C5A-433F-90A5-94D538E619C4}" presName="linear" presStyleCnt="0">
        <dgm:presLayoutVars>
          <dgm:animLvl val="lvl"/>
          <dgm:resizeHandles val="exact"/>
        </dgm:presLayoutVars>
      </dgm:prSet>
      <dgm:spPr/>
    </dgm:pt>
    <dgm:pt modelId="{A592FD4E-4686-409D-BECE-E1A8A292CC52}" type="pres">
      <dgm:prSet presAssocID="{B7B29FB8-3887-4345-ACA9-F6F948E92BD9}" presName="parentText" presStyleLbl="node1" presStyleIdx="0" presStyleCnt="1" custLinFactNeighborX="5072" custLinFactNeighborY="-6370">
        <dgm:presLayoutVars>
          <dgm:chMax val="0"/>
          <dgm:bulletEnabled val="1"/>
        </dgm:presLayoutVars>
      </dgm:prSet>
      <dgm:spPr/>
    </dgm:pt>
  </dgm:ptLst>
  <dgm:cxnLst>
    <dgm:cxn modelId="{C5BAE239-6BFB-4444-9BDC-FA8F28E7ED67}" type="presOf" srcId="{B7B29FB8-3887-4345-ACA9-F6F948E92BD9}" destId="{A592FD4E-4686-409D-BECE-E1A8A292CC52}" srcOrd="0" destOrd="0" presId="urn:microsoft.com/office/officeart/2005/8/layout/vList2"/>
    <dgm:cxn modelId="{B2F42E59-9908-4B41-B87D-6698047EBEDC}" type="presOf" srcId="{5F9EC867-5C5A-433F-90A5-94D538E619C4}" destId="{D789E617-1440-4DF7-AF06-5122EA33A634}" srcOrd="0" destOrd="0" presId="urn:microsoft.com/office/officeart/2005/8/layout/vList2"/>
    <dgm:cxn modelId="{5ADD4ECC-35F6-4FAC-9DD0-99C00E1EA67F}" srcId="{5F9EC867-5C5A-433F-90A5-94D538E619C4}" destId="{B7B29FB8-3887-4345-ACA9-F6F948E92BD9}" srcOrd="0" destOrd="0" parTransId="{5FDF549F-00AB-4EF2-A3AA-4840CBF37F27}" sibTransId="{3DFD949F-7510-4B69-97DE-CC290959B1ED}"/>
    <dgm:cxn modelId="{D8DDF325-22F9-4317-ACD6-A56EAD834F7B}" type="presParOf" srcId="{D789E617-1440-4DF7-AF06-5122EA33A634}" destId="{A592FD4E-4686-409D-BECE-E1A8A292CC5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79667F-072E-4716-9F0D-C3F55D96F83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0CD3AFA7-0733-4E41-A96B-C52BE37404F4}">
      <dgm:prSet/>
      <dgm:spPr/>
      <dgm:t>
        <a:bodyPr/>
        <a:lstStyle/>
        <a:p>
          <a:r>
            <a:rPr lang="ru-RU"/>
            <a:t>Условия медленного скатывания</a:t>
          </a:r>
        </a:p>
      </dgm:t>
    </dgm:pt>
    <dgm:pt modelId="{84080A0B-3E51-45FC-8373-A2D724BACCF6}" type="parTrans" cxnId="{3B13C210-0D63-4FD9-8307-1F9C89FEF08E}">
      <dgm:prSet/>
      <dgm:spPr/>
      <dgm:t>
        <a:bodyPr/>
        <a:lstStyle/>
        <a:p>
          <a:endParaRPr lang="ru-RU"/>
        </a:p>
      </dgm:t>
    </dgm:pt>
    <dgm:pt modelId="{F38C1EE9-3B23-4D7E-81D7-1B1B7E02090E}" type="sibTrans" cxnId="{3B13C210-0D63-4FD9-8307-1F9C89FEF08E}">
      <dgm:prSet/>
      <dgm:spPr/>
      <dgm:t>
        <a:bodyPr/>
        <a:lstStyle/>
        <a:p>
          <a:endParaRPr lang="ru-RU"/>
        </a:p>
      </dgm:t>
    </dgm:pt>
    <dgm:pt modelId="{7F460E83-4E47-4D2E-BB97-9BDB729DDF97}" type="pres">
      <dgm:prSet presAssocID="{2679667F-072E-4716-9F0D-C3F55D96F83B}" presName="linear" presStyleCnt="0">
        <dgm:presLayoutVars>
          <dgm:animLvl val="lvl"/>
          <dgm:resizeHandles val="exact"/>
        </dgm:presLayoutVars>
      </dgm:prSet>
      <dgm:spPr/>
    </dgm:pt>
    <dgm:pt modelId="{B02AE336-FFCD-43C9-BE79-8BA5B4F5CF68}" type="pres">
      <dgm:prSet presAssocID="{0CD3AFA7-0733-4E41-A96B-C52BE37404F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13C210-0D63-4FD9-8307-1F9C89FEF08E}" srcId="{2679667F-072E-4716-9F0D-C3F55D96F83B}" destId="{0CD3AFA7-0733-4E41-A96B-C52BE37404F4}" srcOrd="0" destOrd="0" parTransId="{84080A0B-3E51-45FC-8373-A2D724BACCF6}" sibTransId="{F38C1EE9-3B23-4D7E-81D7-1B1B7E02090E}"/>
    <dgm:cxn modelId="{CF74B799-F7A7-43B0-AB2F-8576E4D785D6}" type="presOf" srcId="{2679667F-072E-4716-9F0D-C3F55D96F83B}" destId="{7F460E83-4E47-4D2E-BB97-9BDB729DDF97}" srcOrd="0" destOrd="0" presId="urn:microsoft.com/office/officeart/2005/8/layout/vList2"/>
    <dgm:cxn modelId="{BDA5FBCF-7FA8-41DE-B969-720EE47188B3}" type="presOf" srcId="{0CD3AFA7-0733-4E41-A96B-C52BE37404F4}" destId="{B02AE336-FFCD-43C9-BE79-8BA5B4F5CF68}" srcOrd="0" destOrd="0" presId="urn:microsoft.com/office/officeart/2005/8/layout/vList2"/>
    <dgm:cxn modelId="{5C50A80B-6264-4E90-94BC-D3DE08F187C4}" type="presParOf" srcId="{7F460E83-4E47-4D2E-BB97-9BDB729DDF97}" destId="{B02AE336-FFCD-43C9-BE79-8BA5B4F5C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413A49-3D4A-4B32-96FC-8A39D6476E0F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BB59EC39-B48B-4B2F-B696-F217A16D390E}">
      <dgm:prSet/>
      <dgm:spPr/>
      <dgm:t>
        <a:bodyPr/>
        <a:lstStyle/>
        <a:p>
          <a:r>
            <a:rPr lang="ru-RU"/>
            <a:t>Параметры медленного скатывания</a:t>
          </a:r>
        </a:p>
      </dgm:t>
    </dgm:pt>
    <dgm:pt modelId="{841A6B8A-35FC-4DA3-9AD6-6BC6C7D32AF2}" type="parTrans" cxnId="{B809C5CD-BB14-4443-9855-FF7B66537200}">
      <dgm:prSet/>
      <dgm:spPr/>
      <dgm:t>
        <a:bodyPr/>
        <a:lstStyle/>
        <a:p>
          <a:endParaRPr lang="ru-RU"/>
        </a:p>
      </dgm:t>
    </dgm:pt>
    <dgm:pt modelId="{66442185-ED85-4808-BD25-EFD5CACF3503}" type="sibTrans" cxnId="{B809C5CD-BB14-4443-9855-FF7B66537200}">
      <dgm:prSet/>
      <dgm:spPr/>
      <dgm:t>
        <a:bodyPr/>
        <a:lstStyle/>
        <a:p>
          <a:endParaRPr lang="ru-RU"/>
        </a:p>
      </dgm:t>
    </dgm:pt>
    <dgm:pt modelId="{6891628B-A88A-4B3C-AD79-F8BA48B6A570}" type="pres">
      <dgm:prSet presAssocID="{97413A49-3D4A-4B32-96FC-8A39D6476E0F}" presName="linear" presStyleCnt="0">
        <dgm:presLayoutVars>
          <dgm:animLvl val="lvl"/>
          <dgm:resizeHandles val="exact"/>
        </dgm:presLayoutVars>
      </dgm:prSet>
      <dgm:spPr/>
    </dgm:pt>
    <dgm:pt modelId="{BCF57749-AF1F-445C-BB57-C57143E5342E}" type="pres">
      <dgm:prSet presAssocID="{BB59EC39-B48B-4B2F-B696-F217A16D390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1FC3083-85C8-4DF9-89C9-6CA0EEFBE5BD}" type="presOf" srcId="{97413A49-3D4A-4B32-96FC-8A39D6476E0F}" destId="{6891628B-A88A-4B3C-AD79-F8BA48B6A570}" srcOrd="0" destOrd="0" presId="urn:microsoft.com/office/officeart/2005/8/layout/vList2"/>
    <dgm:cxn modelId="{84D8F083-559E-4EC1-B143-D09DC6D839E6}" type="presOf" srcId="{BB59EC39-B48B-4B2F-B696-F217A16D390E}" destId="{BCF57749-AF1F-445C-BB57-C57143E5342E}" srcOrd="0" destOrd="0" presId="urn:microsoft.com/office/officeart/2005/8/layout/vList2"/>
    <dgm:cxn modelId="{B809C5CD-BB14-4443-9855-FF7B66537200}" srcId="{97413A49-3D4A-4B32-96FC-8A39D6476E0F}" destId="{BB59EC39-B48B-4B2F-B696-F217A16D390E}" srcOrd="0" destOrd="0" parTransId="{841A6B8A-35FC-4DA3-9AD6-6BC6C7D32AF2}" sibTransId="{66442185-ED85-4808-BD25-EFD5CACF3503}"/>
    <dgm:cxn modelId="{6EA8F0FF-EDF2-487B-AB92-2C8839C34FDC}" type="presParOf" srcId="{6891628B-A88A-4B3C-AD79-F8BA48B6A570}" destId="{BCF57749-AF1F-445C-BB57-C57143E534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F4A583-AE96-46D7-9043-8C0449D8D42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041DF4B4-7E3F-49FA-84AD-8919F5F0CB1A}">
      <dgm:prSet/>
      <dgm:spPr/>
      <dgm:t>
        <a:bodyPr/>
        <a:lstStyle/>
        <a:p>
          <a:r>
            <a:rPr lang="ru-RU"/>
            <a:t>Хаотическая инфляция (инфляция с большим полем)</a:t>
          </a:r>
        </a:p>
      </dgm:t>
    </dgm:pt>
    <dgm:pt modelId="{0B533062-412E-4958-A932-953FFA93ADA1}" type="parTrans" cxnId="{9859E61E-4DD6-42A4-A086-51BF6939423F}">
      <dgm:prSet/>
      <dgm:spPr/>
      <dgm:t>
        <a:bodyPr/>
        <a:lstStyle/>
        <a:p>
          <a:endParaRPr lang="ru-RU"/>
        </a:p>
      </dgm:t>
    </dgm:pt>
    <dgm:pt modelId="{C3C75BEC-084C-4F50-A54D-C11C2DFEAC00}" type="sibTrans" cxnId="{9859E61E-4DD6-42A4-A086-51BF6939423F}">
      <dgm:prSet/>
      <dgm:spPr/>
      <dgm:t>
        <a:bodyPr/>
        <a:lstStyle/>
        <a:p>
          <a:endParaRPr lang="ru-RU"/>
        </a:p>
      </dgm:t>
    </dgm:pt>
    <dgm:pt modelId="{82D3D9CF-339B-44FB-8619-B86D6BA8BA57}" type="pres">
      <dgm:prSet presAssocID="{AFF4A583-AE96-46D7-9043-8C0449D8D42B}" presName="linear" presStyleCnt="0">
        <dgm:presLayoutVars>
          <dgm:animLvl val="lvl"/>
          <dgm:resizeHandles val="exact"/>
        </dgm:presLayoutVars>
      </dgm:prSet>
      <dgm:spPr/>
    </dgm:pt>
    <dgm:pt modelId="{66ECAE59-5957-4ECD-A4CB-27877E0D2677}" type="pres">
      <dgm:prSet presAssocID="{041DF4B4-7E3F-49FA-84AD-8919F5F0CB1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859E61E-4DD6-42A4-A086-51BF6939423F}" srcId="{AFF4A583-AE96-46D7-9043-8C0449D8D42B}" destId="{041DF4B4-7E3F-49FA-84AD-8919F5F0CB1A}" srcOrd="0" destOrd="0" parTransId="{0B533062-412E-4958-A932-953FFA93ADA1}" sibTransId="{C3C75BEC-084C-4F50-A54D-C11C2DFEAC00}"/>
    <dgm:cxn modelId="{73152E87-B62B-4BE4-9776-6A8D106C5926}" type="presOf" srcId="{AFF4A583-AE96-46D7-9043-8C0449D8D42B}" destId="{82D3D9CF-339B-44FB-8619-B86D6BA8BA57}" srcOrd="0" destOrd="0" presId="urn:microsoft.com/office/officeart/2005/8/layout/vList2"/>
    <dgm:cxn modelId="{061CB5FB-24BB-4DE9-AB44-4E72F8CF6214}" type="presOf" srcId="{041DF4B4-7E3F-49FA-84AD-8919F5F0CB1A}" destId="{66ECAE59-5957-4ECD-A4CB-27877E0D2677}" srcOrd="0" destOrd="0" presId="urn:microsoft.com/office/officeart/2005/8/layout/vList2"/>
    <dgm:cxn modelId="{674A3556-7287-4357-B55F-ACD3675168C0}" type="presParOf" srcId="{82D3D9CF-339B-44FB-8619-B86D6BA8BA57}" destId="{66ECAE59-5957-4ECD-A4CB-27877E0D2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CAE0F6-44C4-4F07-B3BF-E1AAFF27E27C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AC4B0A6B-71FB-40EB-83DC-DBB7638501C6}">
      <dgm:prSet/>
      <dgm:spPr/>
      <dgm:t>
        <a:bodyPr/>
        <a:lstStyle/>
        <a:p>
          <a:r>
            <a:rPr lang="ru-RU"/>
            <a:t>Новая инфляция (инфляция вблизи минимума потенциала)</a:t>
          </a:r>
          <a:br>
            <a:rPr lang="ru-RU"/>
          </a:br>
          <a:endParaRPr lang="ru-RU"/>
        </a:p>
      </dgm:t>
    </dgm:pt>
    <dgm:pt modelId="{8CFA8D6D-2D66-4D38-950C-12C6E752B40B}" type="parTrans" cxnId="{48F0B5C4-D1D7-44C7-92B2-56580D08E639}">
      <dgm:prSet/>
      <dgm:spPr/>
      <dgm:t>
        <a:bodyPr/>
        <a:lstStyle/>
        <a:p>
          <a:endParaRPr lang="ru-RU"/>
        </a:p>
      </dgm:t>
    </dgm:pt>
    <dgm:pt modelId="{0A59DECD-BA37-493D-8F04-1A3FD290D63C}" type="sibTrans" cxnId="{48F0B5C4-D1D7-44C7-92B2-56580D08E639}">
      <dgm:prSet/>
      <dgm:spPr/>
      <dgm:t>
        <a:bodyPr/>
        <a:lstStyle/>
        <a:p>
          <a:endParaRPr lang="ru-RU"/>
        </a:p>
      </dgm:t>
    </dgm:pt>
    <dgm:pt modelId="{AA740C58-6C19-4E7B-AB93-7A361C508B71}" type="pres">
      <dgm:prSet presAssocID="{B6CAE0F6-44C4-4F07-B3BF-E1AAFF27E27C}" presName="linear" presStyleCnt="0">
        <dgm:presLayoutVars>
          <dgm:animLvl val="lvl"/>
          <dgm:resizeHandles val="exact"/>
        </dgm:presLayoutVars>
      </dgm:prSet>
      <dgm:spPr/>
    </dgm:pt>
    <dgm:pt modelId="{B040A0EA-5E49-478D-A293-F9ADA4B7472A}" type="pres">
      <dgm:prSet presAssocID="{AC4B0A6B-71FB-40EB-83DC-DBB7638501C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F274A69-50E6-4137-8D0A-1167796F78CD}" type="presOf" srcId="{AC4B0A6B-71FB-40EB-83DC-DBB7638501C6}" destId="{B040A0EA-5E49-478D-A293-F9ADA4B7472A}" srcOrd="0" destOrd="0" presId="urn:microsoft.com/office/officeart/2005/8/layout/vList2"/>
    <dgm:cxn modelId="{48F0B5C4-D1D7-44C7-92B2-56580D08E639}" srcId="{B6CAE0F6-44C4-4F07-B3BF-E1AAFF27E27C}" destId="{AC4B0A6B-71FB-40EB-83DC-DBB7638501C6}" srcOrd="0" destOrd="0" parTransId="{8CFA8D6D-2D66-4D38-950C-12C6E752B40B}" sibTransId="{0A59DECD-BA37-493D-8F04-1A3FD290D63C}"/>
    <dgm:cxn modelId="{89B15CDB-954D-4FBF-83D8-3FB3C059F882}" type="presOf" srcId="{B6CAE0F6-44C4-4F07-B3BF-E1AAFF27E27C}" destId="{AA740C58-6C19-4E7B-AB93-7A361C508B71}" srcOrd="0" destOrd="0" presId="urn:microsoft.com/office/officeart/2005/8/layout/vList2"/>
    <dgm:cxn modelId="{1FB91AC3-4077-4B24-817B-0774E424DA18}" type="presParOf" srcId="{AA740C58-6C19-4E7B-AB93-7A361C508B71}" destId="{B040A0EA-5E49-478D-A293-F9ADA4B747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0D4A34C-B3A3-4913-B2BD-9BB85D4282D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E2DE3615-BB4D-4B8B-8F06-D7CED03F5A21}">
      <dgm:prSet/>
      <dgm:spPr/>
      <dgm:t>
        <a:bodyPr/>
        <a:lstStyle/>
        <a:p>
          <a:r>
            <a:rPr lang="ru-RU"/>
            <a:t>Гибридная инфляция</a:t>
          </a:r>
          <a:br>
            <a:rPr lang="ru-RU"/>
          </a:br>
          <a:endParaRPr lang="ru-RU"/>
        </a:p>
      </dgm:t>
    </dgm:pt>
    <dgm:pt modelId="{8E3AFF31-4210-46A5-B15C-4B856FC35BD7}" type="parTrans" cxnId="{D30B92E8-96C2-4019-B1D9-5CDAB5515D2D}">
      <dgm:prSet/>
      <dgm:spPr/>
      <dgm:t>
        <a:bodyPr/>
        <a:lstStyle/>
        <a:p>
          <a:endParaRPr lang="ru-RU"/>
        </a:p>
      </dgm:t>
    </dgm:pt>
    <dgm:pt modelId="{F55CA598-D395-410A-96FA-5AB5F744F5CF}" type="sibTrans" cxnId="{D30B92E8-96C2-4019-B1D9-5CDAB5515D2D}">
      <dgm:prSet/>
      <dgm:spPr/>
      <dgm:t>
        <a:bodyPr/>
        <a:lstStyle/>
        <a:p>
          <a:endParaRPr lang="ru-RU"/>
        </a:p>
      </dgm:t>
    </dgm:pt>
    <dgm:pt modelId="{B20D1B12-99F5-4676-A1E4-59736975F8A0}" type="pres">
      <dgm:prSet presAssocID="{60D4A34C-B3A3-4913-B2BD-9BB85D4282D0}" presName="linear" presStyleCnt="0">
        <dgm:presLayoutVars>
          <dgm:animLvl val="lvl"/>
          <dgm:resizeHandles val="exact"/>
        </dgm:presLayoutVars>
      </dgm:prSet>
      <dgm:spPr/>
    </dgm:pt>
    <dgm:pt modelId="{746CADD6-9E02-435C-AB65-D23517C91368}" type="pres">
      <dgm:prSet presAssocID="{E2DE3615-BB4D-4B8B-8F06-D7CED03F5A2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182AF32-7826-4614-BF5A-2DEA12CF1FDB}" type="presOf" srcId="{60D4A34C-B3A3-4913-B2BD-9BB85D4282D0}" destId="{B20D1B12-99F5-4676-A1E4-59736975F8A0}" srcOrd="0" destOrd="0" presId="urn:microsoft.com/office/officeart/2005/8/layout/vList2"/>
    <dgm:cxn modelId="{8C6F5E37-9ADB-4EA7-91CA-BE4FD6F662AD}" type="presOf" srcId="{E2DE3615-BB4D-4B8B-8F06-D7CED03F5A21}" destId="{746CADD6-9E02-435C-AB65-D23517C91368}" srcOrd="0" destOrd="0" presId="urn:microsoft.com/office/officeart/2005/8/layout/vList2"/>
    <dgm:cxn modelId="{D30B92E8-96C2-4019-B1D9-5CDAB5515D2D}" srcId="{60D4A34C-B3A3-4913-B2BD-9BB85D4282D0}" destId="{E2DE3615-BB4D-4B8B-8F06-D7CED03F5A21}" srcOrd="0" destOrd="0" parTransId="{8E3AFF31-4210-46A5-B15C-4B856FC35BD7}" sibTransId="{F55CA598-D395-410A-96FA-5AB5F744F5CF}"/>
    <dgm:cxn modelId="{EC3532D4-5547-42CD-BC4E-727A06E873DE}" type="presParOf" srcId="{B20D1B12-99F5-4676-A1E4-59736975F8A0}" destId="{746CADD6-9E02-435C-AB65-D23517C913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E177CB-3B25-40AB-AEF2-5889CDBD8E1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23449D3D-FFC1-495C-ADF3-8156E328FBED}">
      <dgm:prSet/>
      <dgm:spPr/>
      <dgm:t>
        <a:bodyPr/>
        <a:lstStyle/>
        <a:p>
          <a:r>
            <a:rPr lang="ru-RU"/>
            <a:t>Чмыхало Дмитрий гр. М20-115</a:t>
          </a:r>
        </a:p>
      </dgm:t>
    </dgm:pt>
    <dgm:pt modelId="{BFC48A47-5B55-4823-91EE-6C48DF9CAAED}" type="parTrans" cxnId="{50F06A9B-4714-45F5-821D-DC980026BA61}">
      <dgm:prSet/>
      <dgm:spPr/>
      <dgm:t>
        <a:bodyPr/>
        <a:lstStyle/>
        <a:p>
          <a:endParaRPr lang="ru-RU"/>
        </a:p>
      </dgm:t>
    </dgm:pt>
    <dgm:pt modelId="{97AE9AAE-BF1D-4677-8678-6AF7C72B4B30}" type="sibTrans" cxnId="{50F06A9B-4714-45F5-821D-DC980026BA61}">
      <dgm:prSet/>
      <dgm:spPr/>
      <dgm:t>
        <a:bodyPr/>
        <a:lstStyle/>
        <a:p>
          <a:endParaRPr lang="ru-RU"/>
        </a:p>
      </dgm:t>
    </dgm:pt>
    <dgm:pt modelId="{30FD81E9-28B6-4979-8B59-5C96074B57EB}" type="pres">
      <dgm:prSet presAssocID="{34E177CB-3B25-40AB-AEF2-5889CDBD8E15}" presName="linear" presStyleCnt="0">
        <dgm:presLayoutVars>
          <dgm:animLvl val="lvl"/>
          <dgm:resizeHandles val="exact"/>
        </dgm:presLayoutVars>
      </dgm:prSet>
      <dgm:spPr/>
    </dgm:pt>
    <dgm:pt modelId="{B75492A3-985B-4A0F-923D-B1B68A86256A}" type="pres">
      <dgm:prSet presAssocID="{23449D3D-FFC1-495C-ADF3-8156E328FBED}" presName="parentText" presStyleLbl="node1" presStyleIdx="0" presStyleCnt="1" custLinFactY="-36645" custLinFactNeighborX="-7634" custLinFactNeighborY="-100000">
        <dgm:presLayoutVars>
          <dgm:chMax val="0"/>
          <dgm:bulletEnabled val="1"/>
        </dgm:presLayoutVars>
      </dgm:prSet>
      <dgm:spPr/>
    </dgm:pt>
  </dgm:ptLst>
  <dgm:cxnLst>
    <dgm:cxn modelId="{8EC56946-B763-4001-952C-CC582F57C9F2}" type="presOf" srcId="{34E177CB-3B25-40AB-AEF2-5889CDBD8E15}" destId="{30FD81E9-28B6-4979-8B59-5C96074B57EB}" srcOrd="0" destOrd="0" presId="urn:microsoft.com/office/officeart/2005/8/layout/vList2"/>
    <dgm:cxn modelId="{50F06A9B-4714-45F5-821D-DC980026BA61}" srcId="{34E177CB-3B25-40AB-AEF2-5889CDBD8E15}" destId="{23449D3D-FFC1-495C-ADF3-8156E328FBED}" srcOrd="0" destOrd="0" parTransId="{BFC48A47-5B55-4823-91EE-6C48DF9CAAED}" sibTransId="{97AE9AAE-BF1D-4677-8678-6AF7C72B4B30}"/>
    <dgm:cxn modelId="{E86E13B5-1447-4F31-9844-EDC6436949CB}" type="presOf" srcId="{23449D3D-FFC1-495C-ADF3-8156E328FBED}" destId="{B75492A3-985B-4A0F-923D-B1B68A86256A}" srcOrd="0" destOrd="0" presId="urn:microsoft.com/office/officeart/2005/8/layout/vList2"/>
    <dgm:cxn modelId="{6088DD3D-EE0D-4A59-B441-B5283C84496D}" type="presParOf" srcId="{30FD81E9-28B6-4979-8B59-5C96074B57EB}" destId="{B75492A3-985B-4A0F-923D-B1B68A8625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CAAF2B-F435-40B2-AEA0-661E728D1BC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28F0176-D847-4EC8-8067-6CAD69DFD820}">
      <dgm:prSet custT="1"/>
      <dgm:spPr/>
      <dgm:t>
        <a:bodyPr/>
        <a:lstStyle/>
        <a:p>
          <a:r>
            <a:rPr lang="ru-RU" sz="1800" dirty="0"/>
            <a:t>Этапы эволюции Вселенной</a:t>
          </a:r>
        </a:p>
      </dgm:t>
    </dgm:pt>
    <dgm:pt modelId="{F9CED2E4-4B8A-4902-9B23-80355886E9CB}" type="parTrans" cxnId="{45A89FDF-2FF8-44DD-BEB7-71E225D7FBBF}">
      <dgm:prSet/>
      <dgm:spPr/>
      <dgm:t>
        <a:bodyPr/>
        <a:lstStyle/>
        <a:p>
          <a:endParaRPr lang="ru-RU"/>
        </a:p>
      </dgm:t>
    </dgm:pt>
    <dgm:pt modelId="{F73C4F54-4FDC-48E3-B2B8-9E06657B6560}" type="sibTrans" cxnId="{45A89FDF-2FF8-44DD-BEB7-71E225D7FBBF}">
      <dgm:prSet/>
      <dgm:spPr/>
      <dgm:t>
        <a:bodyPr/>
        <a:lstStyle/>
        <a:p>
          <a:endParaRPr lang="ru-RU"/>
        </a:p>
      </dgm:t>
    </dgm:pt>
    <dgm:pt modelId="{00B30F68-7C96-48A6-AB70-CB21E2506261}" type="pres">
      <dgm:prSet presAssocID="{9ACAAF2B-F435-40B2-AEA0-661E728D1BC8}" presName="linear" presStyleCnt="0">
        <dgm:presLayoutVars>
          <dgm:animLvl val="lvl"/>
          <dgm:resizeHandles val="exact"/>
        </dgm:presLayoutVars>
      </dgm:prSet>
      <dgm:spPr/>
    </dgm:pt>
    <dgm:pt modelId="{00F694F8-BA73-4E81-AC81-27A99F4CBE47}" type="pres">
      <dgm:prSet presAssocID="{A28F0176-D847-4EC8-8067-6CAD69DFD820}" presName="parentText" presStyleLbl="node1" presStyleIdx="0" presStyleCnt="1" custScaleY="53188" custLinFactNeighborX="-15795" custLinFactNeighborY="-95349">
        <dgm:presLayoutVars>
          <dgm:chMax val="0"/>
          <dgm:bulletEnabled val="1"/>
        </dgm:presLayoutVars>
      </dgm:prSet>
      <dgm:spPr/>
    </dgm:pt>
  </dgm:ptLst>
  <dgm:cxnLst>
    <dgm:cxn modelId="{FCF67F34-2C05-44AD-AC0D-B64F4B4F8FCD}" type="presOf" srcId="{9ACAAF2B-F435-40B2-AEA0-661E728D1BC8}" destId="{00B30F68-7C96-48A6-AB70-CB21E2506261}" srcOrd="0" destOrd="0" presId="urn:microsoft.com/office/officeart/2005/8/layout/vList2"/>
    <dgm:cxn modelId="{794101AF-4035-4BEA-83E7-ABE36FED3D35}" type="presOf" srcId="{A28F0176-D847-4EC8-8067-6CAD69DFD820}" destId="{00F694F8-BA73-4E81-AC81-27A99F4CBE47}" srcOrd="0" destOrd="0" presId="urn:microsoft.com/office/officeart/2005/8/layout/vList2"/>
    <dgm:cxn modelId="{45A89FDF-2FF8-44DD-BEB7-71E225D7FBBF}" srcId="{9ACAAF2B-F435-40B2-AEA0-661E728D1BC8}" destId="{A28F0176-D847-4EC8-8067-6CAD69DFD820}" srcOrd="0" destOrd="0" parTransId="{F9CED2E4-4B8A-4902-9B23-80355886E9CB}" sibTransId="{F73C4F54-4FDC-48E3-B2B8-9E06657B6560}"/>
    <dgm:cxn modelId="{43B628AE-284D-4B13-B5A7-6985B7FDCF7D}" type="presParOf" srcId="{00B30F68-7C96-48A6-AB70-CB21E2506261}" destId="{00F694F8-BA73-4E81-AC81-27A99F4CBE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BC9917-D862-490C-B46A-0F23E8803487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FA29247-FC46-49A9-89A2-DA122E01A261}">
      <dgm:prSet/>
      <dgm:spPr/>
      <dgm:t>
        <a:bodyPr/>
        <a:lstStyle/>
        <a:p>
          <a:r>
            <a:rPr lang="ru-RU" b="1" dirty="0"/>
            <a:t>Основные проблемы теории горячего Большого взрыва</a:t>
          </a:r>
        </a:p>
      </dgm:t>
    </dgm:pt>
    <dgm:pt modelId="{7AF5A1D4-A2E9-4A5C-B209-B048A8CF5406}" type="parTrans" cxnId="{F104AECC-6D6D-453B-B3EF-4FE8A6A7A1DA}">
      <dgm:prSet/>
      <dgm:spPr/>
      <dgm:t>
        <a:bodyPr/>
        <a:lstStyle/>
        <a:p>
          <a:endParaRPr lang="ru-RU"/>
        </a:p>
      </dgm:t>
    </dgm:pt>
    <dgm:pt modelId="{5FEDE598-085F-4DCB-9177-81815532C1F9}" type="sibTrans" cxnId="{F104AECC-6D6D-453B-B3EF-4FE8A6A7A1DA}">
      <dgm:prSet/>
      <dgm:spPr/>
      <dgm:t>
        <a:bodyPr/>
        <a:lstStyle/>
        <a:p>
          <a:endParaRPr lang="ru-RU"/>
        </a:p>
      </dgm:t>
    </dgm:pt>
    <dgm:pt modelId="{A7EBC773-60A8-40FF-AD56-777AC886D15D}" type="pres">
      <dgm:prSet presAssocID="{73BC9917-D862-490C-B46A-0F23E8803487}" presName="linear" presStyleCnt="0">
        <dgm:presLayoutVars>
          <dgm:animLvl val="lvl"/>
          <dgm:resizeHandles val="exact"/>
        </dgm:presLayoutVars>
      </dgm:prSet>
      <dgm:spPr/>
    </dgm:pt>
    <dgm:pt modelId="{BD0C5E66-AAC2-4D3C-B0C7-E5266ED2B4BA}" type="pres">
      <dgm:prSet presAssocID="{6FA29247-FC46-49A9-89A2-DA122E01A26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8461544-9A41-443A-A732-1D5ADD41B016}" type="presOf" srcId="{6FA29247-FC46-49A9-89A2-DA122E01A261}" destId="{BD0C5E66-AAC2-4D3C-B0C7-E5266ED2B4BA}" srcOrd="0" destOrd="0" presId="urn:microsoft.com/office/officeart/2005/8/layout/vList2"/>
    <dgm:cxn modelId="{D0F0957A-062D-4F52-9CC6-BE3AED2D3E48}" type="presOf" srcId="{73BC9917-D862-490C-B46A-0F23E8803487}" destId="{A7EBC773-60A8-40FF-AD56-777AC886D15D}" srcOrd="0" destOrd="0" presId="urn:microsoft.com/office/officeart/2005/8/layout/vList2"/>
    <dgm:cxn modelId="{F104AECC-6D6D-453B-B3EF-4FE8A6A7A1DA}" srcId="{73BC9917-D862-490C-B46A-0F23E8803487}" destId="{6FA29247-FC46-49A9-89A2-DA122E01A261}" srcOrd="0" destOrd="0" parTransId="{7AF5A1D4-A2E9-4A5C-B209-B048A8CF5406}" sibTransId="{5FEDE598-085F-4DCB-9177-81815532C1F9}"/>
    <dgm:cxn modelId="{F948531F-87A6-4E21-A8D9-F90FE8F52169}" type="presParOf" srcId="{A7EBC773-60A8-40FF-AD56-777AC886D15D}" destId="{BD0C5E66-AAC2-4D3C-B0C7-E5266ED2B4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05A3D2-4F06-4F8B-99B7-ED1E538991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652008-E91F-4B18-9580-6326B9559F5F}">
      <dgm:prSet custT="1"/>
      <dgm:spPr/>
      <dgm:t>
        <a:bodyPr/>
        <a:lstStyle/>
        <a:p>
          <a:r>
            <a:rPr lang="ru-RU" sz="3600" dirty="0"/>
            <a:t>Проблема горизонта</a:t>
          </a:r>
        </a:p>
      </dgm:t>
    </dgm:pt>
    <dgm:pt modelId="{04A5D9D9-59B8-495E-BCB6-1DCAA87028DB}" type="parTrans" cxnId="{3BDAEC4E-761D-4C31-B325-525483EADEF8}">
      <dgm:prSet/>
      <dgm:spPr/>
      <dgm:t>
        <a:bodyPr/>
        <a:lstStyle/>
        <a:p>
          <a:endParaRPr lang="ru-RU"/>
        </a:p>
      </dgm:t>
    </dgm:pt>
    <dgm:pt modelId="{648448F8-E8E0-48C2-8535-C7FE95AB4A9F}" type="sibTrans" cxnId="{3BDAEC4E-761D-4C31-B325-525483EADEF8}">
      <dgm:prSet/>
      <dgm:spPr/>
      <dgm:t>
        <a:bodyPr/>
        <a:lstStyle/>
        <a:p>
          <a:endParaRPr lang="ru-RU"/>
        </a:p>
      </dgm:t>
    </dgm:pt>
    <dgm:pt modelId="{B769B174-FF0E-4CF9-996C-DAFB3AE66CFD}">
      <dgm:prSet custT="1"/>
      <dgm:spPr/>
      <dgm:t>
        <a:bodyPr/>
        <a:lstStyle/>
        <a:p>
          <a:r>
            <a:rPr lang="ru-RU" sz="3600" dirty="0"/>
            <a:t>Проблема плоскостности</a:t>
          </a:r>
        </a:p>
      </dgm:t>
    </dgm:pt>
    <dgm:pt modelId="{C6CBF52E-022D-4CD1-B6BE-0A0FDA73F525}" type="parTrans" cxnId="{030C71A3-A9BE-4EEF-9A8C-7F8A8005FF1D}">
      <dgm:prSet/>
      <dgm:spPr/>
      <dgm:t>
        <a:bodyPr/>
        <a:lstStyle/>
        <a:p>
          <a:endParaRPr lang="ru-RU"/>
        </a:p>
      </dgm:t>
    </dgm:pt>
    <dgm:pt modelId="{D464B139-7F8C-46E3-8CCC-DE3B4DDC5B2E}" type="sibTrans" cxnId="{030C71A3-A9BE-4EEF-9A8C-7F8A8005FF1D}">
      <dgm:prSet/>
      <dgm:spPr/>
      <dgm:t>
        <a:bodyPr/>
        <a:lstStyle/>
        <a:p>
          <a:endParaRPr lang="ru-RU"/>
        </a:p>
      </dgm:t>
    </dgm:pt>
    <dgm:pt modelId="{4B842474-7D83-4EFE-B3A2-ED15F90517EB}">
      <dgm:prSet custT="1"/>
      <dgm:spPr/>
      <dgm:t>
        <a:bodyPr/>
        <a:lstStyle/>
        <a:p>
          <a:r>
            <a:rPr lang="ru-RU" sz="3600" dirty="0"/>
            <a:t>Проблема энтропии</a:t>
          </a:r>
        </a:p>
      </dgm:t>
    </dgm:pt>
    <dgm:pt modelId="{798047CE-07F2-4757-9397-909A12C3FE53}" type="parTrans" cxnId="{0F745CFB-53B5-4EEC-922B-FFAFFADAD227}">
      <dgm:prSet/>
      <dgm:spPr/>
      <dgm:t>
        <a:bodyPr/>
        <a:lstStyle/>
        <a:p>
          <a:endParaRPr lang="ru-RU"/>
        </a:p>
      </dgm:t>
    </dgm:pt>
    <dgm:pt modelId="{630990F7-0D13-46A3-99DA-B7B3D4545EA5}" type="sibTrans" cxnId="{0F745CFB-53B5-4EEC-922B-FFAFFADAD227}">
      <dgm:prSet/>
      <dgm:spPr/>
      <dgm:t>
        <a:bodyPr/>
        <a:lstStyle/>
        <a:p>
          <a:endParaRPr lang="ru-RU"/>
        </a:p>
      </dgm:t>
    </dgm:pt>
    <dgm:pt modelId="{415CB793-8D72-4AB9-8355-406CA8EC7CB7}">
      <dgm:prSet custT="1"/>
      <dgm:spPr/>
      <dgm:t>
        <a:bodyPr/>
        <a:lstStyle/>
        <a:p>
          <a:r>
            <a:rPr lang="ru-RU" sz="3600" dirty="0"/>
            <a:t>Проблема первичных неоднородностей</a:t>
          </a:r>
        </a:p>
      </dgm:t>
    </dgm:pt>
    <dgm:pt modelId="{F20B10FE-DF60-471B-B14B-371D27C6BC69}" type="parTrans" cxnId="{ED033599-B191-4A82-9E4B-82EB7EE86211}">
      <dgm:prSet/>
      <dgm:spPr/>
      <dgm:t>
        <a:bodyPr/>
        <a:lstStyle/>
        <a:p>
          <a:endParaRPr lang="ru-RU"/>
        </a:p>
      </dgm:t>
    </dgm:pt>
    <dgm:pt modelId="{4D35D5E5-17EC-4E1C-BB8B-EB8A9FF26233}" type="sibTrans" cxnId="{ED033599-B191-4A82-9E4B-82EB7EE86211}">
      <dgm:prSet/>
      <dgm:spPr/>
      <dgm:t>
        <a:bodyPr/>
        <a:lstStyle/>
        <a:p>
          <a:endParaRPr lang="ru-RU"/>
        </a:p>
      </dgm:t>
    </dgm:pt>
    <dgm:pt modelId="{58D8727C-80D8-40B4-8220-B85FB48E0E95}" type="pres">
      <dgm:prSet presAssocID="{EC05A3D2-4F06-4F8B-99B7-ED1E538991AB}" presName="linear" presStyleCnt="0">
        <dgm:presLayoutVars>
          <dgm:animLvl val="lvl"/>
          <dgm:resizeHandles val="exact"/>
        </dgm:presLayoutVars>
      </dgm:prSet>
      <dgm:spPr/>
    </dgm:pt>
    <dgm:pt modelId="{94696F0B-2862-4A24-80CA-993506A2F3DB}" type="pres">
      <dgm:prSet presAssocID="{6E652008-E91F-4B18-9580-6326B9559F5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DD8A26-DF14-4AF1-B5B2-7C5FB9F14415}" type="pres">
      <dgm:prSet presAssocID="{648448F8-E8E0-48C2-8535-C7FE95AB4A9F}" presName="spacer" presStyleCnt="0"/>
      <dgm:spPr/>
    </dgm:pt>
    <dgm:pt modelId="{BE48E37F-88F7-488F-AC0A-A31B5ABF46E7}" type="pres">
      <dgm:prSet presAssocID="{B769B174-FF0E-4CF9-996C-DAFB3AE66CF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1CFF5AA-942D-4AF6-8FF9-818B4736A49E}" type="pres">
      <dgm:prSet presAssocID="{D464B139-7F8C-46E3-8CCC-DE3B4DDC5B2E}" presName="spacer" presStyleCnt="0"/>
      <dgm:spPr/>
    </dgm:pt>
    <dgm:pt modelId="{A9E5574F-5A6E-4E13-ABDA-E66D4EC61E87}" type="pres">
      <dgm:prSet presAssocID="{4B842474-7D83-4EFE-B3A2-ED15F90517E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6441D8-A88C-497E-AE6D-6F21BF1625C8}" type="pres">
      <dgm:prSet presAssocID="{630990F7-0D13-46A3-99DA-B7B3D4545EA5}" presName="spacer" presStyleCnt="0"/>
      <dgm:spPr/>
    </dgm:pt>
    <dgm:pt modelId="{C3F4E4E2-FBE4-4FEC-8A23-FEEAEF92CFD3}" type="pres">
      <dgm:prSet presAssocID="{415CB793-8D72-4AB9-8355-406CA8EC7CB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B1E7B2D-7611-4141-AE32-6AE14CF02564}" type="presOf" srcId="{B769B174-FF0E-4CF9-996C-DAFB3AE66CFD}" destId="{BE48E37F-88F7-488F-AC0A-A31B5ABF46E7}" srcOrd="0" destOrd="0" presId="urn:microsoft.com/office/officeart/2005/8/layout/vList2"/>
    <dgm:cxn modelId="{3BDAEC4E-761D-4C31-B325-525483EADEF8}" srcId="{EC05A3D2-4F06-4F8B-99B7-ED1E538991AB}" destId="{6E652008-E91F-4B18-9580-6326B9559F5F}" srcOrd="0" destOrd="0" parTransId="{04A5D9D9-59B8-495E-BCB6-1DCAA87028DB}" sibTransId="{648448F8-E8E0-48C2-8535-C7FE95AB4A9F}"/>
    <dgm:cxn modelId="{12B9F555-AD81-44F5-AD35-248D1A5A7652}" type="presOf" srcId="{EC05A3D2-4F06-4F8B-99B7-ED1E538991AB}" destId="{58D8727C-80D8-40B4-8220-B85FB48E0E95}" srcOrd="0" destOrd="0" presId="urn:microsoft.com/office/officeart/2005/8/layout/vList2"/>
    <dgm:cxn modelId="{8A7A4B86-7C36-40B3-A978-C560E09275D9}" type="presOf" srcId="{4B842474-7D83-4EFE-B3A2-ED15F90517EB}" destId="{A9E5574F-5A6E-4E13-ABDA-E66D4EC61E87}" srcOrd="0" destOrd="0" presId="urn:microsoft.com/office/officeart/2005/8/layout/vList2"/>
    <dgm:cxn modelId="{ED033599-B191-4A82-9E4B-82EB7EE86211}" srcId="{EC05A3D2-4F06-4F8B-99B7-ED1E538991AB}" destId="{415CB793-8D72-4AB9-8355-406CA8EC7CB7}" srcOrd="3" destOrd="0" parTransId="{F20B10FE-DF60-471B-B14B-371D27C6BC69}" sibTransId="{4D35D5E5-17EC-4E1C-BB8B-EB8A9FF26233}"/>
    <dgm:cxn modelId="{030C71A3-A9BE-4EEF-9A8C-7F8A8005FF1D}" srcId="{EC05A3D2-4F06-4F8B-99B7-ED1E538991AB}" destId="{B769B174-FF0E-4CF9-996C-DAFB3AE66CFD}" srcOrd="1" destOrd="0" parTransId="{C6CBF52E-022D-4CD1-B6BE-0A0FDA73F525}" sibTransId="{D464B139-7F8C-46E3-8CCC-DE3B4DDC5B2E}"/>
    <dgm:cxn modelId="{84E4D1BC-16C4-42CD-8756-5133700CEEC3}" type="presOf" srcId="{415CB793-8D72-4AB9-8355-406CA8EC7CB7}" destId="{C3F4E4E2-FBE4-4FEC-8A23-FEEAEF92CFD3}" srcOrd="0" destOrd="0" presId="urn:microsoft.com/office/officeart/2005/8/layout/vList2"/>
    <dgm:cxn modelId="{308762F9-4168-4368-A19E-6472C1D4FE81}" type="presOf" srcId="{6E652008-E91F-4B18-9580-6326B9559F5F}" destId="{94696F0B-2862-4A24-80CA-993506A2F3DB}" srcOrd="0" destOrd="0" presId="urn:microsoft.com/office/officeart/2005/8/layout/vList2"/>
    <dgm:cxn modelId="{0F745CFB-53B5-4EEC-922B-FFAFFADAD227}" srcId="{EC05A3D2-4F06-4F8B-99B7-ED1E538991AB}" destId="{4B842474-7D83-4EFE-B3A2-ED15F90517EB}" srcOrd="2" destOrd="0" parTransId="{798047CE-07F2-4757-9397-909A12C3FE53}" sibTransId="{630990F7-0D13-46A3-99DA-B7B3D4545EA5}"/>
    <dgm:cxn modelId="{BE2DFB38-D571-4A51-B6DF-AD1BFC10BB51}" type="presParOf" srcId="{58D8727C-80D8-40B4-8220-B85FB48E0E95}" destId="{94696F0B-2862-4A24-80CA-993506A2F3DB}" srcOrd="0" destOrd="0" presId="urn:microsoft.com/office/officeart/2005/8/layout/vList2"/>
    <dgm:cxn modelId="{F07554BB-B9F4-4E95-9F93-CAE2CDC54979}" type="presParOf" srcId="{58D8727C-80D8-40B4-8220-B85FB48E0E95}" destId="{11DD8A26-DF14-4AF1-B5B2-7C5FB9F14415}" srcOrd="1" destOrd="0" presId="urn:microsoft.com/office/officeart/2005/8/layout/vList2"/>
    <dgm:cxn modelId="{D4D9CEFF-1A53-4BCF-B79C-0E323376AA5E}" type="presParOf" srcId="{58D8727C-80D8-40B4-8220-B85FB48E0E95}" destId="{BE48E37F-88F7-488F-AC0A-A31B5ABF46E7}" srcOrd="2" destOrd="0" presId="urn:microsoft.com/office/officeart/2005/8/layout/vList2"/>
    <dgm:cxn modelId="{EB479DE7-B89A-4B15-9D4E-96237039ECB1}" type="presParOf" srcId="{58D8727C-80D8-40B4-8220-B85FB48E0E95}" destId="{01CFF5AA-942D-4AF6-8FF9-818B4736A49E}" srcOrd="3" destOrd="0" presId="urn:microsoft.com/office/officeart/2005/8/layout/vList2"/>
    <dgm:cxn modelId="{2CA5B169-4139-41AE-B5FB-3B00F3BD6532}" type="presParOf" srcId="{58D8727C-80D8-40B4-8220-B85FB48E0E95}" destId="{A9E5574F-5A6E-4E13-ABDA-E66D4EC61E87}" srcOrd="4" destOrd="0" presId="urn:microsoft.com/office/officeart/2005/8/layout/vList2"/>
    <dgm:cxn modelId="{BD700D14-E68F-4510-AFDE-3591D879C1FA}" type="presParOf" srcId="{58D8727C-80D8-40B4-8220-B85FB48E0E95}" destId="{6D6441D8-A88C-497E-AE6D-6F21BF1625C8}" srcOrd="5" destOrd="0" presId="urn:microsoft.com/office/officeart/2005/8/layout/vList2"/>
    <dgm:cxn modelId="{B94B1DED-CDB0-4666-AE10-1E4C121BB3BF}" type="presParOf" srcId="{58D8727C-80D8-40B4-8220-B85FB48E0E95}" destId="{C3F4E4E2-FBE4-4FEC-8A23-FEEAEF92CFD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E76A28-4EB6-4702-AA79-368B4F3F52B8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7C0E8E38-1A42-4F03-A24C-2DEB44CDBB59}">
      <dgm:prSet/>
      <dgm:spPr/>
      <dgm:t>
        <a:bodyPr/>
        <a:lstStyle/>
        <a:p>
          <a:r>
            <a:rPr lang="ru-RU" dirty="0"/>
            <a:t>Модели инфляции</a:t>
          </a:r>
        </a:p>
      </dgm:t>
    </dgm:pt>
    <dgm:pt modelId="{B10793C0-280E-4CAC-80B2-EFE53D39BBEC}" type="parTrans" cxnId="{9E2D4957-2E8E-4612-8C55-1315F291DF96}">
      <dgm:prSet/>
      <dgm:spPr/>
      <dgm:t>
        <a:bodyPr/>
        <a:lstStyle/>
        <a:p>
          <a:endParaRPr lang="ru-RU"/>
        </a:p>
      </dgm:t>
    </dgm:pt>
    <dgm:pt modelId="{A02A1F39-1FB4-469A-BF02-26A7EE770AB3}" type="sibTrans" cxnId="{9E2D4957-2E8E-4612-8C55-1315F291DF96}">
      <dgm:prSet/>
      <dgm:spPr/>
      <dgm:t>
        <a:bodyPr/>
        <a:lstStyle/>
        <a:p>
          <a:endParaRPr lang="ru-RU"/>
        </a:p>
      </dgm:t>
    </dgm:pt>
    <dgm:pt modelId="{814DF32F-8A02-48A3-A689-1DA0E199EBDA}" type="pres">
      <dgm:prSet presAssocID="{B5E76A28-4EB6-4702-AA79-368B4F3F52B8}" presName="linear" presStyleCnt="0">
        <dgm:presLayoutVars>
          <dgm:animLvl val="lvl"/>
          <dgm:resizeHandles val="exact"/>
        </dgm:presLayoutVars>
      </dgm:prSet>
      <dgm:spPr/>
    </dgm:pt>
    <dgm:pt modelId="{71611E6C-6A43-40AC-AA90-2C8560290F0E}" type="pres">
      <dgm:prSet presAssocID="{7C0E8E38-1A42-4F03-A24C-2DEB44CDBB5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E2D4957-2E8E-4612-8C55-1315F291DF96}" srcId="{B5E76A28-4EB6-4702-AA79-368B4F3F52B8}" destId="{7C0E8E38-1A42-4F03-A24C-2DEB44CDBB59}" srcOrd="0" destOrd="0" parTransId="{B10793C0-280E-4CAC-80B2-EFE53D39BBEC}" sibTransId="{A02A1F39-1FB4-469A-BF02-26A7EE770AB3}"/>
    <dgm:cxn modelId="{D8A1BCC1-2055-4B7B-961F-6B02FDBB21EF}" type="presOf" srcId="{B5E76A28-4EB6-4702-AA79-368B4F3F52B8}" destId="{814DF32F-8A02-48A3-A689-1DA0E199EBDA}" srcOrd="0" destOrd="0" presId="urn:microsoft.com/office/officeart/2005/8/layout/vList2"/>
    <dgm:cxn modelId="{466E5BD2-7E4C-45DD-9305-A7C78A4CF57F}" type="presOf" srcId="{7C0E8E38-1A42-4F03-A24C-2DEB44CDBB59}" destId="{71611E6C-6A43-40AC-AA90-2C8560290F0E}" srcOrd="0" destOrd="0" presId="urn:microsoft.com/office/officeart/2005/8/layout/vList2"/>
    <dgm:cxn modelId="{7901CB88-C461-4667-A2ED-949D43BBFC01}" type="presParOf" srcId="{814DF32F-8A02-48A3-A689-1DA0E199EBDA}" destId="{71611E6C-6A43-40AC-AA90-2C8560290F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3AE158-0B91-4A34-830F-568D8E68ED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74B9A1D-BCC0-4236-9023-67426473ABB5}">
      <dgm:prSet/>
      <dgm:spPr/>
      <dgm:t>
        <a:bodyPr/>
        <a:lstStyle/>
        <a:p>
          <a:r>
            <a:rPr lang="en-US" dirty="0"/>
            <a:t>“</a:t>
          </a:r>
          <a:r>
            <a:rPr lang="ru-RU" dirty="0"/>
            <a:t>Старая</a:t>
          </a:r>
          <a:r>
            <a:rPr lang="en-US" dirty="0"/>
            <a:t>”</a:t>
          </a:r>
          <a:r>
            <a:rPr lang="ru-RU" dirty="0"/>
            <a:t> инфляция Гута</a:t>
          </a:r>
        </a:p>
      </dgm:t>
    </dgm:pt>
    <dgm:pt modelId="{D50648E8-F055-46B2-92C2-AD8A89E73D21}" type="parTrans" cxnId="{F2AD4EB3-B36A-4047-BCD3-CB268872D567}">
      <dgm:prSet/>
      <dgm:spPr/>
      <dgm:t>
        <a:bodyPr/>
        <a:lstStyle/>
        <a:p>
          <a:endParaRPr lang="ru-RU"/>
        </a:p>
      </dgm:t>
    </dgm:pt>
    <dgm:pt modelId="{30588912-0C9C-4460-AAC2-9F9E19D13B95}" type="sibTrans" cxnId="{F2AD4EB3-B36A-4047-BCD3-CB268872D567}">
      <dgm:prSet/>
      <dgm:spPr/>
      <dgm:t>
        <a:bodyPr/>
        <a:lstStyle/>
        <a:p>
          <a:endParaRPr lang="ru-RU"/>
        </a:p>
      </dgm:t>
    </dgm:pt>
    <dgm:pt modelId="{C75F8724-0204-4FD9-8153-6DF4E7F24B68}">
      <dgm:prSet/>
      <dgm:spPr/>
      <dgm:t>
        <a:bodyPr/>
        <a:lstStyle/>
        <a:p>
          <a:r>
            <a:rPr lang="ru-RU" dirty="0"/>
            <a:t>Инфляция в режиме медленного скатывания</a:t>
          </a:r>
        </a:p>
      </dgm:t>
    </dgm:pt>
    <dgm:pt modelId="{E0D127B0-21A0-4FFB-8FBC-6EE707845AC8}" type="parTrans" cxnId="{3EBEFECC-4DF7-4413-9451-34DAA78B74F0}">
      <dgm:prSet/>
      <dgm:spPr/>
      <dgm:t>
        <a:bodyPr/>
        <a:lstStyle/>
        <a:p>
          <a:endParaRPr lang="ru-RU"/>
        </a:p>
      </dgm:t>
    </dgm:pt>
    <dgm:pt modelId="{32ED65C6-9150-49D5-8DAA-3AB05EF8A877}" type="sibTrans" cxnId="{3EBEFECC-4DF7-4413-9451-34DAA78B74F0}">
      <dgm:prSet/>
      <dgm:spPr/>
      <dgm:t>
        <a:bodyPr/>
        <a:lstStyle/>
        <a:p>
          <a:endParaRPr lang="ru-RU"/>
        </a:p>
      </dgm:t>
    </dgm:pt>
    <dgm:pt modelId="{D758903F-3CEC-4E8F-B6F9-A3AAA48CA9F0}">
      <dgm:prSet/>
      <dgm:spPr/>
      <dgm:t>
        <a:bodyPr/>
        <a:lstStyle/>
        <a:p>
          <a:r>
            <a:rPr lang="ru-RU" dirty="0"/>
            <a:t>Хаотическая инфляция (инфляция с большим полем)</a:t>
          </a:r>
        </a:p>
      </dgm:t>
    </dgm:pt>
    <dgm:pt modelId="{4AE7E869-8ECA-4AFF-8625-2093047817B6}" type="parTrans" cxnId="{FC42469D-A109-4A8B-9C70-F4A821454E13}">
      <dgm:prSet/>
      <dgm:spPr/>
      <dgm:t>
        <a:bodyPr/>
        <a:lstStyle/>
        <a:p>
          <a:endParaRPr lang="ru-RU"/>
        </a:p>
      </dgm:t>
    </dgm:pt>
    <dgm:pt modelId="{E3E18B67-E242-4F9F-8B36-7A153947659E}" type="sibTrans" cxnId="{FC42469D-A109-4A8B-9C70-F4A821454E13}">
      <dgm:prSet/>
      <dgm:spPr/>
      <dgm:t>
        <a:bodyPr/>
        <a:lstStyle/>
        <a:p>
          <a:endParaRPr lang="ru-RU"/>
        </a:p>
      </dgm:t>
    </dgm:pt>
    <dgm:pt modelId="{D0C05A2B-7617-4723-9B83-C0F5EDF677DD}">
      <dgm:prSet/>
      <dgm:spPr/>
      <dgm:t>
        <a:bodyPr/>
        <a:lstStyle/>
        <a:p>
          <a:r>
            <a:rPr lang="ru-RU" dirty="0"/>
            <a:t>Новая инфляция (инфляция вблизи минимума потенциала)</a:t>
          </a:r>
        </a:p>
      </dgm:t>
    </dgm:pt>
    <dgm:pt modelId="{B86D5101-E532-4AAD-AD2C-035528467066}" type="parTrans" cxnId="{A761B083-3F7C-4C91-9AAA-D7270D85AF73}">
      <dgm:prSet/>
      <dgm:spPr/>
      <dgm:t>
        <a:bodyPr/>
        <a:lstStyle/>
        <a:p>
          <a:endParaRPr lang="ru-RU"/>
        </a:p>
      </dgm:t>
    </dgm:pt>
    <dgm:pt modelId="{5115C5F4-872F-4426-B090-549E5706631A}" type="sibTrans" cxnId="{A761B083-3F7C-4C91-9AAA-D7270D85AF73}">
      <dgm:prSet/>
      <dgm:spPr/>
      <dgm:t>
        <a:bodyPr/>
        <a:lstStyle/>
        <a:p>
          <a:endParaRPr lang="ru-RU"/>
        </a:p>
      </dgm:t>
    </dgm:pt>
    <dgm:pt modelId="{072B6967-0A09-4A97-B340-C39222DAC822}">
      <dgm:prSet/>
      <dgm:spPr/>
      <dgm:t>
        <a:bodyPr/>
        <a:lstStyle/>
        <a:p>
          <a:r>
            <a:rPr lang="ru-RU" dirty="0"/>
            <a:t>Гибридная инфляция</a:t>
          </a:r>
        </a:p>
      </dgm:t>
    </dgm:pt>
    <dgm:pt modelId="{B93A8242-9900-4B7F-91AB-E5066D34DD3B}" type="parTrans" cxnId="{6EB1117D-5AA6-47C7-B0BB-A401C183E796}">
      <dgm:prSet/>
      <dgm:spPr/>
      <dgm:t>
        <a:bodyPr/>
        <a:lstStyle/>
        <a:p>
          <a:endParaRPr lang="ru-RU"/>
        </a:p>
      </dgm:t>
    </dgm:pt>
    <dgm:pt modelId="{17CD0CEE-EE38-4583-8110-A6E62C070C23}" type="sibTrans" cxnId="{6EB1117D-5AA6-47C7-B0BB-A401C183E796}">
      <dgm:prSet/>
      <dgm:spPr/>
      <dgm:t>
        <a:bodyPr/>
        <a:lstStyle/>
        <a:p>
          <a:endParaRPr lang="ru-RU"/>
        </a:p>
      </dgm:t>
    </dgm:pt>
    <dgm:pt modelId="{F01EDF75-71C5-4A25-B7BD-292D8B60799B}" type="pres">
      <dgm:prSet presAssocID="{263AE158-0B91-4A34-830F-568D8E68ED17}" presName="linear" presStyleCnt="0">
        <dgm:presLayoutVars>
          <dgm:animLvl val="lvl"/>
          <dgm:resizeHandles val="exact"/>
        </dgm:presLayoutVars>
      </dgm:prSet>
      <dgm:spPr/>
    </dgm:pt>
    <dgm:pt modelId="{48F9F967-C552-47CD-9B34-D10C2178C79D}" type="pres">
      <dgm:prSet presAssocID="{C74B9A1D-BCC0-4236-9023-67426473ABB5}" presName="parentText" presStyleLbl="node1" presStyleIdx="0" presStyleCnt="5" custLinFactY="-6506" custLinFactNeighborX="-345" custLinFactNeighborY="-100000">
        <dgm:presLayoutVars>
          <dgm:chMax val="0"/>
          <dgm:bulletEnabled val="1"/>
        </dgm:presLayoutVars>
      </dgm:prSet>
      <dgm:spPr/>
    </dgm:pt>
    <dgm:pt modelId="{2D3B5CC8-1BAF-407D-87EF-525BDACE8105}" type="pres">
      <dgm:prSet presAssocID="{30588912-0C9C-4460-AAC2-9F9E19D13B95}" presName="spacer" presStyleCnt="0"/>
      <dgm:spPr/>
    </dgm:pt>
    <dgm:pt modelId="{C0BDB760-AF34-4C47-BCB6-755FA82D1358}" type="pres">
      <dgm:prSet presAssocID="{C75F8724-0204-4FD9-8153-6DF4E7F24B68}" presName="parentText" presStyleLbl="node1" presStyleIdx="1" presStyleCnt="5" custLinFactY="-17085" custLinFactNeighborY="-100000">
        <dgm:presLayoutVars>
          <dgm:chMax val="0"/>
          <dgm:bulletEnabled val="1"/>
        </dgm:presLayoutVars>
      </dgm:prSet>
      <dgm:spPr/>
    </dgm:pt>
    <dgm:pt modelId="{268B8A2A-B2DA-4005-9974-0ED76958AC12}" type="pres">
      <dgm:prSet presAssocID="{32ED65C6-9150-49D5-8DAA-3AB05EF8A877}" presName="spacer" presStyleCnt="0"/>
      <dgm:spPr/>
    </dgm:pt>
    <dgm:pt modelId="{695D567F-338A-4078-82AA-70E475649E9B}" type="pres">
      <dgm:prSet presAssocID="{D758903F-3CEC-4E8F-B6F9-A3AAA48CA9F0}" presName="parentText" presStyleLbl="node1" presStyleIdx="2" presStyleCnt="5" custLinFactY="-27664" custLinFactNeighborY="-100000">
        <dgm:presLayoutVars>
          <dgm:chMax val="0"/>
          <dgm:bulletEnabled val="1"/>
        </dgm:presLayoutVars>
      </dgm:prSet>
      <dgm:spPr/>
    </dgm:pt>
    <dgm:pt modelId="{A6FE04F1-9FE0-4719-83AF-05F005C7855E}" type="pres">
      <dgm:prSet presAssocID="{E3E18B67-E242-4F9F-8B36-7A153947659E}" presName="spacer" presStyleCnt="0"/>
      <dgm:spPr/>
    </dgm:pt>
    <dgm:pt modelId="{F41EEBE3-5588-42D8-AB98-60839E636714}" type="pres">
      <dgm:prSet presAssocID="{D0C05A2B-7617-4723-9B83-C0F5EDF677DD}" presName="parentText" presStyleLbl="node1" presStyleIdx="3" presStyleCnt="5" custLinFactY="-38242" custLinFactNeighborX="-345" custLinFactNeighborY="-100000">
        <dgm:presLayoutVars>
          <dgm:chMax val="0"/>
          <dgm:bulletEnabled val="1"/>
        </dgm:presLayoutVars>
      </dgm:prSet>
      <dgm:spPr/>
    </dgm:pt>
    <dgm:pt modelId="{27ED1611-9AAB-45CD-BC8A-122B41C2A567}" type="pres">
      <dgm:prSet presAssocID="{5115C5F4-872F-4426-B090-549E5706631A}" presName="spacer" presStyleCnt="0"/>
      <dgm:spPr/>
    </dgm:pt>
    <dgm:pt modelId="{26D3B6A9-0639-4001-8A0C-61DB153665E6}" type="pres">
      <dgm:prSet presAssocID="{072B6967-0A09-4A97-B340-C39222DAC822}" presName="parentText" presStyleLbl="node1" presStyleIdx="4" presStyleCnt="5" custLinFactY="-50144" custLinFactNeighborY="-100000">
        <dgm:presLayoutVars>
          <dgm:chMax val="0"/>
          <dgm:bulletEnabled val="1"/>
        </dgm:presLayoutVars>
      </dgm:prSet>
      <dgm:spPr/>
    </dgm:pt>
  </dgm:ptLst>
  <dgm:cxnLst>
    <dgm:cxn modelId="{B4F66B09-47D1-483C-9A94-20E202C14B99}" type="presOf" srcId="{263AE158-0B91-4A34-830F-568D8E68ED17}" destId="{F01EDF75-71C5-4A25-B7BD-292D8B60799B}" srcOrd="0" destOrd="0" presId="urn:microsoft.com/office/officeart/2005/8/layout/vList2"/>
    <dgm:cxn modelId="{F57A9C33-FDCF-4BAC-9731-84D69B52E284}" type="presOf" srcId="{C74B9A1D-BCC0-4236-9023-67426473ABB5}" destId="{48F9F967-C552-47CD-9B34-D10C2178C79D}" srcOrd="0" destOrd="0" presId="urn:microsoft.com/office/officeart/2005/8/layout/vList2"/>
    <dgm:cxn modelId="{6EB1117D-5AA6-47C7-B0BB-A401C183E796}" srcId="{263AE158-0B91-4A34-830F-568D8E68ED17}" destId="{072B6967-0A09-4A97-B340-C39222DAC822}" srcOrd="4" destOrd="0" parTransId="{B93A8242-9900-4B7F-91AB-E5066D34DD3B}" sibTransId="{17CD0CEE-EE38-4583-8110-A6E62C070C23}"/>
    <dgm:cxn modelId="{A761B083-3F7C-4C91-9AAA-D7270D85AF73}" srcId="{263AE158-0B91-4A34-830F-568D8E68ED17}" destId="{D0C05A2B-7617-4723-9B83-C0F5EDF677DD}" srcOrd="3" destOrd="0" parTransId="{B86D5101-E532-4AAD-AD2C-035528467066}" sibTransId="{5115C5F4-872F-4426-B090-549E5706631A}"/>
    <dgm:cxn modelId="{A474E49B-7DB6-4E98-9B5F-AEDD15325632}" type="presOf" srcId="{C75F8724-0204-4FD9-8153-6DF4E7F24B68}" destId="{C0BDB760-AF34-4C47-BCB6-755FA82D1358}" srcOrd="0" destOrd="0" presId="urn:microsoft.com/office/officeart/2005/8/layout/vList2"/>
    <dgm:cxn modelId="{FC42469D-A109-4A8B-9C70-F4A821454E13}" srcId="{263AE158-0B91-4A34-830F-568D8E68ED17}" destId="{D758903F-3CEC-4E8F-B6F9-A3AAA48CA9F0}" srcOrd="2" destOrd="0" parTransId="{4AE7E869-8ECA-4AFF-8625-2093047817B6}" sibTransId="{E3E18B67-E242-4F9F-8B36-7A153947659E}"/>
    <dgm:cxn modelId="{A47D0D9F-1C7D-4B1E-8271-F5CB752BEA4F}" type="presOf" srcId="{D0C05A2B-7617-4723-9B83-C0F5EDF677DD}" destId="{F41EEBE3-5588-42D8-AB98-60839E636714}" srcOrd="0" destOrd="0" presId="urn:microsoft.com/office/officeart/2005/8/layout/vList2"/>
    <dgm:cxn modelId="{F2AD4EB3-B36A-4047-BCD3-CB268872D567}" srcId="{263AE158-0B91-4A34-830F-568D8E68ED17}" destId="{C74B9A1D-BCC0-4236-9023-67426473ABB5}" srcOrd="0" destOrd="0" parTransId="{D50648E8-F055-46B2-92C2-AD8A89E73D21}" sibTransId="{30588912-0C9C-4460-AAC2-9F9E19D13B95}"/>
    <dgm:cxn modelId="{F57898BF-4232-445B-A3AC-085A4167E05E}" type="presOf" srcId="{072B6967-0A09-4A97-B340-C39222DAC822}" destId="{26D3B6A9-0639-4001-8A0C-61DB153665E6}" srcOrd="0" destOrd="0" presId="urn:microsoft.com/office/officeart/2005/8/layout/vList2"/>
    <dgm:cxn modelId="{3EBEFECC-4DF7-4413-9451-34DAA78B74F0}" srcId="{263AE158-0B91-4A34-830F-568D8E68ED17}" destId="{C75F8724-0204-4FD9-8153-6DF4E7F24B68}" srcOrd="1" destOrd="0" parTransId="{E0D127B0-21A0-4FFB-8FBC-6EE707845AC8}" sibTransId="{32ED65C6-9150-49D5-8DAA-3AB05EF8A877}"/>
    <dgm:cxn modelId="{1CDAF6D4-3027-462C-8F24-52E2CCFD8D98}" type="presOf" srcId="{D758903F-3CEC-4E8F-B6F9-A3AAA48CA9F0}" destId="{695D567F-338A-4078-82AA-70E475649E9B}" srcOrd="0" destOrd="0" presId="urn:microsoft.com/office/officeart/2005/8/layout/vList2"/>
    <dgm:cxn modelId="{A4276C0C-E27F-40E1-8F84-7AA46B068517}" type="presParOf" srcId="{F01EDF75-71C5-4A25-B7BD-292D8B60799B}" destId="{48F9F967-C552-47CD-9B34-D10C2178C79D}" srcOrd="0" destOrd="0" presId="urn:microsoft.com/office/officeart/2005/8/layout/vList2"/>
    <dgm:cxn modelId="{F69005A6-9D98-46F3-A35B-4027097A7219}" type="presParOf" srcId="{F01EDF75-71C5-4A25-B7BD-292D8B60799B}" destId="{2D3B5CC8-1BAF-407D-87EF-525BDACE8105}" srcOrd="1" destOrd="0" presId="urn:microsoft.com/office/officeart/2005/8/layout/vList2"/>
    <dgm:cxn modelId="{1C46BDC0-D8E5-4F93-996C-9E5F86D6BD66}" type="presParOf" srcId="{F01EDF75-71C5-4A25-B7BD-292D8B60799B}" destId="{C0BDB760-AF34-4C47-BCB6-755FA82D1358}" srcOrd="2" destOrd="0" presId="urn:microsoft.com/office/officeart/2005/8/layout/vList2"/>
    <dgm:cxn modelId="{DFA77405-BD16-443E-AED6-14A3421C879D}" type="presParOf" srcId="{F01EDF75-71C5-4A25-B7BD-292D8B60799B}" destId="{268B8A2A-B2DA-4005-9974-0ED76958AC12}" srcOrd="3" destOrd="0" presId="urn:microsoft.com/office/officeart/2005/8/layout/vList2"/>
    <dgm:cxn modelId="{E9751F32-B27F-492E-A1FC-A812AB685208}" type="presParOf" srcId="{F01EDF75-71C5-4A25-B7BD-292D8B60799B}" destId="{695D567F-338A-4078-82AA-70E475649E9B}" srcOrd="4" destOrd="0" presId="urn:microsoft.com/office/officeart/2005/8/layout/vList2"/>
    <dgm:cxn modelId="{4C14664C-5B6B-487F-81D6-E50F4C9B9186}" type="presParOf" srcId="{F01EDF75-71C5-4A25-B7BD-292D8B60799B}" destId="{A6FE04F1-9FE0-4719-83AF-05F005C7855E}" srcOrd="5" destOrd="0" presId="urn:microsoft.com/office/officeart/2005/8/layout/vList2"/>
    <dgm:cxn modelId="{C7EE1240-91FA-4C0F-AA23-5A9EF319CC36}" type="presParOf" srcId="{F01EDF75-71C5-4A25-B7BD-292D8B60799B}" destId="{F41EEBE3-5588-42D8-AB98-60839E636714}" srcOrd="6" destOrd="0" presId="urn:microsoft.com/office/officeart/2005/8/layout/vList2"/>
    <dgm:cxn modelId="{9E91CEAF-3D43-4264-85EC-1292F544F590}" type="presParOf" srcId="{F01EDF75-71C5-4A25-B7BD-292D8B60799B}" destId="{27ED1611-9AAB-45CD-BC8A-122B41C2A567}" srcOrd="7" destOrd="0" presId="urn:microsoft.com/office/officeart/2005/8/layout/vList2"/>
    <dgm:cxn modelId="{84943DEF-3373-4FCA-BEE0-282B3A2D91A6}" type="presParOf" srcId="{F01EDF75-71C5-4A25-B7BD-292D8B60799B}" destId="{26D3B6A9-0639-4001-8A0C-61DB153665E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690459-A22F-4A1A-ADFE-AE0E03AC3A4B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6EF53B4-6E9D-4BC3-AEBA-AC065DB6A8F1}">
      <dgm:prSet/>
      <dgm:spPr/>
      <dgm:t>
        <a:bodyPr/>
        <a:lstStyle/>
        <a:p>
          <a:r>
            <a:rPr lang="en-US" dirty="0"/>
            <a:t>“</a:t>
          </a:r>
          <a:r>
            <a:rPr lang="ru-RU" dirty="0"/>
            <a:t>Старая</a:t>
          </a:r>
          <a:r>
            <a:rPr lang="en-US" dirty="0"/>
            <a:t>”</a:t>
          </a:r>
          <a:r>
            <a:rPr lang="ru-RU" dirty="0"/>
            <a:t> инфляция Гута</a:t>
          </a:r>
        </a:p>
      </dgm:t>
    </dgm:pt>
    <dgm:pt modelId="{D792EE50-ADD4-4506-9F22-876EAD6B82F0}" type="parTrans" cxnId="{0E505E4C-4E78-42DB-8FC8-1D90163B0A8C}">
      <dgm:prSet/>
      <dgm:spPr/>
      <dgm:t>
        <a:bodyPr/>
        <a:lstStyle/>
        <a:p>
          <a:endParaRPr lang="ru-RU"/>
        </a:p>
      </dgm:t>
    </dgm:pt>
    <dgm:pt modelId="{F49F20D5-2FF4-4C71-8888-AE5FC2DA6E41}" type="sibTrans" cxnId="{0E505E4C-4E78-42DB-8FC8-1D90163B0A8C}">
      <dgm:prSet/>
      <dgm:spPr/>
      <dgm:t>
        <a:bodyPr/>
        <a:lstStyle/>
        <a:p>
          <a:endParaRPr lang="ru-RU"/>
        </a:p>
      </dgm:t>
    </dgm:pt>
    <dgm:pt modelId="{E5F361EB-6402-41B5-BFA1-12225095DB85}" type="pres">
      <dgm:prSet presAssocID="{2C690459-A22F-4A1A-ADFE-AE0E03AC3A4B}" presName="linear" presStyleCnt="0">
        <dgm:presLayoutVars>
          <dgm:animLvl val="lvl"/>
          <dgm:resizeHandles val="exact"/>
        </dgm:presLayoutVars>
      </dgm:prSet>
      <dgm:spPr/>
    </dgm:pt>
    <dgm:pt modelId="{A99EC163-7943-4F4A-B9A5-4BF778D2E28C}" type="pres">
      <dgm:prSet presAssocID="{D6EF53B4-6E9D-4BC3-AEBA-AC065DB6A8F1}" presName="parentText" presStyleLbl="node1" presStyleIdx="0" presStyleCnt="1" custScaleY="54610">
        <dgm:presLayoutVars>
          <dgm:chMax val="0"/>
          <dgm:bulletEnabled val="1"/>
        </dgm:presLayoutVars>
      </dgm:prSet>
      <dgm:spPr/>
    </dgm:pt>
  </dgm:ptLst>
  <dgm:cxnLst>
    <dgm:cxn modelId="{C168190B-BB51-4F04-BCC2-38B17BA5444B}" type="presOf" srcId="{D6EF53B4-6E9D-4BC3-AEBA-AC065DB6A8F1}" destId="{A99EC163-7943-4F4A-B9A5-4BF778D2E28C}" srcOrd="0" destOrd="0" presId="urn:microsoft.com/office/officeart/2005/8/layout/vList2"/>
    <dgm:cxn modelId="{0E505E4C-4E78-42DB-8FC8-1D90163B0A8C}" srcId="{2C690459-A22F-4A1A-ADFE-AE0E03AC3A4B}" destId="{D6EF53B4-6E9D-4BC3-AEBA-AC065DB6A8F1}" srcOrd="0" destOrd="0" parTransId="{D792EE50-ADD4-4506-9F22-876EAD6B82F0}" sibTransId="{F49F20D5-2FF4-4C71-8888-AE5FC2DA6E41}"/>
    <dgm:cxn modelId="{2771D1D7-F3E8-458A-9017-F8050C146156}" type="presOf" srcId="{2C690459-A22F-4A1A-ADFE-AE0E03AC3A4B}" destId="{E5F361EB-6402-41B5-BFA1-12225095DB85}" srcOrd="0" destOrd="0" presId="urn:microsoft.com/office/officeart/2005/8/layout/vList2"/>
    <dgm:cxn modelId="{61395EE2-611D-4454-A8D8-A07B7E8A2BAD}" type="presParOf" srcId="{E5F361EB-6402-41B5-BFA1-12225095DB85}" destId="{A99EC163-7943-4F4A-B9A5-4BF778D2E2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CB95D7-F867-4B4C-BBAD-29ECC776E76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9EBEB9F-A235-4CFA-B28A-6390CF1B6286}">
      <dgm:prSet custT="1"/>
      <dgm:spPr/>
      <dgm:t>
        <a:bodyPr/>
        <a:lstStyle/>
        <a:p>
          <a:r>
            <a:rPr lang="ru-RU" sz="3200" dirty="0"/>
            <a:t>Инфляция в режиме медленного скатывания</a:t>
          </a:r>
        </a:p>
      </dgm:t>
    </dgm:pt>
    <dgm:pt modelId="{4C4EC904-6B98-4EB7-A581-D113F82EF4E4}" type="parTrans" cxnId="{C2B97E0D-E12C-4036-89B1-3AF81DCD2FDE}">
      <dgm:prSet/>
      <dgm:spPr/>
      <dgm:t>
        <a:bodyPr/>
        <a:lstStyle/>
        <a:p>
          <a:endParaRPr lang="ru-RU"/>
        </a:p>
      </dgm:t>
    </dgm:pt>
    <dgm:pt modelId="{3F95AD93-C9EA-42F6-9495-1D5F39482488}" type="sibTrans" cxnId="{C2B97E0D-E12C-4036-89B1-3AF81DCD2FDE}">
      <dgm:prSet/>
      <dgm:spPr/>
      <dgm:t>
        <a:bodyPr/>
        <a:lstStyle/>
        <a:p>
          <a:endParaRPr lang="ru-RU"/>
        </a:p>
      </dgm:t>
    </dgm:pt>
    <dgm:pt modelId="{91EA4C63-C7EE-4F97-915C-CF00C75C0FF4}" type="pres">
      <dgm:prSet presAssocID="{32CB95D7-F867-4B4C-BBAD-29ECC776E76A}" presName="linear" presStyleCnt="0">
        <dgm:presLayoutVars>
          <dgm:animLvl val="lvl"/>
          <dgm:resizeHandles val="exact"/>
        </dgm:presLayoutVars>
      </dgm:prSet>
      <dgm:spPr/>
    </dgm:pt>
    <dgm:pt modelId="{D2FB083B-A2C9-4FBD-B1AC-5CA750845ABF}" type="pres">
      <dgm:prSet presAssocID="{89EBEB9F-A235-4CFA-B28A-6390CF1B6286}" presName="parentText" presStyleLbl="node1" presStyleIdx="0" presStyleCnt="1" custLinFactNeighborX="3460" custLinFactNeighborY="86">
        <dgm:presLayoutVars>
          <dgm:chMax val="0"/>
          <dgm:bulletEnabled val="1"/>
        </dgm:presLayoutVars>
      </dgm:prSet>
      <dgm:spPr/>
    </dgm:pt>
  </dgm:ptLst>
  <dgm:cxnLst>
    <dgm:cxn modelId="{C2B97E0D-E12C-4036-89B1-3AF81DCD2FDE}" srcId="{32CB95D7-F867-4B4C-BBAD-29ECC776E76A}" destId="{89EBEB9F-A235-4CFA-B28A-6390CF1B6286}" srcOrd="0" destOrd="0" parTransId="{4C4EC904-6B98-4EB7-A581-D113F82EF4E4}" sibTransId="{3F95AD93-C9EA-42F6-9495-1D5F39482488}"/>
    <dgm:cxn modelId="{5746C2B2-7FD3-4307-8937-D32EADACCF87}" type="presOf" srcId="{89EBEB9F-A235-4CFA-B28A-6390CF1B6286}" destId="{D2FB083B-A2C9-4FBD-B1AC-5CA750845ABF}" srcOrd="0" destOrd="0" presId="urn:microsoft.com/office/officeart/2005/8/layout/vList2"/>
    <dgm:cxn modelId="{839223E4-599F-419A-B348-F0080E604DF8}" type="presOf" srcId="{32CB95D7-F867-4B4C-BBAD-29ECC776E76A}" destId="{91EA4C63-C7EE-4F97-915C-CF00C75C0FF4}" srcOrd="0" destOrd="0" presId="urn:microsoft.com/office/officeart/2005/8/layout/vList2"/>
    <dgm:cxn modelId="{197C61A1-A411-42BB-AC74-33D45C318CB8}" type="presParOf" srcId="{91EA4C63-C7EE-4F97-915C-CF00C75C0FF4}" destId="{D2FB083B-A2C9-4FBD-B1AC-5CA750845A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2FD4E-4686-409D-BECE-E1A8A292CC52}">
      <dsp:nvSpPr>
        <dsp:cNvPr id="0" name=""/>
        <dsp:cNvSpPr/>
      </dsp:nvSpPr>
      <dsp:spPr>
        <a:xfrm>
          <a:off x="0" y="0"/>
          <a:ext cx="10176387" cy="2585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>
              <a:latin typeface="+mn-lt"/>
              <a:cs typeface="Times New Roman" panose="02020603050405020304" pitchFamily="18" charset="0"/>
            </a:rPr>
            <a:t>Инфляция. Инфляционные модели</a:t>
          </a:r>
        </a:p>
      </dsp:txBody>
      <dsp:txXfrm>
        <a:off x="126223" y="126223"/>
        <a:ext cx="9923941" cy="23332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AE336-FFCD-43C9-BE79-8BA5B4F5CF68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/>
            <a:t>Условия медленного скатывания</a:t>
          </a:r>
        </a:p>
      </dsp:txBody>
      <dsp:txXfrm>
        <a:off x="64397" y="67590"/>
        <a:ext cx="10386806" cy="11903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57749-AF1F-445C-BB57-C57143E5342E}">
      <dsp:nvSpPr>
        <dsp:cNvPr id="0" name=""/>
        <dsp:cNvSpPr/>
      </dsp:nvSpPr>
      <dsp:spPr>
        <a:xfrm>
          <a:off x="0" y="63156"/>
          <a:ext cx="10515600" cy="11992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kern="1200"/>
            <a:t>Параметры медленного скатывания</a:t>
          </a:r>
        </a:p>
      </dsp:txBody>
      <dsp:txXfrm>
        <a:off x="58543" y="121699"/>
        <a:ext cx="10398514" cy="10821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CAE59-5957-4ECD-A4CB-27877E0D2677}">
      <dsp:nvSpPr>
        <dsp:cNvPr id="0" name=""/>
        <dsp:cNvSpPr/>
      </dsp:nvSpPr>
      <dsp:spPr>
        <a:xfrm>
          <a:off x="0" y="243044"/>
          <a:ext cx="10515600" cy="8394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/>
            <a:t>Хаотическая инфляция (инфляция с большим полем)</a:t>
          </a:r>
        </a:p>
      </dsp:txBody>
      <dsp:txXfrm>
        <a:off x="40980" y="284024"/>
        <a:ext cx="10433640" cy="7575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0A0EA-5E49-478D-A293-F9ADA4B7472A}">
      <dsp:nvSpPr>
        <dsp:cNvPr id="0" name=""/>
        <dsp:cNvSpPr/>
      </dsp:nvSpPr>
      <dsp:spPr>
        <a:xfrm>
          <a:off x="0" y="8219"/>
          <a:ext cx="10842523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Новая инфляция (инфляция вблизи минимума потенциала)</a:t>
          </a:r>
          <a:br>
            <a:rPr lang="ru-RU" sz="2600" kern="1200"/>
          </a:br>
          <a:endParaRPr lang="ru-RU" sz="2600" kern="1200"/>
        </a:p>
      </dsp:txBody>
      <dsp:txXfrm>
        <a:off x="50489" y="58708"/>
        <a:ext cx="10741545" cy="9333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CADD6-9E02-435C-AB65-D23517C91368}">
      <dsp:nvSpPr>
        <dsp:cNvPr id="0" name=""/>
        <dsp:cNvSpPr/>
      </dsp:nvSpPr>
      <dsp:spPr>
        <a:xfrm>
          <a:off x="0" y="6411"/>
          <a:ext cx="4520574" cy="13127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/>
            <a:t>Гибридная инфляция</a:t>
          </a:r>
          <a:br>
            <a:rPr lang="ru-RU" sz="3300" kern="1200"/>
          </a:br>
          <a:endParaRPr lang="ru-RU" sz="3300" kern="1200"/>
        </a:p>
      </dsp:txBody>
      <dsp:txXfrm>
        <a:off x="64083" y="70494"/>
        <a:ext cx="4392408" cy="1184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492A3-985B-4A0F-923D-B1B68A86256A}">
      <dsp:nvSpPr>
        <dsp:cNvPr id="0" name=""/>
        <dsp:cNvSpPr/>
      </dsp:nvSpPr>
      <dsp:spPr>
        <a:xfrm>
          <a:off x="0" y="0"/>
          <a:ext cx="4827638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/>
            <a:t>Чмыхало Дмитрий гр. М20-115</a:t>
          </a:r>
        </a:p>
      </dsp:txBody>
      <dsp:txXfrm>
        <a:off x="30442" y="30442"/>
        <a:ext cx="4766754" cy="562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694F8-BA73-4E81-AC81-27A99F4CBE47}">
      <dsp:nvSpPr>
        <dsp:cNvPr id="0" name=""/>
        <dsp:cNvSpPr/>
      </dsp:nvSpPr>
      <dsp:spPr>
        <a:xfrm>
          <a:off x="0" y="0"/>
          <a:ext cx="3377822" cy="647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Этапы эволюции Вселенной</a:t>
          </a:r>
        </a:p>
      </dsp:txBody>
      <dsp:txXfrm>
        <a:off x="31593" y="31593"/>
        <a:ext cx="3314636" cy="5840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C5E66-AAC2-4D3C-B0C7-E5266ED2B4BA}">
      <dsp:nvSpPr>
        <dsp:cNvPr id="0" name=""/>
        <dsp:cNvSpPr/>
      </dsp:nvSpPr>
      <dsp:spPr>
        <a:xfrm>
          <a:off x="0" y="226205"/>
          <a:ext cx="11186652" cy="8154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/>
            <a:t>Основные проблемы теории горячего Большого взрыва</a:t>
          </a:r>
        </a:p>
      </dsp:txBody>
      <dsp:txXfrm>
        <a:off x="39809" y="266014"/>
        <a:ext cx="11107034" cy="735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96F0B-2862-4A24-80CA-993506A2F3DB}">
      <dsp:nvSpPr>
        <dsp:cNvPr id="0" name=""/>
        <dsp:cNvSpPr/>
      </dsp:nvSpPr>
      <dsp:spPr>
        <a:xfrm>
          <a:off x="0" y="4149"/>
          <a:ext cx="105156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Проблема горизонта</a:t>
          </a:r>
        </a:p>
      </dsp:txBody>
      <dsp:txXfrm>
        <a:off x="47519" y="51668"/>
        <a:ext cx="10420562" cy="878402"/>
      </dsp:txXfrm>
    </dsp:sp>
    <dsp:sp modelId="{BE48E37F-88F7-488F-AC0A-A31B5ABF46E7}">
      <dsp:nvSpPr>
        <dsp:cNvPr id="0" name=""/>
        <dsp:cNvSpPr/>
      </dsp:nvSpPr>
      <dsp:spPr>
        <a:xfrm>
          <a:off x="0" y="1127349"/>
          <a:ext cx="105156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Проблема плоскостности</a:t>
          </a:r>
        </a:p>
      </dsp:txBody>
      <dsp:txXfrm>
        <a:off x="47519" y="1174868"/>
        <a:ext cx="10420562" cy="878402"/>
      </dsp:txXfrm>
    </dsp:sp>
    <dsp:sp modelId="{A9E5574F-5A6E-4E13-ABDA-E66D4EC61E87}">
      <dsp:nvSpPr>
        <dsp:cNvPr id="0" name=""/>
        <dsp:cNvSpPr/>
      </dsp:nvSpPr>
      <dsp:spPr>
        <a:xfrm>
          <a:off x="0" y="2250549"/>
          <a:ext cx="105156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Проблема энтропии</a:t>
          </a:r>
        </a:p>
      </dsp:txBody>
      <dsp:txXfrm>
        <a:off x="47519" y="2298068"/>
        <a:ext cx="10420562" cy="878402"/>
      </dsp:txXfrm>
    </dsp:sp>
    <dsp:sp modelId="{C3F4E4E2-FBE4-4FEC-8A23-FEEAEF92CFD3}">
      <dsp:nvSpPr>
        <dsp:cNvPr id="0" name=""/>
        <dsp:cNvSpPr/>
      </dsp:nvSpPr>
      <dsp:spPr>
        <a:xfrm>
          <a:off x="0" y="3373749"/>
          <a:ext cx="10515600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Проблема первичных неоднородностей</a:t>
          </a:r>
        </a:p>
      </dsp:txBody>
      <dsp:txXfrm>
        <a:off x="47519" y="3421268"/>
        <a:ext cx="10420562" cy="878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11E6C-6A43-40AC-AA90-2C8560290F0E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500" kern="1200" dirty="0"/>
            <a:t>Модели инфляции</a:t>
          </a:r>
        </a:p>
      </dsp:txBody>
      <dsp:txXfrm>
        <a:off x="64397" y="67590"/>
        <a:ext cx="10386806" cy="11903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9F967-C552-47CD-9B34-D10C2178C79D}">
      <dsp:nvSpPr>
        <dsp:cNvPr id="0" name=""/>
        <dsp:cNvSpPr/>
      </dsp:nvSpPr>
      <dsp:spPr>
        <a:xfrm>
          <a:off x="0" y="617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“</a:t>
          </a:r>
          <a:r>
            <a:rPr lang="ru-RU" sz="3100" kern="1200" dirty="0"/>
            <a:t>Старая</a:t>
          </a:r>
          <a:r>
            <a:rPr lang="en-US" sz="3100" kern="1200" dirty="0"/>
            <a:t>”</a:t>
          </a:r>
          <a:r>
            <a:rPr lang="ru-RU" sz="3100" kern="1200" dirty="0"/>
            <a:t> инфляция Гута</a:t>
          </a:r>
        </a:p>
      </dsp:txBody>
      <dsp:txXfrm>
        <a:off x="36296" y="36913"/>
        <a:ext cx="10443008" cy="670943"/>
      </dsp:txXfrm>
    </dsp:sp>
    <dsp:sp modelId="{C0BDB760-AF34-4C47-BCB6-755FA82D1358}">
      <dsp:nvSpPr>
        <dsp:cNvPr id="0" name=""/>
        <dsp:cNvSpPr/>
      </dsp:nvSpPr>
      <dsp:spPr>
        <a:xfrm>
          <a:off x="0" y="754773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Инфляция в режиме медленного скатывания</a:t>
          </a:r>
        </a:p>
      </dsp:txBody>
      <dsp:txXfrm>
        <a:off x="36296" y="791069"/>
        <a:ext cx="10443008" cy="670943"/>
      </dsp:txXfrm>
    </dsp:sp>
    <dsp:sp modelId="{695D567F-338A-4078-82AA-70E475649E9B}">
      <dsp:nvSpPr>
        <dsp:cNvPr id="0" name=""/>
        <dsp:cNvSpPr/>
      </dsp:nvSpPr>
      <dsp:spPr>
        <a:xfrm>
          <a:off x="0" y="1508929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Хаотическая инфляция (инфляция с большим полем)</a:t>
          </a:r>
        </a:p>
      </dsp:txBody>
      <dsp:txXfrm>
        <a:off x="36296" y="1545225"/>
        <a:ext cx="10443008" cy="670943"/>
      </dsp:txXfrm>
    </dsp:sp>
    <dsp:sp modelId="{F41EEBE3-5588-42D8-AB98-60839E636714}">
      <dsp:nvSpPr>
        <dsp:cNvPr id="0" name=""/>
        <dsp:cNvSpPr/>
      </dsp:nvSpPr>
      <dsp:spPr>
        <a:xfrm>
          <a:off x="0" y="2263093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Новая инфляция (инфляция вблизи минимума потенциала)</a:t>
          </a:r>
        </a:p>
      </dsp:txBody>
      <dsp:txXfrm>
        <a:off x="36296" y="2299389"/>
        <a:ext cx="10443008" cy="670943"/>
      </dsp:txXfrm>
    </dsp:sp>
    <dsp:sp modelId="{26D3B6A9-0639-4001-8A0C-61DB153665E6}">
      <dsp:nvSpPr>
        <dsp:cNvPr id="0" name=""/>
        <dsp:cNvSpPr/>
      </dsp:nvSpPr>
      <dsp:spPr>
        <a:xfrm>
          <a:off x="0" y="3007413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Гибридная инфляция</a:t>
          </a:r>
        </a:p>
      </dsp:txBody>
      <dsp:txXfrm>
        <a:off x="36296" y="3043709"/>
        <a:ext cx="10443008" cy="6709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EC163-7943-4F4A-B9A5-4BF778D2E28C}">
      <dsp:nvSpPr>
        <dsp:cNvPr id="0" name=""/>
        <dsp:cNvSpPr/>
      </dsp:nvSpPr>
      <dsp:spPr>
        <a:xfrm>
          <a:off x="0" y="160027"/>
          <a:ext cx="5660923" cy="5239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“</a:t>
          </a:r>
          <a:r>
            <a:rPr lang="ru-RU" sz="2100" kern="1200" dirty="0"/>
            <a:t>Старая</a:t>
          </a:r>
          <a:r>
            <a:rPr lang="en-US" sz="2100" kern="1200" dirty="0"/>
            <a:t>”</a:t>
          </a:r>
          <a:r>
            <a:rPr lang="ru-RU" sz="2100" kern="1200" dirty="0"/>
            <a:t> инфляция Гута</a:t>
          </a:r>
        </a:p>
      </dsp:txBody>
      <dsp:txXfrm>
        <a:off x="25576" y="185603"/>
        <a:ext cx="5609771" cy="4727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B083B-A2C9-4FBD-B1AC-5CA750845ABF}">
      <dsp:nvSpPr>
        <dsp:cNvPr id="0" name=""/>
        <dsp:cNvSpPr/>
      </dsp:nvSpPr>
      <dsp:spPr>
        <a:xfrm>
          <a:off x="0" y="55427"/>
          <a:ext cx="10515600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Инфляция в режиме медленного скатывания</a:t>
          </a:r>
        </a:p>
      </dsp:txBody>
      <dsp:txXfrm>
        <a:off x="59399" y="114826"/>
        <a:ext cx="103968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6:45.4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22 848 0 0,'0'0'2554'0'0,"0"-4"-2426"0"0,0-10-8 0 0,0 11 1709 0 0,3 4-1695 0 0,-2 1-84 0 0,0-1 0 0 0,0 1 0 0 0,1-1 0 0 0,-1 1 0 0 0,-1 0 0 0 0,1 0 0 0 0,0-1 1 0 0,0 1-1 0 0,-1 0 0 0 0,1 0 0 0 0,-1 0 0 0 0,1 0 0 0 0,-1 0 0 0 0,0 0 0 0 0,0 0 0 0 0,0 3 0 0 0,-2 47 421 0 0,1-23-519 0 0,0 0 252 0 0,0 0-1 0 0,-11 54 0 0 0,9-65-87 0 0,0-1 0 0 0,2 1 0 0 0,0 27 1 0 0,0-3 89 0 0,1 85 309 0 0,0-120-498 0 0,-1 0 0 0 0,0 0 0 0 0,-1-1 0 0 0,1 1-1 0 0,-1-1 1 0 0,-4 9 0 0 0,3-8 23 0 0,1 0 1 0 0,0 0-1 0 0,0 0 1 0 0,0 0-1 0 0,1 1 1 0 0,-1 10-1 0 0,2 39 383 0 0,0-56-399 0 0,-1 30 95 0 0,0-30-141 0 0,1-1-1 0 0,0 0 0 0 0,0 0 1 0 0,0 0-1 0 0,0 1 0 0 0,0-1 1 0 0,0 0-1 0 0,0 0 1 0 0,0 0-1 0 0,0 1 0 0 0,-1-1 1 0 0,1 0-1 0 0,0 0 1 0 0,0 0-1 0 0,0 0 0 0 0,0 0 1 0 0,-1 1-1 0 0,1-1 0 0 0,0 0 1 0 0,0 0-1 0 0,0 0 1 0 0,-1 0-1 0 0,1 0 0 0 0,0 0 1 0 0,0 0-1 0 0,0 0 0 0 0,-1 0 1 0 0,1 1-1 0 0,0-1 1 0 0,0 0-1 0 0,-1 0 0 0 0,1 0 1 0 0,0 0-1 0 0,0 0 0 0 0,0-1 1 0 0,-1 1-1 0 0,1 0 1 0 0,0 0-1 0 0,0 0 0 0 0,-1 0 1 0 0,1 0-1 0 0,0 0 0 0 0,0 0 1 0 0,0 0-1 0 0,-1 0 1 0 0,1-1-1 0 0,0 1 0 0 0,0 0 1 0 0,0 0-1 0 0,0 0 0 0 0,-1 0 1 0 0,1 0-1 0 0,0-1 1 0 0,0 1-1 0 0,0 0 0 0 0,0 0 1 0 0,0 0-1 0 0,0-1 0 0 0,0 1 1 0 0,0 0-1 0 0,-1 0 1 0 0,1 0-1 0 0,0-1 0 0 0,0 1 1 0 0,0-1-1 0 0,-2-23-5201 0 0,4 16 4035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6:55.5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213 48 956 0 0,'-2'0'272'0'0,"0"1"0"0"0,1-1-1 0 0,-1 0 1 0 0,0 1 0 0 0,0-1 0 0 0,0 0-1 0 0,0 0 1 0 0,1 0 0 0 0,-1 0 0 0 0,0-1-1 0 0,0 1 1 0 0,0 0 0 0 0,1-1 0 0 0,-1 1-1 0 0,0-1 1 0 0,0 0 0 0 0,-2 0 0 0 0,-15-4 1211 0 0,19 5-1457 0 0,-1 0 1 0 0,1 0 0 0 0,0 0 0 0 0,0 0-1 0 0,0 0 1 0 0,-1 1 0 0 0,1-1-1 0 0,0 0 1 0 0,0 0 0 0 0,-1 0 0 0 0,1 0-1 0 0,0 0 1 0 0,0 0 0 0 0,-1 0-1 0 0,1 0 1 0 0,0 0 0 0 0,0 0 0 0 0,-1 0-1 0 0,1 0 1 0 0,0 0 0 0 0,0 0-1 0 0,-1-1 1 0 0,1 1 0 0 0,0 0 0 0 0,0 0-1 0 0,0 0 1 0 0,-1 0 0 0 0,1 0-1 0 0,0 0 1 0 0,0-1 0 0 0,0 1 0 0 0,-1 0-1 0 0,1 0 1 0 0,0 0 0 0 0,0 0-1 0 0,0-1 1 0 0,0 1 0 0 0,0 0 0 0 0,-1 0-1 0 0,1-1 1 0 0,0 1 0 0 0,0 0-1 0 0,0 0 1 0 0,0-1 0 0 0,0 1 0 0 0,0 0-1 0 0,0 0 1 0 0,0-1 0 0 0,12-9 319 0 0,26-7-141 0 0,5 10-102 0 0,-42 7 29 0 0,13 0-32 0 0,-11 0-92 0 0,-1 0 0 0 0,0 0 0 0 0,0 0 0 0 0,1 0 0 0 0,-1 1 0 0 0,0-1 0 0 0,0 1 0 0 0,0-1 1 0 0,0 1-1 0 0,1 0 0 0 0,-1 0 0 0 0,0 0 0 0 0,0 0 0 0 0,-1 0 0 0 0,1 0 0 0 0,0 1 1 0 0,0-1-1 0 0,0 0 0 0 0,-1 1 0 0 0,1 0 0 0 0,-1-1 0 0 0,1 1 0 0 0,1 3 0 0 0,0 1 6 0 0,-1 0-1 0 0,0 0 0 0 0,0 0 1 0 0,-1 0-1 0 0,0 0 0 0 0,0 0 1 0 0,0 0-1 0 0,-1 0 0 0 0,0 11 1 0 0,-1 1 19 0 0,-2 1 1 0 0,0 0 0 0 0,-2-1-1 0 0,0 1 1 0 0,0-1 0 0 0,-2 0-1 0 0,-16 31 1 0 0,-2 8 92 0 0,16-33-66 0 0,-2 0 1 0 0,0 0-1 0 0,-1-1 0 0 0,-2-1 1 0 0,-29 39-1 0 0,34-53 116 0 0,-1 1 0 0 0,1-1 1 0 0,-2 0-1 0 0,1-1 0 0 0,-22 11 0 0 0,30-17-130 0 0,0-1-1 0 0,1 0 0 0 0,-1 0 1 0 0,0 0-1 0 0,0 0 1 0 0,0 0-1 0 0,0-1 0 0 0,0 1 1 0 0,1 0-1 0 0,-1-1 0 0 0,0 1 1 0 0,0-1-1 0 0,1 0 0 0 0,-1 0 1 0 0,0 1-1 0 0,1-1 1 0 0,-1 0-1 0 0,1-1 0 0 0,-1 1 1 0 0,1 0-1 0 0,-1 0 0 0 0,1-1 1 0 0,0 1-1 0 0,0 0 0 0 0,-1-1 1 0 0,1 1-1 0 0,-1-4 1 0 0,-13-36 430 0 0,14 39-462 0 0,1 0 22 0 0,1-4-16 0 0,0 0 0 0 0,1 0 0 0 0,0-1 0 0 0,0 1 0 0 0,0 1 0 0 0,0-1 0 0 0,1 0 0 0 0,0 1 0 0 0,0-1 0 0 0,1 1 0 0 0,0 0 0 0 0,-1 0 0 0 0,2 0 0 0 0,-1 0 0 0 0,9-7 0 0 0,-6 6-12 0 0,0 0 0 0 0,0 1 1 0 0,1-1-1 0 0,-1 1 0 0 0,1 1 0 0 0,0 0 0 0 0,1 0 1 0 0,-1 0-1 0 0,1 1 0 0 0,16-4 0 0 0,-21 6-9 0 0,0 1 0 0 0,0 0 0 0 0,-1 0 0 0 0,1 0 0 0 0,0 1 0 0 0,-1-1 0 0 0,1 1 0 0 0,-1 0 0 0 0,1 0 0 0 0,-1 0-1 0 0,1 0 1 0 0,5 4 0 0 0,34 27-125 0 0,-17-11 41 0 0,-19-15 82 0 0,-1 1 1 0 0,1-1-1 0 0,-1 2 0 0 0,10 14 1 0 0,-12-16-4 0 0,1 0 0 0 0,-1 0 0 0 0,1 0 0 0 0,0 0 0 0 0,1-1 0 0 0,-1 0 0 0 0,12 9 0 0 0,-15-14-7 0 0,-1 1 0 0 0,1 0 1 0 0,-1-1-1 0 0,1 1 0 0 0,-1-1 0 0 0,1 0 1 0 0,-1 1-1 0 0,1-1 0 0 0,0 0 1 0 0,-1 0-1 0 0,1 0 0 0 0,-1 0 1 0 0,1 0-1 0 0,0 0 0 0 0,-1-1 1 0 0,1 1-1 0 0,-1 0 0 0 0,3-2 1 0 0,29-15-172 0 0,-21 9 99 0 0,4-3-239 0 0,-1 0 1 0 0,0-1 0 0 0,-1-1 0 0 0,-1-1 0 0 0,19-22 0 0 0,23-23-7780 0 0,-51 53 6790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08:24:01.5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5:43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1348 0 0,'0'0'355'0'0,"-4"0"59"0"0,4 0-325 0 0,-1 0 0 0 0,0-1 0 0 0,1 1 0 0 0,-1 0-1 0 0,1 0 1 0 0,-1 0 0 0 0,1 0 0 0 0,-1 0 0 0 0,0 0 0 0 0,1 0 0 0 0,-1 0 0 0 0,1 1 0 0 0,-1-1 0 0 0,1 0 0 0 0,-1 0-1 0 0,0 0 1 0 0,1 0 0 0 0,-1 1 0 0 0,1-1 0 0 0,-1 0 0 0 0,1 1 0 0 0,-1-1 0 0 0,1 0 0 0 0,0 1 0 0 0,-1-1 0 0 0,1 1-1 0 0,-1-1 1 0 0,1 1 0 0 0,0-1 0 0 0,-1 1 0 0 0,1-1 0 0 0,0 1 0 0 0,0-1 0 0 0,-1 1 0 0 0,1-1 0 0 0,0 1 0 0 0,0-1-1 0 0,0 1 1 0 0,0-1 0 0 0,0 1 0 0 0,-1 0 0 0 0,1-1 0 0 0,0 1 0 0 0,0-1 0 0 0,1 1 0 0 0,-1-1 0 0 0,0 2 0 0 0,0 1 298 0 0,-2 5-230 0 0,-3 23 84 0 0,1 1 0 0 0,2 0 0 0 0,1 0 0 0 0,3 36 0 0 0,0 2 162 0 0,-2 191 540 0 0,0-255-925 0 0,0-1 1 0 0,1 0-1 0 0,0 1 1 0 0,0-1-1 0 0,1 0 1 0 0,-1 0-1 0 0,4 7 1 0 0,-3-7 16 0 0,0 0 0 0 0,0 0 0 0 0,-1 0 0 0 0,1 0 0 0 0,-1 0 1 0 0,-1 1-1 0 0,1 6 0 0 0,1 57 419 0 0,-2-68-502 0 0,-3 13-1277 0 0,-4-28-4152 0 0,7 6 4236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5:44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57 2484 0 0,'-2'-10'5491'0'0,"51"15"-3724"0"0,7-5-1488 0 0,-39 1-219 0 0,0-1 1 0 0,33-5-1 0 0,157-13 175 0 0,-122 14-388 0 0,140-2-1940 0 0,-222 5 1617 0 0,0 1 1 0 0,1-1 0 0 0,-1 0 0 0 0,0 0-1 0 0,0 0 1 0 0,0-1 0 0 0,0 1 0 0 0,0-1-1 0 0,0 1 1 0 0,3-4 0 0 0,-2 1-744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5:45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0 1520 0 0,'0'0'596'0'0,"0"4"-112"0"0,1-3-357 0 0,1 6-18 0 0,-12 10 562 0 0,2-8-517 0 0,4-6-102 0 0,1 0 0 0 0,0 1 0 0 0,0-1 0 0 0,0 1 0 0 0,1 0 0 0 0,-1 0 0 0 0,1 0 0 0 0,0 0 0 0 0,0 0 0 0 0,0 0 0 0 0,1 0 0 0 0,0 1 0 0 0,-2 4 0 0 0,-7 56 1021 0 0,4-25-356 0 0,-17 58-1 0 0,-11 19 8 0 0,-26 74 328 0 0,16-49-1185 0 0,35-164-5688 0 0,9 11 4408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5:46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1532 0 0,'3'21'4387'0'0,"6"29"-3357"0"0,-9-41-906 0 0,1 1 0 0 0,0-1 0 0 0,1 0 0 0 0,3 11 0 0 0,-2-9 40 0 0,-1-1 1 0 0,0 1-1 0 0,-1 0 0 0 0,1 14 1 0 0,-2-21-115 0 0,2 30 12 0 0,-2-33-59 0 0,0 0 0 0 0,0 0 0 0 0,0-1 1 0 0,1 1-1 0 0,-1 0 0 0 0,0 0 0 0 0,0 0 0 0 0,1-1 0 0 0,-1 1 0 0 0,0 0 0 0 0,1-1 0 0 0,-1 1 0 0 0,1 0 0 0 0,-1-1 0 0 0,1 1 1 0 0,-1 0-1 0 0,1-1 0 0 0,0 1 0 0 0,-1-1 0 0 0,1 1 0 0 0,0-1 0 0 0,-1 1 0 0 0,1-1 0 0 0,0 0 0 0 0,0 1 0 0 0,-1-1 0 0 0,1 0 1 0 0,0 0-1 0 0,0 1 0 0 0,-1-1 0 0 0,1 0 0 0 0,0 0 0 0 0,0 0 0 0 0,0 0 0 0 0,0 0 0 0 0,-1 0 0 0 0,1 0 0 0 0,1 0 0 0 0,3-3-20 0 0,-1 1-1 0 0,0 0 0 0 0,0-1 0 0 0,0 0 0 0 0,0 0 1 0 0,0 0-1 0 0,0-1 0 0 0,-1 1 0 0 0,1-1 0 0 0,-1 0 1 0 0,0 0-1 0 0,0 0 0 0 0,2-5 0 0 0,0 2 1 0 0,9-13-44 0 0,0-1 0 0 0,-1 0 0 0 0,18-43 0 0 0,-29 54 150 0 0,-1 9-65 0 0,-1 0 1 0 0,0 0-1 0 0,0-1 1 0 0,0 1-1 0 0,0 0 1 0 0,1 0-1 0 0,-1-1 1 0 0,0 1-1 0 0,1 0 0 0 0,-1 0 1 0 0,1 0-1 0 0,0 0 1 0 0,-1 0-1 0 0,1 0 1 0 0,0 0-1 0 0,0 0 1 0 0,0 0-1 0 0,-1 0 1 0 0,1 0-1 0 0,0 0 1 0 0,0 1-1 0 0,0-1 1 0 0,0 0-1 0 0,0 1 1 0 0,3-2-1 0 0,-4 2 143 0 0,1 3-61 0 0,1 109 389 0 0,-3-70-489 0 0,1-38 1 0 0,1-1 1 0 0,-1 1 0 0 0,0 0 0 0 0,1-1 0 0 0,0 1 0 0 0,0 0 0 0 0,0-1-1 0 0,2 5 1 0 0,6 25-417 0 0,-9-32 273 0 0,0-1 0 0 0,0 1 0 0 0,0 0 1 0 0,0 0-1 0 0,0 0 0 0 0,0 0 0 0 0,0-1 0 0 0,1 1 0 0 0,-1 0 1 0 0,0 0-1 0 0,0 0 0 0 0,1-1 0 0 0,-1 1 0 0 0,1 0 0 0 0,-1 0 1 0 0,1-1-1 0 0,-1 1 0 0 0,1 0 0 0 0,-1-1 0 0 0,1 1 0 0 0,-1-1 1 0 0,1 1-1 0 0,0 0 0 0 0,-1-1 0 0 0,1 1 0 0 0,0-1 1 0 0,-1 0-1 0 0,1 1 0 0 0,0-1 0 0 0,0 0 0 0 0,0 1 0 0 0,-1-1 1 0 0,1 0-1 0 0,0 0 0 0 0,0 0 0 0 0,0 1 0 0 0,0-1 0 0 0,-1 0 1 0 0,1 0-1 0 0,0 0 0 0 0,0-1 0 0 0,1 1 0 0 0,3-2-1192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5:56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1 129 928 0 0,'0'0'6900'0'0,"0"-6"-6751"0"0,0 4-141 0 0,0 1 0 0 0,0 0 0 0 0,0-1-1 0 0,0 1 1 0 0,1 0 0 0 0,-1-1 0 0 0,0 1-1 0 0,1 0 1 0 0,-1 0 0 0 0,1-1-1 0 0,-1 1 1 0 0,1 0 0 0 0,-1 0 0 0 0,1 0-1 0 0,0 0 1 0 0,0 0 0 0 0,-1-1 0 0 0,3 0-1 0 0,22-7 147 0 0,5 2-14 0 0,123-31 311 0 0,-54 16-725 0 0,-47 3-5695 0 0,-45 17 4735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5:57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1008 0 0,'1'9'4353'0'0,"9"-5"-2485"0"0,1-4-1414 0 0,68 2 1093 0 0,-58-2-1541 0 0,0 0 0 0 0,1 1 0 0 0,23 5 0 0 0,-36-5-467 0 0,-1 0 1 0 0,0 0-1 0 0,1-1 1 0 0,-1 0 0 0 0,0 0-1 0 0,1-1 1 0 0,-1 0 0 0 0,0-1-1 0 0,0 1 1 0 0,0-2 0 0 0,0 1-1 0 0,10-5 1 0 0,0-5-985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5:58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463 58 1360 0 0,'0'0'1774'0'0,"0"6"-1542"0"0,-1 2 18 0 0,0 0 1 0 0,1 1 0 0 0,0-1-1 0 0,3 13 1 0 0,-3-18-202 0 0,0 0 0 0 0,1-1-1 0 0,-1 1 1 0 0,1-1 0 0 0,0 1 0 0 0,0-1 0 0 0,0 1-1 0 0,0-1 1 0 0,1 0 0 0 0,-1 1 0 0 0,0-1 0 0 0,1 0 0 0 0,0 0-1 0 0,-1 0 1 0 0,1 0 0 0 0,0 0 0 0 0,0 0 0 0 0,0-1 0 0 0,0 1-1 0 0,1-1 1 0 0,-1 1 0 0 0,3 0 0 0 0,-3-1-22 0 0,1-1 0 0 0,-1 1 0 0 0,1-1-1 0 0,-1 0 1 0 0,1 0 0 0 0,0 0 0 0 0,-1 0 0 0 0,1 0 0 0 0,-1 0 0 0 0,1-1 0 0 0,-1 1 0 0 0,1-1 0 0 0,-1 0-1 0 0,1 0 1 0 0,-1 0 0 0 0,1 0 0 0 0,-1 0 0 0 0,0-1 0 0 0,0 1 0 0 0,0-1 0 0 0,0 1 0 0 0,0-1 0 0 0,0 0 0 0 0,0 0-1 0 0,0 1 1 0 0,-1-1 0 0 0,3-3 0 0 0,-1 1 43 0 0,0-1 1 0 0,0 1-1 0 0,0-1 0 0 0,0 1 0 0 0,-1-1 0 0 0,0 0 1 0 0,0 0-1 0 0,0 0 0 0 0,-1 0 0 0 0,1-1 1 0 0,-1 1-1 0 0,0-9 0 0 0,-1 11-41 0 0,-1-1 1 0 0,0 0-1 0 0,-1 0 0 0 0,1 1 1 0 0,-1-1-1 0 0,1 1 0 0 0,-1-1 1 0 0,0 1-1 0 0,0 0 0 0 0,-1 0 1 0 0,1 0-1 0 0,0 0 0 0 0,-1 0 1 0 0,0 0-1 0 0,0 1 0 0 0,0-1 1 0 0,0 1-1 0 0,0 0 0 0 0,-1 0 1 0 0,1 0-1 0 0,0 0 0 0 0,-1 0 1 0 0,0 1-1 0 0,-5-2 0 0 0,8 3-25 0 0,0 0 1 0 0,-1 1-1 0 0,1-1 0 0 0,-1 0 0 0 0,1 0 0 0 0,0 1 0 0 0,0-1 0 0 0,-1 1 0 0 0,1-1 0 0 0,0 1 0 0 0,0 0 0 0 0,-1-1 0 0 0,1 1 0 0 0,0 0 0 0 0,0 0 0 0 0,0 0 0 0 0,0 0 0 0 0,-1 1 1 0 0,-16 21-219 0 0,7 1 245 0 0,0 0 0 0 0,2 0 0 0 0,1 1 0 0 0,2 0 0 0 0,-6 37 0 0 0,-8 134 182 0 0,17-157-165 0 0,1 139 198 0 0,2-109-179 0 0,-1-54 18 0 0,-1 1-1 0 0,-1 0 0 0 0,0-1 1 0 0,-1 0-1 0 0,-1 1 0 0 0,0-2 1 0 0,-1 1-1 0 0,-1-1 0 0 0,0 1 1 0 0,-18 23-1 0 0,21-33-33 0 0,0-1 1 0 0,-1 1-1 0 0,0-1 1 0 0,1 0-1 0 0,-2 0 1 0 0,1 0-1 0 0,0-1 1 0 0,-1 0-1 0 0,1 0 1 0 0,-1-1-1 0 0,0 1 1 0 0,0-1-1 0 0,0 0 1 0 0,-10 1-1 0 0,-7 1 224 0 0,0-2-1 0 0,-38-1 0 0 0,51-1-213 0 0,1-1-115 0 0,1-1-1 0 0,0 1 1 0 0,-1-2 0 0 0,1 0 0 0 0,0 0-1 0 0,1 0 1 0 0,-1-1 0 0 0,0 0 0 0 0,1 0-1 0 0,0-1 1 0 0,0 0 0 0 0,0 0 0 0 0,1-1-1 0 0,-8-8 1 0 0,7-25-7158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5:59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2096 0 0,'2'15'565'0'0,"0"-1"-1"0"0,0 0 0 0 0,1 0 1 0 0,1 0-1 0 0,1 0 1 0 0,0-1-1 0 0,10 19 1 0 0,-12-23-427 0 0,24 33 210 0 0,-9-15-131 0 0,-16-23-123 0 0,1-1 0 0 0,-1 1 0 0 0,0-1-1 0 0,1 1 1 0 0,0-1 0 0 0,0 0 0 0 0,0 0 0 0 0,6 4 181 0 0,-7-9-262 0 0,7-10 31 0 0,-1-1-1 0 0,-1 0 1 0 0,9-19-1 0 0,10-17-114 0 0,33-69 89 0 0,-44 87-72 0 0,-9 20 12 0 0,4-11-405 0 0,-7 8-3634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5:59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18 876 0 0,'-2'10'625'0'0,"0"0"1"0"0,0 0-1 0 0,1 0 1 0 0,0 0-1 0 0,1 0 1 0 0,1 17-1 0 0,0 2-231 0 0,0-24-341 0 0,0 1 0 0 0,0-1-1 0 0,1 0 1 0 0,0 1 0 0 0,0-1 0 0 0,0 0 0 0 0,0 0 0 0 0,1 0 0 0 0,4 5 0 0 0,-6-8-21 0 0,0-1 1 0 0,0 1 0 0 0,1 0 0 0 0,-1-1 0 0 0,1 1 0 0 0,0-1-1 0 0,-1 1 1 0 0,1-1 0 0 0,0 0 0 0 0,0 1 0 0 0,0-1 0 0 0,1 0-1 0 0,-2 0-13 0 0,0-1 0 0 0,0 0 0 0 0,0 0 0 0 0,0 0 0 0 0,0 0 0 0 0,0 0-1 0 0,1 0 1 0 0,-1 0 0 0 0,0 0 0 0 0,0 0 0 0 0,-1 0 0 0 0,1-1 0 0 0,0 1-1 0 0,0 0 1 0 0,0-1 0 0 0,0 1 0 0 0,0-1 0 0 0,0 1 0 0 0,0-1 0 0 0,0 1-1 0 0,-1-1 1 0 0,1 1 0 0 0,0-1 0 0 0,0 0 0 0 0,-1 0 0 0 0,2-1 0 0 0,11-13-16 0 0,-5 8-5 0 0,0-1 0 0 0,-1-1 1 0 0,-1 1-1 0 0,1-1 0 0 0,-1 0 0 0 0,-1-1 1 0 0,0 1-1 0 0,0-1 0 0 0,-1 0 0 0 0,3-11 1 0 0,2-27 549 0 0,-9 47-312 0 0,-3-2-162 0 0,2 1-67 0 0,-1 0-1 0 0,1 0 0 0 0,0 1 1 0 0,-1-1-1 0 0,1 1 0 0 0,-1-1 0 0 0,1 1 1 0 0,-1 0-1 0 0,0-1 0 0 0,0 1 1 0 0,1 0-1 0 0,-1 0 0 0 0,0 0 0 0 0,0 1 1 0 0,0-1-1 0 0,0 0 0 0 0,0 1 1 0 0,0-1-1 0 0,0 1 0 0 0,0-1 0 0 0,-1 1 1 0 0,1 0-1 0 0,0 0 0 0 0,0 0 1 0 0,0 0-1 0 0,0 1 0 0 0,-4 0 0 0 0,-7 4-494 0 0,1 1 0 0 0,0 1 0 0 0,-12 8 0 0 0,17-12-12 0 0,-10 9-2520 0 0,13-6 1789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38.3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182 1 1128 0 0,'-10'21'4366'0'0,"0"-2"-3554"0"0,-14 47 330 0 0,-10 39-81 0 0,1 10-136 0 0,19-72-581 0 0,2 1 1 0 0,-8 51-1 0 0,19-86-359 0 0,1-4-87 0 0,0 1 1 0 0,-1-1-1 0 0,0 1 0 0 0,0-1 0 0 0,0 1 1 0 0,-1-1-1 0 0,0 1 0 0 0,0-1 0 0 0,0 0 1 0 0,-5 8-1 0 0,3-40-6402 0 0,3 19 5207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00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1688 0 0,'-2'108'5088'0'0,"2"-106"-5091"0"0,0-1 1 0 0,0 1-1 0 0,1-1 1 0 0,-1 1-1 0 0,1-1 0 0 0,-1 0 1 0 0,1 1-1 0 0,-1-1 0 0 0,1 0 1 0 0,0 1-1 0 0,-1-1 1 0 0,1 0-1 0 0,0 0 0 0 0,0 0 1 0 0,2 2-1 0 0,-2-1-45 0 0,0-1 0 0 0,1 1 0 0 0,-1-1 0 0 0,0 1 0 0 0,0 0 0 0 0,0 0 0 0 0,0 0 0 0 0,0-1 0 0 0,-1 1 0 0 0,2 4 0 0 0,-2-5-84 0 0,0-1 0 0 0,1 1 0 0 0,-1-1 0 0 0,0 1 0 0 0,0-1 0 0 0,1 1 0 0 0,-1-1 0 0 0,0 1 0 0 0,1-1-1 0 0,-1 1 1 0 0,0-1 0 0 0,1 1 0 0 0,-1-1 0 0 0,1 1 0 0 0,-1-1 0 0 0,1 0 0 0 0,-1 1 0 0 0,1-1 0 0 0,-1 0 0 0 0,1 0 0 0 0,-1 1 0 0 0,2-1 0 0 0,2 0-889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00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65 1140 0 0,'1'0'97'0'0,"0"-1"1"0"0,1 1-1 0 0,-1-1 0 0 0,0 1 0 0 0,0-1 0 0 0,0 1 0 0 0,0-1 1 0 0,0 0-1 0 0,0 1 0 0 0,0-1 0 0 0,-1 0 0 0 0,1 0 1 0 0,0 0-1 0 0,0 1 0 0 0,-1-1 0 0 0,1 0 0 0 0,0 0 1 0 0,-1 0-1 0 0,1 0 0 0 0,-1 0 0 0 0,1 0 0 0 0,-1-1 1 0 0,1 1-1 0 0,-1 0 0 0 0,0 0 0 0 0,0 0 0 0 0,1 0 1 0 0,-1 0-1 0 0,0-1 0 0 0,0 1 0 0 0,0 0 0 0 0,0 0 1 0 0,-1-2-1 0 0,1 2-25 0 0,0-1 0 0 0,1 1-1 0 0,-1 0 1 0 0,0 0 0 0 0,-1 0 0 0 0,1-1 0 0 0,0 1 0 0 0,0 0-1 0 0,0 0 1 0 0,-1 0 0 0 0,1 0 0 0 0,0-1 0 0 0,-1 1 0 0 0,1 0 0 0 0,-1 0-1 0 0,0 0 1 0 0,1 0 0 0 0,-1 0 0 0 0,0 0 0 0 0,0 0 0 0 0,1 0-1 0 0,-1 0 1 0 0,0 1 0 0 0,0-1 0 0 0,0 0 0 0 0,0 0 0 0 0,0 1 0 0 0,0-1-1 0 0,0 1 1 0 0,0-1 0 0 0,-3 0 0 0 0,1 1-27 0 0,0 0-1 0 0,-1 0 1 0 0,1 0 0 0 0,0 0-1 0 0,0 1 1 0 0,0 0-1 0 0,-1-1 1 0 0,1 1 0 0 0,0 0-1 0 0,0 1 1 0 0,0-1 0 0 0,0 0-1 0 0,1 1 1 0 0,-1 0 0 0 0,0-1-1 0 0,1 1 1 0 0,-1 0 0 0 0,1 1-1 0 0,-1-1 1 0 0,1 0 0 0 0,0 1-1 0 0,0-1 1 0 0,0 1-1 0 0,0-1 1 0 0,1 1 0 0 0,-4 5-1 0 0,0 2 44 0 0,-1 0 0 0 0,1 0 0 0 0,0 0 0 0 0,1 1 0 0 0,0-1 0 0 0,1 1 0 0 0,0 0-1 0 0,1 0 1 0 0,-1 12 0 0 0,2-16-57 0 0,0 1 1 0 0,1 0-1 0 0,0-1 0 0 0,1 1 0 0 0,-1 0 0 0 0,1-1 0 0 0,1 1 1 0 0,0-1-1 0 0,0 1 0 0 0,0-1 0 0 0,1 0 0 0 0,4 7 1 0 0,-6-11-84 0 0,1-1 0 0 0,-1 0 1 0 0,1 0-1 0 0,-1 0 1 0 0,1 0-1 0 0,0 0 0 0 0,0 0 1 0 0,0 0-1 0 0,0-1 1 0 0,0 1-1 0 0,0-1 0 0 0,1 1 1 0 0,-1-1-1 0 0,0 0 1 0 0,1 0-1 0 0,-1 0 0 0 0,1 0 1 0 0,-1-1-1 0 0,1 1 1 0 0,0-1-1 0 0,-1 1 0 0 0,1-1 1 0 0,0 0-1 0 0,-1 0 1 0 0,1 0-1 0 0,-1 0 0 0 0,5-1 1 0 0,3-1-820 0 0,1 0-1 0 0,-1-1 1 0 0,1 0 0 0 0,-1-1 0 0 0,12-6 0 0 0,-11 4-583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01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1 988 0 0,'0'0'3590'0'0,"0"6"-3240"0"0,-3 55 551 0 0,-3 12 45 0 0,6 0-182 0 0,1-71-756 0 0,-1-1 0 0 0,1 1 0 0 0,-1-1-1 0 0,1 0 1 0 0,-1 1 0 0 0,1-1 0 0 0,0 1-1 0 0,0-1 1 0 0,0 0 0 0 0,0 0 0 0 0,0 0-1 0 0,0 1 1 0 0,0-1 0 0 0,0 0 0 0 0,2 1-1 0 0,-1 0 11 0 0,0 0-6 0 0,0 0 0 0 0,0-1 0 0 0,0 1-1 0 0,0 0 1 0 0,0-1 0 0 0,0 1 0 0 0,1-1-1 0 0,-1 0 1 0 0,0 0 0 0 0,1 0 0 0 0,-1 0-1 0 0,1 0 1 0 0,0 0 0 0 0,-1-1 0 0 0,1 1-1 0 0,-1-1 1 0 0,1 0 0 0 0,0 0 0 0 0,-1 0-1 0 0,1 0 1 0 0,0 0 0 0 0,0 0 0 0 0,-1-1-1 0 0,1 1 1 0 0,-1-1 0 0 0,1 0 0 0 0,-1 0-1 0 0,5-2 1 0 0,3-1-20 0 0,0-1 0 0 0,-1 0 0 0 0,0-1 0 0 0,0 0 0 0 0,10-9 0 0 0,-12 10 11 0 0,0-1 1 0 0,-1 0-1 0 0,0 0 1 0 0,0-1-1 0 0,0 1 0 0 0,-1-1 1 0 0,0-1-1 0 0,0 1 0 0 0,-1-1 1 0 0,0 1-1 0 0,0-1 1 0 0,-1 0-1 0 0,5-17 0 0 0,-8 23 24 0 0,1 0 0 0 0,-1-1 0 0 0,1 1-1 0 0,-1 0 1 0 0,0 0 0 0 0,0 0 0 0 0,0 0 0 0 0,0 0-1 0 0,0-1 1 0 0,-1 1 0 0 0,0-3 0 0 0,0 4-21 0 0,1 0 1 0 0,-1-1-1 0 0,0 1 0 0 0,0 0 1 0 0,0 0-1 0 0,0 0 1 0 0,0 1-1 0 0,0-1 1 0 0,0 0-1 0 0,0 0 1 0 0,0 0-1 0 0,-1 1 1 0 0,1-1-1 0 0,0 1 1 0 0,0-1-1 0 0,-1 1 0 0 0,1-1 1 0 0,0 1-1 0 0,0 0 1 0 0,-1-1-1 0 0,-1 1 1 0 0,-6-1-56 0 0,0 1 0 0 0,0-1 0 0 0,0 1 0 0 0,-1 1 0 0 0,1 0 0 0 0,0 0 0 0 0,0 1 0 0 0,0 0 0 0 0,0 1 0 0 0,1 0 0 0 0,-1 0 0 0 0,1 1 0 0 0,-11 5 0 0 0,-8 13-4928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01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4 948 0 0,'2'-3'1388'0'0,"-2"3"-1333"0"0,0 0 1 0 0,0 0-1 0 0,1 0 1 0 0,-1 0-1 0 0,0 0 1 0 0,0 0-1 0 0,0 0 1 0 0,0 0-1 0 0,0 0 1 0 0,1 0-1 0 0,-1 0 1 0 0,0 0-1 0 0,1 1 611 0 0,0-1-610 0 0,4 10 1350 0 0,4 27-896 0 0,-5-20-326 0 0,15 45 271 0 0,-3 1-1 0 0,9 73 1 0 0,-8-8-211 0 0,13 167 562 0 0,-25 2 192 0 0,-4-290-966 0 0,-2 1 0 0 0,1 0 0 0 0,-1-1 0 0 0,-1 1 1 0 0,1-1-1 0 0,-1 1 0 0 0,-3 8 0 0 0,-8 30 190 0 0,12-41-161 0 0,0-1 0 0 0,-1 1 0 0 0,1-1 0 0 0,-1 1 0 0 0,0-1 0 0 0,0 1 0 0 0,0-1 0 0 0,-4 4 0 0 0,5-6-19 0 0,0 0-1 0 0,-1-1 1 0 0,1 1-1 0 0,-1-1 1 0 0,1 1-1 0 0,-1-1 1 0 0,1 0-1 0 0,-1 0 1 0 0,0 0-1 0 0,1 0 1 0 0,-1 0-1 0 0,0 0 1 0 0,0 0 0 0 0,0 0-1 0 0,0-1 1 0 0,0 1-1 0 0,0-1 1 0 0,0 1-1 0 0,-4-1 1 0 0,5 0 103 0 0,-5-3-50 0 0,-8-5-54 0 0,1-1 1 0 0,0 0 0 0 0,0-1 0 0 0,1 0-1 0 0,1 0 1 0 0,-1-2 0 0 0,-17-23 0 0 0,10 2-157 0 0,2 0-1 0 0,1-1 1 0 0,2 0 0 0 0,2-1 0 0 0,-9-38 0 0 0,19 65-131 0 0,1-1 1 0 0,0 0-1 0 0,0 1 0 0 0,1-1 1 0 0,0 0-1 0 0,1 1 0 0 0,-1-1 1 0 0,2 0-1 0 0,-1 1 0 0 0,1 0 1 0 0,5-13-1 0 0,-1 5-636 0 0,1 1 1 0 0,0 0-1 0 0,1 0 0 0 0,1 1 1 0 0,11-15-1 0 0,-1 6-497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02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1 964 0 0,'0'0'1316'0'0,"3"8"-683"0"0,-2-7-612 0 0,1 6 130 0 0,1 0 0 0 0,-1 1 0 0 0,0-1 0 0 0,0 0 0 0 0,-1 1 0 0 0,0-1 0 0 0,0 1 0 0 0,-1 0 0 0 0,0-1 0 0 0,0 1 0 0 0,-2 10 0 0 0,-17 68 989 0 0,-48 136-1 0 0,24-101-591 0 0,41-114-441 0 0,0 0-2114 0 0,-1-12 182 0 0,3 0 653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02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2424 0 0,'1'0'156'0'0,"0"0"0"0"0,0 1-1 0 0,0-1 1 0 0,0 0 0 0 0,0 1 0 0 0,-1-1-1 0 0,1 1 1 0 0,0-1 0 0 0,0 1 0 0 0,0 0-1 0 0,-1-1 1 0 0,1 1 0 0 0,0 0 0 0 0,-1-1-1 0 0,1 1 1 0 0,0 0 0 0 0,-1 0 0 0 0,1 0-1 0 0,-1 0 1 0 0,0 0 0 0 0,1 1-1 0 0,11 28 435 0 0,-6-14-152 0 0,1 5-145 0 0,8 17-24 0 0,-14-37-274 0 0,-1 0 1 0 0,1 1-1 0 0,0-1 0 0 0,0 0 1 0 0,-1 0-1 0 0,1 0 0 0 0,0 0 1 0 0,0 0-1 0 0,0 0 0 0 0,0 0 0 0 0,0 0 1 0 0,1 0-1 0 0,-1-1 0 0 0,0 1 1 0 0,0 0-1 0 0,0-1 0 0 0,1 1 1 0 0,-1-1-1 0 0,0 1 0 0 0,1-1 0 0 0,-1 1 1 0 0,3-1-1 0 0,1-4-94 0 0,16-15 58 0 0,-1 0 1 0 0,33-41-1 0 0,-18 9 424 0 0,-35 51-334 0 0,0 0-41 0 0,0 0 0 0 0,0 0 0 0 0,1 0 0 0 0,-1-1 0 0 0,0 1 0 0 0,0 0 0 0 0,0 0 0 0 0,0 0 0 0 0,0 0 0 0 0,0 0 0 0 0,0 0 0 0 0,0 0 0 0 0,1-1 0 0 0,-1 1 0 0 0,0 0 0 0 0,0 0 0 0 0,0 0 0 0 0,0 0 0 0 0,0 0 0 0 0,0 0 0 0 0,1 0 0 0 0,-1 0 0 0 0,0 0 0 0 0,0 0 0 0 0,0 0 0 0 0,0 0 0 0 0,0 0 0 0 0,1 0-1 0 0,-1 0 1 0 0,0 0 0 0 0,0 0 0 0 0,0 0 0 0 0,0 0 0 0 0,0 0 0 0 0,1 0 0 0 0,-1 0 0 0 0,0 0 0 0 0,0 0 0 0 0,0 0 0 0 0,0 0 0 0 0,0 1 0 0 0,1-1 0 0 0,-1 0 0 0 0,0 0 0 0 0,0 0 0 0 0,0 0 0 0 0,0 0 0 0 0,0 0 0 0 0,0 0 0 0 0,0 0 0 0 0,0 1 0 0 0,0-1 0 0 0,0 0 0 0 0,1 0 0 0 0,-1 0 0 0 0,0 0 0 0 0,0 0 0 0 0,0 1 0 0 0,0-1 0 0 0,0 0 0 0 0,0 0 0 0 0,0 0-1 0 0,0 0 1 0 0,0 0 0 0 0,0 1 0 0 0,5 39 344 0 0,2 43-1 0 0,2 31-681 0 0,-5-104 133 0 0,-2-2-1237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03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 1300 0 0,'2'7'334'0'0,"0"0"0"0"0,-1 1 1 0 0,1-1-1 0 0,-2 1 0 0 0,1-1 0 0 0,-1 1 0 0 0,0-1 0 0 0,-2 12 0 0 0,1-8-176 0 0,0 0 0 0 0,1 0-1 0 0,0 0 1 0 0,3 14 0 0 0,26 171 1242 0 0,-21-79-223 0 0,-4-108-1049 0 0,-3-8-111 0 0,-1-1 1 0 0,1 1-1 0 0,-1 0 0 0 0,1-1 0 0 0,-1 1 1 0 0,0 0-1 0 0,1-1 0 0 0,-1 1 1 0 0,1 0-1 0 0,-1 0 0 0 0,0-1 0 0 0,0 1 1 0 0,0 0-1 0 0,1 0 0 0 0,-1 0 1 0 0,0-1-1 0 0,0 2 0 0 0,5 18 500 0 0,-2-10-487 0 0,-9-11 214 0 0,-74-39 29 0 0,64 33-118 0 0,-8-5 110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25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1184 0 0,'0'0'4416'0'0,"0"25"-3994"0"0,0 343 1104 0 0,-15-194-1048 0 0,9-126-435 0 0,-18 555 67 0 0,24-601-594 0 0,-5 5-2330 0 0,5-7 2791 0 0,0 0 0 0 0,0 0 0 0 0,0 1-1 0 0,0-1 1 0 0,0 0 0 0 0,0 0 0 0 0,0 1-1 0 0,0-1 1 0 0,0 0 0 0 0,0 0 0 0 0,0 0-1 0 0,0 1 1 0 0,0-1 0 0 0,0 0 0 0 0,0 0-1 0 0,0 0 1 0 0,0 1 0 0 0,0-1 0 0 0,0 0-1 0 0,-1 0 1 0 0,1 0 0 0 0,0 1 0 0 0,0-1-1 0 0,0 0 1 0 0,0 0 0 0 0,0 0 0 0 0,0 0-1 0 0,-1 0 1 0 0,1 1 0 0 0,0-1 0 0 0,0 0-1 0 0,0 0 1 0 0,-1 0 0 0 0,1 0 0 0 0,0 0-1 0 0,0 0 1 0 0,0 0 0 0 0,-1 0 0 0 0,1 0-1 0 0,0 1 1 0 0,0-1 0 0 0,0 0 0 0 0,-1 0-1 0 0,1 0 1 0 0,0 0 0 0 0,0 0 0 0 0,-1 0-1 0 0,1-1 1 0 0,0 1 0 0 0,0 0 0 0 0,0 0-1 0 0,-1 0 1 0 0,1 0 0 0 0,0 0 0 0 0,0 0-1 0 0,0 0 1 0 0,-1 0 0 0 0,1 0 0 0 0,0-1-1 0 0,0 1 1 0 0,0 0 0 0 0,0 0 0 0 0,0 0-1 0 0,-1 0 1 0 0,1 0 0 0 0,0-1 0 0 0,0 1-1 0 0,-3-7-1112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26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0 187 1060 0 0,'3'-27'3948'0'0,"-2"24"-3872"0"0,-1 0 1 0 0,2 0-1 0 0,-1 0 0 0 0,0 1 1 0 0,0-1-1 0 0,1 1 1 0 0,0-1-1 0 0,-1 1 1 0 0,1 0-1 0 0,0-1 1 0 0,0 1-1 0 0,0 0 0 0 0,3-2 1 0 0,17-15 126 0 0,1-2 60 0 0,42-27-1 0 0,-58 43-214 0 0,0 1-1 0 0,0 0 0 0 0,1 0 1 0 0,0 1-1 0 0,0 0 1 0 0,0 0-1 0 0,0 1 1 0 0,0 0-1 0 0,0 0 1 0 0,17 0-1 0 0,-24 2 14 0 0,5 3 29 0 0,4 2-62 0 0,-1 0-1 0 0,0 1 1 0 0,0 0-1 0 0,0 1 1 0 0,-1-1-1 0 0,0 2 1 0 0,0-1-1 0 0,-1 1 1 0 0,0 1-1 0 0,0-1 1 0 0,7 13-1 0 0,-4-1 24 0 0,0 1-1 0 0,-1 0 1 0 0,-1 0-1 0 0,-1 0 1 0 0,-1 1-1 0 0,-1 0 1 0 0,-1 0-1 0 0,0 1 1 0 0,-1 39-1 0 0,-4-56-30 0 0,0 1 0 0 0,0 0 1 0 0,-1-1-1 0 0,0 1 0 0 0,-1-1 0 0 0,1 0 0 0 0,-1 0 1 0 0,0 0-1 0 0,-1 0 0 0 0,1 0 0 0 0,-1-1 0 0 0,0 1 1 0 0,-1-1-1 0 0,1 0 0 0 0,-1 0 0 0 0,0-1 0 0 0,0 1 1 0 0,-1-1-1 0 0,1 0 0 0 0,-1-1 0 0 0,0 1 0 0 0,0-1 1 0 0,0-1-1 0 0,0 1 0 0 0,-1-1 0 0 0,-9 3 0 0 0,-36 2 42 0 0,-79 1 0 0 0,130-8-218 0 0,1 0 110 0 0,0 0 1 0 0,-1 0 0 0 0,1 0-1 0 0,0 1 1 0 0,0-1 0 0 0,0 0-137 0 0,0 0 137 0 0,0 0 0 0 0,-1 0-1 0 0,1 0 1 0 0,0 0 0 0 0,0 0-1 0 0,0 1 1 0 0,0-1-1 0 0,0 0 1 0 0,-1 0 0 0 0,1 0-1 0 0,0 0 1 0 0,0 0 0 0 0,0 0-1 0 0,0 0 1 0 0,0 0 0 0 0,-1 0-1 0 0,1 0 1 0 0,0 0 0 0 0,0 0-1 0 0,0 0 1 0 0,0 0 0 0 0,0-1-1 0 0,0 1 1 0 0,-1 0-1 0 0,1 0 1 0 0,0 0 0 0 0,0 0-1 0 0,0 0 1 0 0,0 0 0 0 0,0 0-1 0 0,0 0 1 0 0,-1-1-136 0 0,1 1 135 0 0,0 0 1 0 0,0 0-1 0 0,0 0 1 0 0,0 0 0 0 0,0 0-1 0 0,0 0 1 0 0,0-1 0 0 0,0 1-1 0 0,0 0 1 0 0,0 0 0 0 0,0 0-1 0 0,0 0 1 0 0,0-1 0 0 0,-10-9-1757 0 0,7 7 1475 0 0,2-5-949 0 0,4 4 11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26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64 1612 0 0,'-4'3'1740'0'0,"4"-3"-1644"0"0,0 0 1 0 0,0 0-1 0 0,0 1 1 0 0,0-1 0 0 0,0 0-1 0 0,0 0 1 0 0,0 1 0 0 0,0-1-1 0 0,0 0 1 0 0,0 0 0 0 0,0 1-1 0 0,0-1 1 0 0,0 0-1 0 0,0 0 1 0 0,0 1 0 0 0,0-1-1 0 0,0 0 1 0 0,0 0 0 0 0,0 1-1 0 0,0-1 1 0 0,0 0 0 0 0,0 1-1 0 0,12-1 1348 0 0,19-8-782 0 0,-30 7-498 0 0,158-41 506 0 0,-121 33-775 0 0,21-1-758 0 0,-21 7-2632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27.1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231 0 888 0 0,'0'0'5223'0'0,"1"0"-5203"0"0,-1 0 1 0 0,0 1-1 0 0,1-1 1 0 0,-1 0-1 0 0,1 0 1 0 0,-1 0 0 0 0,0 1-1 0 0,0-1 1 0 0,1 0-1 0 0,-1 0 1 0 0,0 1-1 0 0,1-1 1 0 0,-1 0 0 0 0,0 1-1 0 0,0-1 1 0 0,0 0-1 0 0,1 1 1 0 0,-1-1-1 0 0,0 0 1 0 0,0 1 0 0 0,0-1-1 0 0,0 1 1 0 0,0-1-1 0 0,0 0 1 0 0,1 1-1 0 0,-1 0 1 0 0,-17 63 323 0 0,-38 130 389 0 0,-50 135 249 0 0,52-172-479 0 0,46-136-1119 0 0,13-34-853 0 0,14-38-1388 0 0,-11 22 1504 0 0,1 0 108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27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1016 0 0,'-1'0'72'0'0,"1"1"0"0"0,-1-1 0 0 0,1 0 0 0 0,-1 1 0 0 0,1-1-1 0 0,-1 1 1 0 0,1-1 0 0 0,-1 1 0 0 0,1-1 0 0 0,0 1 0 0 0,-1 0 0 0 0,1-1 0 0 0,0 1 0 0 0,0-1-1 0 0,-1 1 1 0 0,1 0 0 0 0,0-1 0 0 0,0 1 0 0 0,0-1 0 0 0,0 1 0 0 0,-1 0 0 0 0,1-1-1 0 0,0 1 1 0 0,0 0 0 0 0,1-1 0 0 0,-1 1 0 0 0,0 0 0 0 0,0-1 0 0 0,0 1 0 0 0,0 0 0 0 0,0-1-1 0 0,1 1 1 0 0,-1-1 0 0 0,0 1 0 0 0,1 0 0 0 0,-1-1 0 0 0,0 1 0 0 0,1-1 0 0 0,-1 1 0 0 0,1-1-1 0 0,-1 1 1 0 0,1-1 0 0 0,-1 1 0 0 0,1-1 0 0 0,-1 0 0 0 0,1 1 0 0 0,-1-1 0 0 0,1 0 0 0 0,-1 1-1 0 0,1-1 1 0 0,0 0 0 0 0,-1 0 0 0 0,1 0 0 0 0,-1 1 0 0 0,1-1 0 0 0,0 0 0 0 0,-1 0 0 0 0,2 0-1 0 0,47 11 1112 0 0,-46-11-1094 0 0,6 1 236 0 0,3 1-876 0 0,0 0 1 0 0,0-1-1 0 0,0 0 1 0 0,-1-1-1 0 0,1-1 0 0 0,19-2 1 0 0,15-12-702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28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1240 0 0,'0'0'4466'0'0,"3"0"-4171"0"0,4 0 52 0 0,0-1 1 0 0,-1 0 0 0 0,1 0 0 0 0,-1 0 0 0 0,11-4-1 0 0,30-6-202 0 0,131 9-176 0 0,-102 3-3084 0 0,-71-1 2828 0 0,0 0 0 0 0,0-1 0 0 0,0 1 0 0 0,0-1-1 0 0,-1 0 1 0 0,1 0 0 0 0,5-2 0 0 0,-3 0-56 0 0,12-5-995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29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15 188 888 0 0,'4'2'268'0'0,"0"0"-1"0"0,-1-1 1 0 0,1 2-1 0 0,-1-1 0 0 0,1 0 1 0 0,-1 1-1 0 0,0-1 1 0 0,0 1-1 0 0,0 0 1 0 0,0 0-1 0 0,-1 0 1 0 0,1 0-1 0 0,-1 1 1 0 0,0-1-1 0 0,3 5 1 0 0,8 16 103 0 0,-7-13-160 0 0,-1-1 0 0 0,1 0 0 0 0,1 0-1 0 0,0 0 1 0 0,0-1 0 0 0,1 0 0 0 0,0-1 0 0 0,14 12 0 0 0,-19-18-184 0 0,1 0 0 0 0,0-1 0 0 0,-1 0 0 0 0,1 1 0 0 0,0-1 0 0 0,0 0 0 0 0,0-1 0 0 0,0 1 0 0 0,0-1 0 0 0,0 1 0 0 0,0-1 0 0 0,0-1 0 0 0,0 1 0 0 0,0 0 0 0 0,-1-1 0 0 0,1 0 0 0 0,0 0 0 0 0,0 0 0 0 0,0 0 0 0 0,-1-1 0 0 0,5-1 0 0 0,8-5-2 0 0,-1-1-1 0 0,0-1 0 0 0,19-15 0 0 0,-30 22 13 0 0,11-10 29 0 0,0-1-1 0 0,16-20 1 0 0,-28 31-31 0 0,9-24 212 0 0,-6 11-126 0 0,-5 15-67 0 0,-1-34 53 0 0,-1 28-101 0 0,1 0 0 0 0,-1 0 0 0 0,-1-1 0 0 0,1 1 0 0 0,-1 0 0 0 0,-1 0 0 0 0,1 0 0 0 0,-1 1 1 0 0,0-1-1 0 0,-1 1 0 0 0,1-1 0 0 0,-1 1 0 0 0,0 0 0 0 0,-1 1 0 0 0,0-1 0 0 0,-6-6 0 0 0,7 9 12 0 0,0-1 0 0 0,0 1 0 0 0,0 0 0 0 0,0 0 0 0 0,-1 0 0 0 0,1 0 0 0 0,-1 1 0 0 0,0 0 0 0 0,0 0 0 0 0,0 0 0 0 0,-7-1 0 0 0,0 0 1 0 0,0 1 1 0 0,0 1 0 0 0,-21-1 0 0 0,28 3-20 0 0,0-1 0 0 0,1 0 1 0 0,-1 1-1 0 0,0 0 1 0 0,0 0-1 0 0,1 1 1 0 0,-1-1-1 0 0,1 1 0 0 0,-8 4 1 0 0,-20 7 3 0 0,18-8 18 0 0,1 1 1 0 0,-1 0-1 0 0,1 1 0 0 0,-13 10 1 0 0,-5 2-121 0 0,29-18 27 0 0,0 1 0 0 0,0-1 0 0 0,0 1 0 0 0,0 0 0 0 0,1 0 0 0 0,-1-1 0 0 0,1 2 0 0 0,-1-1 0 0 0,1 0 0 0 0,-1 0 0 0 0,1 0 0 0 0,0 0 0 0 0,0 1 0 0 0,0-1 0 0 0,0 4 1 0 0,-3 22-5484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29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639 1 944 0 0,'-8'8'450'0'0,"0"1"1"0"0,1 0-1 0 0,0 1 0 0 0,0-1 1 0 0,1 1-1 0 0,0 1 0 0 0,1-1 0 0 0,-4 13 1 0 0,-4 16-282 0 0,-9 39 1 0 0,15-49 166 0 0,3-5-166 0 0,0-1 0 0 0,0 47 0 0 0,4-47-81 0 0,-3 453 312 0 0,5-244 6 0 0,-2-211-386 0 0,-1 0 0 0 0,-6 36 1 0 0,-2 5 116 0 0,7-44-29 0 0,-1 0-1 0 0,0 0 1 0 0,-2-1 0 0 0,0 1 0 0 0,0-1 0 0 0,-2 0 0 0 0,0 0 0 0 0,-15 23 0 0 0,18-34-47 0 0,0 1 1 0 0,-1-1 0 0 0,0 0 0 0 0,-1 0 0 0 0,1-1-1 0 0,-1 0 1 0 0,0 0 0 0 0,0 0 0 0 0,-1 0 0 0 0,1-1-1 0 0,-1 0 1 0 0,0-1 0 0 0,0 1 0 0 0,0-2 0 0 0,-1 1-1 0 0,1-1 1 0 0,-1 0 0 0 0,1 0 0 0 0,-1-1 0 0 0,0 0-1 0 0,-13 0 1 0 0,-131-1 624 0 0,145 0-674 0 0,1-1 0 0 0,-1 1 0 0 0,0-2 1 0 0,1 1-1 0 0,-1-1 0 0 0,1 0 0 0 0,-11-5 0 0 0,-14-5 35 0 0,29 12-139 0 0,0-1 0 0 0,-1 0-1 0 0,1 1 1 0 0,0-1 0 0 0,0 0 0 0 0,-1 0 0 0 0,1-1 0 0 0,0 1 0 0 0,0 0 0 0 0,0-1 0 0 0,1 1 0 0 0,-1-1 0 0 0,0 0 0 0 0,1 0 0 0 0,-1 1 0 0 0,1-1 0 0 0,-2-3 0 0 0,1 1-624 0 0,1 0 1 0 0,0 0-1 0 0,0-1 0 0 0,0 1 1 0 0,0-1-1 0 0,1 1 1 0 0,0 0-1 0 0,0-8 1 0 0,0-9-546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30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1164 0 0,'-40'0'4385'0'0,"37"0"-3715"0"0,3 4-369 0 0,0-2-252 0 0,0 0 0 0 0,0 0 0 0 0,1 1 0 0 0,-1-1 0 0 0,1 0 0 0 0,-1 0-1 0 0,1 0 1 0 0,0 0 0 0 0,0 0 0 0 0,0 0 0 0 0,0 0 0 0 0,0 0 0 0 0,1-1 0 0 0,-1 1 0 0 0,0 0 0 0 0,1-1 0 0 0,-1 1 0 0 0,1-1 0 0 0,0 1 0 0 0,-1-1 0 0 0,1 0 0 0 0,0 0-1 0 0,0 0 1 0 0,0 0 0 0 0,0 0 0 0 0,0 0 0 0 0,0 0 0 0 0,0 0 0 0 0,0-1 0 0 0,0 1 0 0 0,0-1 0 0 0,3 0 0 0 0,12 3-38 0 0,0-2 0 0 0,-1 0 0 0 0,26-2 0 0 0,-11 0 5 0 0,-16 1-119 0 0,0-1 1 0 0,-1 0-1 0 0,1-1 1 0 0,15-4-1 0 0,30-5-1322 0 0,-38 7 150 0 0,0-1 0 0 0,27-10 0 0 0,-26 5 79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32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 1080 0 0,'0'0'437'0'0,"0"3"-51"0"0,0 10-54 0 0,0-10 351 0 0,0 1-267 0 0,-2 10-216 0 0,0 1 0 0 0,-2-1 0 0 0,0 0 0 0 0,0 0 0 0 0,-10 19 0 0 0,-5 18 379 0 0,12-29-386 0 0,1 0 0 0 0,1 0 0 0 0,2 0 0 0 0,0 1 0 0 0,0 27 0 0 0,3-49-177 0 0,1 1-1 0 0,-1-1 1 0 0,1 0-1 0 0,0 1 1 0 0,-1-1-1 0 0,1 0 1 0 0,0 0-1 0 0,0 1 1 0 0,0-1-1 0 0,0 0 1 0 0,0 0-1 0 0,0 0 1 0 0,0 0-1 0 0,0 0 1 0 0,3 1-1 0 0,-4-1 12 0 0,2 0-20 0 0,0 1 1 0 0,-1-1-1 0 0,1 0 1 0 0,-1 0-1 0 0,1 1 0 0 0,0-1 1 0 0,0-1-1 0 0,0 1 1 0 0,0 0-1 0 0,0 0 0 0 0,0-1 1 0 0,0 1-1 0 0,0-1 1 0 0,0 0-1 0 0,0 1 1 0 0,0-1-1 0 0,0 0 0 0 0,0 0 1 0 0,0 0-1 0 0,0-1 1 0 0,3 1-1 0 0,1-2 13 0 0,1 0-1 0 0,-1 0 1 0 0,1-1 0 0 0,8-4-1 0 0,-11 5-17 0 0,8-4-2 0 0,-1-1 0 0 0,0-1 0 0 0,0 1 0 0 0,-1-2 0 0 0,0 1 0 0 0,0-2 0 0 0,-1 1 0 0 0,0-1 0 0 0,-1 0 0 0 0,0-1 0 0 0,0 0 0 0 0,-1 0 0 0 0,-1-1 0 0 0,0 0 0 0 0,-1 0 0 0 0,0 0 0 0 0,-1-1 0 0 0,0 0 0 0 0,3-17 0 0 0,-1 7 237 0 0,-4 24-168 0 0,0 15-131 0 0,-2 713 382 0 0,-1-707-250 0 0,-1 0 1 0 0,-1 0-1 0 0,0-1 1 0 0,-2 1 0 0 0,-8 23-1 0 0,5-17 54 0 0,5-15-11 0 0,-1 0-1 0 0,-1-1 1 0 0,0 0-1 0 0,0 0 1 0 0,-11 15-1 0 0,14-23-52 0 0,0-1-1 0 0,-1 0 1 0 0,1 1-1 0 0,-1-1 1 0 0,0 0-1 0 0,0-1 1 0 0,0 1-1 0 0,0 0 1 0 0,-1-1-1 0 0,1 0 1 0 0,-1 0-1 0 0,1 0 1 0 0,-1 0-1 0 0,0 0 1 0 0,1-1-1 0 0,-1 1 1 0 0,0-1-1 0 0,0 0 1 0 0,0-1-1 0 0,0 1 1 0 0,-5 0-1 0 0,3-3-32 0 0,-1 1 0 0 0,1-1 0 0 0,0 0 0 0 0,0-1 0 0 0,1 0 0 0 0,-1 0 0 0 0,0 0 0 0 0,1 0 0 0 0,0-1 0 0 0,0 0 0 0 0,0 0 0 0 0,-6-6 0 0 0,-5-3 34 0 0,2 0-10 0 0,1-1-1 0 0,0 0 0 0 0,1-1 0 0 0,0-1 1 0 0,1 0-1 0 0,1 0 0 0 0,-12-27 0 0 0,17 30-175 0 0,0-1-1 0 0,1 1 0 0 0,0-1 0 0 0,1 0 1 0 0,0 0-1 0 0,1 0 0 0 0,1-1 1 0 0,1-19-1 0 0,0 29 52 0 0,1 0-1 0 0,-1 1 1 0 0,1-1 0 0 0,0 0 0 0 0,1 1-1 0 0,-1 0 1 0 0,1-1 0 0 0,0 1 0 0 0,0 0-1 0 0,0 0 1 0 0,1 0 0 0 0,-1 0 0 0 0,4-4-1 0 0,11-20-681 0 0,-3 4-871 0 0,1 1 0 0 0,28-34 0 0 0,-21 32 393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32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 1344 0 0,'2'15'742'0'0,"-1"0"-1"0"0,0 0 0 0 0,-3 30 1 0 0,0-4-181 0 0,2 334 2031 0 0,0-359-2532 0 0,-1 1 0 0 0,-1 0 1 0 0,0 0-1 0 0,-6 20 0 0 0,3-14 25 0 0,-4 40 0 0 0,6-28-79 0 0,-11 178-514 0 0,15-203-1538 0 0,1-23 108 0 0,2-11 938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33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0 165 1468 0 0,'15'-13'613'0'0,"0"1"319"0"0,31-22 0 0 0,-38 28-627 0 0,-7 5-256 0 0,0 0 1 0 0,-1 0 0 0 0,1 1-1 0 0,0-1 1 0 0,0 0 0 0 0,0 0 0 0 0,0 1-1 0 0,0-1 1 0 0,0 0 0 0 0,0 1-1 0 0,0-1 1 0 0,0 1 0 0 0,0-1-1 0 0,0 1 1 0 0,0 0 0 0 0,0-1 0 0 0,0 1-1 0 0,0 0 1 0 0,0 0 0 0 0,0 0-1 0 0,1 0 1 0 0,-1 0 0 0 0,0 0-1 0 0,0 0 1 0 0,2 0 0 0 0,-3 1-26 0 0,1 0 0 0 0,0 1 0 0 0,0-1 1 0 0,0 0-1 0 0,-1 0 0 0 0,1 0 0 0 0,0 1 0 0 0,-1-1 1 0 0,1 0-1 0 0,-1 0 0 0 0,0 1 0 0 0,1-1 0 0 0,-1 1 1 0 0,0-1-1 0 0,0 0 0 0 0,0 1 0 0 0,0 1 0 0 0,0 28 148 0 0,0-27-152 0 0,-1 17 78 0 0,-1 0-1 0 0,-1-1 1 0 0,-6 27 0 0 0,-4 23 64 0 0,12-67-166 0 0,1 0 1 0 0,-1 0-1 0 0,1 0 0 0 0,0 0 1 0 0,0 0-1 0 0,0 0 1 0 0,1 0-1 0 0,-1 0 0 0 0,1-1 1 0 0,-1 1-1 0 0,1 0 0 0 0,0 0 1 0 0,0 0-1 0 0,1 0 0 0 0,-1-1 1 0 0,0 1-1 0 0,1-1 1 0 0,0 1-1 0 0,-1-1 0 0 0,1 1 1 0 0,0-1-1 0 0,0 0 0 0 0,0 0 1 0 0,1 0-1 0 0,-1 0 1 0 0,0 0-1 0 0,1-1 0 0 0,-1 1 1 0 0,1-1-1 0 0,0 1 0 0 0,0-1 1 0 0,-1 0-1 0 0,1 0 0 0 0,0 0 1 0 0,0-1-1 0 0,0 1 1 0 0,3 0-1 0 0,5-2-64 0 0,-1 0 0 0 0,1-1 0 0 0,-1 0 0 0 0,1 0 0 0 0,-1-1-1 0 0,0-1 1 0 0,0 1 0 0 0,0-2 0 0 0,-1 1 0 0 0,1-2 0 0 0,12-8 0 0 0,9-9-99 0 0,50-47-1 0 0,-80 69 166 0 0,20-21 888 0 0,-22 51-517 0 0,-1-13-141 0 0,0 0-1 0 0,1 30 1 0 0,1-32-128 0 0,0-13-94 0 0,1 1 0 0 0,-1 0 0 0 0,1-1 1 0 0,-1 1-1 0 0,1-1 0 0 0,0 0 0 0 0,0 1 0 0 0,0-1 0 0 0,-1 1 0 0 0,1-1 1 0 0,0 0-1 0 0,1 0 0 0 0,-1 1 0 0 0,2 0 0 0 0,0 1 1 0 0,-2-1 0 0 0,0-1 1 0 0,0 1 0 0 0,1 0 0 0 0,-1-1-1 0 0,1 1 1 0 0,0-1 0 0 0,-1 0 0 0 0,1 0 0 0 0,0 1-1 0 0,0-1 1 0 0,0 0 0 0 0,0 0 0 0 0,0-1-1 0 0,0 1 1 0 0,0 0 0 0 0,0-1 0 0 0,0 1-1 0 0,0-1 1 0 0,0 0 0 0 0,0 0 0 0 0,0 1-1 0 0,1-1 1 0 0,-1-1 0 0 0,2 1 0 0 0,3-1-3 0 0,0-1 0 0 0,-1 0 0 0 0,0 0 0 0 0,1 0 0 0 0,7-5 0 0 0,-12 6-7 0 0,12-6-3 0 0,-1 0 0 0 0,0-2 1 0 0,-1 1-1 0 0,0-1 0 0 0,0-1 0 0 0,-1 0 1 0 0,0-1-1 0 0,-1 0 0 0 0,12-17 0 0 0,-3 0 37 0 0,-1 0 0 0 0,28-62 0 0 0,-42 80 22 0 0,0 0 0 0 0,-1 0 1 0 0,0-1-1 0 0,-1 1 0 0 0,0-1 0 0 0,1-13 1 0 0,-3 21-40 0 0,0 0 0 0 0,0 0 0 0 0,0 0 0 0 0,-1 0 0 0 0,1 0 0 0 0,-1 0 0 0 0,0 0 1 0 0,1 0-1 0 0,-1 1 0 0 0,-1-1 0 0 0,-1-4 0 0 0,2 5-17 0 0,0 1 0 0 0,0 0 0 0 0,0 0 0 0 0,0 0 0 0 0,-1 0 0 0 0,1 0 0 0 0,0 0 0 0 0,-1 0 0 0 0,1 0 0 0 0,0 0 0 0 0,-1 0 0 0 0,1 1 0 0 0,-1-1 0 0 0,1 1 0 0 0,-1-1 0 0 0,1 1 0 0 0,-1 0 0 0 0,0-1 0 0 0,1 1-1 0 0,-1 0 1 0 0,1 0 0 0 0,-4 0 0 0 0,-8 2 25 0 0,0-1 0 0 0,0 2 0 0 0,1 0 0 0 0,-1 0 0 0 0,1 1-1 0 0,0 1 1 0 0,0 0 0 0 0,-17 10 0 0 0,10-4-81 0 0,2 0 0 0 0,-1 2 0 0 0,2 0 0 0 0,-24 23 0 0 0,28-21-717 0 0,1-1 0 0 0,1 1 0 0 0,0 1 0 0 0,1 0-1 0 0,0 0 1 0 0,-6 20 0 0 0,7-23-674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34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4 587 1544 0 0,'-2'14'652'0'0,"1"1"0"0"0,0-1-1 0 0,3 26 1 0 0,-1-33-513 0 0,0 0 1 0 0,1-1-1 0 0,0 1 1 0 0,0-1-1 0 0,0 1 1 0 0,1-1-1 0 0,0 0 1 0 0,0 0-1 0 0,1 0 1 0 0,4 6-1 0 0,-7-10-109 0 0,0-1 1 0 0,1 0-1 0 0,-1 1 0 0 0,0-1 1 0 0,0 0-1 0 0,1 0 0 0 0,-1 0 0 0 0,1 0 1 0 0,-1 0-1 0 0,1 0 0 0 0,-1-1 1 0 0,1 1-1 0 0,-1 0 0 0 0,1-1 0 0 0,0 0 1 0 0,0 1-1 0 0,-1-1 0 0 0,1 0 1 0 0,3 1-1 0 0,-1-2-1 0 0,0 1 1 0 0,0-1-1 0 0,0 1 0 0 0,0-1 1 0 0,0 0-1 0 0,0-1 1 0 0,0 1-1 0 0,4-3 0 0 0,8-5 4 0 0,-1 0-1 0 0,0-1 1 0 0,14-12 0 0 0,-23 17-8 0 0,20-17-23 0 0,-1-1 0 0 0,-2-1 0 0 0,0-1 0 0 0,21-30 0 0 0,67-116-188 0 0,-92 137 186 0 0,-1-1 0 0 0,-2 0 1 0 0,-1-1-1 0 0,-2-1 1 0 0,-2 0-1 0 0,-1-1 1 0 0,8-63-1 0 0,-18 101 0 0 0,0-1 1 0 0,1 0-1 0 0,-1 0 0 0 0,0 0 1 0 0,0 0-1 0 0,0 1 1 0 0,0-1-1 0 0,0 0 0 0 0,-1 0 1 0 0,1 0-1 0 0,0 0 1 0 0,0 1-1 0 0,0-1 0 0 0,-1 0 1 0 0,1 0-1 0 0,0 1 0 0 0,-1-1 1 0 0,1 0-1 0 0,-1 0 1 0 0,1 1-1 0 0,-1-1 0 0 0,1 0 1 0 0,-1 1-1 0 0,1-1 1 0 0,-1 1-1 0 0,0-1 0 0 0,1 1 1 0 0,-1-1-1 0 0,0 1 0 0 0,1-1 1 0 0,-1 1-1 0 0,0 0 1 0 0,0-1-1 0 0,1 1 0 0 0,-1 0 1 0 0,0 0-1 0 0,0-1 1 0 0,0 1-1 0 0,1 0 0 0 0,-1 0 1 0 0,0 0-1 0 0,0 0 0 0 0,0 0 1 0 0,0 0-1 0 0,1 0 1 0 0,-1 1-1 0 0,0-1 0 0 0,0 0 1 0 0,0 0-1 0 0,1 1 1 0 0,-1-1-1 0 0,0 0 0 0 0,0 1 1 0 0,1-1-1 0 0,-1 0 0 0 0,0 1 1 0 0,1-1-1 0 0,-2 2 1 0 0,-13 14 82 0 0,0 0 1 0 0,1 1-1 0 0,1 1 1 0 0,1 0-1 0 0,1 0 0 0 0,-17 37 1 0 0,9-8 167 0 0,-26 91 1 0 0,37-95-197 0 0,1 1-1 0 0,2 0 1 0 0,2 0 0 0 0,3 46 0 0 0,0-78-25 0 0,1 4-12 0 0,1-1 1 0 0,0 0-1 0 0,1 1 1 0 0,0-1-1 0 0,2 0 0 0 0,-1-1 1 0 0,2 1-1 0 0,8 16 0 0 0,-11-24-20 0 0,1-1-1 0 0,-1 0 1 0 0,1 0-1 0 0,0 0 1 0 0,0-1-1 0 0,0 0 1 0 0,1 1-1 0 0,0-1 1 0 0,0-1-1 0 0,0 1 1 0 0,1-1-1 0 0,0 0 1 0 0,-1 0-1 0 0,1 0 1 0 0,1-1-1 0 0,-1 0 0 0 0,0-1 1 0 0,11 4-1 0 0,-15-6-11 0 0,20-4-18 0 0,-16 1 30 0 0,0-1-1 0 0,-1 0 1 0 0,0 0-1 0 0,0 0 1 0 0,0-1-1 0 0,0 1 1 0 0,-1-1-1 0 0,1-1 1 0 0,-1 1-1 0 0,-1 0 1 0 0,1-1-1 0 0,-1 0 1 0 0,0 0-1 0 0,0 0 1 0 0,0 0-1 0 0,2-13 1 0 0,0 1-1 0 0,0-1 0 0 0,-2 0 1 0 0,0 0-1 0 0,0-36 0 0 0,-3 51 1 0 0,0 1 0 0 0,0-1 0 0 0,0 1 0 0 0,-1-1 0 0 0,0 1 0 0 0,1-1 1 0 0,-2 1-1 0 0,1 0 0 0 0,0-1 0 0 0,0 1 0 0 0,-1 0 0 0 0,0 0 0 0 0,0 0 0 0 0,0 0 0 0 0,0 0 0 0 0,0 0 0 0 0,0 1 0 0 0,-1-1 0 0 0,1 1 0 0 0,-1 0 0 0 0,0-1 0 0 0,0 1 0 0 0,0 0 0 0 0,0 1 0 0 0,0-1 0 0 0,0 0 0 0 0,0 1 0 0 0,-1 0 0 0 0,1 0 0 0 0,0 0 0 0 0,-1 0 0 0 0,1 0 0 0 0,-1 1 0 0 0,1-1 0 0 0,-1 1 0 0 0,1 0 0 0 0,-1 0 0 0 0,1 0 0 0 0,-1 1 0 0 0,1-1 0 0 0,-1 1 0 0 0,1 0 0 0 0,-1 0 0 0 0,-4 2 0 0 0,-6 3-9 0 0,1 1 1 0 0,-1 0-1 0 0,1 0 1 0 0,0 1-1 0 0,1 1 1 0 0,-20 18-1 0 0,27-22-26 0 0,-1 0 0 0 0,1 1 0 0 0,0-1 0 0 0,1 1 1 0 0,-1 0-1 0 0,1 1 0 0 0,0-1 0 0 0,1 1 0 0 0,0 0 0 0 0,0 0 0 0 0,0 0 1 0 0,1 0-1 0 0,0 0 0 0 0,0 1 0 0 0,1-1 0 0 0,-1 12 0 0 0,2-17-135 0 0,1 0-1 0 0,0 0 1 0 0,0 0-1 0 0,0 0 1 0 0,0 0-1 0 0,0 0 1 0 0,0 0-1 0 0,0-1 1 0 0,1 1-1 0 0,-1 0 1 0 0,1-1-1 0 0,-1 1 0 0 0,1-1 1 0 0,0 1-1 0 0,-1-1 1 0 0,1 0-1 0 0,0 0 1 0 0,0 0-1 0 0,0 0 1 0 0,0 0-1 0 0,0 0 1 0 0,0 0-1 0 0,0-1 1 0 0,0 1-1 0 0,4 0 1 0 0,6-1-1040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36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57 115 928 0 0,'2'3'273'0'0,"0"1"-1"0"0,-1-1 1 0 0,1 1-1 0 0,-1 0 1 0 0,0 0-1 0 0,0 0 1 0 0,-1-1 0 0 0,1 1-1 0 0,-1 0 1 0 0,1 0-1 0 0,-1 0 1 0 0,-1 0-1 0 0,1 0 1 0 0,-2 7 0 0 0,1 8 209 0 0,1 6-180 0 0,-2 1 0 0 0,-1-1-1 0 0,-8 30 1 0 0,-24 110 601 0 0,27-119-623 0 0,6-38-120 0 0,-2 12-869 0 0,6-20 256 0 0,4-12 277 0 0,16-62-161 0 0,-10 25 272 0 0,5-26 48 0 0,-17 74-25 0 0,3-5-25 0 0,-3 6 72 0 0,-1-1 1 0 0,1 1-1 0 0,0-1 1 0 0,0 1 0 0 0,0 0-1 0 0,0-1 1 0 0,0 1-1 0 0,0-1 1 0 0,0 1 0 0 0,0 0-1 0 0,0-1 1 0 0,0 1-1 0 0,0 0 1 0 0,1-1 0 0 0,-1 1-1 0 0,0-1 1 0 0,0 1-1 0 0,0 0 1 0 0,0-1-1 0 0,1 1 1 0 0,-1 0 0 0 0,0-1-1 0 0,0 1 1 0 0,1 0-1 0 0,-1 0 1 0 0,0-1 0 0 0,0 1-1 0 0,1 0 1 0 0,-1 0-1 0 0,0-1 1 0 0,1 1 0 0 0,-1 0-1 0 0,0 0 1 0 0,1 0-1 0 0,-1-1 1 0 0,0 1-1 0 0,1 0 1 0 0,-1 0 0 0 0,1 0-1 0 0,-1 0 1 0 0,0 0-1 0 0,1 0 1 0 0,-1 0 0 0 0,1 0-1 0 0,-1 0 1 0 0,0 0-1 0 0,1 0 1 0 0,-1 0 0 0 0,0 0-1 0 0,1 0 1 0 0,-1 1-1 0 0,1-1 1 0 0,-1 0-1 0 0,0 0 1 0 0,1 0 0 0 0,-1 0-1 0 0,0 1 1 0 0,1-1-1 0 0,-1 0 1 0 0,0 0 0 0 0,0 1-1 0 0,1-1 1 0 0,-1 0-1 0 0,0 1 1 0 0,2 1 4 0 0,0-1 1 0 0,0 1-1 0 0,0-1 0 0 0,0 1 1 0 0,0-1-1 0 0,0 0 0 0 0,1 0 0 0 0,-1 0 1 0 0,0 0-1 0 0,1 0 0 0 0,-1 0 1 0 0,0-1-1 0 0,1 1 0 0 0,-1-1 1 0 0,1 0-1 0 0,-1 0 0 0 0,5 0 1 0 0,-2 0-7 0 0,-1-1 1 0 0,1 0-1 0 0,-1-1 1 0 0,1 1-1 0 0,-1-1 1 0 0,0 1-1 0 0,1-1 1 0 0,-1-1-1 0 0,4-2 1 0 0,7-6 34 0 0,0-1 1 0 0,0-1 0 0 0,20-24 0 0 0,-26 27 47 0 0,41-58-53 0 0,-45 60-131 0 0,-14 27 63 0 0,-1 10 111 0 0,3 1 1 0 0,0-1-1 0 0,2 1 0 0 0,1 1 1 0 0,0 39-1 0 0,4-66-69 0 0,0 0 0 0 0,1 0 0 0 0,0 0-1 0 0,0 0 1 0 0,0 0 0 0 0,0 0 0 0 0,0-1 0 0 0,1 1 0 0 0,0 0 0 0 0,0-1-1 0 0,0 1 1 0 0,0-1 0 0 0,0 0 0 0 0,1 0 0 0 0,-1 0 0 0 0,1 0-1 0 0,0 0 1 0 0,0 0 0 0 0,0-1 0 0 0,0 0 0 0 0,1 1 0 0 0,-1-1 0 0 0,1 0-1 0 0,-1-1 1 0 0,1 1 0 0 0,-1 0 0 0 0,1-1 0 0 0,0 0 0 0 0,0 0 0 0 0,0 0-1 0 0,0-1 1 0 0,0 1 0 0 0,0-1 0 0 0,0 0 0 0 0,0 0 0 0 0,0 0-1 0 0,0 0 1 0 0,0-1 0 0 0,6-1 0 0 0,3-4-15 0 0,0 0 1 0 0,0 0-1 0 0,0-1 1 0 0,-1 0-1 0 0,0-1 1 0 0,16-15-1 0 0,63-64 241 0 0,-89 86-220 0 0,7-9-39 0 0,-1 0-1 0 0,1-1 1 0 0,-2 0 0 0 0,1 0 0 0 0,-2-1-1 0 0,1 1 1 0 0,-2-1 0 0 0,1-1-1 0 0,-2 1 1 0 0,0-1 0 0 0,0 0 0 0 0,-1 0-1 0 0,-1 0 1 0 0,0 0 0 0 0,0-17-1 0 0,-2 29 27 0 0,0-1-1 0 0,0 1 0 0 0,0 0 0 0 0,0 0 0 0 0,-1 0 1 0 0,1-1-1 0 0,-1 1 0 0 0,1 0 0 0 0,-1 0 0 0 0,1 0 1 0 0,-1 0-1 0 0,1 0 0 0 0,-1 0 0 0 0,0 0 0 0 0,0 0 1 0 0,1 0-1 0 0,-1 0 0 0 0,0 0 0 0 0,0 1 0 0 0,0-1 1 0 0,0 0-1 0 0,0 1 0 0 0,0-1 0 0 0,0 0 0 0 0,0 1 1 0 0,-1-1-1 0 0,1 1 0 0 0,0 0 0 0 0,0-1 0 0 0,0 1 1 0 0,0 0-1 0 0,-1 0 0 0 0,1 0 0 0 0,0 0 0 0 0,0 0 1 0 0,-2 0-1 0 0,0 0 6 0 0,-1 0 1 0 0,1 0 0 0 0,-1 0-1 0 0,1 1 1 0 0,-1-1-1 0 0,1 1 1 0 0,0 0 0 0 0,-1 0-1 0 0,1 1 1 0 0,0-1-1 0 0,0 0 1 0 0,-3 3 0 0 0,-4 4 11 0 0,0 0-1 0 0,1 1 1 0 0,0 1 0 0 0,0-1 0 0 0,1 1 0 0 0,1 1-1 0 0,0-1 1 0 0,0 1 0 0 0,-9 23 0 0 0,9-19 52 0 0,1 1 0 0 0,1 0 1 0 0,1 0-1 0 0,0 0 0 0 0,1 1 1 0 0,1-1-1 0 0,0 24 0 0 0,2-35-70 0 0,1 0 0 0 0,0 1 0 0 0,0-1 0 0 0,0 0-1 0 0,1 0 1 0 0,0 0 0 0 0,0 0 0 0 0,0 0-1 0 0,0 0 1 0 0,1-1 0 0 0,0 1 0 0 0,0-1 0 0 0,0 0-1 0 0,0 0 1 0 0,1 0 0 0 0,0 0 0 0 0,0 0 0 0 0,0-1-1 0 0,0 0 1 0 0,0 0 0 0 0,1 0 0 0 0,-1 0-1 0 0,1-1 1 0 0,0 1 0 0 0,0-1 0 0 0,0 0 0 0 0,0-1-1 0 0,0 1 1 0 0,0-1 0 0 0,0 0 0 0 0,0 0-1 0 0,1-1 1 0 0,-1 0 0 0 0,0 0 0 0 0,1 0 0 0 0,-1 0-1 0 0,0-1 1 0 0,0 0 0 0 0,8-2 0 0 0,7-3-68 0 0,0-1-1 0 0,-1 0 1 0 0,1-2 0 0 0,-2 0 0 0 0,1-1-1 0 0,-1-1 1 0 0,-1-1 0 0 0,20-17 0 0 0,6-9-236 0 0,70-80 1 0 0,-93 93 208 0 0,26-44-1 0 0,8-10 141 0 0,-39 55 13 0 0,5-5 265 0 0,-19 29-185 0 0,-4 23 112 0 0,-2 9-77 0 0,-17 51 0 0 0,12-49-45 0 0,-6 40 0 0 0,7-15 22 0 0,1-13-361 0 0,-4 83 0 0 0,12-129 203 0 0,0 0 0 0 0,0 0 0 0 0,0 0 0 0 0,0 0 0 0 0,0 0 0 0 0,0-1 0 0 0,0 1-1 0 0,0 0 1 0 0,0 0 0 0 0,0 0 0 0 0,1 0 0 0 0,-1 0 0 0 0,0 0 0 0 0,0 0 0 0 0,0 0 0 0 0,0 0-1 0 0,0 0 1 0 0,0 0 0 0 0,0 0 0 0 0,0 0 0 0 0,0 0 0 0 0,0 0 0 0 0,0 1 0 0 0,0-1-1 0 0,0 0 1 0 0,0 0 0 0 0,0 0 0 0 0,0 0 0 0 0,0 0 0 0 0,0 0 0 0 0,1 0 0 0 0,-1 0 0 0 0,0 0-1 0 0,0 0 1 0 0,0 0 0 0 0,0 0 0 0 0,0 0 0 0 0,0 0 0 0 0,0 0 0 0 0,0 0 0 0 0,0 0-1 0 0,0 0 1 0 0,0 0 0 0 0,0 0 0 0 0,0 0 0 0 0,0 0 0 0 0,0 1 0 0 0,0-1 0 0 0,0 0 0 0 0,0 0-1 0 0,0 0 1 0 0,0 0 0 0 0,0 0 0 0 0,5-10-337 0 0,11-27-128 0 0,0-3 139 0 0,-5 19 77 0 0,10-17-338 0 0,-14 25 220 0 0,-6 13 370 0 0,-1-1-1 0 0,0 0 1 0 0,0 1 0 0 0,1-1 0 0 0,-1 0 0 0 0,0 1 0 0 0,1-1-1 0 0,-1 0 1 0 0,1 1 0 0 0,-1-1 0 0 0,1 0 0 0 0,-1 1 0 0 0,1-1-1 0 0,0 1 1 0 0,-1-1 0 0 0,1 1 0 0 0,0 0 0 0 0,-1-1 0 0 0,1 1-1 0 0,0 0 1 0 0,-1-1 0 0 0,1 1 0 0 0,0 0 0 0 0,0 0 0 0 0,-1-1-1 0 0,1 1 1 0 0,0 0 0 0 0,0 0 0 0 0,-1 0 0 0 0,1 0 0 0 0,1 0-1 0 0,-1 0 232 0 0,26 0 142 0 0,-15 0-333 0 0,0-1 1 0 0,0-1-1 0 0,-1 0 1 0 0,1-1-1 0 0,0 0 0 0 0,-1-1 1 0 0,0 0-1 0 0,0 0 1 0 0,0-1-1 0 0,18-12 1 0 0,-15 7 13 0 0,0 0 1 0 0,-1-1 0 0 0,0 0-1 0 0,-1-1 1 0 0,0 0 0 0 0,-1-1 0 0 0,13-18-1 0 0,-20 24 25 0 0,-1 0-1 0 0,1-1 0 0 0,-1 1 1 0 0,0-1-1 0 0,-1 0 1 0 0,0 0-1 0 0,0 0 1 0 0,-1-1-1 0 0,1-13 330 0 0,-4 22-383 0 0,0 0-1 0 0,0 1 0 0 0,0-1 0 0 0,0 1 0 0 0,0 0 1 0 0,0-1-1 0 0,0 1 0 0 0,1 0 0 0 0,-1 0 0 0 0,0 0 0 0 0,1 0 1 0 0,-1 1-1 0 0,1-1 0 0 0,-1 0 0 0 0,1 1 0 0 0,-1-1 1 0 0,1 1-1 0 0,0 0 0 0 0,0-1 0 0 0,0 1 0 0 0,0 0 1 0 0,0-1-1 0 0,0 1 0 0 0,-1 3 0 0 0,-2 7-18 0 0,0 0-1 0 0,-5 22 0 0 0,7-25-5 0 0,0 2 71 0 0,0 0-1 0 0,1 0 0 0 0,1 0 1 0 0,0 13-1 0 0,1-4-43 0 0,-1-15-12 0 0,1 1-1 0 0,0-1 1 0 0,1 1-1 0 0,-1-1 1 0 0,1 0 0 0 0,0 1-1 0 0,1-1 1 0 0,-1 0-1 0 0,1 0 1 0 0,0 0-1 0 0,0-1 1 0 0,0 1 0 0 0,8 7-1 0 0,-8-11-6 0 0,-1 0 1 0 0,0 0-1 0 0,1 0 0 0 0,-1 0 0 0 0,0 0 0 0 0,1-1 1 0 0,-1 1-1 0 0,1-1 0 0 0,-1 0 0 0 0,1 0 0 0 0,0 0 1 0 0,-1 0-1 0 0,1 0 0 0 0,-1 0 0 0 0,1-1 1 0 0,-1 1-1 0 0,1-1 0 0 0,-1 0 0 0 0,0 0 0 0 0,1 0 1 0 0,4-2-1 0 0,4-2-29 0 0,0-1 1 0 0,0-1-1 0 0,10-7 1 0 0,5-6-13 0 0,-2-1 0 0 0,0-1 0 0 0,21-26 0 0 0,57-80-48 0 0,-97 122 110 0 0,-1-1-1 0 0,1 0 1 0 0,-1 0 0 0 0,-1 0 0 0 0,1-1 0 0 0,-1 1 0 0 0,0-1 0 0 0,-1 1 0 0 0,3-14-1 0 0,-5 21-66 0 0,-20 15 154 0 0,5 11-55 0 0,2 0 1 0 0,1 1-1 0 0,0 0 1 0 0,3 1-1 0 0,0 0 1 0 0,1 0 0 0 0,2 1-1 0 0,1 0 1 0 0,-2 50-1 0 0,7-73-48 0 0,0 0-1 0 0,1 0 1 0 0,0 0 0 0 0,0 0-1 0 0,0 0 1 0 0,0 0-1 0 0,1-1 1 0 0,0 1-1 0 0,1-1 1 0 0,5 11 0 0 0,-1 0-5 0 0,-6-14-2 0 0,0 0 0 0 0,0-1 0 0 0,0 1 1 0 0,0 0-1 0 0,0-1 0 0 0,0 1 0 0 0,1 0 0 0 0,-1-1 0 0 0,1 0 1 0 0,-1 1-1 0 0,1-1 0 0 0,-1 0 0 0 0,1 0 0 0 0,-1 0 0 0 0,1 0 1 0 0,0 0-1 0 0,0 0 0 0 0,0 0 0 0 0,0 0 0 0 0,-1-1 0 0 0,1 1 1 0 0,0-1-1 0 0,0 1 0 0 0,0-1 0 0 0,0 0 0 0 0,0 0 1 0 0,0 0-1 0 0,0 0 0 0 0,0 0 0 0 0,3-1 0 0 0,1 0-2 0 0,0-1 0 0 0,0 0 0 0 0,1 0 0 0 0,-1-1 0 0 0,-1 1 0 0 0,10-7 0 0 0,1-1-33 0 0,0-1-1 0 0,-1-1 0 0 0,-1 0 1 0 0,0-2-1 0 0,-1 1 1 0 0,21-28-1 0 0,55-97-559 0 0,-72 111 507 0 0,3-10-67 0 0,-10 19 129 0 0,0 0-1 0 0,15-18 0 0 0,-23 35 61 0 0,-2 7 24 0 0,-3 15 96 0 0,-7 24 53 0 0,4-19-19 0 0,1 0-1 0 0,0 0 0 0 0,2 0 1 0 0,1 53-1 0 0,2-77-181 0 0,0-1 0 0 0,1 1 0 0 0,-1 0 0 0 0,0 0 0 0 0,1-1 0 0 0,-1 1 0 0 0,1 0 0 0 0,-1-1 0 0 0,1 1 0 0 0,0-1 0 0 0,0 1 0 0 0,0 0 0 0 0,0-1 1 0 0,0 0-1 0 0,0 1 0 0 0,0-1 0 0 0,0 0 0 0 0,1 1 0 0 0,-1-1 0 0 0,0 0 0 0 0,1 0 0 0 0,-1 0 0 0 0,1 0 0 0 0,-1 0 0 0 0,1 0 0 0 0,0-1 0 0 0,-1 1 0 0 0,1-1 0 0 0,0 1 0 0 0,-1-1 0 0 0,1 1 0 0 0,0-1 0 0 0,0 0 0 0 0,-1 0 0 0 0,3 0 1 0 0,2 1-4 0 0,-1-1 1 0 0,1 0-1 0 0,0-1 1 0 0,-1 1 0 0 0,1-1-1 0 0,-1 0 1 0 0,0-1 0 0 0,1 1-1 0 0,8-5 1 0 0,1-2-24 0 0,-1-1-1 0 0,0-1 1 0 0,0 0 0 0 0,-1-1-1 0 0,-1 0 1 0 0,0-1 0 0 0,0 0 0 0 0,10-16-1 0 0,-2-1-31 0 0,-1 0 0 0 0,27-57 0 0 0,-44 80 11 0 0,0 1-1 0 0,-1 0 1 0 0,1 0 0 0 0,-1-1-1 0 0,0 1 1 0 0,0-1-1 0 0,0-7 1 0 0,-1 11-31 0 0,0 1 58 0 0,0 1-1 0 0,0-1 1 0 0,0 1 0 0 0,0 0-1 0 0,0-1 1 0 0,0 1 0 0 0,0-1-1 0 0,0 1 1 0 0,0-1-1 0 0,0 1 1 0 0,0 0 0 0 0,0-1-1 0 0,0 1 1 0 0,0-1-1 0 0,0 1 1 0 0,0-1 0 0 0,0 1-1 0 0,0 0 1 0 0,-1-1 0 0 0,1 1-1 0 0,0-1 1 0 0,0 1-1 0 0,0 0 1 0 0,-1-1 0 0 0,1 1-1 0 0,0 0 1 0 0,-1-1 0 0 0,1 1-1 0 0,-1-1 1 0 0,-1 0-1 0 0,0 0 1 0 0,0 0-1 0 0,0-1 1 0 0,0 1 0 0 0,0 0-1 0 0,-1 1 1 0 0,1-1-1 0 0,0 0 1 0 0,-1 1-1 0 0,1-1 1 0 0,0 1 0 0 0,-1 0-1 0 0,1 0 1 0 0,-1 0-1 0 0,1 0 1 0 0,0 0-1 0 0,-1 0 1 0 0,1 1 0 0 0,-1-1-1 0 0,1 1 1 0 0,0 0-1 0 0,0-1 1 0 0,-1 1-1 0 0,1 0 1 0 0,0 1 0 0 0,-3 1-1 0 0,-3 1 36 0 0,1 1 0 0 0,0 0 0 0 0,0 0 0 0 0,0 1 0 0 0,1-1 0 0 0,0 1-1 0 0,0 1 1 0 0,1-1 0 0 0,-1 1 0 0 0,1 0 0 0 0,1 1 0 0 0,-1-1 0 0 0,1 1 0 0 0,-3 8 0 0 0,2-1 97 0 0,0 0 0 0 0,1 1 0 0 0,1-1 0 0 0,0 0 0 0 0,1 1 0 0 0,0 29 0 0 0,2-39-89 0 0,1 1 0 0 0,0-1 0 0 0,1 0-1 0 0,-1 0 1 0 0,1 0 0 0 0,0 0 0 0 0,1 0-1 0 0,-1 0 1 0 0,1-1 0 0 0,0 1 0 0 0,0-1 0 0 0,1 0-1 0 0,0 0 1 0 0,0 0 0 0 0,0 0 0 0 0,7 5 0 0 0,-3-3 13 0 0,0 0 0 0 0,0-1 1 0 0,0 0-1 0 0,1-1 1 0 0,0 1-1 0 0,0-2 1 0 0,0 1-1 0 0,1-1 1 0 0,12 3-1 0 0,-9-4-96 0 0,-1-1 1 0 0,1 0-1 0 0,0-1 1 0 0,0 0-1 0 0,0-1 1 0 0,0-1-1 0 0,0 0 1 0 0,0-1-1 0 0,0 0 0 0 0,15-5 1 0 0,-9 2-656 0 0,0-1 1 0 0,-1 0-1 0 0,1-2 1 0 0,-1 0-1 0 0,-1-1 1 0 0,0-1-1 0 0,0 0 1 0 0,23-20-1 0 0,-21 13-619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29.3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0 425 1216 0 0,'0'0'2723'0'0,"0"3"-2381"0"0,0 10 15 0 0,0-10 682 0 0,0 4-755 0 0,0-1-314 0 0,0 6 445 0 0,0 0 0 0 0,4 23-1 0 0,-3-32-363 0 0,-1 0-1 0 0,1 0 0 0 0,0 0 1 0 0,-1 0-1 0 0,1-1 1 0 0,1 1-1 0 0,-1 0 0 0 0,0 0 1 0 0,1-1-1 0 0,-1 1 0 0 0,1-1 1 0 0,0 1-1 0 0,0-1 1 0 0,0 0-1 0 0,0 0 0 0 0,0 0 1 0 0,0 0-1 0 0,1 0 0 0 0,2 2 1 0 0,15 6 74 0 0,-13-6-78 0 0,0-1 1 0 0,1 1 0 0 0,-1-1 0 0 0,1-1 0 0 0,-1 1 0 0 0,16 2 0 0 0,-17-4-55 0 0,-1 0 18 0 0,0 0 0 0 0,0-1 0 0 0,0 1 0 0 0,0-1 1 0 0,0 0-1 0 0,1 0 0 0 0,-1 0 0 0 0,0-1 0 0 0,0 0 1 0 0,6-1-1 0 0,5-6-28 0 0,0-1 1 0 0,-1 0-1 0 0,0-1 1 0 0,-1 0-1 0 0,0-2 1 0 0,0 1 0 0 0,-1-2-1 0 0,-1 1 1 0 0,0-2-1 0 0,-1 0 1 0 0,0 0-1 0 0,13-26 1 0 0,-22 36 21 0 0,-1 0 1 0 0,0 0 0 0 0,1-1-1 0 0,-2 1 1 0 0,1 0-1 0 0,0-1 1 0 0,-1 1 0 0 0,0 0-1 0 0,0-7 1 0 0,-1 2 10 0 0,1 8 2 0 0,0-34-64 0 0,0 20 121 0 0,0-8-80 0 0,5-40 0 0 0,-5 57 15 0 0,2-1-1 0 0,-1 1 1 0 0,1 0 0 0 0,0-1 0 0 0,0 1 0 0 0,1 0 0 0 0,0 1 0 0 0,0-1 0 0 0,0 0-1 0 0,1 1 1 0 0,4-6 0 0 0,55-65 175 0 0,-51 65-220 0 0,0 1 1 0 0,1 0 0 0 0,19-10-1 0 0,-25 16 20 0 0,0 0 0 0 0,0 1 0 0 0,0 0 0 0 0,0 0 0 0 0,0 1 0 0 0,1 0 0 0 0,-1 0 0 0 0,1 1 0 0 0,11-1 0 0 0,-19 2 50 0 0,13 0-135 0 0,-11 0 101 0 0,-1 0 0 0 0,1 0 0 0 0,0 0 0 0 0,-1 0 0 0 0,1 0 0 0 0,0 1 0 0 0,-1-1 0 0 0,1 1 0 0 0,-1-1-1 0 0,1 1 1 0 0,0-1 0 0 0,-1 1 0 0 0,1 0 0 0 0,-1 0 0 0 0,0-1 0 0 0,1 1 0 0 0,-1 0 0 0 0,0 1 0 0 0,1-1 0 0 0,-1 0 0 0 0,0 0 0 0 0,0 0 0 0 0,0 1 0 0 0,0-1 0 0 0,0 0-1 0 0,1 3 1 0 0,-2-2 5 0 0,1 1-1 0 0,-1-1 0 0 0,1 1 0 0 0,-1-1 1 0 0,0 0-1 0 0,0 1 0 0 0,0-1 0 0 0,0 1 0 0 0,0-1 1 0 0,0 1-1 0 0,-1-1 0 0 0,1 0 0 0 0,-1 1 1 0 0,0-1-1 0 0,1 0 0 0 0,-1 0 0 0 0,-3 5 0 0 0,2 11 103 0 0,-42 139 21 0 0,34-120-125 0 0,-7 54-1 0 0,14-63 3 0 0,-6 70 124 0 0,9-96-111 0 0,0 40 104 0 0,0-40-109 0 0,0 0-1 0 0,0 0 1 0 0,0 1 0 0 0,0-1-1 0 0,0 0 1 0 0,1 0 0 0 0,-1 0-1 0 0,1 1 1 0 0,-1-1 0 0 0,1 0 0 0 0,0 0-1 0 0,0 0 1 0 0,0 0 0 0 0,0 0-1 0 0,0 0 1 0 0,0-1 0 0 0,1 1-1 0 0,-1 0 1 0 0,2 2 0 0 0,1-3-3 0 0,-1 1-1 0 0,0 0 1 0 0,0-1 0 0 0,1 1 0 0 0,-1-1 0 0 0,1 0-1 0 0,-1 0 1 0 0,1 0 0 0 0,-1-1 0 0 0,8 1 0 0 0,48 0-2094 0 0,-33-2-3002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50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41 1616 0 0,'0'0'5245'0'0,"4"0"-5117"0"0,2 1-19 0 0,21-2 266 0 0,-27 1-363 0 0,1 0 0 0 0,-1 0 0 0 0,0 0 0 0 0,1 0 0 0 0,-1-1-1 0 0,1 1 1 0 0,-1 0 0 0 0,0 0 0 0 0,1-1 0 0 0,-1 1 0 0 0,1 0 0 0 0,-1-1-1 0 0,0 1 1 0 0,1 0 0 0 0,-1-1 0 0 0,0 1 0 0 0,0-1 0 0 0,1 1 0 0 0,-1-1 0 0 0,0 1-1 0 0,0 0 1 0 0,0-1 0 0 0,0 1 0 0 0,1-1 0 0 0,-1 1 0 0 0,0-1 0 0 0,0 1-1 0 0,0-1 1 0 0,0 1 0 0 0,0-1 0 0 0,0 1 0 0 0,0-1 0 0 0,0 1 0 0 0,0-1-1 0 0,0 1 1 0 0,-1 0 0 0 0,1-1 0 0 0,0 1 0 0 0,0-1 0 0 0,0 1 0 0 0,-1-1-1 0 0,1 1 1 0 0,0 0 0 0 0,0-1 0 0 0,-1 1 0 0 0,1-1 0 0 0,0 1 0 0 0,-1 0-1 0 0,1-1 1 0 0,0 1 0 0 0,-1-1 0 0 0,-1 0 7 0 0,1-1 0 0 0,-1 0 0 0 0,1 1 0 0 0,-1-1 0 0 0,0 0 0 0 0,0 1 0 0 0,0 0-1 0 0,0 0 1 0 0,0-1 0 0 0,0 1 0 0 0,0 0 0 0 0,0 0 0 0 0,0 1 0 0 0,-1-1 0 0 0,1 0 0 0 0,0 1 0 0 0,0 0 0 0 0,-1-1 0 0 0,1 1-1 0 0,0 0 1 0 0,-1 0 0 0 0,1 0 0 0 0,0 0 0 0 0,-4 1 0 0 0,-7 2-26 0 0,-1 0 0 0 0,1 0 0 0 0,-15 6 1 0 0,13-3 67 0 0,2-1-42 0 0,0 1 0 0 0,1 0 0 0 0,0 1 0 0 0,1 1-1 0 0,-1 0 1 0 0,1 0 0 0 0,1 1 0 0 0,0 1 0 0 0,0-1 0 0 0,1 2 0 0 0,0-1 0 0 0,0 1 0 0 0,1 1 0 0 0,-11 21 0 0 0,16-24-24 0 0,0-1 0 0 0,0 1 0 0 0,1 0 1 0 0,0 0-1 0 0,0 0 0 0 0,1 0 0 0 0,0 0 0 0 0,1 17 0 0 0,1-22 16 0 0,0 0 0 0 0,0 0 0 0 0,1-1 0 0 0,-1 1 0 0 0,1-1 0 0 0,0 1 0 0 0,0-1 0 0 0,0 0 0 0 0,0 1 0 0 0,1-1 0 0 0,-1 0 0 0 0,1-1 0 0 0,0 1-1 0 0,-1 0 1 0 0,5 2 0 0 0,-3-1-8 0 0,2 0 1 0 0,-1 0-1 0 0,0 0 0 0 0,1-1 0 0 0,-1 1 0 0 0,1-1 0 0 0,0-1 0 0 0,9 4 0 0 0,-5-5-40 0 0,1 0 0 0 0,-1 0 0 0 0,1-1 0 0 0,0 0 1 0 0,-1-1-1 0 0,1 0 0 0 0,-1-1 0 0 0,1 0 0 0 0,-1-1 0 0 0,0 0 0 0 0,15-6 0 0 0,-5 0-181 0 0,-1-2-1 0 0,0 1 1 0 0,0-2 0 0 0,25-21-1 0 0,-32 23-259 0 0,-1-2-1 0 0,0 0 0 0 0,-1 0 1 0 0,-1-1-1 0 0,1 0 1 0 0,-2-1-1 0 0,11-23 0 0 0,-12 19-593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51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12 183 1416 0 0,'-2'6'298'0'0,"0"-1"-1"0"0,0 1 1 0 0,1 0 0 0 0,0-1-1 0 0,0 1 1 0 0,1 0 0 0 0,-1 7-1 0 0,1-5 62 0 0,-1 92 999 0 0,1-51-910 0 0,0-46-428 0 0,0 0 0 0 0,1 0 0 0 0,-1 0 0 0 0,1 1 0 0 0,-1-1 0 0 0,1 0 0 0 0,0 0 0 0 0,0 0-1 0 0,1 0 1 0 0,-1 0 0 0 0,0 0 0 0 0,1-1 0 0 0,0 1 0 0 0,-1 0 0 0 0,1-1 0 0 0,1 1 0 0 0,-1-1 0 0 0,0 0 0 0 0,0 1 0 0 0,1-1 0 0 0,-1 0 0 0 0,1-1 0 0 0,0 1 0 0 0,-1 0 0 0 0,1-1 0 0 0,0 1 0 0 0,0-1 0 0 0,0 0 0 0 0,0 0 0 0 0,0 0-1 0 0,0-1 1 0 0,1 1 0 0 0,-1-1 0 0 0,0 1 0 0 0,0-1 0 0 0,0 0 0 0 0,1 0 0 0 0,-1-1 0 0 0,0 1 0 0 0,0-1 0 0 0,5-1 0 0 0,4-3-9 0 0,0-1 0 0 0,-1 0 0 0 0,0-1 1 0 0,0 0-1 0 0,-1-1 0 0 0,0 0 0 0 0,0-1 0 0 0,-1 0 0 0 0,0 0 0 0 0,-1-1 1 0 0,0 0-1 0 0,0-1 0 0 0,-1 1 0 0 0,0-1 0 0 0,-1-1 0 0 0,0 0 0 0 0,-1 1 1 0 0,-1-1-1 0 0,0-1 0 0 0,5-20 0 0 0,-4-4 23 0 0,-1-1 0 0 0,-1-71 0 0 0,-3 94-78 0 0,0 14 47 0 0,0 1 0 0 0,0-1-1 0 0,0 0 1 0 0,0 0 0 0 0,0 0 0 0 0,0 1-1 0 0,0-1 1 0 0,-1 0 0 0 0,1 0 0 0 0,0 0 0 0 0,-1 1-1 0 0,1-1 1 0 0,0 0 0 0 0,-1 1 0 0 0,1-1-1 0 0,-1 0 1 0 0,0 0 0 0 0,-1-2 7 0 0,-1 0 0 0 0,1 1-1 0 0,-1 0 1 0 0,1-1 0 0 0,-1 1 0 0 0,0 0 0 0 0,0 0-1 0 0,0 0 1 0 0,0 1 0 0 0,0-1 0 0 0,0 1 0 0 0,0 0-1 0 0,0 0 1 0 0,-1 0 0 0 0,1 0 0 0 0,0 0 0 0 0,-1 1-1 0 0,1-1 1 0 0,-1 1 0 0 0,1 0 0 0 0,-1 0-1 0 0,1 0 1 0 0,0 1 0 0 0,-1-1 0 0 0,-4 2 0 0 0,-4 2 9 0 0,0 1 0 0 0,0 0 0 0 0,0 1 1 0 0,1 0-1 0 0,0 1 0 0 0,0 0 0 0 0,-11 10 0 0 0,14-11-86 0 0,1 1 0 0 0,-1 0-1 0 0,1 0 1 0 0,1 1-1 0 0,-1 0 1 0 0,1 0-1 0 0,1 0 1 0 0,-1 1-1 0 0,-7 17 1 0 0,1 5-2857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52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99 948 0 0,'0'-2'194'0'0,"-1"0"0"0"0,1 0 0 0 0,-1 0 1 0 0,0 0-1 0 0,0 0 0 0 0,0 0 0 0 0,0 0 0 0 0,0 0 0 0 0,0 1 0 0 0,0-1 1 0 0,-1 0-1 0 0,1 0 0 0 0,0 1 0 0 0,-1-1 0 0 0,0 1 0 0 0,1 0 0 0 0,-1-1 0 0 0,-2 0 1 0 0,2 1-130 0 0,1-1 0 0 0,-1 1 0 0 0,1 0 0 0 0,-1 1 0 0 0,0-1 0 0 0,1 0 0 0 0,-1 0 0 0 0,0 1 0 0 0,0-1 0 0 0,0 1 0 0 0,0-1 0 0 0,1 1 0 0 0,-1 0 0 0 0,0 0 0 0 0,0 0 0 0 0,0 0 0 0 0,0 0 0 0 0,0 0 0 0 0,0 0 0 0 0,1 1 0 0 0,-4 0 0 0 0,-18 10 293 0 0,15-7-321 0 0,1-1-1 0 0,-1 1 1 0 0,1 1 0 0 0,0-1 0 0 0,1 1-1 0 0,-9 8 1 0 0,5-2 17 0 0,1 0-1 0 0,1 0 1 0 0,0 1 0 0 0,1 0 0 0 0,0 1-1 0 0,0 0 1 0 0,2 0 0 0 0,0 0 0 0 0,0 1-1 0 0,1-1 1 0 0,1 1 0 0 0,0 0 0 0 0,1 0 0 0 0,0 0-1 0 0,1 18 1 0 0,4-26-33 0 0,2-2-22 0 0,0 1 1 0 0,0-1 0 0 0,0 0 0 0 0,0 0 0 0 0,1-1 0 0 0,-1 1-1 0 0,1-1 1 0 0,0 0 0 0 0,0-1 0 0 0,0 1 0 0 0,1-1-1 0 0,-1-1 1 0 0,0 1 0 0 0,1-1 0 0 0,-1 0 0 0 0,1 0-1 0 0,-1-1 1 0 0,1 0 0 0 0,-1 0 0 0 0,1-1 0 0 0,-1 0-1 0 0,1 0 1 0 0,8-2 0 0 0,25-12-405 0 0,-1-1 1 0 0,-1-2-1 0 0,0-2 0 0 0,51-36 1 0 0,-1 2-161 0 0,-86 53 562 0 0,-1 0 0 0 0,0 0 0 0 0,1 0 0 0 0,-1 1 0 0 0,0-1 0 0 0,1 0 0 0 0,-1 1 0 0 0,1-1 0 0 0,0 1 1 0 0,-1-1-1 0 0,1 1 0 0 0,-1 0 0 0 0,1 0 0 0 0,0-1 0 0 0,-1 1 0 0 0,1 0 0 0 0,-1 0 0 0 0,1 1 0 0 0,0-1 0 0 0,2 1 0 0 0,-4 0 20 0 0,1 0-1 0 0,0 0 1 0 0,0 0-1 0 0,-1 0 1 0 0,1 0-1 0 0,-1 0 1 0 0,1 0-1 0 0,-1 0 1 0 0,1 1-1 0 0,-1-1 1 0 0,1 0-1 0 0,-1 0 1 0 0,0 0-1 0 0,0 1 1 0 0,0-1-1 0 0,0 0 1 0 0,0 0-1 0 0,0 1 1 0 0,0-1-1 0 0,0 0 1 0 0,0 0-1 0 0,-1 1 1 0 0,1-1-1 0 0,-1 0 1 0 0,0 2-1 0 0,0 8 202 0 0,0 0-1 0 0,0 0 0 0 0,2 22 1 0 0,1-6 106 0 0,-3-26-321 0 0,1-1 1 0 0,0 1-1 0 0,0-1 0 0 0,1 1 0 0 0,-1 0 0 0 0,0-1 1 0 0,0 1-1 0 0,0 0 0 0 0,0-1 0 0 0,0 1 0 0 0,1-1 1 0 0,-1 1-1 0 0,0-1 0 0 0,1 1 0 0 0,-1 0 0 0 0,0-1 1 0 0,1 1-1 0 0,-1-1 0 0 0,0 1 0 0 0,1-1 0 0 0,-1 0 1 0 0,1 1-1 0 0,-1-1 0 0 0,1 1 0 0 0,-1-1 0 0 0,1 0 0 0 0,0 0 1 0 0,-1 1-1 0 0,1-1 0 0 0,0 0 0 0 0,0 1 15 0 0,0-1 0 0 0,0 1 0 0 0,0-1 0 0 0,0 1 0 0 0,0 0 0 0 0,0-1 0 0 0,0 1 0 0 0,0 0 0 0 0,0 0 1 0 0,-1-1-1 0 0,1 1 0 0 0,0 0 0 0 0,0 0 0 0 0,0 1 0 0 0,-1-5 309 0 0,0-1-306 0 0,-1 1-1 0 0,1 0 1 0 0,0 0 0 0 0,-1 0 0 0 0,0 0-1 0 0,1 0 1 0 0,-1 0 0 0 0,-2-3 0 0 0,-17-30 14 0 0,-2 1 0 0 0,-2 1 0 0 0,-40-45 0 0 0,45 49 117 0 0,15 22-26 0 0,3 7-72 0 0,7-10 74 0 0,3 3-58 0 0,1 1-1 0 0,1 0 1 0 0,-1 0-1 0 0,1 1 1 0 0,0 1-1 0 0,0 0 1 0 0,1 1-1 0 0,0 0 1 0 0,23-5-1 0 0,41-1-999 0 0,3 8-3948 0 0,-66 2 3664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52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116 181 1108 0 0,'-6'11'467'0'0,"1"1"-1"0"0,0 0 1 0 0,1 0-1 0 0,0 0 1 0 0,1 1-1 0 0,0-1 1 0 0,1 1-1 0 0,-1 21 0 0 0,4-30-437 0 0,0 0-1 0 0,0 0 0 0 0,0 0 0 0 0,1 0 0 0 0,0-1 0 0 0,-1 1 0 0 0,1-1 0 0 0,1 1 0 0 0,-1-1 0 0 0,0 0 0 0 0,1 1 0 0 0,0-1 0 0 0,-1-1 0 0 0,1 1 0 0 0,0 0 0 0 0,1-1 0 0 0,3 3 1 0 0,14 15 257 0 0,-19-18-251 0 0,1 1 1 0 0,0-1-1 0 0,0 0 1 0 0,0 0-1 0 0,0 0 1 0 0,0 0-1 0 0,0-1 1 0 0,0 1-1 0 0,1-1 1 0 0,-1 0-1 0 0,1 0 1 0 0,-1 0-1 0 0,1 0 1 0 0,-1-1-1 0 0,1 1 1 0 0,-1-1-1 0 0,1 0 1 0 0,-1 0-1 0 0,1 0 1 0 0,0 0-1 0 0,-1-1 1 0 0,6-1-1 0 0,2-1 13 0 0,1 0-1 0 0,-1-1 1 0 0,0 0 0 0 0,0-1-1 0 0,15-9 1 0 0,-15 7-24 0 0,-1 0 0 0 0,0 0 0 0 0,0-1 0 0 0,-1 0 0 0 0,0-1 0 0 0,0 0 0 0 0,12-17 0 0 0,-16 19 2 0 0,-1-1 0 0 0,1 1 0 0 0,-1-1 0 0 0,0 0 1 0 0,-1 0-1 0 0,0 0 0 0 0,0 0 0 0 0,-1-1 0 0 0,0 1 1 0 0,0-1-1 0 0,0-16 0 0 0,-2 6 51 0 0,1 6 28 0 0,-1-1-1 0 0,-1 0 1 0 0,-4-20 0 0 0,4 30-91 0 0,0 0 1 0 0,0 0 0 0 0,0 1-1 0 0,0-1 1 0 0,-1 1 0 0 0,0-1 0 0 0,0 1-1 0 0,0 0 1 0 0,0-1 0 0 0,0 1 0 0 0,-1 0-1 0 0,1 0 1 0 0,-1 1 0 0 0,0-1 0 0 0,0 1-1 0 0,0-1 1 0 0,-4-2 0 0 0,-4 0 19 0 0,0 0 0 0 0,0 0 1 0 0,0 1-1 0 0,0 1 0 0 0,-1 0 1 0 0,0 0-1 0 0,1 1 0 0 0,-1 0 1 0 0,-23 1-1 0 0,25 2-33 0 0,1 0 0 0 0,0 1 0 0 0,0 0 0 0 0,0 0 0 0 0,1 1 0 0 0,-1 1 0 0 0,0-1 0 0 0,1 1 0 0 0,0 1 0 0 0,-15 10 0 0 0,6-3-20 0 0,0 1 0 0 0,0 1 1 0 0,-24 27-1 0 0,35-33-90 0 0,0-1-1 0 0,1 1 1 0 0,0 0-1 0 0,0 0 1 0 0,0 1-1 0 0,-3 9 1 0 0,6-12-620 0 0,0-1 0 0 0,1 1 0 0 0,-1 0 1 0 0,1 1-1 0 0,0-1 0 0 0,0 8 0 0 0,1-4-497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53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0 404 1460 0 0,'1'5'353'0'0,"0"0"-1"0"0,1 0 0 0 0,-1 0 1 0 0,1 0-1 0 0,0 0 1 0 0,0 0-1 0 0,1 0 0 0 0,3 5 1 0 0,-5-9-305 0 0,1 1 0 0 0,0 0 0 0 0,0-1 0 0 0,0 1 0 0 0,-1-1 0 0 0,2 1 0 0 0,-1-1 0 0 0,0 0 0 0 0,0 0 0 0 0,0 0 1 0 0,0 0-1 0 0,1 0 0 0 0,-1 0 0 0 0,0-1 0 0 0,1 1 0 0 0,-1-1 0 0 0,1 0 0 0 0,-1 1 0 0 0,5-2 0 0 0,3 1-42 0 0,0-2 0 0 0,0 1 0 0 0,0-2 0 0 0,0 1 0 0 0,-1-1 0 0 0,1-1 0 0 0,-1 1 0 0 0,0-2 0 0 0,14-8 0 0 0,0-1-29 0 0,0-2 0 0 0,29-26 0 0 0,-44 34-4 0 0,-1 0 1 0 0,0 0-1 0 0,0-1 1 0 0,0 0-1 0 0,-2-1 0 0 0,1 0 1 0 0,6-14-1 0 0,24-77 244 0 0,-35 97-195 0 0,2-6 86 0 0,-1 0 0 0 0,-1 0 0 0 0,0 0 0 0 0,0-1 0 0 0,-2-13 0 0 0,1 9 145 0 0,-3 8-147 0 0,-3-3-35 0 0,0 0 1 0 0,-1 1-1 0 0,-8-9 0 0 0,12 16-53 0 0,1-1 0 0 0,0 1 0 0 0,-1-1 0 0 0,0 1 0 0 0,1 0-1 0 0,-1 0 1 0 0,0 0 0 0 0,0 0 0 0 0,0 1 0 0 0,-1-1-1 0 0,1 1 1 0 0,0 0 0 0 0,0 0 0 0 0,-1 0 0 0 0,1 0 0 0 0,-4 0-1 0 0,5 1 50 0 0,1 0-56 0 0,0 0 0 0 0,0-1-1 0 0,0 1 1 0 0,0 0 0 0 0,0 0 0 0 0,0 0-1 0 0,0 0 1 0 0,0 0 0 0 0,0 0 0 0 0,0 0-1 0 0,0 1 1 0 0,0-1 0 0 0,0 0 0 0 0,0 0-1 0 0,0 1 1 0 0,1-1 0 0 0,-1 1 0 0 0,0-1-1 0 0,0 1 1 0 0,0-1 0 0 0,0 1 0 0 0,-1 1-1 0 0,-20 13 61 0 0,21-14-69 0 0,-5 4 32 0 0,0 0 0 0 0,0 1 0 0 0,1-1 0 0 0,-1 1 1 0 0,1 1-1 0 0,1-1 0 0 0,-1 1 0 0 0,1-1 0 0 0,0 1 0 0 0,1 1 0 0 0,-1-1 0 0 0,2 0 0 0 0,-1 1 0 0 0,1-1 1 0 0,0 1-1 0 0,0 0 0 0 0,1 0 0 0 0,0 0 0 0 0,1 0 0 0 0,0 8 0 0 0,3-9 3 0 0,0-1-83 0 0,0-1-1 0 0,0 0 1 0 0,1 0-1 0 0,-1-1 1 0 0,1 1-1 0 0,0-1 0 0 0,1 0 1 0 0,-1 0-1 0 0,0 0 1 0 0,1 0-1 0 0,0-1 0 0 0,0 0 1 0 0,0 0-1 0 0,0 0 1 0 0,1-1-1 0 0,-1 1 1 0 0,1-1-1 0 0,0-1 0 0 0,-1 1 1 0 0,1-1-1 0 0,0 0 1 0 0,7 1-1 0 0,-7-2-59 0 0,-1-1 0 0 0,0 1 1 0 0,1-1-1 0 0,-1 0 0 0 0,0 0 0 0 0,0 0 1 0 0,0-1-1 0 0,0 1 0 0 0,0-1 0 0 0,0 0 1 0 0,7-5-1 0 0,-4 1-282 0 0,0-1 1 0 0,0 0-1 0 0,-1 0 0 0 0,0 0 1 0 0,8-10-1 0 0,-1-1-791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53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1984 0 0,'2'6'359'0'0,"-1"0"0"0"0,0 0 1 0 0,0-1-1 0 0,-1 1 0 0 0,1 0 0 0 0,-1 0 0 0 0,-1 0 0 0 0,0 8 1 0 0,-1 10-18 0 0,2 246 1414 0 0,1-269-1784 0 0,-1 0 0 0 0,1 0 1 0 0,-1 0-1 0 0,1 0 1 0 0,-1 0-1 0 0,1 0 0 0 0,0 0 1 0 0,0 0-1 0 0,-1-1 1 0 0,1 1-1 0 0,0 0 0 0 0,0 0 1 0 0,0-1-1 0 0,0 1 0 0 0,0 0 1 0 0,0-1-1 0 0,0 1 1 0 0,0-1-1 0 0,0 1 0 0 0,0-1 1 0 0,0 0-1 0 0,0 1 1 0 0,0-1-1 0 0,0 0 0 0 0,0 0 1 0 0,0 0-1 0 0,1 0 0 0 0,-1 0 1 0 0,0 0-1 0 0,2 0 1 0 0,-1-2-223 0 0,0 0 0 0 0,1 1 1 0 0,-1-1-1 0 0,0 0 1 0 0,0 0-1 0 0,0-1 0 0 0,0 1 1 0 0,0 0-1 0 0,-1-1 1 0 0,1 1-1 0 0,1-5 0 0 0,0 2-17 0 0,10-18-833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6:55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1 160 2000 0 0,'0'0'47'0'0,"0"0"-1"0"0,0-1 0 0 0,0 1 1 0 0,-1 0-1 0 0,1 0 1 0 0,0 0-1 0 0,0-1 0 0 0,1 1 1 0 0,-1 0-1 0 0,0 0 0 0 0,0 0 1 0 0,0 0-1 0 0,0-1 1 0 0,0 1-1 0 0,0 0 0 0 0,0 0 1 0 0,0 0-1 0 0,0-1 1 0 0,0 1-1 0 0,0 0 0 0 0,0 0 1 0 0,1 0-1 0 0,-1 0 0 0 0,0 0 1 0 0,0 0-1 0 0,0-1 1 0 0,0 1-1 0 0,0 0 0 0 0,1 0 1 0 0,-1 0-1 0 0,0 0 1 0 0,0 0-1 0 0,0 0 0 0 0,0 0 1 0 0,1 0-1 0 0,-1 0 1 0 0,0 0-1 0 0,0 0 0 0 0,0 0 1 0 0,1-1-1 0 0,-1 1 0 0 0,0 0 1 0 0,0 1-1 0 0,0-1 1 0 0,1 0-1 0 0,-1 0 0 0 0,0 0 1 0 0,0 0-1 0 0,0 0 1 0 0,0 0-1 0 0,1 0 0 0 0,-1 0 1 0 0,0 0-1 0 0,0 0 0 0 0,0 0 1 0 0,0 0-1 0 0,1 0 1 0 0,-1 1-1 0 0,0-1 0 0 0,0 0 1 0 0,0 0-1 0 0,0 0 1 0 0,0 0-1 0 0,0 0 0 0 0,0 1 1 0 0,1-1-1 0 0,2 20 1222 0 0,-2 23-610 0 0,-2 149 644 0 0,2-103-1058 0 0,-1-87-311 0 0,0-2 62 0 0,-1 0-1 0 0,1 0 1 0 0,0 0-1 0 0,-1 0 1 0 0,1 0-1 0 0,0 0 0 0 0,-1 0 1 0 0,1 0-1 0 0,0 1 1 0 0,-1-1-1 0 0,1 0 1 0 0,0 0-1 0 0,-1 0 0 0 0,1 1 1 0 0,0-1-1 0 0,0 0 1 0 0,-1 0-1 0 0,1 1 1 0 0,0-1-1 0 0,0 0 0 0 0,0 1 1 0 0,-1-1-1 0 0,1 0 1 0 0,0 1-1 0 0,0-1 1 0 0,0 0-1 0 0,0 1 0 0 0,0-1 1 0 0,0 0-1 0 0,0 1 1 0 0,0-1-1 0 0,0 0 1 0 0,0 1-1 0 0,1-10-527 0 0,-1 7 516 0 0,0 0 0 0 0,0 0 0 0 0,0 0 0 0 0,0 0-1 0 0,1 0 1 0 0,-1 0 0 0 0,1 0 0 0 0,-1 0 0 0 0,1 0 0 0 0,0 0-1 0 0,0 1 1 0 0,-1-1 0 0 0,1 0 0 0 0,1 1 0 0 0,-1-1 0 0 0,0 0-1 0 0,0 1 1 0 0,0-1 0 0 0,1 1 0 0 0,-1 0 0 0 0,1-1-1 0 0,-1 1 1 0 0,1 0 0 0 0,0 0 0 0 0,-1 0 0 0 0,1 0 0 0 0,0 0-1 0 0,0 1 1 0 0,0-1 0 0 0,0 0 0 0 0,-1 1 0 0 0,1-1 0 0 0,0 1-1 0 0,0 0 1 0 0,0 0 0 0 0,0 0 0 0 0,3 0 0 0 0,12-3-48 0 0,-1 0 0 0 0,0-2 0 0 0,-1 0 0 0 0,1 0 0 0 0,-1-1 1 0 0,16-10-1 0 0,-5 2 136 0 0,-1-1 1 0 0,35-29 0 0 0,-56 42-35 0 0,0-1 1 0 0,-1-1-1 0 0,1 1 0 0 0,-1 0 1 0 0,0-1-1 0 0,0 1 0 0 0,0-1 1 0 0,0 0-1 0 0,0 0 0 0 0,-1 0 1 0 0,0-1-1 0 0,0 1 0 0 0,0-1 1 0 0,1-4-1 0 0,-3 8 158 0 0,-7 1-143 0 0,6 0-43 0 0,1 0 0 0 0,-1 0 0 0 0,0 0 1 0 0,0 0-1 0 0,0 0 0 0 0,0 0 0 0 0,0 0 0 0 0,0 0 0 0 0,1 1 0 0 0,-1-1 0 0 0,0 0 0 0 0,0 1 0 0 0,0-1 0 0 0,1 0 0 0 0,-1 1 0 0 0,0-1 0 0 0,0 1 1 0 0,1 0-1 0 0,-1-1 0 0 0,0 1 0 0 0,1-1 0 0 0,-1 1 0 0 0,1 0 0 0 0,-1 0 0 0 0,-5 4 19 0 0,1 0 0 0 0,0 0 0 0 0,0 0-1 0 0,1 0 1 0 0,0 1 0 0 0,0-1 0 0 0,0 1 0 0 0,0 0 0 0 0,1 0-1 0 0,0 1 1 0 0,0-1 0 0 0,1 1 0 0 0,0-1 0 0 0,0 1-1 0 0,1 0 1 0 0,-1 0 0 0 0,1 0 0 0 0,0 8 0 0 0,3-8-23 0 0,-1 0 1 0 0,1 0-1 0 0,0 0 1 0 0,0 0-1 0 0,1 0 1 0 0,4 7-1 0 0,1 7-63 0 0,-6-16 61 0 0,0 0 0 0 0,1 0-1 0 0,-1 0 1 0 0,1 0 0 0 0,0-1 0 0 0,6 8 0 0 0,-8-11-9 0 0,0 0-1 0 0,1 1 1 0 0,-1-1 0 0 0,1 0-1 0 0,-1 0 1 0 0,1 0 0 0 0,-1 0-1 0 0,1 0 1 0 0,0 0 0 0 0,-1 0 0 0 0,1-1-1 0 0,0 1 1 0 0,-1-1 0 0 0,1 1-1 0 0,0-1 1 0 0,0 0 0 0 0,0 1-1 0 0,0-1 1 0 0,-1 0 0 0 0,1 0 0 0 0,0 0-1 0 0,0-1 1 0 0,0 1 0 0 0,0 0-1 0 0,-1-1 1 0 0,3 0 0 0 0,9-4-23 0 0,0-1-1 0 0,0-1 1 0 0,-1 0 0 0 0,0-1 0 0 0,0 0 0 0 0,20-18 0 0 0,-16 11 4 0 0,0-1-1 0 0,-2-1 1 0 0,1 0 0 0 0,11-19 0 0 0,-3-13 7 0 0,0 0 188 0 0,-27 57-73 0 0,-1 1 0 0 0,1 0 0 0 0,0 0 0 0 0,1 0 0 0 0,0 0 0 0 0,-3 18 0 0 0,3-5-52 0 0,0 1 0 0 0,0 28 0 0 0,3-49-47 0 0,1 1 0 0 0,0-1 0 0 0,0 0 1 0 0,0 0-1 0 0,0 0 0 0 0,0 0 0 0 0,0 1 0 0 0,1-2 0 0 0,-1 1 1 0 0,1 0-1 0 0,-1 0 0 0 0,1 0 0 0 0,0-1 0 0 0,-1 1 1 0 0,5 2-1 0 0,-3-2-27 0 0,0 1-1 0 0,1-1 1 0 0,-1 1 0 0 0,1-1 0 0 0,0 0 0 0 0,-1-1 0 0 0,1 1 0 0 0,5 1-1 0 0,-2-3-8 0 0,0 0-1 0 0,0 0 0 0 0,-1-1 0 0 0,1 0 1 0 0,-1 0-1 0 0,1-1 0 0 0,-1 1 0 0 0,1-2 1 0 0,-1 1-1 0 0,0 0 0 0 0,0-1 1 0 0,0-1-1 0 0,0 1 0 0 0,0-1 0 0 0,-1 1 1 0 0,9-9-1 0 0,5-5-79 0 0,-1-1 0 0 0,32-40 0 0 0,-30 29 81 0 0,-1-2 1 0 0,-1 0-1 0 0,-2-1 0 0 0,14-39 0 0 0,-18 44 89 0 0,-2 5 290 0 0,-13 32-90 0 0,-13 37-116 0 0,8-20-106 0 0,0 2 0 0 0,2-1 0 0 0,1 1 0 0 0,1 0 0 0 0,1 0 0 0 0,2 32 0 0 0,1-59-25 0 0,1 0 1 0 0,-1 0-1 0 0,0-1 0 0 0,1 1 0 0 0,-1-1 0 0 0,1 1 0 0 0,-1 0 0 0 0,1-1 0 0 0,0 1 0 0 0,0-1 0 0 0,0 1 0 0 0,0-1 0 0 0,0 0 0 0 0,0 1 0 0 0,0-1 0 0 0,0 0 0 0 0,0 0 0 0 0,1 0 0 0 0,-1 0 1 0 0,0 0-1 0 0,1 0 0 0 0,-1 0 0 0 0,1 0 0 0 0,-1 0 0 0 0,3 0 0 0 0,-2 0-17 0 0,1 0 0 0 0,-1 0 0 0 0,1-1 0 0 0,-1 1 0 0 0,1-1 0 0 0,-1 1 0 0 0,1-1 0 0 0,0 0 1 0 0,-1 0-1 0 0,1 0 0 0 0,-1 0 0 0 0,1 0 0 0 0,0-1 0 0 0,-1 1 0 0 0,1-1 0 0 0,2-1 0 0 0,-3 1 13 0 0,0 1 63 0 0,1 0-64 0 0,-1 0 0 0 0,1 0 1 0 0,0-1-1 0 0,0 0 1 0 0,-1 1-1 0 0,1-1 0 0 0,0 0 1 0 0,4-3-1 0 0,-6 4-3 0 0,0-1 1 0 0,0 1-1 0 0,0-1 1 0 0,0 1-1 0 0,0-1 0 0 0,0 1 1 0 0,0 0-1 0 0,0-1 0 0 0,0 1 1 0 0,0 0-1 0 0,0 0 1 0 0,0 0-1 0 0,0-1 0 0 0,0 1 1 0 0,0 0-1 0 0,0 1 1 0 0,0-1-1 0 0,0 0 0 0 0,0 0 1 0 0,0 0-1 0 0,0 1 1 0 0,0-1-1 0 0,0 0 0 0 0,0 1 1 0 0,2 0-1 0 0,29 28-8 0 0,-29-24 7 0 0,0-1 0 0 0,0 0 1 0 0,1-1-1 0 0,0 1 0 0 0,0-1 0 0 0,0 0 1 0 0,0 0-1 0 0,0 0 0 0 0,1 0 1 0 0,-1-1-1 0 0,1 1 0 0 0,0-1 1 0 0,0 0-1 0 0,-1-1 0 0 0,1 1 0 0 0,0-1 1 0 0,9 1-1 0 0,-13-2-29 0 0,25 0 184 0 0,-19-1-142 0 0,-1-1-1 0 0,1 1 1 0 0,-1-2-1 0 0,0 1 1 0 0,0 0-1 0 0,0-1 1 0 0,0 0-1 0 0,0-1 1 0 0,-1 1-1 0 0,1-1 1 0 0,8-9-1 0 0,7-2-103 0 0,-11 7 50 0 0,-1-1-1 0 0,0 1 1 0 0,-1-1-1 0 0,0-1 0 0 0,7-10 1 0 0,13-15 22 0 0,-10 16-51 0 0,-1-1-1 0 0,-1-1 1 0 0,0 0-1 0 0,-2-1 1 0 0,0 0-1 0 0,10-26 0 0 0,-20 29 11 0 0,0-1 0 0 0,1-25 0 0 0,-5 40 63 0 0,-1 0 0 0 0,1 0 0 0 0,-1 0 0 0 0,0 0 0 0 0,-1 0 0 0 0,1 1 0 0 0,-1-1 0 0 0,0 0 1 0 0,0 1-1 0 0,0-1 0 0 0,-1 1 0 0 0,1 0 0 0 0,-1 0 0 0 0,0 0 0 0 0,-1 0 0 0 0,1 0 0 0 0,-1 1 0 0 0,1-1 1 0 0,-8-4-1 0 0,8 6 2 0 0,0 1 1 0 0,0-1 0 0 0,0 1 0 0 0,0-1 0 0 0,0 1 0 0 0,0 0-1 0 0,0 0 1 0 0,0 0 0 0 0,-1 1 0 0 0,1-1 0 0 0,0 1 0 0 0,-1 0-1 0 0,1 0 1 0 0,-6 0 0 0 0,8 0-8 0 0,-1 1 1 0 0,1-1-1 0 0,0 0 1 0 0,0 1-1 0 0,-1-1 1 0 0,1 1-1 0 0,0-1 0 0 0,0 1 1 0 0,0-1-1 0 0,0 1 1 0 0,0 0-1 0 0,0 0 0 0 0,0 0 1 0 0,0-1-1 0 0,0 1 1 0 0,-1 2-1 0 0,-1-1-8 0 0,0 1 17 0 0,-1-1 0 0 0,1 1 0 0 0,0 0 1 0 0,0 1-1 0 0,0-1 0 0 0,0 0 1 0 0,0 1-1 0 0,1 0 0 0 0,-1 0 0 0 0,1-1 1 0 0,0 1-1 0 0,-2 6 0 0 0,0 3 85 0 0,1-1-1 0 0,-3 24 1 0 0,-1 0 17 0 0,5 8 172 0 0,3-42-281 0 0,-1-1-1 0 0,0 0 1 0 0,1 1-1 0 0,0-1 1 0 0,-1 0 0 0 0,1 1-1 0 0,0-1 1 0 0,-1 0-1 0 0,1 0 1 0 0,0 0 0 0 0,0 0-1 0 0,0 0 1 0 0,0 0-1 0 0,0 0 1 0 0,0 0 0 0 0,2 1-1 0 0,-2-1-4 0 0,0 1 10 0 0,0-1 0 0 0,1 0-1 0 0,-1 1 1 0 0,0-1 0 0 0,0 0 0 0 0,1 0-1 0 0,-1 0 1 0 0,1 0 0 0 0,-1 0 0 0 0,1-1-1 0 0,-1 1 1 0 0,1 0 0 0 0,0-1 0 0 0,-1 1-1 0 0,1-1 1 0 0,0 1 0 0 0,0-1 0 0 0,-1 0-1 0 0,1 0 1 0 0,0 0 0 0 0,0 0 0 0 0,-1 0-1 0 0,4 0 1 0 0,3-2-36 0 0,-1 0-1 0 0,0 0 1 0 0,0-1-1 0 0,9-4 1 0 0,3 0-19 0 0,-8 2-48 0 0,0 0-1 0 0,0-1 1 0 0,-1 0-1 0 0,13-9 1 0 0,2-1-113 0 0,-19 13 121 0 0,-1 0-1 0 0,0 0 1 0 0,0-1-1 0 0,0 1 1 0 0,0-1-1 0 0,0 0 1 0 0,-1 0-1 0 0,0-1 1 0 0,0 0-1 0 0,0 1 1 0 0,0-1-1 0 0,-1 0 1 0 0,4-7-1 0 0,0-1-260 0 0,-7 13 362 0 0,1 1 0 0 0,-1-1-1 0 0,0 0 1 0 0,0 0 0 0 0,1 0 0 0 0,-1 0 0 0 0,0 1-1 0 0,0-1 1 0 0,0 0 0 0 0,0 0 0 0 0,1 1 0 0 0,-1-1-1 0 0,0 0 1 0 0,0 0 0 0 0,0 1 0 0 0,0-1-1 0 0,0 0 1 0 0,0 0 0 0 0,0 1 0 0 0,1-1 0 0 0,-1 0-1 0 0,0 1 1 0 0,0-1 0 0 0,0 0 0 0 0,0 0 0 0 0,0 1-1 0 0,0-1 1 0 0,0 0 0 0 0,-1 1 0 0 0,1-1 0 0 0,0 0-1 0 0,0 0 1 0 0,0 1 0 0 0,0-1 0 0 0,0 0-1 0 0,0 0 1 0 0,0 1 0 0 0,-1-1 0 0 0,1 0 0 0 0,0 0-1 0 0,0 1 1 0 0,-5 17 409 0 0,0 0-1 0 0,-12 29 1 0 0,9-28-218 0 0,1 0 0 0 0,-5 25 0 0 0,7-9 105 0 0,3-1 0 0 0,0 1 0 0 0,5 39 0 0 0,-2-3-73 0 0,0-62-226 0 0,0 0 0 0 0,1 1 0 0 0,-1-1 0 0 0,2 0-1 0 0,4 12 1 0 0,3 12-1232 0 0,-6 2-3389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04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85 218 904 0 0,'0'0'1854'0'0,"0"-3"-1453"0"0,0-9-87 0 0,0 9 855 0 0,-8 9-1039 0 0,4-4-102 0 0,0 1 0 0 0,0 0 1 0 0,0 1-1 0 0,0-1 0 0 0,1 1 0 0 0,0-1 1 0 0,0 1-1 0 0,0 0 0 0 0,0 0 0 0 0,0 1 1 0 0,1-1-1 0 0,-1 0 0 0 0,1 1 0 0 0,0 0 1 0 0,-1 6-1 0 0,-5 29 126 0 0,1 0 0 0 0,2 1 0 0 0,2 0 0 0 0,3 46 0 0 0,0-86-142 0 0,0 1-1 0 0,0-1 1 0 0,1 1-1 0 0,-1-1 1 0 0,0 0 0 0 0,1 1-1 0 0,-1-1 1 0 0,1 0 0 0 0,-1 0-1 0 0,1 1 1 0 0,-1-1 0 0 0,1 0-1 0 0,0 0 1 0 0,0 0 0 0 0,0 0-1 0 0,-1 1 1 0 0,1-1 0 0 0,0 0-1 0 0,0-1 1 0 0,0 1 0 0 0,1 0-1 0 0,-1 0 1 0 0,0 0 0 0 0,0-1-1 0 0,0 1 1 0 0,1-1 0 0 0,-1 1-1 0 0,0-1 1 0 0,1 1-1 0 0,-1-1 1 0 0,0 0 0 0 0,1 1-1 0 0,-1-1 1 0 0,0 0 0 0 0,1 0-1 0 0,-1 0 1 0 0,1 0 0 0 0,-1 0-1 0 0,2-1 1 0 0,4 1 32 0 0,0-1-1 0 0,0 0 1 0 0,0-1-1 0 0,0 0 1 0 0,0 0 0 0 0,10-4-1 0 0,22-16-7 0 0,0-2-1 0 0,-2-1 0 0 0,-1-2 1 0 0,48-45-1 0 0,-75 64 6 0 0,8-8-14 0 0,-1 0 1 0 0,0-1 0 0 0,-1-1-1 0 0,21-32 1 0 0,-29 38-13 0 0,0 0 0 0 0,0-1 0 0 0,-1 0 0 0 0,-1 0 0 0 0,0 0 0 0 0,-1-1 0 0 0,0 0 0 0 0,2-21 0 0 0,-6 32-12 0 0,1 0 1 0 0,-1 1-1 0 0,-1-1 1 0 0,1 0-1 0 0,0 1 1 0 0,-1-1-1 0 0,1 1 1 0 0,-1-1-1 0 0,0 1 0 0 0,0-1 1 0 0,0 1-1 0 0,0-1 1 0 0,0 1-1 0 0,0 0 1 0 0,-1 0-1 0 0,1-1 1 0 0,-1 1-1 0 0,-3-3 0 0 0,0-2 21 0 0,1 4-5 0 0,1-1 0 0 0,0 0 0 0 0,-1 1 0 0 0,0-1 0 0 0,1 1 1 0 0,-1 0-1 0 0,-1 1 0 0 0,1-1 0 0 0,0 1 0 0 0,-1-1 0 0 0,1 1 1 0 0,-1 0-1 0 0,1 1 0 0 0,-11-3 0 0 0,-1 2-35 0 0,1 0 1 0 0,-1 1-1 0 0,-19 1 0 0 0,18 0 20 0 0,6 1-10 0 0,1 1 0 0 0,-1 0 0 0 0,0 0 0 0 0,1 1 1 0 0,0 1-1 0 0,-1 0 0 0 0,1 0 0 0 0,1 1 0 0 0,-1 0 0 0 0,1 1 1 0 0,0 0-1 0 0,-13 11 0 0 0,-3 4-183 0 0,1 0 0 0 0,1 2 0 0 0,-21 27 0 0 0,38-43-365 0 0,-1 1-1 0 0,1 0 0 0 0,1 1 1 0 0,0-1-1 0 0,-6 13 1 0 0,6-6-604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04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1280 0 0,'1'13'277'0'0,"0"1"-1"0"0,1-1 1 0 0,5 21-1 0 0,3 16-86 0 0,-8-42-153 0 0,-1-1 1 0 0,1 0 0 0 0,0 0 0 0 0,1 0-1 0 0,0 0 1 0 0,0 0 0 0 0,0-1 0 0 0,1 1-1 0 0,0-1 1 0 0,0 0 0 0 0,1 0 0 0 0,0 0 0 0 0,0-1-1 0 0,0 0 1 0 0,1 0 0 0 0,9 8 0 0 0,-9-12-992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05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1 1368 0 0,'-10'18'341'0'0,"-10"18"712"0"0,-30 71 1 0 0,29-55-632 0 0,4 1-1 0 0,1 0 1 0 0,3 1 0 0 0,-8 69 0 0 0,19-90-257 0 0,2 1-1 0 0,1 0 1 0 0,2 0-1 0 0,12 62 1 0 0,-4-52-196 0 0,17 60 171 0 0,-24-92-414 0 0,1-1-1 0 0,0-1 1 0 0,1 1 0 0 0,0-1-1 0 0,0 1 1 0 0,13 14-1 0 0,-17-22 30 0 0,1-1 0 0 0,-1 0 0 0 0,1 1-1 0 0,0-1 1 0 0,-1 0 0 0 0,1 0-1 0 0,0 0 1 0 0,4 1 0 0 0,6 0-836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31.1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139 63 1016 0 0,'0'-6'5660'0'0,"0"-15"-4127"0"0,0 18-1483 0 0,-1 1 0 0 0,0 0 0 0 0,0 1-1 0 0,1-1 1 0 0,-1 0 0 0 0,-1 0 0 0 0,1 0-1 0 0,0 0 1 0 0,0 1 0 0 0,-1-1 0 0 0,1 1-1 0 0,-1-1 1 0 0,1 1 0 0 0,-1-1 0 0 0,0 1-1 0 0,1 0 1 0 0,-1 0 0 0 0,0 0 0 0 0,0 0-1 0 0,0 0 1 0 0,0 0 0 0 0,-2 0 0 0 0,2 1-45 0 0,0 0 0 0 0,1 0 0 0 0,-1 0 1 0 0,0 0-1 0 0,0 0 0 0 0,0 1 0 0 0,0-1 1 0 0,1 1-1 0 0,-1-1 0 0 0,0 1 0 0 0,0 0 1 0 0,1-1-1 0 0,-1 1 0 0 0,0 0 0 0 0,1 0 1 0 0,-1 0-1 0 0,1 1 0 0 0,-1-1 0 0 0,1 0 1 0 0,0 0-1 0 0,-1 1 0 0 0,1-1 0 0 0,0 1 1 0 0,0-1-1 0 0,-1 3 0 0 0,-7 10 25 0 0,1 0-1 0 0,1 0 1 0 0,0 0-1 0 0,1 1 1 0 0,1 0 0 0 0,0 0-1 0 0,1 1 1 0 0,-4 22-1 0 0,8-32 24 0 0,-2 0-35 0 0,1 0-1 0 0,1-1 1 0 0,-1 1-1 0 0,1 0 1 0 0,0 0-1 0 0,1 0 1 0 0,-1 0-1 0 0,1 0 1 0 0,3 12-1 0 0,-2-16-13 0 0,0 1 0 0 0,0-1 0 0 0,0 1 0 0 0,0-1 0 0 0,1 0 0 0 0,-1 1 0 0 0,0-1 0 0 0,1 0 0 0 0,0-1 0 0 0,0 1 0 0 0,-1 0 0 0 0,1-1 0 0 0,0 0-1 0 0,0 1 1 0 0,0-1 0 0 0,1 0 0 0 0,-1-1 0 0 0,0 1 0 0 0,0 0 0 0 0,0-1 0 0 0,1 0 0 0 0,-1 0 0 0 0,6 0 0 0 0,-8-1-13 0 0,1 2 7 0 0,0-1-1 0 0,0 0 1 0 0,0 0 0 0 0,0 0-1 0 0,0 0 1 0 0,0 0-1 0 0,0-1 1 0 0,0 1-1 0 0,0-1 1 0 0,2 0 0 0 0,12-8-3 0 0,0-1 0 0 0,-2 0 0 0 0,1-1 1 0 0,-1 0-1 0 0,-1-1 0 0 0,0-1 0 0 0,0 0 1 0 0,15-23-1 0 0,-24 29-13 0 0,0-1-1 0 0,0 1 1 0 0,-1-1 0 0 0,4-15 0 0 0,7-15-43 0 0,-14 38 54 0 0,1-9-13 0 0,-1 6 17 0 0,-1 11-7 0 0,-7 52-25 0 0,8-58 25 0 0,0 35 46 0 0,0-34-43 0 0,1 0 0 0 0,0 0 0 0 0,-1 0 0 0 0,1 0 0 0 0,0 0 0 0 0,0 0 0 0 0,1 0 0 0 0,-1 0 0 0 0,1 0 0 0 0,-1 0 0 0 0,1-1 0 0 0,0 1 0 0 0,0-1 0 0 0,0 1 0 0 0,0-1 0 0 0,1 0 0 0 0,-1 0 0 0 0,0 0 0 0 0,1 0 0 0 0,0 0 0 0 0,-1 0 0 0 0,1-1 0 0 0,3 2 0 0 0,-3-2 6 0 0,0 0 1 0 0,1 0-1 0 0,-1 0 0 0 0,0 0 0 0 0,0-1 1 0 0,1 0-1 0 0,-1 0 0 0 0,0 0 0 0 0,1 0 0 0 0,-1 0 1 0 0,0 0-1 0 0,1-1 0 0 0,-1 0 0 0 0,0 1 1 0 0,0-1-1 0 0,0-1 0 0 0,0 1 0 0 0,0 0 0 0 0,0-1 1 0 0,0 1-1 0 0,0-1 0 0 0,4-3 0 0 0,4-4-12 0 0,-1-1 0 0 0,0 0-1 0 0,0 0 1 0 0,8-13-1 0 0,0 1-117 0 0,-13 15 142 0 0,0 1 1 0 0,-1-1-1 0 0,0 0 1 0 0,0-1 0 0 0,0 1-1 0 0,-1-1 1 0 0,0 0 0 0 0,-1 1-1 0 0,1-1 1 0 0,1-12 0 0 0,-4 20 82 0 0,3-3-158 0 0,-2 11-12 0 0,0-2 92 0 0,-1 1-1 0 0,0-1 1 0 0,-1 0-1 0 0,1 0 1 0 0,-1 1-1 0 0,0-1 1 0 0,-3 9-1 0 0,4-13 50 0 0,0 34-6 0 0,0 42-82 0 0,0-77 21 0 0,0 1 1 0 0,1-1-1 0 0,-1 1 1 0 0,1-1 0 0 0,0 1-1 0 0,0-1 1 0 0,-1 1-1 0 0,1-1 1 0 0,0 0-1 0 0,0 1 1 0 0,0-1-1 0 0,0 0 1 0 0,1 0-1 0 0,-1 0 1 0 0,0 0-1 0 0,0 0 1 0 0,1 0-1 0 0,-1 0 1 0 0,0 0-1 0 0,1 0 1 0 0,-1-1-1 0 0,1 1 1 0 0,-1-1 0 0 0,1 1-1 0 0,0-1 1 0 0,-1 1-1 0 0,1-1 1 0 0,-1 0-1 0 0,1 0 1 0 0,0 0-1 0 0,-1 0 1 0 0,1 0-1 0 0,-1 0 1 0 0,1 0-1 0 0,0-1 1 0 0,-1 1-1 0 0,3-1 1 0 0,10-9-34 0 0,0-1 0 0 0,-1-1 1 0 0,0 0-1 0 0,-1-1 0 0 0,0 0 0 0 0,-1-1 1 0 0,13-21-1 0 0,-13 17-78 0 0,-9 12 88 0 0,2 1 0 0 0,-1 0 0 0 0,0-1 0 0 0,1 1 0 0 0,5-4 0 0 0,-9 8 33 0 0,0 1 0 0 0,0 0 0 0 0,0 0 0 0 0,0 0 0 0 0,1-1 0 0 0,-1 1 0 0 0,0 0 0 0 0,0 0 0 0 0,0 0 1 0 0,1 0-1 0 0,-1-1 0 0 0,0 1 0 0 0,0 0 0 0 0,1 0 0 0 0,-1 0 0 0 0,0 0 0 0 0,0 0 0 0 0,1 0 1 0 0,-1 0-1 0 0,0 0 0 0 0,0-1 0 0 0,1 1 0 0 0,-1 0 0 0 0,0 0 0 0 0,0 0 0 0 0,1 0 0 0 0,-1 0 0 0 0,0 1 1 0 0,0-1-1 0 0,1 0 0 0 0,-1 0 0 0 0,0 0 0 0 0,0 0 0 0 0,1 0 0 0 0,-1 0 0 0 0,0 0 0 0 0,0 0 1 0 0,1 1-1 0 0,-1-1 0 0 0,0 0 0 0 0,1 0 0 0 0,3 16 87 0 0,-4 29-78 0 0,0-35 97 0 0,0 79-8 0 0,3-75-71 0 0,4-13-18 0 0,4-12 17 0 0,60-109 16 0 0,-63 109-87 0 0,1 0 1 0 0,0 0 0 0 0,15-12-1 0 0,-23 23-29 0 0,-1 0-1 0 0,1 1 0 0 0,0-1 0 0 0,-1 0 1 0 0,1 0-1 0 0,0 1 0 0 0,-1-1 1 0 0,1 0-1 0 0,0 1 0 0 0,-1-1 0 0 0,1 1 1 0 0,-1-1-1 0 0,1 1 0 0 0,-1-1 1 0 0,1 1-1 0 0,-1-1 0 0 0,1 1 1 0 0,-1-1-1 0 0,1 1 0 0 0,-1-1 0 0 0,0 1 1 0 0,1 0-1 0 0,-1 1 0 0 0,6 5-2687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05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 1660 0 0,'-17'65'3581'0'0,"-65"346"-1083"0"0,70-313-2042 0 0,3 164-1 0 0,9-258-443 0 0,0 1 0 0 0,1-1-1 0 0,0 0 1 0 0,0 0 0 0 0,0 0-1 0 0,0 0 1 0 0,0 0 0 0 0,1 0 0 0 0,0 0-1 0 0,0 0 1 0 0,0 0 0 0 0,0-1 0 0 0,1 1-1 0 0,-1-1 1 0 0,1 0 0 0 0,4 4-1 0 0,-6-6-2 0 0,0 0-1 0 0,1 0 0 0 0,0 0 0 0 0,-1 0 0 0 0,1-1 0 0 0,-1 1 0 0 0,1 0 1 0 0,0-1-1 0 0,0 0 0 0 0,-1 1 0 0 0,1-1 0 0 0,0 0 0 0 0,0 0 0 0 0,-1 0 1 0 0,1 0-1 0 0,0 0 0 0 0,0 0 0 0 0,-1 0 0 0 0,1-1 0 0 0,0 1 0 0 0,0-1 1 0 0,-1 1-1 0 0,3-2 0 0 0,36-15-106 0 0,-39 16 108 0 0,20-10-278 0 0,-1-1-1 0 0,0-1 1 0 0,33-27 0 0 0,-13-2-2538 0 0,-31 22 268 0 0,-5 10 1298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05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0 134 1360 0 0,'64'-14'4159'0'0,"30"-7"-3939"0"0,-48 10-152 0 0,-24 7-294 0 0,0-1 0 0 0,0-1 0 0 0,26-12-1 0 0,23-16-1890 0 0,-39 13 964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06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 1348 0 0,'1'11'3166'0'0,"8"59"-2092"0"0,32 86 79 0 0,-1-12-370 0 0,-26-80-463 0 0,-2 0 1 0 0,5 124-1 0 0,-17-173-304 0 0,0 0 1 0 0,-1 0 0 0 0,-1-1 0 0 0,0 1-1 0 0,-1-1 1 0 0,-6 18 0 0 0,-5 16 7 0 0,8-23-145 0 0,-2 0 1 0 0,0 0-1 0 0,-14 26 0 0 0,18-44-218 0 0,1 0 1 0 0,-1 0-1 0 0,0-1 0 0 0,-1 0 1 0 0,0 1-1 0 0,0-2 0 0 0,0 1 1 0 0,-1-1-1 0 0,0 1 0 0 0,0-1 1 0 0,0-1-1 0 0,0 1 0 0 0,-1-1 1 0 0,0-1-1 0 0,-7 4 0 0 0,7-4-889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06.5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24 1196 0 0,'-7'8'4799'0'0,"16"-8"-3710"0"0,2 0-819 0 0,14 0 32 0 0,1-2 1 0 0,-1 0-1 0 0,32-8 0 0 0,11-4-620 0 0,-27 11-3396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06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1120 0 0,'0'0'63'0'0,"0"0"-1"0"0,0 0 0 0 0,0 0 1 0 0,0 0-1 0 0,-1 1 1 0 0,1-1-1 0 0,0 0 0 0 0,0 0 1 0 0,0 0-1 0 0,0 1 1 0 0,0-1-1 0 0,0 0 0 0 0,0 0 1 0 0,0 0-1 0 0,-1 1 1 0 0,1-1-1 0 0,0 0 0 0 0,0 0 1 0 0,0 0-1 0 0,0 1 1 0 0,0-1-1 0 0,0 0 1 0 0,0 0-1 0 0,0 0 0 0 0,0 1 1 0 0,0-1-1 0 0,0 0 1 0 0,1 0-1 0 0,-1 1 0 0 0,0-1 1 0 0,0 0-1 0 0,0 0 1 0 0,0 0-1 0 0,0 1 0 0 0,0-1 1 0 0,0 0-1 0 0,0 0 1 0 0,1 0-1 0 0,-1 0 0 0 0,0 1 1 0 0,0-1-1 0 0,0 0 1 0 0,0 0-1 0 0,1 0 1 0 0,-1 0-1 0 0,0 0 0 0 0,0 0 1 0 0,0 0-1 0 0,1 1 1 0 0,-1-1-1 0 0,0 0 0 0 0,20 6 1137 0 0,22-1-789 0 0,-40-5-245 0 0,122 2-142 0 0,-69-3-2511 0 0,-26-2 1186 0 0,11-9 62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07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43 248 1336 0 0,'0'0'1334'0'0,"-1"6"-944"0"0,-5 169 1942 0 0,6-159-2284 0 0,0-10-20 0 0,0-1 0 0 0,1 0 0 0 0,-1 0 0 0 0,1 0 0 0 0,0 0 1 0 0,1 0-1 0 0,2 8 0 0 0,6 27 182 0 0,-10-37-186 0 0,0-1 0 0 0,0 1 0 0 0,1 0 0 0 0,-1-1 0 0 0,1 1 0 0 0,0-1 0 0 0,-1 1 1 0 0,1-1-1 0 0,0 1 0 0 0,1-1 0 0 0,-1 0 0 0 0,0 0 0 0 0,1 1 0 0 0,-1-1 0 0 0,1 0 1 0 0,0 0-1 0 0,-1 0 0 0 0,1 0 0 0 0,0-1 0 0 0,0 1 0 0 0,0-1 0 0 0,1 1 1 0 0,-1-1-1 0 0,0 1 0 0 0,0-1 0 0 0,1 0 0 0 0,-1 0 0 0 0,1 0 0 0 0,-1-1 0 0 0,1 1 1 0 0,-1 0-1 0 0,1-1 0 0 0,0 0 0 0 0,-1 0 0 0 0,1 0 0 0 0,-1 0 0 0 0,1 0 0 0 0,0 0 1 0 0,-1 0-1 0 0,5-2 0 0 0,10-2-3 0 0,-1 0 0 0 0,0-1 0 0 0,0-1-1 0 0,28-15 1 0 0,-43 20-22 0 0,18-9 20 0 0,-1-1 1 0 0,0 0 0 0 0,-1-2 0 0 0,0 0 0 0 0,-1-1-1 0 0,0 0 1 0 0,-2-1 0 0 0,1-1 0 0 0,-2-1-1 0 0,0 0 1 0 0,-1 0 0 0 0,-1-1 0 0 0,0-1 0 0 0,-2 0-1 0 0,0 0 1 0 0,-1-1 0 0 0,8-29 0 0 0,-14 40 10 0 0,0 0 0 0 0,-1 0 1 0 0,0 0-1 0 0,-1 0 1 0 0,1 0-1 0 0,-2 0 0 0 0,1 0 1 0 0,-1 0-1 0 0,-1 0 1 0 0,1 0-1 0 0,-2 0 0 0 0,1 0 1 0 0,-1 1-1 0 0,0-1 1 0 0,-1 1-1 0 0,-9-15 0 0 0,9 17-5 0 0,-1 0-1 0 0,0 0 0 0 0,0 1 1 0 0,-1-1-1 0 0,0 1 1 0 0,0 1-1 0 0,0-1 0 0 0,0 1 1 0 0,-1 0-1 0 0,1 0 0 0 0,-1 1 1 0 0,0 0-1 0 0,0 0 0 0 0,0 1 1 0 0,-1 0-1 0 0,1 0 0 0 0,-1 1 1 0 0,1 0-1 0 0,-10-1 1 0 0,7 2-17 0 0,0 0 0 0 0,0 1 1 0 0,0 0-1 0 0,1 0 1 0 0,-1 1-1 0 0,0 1 0 0 0,1-1 1 0 0,0 2-1 0 0,-1-1 1 0 0,1 1-1 0 0,1 1 1 0 0,-1-1-1 0 0,1 1 0 0 0,-14 11 1 0 0,-5 7 79 0 0,-36 37 0 0 0,54-49-162 0 0,0 0 0 0 0,0 0 0 0 0,1 1 0 0 0,1 0 0 0 0,0 1 0 0 0,-9 22 0 0 0,9-19-313 0 0,5-12 133 0 0,0-1 1 0 0,0 1 0 0 0,0 0 0 0 0,0 0 0 0 0,1 0 0 0 0,0 0-1 0 0,0 0 1 0 0,0 0 0 0 0,0 1 0 0 0,1-1 0 0 0,-1 0 0 0 0,1 0-1 0 0,0 1 1 0 0,1-1 0 0 0,-1 0 0 0 0,2 6 0 0 0,17 22-1051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07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0 876 0 0,'4'15'589'0'0,"-1"0"1"0"0,0-1-1 0 0,-1 1 1 0 0,-1 0-1 0 0,0 22 0 0 0,2 19-27 0 0,-2-50-576 0 0,-1 0 0 0 0,1 0 0 0 0,0 1-1 0 0,1-1 1 0 0,-1 0 0 0 0,1-1 0 0 0,1 1-1 0 0,-1 0 1 0 0,1-1 0 0 0,0 1-1 0 0,0-1 1 0 0,0 0 0 0 0,1 0 0 0 0,0 0-1 0 0,0 0 1 0 0,5 4 0 0 0,2-6-2322 0 0,-5-5 1028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08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76 1004 0 0,'0'3'128'0'0,"0"0"0"0"0,0 1 0 0 0,0-1 0 0 0,1 0 0 0 0,-1 0 0 0 0,1 0 1 0 0,0 0-1 0 0,0 1 0 0 0,0-1 0 0 0,0 0 0 0 0,1 0 0 0 0,-1-1 0 0 0,1 1 0 0 0,-1 0 0 0 0,1 0 0 0 0,0-1 0 0 0,0 1 0 0 0,0-1 0 0 0,1 0 0 0 0,-1 1 0 0 0,0-1 0 0 0,1 0 0 0 0,0-1 0 0 0,-1 1 1 0 0,1 0-1 0 0,0-1 0 0 0,0 1 0 0 0,5 1 0 0 0,-3-2-50 0 0,1 0 0 0 0,-1 0 0 0 0,1 0 0 0 0,-1 0 0 0 0,1-1 0 0 0,-1 0 0 0 0,1 0 1 0 0,-1-1-1 0 0,1 1 0 0 0,-1-1 0 0 0,0 0 0 0 0,1-1 0 0 0,-1 0 0 0 0,0 1 0 0 0,9-6 0 0 0,2-1-9 0 0,-1-1 0 0 0,16-12 0 0 0,-28 19-35 0 0,0 0-1 0 0,-1 0 1 0 0,1 0 0 0 0,0 0-1 0 0,-1-1 1 0 0,0 0 0 0 0,1 1 0 0 0,-1-1-1 0 0,0 0 1 0 0,0 0 0 0 0,-1 0-1 0 0,1 0 1 0 0,-1 0 0 0 0,1 0-1 0 0,-1-1 1 0 0,0 1 0 0 0,1-6 0 0 0,-2 7-17 0 0,0 0 0 0 0,0 1 0 0 0,0-1 1 0 0,0 0-1 0 0,0 0 0 0 0,0 1 1 0 0,0-1-1 0 0,-1 0 0 0 0,1 0 0 0 0,-1 1 1 0 0,1-1-1 0 0,-1 0 0 0 0,0 1 0 0 0,0-1 1 0 0,1 1-1 0 0,-1-1 0 0 0,0 1 0 0 0,0 0 1 0 0,-1-1-1 0 0,1 1 0 0 0,0 0 1 0 0,0-1-1 0 0,-1 1 0 0 0,1 0 0 0 0,0 0 1 0 0,-1 0-1 0 0,-3-1 0 0 0,0 0 7 0 0,-1 1-1 0 0,1 0 0 0 0,-1 1 0 0 0,0-1 1 0 0,1 1-1 0 0,-1 0 0 0 0,-6 1 1 0 0,-7-1 104 0 0,10 2-129 0 0,0 0-1 0 0,0 0 0 0 0,0 1 0 0 0,0 0 0 0 0,0 0 1 0 0,1 1-1 0 0,-1 0 0 0 0,-13 10 0 0 0,17-11-14 0 0,0 0 0 0 0,0 0 1 0 0,0 0-1 0 0,1 1 0 0 0,-1 0 0 0 0,1 0 0 0 0,0 0 0 0 0,0 0 0 0 0,0 1 0 0 0,-3 5 0 0 0,6-9-249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25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137 306 888 0 0,'2'17'1900'0'0,"-1"-17"-1696"0"0,-1 1 0 0 0,1-1-1 0 0,0 1 1 0 0,-1-1 0 0 0,1 0 0 0 0,0 1 0 0 0,-1-1 0 0 0,1 0 0 0 0,0 1 0 0 0,-1-1-1 0 0,1 0 1 0 0,0 0 0 0 0,0 0 0 0 0,-1 0 0 0 0,1 0 0 0 0,0 0 0 0 0,-1 0 0 0 0,1 0-1 0 0,1 0 1 0 0,7 5-112 0 0,14 12 31 0 0,-22-17-113 0 0,0 1 0 0 0,0-1 0 0 0,0 0 0 0 0,0 0 0 0 0,1 0 0 0 0,-1 0-1 0 0,0 0 1 0 0,0 0 0 0 0,0 0 0 0 0,0 0 0 0 0,0-1 0 0 0,0 1 0 0 0,1 0 0 0 0,-1-1 0 0 0,0 1 0 0 0,0-1 0 0 0,0 1 0 0 0,0-1 0 0 0,0 1-1 0 0,1-2 1 0 0,19-14 230 0 0,-18 14-215 0 0,31-24 180 0 0,-6 5 5 0 0,27-26 0 0 0,-49 40-152 0 0,1 1-1 0 0,-1-1 1 0 0,-1 0 0 0 0,1-1 0 0 0,-1 1 0 0 0,-1-1 0 0 0,1 0-1 0 0,-1 0 1 0 0,4-11 0 0 0,-7-20 339 0 0,-2 25-300 0 0,1 13-94 0 0,-1-1 1 0 0,1 1 0 0 0,-1-1 0 0 0,1 1 0 0 0,-1 0 0 0 0,0-1-1 0 0,1 1 1 0 0,-1 0 0 0 0,0-1 0 0 0,0 1 0 0 0,0 0 0 0 0,0 0-1 0 0,0 0 1 0 0,-3-2 0 0 0,1-1-1 0 0,-2-3-7 0 0,0 0 0 0 0,-1 1 0 0 0,0 0 0 0 0,0 0 0 0 0,0 0 0 0 0,-1 1 0 0 0,-10-7 1 0 0,13 10-8 0 0,0 0 1 0 0,1 0 0 0 0,-1 0-1 0 0,0 1 1 0 0,0 0 0 0 0,0 0-1 0 0,-1 0 1 0 0,1 0 0 0 0,0 1 0 0 0,0-1-1 0 0,0 1 1 0 0,0 0 0 0 0,-1 0-1 0 0,1 1 1 0 0,0-1 0 0 0,0 1-1 0 0,0 0 1 0 0,-4 1 0 0 0,-9 6 20 0 0,0 0 0 0 0,1 1 1 0 0,1 0-1 0 0,-1 1 0 0 0,2 1 0 0 0,-1 1 1 0 0,2 0-1 0 0,-1 0 0 0 0,2 2 0 0 0,0-1 0 0 0,0 2 1 0 0,1-1-1 0 0,-13 26 0 0 0,16-25 33 0 0,2 0 0 0 0,0 0 0 0 0,1 1-1 0 0,0-1 1 0 0,1 1 0 0 0,1 0 0 0 0,0 1 0 0 0,1-1-1 0 0,1 0 1 0 0,1 21 0 0 0,1-28-29 0 0,0 0 1 0 0,1-1-1 0 0,0 1 1 0 0,0-1-1 0 0,1 0 1 0 0,0 0 0 0 0,0 0-1 0 0,7 11 1 0 0,-2-4 33 0 0,1-1 0 0 0,1 0 0 0 0,17 21 0 0 0,-20-28-9 0 0,-1 0 0 0 0,1 0 1 0 0,1 0-1 0 0,-1-1 1 0 0,1 0-1 0 0,0-1 1 0 0,0 0-1 0 0,1 0 1 0 0,-1-1-1 0 0,1 0 1 0 0,0 0-1 0 0,0-1 0 0 0,1 0 1 0 0,-1-1-1 0 0,1 0 1 0 0,-1 0-1 0 0,1-1 1 0 0,-1 0-1 0 0,1-1 1 0 0,0 0-1 0 0,0 0 0 0 0,-1-1 1 0 0,10-3-1 0 0,3-1-109 0 0,0-1 1 0 0,-1-1-1 0 0,0-1 0 0 0,-1-1 0 0 0,36-21 0 0 0,-30 13-1531 0 0,-1-2 0 0 0,0-1 0 0 0,-2 0 0 0 0,40-46 0 0 0,-48 44 243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26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1268 0 0,'-3'68'5813'0'0,"0"26"-5265"0"0,2 8-94 0 0,1 22 43 0 0,1-41-3427 0 0,5-72 388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31.6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62 1048 0 0,'1'63'5438'0'0,"1"-2"-4501"0"0,6-32-642 0 0,0-6-130 0 0,-4 18 363 0 0,-4-41-526 0 0,0 1 0 0 0,0-1 0 0 0,0 0 0 0 0,0 1 0 0 0,0-1-1 0 0,0 0 1 0 0,0 1 0 0 0,0-1 0 0 0,0 0 0 0 0,0 0 0 0 0,0 1 0 0 0,0-1 0 0 0,0 0 0 0 0,0 1 0 0 0,1-1 0 0 0,-1 0 0 0 0,0 1 0 0 0,0-1 0 0 0,0 0 0 0 0,0 0 0 0 0,1 1 0 0 0,-1-1 0 0 0,0 0 0 0 0,0 0 0 0 0,0 1 0 0 0,1-1 0 0 0,-1 0-1 0 0,0 0 1 0 0,1 0 0 0 0,-1 0 0 0 0,0 1 0 0 0,0-1 0 0 0,1 0 0 0 0,-1 0 0 0 0,0 0 0 0 0,1 0 0 0 0,-1 0 0 0 0,13-7 61 0 0,9-18 48 0 0,-21 23-104 0 0,137-213 80 0 0,-132 207-311 0 0,10-19-5245 0 0,-16 23 4229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26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 1416 0 0,'10'-1'337'0'0,"1"-1"1"0"0,-1 0-1 0 0,0-1 0 0 0,-1 0 0 0 0,1 0 1 0 0,-1-1-1 0 0,1-1 0 0 0,-1 1 0 0 0,10-8 0 0 0,21-8 77 0 0,-21 13-399 0 0,-15 6-227 0 0,0 0-1 0 0,0-1 1 0 0,0 1 0 0 0,0-1-1 0 0,0 0 1 0 0,-1 0 0 0 0,1 0 0 0 0,-1 0-1 0 0,1 0 1 0 0,3-5 0 0 0,-3 2-866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27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18 1068 0 0,'-2'-5'1500'0'0,"1"5"-1451"0"0,1 0 0 0 0,0 0 0 0 0,0 0 1 0 0,-1-1-1 0 0,1 1 0 0 0,0 0 0 0 0,0 0 1 0 0,-1 0-1 0 0,1 0 0 0 0,0-1 0 0 0,0 1 1 0 0,-1 0-1 0 0,1 0 0 0 0,0-1 0 0 0,0 1 0 0 0,0 0 1 0 0,0 0-1 0 0,0-1 0 0 0,-1 1 0 0 0,1 0 1 0 0,0-1-1 0 0,0 1 0 0 0,0 0 0 0 0,0-1 1 0 0,0 1-1 0 0,0 0 0 0 0,0 0 0 0 0,0-1 1 0 0,0 1-1 0 0,0 0 0 0 0,0-1 0 0 0,0 1 1 0 0,0 0-1 0 0,0-1 0 0 0,0 1 0 0 0,0 0 1 0 0,0-1-1 0 0,1 1 0 0 0,-1 0 0 0 0,0 0 1 0 0,0-1-1 0 0,0 1 0 0 0,0 0 0 0 0,1 0 0 0 0,-1-1 1 0 0,0 1-1 0 0,0 0 0 0 0,1-1 0 0 0,-1 2-7 0 0,1-1-1 0 0,-1 0 0 0 0,1 1 0 0 0,-1-1 0 0 0,0 0 0 0 0,1 1 0 0 0,-1-1 0 0 0,0 1 0 0 0,1-1 0 0 0,-1 0 0 0 0,0 1 1 0 0,0-1-1 0 0,0 1 0 0 0,1-1 0 0 0,-1 1 0 0 0,0-1 0 0 0,0 1 0 0 0,0-1 0 0 0,0 1 0 0 0,0-1 0 0 0,0 1 0 0 0,0-1 1 0 0,0 1-1 0 0,0-1 0 0 0,0 1 0 0 0,0-1 0 0 0,0 1 0 0 0,0-1 0 0 0,0 1 0 0 0,0 0 0 0 0,-4 21 376 0 0,4-18-183 0 0,-3 186 1614 0 0,5-97-1549 0 0,-1-90-320 0 0,0 0 1 0 0,0-1-1 0 0,0 1 0 0 0,1 0 1 0 0,-1-1-1 0 0,1 1 0 0 0,-1-1 1 0 0,4 4-1 0 0,6 5-1141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27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1860 0 0,'21'32'4157'0'0,"-18"-25"-3937"0"0,-1 0 0 0 0,1 0 0 0 0,-1 0 0 0 0,2 14 0 0 0,-3-14-110 0 0,1 1 0 0 0,0-1 1 0 0,0 0-1 0 0,6 13 0 0 0,-2 1 109 0 0,-6-19-198 0 0,0 1-1 0 0,1-1 1 0 0,-1 0 0 0 0,1 0 0 0 0,0 0 0 0 0,-1 1 0 0 0,1-1 0 0 0,0 0-1 0 0,0 0 1 0 0,3 3 0 0 0,-3-5-16 0 0,0 0 0 0 0,-1 0 0 0 0,1 0 0 0 0,0-1-1 0 0,-1 1 1 0 0,1 0 0 0 0,0 0 0 0 0,-1-1 0 0 0,1 1 0 0 0,-1 0 0 0 0,1-1 0 0 0,0 1-1 0 0,-1-1 1 0 0,1 1 0 0 0,-1-1 0 0 0,1 1 0 0 0,-1-1 0 0 0,1 1 0 0 0,-1-1 0 0 0,0 0 0 0 0,1 1-1 0 0,-1-1 1 0 0,0 1 0 0 0,1-1 0 0 0,-1 0 0 0 0,0 1 0 0 0,0-1 0 0 0,1-1 0 0 0,10-22-42 0 0,-4 4 69 0 0,-4 11-168 0 0,1-1 0 0 0,-1 1 1 0 0,2-1-1 0 0,-1 1 0 0 0,1 1 0 0 0,1-1 1 0 0,-1 1-1 0 0,1-1 0 0 0,1 2 1 0 0,12-13-1 0 0,-2-1-3726 0 0,-16 17 2724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28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 1096 0 0,'-3'8'391'0'0,"0"0"-1"0"0,1 1 1 0 0,1-1 0 0 0,-1 1-1 0 0,1 0 1 0 0,1-1 0 0 0,0 1-1 0 0,0 0 1 0 0,2 12 0 0 0,-1 14 466 0 0,-1-33-841 0 0,1-1 1 0 0,-1 1 0 0 0,0-1-1 0 0,1 0 1 0 0,-1 1-1 0 0,1-1 1 0 0,0 0 0 0 0,-1 1-1 0 0,1-1 1 0 0,0 0-1 0 0,0 0 1 0 0,0 1 0 0 0,0-1-1 0 0,0 0 1 0 0,0 0-1 0 0,1 1 1 0 0,6 7 89 0 0,-7-9-97 0 0,0 0-1 0 0,-1 1 1 0 0,1-1 0 0 0,0 0 0 0 0,0 0-1 0 0,0 0 1 0 0,-1 0 0 0 0,1 0-1 0 0,0 0 1 0 0,0 0 0 0 0,0 0 0 0 0,-1 0-1 0 0,1 0 1 0 0,0 0 0 0 0,0 0 0 0 0,-1 0-1 0 0,1-1 1 0 0,0 1 0 0 0,0 0-1 0 0,-1-1 1 0 0,1 1 0 0 0,0 0 0 0 0,-1-1-1 0 0,1 1 1 0 0,0-1 0 0 0,-1 1 0 0 0,1-1-1 0 0,0-1 1 0 0,22-17 169 0 0,-12 8-38 0 0,-1 0 0 0 0,0-1 0 0 0,0 0 0 0 0,-1-1 1 0 0,0 0-1 0 0,-1 0 0 0 0,11-28 0 0 0,-19 40-110 0 0,1 1 0 0 0,-1-1-1 0 0,0 1 1 0 0,0-1 0 0 0,0 0 0 0 0,0 1-1 0 0,0-1 1 0 0,0 1 0 0 0,-1-1 0 0 0,1 0-1 0 0,0 1 1 0 0,0-1 0 0 0,0 1 0 0 0,-1-1-1 0 0,1 1 1 0 0,0-1 0 0 0,0 0 0 0 0,-1 1-1 0 0,1-1 1 0 0,0 1 0 0 0,-1-1 0 0 0,1 1-1 0 0,-1 0 1 0 0,1-1 0 0 0,-1 1 0 0 0,1-1-1 0 0,-1 1 1 0 0,1 0 0 0 0,-1-1 0 0 0,1 1 0 0 0,-1 0-1 0 0,1 0 1 0 0,-1-1 0 0 0,-1 1 0 0 0,-19-4 162 0 0,-21 10-596 0 0,41-5 143 0 0,-3 0-62 0 0,-33 9-3867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28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1120 0 0,'0'11'1085'0'0,"-1"-7"-852"0"0,1 0 0 0 0,-1 0 0 0 0,1 0 0 0 0,0 0 0 0 0,1 0 0 0 0,-1 0 0 0 0,1 1 0 0 0,0-1 0 0 0,0 0 0 0 0,0 0 0 0 0,0-1 0 0 0,4 9 0 0 0,-4-12 24 0 0,1 4-86 0 0,-1 1-367 0 0,10 26 770 0 0,-11-30-709 0 0,0 0-1 0 0,0 0 1 0 0,1 0 0 0 0,-1 0-1 0 0,0 0 1 0 0,1-1 0 0 0,-1 1-1 0 0,0 0 1 0 0,1 0 0 0 0,0 0 0 0 0,-1-1-1 0 0,1 1 1 0 0,-1 0 0 0 0,1-1-1 0 0,0 1 1 0 0,-1 0 0 0 0,1-1-1 0 0,0 1 1 0 0,0-1 0 0 0,-1 1 0 0 0,1-1-1 0 0,0 0 1 0 0,0 1 0 0 0,0-1-1 0 0,0 0 1 0 0,0 1 0 0 0,-1-1-1 0 0,3 0 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28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43 1212 0 0,'0'-3'278'0'0,"0"1"1"0"0,0 0-1 0 0,-1 0 0 0 0,1-1 1 0 0,-1 1-1 0 0,0 0 0 0 0,0 0 1 0 0,0 0-1 0 0,0 0 0 0 0,0 0 1 0 0,0 0-1 0 0,0 0 0 0 0,-3-3 0 0 0,1 1-23 0 0,3 4-230 0 0,-1-1 0 0 0,1 1-1 0 0,0-1 1 0 0,-1 1 0 0 0,1 0-1 0 0,-1-1 1 0 0,1 1 0 0 0,0 0-1 0 0,-1-1 1 0 0,1 1 0 0 0,-1 0 0 0 0,1-1-1 0 0,-1 1 1 0 0,1 0 0 0 0,-1 0-1 0 0,1 0 1 0 0,-1-1 0 0 0,1 1-1 0 0,-1 0 1 0 0,1 0 0 0 0,-1 0 0 0 0,1 0-1 0 0,-1 0 1 0 0,1 0 0 0 0,-1 0-1 0 0,1 0 1 0 0,-1 0 0 0 0,1 0 0 0 0,-2 1-1 0 0,-15 11 309 0 0,-6 20 4 0 0,19-23-239 0 0,0 0 1 0 0,1 1-1 0 0,0-1 0 0 0,1 1 1 0 0,0 0-1 0 0,0 0 0 0 0,0 16 1 0 0,2-25 45 0 0,0 0-138 0 0,0-1-1 0 0,-1 1 1 0 0,1-1-1 0 0,0 1 1 0 0,-1-1-1 0 0,1 1 1 0 0,0-1-1 0 0,0 1 1 0 0,0-1-1 0 0,0 1 1 0 0,-1-1-1 0 0,1 1 1 0 0,0 0-1 0 0,0-1 1 0 0,0 1-1 0 0,0-1 1 0 0,0 1-1 0 0,0-1 1 0 0,0 1-1 0 0,0 0 1 0 0,1-1-1 0 0,-1 1 1 0 0,0-1-1 0 0,0 1 1 0 0,0-1-1 0 0,1 1 0 0 0,-1-1 1 0 0,0 1-1 0 0,0-1 1 0 0,1 1-1 0 0,-1-1 1 0 0,0 1-1 0 0,1-1 1 0 0,-1 1-1 0 0,1-1 1 0 0,-1 0-1 0 0,1 1 1 0 0,-1-1-1 0 0,1 0 1 0 0,-1 1-1 0 0,1-1 1 0 0,21 13-112 0 0,-19-13-94 0 0,0 1 0 0 0,-1 0-1 0 0,1-1 1 0 0,0 1 0 0 0,0-1 0 0 0,0 0 0 0 0,0 0-1 0 0,-1 0 1 0 0,1 0 0 0 0,0 0 0 0 0,0-1 0 0 0,0 1-1 0 0,4-2 1 0 0,-1-1-2301 0 0,17-6 1287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29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1060 0 0,'0'0'1514'0'0,"-6"40"2331"0"0,2-16-3445 0 0,2 0-1 0 0,1 40 0 0 0,1-41-325 0 0,1-14-44 0 0,0 1 1 0 0,0-1-1 0 0,1 1 1 0 0,5 16 0 0 0,5 26 42 0 0,6 208 665 0 0,-18-258-732 0 0,1-1-1 0 0,0 0 1 0 0,0 0 0 0 0,0 0 0 0 0,0 0 0 0 0,0 0 0 0 0,0 0-1 0 0,0 0 1 0 0,0 0 0 0 0,0 0 0 0 0,0 0 0 0 0,1-1 0 0 0,-1 1-1 0 0,0 0 1 0 0,2 0 0 0 0,2 0 13 0 0,0 1 0 0 0,-1-1 1 0 0,1 1-1 0 0,0-1 0 0 0,0-1 0 0 0,0 1 0 0 0,0-1 1 0 0,1 0-1 0 0,-1 0 0 0 0,0 0 0 0 0,10-3 0 0 0,4 2-271 0 0,-12 1 59 0 0,-1-1 1 0 0,0 0-1 0 0,0 0 0 0 0,1 0 0 0 0,-1-1 1 0 0,0 0-1 0 0,8-4 0 0 0,19-13-4045 0 0,-27 13 2916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30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24 908 0 0,'-5'2'4573'0'0,"25"3"-3135"0"0,36 1-737 0 0,-3-4-113 0 0,-31 0-602 0 0,0-2 0 0 0,0 0 0 0 0,42-7 0 0 0,36-17-4328 0 0,-90 19 3214 0 0,-5 1 78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31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1336 0 0,'0'-3'664'0'0,"0"-10"-38"0"0,0 10-62 0 0,4 3-119 0 0,-2 0-361 0 0,0 0-1 0 0,0 0 1 0 0,0 1-1 0 0,0-1 1 0 0,0 1-1 0 0,-1-1 1 0 0,1 1-1 0 0,0 0 1 0 0,0 0-1 0 0,0 0 1 0 0,-1 0-1 0 0,1 0 1 0 0,0 0 0 0 0,-1 0-1 0 0,1 0 1 0 0,-1 1-1 0 0,1-1 1 0 0,-1 1-1 0 0,0-1 1 0 0,0 1-1 0 0,1-1 1 0 0,-1 1-1 0 0,0 0 1 0 0,-1-1-1 0 0,1 1 1 0 0,0 0 0 0 0,0 0-1 0 0,-1 0 1 0 0,1 0-1 0 0,-1 0 1 0 0,1 0-1 0 0,-1 2 1 0 0,2 11 26 0 0,-1 0 0 0 0,0 0 1 0 0,-2 23-1 0 0,0-11 214 0 0,-13 216 580 0 0,-4-80-717 0 0,4 210 0 0 0,14-358-420 0 0,1-1-1 0 0,0 1 1 0 0,1-1-1 0 0,1 0 1 0 0,4 15-1 0 0,0-9-3454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31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1 128 1860 0 0,'45'-14'2646'0'0,"1"2"-2511"0"0,-1-1 1 0 0,-1-2 0 0 0,61-30-1 0 0,-73 22-2480 0 0,-25 17 1094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32.3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215 10 856 0 0,'0'0'148'0'0,"1"0"0"0"0,-1-1 0 0 0,0 1-1 0 0,1 0 1 0 0,-1 0 0 0 0,0 0 0 0 0,1 0 0 0 0,-1 0 0 0 0,0-1-1 0 0,1 1 1 0 0,-1 0 0 0 0,0 0 0 0 0,1-1 0 0 0,-1 1 0 0 0,0 0-1 0 0,0 0 1 0 0,1-1 0 0 0,-1 1 0 0 0,0 0 0 0 0,0-1 0 0 0,0 1-1 0 0,1 0 1 0 0,-1-1 0 0 0,0 1 0 0 0,0 0 0 0 0,0-1 0 0 0,0 1-1 0 0,0-1 1 0 0,0 1 0 0 0,0 0 0 0 0,0-1 0 0 0,0 0 0 0 0,-1 2-75 0 0,1-1 0 0 0,-1 0 0 0 0,0 1 0 0 0,0-1 0 0 0,0 1 0 0 0,0-1 0 0 0,1 1 0 0 0,-1 0 1 0 0,0-1-1 0 0,1 1 0 0 0,-1 0 0 0 0,0 0 0 0 0,1-1 0 0 0,-1 1 0 0 0,1 0 0 0 0,-1 0 1 0 0,1 0-1 0 0,0-1 0 0 0,-1 1 0 0 0,0 2 0 0 0,-43 63 654 0 0,0-1-309 0 0,23-27-125 0 0,1 0 0 0 0,3 2 1 0 0,-22 71-1 0 0,31-75-162 0 0,2 1 1 0 0,1-1-1 0 0,2 1 0 0 0,2 45 1 0 0,2-76-248 0 0,1 1 0 0 0,-1-1-1 0 0,1 0 1 0 0,1 0 0 0 0,-1 0 0 0 0,1 0 0 0 0,0-1-1 0 0,5 9 1 0 0,-1-1-807 0 0,-7-13 831 0 0,0 0-1 0 0,0 1 1 0 0,0-1-1 0 0,0 0 1 0 0,0 0 0 0 0,0 1-1 0 0,0-1 1 0 0,1 0-1 0 0,-1 0 1 0 0,0 1 0 0 0,0-1-1 0 0,0 0 1 0 0,0 0-1 0 0,0 0 1 0 0,0 1 0 0 0,1-1-1 0 0,-1 0 1 0 0,0 0-1 0 0,0 0 1 0 0,0 1-1 0 0,0-1 1 0 0,1 0 0 0 0,-1 0-1 0 0,0 0 1 0 0,0 0-1 0 0,0 0 1 0 0,1 0 0 0 0,-1 1-1 0 0,0-1 1 0 0,0 0-1 0 0,1 0 1 0 0,-1 0 0 0 0,0 0-1 0 0,0 0 1 0 0,1 0-1 0 0,-1 0 1 0 0,0 0-1 0 0,0 0 1 0 0,1 0 0 0 0,-1 0-1 0 0,0 0 1 0 0,0 0-1 0 0,1 0 1 0 0,-1 0 0 0 0,0-1-1 0 0,0 1 1 0 0,1 0-1 0 0,-1 0 1 0 0,0 0 0 0 0,0 0-1 0 0,0 0 1 0 0,1-1-1 0 0,1-1-1273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32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1 916 0 0,'-2'68'5619'0'0,"-2"30"-5009"0"0,-3 5-136 0 0,0 10 80 0 0,7 254 112 0 0,1-353-669 0 0,0 0 0 0 0,1 0 0 0 0,1 0 0 0 0,0-1 0 0 0,6 16 0 0 0,9 43-497 0 0,-8-43-428 0 0,-4-16-3354 0 0,-6-16 3027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32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1588 0 0,'4'10'763'0'0,"0"1"1"0"0,0-1-1 0 0,10 15 0 0 0,7 16-137 0 0,48 130 1744 0 0,-68-168-2317 0 0,0 0 0 0 0,1-1 0 0 0,-1 1 0 0 0,1-1 0 0 0,-1 1 0 0 0,1-1 0 0 0,0 0 0 0 0,0 1 0 0 0,0-1 0 0 0,0 0 0 0 0,0 0 0 0 0,1-1 0 0 0,2 3 0 0 0,-4-4 94 0 0,34-65-55 0 0,-13-1 2 0 0,17-40-153 0 0,-5 29-2661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32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38 2172 0 0,'-4'26'988'0'0,"2"0"0"0"0,0 49 0 0 0,2-55-893 0 0,1-16-37 0 0,0 1-1 0 0,0 0 1 0 0,0-1-1 0 0,0 1 1 0 0,1-1-1 0 0,0 1 1 0 0,0-1-1 0 0,0 0 1 0 0,1 0-1 0 0,-1 0 1 0 0,1 0-1 0 0,0 0 1 0 0,5 5-1 0 0,-6-7-18 0 0,0 0 0 0 0,-1 0 0 0 0,1 0 0 0 0,1 0 0 0 0,-1 0 0 0 0,0-1 0 0 0,0 1 0 0 0,1-1 0 0 0,-1 1 0 0 0,1-1 0 0 0,-1 0 0 0 0,1 0 0 0 0,0 0 0 0 0,-1 0 0 0 0,1 0 0 0 0,0-1 0 0 0,-1 1 0 0 0,1-1 0 0 0,0 0 0 0 0,0 0 0 0 0,0 0 0 0 0,-1 0 0 0 0,1 0 0 0 0,0 0 0 0 0,4-2 0 0 0,0-1-18 0 0,0-1-1 0 0,0 1 1 0 0,0-1-1 0 0,0-1 1 0 0,-1 1-1 0 0,1-1 1 0 0,-1-1-1 0 0,-1 1 1 0 0,1-1-1 0 0,-1 0 1 0 0,0 0-1 0 0,0 0 1 0 0,0-1-1 0 0,-1 0 1 0 0,0 0 0 0 0,3-8-1 0 0,-1 1 0 0 0,-1-1 1 0 0,-1 1-1 0 0,0-1 0 0 0,-1-1 1 0 0,0 1-1 0 0,-1 0 0 0 0,-1-26 0 0 0,-1 39-23 0 0,0 1 0 0 0,0 0 0 0 0,0 0-1 0 0,0 0 1 0 0,0 0 0 0 0,0 0 0 0 0,-1 0-1 0 0,1-1 1 0 0,0 1 0 0 0,-1 0 0 0 0,1 0 0 0 0,-1 0-1 0 0,1 0 1 0 0,-1 0 0 0 0,0 0 0 0 0,1 0-1 0 0,-1 1 1 0 0,0-1 0 0 0,0 0 0 0 0,0 0-1 0 0,1 0 1 0 0,-1 1 0 0 0,0-1 0 0 0,0 0-1 0 0,0 1 1 0 0,0-1 0 0 0,0 1 0 0 0,0-1 0 0 0,0 1-1 0 0,0 0 1 0 0,-1-1 0 0 0,1 1 0 0 0,0 0-1 0 0,0 0 1 0 0,0 0 0 0 0,0 0 0 0 0,0 0-1 0 0,0 0 1 0 0,-1 0 0 0 0,1 0 0 0 0,0 0-1 0 0,-1 1 1 0 0,-5 0-38 0 0,0 0 0 0 0,0 1-1 0 0,0 0 1 0 0,0 0 0 0 0,-9 5 0 0 0,0 1-1004 0 0,2 0 1 0 0,-1 1 0 0 0,-21 18 0 0 0,30-23-182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33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1 964 0 0,'0'11'556'0'0,"-2"20"-12"0"0,4-11 364 0 0,-2 1-484 0 0,0-2-60 0 0,0-1-72 0 0,19 11 24 0 0,-15-18-28 0 0,-2-1-100 0 0,0 0-16 0 0,2-3-156 0 0,0-1-236 0 0,1 0-8 0 0,1-2-72 0 0,-2-2-324 0 0,0 0-376 0 0,2-4 24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33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63 908 0 0,'2'-20'2095'0'0,"-1"18"-1981"0"0,-1 1 1 0 0,1 0 0 0 0,-1 0-1 0 0,0-1 1 0 0,0 1-1 0 0,1 0 1 0 0,-1 0 0 0 0,0-1-1 0 0,0 1 1 0 0,0 0-1 0 0,0-1 1 0 0,-1 1 0 0 0,1 0-1 0 0,0 0 1 0 0,0-1-1 0 0,-1 1 1 0 0,1 0 0 0 0,-1 0-1 0 0,1 0 1 0 0,-1-1-1 0 0,0 1 1 0 0,1 0 0 0 0,-1 0-1 0 0,0 0 1 0 0,0 0-1 0 0,1 0 1 0 0,-1 0 0 0 0,0 0-1 0 0,0 1 1 0 0,0-1-1 0 0,0 0 1 0 0,-2 0 0 0 0,2 0-87 0 0,0 0 0 0 0,0 1 1 0 0,0 0-1 0 0,0-1 0 0 0,-1 1 1 0 0,1 0-1 0 0,0-1 0 0 0,0 1 1 0 0,0 0-1 0 0,0 0 0 0 0,-1 0 1 0 0,1 0-1 0 0,0 0 0 0 0,0 0 1 0 0,0 0-1 0 0,-1 1 0 0 0,1-1 1 0 0,0 0-1 0 0,0 1 0 0 0,0-1 1 0 0,0 1-1 0 0,0-1 1 0 0,-2 1-1 0 0,-1 2 12 0 0,0 0 1 0 0,0 0 0 0 0,1 0-1 0 0,-1 0 1 0 0,1 0-1 0 0,-5 6 1 0 0,0 2 45 0 0,-1 0 0 0 0,2 1 1 0 0,-11 20-1 0 0,15-21-31 0 0,-1-1-1 0 0,2 1 1 0 0,-1 0 0 0 0,1 0-1 0 0,1 0 1 0 0,0 0 0 0 0,1 13-1 0 0,0-21-59 0 0,1 0 0 0 0,0 0-1 0 0,-1 0 1 0 0,1 1 0 0 0,0-1-1 0 0,1 0 1 0 0,-1-1 0 0 0,1 1-1 0 0,-1 0 1 0 0,1 0 0 0 0,0 0-1 0 0,0-1 1 0 0,0 1 0 0 0,0-1-1 0 0,5 4 1 0 0,-3-2-5 0 0,0 0 0 0 0,1 0-1 0 0,0-1 1 0 0,0 0 0 0 0,0 0 0 0 0,0 0 0 0 0,9 3 0 0 0,-11-5-92 0 0,0-1-1 0 0,0 1 1 0 0,0-1 0 0 0,0 1 0 0 0,0-1 0 0 0,0 0 0 0 0,0 0-1 0 0,0 0 1 0 0,0-1 0 0 0,0 1 0 0 0,0-1 0 0 0,0 0 0 0 0,-1 0 0 0 0,1 0-1 0 0,0 0 1 0 0,3-2 0 0 0,3-2-409 0 0,0-1 0 0 0,0 0 0 0 0,9-9 1 0 0,-5 5-650 0 0,4-3-109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33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 2464 0 0,'59'-2'5784'0'0,"27"-4"-4928"0"0,-37-2-574 0 0,38-8-229 0 0,-45 9-827 0 0,0-1 0 0 0,-1-2 0 0 0,0-2 0 0 0,49-22 0 0 0,-51 19-1785 0 0,-26 9 1321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34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14 1648 0 0,'-3'1'638'0'0,"0"1"0"0"0,1 0 1 0 0,-1 0-1 0 0,0 0 0 0 0,1 0 0 0 0,-1 0 0 0 0,-2 5 0 0 0,5-7-589 0 0,-1 0-1 0 0,1 0 1 0 0,0 0-1 0 0,0 1 1 0 0,0-1-1 0 0,0 0 1 0 0,0 0-1 0 0,0 1 1 0 0,0-1-1 0 0,0 0 1 0 0,0 0-1 0 0,0 1 1 0 0,0-1-1 0 0,0 0 1 0 0,0 0-1 0 0,0 1 1 0 0,0-1-1 0 0,0 0 1 0 0,0 0-1 0 0,0 1 1 0 0,0-1-1 0 0,0 0 1 0 0,1 0-1 0 0,-1 1 1 0 0,0-1-1 0 0,0 0 1 0 0,0 0-1 0 0,0 0 1 0 0,0 1-1 0 0,1-1 1 0 0,-1 0-1 0 0,0 0 1 0 0,0 0-1 0 0,0 0 1 0 0,1 1-1 0 0,-1-1 1 0 0,22 5 704 0 0,32-2-405 0 0,1-2 1 0 0,0-3-1 0 0,91-15 0 0 0,-84 10-476 0 0,8 1-635 0 0,-46 5-979 0 0,0-1 0 0 0,0-1-1 0 0,35-9 1 0 0,-52 11 496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42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1997 1380 0 0,'0'0'2109'0'0,"-1"6"-1724"0"0,0 2-232 0 0,0 0 0 0 0,1 0-1 0 0,1 0 1 0 0,-1 0-1 0 0,1 0 1 0 0,1 0 0 0 0,-1-1-1 0 0,1 1 1 0 0,4 8-1 0 0,10 38 539 0 0,66 195 1010 0 0,-78-239-1569 0 0,0 0 0 0 0,0 0 0 0 0,1-1 0 0 0,0 1 1 0 0,1-1-1 0 0,0 0 0 0 0,9 10 447 0 0,-14-21-561 0 0,0 0 1 0 0,0 1-1 0 0,0-1 1 0 0,0 0-1 0 0,-1 0 1 0 0,1 0-1 0 0,0 0 1 0 0,-1 0-1 0 0,1-1 1 0 0,-1 1-1 0 0,0-3 1 0 0,-6-165 289 0 0,-10-169-167 0 0,-36-96 72 0 0,48 400-202 0 0,-19-238-48 0 0,4-79 150 0 0,19 348-118 0 0,0 0 1 0 0,-1 1 0 0 0,0-1-1 0 0,0 1 1 0 0,0-1-1 0 0,0 1 1 0 0,0 0-1 0 0,-3-5 1 0 0,-8-26 61 0 0,4-61-51 0 0,3-98-1 0 0,5 191-3 0 0,0 1-3 0 0,0 0 1 0 0,0-1-1 0 0,0 1 1 0 0,-1 0-1 0 0,1 0 0 0 0,0 0 1 0 0,-1 0-1 0 0,1 0 1 0 0,-1 0-1 0 0,1 0 1 0 0,-1 0-1 0 0,1 0 0 0 0,-1 0 1 0 0,0 0-1 0 0,1 0 1 0 0,-1 0-1 0 0,0 0 1 0 0,0 1-1 0 0,0-1 0 0 0,0 0 1 0 0,0 0-1 0 0,-1 0 1 0 0,-1-1 4 0 0,0-1 24 0 0,3-43-26 0 0,0-24 52 0 0,0 68-66 0 0,-1 1 10 0 0,1 1 0 0 0,0-1 0 0 0,0 1 0 0 0,0-1 0 0 0,0 1 0 0 0,0-1-1 0 0,0 1 1 0 0,0-1 0 0 0,0 0 0 0 0,0 1 0 0 0,0-1 0 0 0,0 1 0 0 0,0-1 0 0 0,1 1 0 0 0,-1-1-1 0 0,0 1 1 0 0,0-1 0 0 0,0 1 0 0 0,1-1 0 0 0,-1 1 0 0 0,0-1 0 0 0,1 0 0 0 0,5-4 3 0 0,-1-1 1 0 0,1 1-1 0 0,0 1 1 0 0,0-1-1 0 0,1 1 1 0 0,-1 0-1 0 0,1 0 1 0 0,0 1-1 0 0,13-5 1 0 0,11-1-10 0 0,35-7 0 0 0,-8 3 47 0 0,97-25-106 0 0,287-32 1 0 0,-226 50 181 0 0,222-26 68 0 0,-327 37-208 0 0,137 4 1 0 0,-167 6 18 0 0,63-15 18 0 0,79 14-30 0 0,-214 0 26 0 0,1 1 1 0 0,-1 1-1 0 0,0-1 0 0 0,15 6 0 0 0,31 4 21 0 0,188-8-29 0 0,-166-3-50 0 0,-71 0 53 0 0,0 0-1 0 0,0-1 0 0 0,-1 1 1 0 0,1-1-1 0 0,0-1 1 0 0,9-2-1 0 0,-9 2 4 0 0,1 0-1 0 0,-1 0 1 0 0,0 1 0 0 0,1 0-1 0 0,11-1 1 0 0,111-9-95 0 0,30-1 115 0 0,-159 12-26 0 0,47 1-12 0 0,0-2 0 0 0,76-12 0 0 0,-71 5-2 0 0,-23 5-602 0 0,-27 2 140 0 0,10 1-4391 0 0,-15-1 3635 0 0,-8 2 51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43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 1504 0 0,'0'3'293'0'0,"1"4"-120"0"0,-1 0 0 0 0,1 0 0 0 0,0-1 0 0 0,0 1-1 0 0,1-1 1 0 0,0 1 0 0 0,3 7 0 0 0,8 23 689 0 0,2 5-284 0 0,2-1-1 0 0,31 56 1 0 0,-26-55-318 0 0,-9-18-73 0 0,-1 0 0 0 0,-2 2 1 0 0,0-1-1 0 0,-2 1 0 0 0,8 37 1 0 0,-16-60-143 0 0,0 1 0 0 0,0-1 1 0 0,0 1-1 0 0,0-1 1 0 0,0 1-1 0 0,0-1 0 0 0,-1 1 1 0 0,0-1-1 0 0,0 0 1 0 0,0 1-1 0 0,0-1 0 0 0,0 0 1 0 0,-1 0-1 0 0,1 1 1 0 0,-1-1-1 0 0,0-1 0 0 0,0 1 1 0 0,0 0-1 0 0,0 0 1 0 0,-1-1-1 0 0,1 1 0 0 0,-1-1 1 0 0,0 0-1 0 0,1 1 1 0 0,-1-1-1 0 0,0-1 0 0 0,0 1 1 0 0,0 0-1 0 0,0-1 1 0 0,-1 1-1 0 0,1-1 0 0 0,-5 1 1 0 0,2 0 78 0 0,0 0 1 0 0,-1 0-1 0 0,1 0 1 0 0,-1-1-1 0 0,-9 1 1 0 0,14-3-116 0 0,1 1 0 0 0,0-1 0 0 0,-1 1 1 0 0,1-1-1 0 0,0 1 0 0 0,0-1 0 0 0,0 1 1 0 0,-1-1-1 0 0,1 0 0 0 0,0 0 1 0 0,0 0-1 0 0,0 0 0 0 0,0 0 0 0 0,0 0 1 0 0,-1-2-1 0 0,0 1 9 0 0,-1 0-4 0 0,0 0 1 0 0,0-1-1 0 0,0 0 0 0 0,1 0 0 0 0,-1 0 0 0 0,1 0 0 0 0,-1 0 1 0 0,1 0-1 0 0,0 0 0 0 0,0-1 0 0 0,1 1 0 0 0,-1-1 1 0 0,1 0-1 0 0,-1 1 0 0 0,1-1 0 0 0,0 0 0 0 0,1 0 0 0 0,-1 0 1 0 0,1 1-1 0 0,0-1 0 0 0,-1 0 0 0 0,2 0 0 0 0,-1 0 0 0 0,0 0 1 0 0,1 0-1 0 0,0 0 0 0 0,0 1 0 0 0,2-8 0 0 0,4-6-3 0 0,0 0 0 0 0,2 0 0 0 0,0 1 0 0 0,17-25 0 0 0,-17 28 4 0 0,37-49 72 0 0,-29 40-52 0 0,29-46 0 0 0,-42 59-32 0 0,0 1 0 0 0,0-1 0 0 0,0 0 0 0 0,-1-1 0 0 0,-1 1 0 0 0,0 0 0 0 0,0-1 0 0 0,-1 0 0 0 0,1-14 0 0 0,-2 18 3 0 0,1 1 0 0 0,-1-1-1 0 0,-1 0 1 0 0,1 1 0 0 0,-1-1 0 0 0,0 0-1 0 0,0 1 1 0 0,-1-1 0 0 0,1 1 0 0 0,-1 0-1 0 0,-1-1 1 0 0,1 1 0 0 0,-1 0 0 0 0,0 0-1 0 0,0 1 1 0 0,0-1 0 0 0,0 0-1 0 0,-1 1 1 0 0,-6-6 0 0 0,8 8-6 0 0,0 1 0 0 0,0-1 1 0 0,0 1-1 0 0,0-1 0 0 0,0 1 0 0 0,0 0 0 0 0,0 0 0 0 0,-1 0 1 0 0,1 0-1 0 0,-1 0 0 0 0,1 0 0 0 0,0 1 0 0 0,-1-1 1 0 0,1 1-1 0 0,-1 0 0 0 0,0 0 0 0 0,1 0 0 0 0,-1 0 0 0 0,1 0 1 0 0,-1 0-1 0 0,1 1 0 0 0,-1-1 0 0 0,1 1 0 0 0,0 0 1 0 0,-5 1-1 0 0,-5 3-123 0 0,1 0 1 0 0,0 1-1 0 0,-18 13 0 0 0,28-19 118 0 0,-2 3-83 0 0,0-1 0 0 0,-1 1 0 0 0,1 0 0 0 0,0 0 0 0 0,1 0-1 0 0,-1 0 1 0 0,1 0 0 0 0,-1 1 0 0 0,1-1 0 0 0,-3 7 0 0 0,-7 20-3398 0 0,9-22 1779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44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 2464 0 0,'6'29'3227'0'0,"-7"-9"-2600"0"0,-3 20-30 0 0,-41 108 358 0 0,-4 15-347 0 0,42-139-713 0 0,5-17-517 0 0,0 0 1 0 0,0 0-1 0 0,1 0 0 0 0,-1 0 0 0 0,1 8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32.9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83 8 848 0 0,'0'-1'67'0'0,"0"1"1"0"0,0 0-1 0 0,0 0 1 0 0,0 0-1 0 0,0-1 0 0 0,0 1 1 0 0,0 0-1 0 0,0 0 1 0 0,0-1-1 0 0,0 1 0 0 0,0 0 1 0 0,0 0-1 0 0,0 0 0 0 0,0-1 1 0 0,0 1-1 0 0,0 0 1 0 0,0 0-1 0 0,0 0 0 0 0,0-1 1 0 0,0 1-1 0 0,0 0 1 0 0,1 0-1 0 0,-1 0 0 0 0,0-1 1 0 0,0 1-1 0 0,0 0 1 0 0,0 0-1 0 0,0 0 0 0 0,1 0 1 0 0,-1-1-1 0 0,0 1 0 0 0,0 0 1 0 0,0 0-1 0 0,0 0 1 0 0,1 0-1 0 0,-1 0 0 0 0,0 0 1 0 0,0-1-1 0 0,0 1 1 0 0,1 0-1 0 0,-1 0 0 0 0,0 0 1 0 0,5 14 1804 0 0,-7 4-1369 0 0,0-1 0 0 0,-6 22 0 0 0,3-16-283 0 0,-65 343 1717 0 0,68-351-1733 0 0,1 0 0 0 0,0 23-1 0 0,1-33-59 0 0,0-4-134 0 0,0 0 1 0 0,0-1 0 0 0,1 1-1 0 0,-1 0 1 0 0,1 0-1 0 0,-1 0 1 0 0,1 0 0 0 0,-1 0-1 0 0,1-1 1 0 0,-1 1-1 0 0,1 0 1 0 0,0 0-1 0 0,-1-1 1 0 0,1 1 0 0 0,0 0-1 0 0,-1-1 1 0 0,1 1-1 0 0,0-1 1 0 0,0 1-1 0 0,0-1 1 0 0,0 1 0 0 0,0-1-1 0 0,0 0 1 0 0,-1 1-1 0 0,1-1 1 0 0,0 0-1 0 0,0 0 1 0 0,0 0 0 0 0,0 0-1 0 0,0 0 1 0 0,0 0-1 0 0,0 0 1 0 0,0 0 0 0 0,0 0-1 0 0,1 0 1 0 0,39-5 218 0 0,-35 5-252 0 0,-4-1 6 0 0,3 0-16 0 0,17-4-308 0 0,38-11-368 0 0,-56 14 265 0 0,-1 1 0 0 0,1 0-1 0 0,-1-1 1 0 0,0 0-1 0 0,0 0 1 0 0,0 0 0 0 0,0 0-1 0 0,0 0 1 0 0,0-1 0 0 0,0 1-1 0 0,-1-1 1 0 0,1 1-1 0 0,3-7 1 0 0,-5 4-821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44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1988 0 0,'-1'0'208'0'0,"0"1"-1"0"0,1 0 1 0 0,-1-1-1 0 0,1 1 0 0 0,-1-1 1 0 0,1 1-1 0 0,0 0 1 0 0,-1-1-1 0 0,1 1 1 0 0,-1 0-1 0 0,1 0 1 0 0,0-1-1 0 0,0 1 1 0 0,0 0-1 0 0,-1 0 0 0 0,1-1 1 0 0,0 1-1 0 0,0 0 1 0 0,0 0-1 0 0,0 0 1 0 0,0-1-1 0 0,1 2 1 0 0,-5 33 159 0 0,4-29 17 0 0,0 55 225 0 0,1-48-554 0 0,0 0 0 0 0,-1 0 1 0 0,-1 0-1 0 0,0 0 0 0 0,-3 13 0 0 0,-32 127-1180 0 0,30-139-3595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44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25 159 928 0 0,'-1'0'165'0'0,"0"0"0"0"0,0 0 0 0 0,0 0 0 0 0,0 0 0 0 0,0 0 0 0 0,0-1 0 0 0,0 1 0 0 0,0 0 1 0 0,-1 0-1 0 0,2-1 0 0 0,-1 1 0 0 0,0-1 0 0 0,0 1 0 0 0,0-1 0 0 0,0 1 0 0 0,0-1 0 0 0,0 0 0 0 0,0 0 0 0 0,1 1 0 0 0,-1-1 0 0 0,0 0 0 0 0,1 0 0 0 0,-1 0 0 0 0,0 1 0 0 0,1-1 0 0 0,-1 0 0 0 0,0-2 0 0 0,2 2-68 0 0,-1-1 0 0 0,1 1-1 0 0,-1 0 1 0 0,1 0-1 0 0,0-1 1 0 0,0 1-1 0 0,0 0 1 0 0,0 0 0 0 0,0 0-1 0 0,0 0 1 0 0,0 0-1 0 0,0 0 1 0 0,0 0-1 0 0,0 1 1 0 0,0-1-1 0 0,0 0 1 0 0,2 0 0 0 0,11-7 85 0 0,1 1-1 0 0,21-6 1 0 0,180-45-20 0 0,-111 26-4813 0 0,-81 26 3411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56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1172 0 0,'0'0'3600'0'0,"0"4"-3224"0"0,0 9-39 0 0,0-10 996 0 0,3 1-1094 0 0,-2-3-213 0 0,-1 0 0 0 0,1 1 0 0 0,0-1 0 0 0,0 0 0 0 0,1 0 0 0 0,-1 0 0 0 0,0 0 0 0 0,0 0 0 0 0,1 0 0 0 0,-1 0 0 0 0,0 0 0 0 0,1 0 0 0 0,-1-1 0 0 0,1 1 0 0 0,-1-1 0 0 0,1 1 0 0 0,1 0 0 0 0,35 1 649 0 0,-31-2-616 0 0,30-1 223 0 0,65-11 1 0 0,40-6 69 0 0,-100 15-292 0 0,96-8 105 0 0,147-19-348 0 0,-258 25-150 0 0,16-2-640 0 0,-17 5-2692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7:57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66 1028 0 0,'-5'-3'3504'0'0,"11"-3"-3246"0"0,0 0-1 0 0,1 0 1 0 0,0 1 0 0 0,0 0 0 0 0,1 0-1 0 0,-1 1 1 0 0,1 0 0 0 0,0 0 0 0 0,0 1 0 0 0,14-4-1 0 0,34-1 180 0 0,-54 8-338 0 0,-1 0-83 0 0,1 1-1 0 0,-1-1 0 0 0,0 0 1 0 0,1 0-1 0 0,-1 1 1 0 0,0-1-1 0 0,1 0 0 0 0,-1 1 1 0 0,0-1-1 0 0,0 1 0 0 0,0 0 1 0 0,1-1-1 0 0,-1 1 1 0 0,0 0-1 0 0,0 0 0 0 0,0 0 1 0 0,0 0-1 0 0,0 0 0 0 0,0 0 1 0 0,1 2-1 0 0,-1-1-2 0 0,0 0 0 0 0,1 0 1 0 0,-1 0-1 0 0,0 0 0 0 0,0 0 0 0 0,-1 0 0 0 0,1 1 1 0 0,0-1-1 0 0,-1 0 0 0 0,1 0 0 0 0,-1 1 0 0 0,0-1 1 0 0,0 1-1 0 0,0-1 0 0 0,0 0 0 0 0,0 1 0 0 0,0-1 1 0 0,-1 0-1 0 0,-1 5 0 0 0,-1 3-16 0 0,-1 1 0 0 0,0-1-1 0 0,-7 11 1 0 0,-1 5 0 0 0,5-12 66 0 0,0-1 0 0 0,0 0 0 0 0,-18 22 0 0 0,14-20 172 0 0,11-14-223 0 0,0-1 0 0 0,-1 0 0 0 0,1 0 0 0 0,0 1 0 0 0,0-1 0 0 0,0 0 0 0 0,0 1 0 0 0,-1-1 0 0 0,1 0 0 0 0,0 0 0 0 0,0 1 0 0 0,0-1 0 0 0,0 0 0 0 0,0 1 0 0 0,0-1 0 0 0,0 0 0 0 0,0 1 0 0 0,0-1 0 0 0,0 0 0 0 0,0 1 0 0 0,0-1 0 0 0,0 0 0 0 0,0 1 0 0 0,0-1 0 0 0,0 0 0 0 0,0 1 0 0 0,1-1 0 0 0,-1 0 0 0 0,0 0 0 0 0,0 1 0 0 0,0-1 0 0 0,1 0 0 0 0,-1 1 0 0 0,0-1 0 0 0,0 0 0 0 0,0 0 0 0 0,1 1 0 0 0,-1-1 0 0 0,0 0 0 0 0,0 0 0 0 0,1 0 0 0 0,-1 0 0 0 0,0 1 0 0 0,1-1 0 0 0,-1 0 0 0 0,0 0 0 0 0,1 0 0 0 0,-1 0 0 0 0,0 0 0 0 0,1 0 0 0 0,-1 0 0 0 0,0 0 0 0 0,1 0 0 0 0,-1 0 0 0 0,0 0 0 0 0,1 0 0 0 0,-1 0 0 0 0,35 2 166 0 0,9 1-84 0 0,-37-1-99 0 0,-1 1-1 0 0,1-1 1 0 0,-1 1 0 0 0,0 0-1 0 0,0 1 1 0 0,0-1 0 0 0,0 1 0 0 0,-1 0-1 0 0,0 1 1 0 0,0-1 0 0 0,0 1-1 0 0,0 0 1 0 0,-1 1 0 0 0,1-1 0 0 0,-1 1-1 0 0,-1-1 1 0 0,1 1 0 0 0,-1 0-1 0 0,0 1 1 0 0,0-1 0 0 0,-1 0 0 0 0,0 1-1 0 0,0-1 1 0 0,-1 1 0 0 0,1 0-1 0 0,-1 0 1 0 0,-1 0 0 0 0,0 13 0 0 0,-1-10-6 0 0,0-1 1 0 0,-1 0 0 0 0,0 1-1 0 0,0-1 1 0 0,-1 0 0 0 0,-1 0-1 0 0,1 0 1 0 0,-1 0 0 0 0,-1-1-1 0 0,0 0 1 0 0,0 0 0 0 0,-1 0-1 0 0,-8 10 1 0 0,-1-1 67 0 0,-2 0 0 0 0,0-1 0 0 0,0 0 0 0 0,-31 19 0 0 0,41-30 8 0 0,0-1-1 0 0,0-1 0 0 0,-1 1 1 0 0,1-1-1 0 0,-1-1 0 0 0,0 1 1 0 0,0-1-1 0 0,-11 1 0 0 0,-66 1 1226 0 0,73-4-1109 0 0,11 0-175 0 0,-1-1-1 0 0,1 1 0 0 0,0-1 0 0 0,-1 1 0 0 0,1-1 0 0 0,0 1 0 0 0,-1-1 0 0 0,1 0 0 0 0,0 0 0 0 0,0 1 1 0 0,0-1-1 0 0,-1 0 0 0 0,1 0 0 0 0,0 0 0 0 0,-1-2 0 0 0,0 1 4 0 0,0 0-91 0 0,0 1 0 0 0,0-1 0 0 0,0 0 1 0 0,0 0-1 0 0,0 0 0 0 0,1 0 0 0 0,-1 0 0 0 0,0 0 0 0 0,1 0 0 0 0,-2-3 0 0 0,3 4-255 0 0,-1-1 0 0 0,1 1 0 0 0,0-1 0 0 0,-1 1-1 0 0,1-1 1 0 0,0 1 0 0 0,0-1 0 0 0,0 1 0 0 0,0-1-1 0 0,0 1 1 0 0,0-1 0 0 0,1 0 0 0 0,-1 1 0 0 0,0-1-1 0 0,1 1 1 0 0,-1 0 0 0 0,1-1 0 0 0,0 1 0 0 0,-1-1 0 0 0,1 1-1 0 0,0 0 1 0 0,2-3 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8:04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318 249 1956 0 0,'0'0'3703'0'0,"5"0"-3551"0"0,-4-1-142 0 0,0 1-1 0 0,0 0 0 0 0,-1 0 0 0 0,1 0 1 0 0,0 0-1 0 0,0 0 0 0 0,-1 0 1 0 0,1 1-1 0 0,0-1 0 0 0,0 0 1 0 0,-1 0-1 0 0,1 0 0 0 0,0 1 0 0 0,-1-1 1 0 0,1 0-1 0 0,0 1 0 0 0,-1-1 1 0 0,1 0-1 0 0,0 1 0 0 0,-1-1 1 0 0,1 1-1 0 0,-1-1 0 0 0,1 1 0 0 0,-1 0 1 0 0,1-1-1 0 0,-1 1 0 0 0,1 0 1 0 0,1 26 408 0 0,-3-6-49 0 0,1-17-337 0 0,1-1 0 0 0,-1 1 1 0 0,0 0-1 0 0,1-1 0 0 0,0 1 1 0 0,0-1-1 0 0,0 1 0 0 0,0-1 1 0 0,1 1-1 0 0,-1-1 0 0 0,4 5 1 0 0,-4-7-25 0 0,0 0 0 0 0,0 1 0 0 0,0-1 1 0 0,0 0-1 0 0,1 0 0 0 0,-1 0 1 0 0,0 0-1 0 0,0 0 0 0 0,1 0 1 0 0,-1 0-1 0 0,1-1 0 0 0,-1 1 1 0 0,1 0-1 0 0,-1-1 0 0 0,1 1 0 0 0,0-1 1 0 0,-1 0-1 0 0,1 1 0 0 0,-1-1 1 0 0,1 0-1 0 0,0 0 0 0 0,-1 0 1 0 0,1 0-1 0 0,0 0 0 0 0,-1 0 0 0 0,1-1 1 0 0,-1 1-1 0 0,1-1 0 0 0,0 1 1 0 0,2-2-1 0 0,7-3 2 0 0,0 0 0 0 0,0-1 0 0 0,0 0 0 0 0,-1-1 0 0 0,1-1 0 0 0,-2 1 0 0 0,1-1 0 0 0,-1-1 0 0 0,-1 0 0 0 0,1 0 0 0 0,-1-1 0 0 0,-1 0-1 0 0,0 0 1 0 0,-1-1 0 0 0,11-21 0 0 0,-15 26-6 0 0,-1 0 0 0 0,1 0-1 0 0,-1 0 1 0 0,0 0-1 0 0,-1 0 1 0 0,1 0 0 0 0,-1 0-1 0 0,-1-8 1 0 0,0-3-70 0 0,1 13 83 0 0,-1 0 0 0 0,0 0 0 0 0,0 0 0 0 0,-1 0-1 0 0,1 0 1 0 0,-1 0 0 0 0,0 0 0 0 0,0 1 0 0 0,0-1 0 0 0,-3-4 0 0 0,-31-33 194 0 0,31 36-191 0 0,1 1 0 0 0,-2-1 0 0 0,1 1 0 0 0,0 1-1 0 0,-1-1 1 0 0,0 1 0 0 0,1 0 0 0 0,-1 0 0 0 0,-1 1-1 0 0,1 0 1 0 0,0 0 0 0 0,-11-2 0 0 0,16 4 23 0 0,-23 3-70 0 0,18 1 31 0 0,1 0 0 0 0,0 1 0 0 0,0 0 0 0 0,1 0-1 0 0,-1 0 1 0 0,1 0 0 0 0,0 1 0 0 0,1-1 0 0 0,-1 1-1 0 0,1 0 1 0 0,0 0 0 0 0,0 1 0 0 0,-1 7 0 0 0,-3 8-8 0 0,1 0 0 0 0,-5 38 0 0 0,7-15 0 0 0,2 68-1 0 0,2-66 74 0 0,1-32-73 0 0,0 1 1 0 0,1-1 0 0 0,1 1-1 0 0,5 15 1 0 0,-4-14 9 0 0,0-1 0 0 0,-1 1 1 0 0,1 22-1 0 0,-1 174 25 0 0,-3-204-21 0 0,0 1 0 0 0,-1-1-1 0 0,0 1 1 0 0,-1-1 0 0 0,0 1 0 0 0,0-1 0 0 0,-6 12-1 0 0,1 2 78 0 0,5-17-12 0 0,-1 0-1 0 0,1 0 0 0 0,-1 0 0 0 0,0 0 1 0 0,0-1-1 0 0,-1 1 0 0 0,0-1 0 0 0,0 0 1 0 0,0 0-1 0 0,0 0 0 0 0,-1 0 0 0 0,0-1 1 0 0,0 0-1 0 0,0 0 0 0 0,-1 0 0 0 0,1-1 0 0 0,-1 1 1 0 0,0-1-1 0 0,0-1 0 0 0,0 1 0 0 0,0-1 1 0 0,0 0-1 0 0,0-1 0 0 0,-1 1 0 0 0,1-1 1 0 0,-1 0-1 0 0,1-1 0 0 0,-8 0 0 0 0,4 0-25 0 0,0-1 0 0 0,0-1 0 0 0,0 1 0 0 0,1-2-1 0 0,-1 1 1 0 0,1-1 0 0 0,-11-5 0 0 0,-4-2 92 0 0,4 5-87 0 0,-10-6-620 0 0,29 10 218 0 0,0 0 1 0 0,0 0-1 0 0,0-1 1 0 0,0 1 0 0 0,0 0-1 0 0,0 0 1 0 0,0 0-1 0 0,1-1 1 0 0,-1 1-1 0 0,0 0 1 0 0,1-1 0 0 0,-1 1-1 0 0,1-1 1 0 0,-1 1-1 0 0,1-1 1 0 0,0 1-1 0 0,0-1 1 0 0,-1 1 0 0 0,1-1-1 0 0,1-2 1 0 0,-1-4-769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8:04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2200 0 0,'2'27'759'0'0,"2"-1"-1"0"0,1 0 0 0 0,1 0 1 0 0,13 37-1 0 0,-18-62-749 0 0,0 2 42 0 0,0 1 0 0 0,0-1 0 0 0,1 0 0 0 0,-1 0 0 0 0,1 0 0 0 0,0 0 1 0 0,0 0-1 0 0,3 3 0 0 0,-4-5-26 0 0,-1-1 0 0 0,0 0 0 0 0,1 1 0 0 0,-1-1 0 0 0,1 0 1 0 0,-1 1-1 0 0,1-1 0 0 0,-1 0 0 0 0,1 0 0 0 0,-1 1 0 0 0,1-1 0 0 0,-1 0 1 0 0,1 0-1 0 0,0 0 0 0 0,-1 0 0 0 0,1 1 0 0 0,-1-1 0 0 0,1 0 0 0 0,-1 0 1 0 0,1 0-1 0 0,-1 0 0 0 0,2-1 0 0 0,-1 1-2 0 0,0-1 1 0 0,0 1-1 0 0,0-1 1 0 0,0 0-1 0 0,-1 1 1 0 0,1-1-1 0 0,0 0 1 0 0,0 0-1 0 0,-1 1 1 0 0,1-1-1 0 0,0 0 1 0 0,-1 0-1 0 0,1 0 1 0 0,-1 0-1 0 0,1 0 1 0 0,0-2-1 0 0,26-39 346 0 0,-20 34-306 0 0,-1 0 0 0 0,-1 0 0 0 0,8-16 0 0 0,-3 4-353 0 0,0 0 0 0 0,21-28 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8:05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93 1256 0 0,'0'5'334'0'0,"0"0"0"0"0,0 0 1 0 0,1-1-1 0 0,-1 1 0 0 0,1 0 0 0 0,0 0 0 0 0,1 0 1 0 0,-1-1-1 0 0,1 1 0 0 0,0-1 0 0 0,4 7 0 0 0,-4-8-287 0 0,0 0 1 0 0,0-1-1 0 0,0 0 0 0 0,0 0 0 0 0,1 1 1 0 0,-1-1-1 0 0,1 0 0 0 0,0-1 0 0 0,0 1 1 0 0,0-1-1 0 0,-1 1 0 0 0,1-1 0 0 0,0 0 1 0 0,1 0-1 0 0,-1 0 0 0 0,0 0 0 0 0,0-1 1 0 0,5 1-1 0 0,-3-1-13 0 0,0-1 0 0 0,-1 1 0 0 0,1-1 0 0 0,-1 0 0 0 0,1-1 0 0 0,-1 1 0 0 0,1-1 0 0 0,-1 0 0 0 0,0 0 0 0 0,1-1 0 0 0,-1 1 0 0 0,3-4 0 0 0,4-1 52 0 0,-2 0-1 0 0,1-1 1 0 0,13-14-1 0 0,-20 19-19 0 0,0-1 0 0 0,-1 0 0 0 0,1 0 0 0 0,-1 0 0 0 0,0 0-1 0 0,0 0 1 0 0,0 0 0 0 0,0-1 0 0 0,-1 1 0 0 0,2-7 0 0 0,-3 8-25 0 0,1 1-1 0 0,-1-1 1 0 0,0 1 0 0 0,0-1-1 0 0,0 1 1 0 0,0 0 0 0 0,0-1-1 0 0,-1 1 1 0 0,1-1 0 0 0,-1 1-1 0 0,0 0 1 0 0,1-1 0 0 0,-1 1-1 0 0,0 0 1 0 0,0 0-1 0 0,-1-1 1 0 0,1 1 0 0 0,0 0-1 0 0,-3-3 1 0 0,1 3-21 0 0,0 0 0 0 0,1 0-1 0 0,-1 0 1 0 0,0 1 0 0 0,0-1 0 0 0,0 1-1 0 0,0 0 1 0 0,0-1 0 0 0,-1 1 0 0 0,1 1 0 0 0,0-1-1 0 0,-1 0 1 0 0,1 1 0 0 0,0 0 0 0 0,-1 0-1 0 0,1 0 1 0 0,0 0 0 0 0,-1 0 0 0 0,1 1-1 0 0,0-1 1 0 0,-1 1 0 0 0,1 0 0 0 0,0 0-1 0 0,0 0 1 0 0,0 0 0 0 0,-5 3 0 0 0,-6 3-141 0 0,1 0 0 0 0,0 1 0 0 0,1 0 0 0 0,-18 15 0 0 0,-4 14-1551 0 0,19-9-2274 0 0,13-22 2701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8:05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1268 0 0,'-2'7'416'0'0,"0"1"1"0"0,0 0-1 0 0,1-1 0 0 0,0 1 1 0 0,0 0-1 0 0,1 0 0 0 0,0 0 0 0 0,1 9 1 0 0,-1 1-116 0 0,1-8-551 0 0,0 1 1 0 0,1-1 0 0 0,0 0-1 0 0,1 0 1 0 0,0 0-1 0 0,1 0 1 0 0,0 0-1 0 0,5 10 1 0 0,-5-13-942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8:05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88 1060 0 0,'2'-4'331'0'0,"0"0"0"0"0,-1 0-1 0 0,0 0 1 0 0,0 0 0 0 0,0 0 0 0 0,0 0-1 0 0,-1 0 1 0 0,0-1 0 0 0,0 1-1 0 0,0 0 1 0 0,0 0 0 0 0,0-1 0 0 0,-1 1-1 0 0,0 0 1 0 0,-2-5 739 0 0,3 9-1051 0 0,0 0 0 0 0,-1-1-1 0 0,1 1 1 0 0,-1 0 0 0 0,1 0 0 0 0,-1 0 0 0 0,1 0 0 0 0,0-1 0 0 0,-1 1 0 0 0,1 0 0 0 0,0 0 0 0 0,-1-1 0 0 0,1 1 0 0 0,0 0 0 0 0,-1-1 0 0 0,1 1 0 0 0,0 0 0 0 0,-1-1 0 0 0,1 1 0 0 0,0-1-1 0 0,0 1 1 0 0,0 0 0 0 0,-1-1 0 0 0,1 1 0 0 0,0-1 0 0 0,0 0 0 0 0,0 1-10 0 0,0 0 0 0 0,0-1-1 0 0,0 1 1 0 0,-1-1 0 0 0,1 1 0 0 0,0 0 0 0 0,0-1-1 0 0,0 1 1 0 0,0 0 0 0 0,-1-1 0 0 0,1 1-1 0 0,0 0 1 0 0,0-1 0 0 0,-1 1 0 0 0,1 0 0 0 0,0-1-1 0 0,-1 1 1 0 0,1 0 0 0 0,0 0 0 0 0,-1-1-1 0 0,1 1 1 0 0,0 0 0 0 0,-1 0 0 0 0,1 0-1 0 0,0 0 1 0 0,-1-1 0 0 0,1 1 0 0 0,-1 0 0 0 0,1 0-1 0 0,0 0 1 0 0,-1 0 0 0 0,1 0 0 0 0,-1 0-1 0 0,1 0 1 0 0,0 0 0 0 0,-1 0 0 0 0,1 0-1 0 0,-1 0 1 0 0,1 0 0 0 0,0 1 0 0 0,-1-1 0 0 0,1 0-1 0 0,0 0 1 0 0,-1 0 0 0 0,1 0 0 0 0,-1 1-1 0 0,1-1 1 0 0,0 0 0 0 0,-1 1 0 0 0,-7 4 63 0 0,1 1 0 0 0,0 0 0 0 0,0 0 0 0 0,0 0 0 0 0,1 1 0 0 0,-1 0 0 0 0,2 1 0 0 0,-1-1 0 0 0,1 1-1 0 0,0 0 1 0 0,1 0 0 0 0,0 1 0 0 0,0-1 0 0 0,1 1 0 0 0,0 0 0 0 0,0 0 0 0 0,1 0 0 0 0,1 0 0 0 0,-1 1 0 0 0,1 14 0 0 0,2-19-48 0 0,0 0 0 0 0,0 1-1 0 0,1-1 1 0 0,0 0 0 0 0,0 0-1 0 0,0 0 1 0 0,1-1 0 0 0,-1 1-1 0 0,1 0 1 0 0,0-1 0 0 0,1 0-1 0 0,-1 0 1 0 0,1 0 0 0 0,5 5-1 0 0,-2-1 64 0 0,-4-5-119 0 0,1 0 0 0 0,-1 0 0 0 0,1 0 0 0 0,-1 0 0 0 0,1-1 0 0 0,0 0 0 0 0,0 1 0 0 0,0-1 1 0 0,0-1-1 0 0,1 1 0 0 0,-1-1 0 0 0,0 1 0 0 0,1-1 0 0 0,-1 0 0 0 0,1-1 0 0 0,-1 1 0 0 0,1-1 0 0 0,0 0 1 0 0,-1 0-1 0 0,1-1 0 0 0,-1 1 0 0 0,6-2 0 0 0,3-1-756 0 0,-1 0-1 0 0,0-1 1 0 0,0 0 0 0 0,0-1-1 0 0,-1-1 1 0 0,18-10 0 0 0,-18 8-346 0 0,-3 2 10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8:06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66 880 0 0,'0'0'2428'0'0,"-7"0"-1832"0"0,0-1-623 0 0,0-1 482 0 0,0 1 0 0 0,-1 1 1 0 0,1-1-1 0 0,0 1 0 0 0,0 0 0 0 0,0 1 1 0 0,0 0-1 0 0,-11 2 474 0 0,55 8 382 0 0,309-2-219 0 0,-306-9-999 0 0,-1-1-27 0 0,67-9 0 0 0,4-2 31 0 0,174-13 1 0 0,33-2-3129 0 0,-213 17-2307 0 0,-97 10 4132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33.3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18 1660 0 0,'30'-8'3867'0'0,"98"-1"-2617"0"0,-98 8-5914 0 0,-19 1 3391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8:07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29 403 1216 0 0,'-4'45'4413'0'0,"-10"26"-3738"0"0,4-28 61 0 0,10-40-704 0 0,-1 0 1 0 0,1 0-1 0 0,0 0 0 0 0,0 0 0 0 0,1 0 1 0 0,-1 0-1 0 0,1 0 0 0 0,-1 0 1 0 0,1 0-1 0 0,0 0 0 0 0,0 0 1 0 0,0 0-1 0 0,0-1 0 0 0,1 1 0 0 0,-1 0 1 0 0,3 2-1 0 0,1 4 42 0 0,-4-7-64 0 0,24 41 290 0 0,-23-41-266 0 0,0 0 1 0 0,0 0 0 0 0,0 0 0 0 0,0 0 0 0 0,1 0 0 0 0,-1 0 0 0 0,1 0 0 0 0,-1-1 0 0 0,1 1 0 0 0,-1-1 0 0 0,1 0 0 0 0,4 1 0 0 0,-6-1 45 0 0,0-1-75 0 0,-1 0-1 0 0,1 0 0 0 0,-1 1 1 0 0,1-1-1 0 0,0 0 0 0 0,-1 0 1 0 0,1 0-1 0 0,0 0 0 0 0,-1 0 1 0 0,1 0-1 0 0,0 0 0 0 0,-1 0 1 0 0,1 0-1 0 0,0 0 0 0 0,-1-1 1 0 0,1 1-1 0 0,0 0 0 0 0,-1 0 1 0 0,1-1-1 0 0,-1 1 0 0 0,1 0 1 0 0,-1-1-1 0 0,1 1 0 0 0,0 0 1 0 0,-1-1-1 0 0,1 1 0 0 0,-1-1 0 0 0,1 0 1 0 0,11-9 37 0 0,-1-1 0 0 0,0 0 0 0 0,-1 0 0 0 0,-1-1 0 0 0,15-23 0 0 0,-9 4-15 0 0,-1 0 0 0 0,-1-1 0 0 0,9-39 0 0 0,15-100 101 0 0,-6 25-151 0 0,-2 32-134 0 0,-56 212 84 0 0,18-35 73 0 0,3 0 0 0 0,3 72 0 0 0,3-126-15 0 0,1-1 1 0 0,1 1-1 0 0,-1-1 0 0 0,1 0 1 0 0,1 0-1 0 0,0 0 0 0 0,0 0 0 0 0,0 0 1 0 0,1-1-1 0 0,0 1 0 0 0,6 7 0 0 0,-9-14 12 0 0,0 1 0 0 0,0-1 0 0 0,0 0 0 0 0,0 1 0 0 0,0-1 0 0 0,0 0 0 0 0,0 0-1 0 0,0 0 1 0 0,1 0 0 0 0,-1 0 0 0 0,0 0 0 0 0,1 0 0 0 0,-1-1 0 0 0,0 1 0 0 0,1 0-1 0 0,-1-1 1 0 0,1 1 0 0 0,-1-1 0 0 0,1 1 0 0 0,-1-1 0 0 0,1 0 0 0 0,0 0 0 0 0,1 1-1 0 0,1-2-3 0 0,-1 1-1 0 0,0-1 0 0 0,1 0 0 0 0,-1 0 0 0 0,0 0 0 0 0,0 0 0 0 0,1-1 0 0 0,-1 1 0 0 0,0-1 0 0 0,4-2 1 0 0,6-6-23 0 0,-1 0 0 0 0,0-1 0 0 0,17-19 0 0 0,-29 30 30 0 0,22-28-92 0 0,-2 0-1 0 0,0-2 1 0 0,-2 0 0 0 0,-1-1-1 0 0,-2-1 1 0 0,-1-1 0 0 0,-1 0-1 0 0,-2 0 1 0 0,10-52 0 0 0,-20 82 102 0 0,-1 1 1 0 0,1-1-1 0 0,-1 0 1 0 0,1 0-1 0 0,-1 1 0 0 0,0-1 1 0 0,0 0-1 0 0,0 0 1 0 0,-1 0-1 0 0,1 1 1 0 0,-1-1-1 0 0,-1-3 1 0 0,2 6-8 0 0,0 0 0 0 0,0-1-1 0 0,0 1 1 0 0,0 0 0 0 0,0 0 0 0 0,-1 0 0 0 0,1 0 0 0 0,0-1 0 0 0,0 1 0 0 0,0 0 0 0 0,-1 0 0 0 0,1 0 0 0 0,0 0 0 0 0,0 0-1 0 0,-1 0 1 0 0,1 0 0 0 0,0-1 0 0 0,0 1 0 0 0,0 0 0 0 0,-1 0 0 0 0,1 0 0 0 0,0 0 0 0 0,0 0 0 0 0,-1 0 0 0 0,1 0-1 0 0,0 0 1 0 0,0 0 0 0 0,-1 0 0 0 0,1 0 0 0 0,0 1 0 0 0,0-1 0 0 0,-1 0 0 0 0,1 0 0 0 0,0 0 0 0 0,0 0 0 0 0,0 0 0 0 0,-1 0-1 0 0,1 0 1 0 0,0 1 0 0 0,-15 17 19 0 0,5 1 63 0 0,1 1 0 0 0,0 0 0 0 0,2 0-1 0 0,-11 43 1 0 0,-7 89 114 0 0,25-150-198 0 0,-9 97-970 0 0,5 101-1 0 0,4-175-240 0 0,0-24 1093 0 0,0 0 0 0 0,0 0 0 0 0,0 1 0 0 0,1-1 0 0 0,-1 0 0 0 0,0 0 0 0 0,1 1 0 0 0,-1-1 1 0 0,1 0-1 0 0,-1 0 0 0 0,1 0 0 0 0,0 0 0 0 0,-1 0 0 0 0,1 0 0 0 0,0 0 0 0 0,0 0 0 0 0,0 0 0 0 0,-1 0 0 0 0,3 1 0 0 0,-1 0-161 0 0,4 2-1017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8:08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1 876 0 0,'-1'37'993'0'0,"-2"0"0"0"0,-9 43 1 0 0,-29 155 820 0 0,20-105-1312 0 0,6-13-705 0 0,13-67-2626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8:08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39 1292 0 0,'2'-3'159'0'0,"1"0"1"0"0,0 0-1 0 0,0 0 1 0 0,0 0-1 0 0,0 0 0 0 0,1 1 1 0 0,-1-1-1 0 0,1 1 0 0 0,-1 0 1 0 0,1 0-1 0 0,0 0 0 0 0,0 1 1 0 0,0-1-1 0 0,0 1 0 0 0,0 0 1 0 0,0 0-1 0 0,0 0 0 0 0,8 0 1 0 0,-11 1 133 0 0,1 1-226 0 0,0-1-1 0 0,0 0 1 0 0,0 1-1 0 0,0-1 1 0 0,1 1-1 0 0,-1-1 1 0 0,0 1-1 0 0,-1 0 1 0 0,1 0-1 0 0,0 0 1 0 0,0 0-1 0 0,0 0 1 0 0,2 3-1 0 0,-1-3-35 0 0,-1 1 15 0 0,0-1-1 0 0,-1 0 1 0 0,0 1 0 0 0,1 0-1 0 0,-1-1 1 0 0,0 1-1 0 0,0 0 1 0 0,1-1-1 0 0,-2 1 1 0 0,1 0 0 0 0,0 0-1 0 0,0 0 1 0 0,0 0-1 0 0,-1 0 1 0 0,1 0 0 0 0,-1 0-1 0 0,0 0 1 0 0,1 0-1 0 0,-1 0 1 0 0,0 0 0 0 0,0 0-1 0 0,0 0 1 0 0,-1 0-1 0 0,1 0 1 0 0,-2 5 0 0 0,0 1 45 0 0,-1 0 1 0 0,-1 0-1 0 0,1 1 1 0 0,-9 11-1 0 0,7-11 12 0 0,0 0-8 0 0,-1 0 1 0 0,0-1-1 0 0,0 0 1 0 0,-1 1-1 0 0,0-2 1 0 0,-1 1 0 0 0,1-1-1 0 0,-1 0 1 0 0,-1-1-1 0 0,1 0 1 0 0,-19 10-1 0 0,26-16-292 0 0,0-1-322 0 0,1 0 410 0 0,0 1 0 0 0,0-1 1 0 0,-1 1-1 0 0,1-1 0 0 0,0 1 1 0 0,0-1-1 0 0,0 1 0 0 0,0-1 1 0 0,0 1-1 0 0,-1-1 0 0 0,1 1 1 0 0,0-1-1 0 0,0 1 0 0 0,0-1 1 0 0,0 1-1 0 0,1-1 0 0 0,-1 1 1 0 0,0-1-1 0 0,0 1 0 0 0,0-1 1 0 0,0 1-1 0 0,0-1 0 0 0,1 1 1 0 0,-1-1-1 0 0,1 0 1 0 0,-1-2-1341 0 0,0-4 212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8:08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9 265 2088 0 0,'13'-21'551'0'0,"-1"-1"1"0"0,0 0-1 0 0,12-39 0 0 0,2-2 105 0 0,-24 57-476 0 0,0 0-1 0 0,0 0 0 0 0,0 0 1 0 0,-1 0-1 0 0,1 0 1 0 0,-2 0-1 0 0,1-12 565 0 0,0 17-728 0 0,-1 1-1 0 0,0-1 1 0 0,0 1 0 0 0,0-1 0 0 0,0 1 0 0 0,0-1 0 0 0,0 1 0 0 0,0-1 0 0 0,0 1 0 0 0,0-1 0 0 0,0 1 0 0 0,0-1 0 0 0,0 1 0 0 0,0-1 0 0 0,0 1-1 0 0,-1-1 1 0 0,1 1 0 0 0,0-1 0 0 0,0 1 0 0 0,0-1 0 0 0,-1 1 0 0 0,1 0 0 0 0,0-1 0 0 0,-1 1 0 0 0,1 0 0 0 0,-1-1 0 0 0,0 0-6 0 0,1 1 1 0 0,-1 0 0 0 0,0-1 0 0 0,0 1 0 0 0,0 0-1 0 0,0 0 1 0 0,1 0 0 0 0,-1 0 0 0 0,0 0 0 0 0,0 0-1 0 0,0 0 1 0 0,0 0 0 0 0,0 0 0 0 0,1 0-1 0 0,-1 0 1 0 0,0 0 0 0 0,0 1 0 0 0,0-1 0 0 0,0 0-1 0 0,1 1 1 0 0,-1-1 0 0 0,0 1 0 0 0,0-1 0 0 0,0 1-1 0 0,-17 21 141 0 0,10-9-113 0 0,1 1 0 0 0,0 0 0 0 0,1 0 0 0 0,1 1 0 0 0,0 0 1 0 0,0 0-1 0 0,-2 21 0 0 0,-7 109 275 0 0,13-127-266 0 0,1 90 132 0 0,0-106-172 0 0,1 1 0 0 0,-1 0 0 0 0,1-1-1 0 0,0 1 1 0 0,0-1 0 0 0,0 1 0 0 0,0-1-1 0 0,0 0 1 0 0,1 1 0 0 0,-1-1 0 0 0,1 0-1 0 0,-1 0 1 0 0,1 0 0 0 0,0 0 0 0 0,0 0-1 0 0,0 0 1 0 0,0 0 0 0 0,0-1 0 0 0,0 1-1 0 0,0-1 1 0 0,1 0 0 0 0,-1 1 0 0 0,1-1-1 0 0,2 1 1 0 0,2 1-133 0 0,1 0 0 0 0,0-1-1 0 0,0 1 1 0 0,-1-2 0 0 0,1 1 0 0 0,0-1-1 0 0,12 0 1 0 0,-17-1-214 0 0,1 0-1 0 0,0-1 1 0 0,0 1-1 0 0,0-1 1 0 0,-1 0-1 0 0,1 0 1 0 0,0 0 0 0 0,-1-1-1 0 0,1 1 1 0 0,-1-1-1 0 0,1 0 1 0 0,-1 0-1 0 0,5-4 1 0 0,-7 5 267 0 0,17-12-1146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8:09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1192 0 0,'10'-3'4516'0'0,"2"-3"-3653"0"0,17-8-1060 0 0,-10 11 413 0 0,0 0 0 0 0,20 1 1 0 0,-38 2-208 0 0,0 0-1 0 0,0 1 1 0 0,0-1 0 0 0,-1 0 0 0 0,1 0 0 0 0,0 1 0 0 0,0-1 0 0 0,0 0 0 0 0,0 1 0 0 0,0-1 0 0 0,-1 1 0 0 0,1-1 0 0 0,0 1-1 0 0,0-1 1 0 0,-1 1 0 0 0,1 0 0 0 0,0-1 0 0 0,-1 1 0 0 0,1 0 0 0 0,-1 0 0 0 0,1-1 0 0 0,-1 1 0 0 0,1 0 0 0 0,-1 0 0 0 0,1 0-1 0 0,-1 0 1 0 0,0 0 0 0 0,0 0 0 0 0,1-1 0 0 0,-1 1 0 0 0,0 0 0 0 0,0 0 0 0 0,0 0 0 0 0,0 0 0 0 0,0 0 0 0 0,0 0 0 0 0,0 0-1 0 0,0 0 1 0 0,-1 0 0 0 0,1 0 0 0 0,0 0 0 0 0,-1 1 0 0 0,0 3 24 0 0,0 0 0 0 0,-1 0 0 0 0,1 0 1 0 0,-1 0-1 0 0,0 0 0 0 0,-5 7 0 0 0,-75 95 310 0 0,57-80 1146 0 0,24-27-1486 0 0,1 1 0 0 0,0-1 1 0 0,0 0-1 0 0,0 0 1 0 0,0 0-1 0 0,0 0 1 0 0,0 1-1 0 0,0-1 1 0 0,-1 0-1 0 0,1 0 1 0 0,0 0-1 0 0,0 0 1 0 0,0 1-1 0 0,0-1 1 0 0,0 0-1 0 0,0 0 0 0 0,0 0 1 0 0,0 1-1 0 0,0-1 1 0 0,0 0-1 0 0,0 0 1 0 0,0 0-1 0 0,0 1 1 0 0,0-1-1 0 0,0 0 1 0 0,0 0-1 0 0,1 0 1 0 0,-1 1-1 0 0,0-1 1 0 0,0 0-1 0 0,0 0 0 0 0,0 0 1 0 0,0 0-1 0 0,0 1 1 0 0,0-1-1 0 0,1 0 1 0 0,-1 0-1 0 0,0 0 1 0 0,0 0-1 0 0,0 0 1 0 0,0 1-1 0 0,0-1 1 0 0,1 0-1 0 0,-1 0 0 0 0,0 0 1 0 0,0 0-1 0 0,0 0 1 0 0,1 0-1 0 0,-1 0 1 0 0,0 0-1 0 0,13 13 40 0 0,-10-11-25 0 0,1 0 6 0 0,1 0 0 0 0,-1 0 0 0 0,1-1 0 0 0,0 1 0 0 0,0-1-1 0 0,-1-1 1 0 0,1 1 0 0 0,0 0 0 0 0,7-1 0 0 0,-4 0-7 0 0,121 10 214 0 0,-44-8-3969 0 0,-82-2 3544 0 0,1 0 1 0 0,-1 0 0 0 0,0-1-1 0 0,0 1 1 0 0,0-1-1 0 0,1 0 1 0 0,-1 1-1 0 0,0-1 1 0 0,0-1 0 0 0,0 1-1 0 0,3-2 1 0 0,15-7-1380 0 0,-12 7 347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1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397 185 928 0 0,'0'0'1754'0'0,"-5"6"-1450"0"0,-15 21 59 0 0,19-24-269 0 0,0 0 0 0 0,0 0 0 0 0,1 0 1 0 0,0 0-1 0 0,-1 0 0 0 0,1 0 0 0 0,0 1 0 0 0,1-1 0 0 0,-1 0 1 0 0,0 0-1 0 0,1 0 0 0 0,0 0 0 0 0,-1 0 0 0 0,1 0 0 0 0,2 4 0 0 0,-2-6-87 0 0,0 3 20 0 0,0 0 1 0 0,1 0-1 0 0,0 0 1 0 0,0 0-1 0 0,0-1 0 0 0,0 1 1 0 0,0-1-1 0 0,1 1 1 0 0,-1-1-1 0 0,1 0 1 0 0,0 0-1 0 0,0 0 1 0 0,0 0-1 0 0,0 0 1 0 0,1-1-1 0 0,-1 1 0 0 0,1-1 1 0 0,0 0-1 0 0,0 0 1 0 0,-1-1-1 0 0,1 1 1 0 0,0-1-1 0 0,0 0 1 0 0,0 0-1 0 0,1 0 1 0 0,-1 0-1 0 0,0-1 0 0 0,0 0 1 0 0,0 1-1 0 0,1-2 1 0 0,-1 1-1 0 0,0 0 1 0 0,0-1-1 0 0,0 0 1 0 0,0 0-1 0 0,0 0 1 0 0,0 0-1 0 0,0-1 0 0 0,5-2 1 0 0,8-6-1 0 0,0-2 1 0 0,-1 0-1 0 0,0 0 0 0 0,-1-2 1 0 0,0 0-1 0 0,-1 0 1 0 0,-1-1-1 0 0,0-1 0 0 0,-1-1 1 0 0,14-24-1 0 0,-25 37-6 0 0,1 1-1 0 0,-1-1 1 0 0,0 0 0 0 0,0 1-1 0 0,0-1 1 0 0,-1 0-1 0 0,1 0 1 0 0,-1 0-1 0 0,0 1 1 0 0,0-1 0 0 0,0 0-1 0 0,0 0 1 0 0,-1 0-1 0 0,0 1 1 0 0,0-1 0 0 0,0 0-1 0 0,0 1 1 0 0,0-1-1 0 0,-1 0 1 0 0,1 1-1 0 0,-1 0 1 0 0,0-1 0 0 0,0 1-1 0 0,-1 0 1 0 0,1 0-1 0 0,0 0 1 0 0,-1 0-1 0 0,-3-3 1 0 0,1 2 12 0 0,0-1 1 0 0,0 1-1 0 0,-1-1 1 0 0,1 1-1 0 0,-1 1 1 0 0,0-1-1 0 0,0 1 0 0 0,0 0 1 0 0,-1 1-1 0 0,1-1 1 0 0,0 1-1 0 0,-1 0 1 0 0,0 1-1 0 0,-12-2 0 0 0,17 3-5 0 0,1 0-31 0 0,-1 0-1 0 0,1-1 0 0 0,0 1 1 0 0,-1 0-1 0 0,1 0 0 0 0,-1 1 1 0 0,1-1-1 0 0,-1 0 0 0 0,1 0 1 0 0,0 1-1 0 0,-1-1 1 0 0,-1 2-1 0 0,1-2 5 0 0,-11 4 13 0 0,0 1 1 0 0,1 1-1 0 0,-1 0 1 0 0,1 1 0 0 0,0 0-1 0 0,1 0 1 0 0,0 2-1 0 0,0-1 1 0 0,0 1-1 0 0,1 1 1 0 0,1 0 0 0 0,0 0-1 0 0,-14 21 1 0 0,10-13-21 0 0,0 2 0 0 0,2 0 0 0 0,0 0 1 0 0,1 1-1 0 0,1 0 0 0 0,2 1 0 0 0,0-1 0 0 0,1 2 1 0 0,0-1-1 0 0,2 1 0 0 0,1-1 0 0 0,0 27 0 0 0,2-10 8 0 0,-1-25 10 0 0,2 0 0 0 0,0 0 0 0 0,0 0-1 0 0,1 0 1 0 0,5 19 0 0 0,10 26-29 0 0,-6-26-8 0 0,-1 0 0 0 0,-2 1-1 0 0,-1 0 1 0 0,2 45 0 0 0,-9-73 36 0 0,0 1 0 0 0,0-1-1 0 0,-1 0 1 0 0,1 0-1 0 0,-2 0 1 0 0,1-1 0 0 0,0 1-1 0 0,-1 0 1 0 0,0-1-1 0 0,-1 0 1 0 0,-5 8 0 0 0,2-4 5 0 0,0-1 0 0 0,0 0 0 0 0,-1 0 0 0 0,0 0 0 0 0,-16 11 0 0 0,13-13 42 0 0,-1 0 0 0 0,1 0 0 0 0,-1-2 0 0 0,0 1 0 0 0,0-2 0 0 0,-1 1 0 0 0,1-2 0 0 0,-1 0 0 0 0,1 0 0 0 0,-1-1 0 0 0,-24-1 0 0 0,36 0 5 0 0,-28 0-4 0 0,28 0-96 0 0,0 0 0 0 0,0-1 0 0 0,-1 1 0 0 0,1 0 0 0 0,0-1 0 0 0,0 1 0 0 0,0-1 0 0 0,0 1 0 0 0,0-1 0 0 0,0 0 0 0 0,0 1 0 0 0,0-1 0 0 0,0 0 0 0 0,0 0 0 0 0,0 0 0 0 0,0 1 0 0 0,0-1 0 0 0,1 0 0 0 0,-1 0 0 0 0,0 0 0 0 0,0-3 0 0 0,-1 1-621 0 0,0 0 0 0 0,1-1 0 0 0,-1 1 0 0 0,1-1 0 0 0,0 0 0 0 0,-1-7 1 0 0,2 2-593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1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1240 0 0,'4'117'3769'0'0,"-4"-112"-3734"0"0,1 1 0 0 0,0-1-1 0 0,0 1 1 0 0,0-1 0 0 0,1 0-1 0 0,2 7 1 0 0,-2-6-33 0 0,0-1 0 0 0,0 1-1 0 0,-1-1 1 0 0,1 1 0 0 0,-2 0 0 0 0,2 7-1 0 0,2 19 257 0 0,-4-32-247 0 0,0 0 0 0 0,1 0-1 0 0,-1 1 1 0 0,0-1 0 0 0,0 0 0 0 0,0 0 0 0 0,0 1 0 0 0,0-1 0 0 0,0 0 0 0 0,1 0 0 0 0,-1 1 0 0 0,0-1 0 0 0,0 0 0 0 0,0 0 0 0 0,1 0 0 0 0,-1 1-1 0 0,0-1 1 0 0,0 0 0 0 0,1 0 0 0 0,-1 0 0 0 0,0 0 0 0 0,0 0 0 0 0,1 0 0 0 0,-1 1 0 0 0,0-1 0 0 0,0 0 0 0 0,1 0 0 0 0,-1 0 0 0 0,0 0 0 0 0,1 0-1 0 0,-1 0 1 0 0,1 0 0 0 0,10-13 98 0 0,19-43-19 0 0,-11 20 21 0 0,29-42 0 0 0,-30 50-359 0 0,-15 23 109 0 0,0-1 1 0 0,0 1-1 0 0,1 0 1 0 0,0 0-1 0 0,5-6 1 0 0,-7 4-2463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2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59 1292 0 0,'1'6'310'0'0,"0"0"0"0"0,-1 0 0 0 0,0 0 1 0 0,0 1-1 0 0,0-1 0 0 0,-2 9 0 0 0,1-9-179 0 0,1 0 0 0 0,-1 0 0 0 0,1 0 1 0 0,0 0-1 0 0,0 0 0 0 0,1 0 0 0 0,0 0 0 0 0,0 0 0 0 0,3 8 0 0 0,-2-7-180 0 0,1 2 173 0 0,1 0 0 0 0,-1-1 1 0 0,2 1-1 0 0,6 10 0 0 0,-11-18-119 0 0,1 0 1 0 0,0 0-1 0 0,-1 0 1 0 0,1 0 0 0 0,0 0-1 0 0,0 0 1 0 0,-1 0-1 0 0,1 0 1 0 0,0 0 0 0 0,0 0-1 0 0,0-1 1 0 0,0 1-1 0 0,0 0 1 0 0,0-1-1 0 0,0 1 1 0 0,1-1 0 0 0,-1 1-1 0 0,0-1 1 0 0,0 1-1 0 0,0-1 1 0 0,0 0 0 0 0,1 0-1 0 0,-1 1 1 0 0,0-1-1 0 0,0 0 1 0 0,1 0 0 0 0,-1 0-1 0 0,0 0 1 0 0,0-1-1 0 0,1 1 1 0 0,-1 0 0 0 0,0-1-1 0 0,0 1 1 0 0,0 0-1 0 0,0-1 1 0 0,1 1-1 0 0,-1-1 1 0 0,0 0 0 0 0,0 1-1 0 0,0-1 1 0 0,0 0-1 0 0,0 0 1 0 0,0 1 0 0 0,0-2-1 0 0,12-10 60 0 0,-1-1-1 0 0,-1 0 1 0 0,0 0-1 0 0,-1-1 0 0 0,0-1 1 0 0,-1 1-1 0 0,-1-2 1 0 0,12-29-1 0 0,-17 36 92 0 0,-1 0 0 0 0,-1 0-1 0 0,0-1 1 0 0,0 1 0 0 0,-1-14-1 0 0,0 18 1 0 0,-1 4-137 0 0,1 0 1 0 0,-1 0 0 0 0,0 0 0 0 0,0 0-1 0 0,0-1 1 0 0,0 1 0 0 0,1 0 0 0 0,-1 1 0 0 0,0-1-1 0 0,-1 0 1 0 0,1 0 0 0 0,0 0 0 0 0,0 1-1 0 0,0-1 1 0 0,0 0 0 0 0,-3 0 0 0 0,2 1 2 0 0,-1-1 1 0 0,0 1-1 0 0,0 0 1 0 0,1 0-1 0 0,-1 0 1 0 0,0 0-1 0 0,0 0 1 0 0,1 1-1 0 0,-1 0 1 0 0,0-1-1 0 0,1 1 1 0 0,-1 0-1 0 0,1 0 1 0 0,-1 0-1 0 0,-2 2 1 0 0,-2 0-31 0 0,-4 1-41 0 0,1 1 1 0 0,-1 0-1 0 0,1 0 1 0 0,0 1 0 0 0,0 1-1 0 0,-13 10 1 0 0,19-13-612 0 0,1-1 0 0 0,-1 1 0 0 0,1 0 1 0 0,0 1-1 0 0,-5 7 0 0 0,7-8-557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2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2212 0 0,'2'25'607'0'0,"1"-1"-1"0"0,1 0 1 0 0,1 0 0 0 0,14 42-1 0 0,-12-46-308 0 0,3 7-321 0 0,-7-19-226 0 0,0-1-1 0 0,0 1 1 0 0,0 0 0 0 0,-1-1-1 0 0,-1 1 1 0 0,2 11-1 0 0,-2-12-951 0 0,2-2-104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2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98 1108 0 0,'4'-7'493'0'0,"0"0"0"0"0,-1 0 0 0 0,0 0 0 0 0,-1 0 0 0 0,1 0 0 0 0,-1 0 0 0 0,-1 0 0 0 0,2-10 0 0 0,-3 16-115 0 0,0 1-369 0 0,0 0 0 0 0,0 0 0 0 0,0-1 0 0 0,1 1 0 0 0,-1 0 1 0 0,0 0-1 0 0,0 0 0 0 0,0 0 0 0 0,0 0 0 0 0,0-1 0 0 0,0 1 1 0 0,0 0-1 0 0,0 0 0 0 0,0 0 0 0 0,0 0 0 0 0,0-1 0 0 0,0 1 1 0 0,0 0-1 0 0,0 0 0 0 0,0 0 0 0 0,0 0 0 0 0,0-1 1 0 0,0 1-1 0 0,0 0 0 0 0,0 0 0 0 0,0 0 0 0 0,0-1 0 0 0,0 1 1 0 0,0 0-1 0 0,0 0 0 0 0,0 0 0 0 0,0 0 0 0 0,0 0 0 0 0,0-1 1 0 0,0 1-1 0 0,-1 0 0 0 0,1 0 0 0 0,0 0 0 0 0,0 0 0 0 0,0 0 1 0 0,0 0-1 0 0,0-1 0 0 0,-1 1 0 0 0,1 0 0 0 0,0 0 0 0 0,0 0 1 0 0,0 0-1 0 0,0 0 0 0 0,-1 0 0 0 0,1 0 0 0 0,0 0 0 0 0,0 0 1 0 0,0 0-1 0 0,-1 0 0 0 0,-12-12 90 0 0,11 10-74 0 0,1 1-8 0 0,0 1-1 0 0,0 0 1 0 0,0-1-1 0 0,0 1 1 0 0,0 0-1 0 0,0 0 1 0 0,0-1-1 0 0,0 1 1 0 0,0 0-1 0 0,0 0 1 0 0,1 0-1 0 0,-1 0 1 0 0,0 1-1 0 0,0-1 1 0 0,0 0-1 0 0,0 0 1 0 0,0 0-1 0 0,0 1 0 0 0,0-1 1 0 0,0 1-1 0 0,0-1 1 0 0,0 0-1 0 0,1 1 1 0 0,-1 0-1 0 0,0-1 1 0 0,-1 2-1 0 0,-18 19 180 0 0,14-14-105 0 0,0 1-56 0 0,-1 0 0 0 0,1 1 1 0 0,1 0-1 0 0,0 0 0 0 0,0 1 0 0 0,0 0 1 0 0,2 0-1 0 0,-1 0 0 0 0,-2 11 1 0 0,2 1 60 0 0,0 1 0 0 0,2-1-1 0 0,0 33 1 0 0,3-46-88 0 0,1 0-1 0 0,0 0 1 0 0,1 0-1 0 0,0 0 1 0 0,0-1-1 0 0,1 0 1 0 0,0 1-1 0 0,0-1 0 0 0,1 0 1 0 0,0-1-1 0 0,11 13 1 0 0,-13-15 12 0 0,2-1 0 0 0,-1 1 0 0 0,0-1 0 0 0,1 0 1 0 0,-1 0-1 0 0,1 0 0 0 0,0-1 0 0 0,6 3 0 0 0,-8-4-240 0 0,-1-1-1 0 0,1 0 0 0 0,0 0 1 0 0,-1 0-1 0 0,1 0 1 0 0,0 0-1 0 0,0 0 0 0 0,0-1 1 0 0,0 0-1 0 0,0 1 1 0 0,-1-1-1 0 0,1 0 0 0 0,0 0 1 0 0,0-1-1 0 0,0 1 1 0 0,0-1-1 0 0,0 1 0 0 0,0-1 1 0 0,-1 0-1 0 0,4-1 1 0 0,22-15-1068 0 0,-6 5-94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33.6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60 0 984 0 0,'4'31'4479'0'0,"-7"-19"-4058"0"0,1 0 0 0 0,1 0 0 0 0,0 1 0 0 0,1-1 0 0 0,1 18 0 0 0,0-12-298 0 0,-1-1 1 0 0,-3 33-1 0 0,-21 222 1069 0 0,19-184-847 0 0,3-39-825 0 0,2-47 202 0 0,-10 11-3341 0 0,1-24 990 0 0,4 5 1399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3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1292 0 0,'1'0'132'0'0,"-1"1"1"0"0,1 0-1 0 0,-1 0 1 0 0,1 0-1 0 0,-1-1 0 0 0,1 1 1 0 0,0 0-1 0 0,-1-1 0 0 0,1 1 1 0 0,0 0-1 0 0,-1-1 0 0 0,1 1 1 0 0,0-1-1 0 0,0 1 1 0 0,0-1-1 0 0,-1 1 0 0 0,1-1 1 0 0,0 0-1 0 0,0 0 0 0 0,0 1 1 0 0,0-1-1 0 0,0 0 0 0 0,0 0 1 0 0,0 0-1 0 0,0 0 1 0 0,0 0-1 0 0,-1 0 0 0 0,1 0 1 0 0,0 0-1 0 0,0 0 0 0 0,2-1 1 0 0,41-3 14 0 0,-35 3 210 0 0,28-5 89 0 0,62-19 0 0 0,-24 5-315 0 0,7-2-1467 0 0,-57 12-2096 0 0,-20 9 2189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3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1076 0 0,'0'4'740'0'0,"5"-2"40"0"0,-3 2-168 0 0,4-4 60 0 0,0 2-212 0 0,4-4 108 0 0,1 2-140 0 0,-1-2-163 0 0,9 2 95 0 0,5 0-60 0 0,32-17-228 0 0,-17 9-8 0 0,-10 0-840 0 0,2-2 67 0 0,-4-3 53 0 0,-2 5 48 0 0,-7 2-788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4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8 228 836 0 0,'0'0'3416'0'0,"-2"3"-3118"0"0,1-1-273 0 0,0 0-1 0 0,0 0 0 0 0,1 0 1 0 0,-1 0-1 0 0,1 1 0 0 0,-1-1 1 0 0,1 0-1 0 0,0 0 1 0 0,0 1-1 0 0,0-1 0 0 0,0 0 1 0 0,0 1-1 0 0,0-1 0 0 0,1 0 1 0 0,-1 0-1 0 0,2 4 0 0 0,15 51 331 0 0,-9-29-217 0 0,50 160 633 0 0,-32-109-344 0 0,17 81-1 0 0,-39-131-298 0 0,-4-23-90 0 0,0 0 0 0 0,1 0-1 0 0,0-1 1 0 0,0 1-1 0 0,1 0 1 0 0,-1-1 0 0 0,1 1-1 0 0,5 9 1 0 0,-7-14-31 0 0,0-1 0 0 0,1 0 0 0 0,-1 0 0 0 0,0 0 0 0 0,0 0 0 0 0,0 0 0 0 0,0 0 0 0 0,0 0 0 0 0,0 0 0 0 0,1 0 0 0 0,-1 0 0 0 0,0 0 0 0 0,0 0 0 0 0,0 0 0 0 0,0 0 0 0 0,0 0 0 0 0,1 0 0 0 0,-1 0 0 0 0,0 0 0 0 0,0 0 0 0 0,0 0 0 0 0,0 0 0 0 0,0 0 0 0 0,1 0 0 0 0,-1 0 0 0 0,0 0 0 0 0,0 0 0 0 0,0 0 0 0 0,0 0 0 0 0,0 0 1 0 0,0 0-1 0 0,1 0 0 0 0,-1 0 0 0 0,0 0 0 0 0,0 0 0 0 0,0-1 0 0 0,0 1 0 0 0,0 0 0 0 0,0 0 0 0 0,0 0 0 0 0,0 0 0 0 0,1 0 0 0 0,-1 0 0 0 0,0-1 0 0 0,0 1 0 0 0,0 0 0 0 0,7-12 122 0 0,5-17-97 0 0,-12 27-18 0 0,9-29 23 0 0,-1 1 1 0 0,7-57-1 0 0,-10 52-74 0 0,19-69 0 0 0,55-119 146 0 0,-66 192-121 0 0,1 1-1 0 0,1 1 1 0 0,1 0 0 0 0,2 1-1 0 0,1 1 1 0 0,34-37-1 0 0,-11 26 26 0 0,-3 0-2904 0 0,-33 32 271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5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1 1316 0 0,'-12'19'674'0'0,"0"0"0"0"0,2 1-1 0 0,0 1 1 0 0,-7 23 0 0 0,-24 90 457 0 0,34-110-846 0 0,-5 29 62 0 0,2 1 1 0 0,3 0-1 0 0,1 0 1 0 0,4 71-1 0 0,3-105-298 0 0,1-1 0 0 0,0 1 0 0 0,2-1 0 0 0,1 0-1 0 0,0 0 1 0 0,1-1 0 0 0,13 27 0 0 0,-12-27-35 0 0,2 5-89 0 0,1-1-1 0 0,16 26 1 0 0,-22-42-279 0 0,-1 0 0 0 0,1-1 0 0 0,0 1 0 0 0,1-1 0 0 0,-1 0 0 0 0,1 0 0 0 0,0-1-1 0 0,0 0 1 0 0,0 1 0 0 0,1-2 0 0 0,0 1 0 0 0,0-1 0 0 0,7 4 0 0 0,-3-5-922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7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80 1216 0 0,'0'16'491'0'0,"0"-13"-60"0"0,-3 0-59 0 0,-1 1-262 0 0,0-1 0 0 0,1 1-1 0 0,-1 0 1 0 0,1 0 0 0 0,0 0-1 0 0,0 0 1 0 0,0 0 0 0 0,1 1-1 0 0,0-1 1 0 0,-1 1 0 0 0,2 0-1 0 0,-1 0 1 0 0,0 0 0 0 0,1-1-1 0 0,-1 11 1 0 0,3-8-52 0 0,0 0 0 0 0,1 0 1 0 0,-1 0-1 0 0,2 0 0 0 0,-1-1 0 0 0,1 1 0 0 0,0-1 0 0 0,0 1 1 0 0,1-1-1 0 0,0 0 0 0 0,0 0 0 0 0,0-1 0 0 0,1 1 1 0 0,0-1-1 0 0,0 0 0 0 0,0 0 0 0 0,1-1 0 0 0,-1 1 0 0 0,1-1 1 0 0,0-1-1 0 0,0 1 0 0 0,1-1 0 0 0,-1 0 0 0 0,1 0 1 0 0,-1-1-1 0 0,14 3 0 0 0,161 5 180 0 0,-171-11-236 0 0,1-1-1 0 0,-1 1 1 0 0,0-1 0 0 0,0-1 0 0 0,0 0 0 0 0,-1 0-1 0 0,14-7 1 0 0,12-5 122 0 0,-30 14-101 0 0,9-4-26 0 0,1-1 0 0 0,23-13 0 0 0,-36 18 18 0 0,1 0-1 0 0,-1-1 1 0 0,0 0 0 0 0,1 1-1 0 0,-1-1 1 0 0,0 0 0 0 0,0 0-1 0 0,0 0 1 0 0,0 0 0 0 0,-1 0 0 0 0,1-1-1 0 0,-1 1 1 0 0,1 0 0 0 0,-1-1-1 0 0,0 1 1 0 0,1-1 0 0 0,-1 0-1 0 0,-1 1 1 0 0,1-1 0 0 0,0 0 0 0 0,0-4-1 0 0,-1 6 71 0 0,-4-34 21 0 0,-3 23-69 0 0,1-1 0 0 0,-2 1-1 0 0,0 1 1 0 0,0-1 0 0 0,-12-11 0 0 0,14 17-30 0 0,-1-1 0 0 0,1 1 1 0 0,-1 0-1 0 0,0 1 0 0 0,-1 0 0 0 0,1 0 1 0 0,-1 1-1 0 0,0-1 0 0 0,-16-5 0 0 0,1 4 14 0 0,5 0-1 0 0,0 1 0 0 0,0 0-1 0 0,0 2 1 0 0,-34-3 0 0 0,45 7-16 0 0,0 0 1 0 0,0 1-1 0 0,0 0 1 0 0,0 0-1 0 0,0 0 1 0 0,0 1-1 0 0,1-1 1 0 0,-11 8-1 0 0,0-1-1 0 0,1 2 0 0 0,-16 13-1 0 0,25-16-350 0 0,-1 0 0 0 0,1 1 0 0 0,1 0-1 0 0,-1 1 1 0 0,2-1 0 0 0,-1 1 0 0 0,1 0-1 0 0,1 1 1 0 0,-5 14 0 0 0,8-22 69 0 0,-5 8-997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8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1 1392 0 0,'-97'311'3256'0'0,"24"-88"-2030"0"0,16-58-657 0 0,-10 101-714 0 0,56-244-3645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8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 1036 0 0,'0'5'124'0'0,"0"0"-1"0"0,-1 1 1 0 0,1-1-1 0 0,-1 0 1 0 0,0 1-1 0 0,-1-1 1 0 0,1 0-1 0 0,-1 0 1 0 0,0 0-1 0 0,0 0 1 0 0,-4 5-1 0 0,-11 33 671 0 0,14-18-770 0 0,0 0 0 0 0,1 29 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29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1088 0 0,'6'7'3808'0'0,"24"40"-2871"0"0,-13-16-674 0 0,-2 2 0 0 0,-1 0 0 0 0,-2 0 0 0 0,-1 2 0 0 0,-2-1 0 0 0,8 51 0 0 0,-7-2 235 0 0,0 137-1 0 0,-12-199-466 0 0,0-1 0 0 0,-1 0-1 0 0,-1 1 1 0 0,-1-1 0 0 0,-13 33-1 0 0,6-17-46 0 0,3-9-279 0 0,-1-1 0 0 0,-1 1-1 0 0,-15 24 1 0 0,14-32-1309 0 0,0-1 0 0 0,-20 23 0 0 0,20-31 336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9:08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599 110 1172 0 0,'0'0'2380'0'0,"0"-3"-1941"0"0,1-3-186 0 0,0 0-1 0 0,1 0 1 0 0,0 0-1 0 0,0 1 1 0 0,1-1 0 0 0,3-6-1 0 0,-6 11-220 0 0,1 1 0 0 0,-1-1 1 0 0,0 0-1 0 0,0 0 0 0 0,0 0 0 0 0,0 1 0 0 0,0-1 0 0 0,0 0 0 0 0,0 0 0 0 0,0 0 0 0 0,0 1 1 0 0,0-1-1 0 0,0 0 0 0 0,0 0 0 0 0,-1 0 0 0 0,1 1 0 0 0,0-1 0 0 0,-1 0 0 0 0,1 1 0 0 0,0-1 1 0 0,-1 0-1 0 0,1 1 0 0 0,-1-1 0 0 0,1 0 0 0 0,-2 0 0 0 0,-13-13 416 0 0,14 13-379 0 0,-4-2-6 0 0,0 0-1 0 0,0 0 0 0 0,0 0 0 0 0,0 1 0 0 0,-1 0 1 0 0,1 0-1 0 0,-1 0 0 0 0,1 1 0 0 0,-1-1 0 0 0,0 1 1 0 0,1 1-1 0 0,-1-1 0 0 0,0 1 0 0 0,0 0 0 0 0,0 0 1 0 0,1 1-1 0 0,-1 0 0 0 0,0 0 0 0 0,1 0 0 0 0,-1 1 1 0 0,-7 2-1 0 0,-4 3-51 0 0,0 1 0 0 0,1 0 0 0 0,0 1 0 0 0,0 0-1 0 0,-23 20 1 0 0,25-17 1 0 0,1 2-1 0 0,0-1 0 0 0,1 2 1 0 0,1 0-1 0 0,-18 29 0 0 0,24-33 23 0 0,0 1-1 0 0,0 0 1 0 0,1 0-1 0 0,0 0 0 0 0,1 1 1 0 0,1-1-1 0 0,0 1 1 0 0,1 0-1 0 0,0 23 0 0 0,1-33-24 0 0,1 0-1 0 0,-1 0 0 0 0,1 1 0 0 0,0-1 0 0 0,0 0 0 0 0,0 0 0 0 0,1 0 0 0 0,-1 0 0 0 0,1 0 0 0 0,-1-1 0 0 0,1 1 0 0 0,3 4 1 0 0,31 31 160 0 0,-25-28-103 0 0,-2-2-51 0 0,0-1-1 0 0,1 0 0 0 0,0-1 1 0 0,17 9-1 0 0,-1-1 53 0 0,18 10 12 0 0,-31-18-75 0 0,0 0 1 0 0,0 2 0 0 0,-1-1-1 0 0,0 1 1 0 0,20 19 0 0 0,-27-22-9 0 0,-1 1 1 0 0,0 0 0 0 0,0 0 0 0 0,0 0 0 0 0,-1 1 0 0 0,0-1 0 0 0,0 1 0 0 0,0-1 0 0 0,-1 1-1 0 0,0 0 1 0 0,0 0 0 0 0,-1 0 0 0 0,0 0 0 0 0,0 1 0 0 0,-1-1 0 0 0,0 0 0 0 0,0 0 0 0 0,-1 0-1 0 0,1 0 1 0 0,-2 1 0 0 0,1-1 0 0 0,-5 13 0 0 0,3-11 6 0 0,-1 1 0 0 0,0-1 1 0 0,-1 0-1 0 0,0 0 0 0 0,0-1 0 0 0,0 1 1 0 0,-1-1-1 0 0,-1 0 0 0 0,1-1 0 0 0,-1 1 0 0 0,-1-1 1 0 0,1-1-1 0 0,-1 1 0 0 0,-1-1 0 0 0,-15 9 1 0 0,13-11 41 0 0,1 1 0 0 0,0-1 0 0 0,-1-1 0 0 0,0 0 0 0 0,0-1 0 0 0,0 0 0 0 0,0 0 0 0 0,-1-1 0 0 0,1-1 0 0 0,0 0 0 0 0,0 0 0 0 0,-14-3 0 0 0,0-2 65 0 0,0-1 0 0 0,1-1-1 0 0,0-1 1 0 0,-30-15 0 0 0,30 13-248 0 0,-36-18 456 0 0,56 25-930 0 0,0 0-1 0 0,-1 0 1 0 0,1 0-1 0 0,0-1 0 0 0,-6-7 1 0 0,2-2-3385 0 0,4 6 2597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9:09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1 968 0 0,'1'12'7095'0'0,"8"-7"-6971"0"0,0-1 1 0 0,1 0 0 0 0,0-1-1 0 0,-1 0 1 0 0,1-1 0 0 0,0 0-1 0 0,1 0 1 0 0,11-1 0 0 0,52-1-45 0 0,68 0 90 0 0,-44 0-6393 0 0,-88 0 4843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6:47.4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1 502 1128 0 0,'0'0'6262'0'0,"4"0"-6221"0"0,-1 0-91 0 0,0-1 111 0 0,0 1 0 0 0,0 0 0 0 0,1 0 0 0 0,-1 0 0 0 0,0 1 0 0 0,0-1 1 0 0,1 1-1 0 0,-1-1 0 0 0,5 3 0 0 0,9 8-8 0 0,-14-9-25 0 0,0 0 1 0 0,0 1-1 0 0,1-1 0 0 0,-1-1 0 0 0,0 1 0 0 0,1-1 0 0 0,-1 1 1 0 0,1-1-1 0 0,0 0 0 0 0,-1 0 0 0 0,1 0 0 0 0,6 0 0 0 0,-9-1 49 0 0,51 0 5 0 0,-39 0-63 0 0,-8 1-28 0 0,0-1-1 0 0,-1 0 0 0 0,1 0 0 0 0,0 0 0 0 0,0-1 0 0 0,-1 1 0 0 0,1-1 1 0 0,0 0-1 0 0,-1-1 0 0 0,1 1 0 0 0,-1-1 0 0 0,1 0 0 0 0,4-2 0 0 0,69-43 279 0 0,-74 45-250 0 0,0-1 0 0 0,-1 0 1 0 0,1 0-1 0 0,-1-1 0 0 0,0 1 0 0 0,0-1 0 0 0,0 1 0 0 0,0-1 0 0 0,-1 0 0 0 0,1 0 1 0 0,-1-1-1 0 0,0 1 0 0 0,0 0 0 0 0,-1-1 0 0 0,1 1 0 0 0,-1-1 0 0 0,0 1 0 0 0,1-8 0 0 0,-2 11-47 0 0,0-35 117 0 0,-1 32-87 0 0,0-1 1 0 0,0 1-1 0 0,0-1 0 0 0,0 1 1 0 0,-1 0-1 0 0,1 0 0 0 0,-4-6 1 0 0,-7-23 84 0 0,9 24-89 0 0,-1 0 0 0 0,0-1 0 0 0,0 2 0 0 0,-1-1 0 0 0,-6-8 0 0 0,-12-25 32 0 0,12 19 43 0 0,9 19-89 0 0,0-1 0 0 0,0 1 0 0 0,0-1 0 0 0,0 0 0 0 0,0 0-1 0 0,1 0 1 0 0,0 0 0 0 0,0 0 0 0 0,1 0 0 0 0,-1-9 0 0 0,2 12 17 0 0,-1-1 1 0 0,1 1-1 0 0,0 0 1 0 0,0 0-1 0 0,0 0 1 0 0,0 0-1 0 0,0 1 1 0 0,0-1-1 0 0,0 0 1 0 0,1 0-1 0 0,-1 1 1 0 0,1-1-1 0 0,-1 0 1 0 0,1 1-1 0 0,0 0 1 0 0,0-1-1 0 0,-1 1 1 0 0,3-1 0 0 0,47-27-109 0 0,-28 16 222 0 0,-17 10-129 0 0,0 0 1 0 0,0 0-1 0 0,1 0 0 0 0,-1 1 1 0 0,1 0-1 0 0,0 0 0 0 0,-1 1 1 0 0,1 0-1 0 0,0 0 0 0 0,7 1 1 0 0,-13 0 69 0 0,48 0 34 0 0,-46-1-91 0 0,1 1-1 0 0,-1 0 1 0 0,1 1 0 0 0,-1-1 0 0 0,0 1-1 0 0,0-1 1 0 0,1 1 0 0 0,-1 0 0 0 0,0 0-1 0 0,0 0 1 0 0,0 1 0 0 0,0-1 0 0 0,5 4 0 0 0,19 10-50 0 0,-25-14 55 0 0,1 0 0 0 0,-1 0 0 0 0,0 0 1 0 0,0 0-1 0 0,0 1 0 0 0,1-1 0 0 0,-2 1 0 0 0,1-1 0 0 0,0 1 0 0 0,0 0 1 0 0,0 0-1 0 0,-1 0 0 0 0,1 0 0 0 0,-1 0 0 0 0,1 0 0 0 0,0 3 1 0 0,0 0-7 0 0,1 1 0 0 0,-2-1 0 0 0,1 1 0 0 0,-1-1 0 0 0,0 1 0 0 0,0 0 1 0 0,0 0-1 0 0,-1 7 0 0 0,0-11-47 0 0,-3 34 2 0 0,-2-20 128 0 0,0 0 1 0 0,-3 22-1 0 0,-8 40 226 0 0,8-52-105 0 0,-5 35 0 0 0,7-33-102 0 0,-2 13-210 0 0,8 18 154 0 0,0-58-13 0 0,0 1-34 0 0,1-1 0 0 0,-1 0 1 0 0,1 1-1 0 0,-1-1 0 0 0,1 0 0 0 0,-1 0 0 0 0,1 1 0 0 0,0-1 1 0 0,0 0-1 0 0,-1 0 0 0 0,1 0 0 0 0,0 0 0 0 0,2 2 1 0 0,-2-2-20 0 0,2 2 55 0 0,0-1 0 0 0,0 1 0 0 0,1-1 0 0 0,-1 0 0 0 0,0 0 0 0 0,1 0 0 0 0,-1-1 0 0 0,1 1 0 0 0,0-1 0 0 0,-1 0 0 0 0,8 1 0 0 0,45 0-1934 0 0,-32-2-2212 0 0,-13-3 2995 0 0,5-10 32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34.1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41 1004 0 0,'33'-25'3584'0'0,"-25"22"-3323"0"0,0 1 0 0 0,0 0 0 0 0,0 0 0 0 0,0 1 0 0 0,14-1 1 0 0,-20 2-66 0 0,0-1-172 0 0,-1 1 0 0 0,1-1 1 0 0,0 0-1 0 0,0 1 0 0 0,0 0 0 0 0,0 0 0 0 0,0-1 0 0 0,0 1 0 0 0,0 0 0 0 0,0 0 0 0 0,0 1 0 0 0,0-1 0 0 0,0 0 0 0 0,0 1 1 0 0,0-1-1 0 0,0 1 0 0 0,0 0 0 0 0,-1-1 0 0 0,1 1 0 0 0,0 0 0 0 0,0 0 0 0 0,-1 0 0 0 0,1 0 0 0 0,0 1 0 0 0,-1-1 1 0 0,1 0-1 0 0,1 3 0 0 0,2 1 39 0 0,-1 0-1 0 0,1 0 1 0 0,-1 1 0 0 0,0 0 0 0 0,-1 0 0 0 0,6 10 0 0 0,-8-12-12 0 0,0 0 1 0 0,0 0-1 0 0,0 0 0 0 0,0 0 0 0 0,-1 1 1 0 0,1-1-1 0 0,-1 6 0 0 0,0-8-24 0 0,0-1 0 0 0,0 1-1 0 0,0 0 1 0 0,0 0 0 0 0,0 0 0 0 0,0 0-1 0 0,0 0 1 0 0,0-1 0 0 0,-1 1 0 0 0,1 0 0 0 0,-1 0-1 0 0,0 2 1 0 0,-4 4 109 0 0,-1-1 0 0 0,0 0-1 0 0,0 0 1 0 0,0-1 0 0 0,-1 0 0 0 0,0 0-1 0 0,0 0 1 0 0,-1-1 0 0 0,1 0 0 0 0,-14 6 0 0 0,19-10-45 0 0,-5 1-1850 0 0,5-11-5403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29:09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1480 0 0,'-1'0'96'0'0,"1"0"-1"0"0,0 0 1 0 0,-1 1-1 0 0,1-1 1 0 0,0 0-1 0 0,-1 1 1 0 0,1-1-1 0 0,0 0 1 0 0,-1 1-1 0 0,1-1 1 0 0,0 0 0 0 0,-1 1-1 0 0,1-1 1 0 0,0 1-1 0 0,0-1 1 0 0,0 1-1 0 0,0-1 1 0 0,-1 1-1 0 0,1-1 1 0 0,0 1-1 0 0,0-1 1 0 0,0 0-1 0 0,0 1 1 0 0,0-1 0 0 0,0 1-1 0 0,0-1 1 0 0,0 1-1 0 0,0-1 1 0 0,0 1-1 0 0,0-1 1 0 0,1 1-1 0 0,-1-1 1 0 0,0 1-1 0 0,0 0 1 0 0,18 8 1775 0 0,30-1-643 0 0,-45-8-1160 0 0,188 3-155 0 0,-112-4-2501 0 0,-73 1 2329 0 0,0 0 1 0 0,-1-1-1 0 0,1 0 0 0 0,0-1 1 0 0,0 1-1 0 0,0-1 0 0 0,-1 0 1 0 0,1 0-1 0 0,4-4 1 0 0,-4 4 27 0 0,11-4-1104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35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560 125 1112 0 0,'-1'-3'72'0'0,"1"1"-1"0"0,0-1 1 0 0,0 0 0 0 0,0 0-1 0 0,0 1 1 0 0,0-1-1 0 0,1 0 1 0 0,-1 0 0 0 0,1 1-1 0 0,0-1 1 0 0,0 1-1 0 0,0-1 1 0 0,0 0 0 0 0,0 1-1 0 0,1 0 1 0 0,-1-1-1 0 0,1 1 1 0 0,-1 0 0 0 0,1 0-1 0 0,0 0 1 0 0,0 0-1 0 0,0 0 1 0 0,3-3 0 0 0,1 1 53 0 0,-6 3-96 0 0,1 0 0 0 0,-1 0 0 0 0,1 1 0 0 0,0-1-1 0 0,-1 0 1 0 0,0 0 0 0 0,1 0 0 0 0,-1 0 0 0 0,1 0 0 0 0,-1 0 0 0 0,0 0 0 0 0,0 0 0 0 0,0 0 0 0 0,0 0 0 0 0,0 0 0 0 0,0 0 0 0 0,0 0 0 0 0,0 0 0 0 0,0 0 0 0 0,0 0 0 0 0,0 0 0 0 0,0 0 0 0 0,-1 0 0 0 0,0-1 0 0 0,-9-20 638 0 0,9 21-651 0 0,1 0 0 0 0,-1 0 0 0 0,1 1 0 0 0,-1-1 0 0 0,0 0 1 0 0,1 0-1 0 0,-1 1 0 0 0,0-1 0 0 0,0 1 0 0 0,1-1 0 0 0,-1 0 0 0 0,0 1 0 0 0,0 0 0 0 0,0-1 0 0 0,0 1 0 0 0,0-1 0 0 0,0 1 0 0 0,0 0 1 0 0,1 0-1 0 0,-1 0 0 0 0,0-1 0 0 0,0 1 0 0 0,0 0 0 0 0,0 0 0 0 0,-2 0 0 0 0,1 1-3 0 0,0 0-1 0 0,0-1 1 0 0,0 1-1 0 0,1 0 1 0 0,-1 0-1 0 0,0 0 0 0 0,0 0 1 0 0,1 0-1 0 0,-1 1 1 0 0,0-1-1 0 0,-1 3 1 0 0,-4 4 5 0 0,0 0 1 0 0,1 0-1 0 0,-10 17 0 0 0,0 5 34 0 0,1 1-1 0 0,1 1 0 0 0,2 1 0 0 0,-13 53 0 0 0,13-27 59 0 0,-9 111-1 0 0,14-64-217 0 0,-10 217 456 0 0,-4 14-230 0 0,-11-141 102 0 0,24-161-135 0 0,-2-1 0 0 0,-1 0 1 0 0,-24 49-1 0 0,30-73-4 0 0,0-1 0 0 0,-1 0-1 0 0,0 0 1 0 0,-1-1 0 0 0,1 0 0 0 0,-16 14 0 0 0,18-19-46 0 0,0 1 0 0 0,0-1 0 0 0,-1 0 0 0 0,0 0 1 0 0,1-1-1 0 0,-1 1 0 0 0,0-1 0 0 0,-1 0 0 0 0,1 0 0 0 0,0-1 1 0 0,0 1-1 0 0,-1-1 0 0 0,1 0 0 0 0,-9 0 0 0 0,12-1-15 0 0,-27 0 328 0 0,26-1-376 0 0,1 1 0 0 0,-1-1 0 0 0,0 0 0 0 0,1 0 1 0 0,-1 0-1 0 0,1 0 0 0 0,-1 0 0 0 0,1 0 0 0 0,0-1 1 0 0,-1 1-1 0 0,1-1 0 0 0,0 0 0 0 0,0 0 0 0 0,-3-3 1 0 0,-26-33-4010 0 0,25 30 3280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36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1 1452 0 0,'4'37'992'0'0,"-1"2"-1"0"0,-5 60 0 0 0,1-31-475 0 0,-14 112 284 0 0,3-64-357 0 0,-9 76 62 0 0,15-140-447 0 0,0 28 224 0 0,6-80-280 0 0,1 1-1 0 0,-1-1 1 0 0,0 1 0 0 0,1-1-1 0 0,-1 0 1 0 0,1 1 0 0 0,-1-1 0 0 0,0 1-1 0 0,1-1 1 0 0,-1 0 0 0 0,1 1-1 0 0,-1-1 1 0 0,1 0 0 0 0,-1 0-1 0 0,1 0 1 0 0,-1 1 0 0 0,1-1-1 0 0,-1 0 1 0 0,1 0 0 0 0,0 0 0 0 0,-1 0-1 0 0,1 0 1 0 0,-1 0 0 0 0,1 0-1 0 0,-1 0 1 0 0,1 0 0 0 0,-1 0-1 0 0,1 0 1 0 0,0 0 0 0 0,-1 0-1 0 0,1-1 1 0 0,-1 1 0 0 0,1 0 0 0 0,-1 0-1 0 0,1-1 1 0 0,0 1 0 0 0,5-13-7 0 0,0 1 1 0 0,-1-1 0 0 0,-1 0 0 0 0,0 0-1 0 0,0-1 1 0 0,2-18 0 0 0,-2-2 108 0 0,0-59 0 0 0,-4 88-101 0 0,-1 0 1 0 0,0-1-1 0 0,0 1 1 0 0,-1 0-1 0 0,1 0 1 0 0,-1 0-1 0 0,0 1 1 0 0,0-1 0 0 0,-1 0-1 0 0,1 1 1 0 0,-1-1-1 0 0,0 1 1 0 0,0 0-1 0 0,-1 0 1 0 0,1 0-1 0 0,-1 0 1 0 0,-5-3-1 0 0,6 4 13 0 0,-1 0-1 0 0,0 0 1 0 0,1 1-1 0 0,-1-1 1 0 0,0 1-1 0 0,0 0 0 0 0,0 1 1 0 0,-1-1-1 0 0,1 0 1 0 0,0 1-1 0 0,-1 0 1 0 0,1 0-1 0 0,-1 1 1 0 0,1-1-1 0 0,-1 1 0 0 0,1 0 1 0 0,-1 0-1 0 0,1 0 1 0 0,-1 1-1 0 0,1 0 1 0 0,-8 2-1 0 0,2 0 6 0 0,0 1 1 0 0,0 1-1 0 0,0 0 0 0 0,1 0 1 0 0,0 1-1 0 0,0 1 1 0 0,0-1-1 0 0,1 1 0 0 0,0 0 1 0 0,0 1-1 0 0,1 0 0 0 0,0 0 1 0 0,0 1-1 0 0,1 0 0 0 0,0 0 1 0 0,1 1-1 0 0,0-1 1 0 0,0 1-1 0 0,1 0 0 0 0,0 0 1 0 0,1 1-1 0 0,-3 18 0 0 0,5-25-13 0 0,1 0 0 0 0,1 1 0 0 0,-1-1 0 0 0,1 0-1 0 0,-1 0 1 0 0,1 0 0 0 0,0 0 0 0 0,1 0-1 0 0,-1 0 1 0 0,1 0 0 0 0,-1 0 0 0 0,1-1-1 0 0,0 1 1 0 0,1-1 0 0 0,-1 1 0 0 0,1-1 0 0 0,-1 0-1 0 0,1 0 1 0 0,0 0 0 0 0,0 0 0 0 0,0 0-1 0 0,1-1 1 0 0,-1 1 0 0 0,1-1 0 0 0,-1 0-1 0 0,1 0 1 0 0,0 0 0 0 0,-1-1 0 0 0,1 1 0 0 0,0-1-1 0 0,5 1 1 0 0,-1 0-46 0 0,0-1 0 0 0,0 0 0 0 0,1 0-1 0 0,-1-1 1 0 0,0 0 0 0 0,0 0 0 0 0,1-1 0 0 0,-1 0-1 0 0,0 0 1 0 0,0-1 0 0 0,0 0 0 0 0,0-1 0 0 0,8-3 0 0 0,-3 0-483 0 0,-1 0 1 0 0,0 0 0 0 0,-1-1-1 0 0,0-1 1 0 0,0 0 0 0 0,0 0-1 0 0,12-14 1 0 0,-5 3-689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36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1796 0 0,'-1'17'865'0'0,"-1"0"-1"0"0,-5 23 1 0 0,6-38-560 0 0,1 33 655 0 0,1-33-943 0 0,-1 0 1 0 0,1 1 0 0 0,-1-1 0 0 0,1 0-1 0 0,0 0 1 0 0,0 0 0 0 0,0 0 0 0 0,0 0-1 0 0,1 0 1 0 0,-1 0 0 0 0,0 0 0 0 0,3 2-1 0 0,-3-3-18 0 0,-1 0 0 0 0,1 0 0 0 0,0 0 0 0 0,0-1 0 0 0,0 1-1 0 0,0 0 1 0 0,0 0 0 0 0,0 0 0 0 0,0-1 0 0 0,0 1 0 0 0,0-1-1 0 0,0 1 1 0 0,1-1 0 0 0,-1 1 0 0 0,0-1 0 0 0,0 1 0 0 0,1-1-1 0 0,-1 0 1 0 0,0 0 0 0 0,0 0 0 0 0,1 0 0 0 0,-1 0 0 0 0,0 0 0 0 0,0 0-1 0 0,3-1 1 0 0,1 0 35 0 0,-1-1 0 0 0,1 0 0 0 0,-1 0 0 0 0,0 0-1 0 0,1-1 1 0 0,-1 1 0 0 0,0-1 0 0 0,0 0 0 0 0,-1 0 0 0 0,1-1-1 0 0,-1 1 1 0 0,0-1 0 0 0,1 0 0 0 0,-1 1 0 0 0,4-9 0 0 0,9-14 931 0 0,-13 29-586 0 0,-6 15-188 0 0,-9 101-8 0 0,8-88-578 0 0,2-1 0 0 0,4 50 0 0 0,0-19-3070 0 0,-2-47 2080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37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1 1600 0 0,'-1'6'438'0'0,"0"0"1"0"0,-1 0-1 0 0,1 0 0 0 0,-1 0 0 0 0,-1-1 0 0 0,-4 9 1 0 0,-1 4-67 0 0,-99 276 1835 0 0,84-231-3047 0 0,-51 96 1 0 0,61-139-1676 0 0,8-14 1278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37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1832 0 0,'-1'0'75'0'0,"1"0"1"0"0,0 0-1 0 0,-1 0 0 0 0,1 1 1 0 0,0-1-1 0 0,-1 0 0 0 0,1 0 1 0 0,0 1-1 0 0,-1-1 0 0 0,1 0 1 0 0,0 1-1 0 0,0-1 0 0 0,-1 1 1 0 0,1-1-1 0 0,0 0 0 0 0,0 1 0 0 0,0-1 1 0 0,0 0-1 0 0,-1 1 0 0 0,1-1 1 0 0,0 1-1 0 0,0-1 0 0 0,0 1 1 0 0,0-1-1 0 0,0 0 0 0 0,0 1 1 0 0,0-1-1 0 0,0 1 0 0 0,0-1 1 0 0,0 1-1 0 0,0-1 0 0 0,1 0 0 0 0,-1 1 1 0 0,0-1-1 0 0,0 1 0 0 0,0-1 1 0 0,0 0-1 0 0,1 1 0 0 0,-1-1 1 0 0,0 0-1 0 0,0 1 0 0 0,1-1 1 0 0,0 1-1 0 0,8 18 179 0 0,12 13 295 0 0,1-2-1 0 0,1-1 0 0 0,40 39 0 0 0,90 68-76 0 0,-113-105-3250 0 0,84 49 0 0 0,-104-67 1517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40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50 876 1016 0 0,'0'0'2620'0'0,"-1"5"-2332"0"0,2 3-162 0 0,0 1-1 0 0,0-1 1 0 0,1 0 0 0 0,-1 1-1 0 0,2-1 1 0 0,-1 0-1 0 0,1 0 1 0 0,1-1-1 0 0,5 11 1 0 0,27 52 161 0 0,-36-70-264 0 0,1 0-1 0 0,-1 0 0 0 0,0 0 1 0 0,1 0-1 0 0,-1 0 0 0 0,0 0 1 0 0,1 0-1 0 0,-1 0 0 0 0,0 0 1 0 0,1 0-1 0 0,-1 0 0 0 0,0 0 1 0 0,0 0-1 0 0,1-1 0 0 0,-1 1 1 0 0,0 0-1 0 0,1 0 0 0 0,-1 0 1 0 0,0 0-1 0 0,0 0 0 0 0,1-1 1 0 0,-1 1-1 0 0,0 0 0 0 0,0 0 1 0 0,1-1-1 0 0,-1 1 0 0 0,0 0 1 0 0,0 0-1 0 0,0-1 0 0 0,1 1 1 0 0,-1 0-1 0 0,0 0 0 0 0,0-1 1 0 0,0 1-1 0 0,0 0 0 0 0,0-1 1 0 0,0 1-1 0 0,0 0 0 0 0,0-1 1 0 0,0 1-1 0 0,0 0 0 0 0,0-1 1 0 0,0 1-1 0 0,7-19 71 0 0,1-37 79 0 0,-3 1 0 0 0,-1-1 0 0 0,-6-73 1 0 0,0 32-152 0 0,0 68 22 0 0,-2 0 1 0 0,-1 0 0 0 0,-1 0 0 0 0,-2 0 0 0 0,-11-29 0 0 0,-7-25 1 0 0,-4-3 96 0 0,21 64 11 0 0,1 0 0 0 0,0-1 0 0 0,-6-37 1 0 0,14 57-134 0 0,-1 0 1 0 0,1 0 0 0 0,0 1-1 0 0,0-1 1 0 0,0 0-1 0 0,0 0 1 0 0,0 0 0 0 0,1 1-1 0 0,-1-1 1 0 0,1 0 0 0 0,0 1-1 0 0,0-1 1 0 0,0 0-1 0 0,0 1 1 0 0,0-1 0 0 0,0 1-1 0 0,3-4 1 0 0,-1 4-9 0 0,-1-1-1 0 0,1 1 1 0 0,0 0 0 0 0,-1 0 0 0 0,1 0 0 0 0,0 1-1 0 0,0-1 1 0 0,0 1 0 0 0,1-1 0 0 0,-1 1-1 0 0,0 0 1 0 0,1 0 0 0 0,5-1 0 0 0,73-10-40 0 0,106-4 1 0 0,85 13 9 0 0,-182 3 25 0 0,-72 0-3 0 0,1 1 0 0 0,31 6 1 0 0,-29-3-14 0 0,-1-1 0 0 0,23-1 0 0 0,-33-2 33 0 0,119 1-151 0 0,-108-1-20 0 0,-1-2-1 0 0,1 0 1 0 0,27-7-1 0 0,5-4-3226 0 0,-50 9 2120 0 0,-3 1 7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40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2356 0 0,'0'0'1114'0'0,"35"12"1517"0"0,-11-7-2471 0 0,0-2 0 0 0,38 2-1 0 0,-16-5-4177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41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23 106 1148 0 0,'0'9'593'0'0,"-1"1"1"0"0,-1 0-1 0 0,1-1 0 0 0,-6 16 0 0 0,4-15-374 0 0,0-1-1 0 0,1 1 0 0 0,1-1 1 0 0,-2 18-1 0 0,3-14-29 0 0,1-1 0 0 0,0 1 1 0 0,1 0-1 0 0,7 22 0 0 0,-8-30-159 0 0,0 0 0 0 0,1-1 1 0 0,0 1-1 0 0,0-1 0 0 0,1 1 0 0 0,-1-1 0 0 0,1 0 1 0 0,0 0-1 0 0,0 0 0 0 0,0 0 0 0 0,0-1 0 0 0,1 1 1 0 0,-1-1-1 0 0,1 0 0 0 0,8 5 0 0 0,-9-6-4 0 0,0-1-1 0 0,0 0 1 0 0,0 0-1 0 0,0 0 0 0 0,0-1 1 0 0,0 1-1 0 0,1-1 1 0 0,-1 0-1 0 0,0 0 1 0 0,0 0-1 0 0,0 0 0 0 0,1 0 1 0 0,-1-1-1 0 0,0 1 1 0 0,0-1-1 0 0,0 0 0 0 0,0 0 1 0 0,0 0-1 0 0,0-1 1 0 0,0 1-1 0 0,4-3 1 0 0,3-3-15 0 0,-1 1 0 0 0,0-1 1 0 0,0-1-1 0 0,14-15 0 0 0,-10 9-16 0 0,-1 0 0 0 0,-1 0 0 0 0,-1-1 0 0 0,14-25 0 0 0,-19 29 54 0 0,-1 1-1 0 0,0 0 1 0 0,0-1 0 0 0,-1 0-1 0 0,-1 0 1 0 0,0 0-1 0 0,0 0 1 0 0,0-20-1 0 0,-3 25-30 0 0,-1-1 0 0 0,1 0 0 0 0,-1 1 0 0 0,-1-1 0 0 0,1 1 0 0 0,-1 0 0 0 0,0 0 0 0 0,0 0 0 0 0,-1 0 0 0 0,-6-9 0 0 0,3 4 36 0 0,5 9-36 0 0,0-1 0 0 0,1 1-1 0 0,-1 0 1 0 0,0 0 0 0 0,0 0 0 0 0,0 0 0 0 0,-1 0 0 0 0,1 1 0 0 0,0-1 0 0 0,-1 1 0 0 0,1-1 0 0 0,-1 1 0 0 0,1 0 0 0 0,-1 0-1 0 0,0 0 1 0 0,1 0 0 0 0,-1 1 0 0 0,0-1 0 0 0,0 1 0 0 0,1-1 0 0 0,-1 1 0 0 0,0 0 0 0 0,0 0 0 0 0,0 0 0 0 0,0 1-1 0 0,-5 0 1 0 0,1 1-26 0 0,-1 0 0 0 0,1 1 0 0 0,0-1 0 0 0,0 1-1 0 0,0 1 1 0 0,0-1 0 0 0,1 1 0 0 0,-10 8 0 0 0,-55 48-2252 0 0,69-58 2060 0 0,1-1-1 0 0,-1 1 1 0 0,1 0-1 0 0,-1-1 1 0 0,1 1-1 0 0,0 0 1 0 0,-1 0-1 0 0,1 0 0 0 0,0 0 1 0 0,0 0-1 0 0,0 0 1 0 0,0 4-1 0 0,-3 4-1045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41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1 1792 0 0,'-4'180'2969'0'0,"4"-131"-2618"0"0,0-34-287 0 0,1 0 0 0 0,0 0-1 0 0,1 1 1 0 0,6 21-1 0 0,6 33 123 0 0,1 89 437 0 0,-6 190 1 0 0,-9-339-608 0 0,-1 0 0 0 0,1-1 1 0 0,-2 1-1 0 0,1-1 0 0 0,-1 0 1 0 0,-5 13-1 0 0,-5 22 33 0 0,6-19 157 0 0,-1 1-1 0 0,-1-1 1 0 0,-2-1 0 0 0,-15 30 0 0 0,24-52-172 0 0,0-1 0 0 0,0 1 1 0 0,0 0-1 0 0,0-1 0 0 0,-1 1 0 0 0,1 0 1 0 0,0-1-1 0 0,-1 0 0 0 0,1 1 0 0 0,-1-1 1 0 0,0 0-1 0 0,1 0 0 0 0,-1 0 1 0 0,0 0-1 0 0,0 0 0 0 0,1 0 0 0 0,-1 0 1 0 0,0-1-1 0 0,0 1 0 0 0,0-1 0 0 0,0 1 1 0 0,0-1-1 0 0,0 0 0 0 0,0 0 0 0 0,0 0 1 0 0,0 0-1 0 0,0 0 0 0 0,-4-1 1 0 0,0 0 7 0 0,1-1 0 0 0,-1 1 0 0 0,0-2 0 0 0,0 1 1 0 0,1 0-1 0 0,0-1 0 0 0,-7-4 0 0 0,3 0 1 0 0,0 0 0 0 0,0 0 0 0 0,1-1 0 0 0,0 0 0 0 0,1 0 0 0 0,0-1 0 0 0,0 0 0 0 0,1-1 0 0 0,-9-15 0 0 0,0-7 56 0 0,-18-53 1 0 0,30 78-91 0 0,-3-12 23 0 0,2-1 0 0 0,0 0-1 0 0,1 0 1 0 0,0 0 0 0 0,2-38-1 0 0,2 48-95 0 0,0 0 0 0 0,0 1 0 0 0,1-1-1 0 0,0 0 1 0 0,1 0 0 0 0,0 1 0 0 0,1 0-1 0 0,0 0 1 0 0,0 0 0 0 0,1 0 0 0 0,0 0-1 0 0,0 1 1 0 0,1 0 0 0 0,0 0 0 0 0,10-10-1 0 0,11-8-1656 0 0,2 1-1 0 0,53-37 0 0 0,-67 51 926 0 0,16-12-493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34.8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0 304 968 0 0,'0'0'62'0'0,"0"1"0"0"0,1-1 0 0 0,-1 0 1 0 0,0 0-1 0 0,0 0 0 0 0,0 0 0 0 0,0 0 0 0 0,0 0 0 0 0,0 0 0 0 0,0 1 0 0 0,0-1 1 0 0,0 0-1 0 0,0 0 0 0 0,1 0 0 0 0,-1 0 0 0 0,0 0 0 0 0,0 0 0 0 0,0 0 0 0 0,0 0 1 0 0,0 0-1 0 0,0 0 0 0 0,1 0 0 0 0,-1 0 0 0 0,0 0 0 0 0,0 1 0 0 0,0-1 1 0 0,0 0-1 0 0,0 0 0 0 0,1 0 0 0 0,-1 0 0 0 0,0 0 0 0 0,0-1 0 0 0,0 1 0 0 0,0 0 1 0 0,0 0-1 0 0,1 0 0 0 0,-1 0 0 0 0,0 0 0 0 0,0 0 0 0 0,0 0 0 0 0,0 0 0 0 0,0 0 1 0 0,0 0-1 0 0,1 0 0 0 0,-1 0 0 0 0,0 0 0 0 0,0 0 0 0 0,0-1 0 0 0,0 1 0 0 0,0 0 1 0 0,0 0-1 0 0,0 0 0 0 0,0 0 0 0 0,0 0 0 0 0,0 0 0 0 0,1-1 0 0 0,13-11 1126 0 0,14-16-994 0 0,-27 27-86 0 0,11-11-21 0 0,1-2-1 0 0,-2 1 1 0 0,0-1 0 0 0,0-1-1 0 0,-1 0 1 0 0,-1-1-1 0 0,10-23 1 0 0,-17 30-18 0 0,0 0 1 0 0,-1 1-1 0 0,0-1 1 0 0,-1 0-1 0 0,0 1 0 0 0,-2-15 1 0 0,1-3-55 0 0,1 24-54 0 0,0-1 33 0 0,0 3 5 0 0,0-1 1 0 0,0 0-1 0 0,0 0 1 0 0,0 1-1 0 0,0-1 1 0 0,0 0-1 0 0,0 0 1 0 0,-1 1-1 0 0,1-1 1 0 0,0 0-1 0 0,0 0 1 0 0,-1 1-1 0 0,1-1 1 0 0,0 0-1 0 0,-1 1 1 0 0,1-1-1 0 0,0 0 1 0 0,-1 1-1 0 0,1-1 0 0 0,-1 1 1 0 0,1-1-1 0 0,-1 0 1 0 0,0 1-1 0 0,1 0 1 0 0,-1-1-1 0 0,1 1 1 0 0,-2-1-1 0 0,-1 2 5 0 0,0 1 0 0 0,1 0 0 0 0,-1 0 0 0 0,1 0 0 0 0,-1 1 0 0 0,1-1 0 0 0,0 0 0 0 0,0 1 0 0 0,0 0-1 0 0,0-1 1 0 0,1 1 0 0 0,-1 0 0 0 0,1 0 0 0 0,0 0 0 0 0,-1 0 0 0 0,0 4 0 0 0,-6 11 59 0 0,-8 16 47 0 0,1 1 0 0 0,1 0 0 0 0,3 1 0 0 0,0 0 0 0 0,-9 70 0 0 0,17-84 235 0 0,1 40 0 0 0,3-46-232 0 0,-1-14-107 0 0,0-1-1 0 0,0 1 1 0 0,0-1 0 0 0,1 0 0 0 0,-1 0-1 0 0,1 1 1 0 0,-1-1 0 0 0,1 0-1 0 0,0 0 1 0 0,-1 0 0 0 0,1 1-1 0 0,0-1 1 0 0,0 0 0 0 0,-1 0-1 0 0,1 0 1 0 0,0 0 0 0 0,0 0-1 0 0,0-1 1 0 0,1 1 0 0 0,-1 0-1 0 0,0 0 1 0 0,0-1 0 0 0,0 1-1 0 0,0 0 1 0 0,1-1 0 0 0,-1 0-1 0 0,0 1 1 0 0,1-1 0 0 0,-1 0-1 0 0,2 1 1 0 0,2 0-36 0 0,0 0-1 0 0,1-1 1 0 0,-1 1 0 0 0,0-1-1 0 0,0-1 1 0 0,10 0-1 0 0,-13 1-114 0 0,4-2-51 0 0,6-2-102 0 0,0 0-1 0 0,-1-1 1 0 0,15-8-1 0 0,-20 10-590 0 0,0-1 0 0 0,0 0 0 0 0,-1-1-1 0 0,11-9 1 0 0,-9 8-335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51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124 493 860 0 0,'7'0'109'0'0,"0"0"0"0"0,0-1 1 0 0,0 0-1 0 0,0-1 0 0 0,0 1 0 0 0,-1-1 0 0 0,1 0 0 0 0,-1-1 1 0 0,1 0-1 0 0,-1 0 0 0 0,0 0 0 0 0,0-1 0 0 0,0 0 0 0 0,-1 0 1 0 0,1 0-1 0 0,-1-1 0 0 0,6-6 0 0 0,5-2 114 0 0,13-13-199 0 0,-1-2 1 0 0,42-53 0 0 0,-59 68 33 0 0,-1 0 0 0 0,0-1 0 0 0,-1 0 1 0 0,0 0-1 0 0,-1-1 0 0 0,-1 0 1 0 0,-1-1-1 0 0,0 1 0 0 0,0-1 0 0 0,-2-1 1 0 0,4-20-1 0 0,-5-43 1118 0 0,-3 80-1172 0 0,0-1 0 0 0,0 0 0 0 0,0 1 0 0 0,-1-1 0 0 0,1 0 1 0 0,0 1-1 0 0,0-1 0 0 0,-1 1 0 0 0,1-1 0 0 0,-1 0 0 0 0,1 1 0 0 0,-1-1 0 0 0,1 1 0 0 0,-1-1 0 0 0,1 1 0 0 0,-1 0 0 0 0,1-1 0 0 0,-1 1 0 0 0,1-1 0 0 0,-1 1 0 0 0,0 0 1 0 0,1 0-1 0 0,-1-1 0 0 0,1 1 0 0 0,-1 0 0 0 0,0 0 0 0 0,1 0 0 0 0,-1-1 0 0 0,0 1 0 0 0,1 0 0 0 0,-1 0 0 0 0,0 0 0 0 0,0 0 0 0 0,1 1 0 0 0,-1-1 0 0 0,0 0 0 0 0,1 0 1 0 0,-1 0-1 0 0,0 0 0 0 0,1 1 0 0 0,-1-1 0 0 0,1 0 0 0 0,-1 1 0 0 0,0-1 0 0 0,1 0 0 0 0,-1 1 0 0 0,1-1 0 0 0,-1 1 0 0 0,1-1 0 0 0,-1 1 0 0 0,1-1 0 0 0,-1 1 0 0 0,-3 5 12 0 0,-1 0-1 0 0,2 0 0 0 0,-1 1 0 0 0,1-1 0 0 0,-4 10 0 0 0,-3 7 8 0 0,-10 17-54 0 0,2 1-1 0 0,2 1 0 0 0,2 0 1 0 0,-10 48-1 0 0,-37 143 215 0 0,-69 92 74 0 0,120-302-214 0 0,-2-1 112 0 0,-1 0-1 0 0,-1 0 0 0 0,-24 28 1 0 0,22-29 114 0 0,16-20-258 0 0,0 0-1 0 0,-1-1 1 0 0,1 1-1 0 0,0 0 1 0 0,-1-1 0 0 0,1 1-1 0 0,0-1 1 0 0,-1 1 0 0 0,1-1-1 0 0,-1 1 1 0 0,1-1-1 0 0,-1 1 1 0 0,1-1 0 0 0,-1 1-1 0 0,1-1 1 0 0,-1 0 0 0 0,1 1-1 0 0,-1-1 1 0 0,0 0-1 0 0,1 1 1 0 0,-1-1 0 0 0,0 0-1 0 0,1 0 1 0 0,-1 0 0 0 0,1 0-1 0 0,-1 0 1 0 0,0 1-1 0 0,1-1 1 0 0,-1 0 0 0 0,0 0-1 0 0,0-1 1 0 0,1 1 0 0 0,-1 0-1 0 0,0 0 1 0 0,1 0-1 0 0,-1 0 1 0 0,1 0 0 0 0,-1-1-1 0 0,0 1 1 0 0,1 0 0 0 0,-1-1-1 0 0,1 1 1 0 0,-1 0-1 0 0,0-1 1 0 0,1 1 0 0 0,-1-1-1 0 0,0 0 1 0 0,0-1-2 0 0,1 1 1 0 0,-1-1-1 0 0,0 1 1 0 0,1-1-1 0 0,-1 0 1 0 0,1 0-1 0 0,-1 1 1 0 0,1-1-1 0 0,0 0 1 0 0,0 0-1 0 0,0 1 1 0 0,0-1-1 0 0,0 0 1 0 0,0 0-1 0 0,0 1 1 0 0,0-1-1 0 0,1 0 1 0 0,-1 0-1 0 0,2-2 1 0 0,8-19-1 0 0,2-1 1 0 0,1 2-1 0 0,0 0 0 0 0,2 0 1 0 0,0 1-1 0 0,2 1 0 0 0,0 0 1 0 0,1 2-1 0 0,1 0 0 0 0,1 1 1 0 0,0 1-1 0 0,1 0 0 0 0,29-14 1 0 0,-43 26-65 0 0,-4 2 54 0 0,0 0 0 0 0,0 0 0 0 0,0 0 0 0 0,1 1 0 0 0,-1-1 1 0 0,0 1-1 0 0,1 0 0 0 0,-1 0 0 0 0,1 0 0 0 0,7 0 0 0 0,-10 1 9 0 0,12 5 67 0 0,-6 1-75 0 0,-1 2 0 0 0,0-1 0 0 0,0 1 0 0 0,-1 0 0 0 0,1 0 0 0 0,-2 0 1 0 0,1 1-1 0 0,-1-1 0 0 0,-1 1 0 0 0,0 0 0 0 0,4 15 0 0 0,-1-5 5 0 0,0-1-1 0 0,10 18 0 0 0,-13-31 7 0 0,0 0 0 0 0,0 0 0 0 0,0 0 0 0 0,1-1-1 0 0,0 1 1 0 0,0-1 0 0 0,0 0 0 0 0,0 0-1 0 0,0-1 1 0 0,1 1 0 0 0,6 3 0 0 0,-5-4 1 0 0,0 0 1 0 0,0-1 0 0 0,0 0 0 0 0,0 0 0 0 0,1 0-1 0 0,-1-1 1 0 0,1 0 0 0 0,-1 0 0 0 0,1-1-1 0 0,-1 0 1 0 0,1 0 0 0 0,-1 0 0 0 0,1-1-1 0 0,10-2 1 0 0,6-3-96 0 0,-1 0 0 0 0,38-18-1 0 0,-29 10-146 0 0,4-2-1839 0 0,35-21 1 0 0,-47 23 759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54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1128 0 0,'0'0'1694'0'0,"4"0"-1160"0"0,4 0-274 0 0,-1-1 0 0 0,1 0 0 0 0,0-1 0 0 0,-1 1 0 0 0,1-1 0 0 0,11-6 0 0 0,-15 7-184 0 0,-1-1-1 0 0,1 1 0 0 0,0 0 0 0 0,0 0 0 0 0,0 0 0 0 0,0 0 1 0 0,0 1-1 0 0,0-1 0 0 0,0 1 0 0 0,6 1 0 0 0,13-2 138 0 0,42-5-157 0 0,125-6-611 0 0,-150 12-1952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54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1160 0 0,'-1'0'80'0'0,"0"0"0"0"0,1 0 0 0 0,-1 0 0 0 0,0 0 0 0 0,0 0 0 0 0,1 0 0 0 0,-1 0 0 0 0,0 1 0 0 0,1-1 0 0 0,-1 0 0 0 0,0 1 0 0 0,1-1 0 0 0,-1 0 0 0 0,1 1 0 0 0,-1-1 0 0 0,1 1 0 0 0,-1-1 0 0 0,0 1 1 0 0,1-1-1 0 0,0 1 0 0 0,-1-1 0 0 0,1 1 0 0 0,-1 0 0 0 0,1-1 0 0 0,0 1 0 0 0,-1 0 0 0 0,2 0-1 0 0,-1 0 1 0 0,0-1-1 0 0,1 1 0 0 0,0-1 1 0 0,-1 1-1 0 0,1 0 1 0 0,-1-1-1 0 0,1 1 1 0 0,0-1-1 0 0,-1 1 1 0 0,1-1-1 0 0,0 0 0 0 0,0 1 1 0 0,-1-1-1 0 0,1 0 1 0 0,0 1-1 0 0,1-1 1 0 0,40 10 778 0 0,25-5-1228 0 0,85-2 1 0 0,-94-4-1227 0 0,-21 1 386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55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715 157 1100 0 0,'-6'-86'4479'0'0,"5"83"-4410"0"0,1 0-1 0 0,-1 0 0 0 0,0 0 0 0 0,0 0 1 0 0,-1 0-1 0 0,1 0 0 0 0,-1 0 1 0 0,1 0-1 0 0,-1 0 0 0 0,0 1 1 0 0,0-1-1 0 0,0 0 0 0 0,-1 1 1 0 0,1 0-1 0 0,0 0 0 0 0,-1-1 1 0 0,0 2-1 0 0,-4-4 0 0 0,4 3-11 0 0,-1 0 0 0 0,1 0-1 0 0,0 0 1 0 0,-1 0-1 0 0,1 1 1 0 0,-1 0 0 0 0,1-1-1 0 0,-1 1 1 0 0,0 1 0 0 0,0-1-1 0 0,1 0 1 0 0,-1 1 0 0 0,0 0-1 0 0,0 0 1 0 0,0 0-1 0 0,1 0 1 0 0,-1 1 0 0 0,-7 1-1 0 0,-4 5-6 0 0,1 0 0 0 0,0 1 0 0 0,0 0 0 0 0,1 2 0 0 0,0-1 0 0 0,1 1 0 0 0,-1 1 0 0 0,2 0-1 0 0,0 1 1 0 0,0 0 0 0 0,1 1 0 0 0,1 0 0 0 0,-9 15 0 0 0,5-5-35 0 0,1 0-1 0 0,1 0 1 0 0,1 1-1 0 0,1 0 1 0 0,1 1 0 0 0,1 0-1 0 0,-6 42 1 0 0,-13 643 527 0 0,27-555-548 0 0,-2-136 50 0 0,-1 1 1 0 0,0-1 0 0 0,-1 0-1 0 0,-1 0 1 0 0,-1 0-1 0 0,-12 29 1 0 0,14-38 1 0 0,-1 0 0 0 0,-1-1 0 0 0,0 1 0 0 0,0-1-1 0 0,-1 0 1 0 0,0 0 0 0 0,-10 11 0 0 0,13-17-23 0 0,1 0 1 0 0,-1-1-1 0 0,0 1 0 0 0,0-1 1 0 0,0 1-1 0 0,0-1 0 0 0,0 0 1 0 0,-1 0-1 0 0,1-1 0 0 0,0 1 1 0 0,-1-1-1 0 0,0 1 0 0 0,1-1 1 0 0,-1 0-1 0 0,0-1 0 0 0,1 1 0 0 0,-1 0 1 0 0,0-1-1 0 0,0 0 0 0 0,0 0 1 0 0,1 0-1 0 0,-1-1 0 0 0,0 1 1 0 0,0-1-1 0 0,-5-1 0 0 0,-2-2-82 0 0,0 0 0 0 0,0-1 0 0 0,0 0 0 0 0,1-1 0 0 0,-1 0-1 0 0,-11-9 1 0 0,19 12-221 0 0,-1 0 0 0 0,0-1 0 0 0,1 1 1 0 0,0-1-1 0 0,0 0 0 0 0,0 1 0 0 0,1-1 0 0 0,-1-1 0 0 0,1 1 0 0 0,0 0 0 0 0,0-1 0 0 0,0 1 0 0 0,1-1 0 0 0,-1 1 0 0 0,1-1 1 0 0,0 0-1 0 0,1 1 0 0 0,-1-11 0 0 0,1 3-982 0 0,0-3 46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55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1 1976 0 0,'-6'33'2700'0'0,"-20"214"-383"0"0,-2-46-1534 0 0,14-124-366 0 0,-5 136 0 0 0,19-205-66 0 0,-1-9-128 0 0,-4-19-45 0 0,2 9-137 0 0,0 0-1 0 0,-8-22 1 0 0,7 25-36 0 0,-1 1 1 0 0,1-1 0 0 0,-1 1 0 0 0,-1 0 0 0 0,0 0 0 0 0,0 1 0 0 0,-12-11 0 0 0,13 14-4 0 0,0 0 1 0 0,-1 0-1 0 0,1 0 1 0 0,0 1 0 0 0,-1 0-1 0 0,1 0 1 0 0,-1 0 0 0 0,0 1-1 0 0,0-1 1 0 0,0 2 0 0 0,1-1-1 0 0,-13 1 1 0 0,10 0-7 0 0,-1 0 1 0 0,0 1-1 0 0,1 0 1 0 0,-1 0-1 0 0,1 1 1 0 0,-1 1 0 0 0,1-1-1 0 0,-9 5 1 0 0,-25 8-24 0 0,31-12 51 0 0,1 1 0 0 0,-1 0 1 0 0,1 1-1 0 0,0 0 0 0 0,-14 8 1 0 0,21-10-11 0 0,0-1-1 0 0,1 1 1 0 0,-1 0 0 0 0,1-1 0 0 0,-1 1 0 0 0,1 0 0 0 0,0 1 0 0 0,0-1 0 0 0,0 0-1 0 0,0 1 1 0 0,1-1 0 0 0,-1 1 0 0 0,1-1 0 0 0,0 1 0 0 0,0-1 0 0 0,0 1 0 0 0,1 0 0 0 0,-1 0-1 0 0,1-1 1 0 0,0 7 0 0 0,1-7-15 0 0,-1-1-1 0 0,1 1 1 0 0,0-1 0 0 0,0 1-1 0 0,0-1 1 0 0,0 1-1 0 0,1-1 1 0 0,-1 0-1 0 0,1 0 1 0 0,0 1 0 0 0,-1-1-1 0 0,1 0 1 0 0,0 0-1 0 0,0-1 1 0 0,0 1 0 0 0,0 0-1 0 0,1-1 1 0 0,2 3-1 0 0,47 24 13 0 0,-45-25-92 0 0,0 0-1 0 0,0-1 1 0 0,1 0-1 0 0,-1 0 0 0 0,0-1 1 0 0,1 0-1 0 0,-1 0 1 0 0,1-1-1 0 0,0 0 1 0 0,-1 0-1 0 0,1 0 1 0 0,-1-1-1 0 0,1-1 1 0 0,-1 1-1 0 0,1-1 0 0 0,12-5 1 0 0,0-2-1014 0 0,-1-1 1 0 0,-1 0 0 0 0,1-1-1 0 0,28-24 1 0 0,-24 18-220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56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4 924 0 0,'2'-3'2237'0'0,"-3"8"-188"0"0,-2 1-1708 0 0,2-1-1 0 0,-1 1 0 0 0,1 0 0 0 0,0-1 1 0 0,0 1-1 0 0,0 8 0 0 0,-3 12 68 0 0,4-22-348 0 0,-1 0 0 0 0,1 1-1 0 0,-1-1 1 0 0,1 0 0 0 0,0 1-1 0 0,1-1 1 0 0,-1 0 0 0 0,1 1 0 0 0,2 6-1 0 0,-3-10-61 0 0,0 0 0 0 0,1 0 0 0 0,-1 0 0 0 0,1 0-1 0 0,-1 0 1 0 0,1 0 0 0 0,-1 0 0 0 0,1 0 0 0 0,0 0 0 0 0,-1 0-1 0 0,1-1 1 0 0,0 1 0 0 0,0 0 0 0 0,0 0 0 0 0,-1-1-1 0 0,1 1 1 0 0,0-1 0 0 0,0 1 0 0 0,0-1 0 0 0,0 1 0 0 0,0-1-1 0 0,0 1 1 0 0,0-1 0 0 0,0 0 0 0 0,0 0 0 0 0,0 1-1 0 0,1-1 1 0 0,-1 0 0 0 0,0 0 0 0 0,0 0 0 0 0,0 0-1 0 0,0 0 1 0 0,0 0 0 0 0,0-1 0 0 0,0 1 0 0 0,0 0 0 0 0,0-1-1 0 0,0 1 1 0 0,0 0 0 0 0,0-1 0 0 0,0 1 0 0 0,2-2-1 0 0,4-1-28 0 0,57-31-107 0 0,-59 31 159 0 0,-1 1 0 0 0,-1-1-1 0 0,1 0 1 0 0,0 0 0 0 0,-1-1 0 0 0,1 1 0 0 0,-1-1-1 0 0,0 1 1 0 0,0-1 0 0 0,-1 0 0 0 0,1 0-1 0 0,2-6 1 0 0,-30 72 162 0 0,0 17-186 0 0,15-55-39 0 0,2 1 0 0 0,1 1 0 0 0,-6 40-1 0 0,7-9-1833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56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1 1120 0 0,'0'0'124'0'0,"1"1"0"0"0,-1-1-1 0 0,1 1 1 0 0,-1-1 0 0 0,0 1 0 0 0,1-1-1 0 0,-1 1 1 0 0,1-1 0 0 0,-1 1 0 0 0,0 0-1 0 0,0-1 1 0 0,1 1 0 0 0,-1 0 0 0 0,0-1-1 0 0,0 1 1 0 0,0-1 0 0 0,1 1 0 0 0,-1 0-1 0 0,0-1 1 0 0,0 1 0 0 0,0 0-1 0 0,0 0 1 0 0,0-1 0 0 0,-1 1 0 0 0,1 0-1 0 0,0-1 1 0 0,0 1 0 0 0,0-1 0 0 0,-1 2-1 0 0,-9 24 809 0 0,6-17-699 0 0,-48 118 1483 0 0,19-49-1236 0 0,-54 117 278 0 0,68-153-918 0 0,11-25-370 0 0,0 1-1 0 0,-5 20 1 0 0,7-31-718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57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1452 0 0,'-1'6'2806'0'0,"1"-3"-2624"0"0,-1-1 0 0 0,1 0 0 0 0,0 0 0 0 0,0 0 0 0 0,0 0 0 0 0,0 0 0 0 0,0 0 0 0 0,1 0 1 0 0,-1 0-1 0 0,1 0 0 0 0,0 3 0 0 0,4 9 32 0 0,0-1 0 0 0,1 0 0 0 0,0 0 0 0 0,1 0 1 0 0,0-1-1 0 0,1 0 0 0 0,1 0 0 0 0,0-1 0 0 0,0 0 1 0 0,15 13-1 0 0,-1-4-33 0 0,0-1 0 0 0,46 28 0 0 0,-55-39-862 0 0,0-1 0 0 0,0-1 0 0 0,1 0-1 0 0,0-1 1 0 0,0 0 0 0 0,31 5 0 0 0,-34-7-635 0 0,-5 3 34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59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0 612 1216 0 0,'0'3'526'0'0,"2"11"-292"0"0,0 0 0 0 0,1-1 0 0 0,0 1 0 0 0,1-1 0 0 0,1 0 0 0 0,0 0 0 0 0,13 23 0 0 0,-3-6 1086 0 0,28 41 1 0 0,-39-97-778 0 0,2-36 0 0 0,-5-2-409 0 0,1 35-56 0 0,-2 0-1 0 0,-6-55 0 0 0,-17-134 200 0 0,13 136 204 0 0,6 54 98 0 0,-2-42-1 0 0,6 69-526 0 0,0-13 196 0 0,1 11-245 0 0,0-1 0 0 0,0 1 0 0 0,1 0 0 0 0,-1-1 0 0 0,1 1 0 0 0,0 0 0 0 0,0 0 0 0 0,0 0 0 0 0,0 0 0 0 0,0 0 0 0 0,0 1 0 0 0,1-1 0 0 0,0 1 0 0 0,-1-1 1 0 0,1 1-1 0 0,3-2 0 0 0,0-1 7 0 0,1 1 0 0 0,-1 0 1 0 0,1 0-1 0 0,0 0 1 0 0,0 1-1 0 0,0-1 1 0 0,12-2-1 0 0,21 1 141 0 0,0 2 0 0 0,80 2 1 0 0,-51 3 25 0 0,-52-2-165 0 0,0 1 0 0 0,0 1 0 0 0,16 3-1 0 0,-15-1 1 0 0,0-2 0 0 0,25 1-1 0 0,204-1 31 0 0,-228-3-174 0 0,-1 0 0 0 0,1-2 0 0 0,-1 0-1 0 0,1-1 1 0 0,21-8 0 0 0,-16 5-337 0 0,-17 5-17 0 0,-4 2 185 0 0,0-1 0 0 0,0 1 1 0 0,0-1-1 0 0,0 0 0 0 0,0 0 0 0 0,0-1 0 0 0,0 1 0 0 0,0 0 0 0 0,-1-1 1 0 0,1 0-1 0 0,-1 0 0 0 0,1 0 0 0 0,-1 0 0 0 0,1 0 0 0 0,2-3 0 0 0,-6 1-909 0 0,-4 0 30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0:59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1288 0 0,'7'11'2929'0'0,"-7"-10"-2859"0"0,1-1 0 0 0,-1 1 0 0 0,0 0 0 0 0,1 0 0 0 0,0 0 0 0 0,-1 0 0 0 0,1-1 0 0 0,-1 1 0 0 0,1 0 0 0 0,0-1 0 0 0,-1 1 1 0 0,1 0-1 0 0,0-1 0 0 0,0 1 0 0 0,0-1 0 0 0,0 1 0 0 0,-1-1 0 0 0,1 1 0 0 0,0-1 0 0 0,0 0 0 0 0,0 1 0 0 0,0-1 0 0 0,1 0 0 0 0,48 7 492 0 0,-16-6-4031 0 0,-23-1 2202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35.4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18 1148 0 0,'-5'-13'3999'0'0,"4"8"-2849"0"0,5 12-290 0 0,16 32-37 0 0,-3 2-1 0 0,23 75 0 0 0,8 92 22 0 0,-39-141-653 0 0,-3 0 1 0 0,-4 99 0 0 0,-2-115-336 0 0,-1-48 97 0 0,0 0 0 0 0,-1-1 0 0 0,1 1 0 0 0,-1-1 0 0 0,1 1 0 0 0,-1-1 0 0 0,0 0 0 0 0,0 1 0 0 0,0-1 0 0 0,-4 2 0 0 0,3-1-45 0 0,-4 7-137 0 0,7-10 53 0 0,0 1-1 0 0,-1 0 1 0 0,1-1-1 0 0,0 1 0 0 0,-1 0 1 0 0,1-1-1 0 0,-1 1 1 0 0,1 0-1 0 0,0-1 1 0 0,-1 1-1 0 0,0-1 0 0 0,1 1 1 0 0,-1-1-1 0 0,1 0 1 0 0,-1 1-1 0 0,0-1 0 0 0,1 1 1 0 0,-1-1-1 0 0,0 0 1 0 0,1 1-1 0 0,-1-1 0 0 0,0 0 1 0 0,1 0-1 0 0,-1 0 1 0 0,0 0-1 0 0,0 0 1 0 0,1 0-1 0 0,-1 0 0 0 0,0 0 1 0 0,1 0-1 0 0,-1 0 1 0 0,0 0-1 0 0,0 0 0 0 0,1 0 1 0 0,-1 0-1 0 0,-1-1 1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00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0 856 0 0,'-5'8'293'0'0,"1"1"-1"0"0,0-1 0 0 0,1 1 1 0 0,0 0-1 0 0,0 0 1 0 0,1 0-1 0 0,0 0 1 0 0,1 0-1 0 0,0 0 0 0 0,0 0 1 0 0,1 1-1 0 0,0-1 1 0 0,1 0-1 0 0,0 1 1 0 0,0-1-1 0 0,1 0 0 0 0,6 18 1 0 0,-7-22-238 0 0,1-1-1 0 0,0 1 1 0 0,0 0 0 0 0,1 0-1 0 0,-1-1 1 0 0,1 1 0 0 0,0-1 0 0 0,0 0-1 0 0,1 0 1 0 0,-1 0 0 0 0,1 0 0 0 0,0-1-1 0 0,0 0 1 0 0,0 1 0 0 0,1-1-1 0 0,-1-1 1 0 0,1 1 0 0 0,-1-1 0 0 0,1 1-1 0 0,0-1 1 0 0,0-1 0 0 0,0 1-1 0 0,0-1 1 0 0,0 0 0 0 0,0 0 0 0 0,0 0-1 0 0,8-1 1 0 0,-11 0 56 0 0,5-2-23 0 0,2-2-47 0 0,0 1 0 0 0,0-1-1 0 0,0-1 1 0 0,-1 0-1 0 0,0 0 1 0 0,0-1 0 0 0,0 1-1 0 0,-1-2 1 0 0,1 1 0 0 0,-1-1-1 0 0,-1 0 1 0 0,11-16-1 0 0,-15 19-20 0 0,0 0 0 0 0,0-1 0 0 0,0 1-1 0 0,-1-1 1 0 0,0 0 0 0 0,0 1 0 0 0,0-1-1 0 0,-1 0 1 0 0,1 0 0 0 0,-1 0 0 0 0,0 0-1 0 0,-1 1 1 0 0,1-1 0 0 0,-1 0-1 0 0,0 0 1 0 0,0 1 0 0 0,0-1 0 0 0,-1 0-1 0 0,1 1 1 0 0,-1 0 0 0 0,-1-1 0 0 0,1 1-1 0 0,0 0 1 0 0,-1 0 0 0 0,0 0 0 0 0,0 0-1 0 0,0 1 1 0 0,0-1 0 0 0,-1 1-1 0 0,1 0 1 0 0,-1-1 0 0 0,0 2 0 0 0,0-1-1 0 0,0 0 1 0 0,0 1 0 0 0,-1 0 0 0 0,1 0-1 0 0,-1 0 1 0 0,-8-2 0 0 0,6 3-17 0 0,0 0 0 0 0,-1 0 0 0 0,1 1 0 0 0,0 0 0 0 0,-1 0 0 0 0,1 0 1 0 0,0 1-1 0 0,0 0 0 0 0,-1 1 0 0 0,1 0 0 0 0,0 0 0 0 0,1 0 0 0 0,-10 5 0 0 0,-3 2-592 0 0,1 0 0 0 0,0 2 1 0 0,-23 18-1 0 0,39-29 325 0 0,1 1 1 0 0,0 0 0 0 0,0 0-1 0 0,0 0 1 0 0,0 0 0 0 0,0 0-1 0 0,0 0 1 0 0,0 0 0 0 0,0 0 0 0 0,0 0-1 0 0,1 0 1 0 0,-1 1 0 0 0,0-1-1 0 0,0 3 1 0 0,0 0-920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00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0 1152 0 0,'-7'18'662'0'0,"1"0"0"0"0,1 0 0 0 0,1 1 1 0 0,-5 35-1 0 0,5 78 928 0 0,4-119-1514 0 0,1 1 1 0 0,0-1-1 0 0,1 1 0 0 0,6 21 0 0 0,5 27 230 0 0,20 119 402 0 0,4 26-341 0 0,-29-138-129 0 0,0 74 0 0 0,-8-139-211 0 0,-1 0-1 0 0,1-1 1 0 0,-1 1 0 0 0,0-1 0 0 0,0 1 0 0 0,0-1-1 0 0,-1 1 1 0 0,1-1 0 0 0,-1 0 0 0 0,0 1 0 0 0,0-1-1 0 0,0 0 1 0 0,0 0 0 0 0,0-1 0 0 0,-6 6 0 0 0,7-7-4 0 0,-1 1 0 0 0,0-1 0 0 0,1 1 0 0 0,-1-1 0 0 0,0 0 0 0 0,0 0 0 0 0,0 0 0 0 0,0 0 0 0 0,0 0 0 0 0,-1 0 0 0 0,1 0 1 0 0,0-1-1 0 0,0 1 0 0 0,0-1 0 0 0,-1 0 0 0 0,1 1 0 0 0,0-1 0 0 0,0 0 0 0 0,-1-1 0 0 0,1 1 0 0 0,0 0 0 0 0,0 0 0 0 0,-1-1 0 0 0,1 0 1 0 0,0 1-1 0 0,0-1 0 0 0,0 0 0 0 0,-4-2 0 0 0,-7-5 12 0 0,1-1 1 0 0,0-1-1 0 0,0 0 0 0 0,1 0 1 0 0,0-1-1 0 0,1 0 0 0 0,0-1 1 0 0,1 0-1 0 0,1-1 1 0 0,-1 0-1 0 0,-5-15 0 0 0,5 10-36 0 0,1 0 0 0 0,1 0 1 0 0,1-1-1 0 0,1 0 0 0 0,0-1 0 0 0,2 1 0 0 0,0-1 0 0 0,0-30 0 0 0,4 35-214 0 0,0 0 0 0 0,2 1 0 0 0,0-1-1 0 0,0 1 1 0 0,1 0 0 0 0,1 0 0 0 0,1 0 0 0 0,0 0 0 0 0,0 1 0 0 0,1 0-1 0 0,13-18 1 0 0,46-68-3814 0 0,-45 69 2799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05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0 964 0 0,'0'0'3284'0'0,"-3"10"-2868"0"0,-1 58 85 0 0,4 75 1 0 0,1-58-317 0 0,-12 49 79 0 0,11-122-250 0 0,0 1 1 0 0,-2-1-1 0 0,1 0 1 0 0,-7 24-1 0 0,-6 28-15 0 0,7 30 273 0 0,5-56-169 0 0,-8 40 0 0 0,-6 33 23 0 0,9-53 9 0 0,5-39-23 0 0,1 0 1 0 0,2 33-1 0 0,0-12 148 0 0,-1-38-356 0 0,0 37 434 0 0,0-38-322 0 0,0 1-41 0 0,0-1 24 0 0,0-1-1 0 0,0 0 1 0 0,0 0 0 0 0,0 1 0 0 0,0-1-1 0 0,0 0 1 0 0,0 1 0 0 0,0-1-1 0 0,0 0 1 0 0,0 1 0 0 0,0-1 0 0 0,0 0-1 0 0,0 1 1 0 0,0-1 0 0 0,0 0 0 0 0,0 0-1 0 0,0 1 1 0 0,0-1 0 0 0,0 0-1 0 0,1 1 1 0 0,-1-1 0 0 0,0 0 0 0 0,0 0-1 0 0,0 1 1 0 0,0-1 0 0 0,1 0 0 0 0,-1 0-1 0 0,0 1 1 0 0,0-1 0 0 0,1 0-1 0 0,-1 0 1 0 0,0 0 0 0 0,0 1 0 0 0,1-1-1 0 0,6 2-13 0 0,0 0-1 0 0,-1 0 1 0 0,1-1 0 0 0,0 0-1 0 0,11 0 1 0 0,22 4 93 0 0,98 25-2015 0 0,-130-30-699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05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22 1380 0 0,'-1'-1'167'0'0,"1"1"0"0"0,-1-1 0 0 0,1 0 0 0 0,-1 1 0 0 0,1-1 0 0 0,-1 1 0 0 0,1-1 0 0 0,0 0 0 0 0,0 1 0 0 0,-1-1 0 0 0,1 0 0 0 0,0 1 0 0 0,0-1 0 0 0,0 0 0 0 0,-1 1 0 0 0,1-1 0 0 0,0 0 0 0 0,0 0 0 0 0,0 1 0 0 0,0-1 0 0 0,0 0 0 0 0,1 0 0 0 0,-1 1 0 0 0,0-1 0 0 0,0 0 0 0 0,1-1 0 0 0,21 0 900 0 0,-9 2-1036 0 0,126 2 149 0 0,-136-2-410 0 0,0 0 0 0 0,1 1 1 0 0,-1-1-1 0 0,1 0 0 0 0,-1 1 0 0 0,0 0 0 0 0,1 0 0 0 0,-1 0 0 0 0,0 0 0 0 0,0 1 0 0 0,0-1 0 0 0,0 1 0 0 0,0 0 0 0 0,0 0 0 0 0,3 2 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13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1 271 1192 0 0,'0'0'2184'0'0,"4"-2"-2015"0"0,17-13-31 0 0,0-1-1 0 0,-1-1 1 0 0,-1-1-1 0 0,0 0 1 0 0,-2-2-1 0 0,0 0 1 0 0,-1-1 0 0 0,25-45-1 0 0,-33 42 213 0 0,-7 21-262 0 0,-1 0 0 0 0,1 0 0 0 0,0 0 0 0 0,0 0 0 0 0,0 0 1 0 0,0 0-1 0 0,0 1 0 0 0,1-1 0 0 0,2-4 0 0 0,-3 6 33 0 0,-2 2-114 0 0,1-1 1 0 0,-1 0-1 0 0,1 0 0 0 0,-1 0 0 0 0,1 0 1 0 0,-1 1-1 0 0,1-1 0 0 0,-1 0 0 0 0,1 0 1 0 0,0 1-1 0 0,-1-1 0 0 0,1 0 0 0 0,-1 1 0 0 0,1-1 1 0 0,0 1-1 0 0,-1-1 0 0 0,1 0 0 0 0,0 1 1 0 0,0-1-1 0 0,-1 1 0 0 0,1-1 0 0 0,0 1 1 0 0,0-1-1 0 0,0 1 0 0 0,-1-1 0 0 0,1 1 0 0 0,0 0 1 0 0,-6 14-36 0 0,-11 30 141 0 0,-4 12 112 0 0,-27 117 0 0 0,31-91-153 0 0,-7 47-682 0 0,19-109-2674 0 0,2-15 2057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13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18 876 0 0,'-1'1'97'0'0,"1"-1"1"0"0,-1 1-1 0 0,1-1 0 0 0,0 1 1 0 0,-1-1-1 0 0,1 1 0 0 0,0-1 0 0 0,0 1 1 0 0,-1-1-1 0 0,1 1 0 0 0,0 0 1 0 0,0-1-1 0 0,0 1 0 0 0,0-1 0 0 0,0 1 1 0 0,-1 0-1 0 0,1-1 0 0 0,0 1 1 0 0,1-1-1 0 0,-1 1 0 0 0,0 0 1 0 0,0-1-1 0 0,0 1 0 0 0,0-1 0 0 0,0 1 1 0 0,1-1-1 0 0,-1 1 0 0 0,0 0 1 0 0,0-1-1 0 0,1 1 0 0 0,0 0 0 0 0,19 10 1103 0 0,31-4-666 0 0,-50-7-486 0 0,43 1 351 0 0,-1-2 0 0 0,79-12 1 0 0,-41 2-442 0 0,-47 6-1451 0 0,0 0-1 0 0,37-12 0 0 0,-55 14 4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14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57 1148 0 0,'0'-1'176'0'0,"0"0"1"0"0,0 0-1 0 0,0 1 1 0 0,0-1-1 0 0,0 0 0 0 0,0 0 1 0 0,0 1-1 0 0,0-1 0 0 0,0 0 1 0 0,0 1-1 0 0,0-1 1 0 0,0 0-1 0 0,1 0 0 0 0,-1 1 1 0 0,0-1-1 0 0,0 0 0 0 0,1 1 1 0 0,-1-1-1 0 0,1 0 1 0 0,-1 1-1 0 0,0-1 0 0 0,1 1 1 0 0,0-2-1 0 0,13-19 831 0 0,-14 20-949 0 0,1 0 0 0 0,0 0 1 0 0,0-1-1 0 0,0 1 0 0 0,0 0 0 0 0,-1 0 1 0 0,2 0-1 0 0,-1 0 0 0 0,0 0 0 0 0,0 1 0 0 0,0-1 1 0 0,0 0-1 0 0,0 0 0 0 0,1 1 0 0 0,-1-1 1 0 0,0 0-1 0 0,1 1 0 0 0,-1 0 0 0 0,0-1 0 0 0,1 1 1 0 0,-1 0-1 0 0,1 0 0 0 0,-1-1 0 0 0,0 1 1 0 0,1 0-1 0 0,-1 0 0 0 0,1 1 0 0 0,-1-1 1 0 0,1 0-1 0 0,2 1 0 0 0,-3 1-15 0 0,1-1-1 0 0,0 1 1 0 0,0 0-1 0 0,-1-1 1 0 0,1 1-1 0 0,-1 0 1 0 0,1 0 0 0 0,-1 0-1 0 0,0 0 1 0 0,0 0-1 0 0,0 1 1 0 0,0-1 0 0 0,0 0-1 0 0,-1 0 1 0 0,1 1-1 0 0,-1-1 1 0 0,1 3-1 0 0,1 8 1 0 0,-1 0-1 0 0,0 0 0 0 0,-1 0 1 0 0,-1 0-1 0 0,0 0 0 0 0,0 0 0 0 0,-2-1 1 0 0,1 1-1 0 0,-2 0 0 0 0,0-1 1 0 0,-5 13-1 0 0,5-14-43 0 0,-56 120 162 0 0,48-109-99 0 0,-1 0-1 0 0,-1 0 0 0 0,-23 26 0 0 0,5-8 69 0 0,25-30-111 0 0,0 0 0 0 0,-1 0-1 0 0,0 0 1 0 0,-1-1 0 0 0,0 0 0 0 0,-1-1 0 0 0,-19 13-1 0 0,28-20-19 0 0,1 0 0 0 0,-1-1 1 0 0,0 1-1 0 0,0-1 0 0 0,0 1 0 0 0,0-1 0 0 0,1 0 0 0 0,-1 1 0 0 0,0-1 0 0 0,0 0 0 0 0,0 1 0 0 0,0-1 1 0 0,0 0-1 0 0,0 0 0 0 0,0 0 0 0 0,0 0 0 0 0,0 0 0 0 0,0 0 0 0 0,0 0 0 0 0,0 0 0 0 0,0-1 1 0 0,0 1-1 0 0,0 0 0 0 0,0 0 0 0 0,0-1 0 0 0,0 1 0 0 0,0-1 0 0 0,0 1 0 0 0,1-1 0 0 0,-1 1 0 0 0,0-1 1 0 0,0 1-1 0 0,1-1 0 0 0,-1 0 0 0 0,0 0 0 0 0,0 1 0 0 0,1-1 0 0 0,-1 0 0 0 0,1 0 0 0 0,-1 0 0 0 0,1 1 1 0 0,-1-1-1 0 0,1 0 0 0 0,0 0 0 0 0,-1 0 0 0 0,1 0 0 0 0,0 0 0 0 0,0 0 0 0 0,0 0 0 0 0,-1 0 0 0 0,1 0 1 0 0,0-1-1 0 0,0-5 1 0 0,-1 0 1 0 0,1 0-1 0 0,0 0 1 0 0,1 0 0 0 0,1-8-1 0 0,0 3-5 0 0,-2 6-3 0 0,1 0 1 0 0,0 0 0 0 0,0 0-1 0 0,1 0 1 0 0,0 0 0 0 0,-1 1-1 0 0,2-1 1 0 0,-1 0 0 0 0,1 1-1 0 0,0 0 1 0 0,0 0-1 0 0,0 0 1 0 0,1 0 0 0 0,0 0-1 0 0,7-7 1 0 0,-10 12 18 0 0,0-1 0 0 0,0 0 0 0 0,1 1 0 0 0,-1-1 0 0 0,0 1 0 0 0,0 0-1 0 0,0-1 1 0 0,1 1 0 0 0,-1 0 0 0 0,0 0 0 0 0,0 0 0 0 0,1 0 0 0 0,-1 0 0 0 0,0 0 0 0 0,0 0 0 0 0,0 0 0 0 0,1 1 0 0 0,-1-1 0 0 0,0 0 0 0 0,0 1 0 0 0,0-1 0 0 0,1 1 0 0 0,-1-1-1 0 0,0 1 1 0 0,0 0 0 0 0,0-1 0 0 0,0 1 0 0 0,0 0 0 0 0,1 1 0 0 0,29 31 288 0 0,-17-17-268 0 0,-1-3 24 0 0,1 1 1 0 0,1-2-1 0 0,29 20 0 0 0,-37-28-357 0 0,1 0-1 0 0,0 0 0 0 0,1-1 0 0 0,-1 0 1 0 0,1 0-1 0 0,-1-1 0 0 0,1 0 0 0 0,0-1 1 0 0,0 0-1 0 0,13 0 0 0 0,-16-2 81 0 0,0 1-1 0 0,0-1 1 0 0,-1 0 0 0 0,1-1-1 0 0,-1 1 1 0 0,1-1-1 0 0,-1 0 1 0 0,1-1 0 0 0,-1 1-1 0 0,0-1 1 0 0,0 0 0 0 0,-1 0-1 0 0,1-1 1 0 0,6-5-1 0 0,-2 2-271 0 0,15-13-666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15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10 204 2664 0 0,'-2'4'253'0'0,"1"0"-1"0"0,-1 1 1 0 0,1-1-1 0 0,0 1 1 0 0,0-1-1 0 0,0 1 1 0 0,1-1-1 0 0,0 1 0 0 0,0 0 1 0 0,0-1-1 0 0,0 1 1 0 0,1 0-1 0 0,-1-1 1 0 0,4 9-1 0 0,-4-12 72 0 0,0 1-285 0 0,0 0-1 0 0,1-1 0 0 0,-1 1 1 0 0,0 0-1 0 0,1 0 0 0 0,-1-1 1 0 0,1 1-1 0 0,-1 0 0 0 0,1-1 1 0 0,0 1-1 0 0,0 0 0 0 0,0-1 1 0 0,0 1-1 0 0,0-1 0 0 0,0 0 1 0 0,0 1-1 0 0,0-1 0 0 0,1 0 1 0 0,-1 0-1 0 0,0 1 0 0 0,1-1 1 0 0,-1 0-1 0 0,1 0 0 0 0,-1-1 1 0 0,1 1-1 0 0,0 0 0 0 0,-1 0 1 0 0,1-1-1 0 0,0 1 0 0 0,-1-1 1 0 0,1 0-1 0 0,0 1 0 0 0,0-1 1 0 0,0 0-1 0 0,-1 0 0 0 0,1 0 1 0 0,0 0-1 0 0,0 0 0 0 0,2-1 1 0 0,4 0-1 0 0,0 0 0 0 0,-1-1 1 0 0,1 0-1 0 0,0 0 0 0 0,0-1 0 0 0,10-5 1 0 0,-2 0 30 0 0,0 0-1 0 0,-1-2 1 0 0,0 0 0 0 0,-1 0 0 0 0,0-2 0 0 0,-1 1 0 0 0,16-19-1 0 0,-23 22-39 0 0,0 0 0 0 0,0 0-1 0 0,-1-1 1 0 0,0 0-1 0 0,-1 0 1 0 0,0 0-1 0 0,0 0 1 0 0,-1-1-1 0 0,0 1 1 0 0,-1-1-1 0 0,0 0 1 0 0,0 0-1 0 0,-1 0 1 0 0,0-12 0 0 0,-2 20-26 0 0,1-1 1 0 0,-1 1 0 0 0,1 0-1 0 0,-1 0 1 0 0,0 0 0 0 0,0 1 0 0 0,0-1-1 0 0,0 0 1 0 0,0 0 0 0 0,0 0 0 0 0,-1 1-1 0 0,1-1 1 0 0,-1 1 0 0 0,1-1 0 0 0,-1 1-1 0 0,1-1 1 0 0,-1 1 0 0 0,0 0 0 0 0,0 0-1 0 0,1 0 1 0 0,-1 0 0 0 0,-3-1 0 0 0,-1-1 9 0 0,1 1 1 0 0,0 0 0 0 0,-1 0 0 0 0,0 0-1 0 0,1 1 1 0 0,-1 0 0 0 0,-11-1 0 0 0,9 3-15 0 0,0 0 1 0 0,0 1 0 0 0,1-1 0 0 0,-1 1-1 0 0,1 1 1 0 0,-1 0 0 0 0,-11 5 0 0 0,-50 32-135 0 0,61-33-162 0 0,0-1 0 0 0,1 2 0 0 0,0-1 0 0 0,0 1 0 0 0,1 0-1 0 0,0 1 1 0 0,1-1 0 0 0,-9 19 0 0 0,7-6-3704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15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0 1212 0 0,'-4'9'708'0'0,"0"-1"-1"0"0,1 1 1 0 0,0-1 0 0 0,-3 18-1 0 0,1 4-228 0 0,1 40-1 0 0,1-23 112 0 0,-8 159 530 0 0,-10 94-384 0 0,12-211-634 0 0,3-27-9 0 0,-26 118 1 0 0,19-130 24 0 0,9-30 52 0 0,-1 0 0 0 0,-1 0 0 0 0,-1-1 1 0 0,-1 1-1 0 0,0-1 0 0 0,-12 18 0 0 0,19-35-123 0 0,0 0-1 0 0,0 0 1 0 0,-1 0 0 0 0,1 0 0 0 0,-1 0-1 0 0,1-1 1 0 0,-1 1 0 0 0,1-1 0 0 0,-1 1 0 0 0,0-1-1 0 0,0 1 1 0 0,0-1 0 0 0,0 0 0 0 0,0 0-1 0 0,0 0 1 0 0,0 0 0 0 0,0 0 0 0 0,0-1-1 0 0,0 1 1 0 0,0-1 0 0 0,-1 1 0 0 0,1-1 0 0 0,-3 0-1 0 0,2 0-16 0 0,0-1-1 0 0,0 0 0 0 0,-1 0 1 0 0,1 0-1 0 0,0 0 0 0 0,0-1 1 0 0,1 1-1 0 0,-1-1 0 0 0,0 0 1 0 0,0 0-1 0 0,1 0 1 0 0,-1 0-1 0 0,1 0 0 0 0,-3-3 1 0 0,-3-5-2 0 0,0 0 1 0 0,0 0-1 0 0,1-1 1 0 0,1 0 0 0 0,0 0-1 0 0,0 0 1 0 0,-4-14-1 0 0,3-2-87 0 0,0 0-1 0 0,2 0 1 0 0,1 0-1 0 0,0-33 0 0 0,4 53 7 0 0,0 1 1 0 0,0-1-1 0 0,1 0 0 0 0,0 0 0 0 0,1 0 0 0 0,0 0 0 0 0,0 0 0 0 0,0 1 0 0 0,5-10 1 0 0,5-14-226 0 0,-6 13-51 0 0,1 1 0 0 0,1 0-1 0 0,1 0 1 0 0,0 1 0 0 0,13-16-1 0 0,61-67-3625 0 0,-54 66 2501 0 0,-2 2 121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16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0 1448 0 0,'-1'7'682'0'0,"1"0"-1"0"0,-1-1 1 0 0,0 1 0 0 0,-1-1 0 0 0,-3 11-1 0 0,-31 59 281 0 0,19-41-335 0 0,-60 110 452 0 0,47-91-1014 0 0,1 1 0 0 0,-29 83 0 0 0,54-119-259 0 0,3-16-60 0 0,1 1 0 0 0,-1-1 0 0 0,1 0 0 0 0,-1 0 0 0 0,0 1 0 0 0,0-1 0 0 0,0 0 0 0 0,-2 3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36.8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102 1 1348 0 0,'0'0'4242'0'0,"5"2"-3995"0"0,-4-2-232 0 0,1 1 1 0 0,-1-1 0 0 0,0 1-1 0 0,0 0 1 0 0,1 0 0 0 0,-1-1 0 0 0,0 1-1 0 0,0 0 1 0 0,0 0 0 0 0,0 0 0 0 0,0 0-1 0 0,0 0 1 0 0,0 0 0 0 0,0 0 0 0 0,0 1-1 0 0,-1-1 1 0 0,2 2 0 0 0,-2 0 10 0 0,1 1 0 0 0,-1-1 1 0 0,1 1-1 0 0,-1 0 1 0 0,0-1-1 0 0,-1 1 0 0 0,1 0 1 0 0,-1-1-1 0 0,0 5 0 0 0,-31 112 658 0 0,-1 12-32 0 0,18-62-330 0 0,7-37-219 0 0,1 0 0 0 0,-2 44 0 0 0,1 11 11 0 0,-1 37 487 0 0,9-124-541 0 0,-3 8-248 0 0,2-5-165 0 0,3-11-139 0 0,13-60-4478 0 0,-13 51 3708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16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2344 0 0,'2'0'792'0'0,"-2"0"-711"0"0,1 0 1 0 0,-1 0-1 0 0,1 0 0 0 0,0 0 1 0 0,-1 0-1 0 0,1 1 0 0 0,-1-1 1 0 0,1 0-1 0 0,-1 0 0 0 0,1 0 1 0 0,-1 1-1 0 0,1-1 0 0 0,-1 0 1 0 0,1 0-1 0 0,-1 1 0 0 0,0-1 1 0 0,1 0-1 0 0,-1 1 0 0 0,1-1 1 0 0,-1 1-1 0 0,0-1 0 0 0,1 0 1 0 0,-1 1-1 0 0,0-1 0 0 0,1 1 1 0 0,-1-1-1 0 0,0 1 0 0 0,0-1 1 0 0,0 1-1 0 0,1-1 0 0 0,-1 1 1 0 0,0-1-1 0 0,0 1 0 0 0,0-1 1 0 0,0 1-1 0 0,0 0 0 0 0,0-1 1 0 0,0 1-1 0 0,0-1 0 0 0,0 1 1 0 0,0-1-1 0 0,-1 2 0 0 0,4 78 1499 0 0,-3-78-1577 0 0,0 0 0 0 0,1-1 0 0 0,-1 1-1 0 0,1 0 1 0 0,-1-1 0 0 0,1 1 0 0 0,0-1 0 0 0,0 1 0 0 0,-1-1 0 0 0,1 1 0 0 0,0-1 0 0 0,1 1 0 0 0,-1-1 0 0 0,0 0 0 0 0,0 1 0 0 0,0-1-1 0 0,1 0 1 0 0,-1 0 0 0 0,1 0 0 0 0,-1 0 0 0 0,1 0 0 0 0,-1-1 0 0 0,1 1 0 0 0,-1 0 0 0 0,1-1 0 0 0,0 1 0 0 0,-1-1 0 0 0,1 1-1 0 0,0-1 1 0 0,-1 0 0 0 0,1 0 0 0 0,0 0 0 0 0,3 0 0 0 0,6-6 10 0 0,1-1 0 0 0,-1 0 0 0 0,0-1 0 0 0,-1 0 0 0 0,1 0 0 0 0,-2-1 0 0 0,1-1 0 0 0,-1 0 0 0 0,12-17 0 0 0,-10 11 181 0 0,1 3 338 0 0,-12 39-244 0 0,-2 11-231 0 0,2 40 0 0 0,1-26-525 0 0,0-50 443 0 0,-1 1-1 0 0,1-1 1 0 0,-1 0-1 0 0,1 1 1 0 0,-1-1-1 0 0,1 0 1 0 0,0 0-1 0 0,0 1 1 0 0,0-1-1 0 0,-1 0 0 0 0,1 0 1 0 0,0 0-1 0 0,0 0 1 0 0,1 0-1 0 0,-1 0 1 0 0,1 1-1 0 0,-1-2-51 0 0,3 4-1674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17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0 868 0 0,'-2'6'457'0'0,"1"-1"-1"0"0,-1 0 1 0 0,1 1-1 0 0,0-1 1 0 0,1 1-1 0 0,-1-1 1 0 0,1 1 0 0 0,1 6-1 0 0,-2 3-193 0 0,-2 42 829 0 0,4 74 0 0 0,1-44-711 0 0,-2 117 581 0 0,0-202-857 0 0,0-2-146 0 0,-1 0 39 0 0,1 1 1 0 0,0-1 0 0 0,0 0-1 0 0,0 0 1 0 0,0 1-1 0 0,0-1 1 0 0,0 0 0 0 0,0 0-1 0 0,0 1 1 0 0,0-1-1 0 0,0 0 1 0 0,0 1 0 0 0,0-1-1 0 0,0 0 1 0 0,0 0-1 0 0,0 1 1 0 0,0-1 0 0 0,0 0-1 0 0,0 0 1 0 0,0 1-1 0 0,1-1 1 0 0,-1 0 0 0 0,0 0-1 0 0,0 0 1 0 0,0 1-1 0 0,0-1 1 0 0,0 0 0 0 0,1 0-1 0 0,-1 0 1 0 0,0 1-1 0 0,0-1 1 0 0,0 0 0 0 0,1 0-1 0 0,-1 0 1 0 0,0 0-1 0 0,0 1 1 0 0,1-1 0 0 0,-1 0-1 0 0,0 0 1 0 0,0 0-1 0 0,1 0 1 0 0,-1 0 0 0 0,7 6 4 0 0,-14-12 245 0 0,-2-1 0 0 0,1 1-1 0 0,-1 0 1 0 0,0 1 0 0 0,0 0-1 0 0,0 0 1 0 0,-12-3 0 0 0,19 7-469 0 0,1 1-1 0 0,0-1 1 0 0,-1 0 0 0 0,1 0 0 0 0,0 0 0 0 0,0 1 0 0 0,-1-1 0 0 0,1 0 0 0 0,0-1-1 0 0,0 1 1 0 0,0 0 0 0 0,0 0 0 0 0,0 0 0 0 0,0 0 0 0 0,0-3 0 0 0,-10-9-4200 0 0,5 7 3168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20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13 194 1300 0 0,'0'0'2488'0'0,"0"-1"-2479"0"0,0 1-1 0 0,-1-1 0 0 0,1 1 1 0 0,0-1-1 0 0,0 0 1 0 0,-1 1-1 0 0,1-1 0 0 0,0 1 1 0 0,0-1-1 0 0,0 0 0 0 0,0 1 1 0 0,0-1-1 0 0,0 1 0 0 0,0-1 1 0 0,0 0-1 0 0,0 1 1 0 0,0-1-1 0 0,0 0 0 0 0,0 1 1 0 0,0-1-1 0 0,1 0 0 0 0,3-6 20 0 0,1 0 0 0 0,0 0-1 0 0,0 0 1 0 0,0 1 0 0 0,1 0 0 0 0,8-7-1 0 0,-3 1 33 0 0,5-5 80 0 0,1 1 1 0 0,1 0 0 0 0,0 1-1 0 0,31-20 1 0 0,-43 32-104 0 0,1 0 0 0 0,-1 1 0 0 0,1-1 0 0 0,-1 2 0 0 0,10-3-1 0 0,-15 4 277 0 0,5 4-177 0 0,-2-1-99 0 0,0-2-21 0 0,-1 1 0 0 0,0 0 0 0 0,0 1 0 0 0,0-1-1 0 0,0 0 1 0 0,-1 1 0 0 0,1-1 0 0 0,-1 1 0 0 0,1 0 0 0 0,-1 0-1 0 0,0 0 1 0 0,0 0 0 0 0,0 0 0 0 0,1 5 0 0 0,6 19 153 0 0,-3 1-1 0 0,0 0 1 0 0,3 46 0 0 0,-4 89 269 0 0,-5-151-439 0 0,-1 0 0 0 0,0 0 1 0 0,-1 0-1 0 0,0 0 1 0 0,-7 21-1 0 0,-4 16-37 0 0,-8 33 259 0 0,-4-1 0 0 0,-68 151 1 0 0,-5-32 318 0 0,97-198-512 0 0,1 0 0 0 0,-1-1 0 0 0,0 1-1 0 0,0 0 1 0 0,0-1 0 0 0,-1 1 0 0 0,1-1 0 0 0,0 1-1 0 0,-1-1 1 0 0,1 1 0 0 0,0-1 0 0 0,-3 1-1 0 0,4-2-14 0 0,-1 1-1 0 0,1-1 0 0 0,-1 0 1 0 0,1 0-1 0 0,-1 0 0 0 0,1 1 0 0 0,-1-1 1 0 0,1 0-1 0 0,-1 0 0 0 0,1 0 1 0 0,-1 0-1 0 0,0 0 0 0 0,1 0 1 0 0,-1 0-1 0 0,1 0 0 0 0,-1-1 0 0 0,1 1 1 0 0,-1 0-1 0 0,1 0 0 0 0,-1 0 1 0 0,1-1-1 0 0,-1 1 0 0 0,1 0 1 0 0,-1 0-1 0 0,1-1 0 0 0,-1 0 1 0 0,-1-1 3 0 0,0 0 0 0 0,1 0 0 0 0,-1 0 0 0 0,1 0 1 0 0,0-1-1 0 0,0 1 0 0 0,0 0 0 0 0,0-1 0 0 0,0 1 1 0 0,0-1-1 0 0,1 1 0 0 0,-1-1 0 0 0,1 0 0 0 0,-1-4 1 0 0,-2-38 85 0 0,1 28-63 0 0,1-1 1 0 0,1 0-1 0 0,0 0 0 0 0,5-31 0 0 0,6-18-25 0 0,-6 29 38 0 0,2 0-1 0 0,12-37 1 0 0,-16 65-117 0 0,0 0-1 0 0,1 0 1 0 0,0 1 0 0 0,1 0-1 0 0,0 0 1 0 0,0 0-1 0 0,1 0 1 0 0,0 1-1 0 0,1 0 1 0 0,0 1 0 0 0,0-1-1 0 0,13-9 1 0 0,66-61-5304 0 0,-70 64 4111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21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0 1676 0 0,'-13'28'954'0'0,"-17"53"-1"0"0,-4 9-355 0 0,-11 12 32 0 0,-62 125 228 0 0,63-129-913 0 0,19-39-2795 0 0,24-55 1594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21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1556 0 0,'3'5'389'0'0,"-1"1"1"0"0,0-1-1 0 0,0 0 0 0 0,-1 0 0 0 0,1 1 1 0 0,-1-1-1 0 0,0 1 0 0 0,-1-1 0 0 0,1 11 1 0 0,0-4-211 0 0,8 62 822 0 0,-9-63-898 0 0,0-8-71 0 0,0 1 1 0 0,1-1-1 0 0,-1 0 1 0 0,1 1-1 0 0,-1-1 1 0 0,1 0-1 0 0,2 6 1 0 0,-3-9-29 0 0,1 1 1 0 0,-1-1 0 0 0,0 0-1 0 0,1 1 1 0 0,-1-1 0 0 0,0 0-1 0 0,1 1 1 0 0,-1-1 0 0 0,0 0-1 0 0,1 1 1 0 0,-1-1 0 0 0,0 0 0 0 0,1 0-1 0 0,-1 0 1 0 0,1 1 0 0 0,-1-1-1 0 0,1 0 1 0 0,-1 0 0 0 0,1 0-1 0 0,-1 0 1 0 0,0 0 0 0 0,1 0-1 0 0,0 0 1 0 0,17-8 106 0 0,0-6-81 0 0,-2-2-1 0 0,0-1 0 0 0,-1 0 0 0 0,-1 0 0 0 0,0-2 1 0 0,18-33-1 0 0,-20 34 20 0 0,-12 18-42 0 0,0 0-1 0 0,0 0 0 0 0,0 0 0 0 0,0-1 1 0 0,0 1-1 0 0,0 0 0 0 0,0 0 0 0 0,0 0 1 0 0,0 0-1 0 0,0 0 0 0 0,0-1 0 0 0,0 1 1 0 0,1 0-1 0 0,-1 0 0 0 0,0 0 0 0 0,0 0 1 0 0,0 0-1 0 0,0 0 0 0 0,0 0 1 0 0,0-1-1 0 0,0 1 0 0 0,0 0 0 0 0,1 0 1 0 0,-1 0-1 0 0,0 0 0 0 0,0 0 0 0 0,0 0 1 0 0,0 0-1 0 0,0 0 0 0 0,1 0 0 0 0,-1 0 1 0 0,0 0-1 0 0,0 0 0 0 0,0 0 0 0 0,0 0 1 0 0,0 0-1 0 0,1 0 0 0 0,-1 0 0 0 0,0 0 1 0 0,0 0-1 0 0,0 0 0 0 0,0 0 0 0 0,0 0 1 0 0,1 0-1 0 0,-1 0 0 0 0,0 0 0 0 0,0 0 1 0 0,0 0-1 0 0,0 0 0 0 0,0 0 1 0 0,0 0-1 0 0,1 0 0 0 0,-1 1 0 0 0,0-1 1 0 0,0 0-1 0 0,0 0 0 0 0,0 0 0 0 0,0 0 1 0 0,0 0-1 0 0,0 0 0 0 0,0 1 0 0 0,0-1 1 0 0,0 0-1 0 0,0 0 0 0 0,1 0 0 0 0,-1 0 1 0 0,0 0-1 0 0,0 0 0 0 0,0 1 0 0 0,2 19 142 0 0,-2 43-234 0 0,0-43 90 0 0,0 69-850 0 0,0-53-3986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25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88 1292 0 0,'0'0'5974'0'0,"-4"28"-5655"0"0,2-11-244 0 0,2 1-1 0 0,0-1 0 0 0,0 1 0 0 0,2-1 0 0 0,0 1 0 0 0,1-1 0 0 0,1 0 1 0 0,12 33-1 0 0,-16-50-71 0 0,5 15 67 0 0,1-1-1 0 0,0 0 1 0 0,0-1 0 0 0,12 17 0 0 0,-16-27-62 0 0,1 0 1 0 0,-1 0-1 0 0,1 0 0 0 0,0 0 0 0 0,0 0 0 0 0,0-1 1 0 0,0 1-1 0 0,0-1 0 0 0,0 0 0 0 0,1 0 0 0 0,-1 0 1 0 0,1 0-1 0 0,0-1 0 0 0,0 0 0 0 0,-1 1 0 0 0,1-1 1 0 0,0-1-1 0 0,0 1 0 0 0,0 0 0 0 0,7-1 0 0 0,-9 0-17 0 0,2 0 3 0 0,4-1 10 0 0,0-1 0 0 0,0 1-1 0 0,0-2 1 0 0,-1 1 0 0 0,1-1-1 0 0,-1 0 1 0 0,1-1 0 0 0,-1 0-1 0 0,0 0 1 0 0,9-7 0 0 0,71-57 9 0 0,-83 64-17 0 0,7-5-12 0 0,1 0-1 0 0,-2-2 1 0 0,0 1-1 0 0,0-1 1 0 0,-1-1 0 0 0,0 1-1 0 0,-1-2 1 0 0,0 1-1 0 0,-1-1 1 0 0,0 0-1 0 0,-1-1 1 0 0,-1 1 0 0 0,0-1-1 0 0,-1 0 1 0 0,0-1-1 0 0,-1 1 1 0 0,-1-1 0 0 0,1-21-1 0 0,-4 32 9 0 0,0 0 1 0 0,0 1-1 0 0,0-1 1 0 0,-1 0-1 0 0,1 1 0 0 0,-1-1 1 0 0,0 1-1 0 0,0-1 0 0 0,0 1 1 0 0,0 0-1 0 0,-1 0 0 0 0,1 0 1 0 0,-1 0-1 0 0,0 0 0 0 0,0 1 1 0 0,-4-4-1 0 0,6 6-1 0 0,-1-1-1 0 0,1 1 1 0 0,-1-1-1 0 0,1 1 1 0 0,-1 0 0 0 0,0-1-1 0 0,1 1 1 0 0,-1 0-1 0 0,1 0 1 0 0,-1 0-1 0 0,0 1 1 0 0,1-1 0 0 0,-1 0-1 0 0,1 0 1 0 0,-1 1-1 0 0,0-1 1 0 0,1 1 0 0 0,-1 0-1 0 0,1-1 1 0 0,0 1-1 0 0,-1 0 1 0 0,1 0-1 0 0,0 0 1 0 0,-1 0 0 0 0,1 0-1 0 0,0 0 1 0 0,-2 2-1 0 0,-34 36-113 0 0,35-37 133 0 0,-14 18 1 0 0,2 0-1 0 0,0 1 1 0 0,2 1-1 0 0,0 0 1 0 0,-14 39-1 0 0,-30 124 100 0 0,33-101-44 0 0,-36 208-14 0 0,23-95-26 0 0,21-122-47 0 0,-29 107-211 0 0,41-173-818 0 0,3-25-4365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26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69 996 0 0,'0'0'2565'0'0,"0"-3"-2244"0"0,-1-15 269 0 0,1 15-516 0 0,0 0 0 0 0,-1 0 1 0 0,1 0-1 0 0,0 1 1 0 0,1-1-1 0 0,-1 0 0 0 0,0 0 1 0 0,2-5-1 0 0,-1 7-49 0 0,0 0 0 0 0,-1 0 0 0 0,1 0 0 0 0,0 0 0 0 0,0 0 0 0 0,0 0 1 0 0,0 0-1 0 0,0 0 0 0 0,0 0 0 0 0,1 0 0 0 0,-1 1 0 0 0,0-1 0 0 0,0 0 0 0 0,0 1 0 0 0,1-1 0 0 0,-1 1 0 0 0,0-1 0 0 0,1 1 0 0 0,-1 0 0 0 0,1 0 0 0 0,-1-1 0 0 0,3 1 0 0 0,-2 0-35 0 0,1 0-1 0 0,0 0 1 0 0,0 0 0 0 0,-1 0-1 0 0,1 1 1 0 0,0-1 0 0 0,-1 1-1 0 0,1-1 1 0 0,-1 1-1 0 0,1 0 1 0 0,-1 0 0 0 0,1 0-1 0 0,-1 0 1 0 0,1 1 0 0 0,-1-1-1 0 0,4 3 1 0 0,-1 1 25 0 0,0-1 0 0 0,0 1 1 0 0,-1 0-1 0 0,0 1 0 0 0,0-1 1 0 0,5 10-1 0 0,3 6 102 0 0,-2 1 0 0 0,13 40 0 0 0,-23-61-116 0 0,7 25 41 0 0,-2 0 0 0 0,0 1 0 0 0,2 44 0 0 0,-2-9-7 0 0,-4-42-8 0 0,-1-1 1 0 0,0 1-1 0 0,-2-1 0 0 0,0 1 0 0 0,-1-1 0 0 0,-10 31 0 0 0,2-3 73 0 0,-1 11-72 0 0,2-6-10 0 0,-22 68-1 0 0,29-109 81 0 0,-1 0 1 0 0,0-1-1 0 0,-1 1 1 0 0,0-1-1 0 0,-1 0 0 0 0,0 0 1 0 0,0-1-1 0 0,-1 1 1 0 0,0-2-1 0 0,-1 1 0 0 0,-13 11 1 0 0,20-19-68 0 0,0 0 0 0 0,0 0 0 0 0,0-1 0 0 0,0 1 0 0 0,0 0 0 0 0,0 0 0 0 0,-1-1 0 0 0,1 1 0 0 0,0-1 0 0 0,0 1 0 0 0,-1-1 0 0 0,1 1 1 0 0,0-1-1 0 0,-1 0 0 0 0,1 0 0 0 0,-1 0 0 0 0,1 1 0 0 0,0-1 0 0 0,-1-1 0 0 0,1 1 0 0 0,0 0 0 0 0,-1 0 0 0 0,1 0 0 0 0,-1-1 0 0 0,1 1 0 0 0,-2-2 0 0 0,0 1-10 0 0,0-1 0 0 0,1 0 0 0 0,0 0 0 0 0,0-1 1 0 0,-1 1-1 0 0,1 0 0 0 0,0-1 0 0 0,1 1 0 0 0,-1-1 0 0 0,0 1 0 0 0,-1-6 0 0 0,-2-4-17 0 0,0 0 0 0 0,1-1 1 0 0,0 1-1 0 0,-3-24 0 0 0,5 25-28 0 0,1 0 0 0 0,1-1 0 0 0,-1 1 0 0 0,2 0 0 0 0,0 0 0 0 0,0-1 0 0 0,1 1-1 0 0,0 0 1 0 0,1 0 0 0 0,0 0 0 0 0,1 1 0 0 0,0-1 0 0 0,1 1 0 0 0,0 0 0 0 0,0 0-1 0 0,1 0 1 0 0,1 1 0 0 0,-1 0 0 0 0,2 0 0 0 0,13-13 0 0 0,59-62-5230 0 0,-63 70 3997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27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0 1160 0 0,'10'39'3021'0'0,"-6"-21"-2724"0"0,-2-7 69 0 0,0 1-1 0 0,-1 0 1 0 0,-1 19 0 0 0,1-1-210 0 0,1 124 1111 0 0,-3-83-570 0 0,1-71-696 0 0,0 1 1 0 0,0-1-1 0 0,0 1 1 0 0,0 0 0 0 0,0-1-1 0 0,0 1 1 0 0,-1-1-1 0 0,1 1 1 0 0,0-1-1 0 0,0 1 1 0 0,-1-1-1 0 0,1 1 1 0 0,0-1 0 0 0,0 1-1 0 0,-1-1 1 0 0,1 1-1 0 0,-1-1 1 0 0,1 1-1 0 0,0-1 1 0 0,-1 1 0 0 0,1-1-1 0 0,-1 0 1 0 0,1 1-1 0 0,-1-1 1 0 0,1 0-1 0 0,-1 1 1 0 0,1-1-1 0 0,-1 0 1 0 0,1 0 0 0 0,-1 0-1 0 0,0 1 1 0 0,1-1-1 0 0,-1 0 1 0 0,1 0-1 0 0,-1 0 1 0 0,0 0-1 0 0,1 0 1 0 0,-1 0 0 0 0,1 0-1 0 0,-1 0 1 0 0,0 0-1 0 0,1 0 1 0 0,-1-1-1 0 0,1 1 1 0 0,-1 0 0 0 0,1 0-1 0 0,-2-1 1 0 0,-32-13 109 0 0,27 10-45 0 0,-13-5-30 0 0,6 1 101 0 0,-1 2 0 0 0,-1-1 0 0 0,-18-4 0 0 0,5 2 276 0 0,28 8-535 0 0,0 1 0 0 0,-1 0 0 0 0,1-1 1 0 0,0 1-1 0 0,-1-1 0 0 0,1 0 0 0 0,0 1 0 0 0,0-1 0 0 0,0 0 0 0 0,0 0 0 0 0,0 0 0 0 0,0 0 0 0 0,0 0 0 0 0,0 0 0 0 0,0 0 0 0 0,0 0 0 0 0,-1-1 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28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 1452 0 0,'2'10'711'0'0,"-1"0"-1"0"0,-1 0 1 0 0,0-1-1 0 0,-1 19 1 0 0,-1-18-549 0 0,2 0 1 0 0,0 0-1 0 0,0 0 1 0 0,0 0-1 0 0,1 0 0 0 0,4 13 1 0 0,18 72 324 0 0,-21-83-377 0 0,0 1 1 0 0,1-1-1 0 0,0 0 0 0 0,1 0 0 0 0,7 15 1 0 0,-9-24-91 0 0,-1 0 0 0 0,1 0 1 0 0,0 0-1 0 0,0-1 1 0 0,0 1-1 0 0,0 0 1 0 0,0-1-1 0 0,1 1 0 0 0,-1-1 1 0 0,1 0-1 0 0,0 0 1 0 0,-1 0-1 0 0,1 0 1 0 0,0 0-1 0 0,0-1 0 0 0,0 1 1 0 0,0-1-1 0 0,1 0 1 0 0,-1 0-1 0 0,0 0 1 0 0,0 0-1 0 0,1 0 1 0 0,-1-1-1 0 0,5 1 0 0 0,8-3-27 0 0,-1 0-1 0 0,0-1 1 0 0,0 0-1 0 0,0-1 1 0 0,-1-1-1 0 0,1 0 1 0 0,-1-1-1 0 0,0-1 1 0 0,-1 0-1 0 0,17-12 1 0 0,8-6 10 0 0,-2-2-1 0 0,45-42 1 0 0,-70 58 12 0 0,0-1-1 0 0,0 0 0 0 0,-1 0 1 0 0,-1-1-1 0 0,0 0 0 0 0,-1-1 1 0 0,0 1-1 0 0,-1-2 0 0 0,-1 1 0 0 0,0-1 1 0 0,-1 0-1 0 0,4-16 0 0 0,-9 26-21 0 0,0-1-1 0 0,0 1 1 0 0,-1-1-1 0 0,0 1 1 0 0,0 0-1 0 0,0 0 0 0 0,0-1 1 0 0,-1 1-1 0 0,0 0 1 0 0,0 0-1 0 0,0 0 1 0 0,0 0-1 0 0,-1 1 0 0 0,0-1 1 0 0,0 1-1 0 0,0-1 1 0 0,-1 1-1 0 0,1 0 1 0 0,-9-6-1 0 0,9 8-3 0 0,1-1 1 0 0,-1 1-1 0 0,0 1 0 0 0,-1-1 1 0 0,1 0-1 0 0,0 1 0 0 0,0-1 1 0 0,-1 1-1 0 0,-3-1 0 0 0,5 2-37 0 0,-4 3 3 0 0,-6 2 59 0 0,1 1 1 0 0,0 0-1 0 0,0 1 1 0 0,0 0-1 0 0,1 0 1 0 0,0 2-1 0 0,1-1 1 0 0,-1 1-1 0 0,2 0 0 0 0,-1 1 1 0 0,1 0-1 0 0,1 0 1 0 0,0 1-1 0 0,-6 12 1 0 0,-27 64 23 0 0,4 3 1 0 0,3 1-1 0 0,5 1 1 0 0,-29 162-1 0 0,28-64-20 0 0,-13 69-376 0 0,36-229 72 0 0,-10 41-404 0 0,-2-31-3460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31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1540 0 0,'0'0'3401'0'0,"-1"6"-3012"0"0,1-5-372 0 0,0 0-1 0 0,0-1 1 0 0,-1 1-1 0 0,1 0 1 0 0,0 0-1 0 0,0 0 1 0 0,0 0-1 0 0,0 0 1 0 0,1 0-1 0 0,-1 0 1 0 0,0 0-1 0 0,0 0 1 0 0,0 0-1 0 0,1 0 1 0 0,-1 0-1 0 0,1-1 1 0 0,-1 1-1 0 0,0 0 1 0 0,1 0-1 0 0,-1 0 1 0 0,1-1-1 0 0,0 1 1 0 0,-1 0-1 0 0,1 0 1 0 0,1 0-1 0 0,1 0 58 0 0,-1 0 1 0 0,1-1-1 0 0,0 1 1 0 0,0-1-1 0 0,0 0 0 0 0,-1 0 1 0 0,1 0-1 0 0,4 0 1 0 0,11-1 198 0 0,91-1-162 0 0,-77-1-1910 0 0,45-8-1 0 0,-50 4 550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37.6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411 0 1256 0 0,'0'2'369'0'0,"-1"0"-1"0"0,1 0 1 0 0,-1 0 0 0 0,1 0-1 0 0,-1 0 1 0 0,0-1 0 0 0,0 1-1 0 0,0 0 1 0 0,0 0 0 0 0,0-1-1 0 0,0 1 1 0 0,-2 1 0 0 0,-27 27 758 0 0,-40 23-818 0 0,-20-1 154 0 0,40-25-92 0 0,-23 7 187 0 0,26-15-4 0 0,36-15-377 0 0,9-4-161 0 0,1 0 0 0 0,-1 1 0 0 0,1-1 0 0 0,0 0 0 0 0,-1 0 1 0 0,1 1-1 0 0,0-1 0 0 0,-1 1 0 0 0,1 0 0 0 0,0-1 0 0 0,-1 1 0 0 0,1 0 1 0 0,0 0-1 0 0,0 0 0 0 0,0-1 0 0 0,0 1 0 0 0,0 0 0 0 0,0 1 0 0 0,0-1 1 0 0,0 0-1 0 0,-1 2 0 0 0,2-2 223 0 0,15 16-107 0 0,2-2-48 0 0,0 0 1 0 0,1-1-1 0 0,1 0 0 0 0,0-2 0 0 0,41 20 0 0 0,-41-22-42 0 0,151 81-134 0 0,-164-87-387 0 0,13 6-231 0 0,-8-6-3393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31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1016 0 0,'1'-1'3598'0'0,"2"18"-2187"0"0,1 19-701 0 0,7 41 159 0 0,-2-24-418 0 0,-3-10-166 0 0,2 0 1 0 0,2 0 0 0 0,18 49 0 0 0,-18-59-135 0 0,7 35 0 0 0,-11-39-29 0 0,2 0 0 0 0,11 30 0 0 0,16 22 112 0 0,-34-79-209 0 0,5 11 22 0 0,-6-13-43 0 0,0 0 0 0 0,0 1 1 0 0,0-1-1 0 0,1 0 0 0 0,-1 0 1 0 0,0 0-1 0 0,0 1 0 0 0,0-1 1 0 0,0 0-1 0 0,1 0 0 0 0,-1 0 1 0 0,0 0-1 0 0,0 0 0 0 0,0 1 1 0 0,1-1-1 0 0,-1 0 0 0 0,0 0 1 0 0,0 0-1 0 0,1 0 0 0 0,-1 0 1 0 0,0 0-1 0 0,0 0 0 0 0,1 0 0 0 0,-1 0 1 0 0,0 0-1 0 0,0 0 0 0 0,1 0 1 0 0,-1 0-1 0 0,0 0 0 0 0,0 0 1 0 0,0 0-1 0 0,1 0 0 0 0,-1 0 1 0 0,0 0-1 0 0,0 0 0 0 0,1 0 1 0 0,-1-1-1 0 0,0 1 0 0 0,0 0 1 0 0,0 0-1 0 0,1 0 0 0 0,-1 0 0 0 0,0 0 1 0 0,0-1-1 0 0,0 1 0 0 0,0 0 1 0 0,1 0-1 0 0,-1 0 0 0 0,0-1 1 0 0,0 1-1 0 0,0 0 0 0 0,20-34 23 0 0,-1 0 0 0 0,-2-1 0 0 0,-2 0 0 0 0,12-40 0 0 0,-11 30-22 0 0,25-51 8 0 0,72-126 0 0 0,-48 101-563 0 0,-45 94-717 0 0,-6 11-4526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32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0 1700 0 0,'0'0'858'0'0,"-10"21"2195"0"0,-29 95-1951 0 0,5 1 0 0 0,-29 180 0 0 0,57-257-1160 0 0,0 68-1 0 0,6-96-113 0 0,1 0-1 0 0,0 0 0 0 0,0 0 1 0 0,1 0-1 0 0,1 0 1 0 0,0 0-1 0 0,1-1 0 0 0,0 0 1 0 0,11 22-1 0 0,-14-31-32 0 0,0 0 0 0 0,0 0-1 0 0,0-1 1 0 0,0 1 0 0 0,1 0 0 0 0,-1 0 0 0 0,1-1-1 0 0,-1 1 1 0 0,1-1 0 0 0,0 1 0 0 0,-1-1 0 0 0,1 0-1 0 0,0 0 1 0 0,0 0 0 0 0,0 0 0 0 0,0 0 0 0 0,3 1-1 0 0,3-1-602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32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0 2424 0 0,'-5'12'443'0'0,"0"-1"-1"0"0,0 1 1 0 0,2 1-1 0 0,-1-1 1 0 0,1 0 0 0 0,-1 22-1 0 0,0 81 819 0 0,4-95-980 0 0,-1 13-15 0 0,-1-24-195 0 0,2 0 1 0 0,-1 0 0 0 0,1 0 0 0 0,1 0-1 0 0,-1 0 1 0 0,1 0 0 0 0,1 0-1 0 0,0-1 1 0 0,6 17 0 0 0,-6-19-50 0 0,1-1 31 0 0,0 0 1 0 0,0 1 0 0 0,0-1-1 0 0,0 0 1 0 0,1-1 0 0 0,6 8-1 0 0,-8-10-42 0 0,0-1 0 0 0,-1 0-1 0 0,1 0 1 0 0,0 1 0 0 0,0-1-1 0 0,0 0 1 0 0,0-1 0 0 0,0 1-1 0 0,0 0 1 0 0,0-1 0 0 0,1 1-1 0 0,-1-1 1 0 0,0 0-1 0 0,0 1 1 0 0,0-1 0 0 0,0 0-1 0 0,1 0 1 0 0,-1-1 0 0 0,0 1-1 0 0,0 0 1 0 0,0-1 0 0 0,0 1-1 0 0,0-1 1 0 0,4-1 0 0 0,14-8-7 0 0,-1-1 1 0 0,0 0-1 0 0,-1-2 1 0 0,-1 0 0 0 0,0 0-1 0 0,0-2 1 0 0,-1 0-1 0 0,-1-1 1 0 0,-1 0-1 0 0,22-34 1 0 0,-31 41-1 0 0,-1-1 0 0 0,0 1-1 0 0,0-1 1 0 0,-1 0 0 0 0,-1 0 0 0 0,0 0 0 0 0,0-1 0 0 0,-1 1 0 0 0,0 0 0 0 0,-1-15-1 0 0,-1 20 11 0 0,0-1 0 0 0,-1 1-1 0 0,1-1 1 0 0,-1 1 0 0 0,-1 0-1 0 0,1 0 1 0 0,-1 0-1 0 0,0 0 1 0 0,0 0 0 0 0,0 1-1 0 0,-1-1 1 0 0,1 1 0 0 0,-1 0-1 0 0,0 0 1 0 0,-1 0-1 0 0,1 1 1 0 0,0-1 0 0 0,-1 1-1 0 0,0 0 1 0 0,-6-3 0 0 0,8 6-13 0 0,1 0 0 0 0,0 0 0 0 0,0 0 1 0 0,-1 1-1 0 0,1-1 0 0 0,0 0 1 0 0,-1 1-1 0 0,1 0 0 0 0,0-1 0 0 0,0 1 1 0 0,0 0-1 0 0,0 0 0 0 0,0 0 1 0 0,0 1-1 0 0,0-1 0 0 0,0 0 0 0 0,0 1 1 0 0,1-1-1 0 0,-3 3 0 0 0,-32 38 0 0 0,31-35-21 0 0,-3 5 32 0 0,1 0 1 0 0,0 0-1 0 0,1 1 0 0 0,0-1 0 0 0,1 1 0 0 0,0 1 0 0 0,1-1 1 0 0,-4 24-1 0 0,2 11-14 0 0,-2 57 0 0 0,4-28-31 0 0,-8 43-174 0 0,-33 139 0 0 0,38-208-252 0 0,6-39-269 0 0,-1 0 1 0 0,0 0-1 0 0,0 0 0 0 0,-8 21 1 0 0,8-24-561 0 0,-1-1 38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33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0 1744 0 0,'0'0'708'0'0,"0"4"-87"0"0,-1 0-473 0 0,1 0-1 0 0,0 1 1 0 0,-1-1-1 0 0,0 0 1 0 0,0 0 0 0 0,0 0-1 0 0,-1 0 1 0 0,-3 7 0 0 0,4-7-104 0 0,-1-1 1 0 0,1 0 0 0 0,-1 0 0 0 0,1 1-1 0 0,0-1 1 0 0,1 1 0 0 0,-1-1-1 0 0,0 1 1 0 0,1 0 0 0 0,0-1 0 0 0,0 5-1 0 0,18 140 1357 0 0,1 42-425 0 0,-15-121-716 0 0,0-14-24 0 0,-3-1 0 0 0,-8 84 0 0 0,-17 8-130 0 0,7-53-333 0 0,-48 147-1 0 0,55-213-2071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34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38 2172 0 0,'0'0'51'0'0,"0"0"0"0"0,0 0 0 0 0,-1-1-1 0 0,1 1 1 0 0,0 0 0 0 0,0 0 0 0 0,0 0-1 0 0,0 0 1 0 0,-1 0 0 0 0,1 0 0 0 0,0 0 0 0 0,0 0-1 0 0,0 0 1 0 0,0 0 0 0 0,0 0 0 0 0,-1 0 0 0 0,1-1-1 0 0,0 1 1 0 0,0 0 0 0 0,0 0 0 0 0,0 0-1 0 0,0 0 1 0 0,0 0 0 0 0,0-1 0 0 0,0 1 0 0 0,-1 0-1 0 0,1 0 1 0 0,0 0 0 0 0,0 0 0 0 0,0-1 0 0 0,0 1-1 0 0,0 0 1 0 0,0 0 0 0 0,0 0 0 0 0,0 0-1 0 0,0-1 1 0 0,0 1 0 0 0,0 0 0 0 0,0 0 0 0 0,0 0-1 0 0,0 0 1 0 0,0-1 0 0 0,0 1 0 0 0,0 0 0 0 0,1 0-1 0 0,8-6 919 0 0,18-1-283 0 0,-26 7-598 0 0,56-9 402 0 0,0 3-1 0 0,109 3 1 0 0,-124 3-376 0 0,-41 0-205 0 0,3 0 53 0 0,-4 0 40 0 0,1 0-1 0 0,0 0 1 0 0,-1 0 0 0 0,1 0-1 0 0,0 0 1 0 0,0 0-1 0 0,-1 0 1 0 0,1 0 0 0 0,0 0-1 0 0,0 0 1 0 0,-1 0 0 0 0,1 1-1 0 0,0-1 1 0 0,-1 0-1 0 0,1 1 1 0 0,0-1 0 0 0,-1 0-1 0 0,1 1 1 0 0,0-1 0 0 0,-1 1-1 0 0,1-1 1 0 0,-1 1-1 0 0,1-1 1 0 0,-1 1 0 0 0,1-1-1 0 0,-1 1 1 0 0,1-1 0 0 0,-1 1-1 0 0,0 0 1 0 0,1 0-1 0 0,0 22-16 0 0,0-15 15 0 0,-1 1-1 0 0,0-1 1 0 0,0 1 0 0 0,-1 0-1 0 0,-3 14 1 0 0,-5 4-42 0 0,2-2 124 0 0,-7 35 1 0 0,-26 173 184 0 0,-23 178-148 0 0,62-272-7 0 0,2-71-272 0 0,-1-66 166 0 0,0 0 0 0 0,1-1 0 0 0,-1 1 1 0 0,1-1-1 0 0,-1 1 0 0 0,1-1 0 0 0,-1 1 0 0 0,1-1 1 0 0,0 1-1 0 0,0-1 0 0 0,0 0 0 0 0,0 0 0 0 0,0 1 1 0 0,1 0-1 0 0,0 0 3 0 0,0 0 1 0 0,-1 0-1 0 0,1 0 0 0 0,-1 0 1 0 0,0 0-1 0 0,0 0 1 0 0,0 0-1 0 0,0 1 1 0 0,0-1-1 0 0,0 0 0 0 0,0 3 1 0 0,10 58 23 0 0,-11-62 0 0 0,0 39-7 0 0,0-39-21 0 0,0 1 1 0 0,0-1-1 0 0,0 0 1 0 0,0 0-1 0 0,0 1 0 0 0,0-1 1 0 0,0 0-1 0 0,-1 0 1 0 0,1 1-1 0 0,0-1 1 0 0,-1 0-1 0 0,1 0 0 0 0,-1 0 1 0 0,0 1-1 0 0,1-1 1 0 0,-1 0-1 0 0,0 0 1 0 0,1 0-1 0 0,-1 0 1 0 0,0 0-1 0 0,0 0 0 0 0,0-1 1 0 0,0 1-1 0 0,0 0 1 0 0,0 0-1 0 0,0-1 1 0 0,0 1-1 0 0,-3 1 0 0 0,-1-1 1 0 0,0 0-1 0 0,-1 0 0 0 0,1-1 1 0 0,-1 1-1 0 0,1-1 1 0 0,-6-1-1 0 0,-33 3 118 0 0,-186 45 943 0 0,65-14-13 0 0,163-32-1224 0 0,1-1 0 0 0,0 1 0 0 0,0-1 0 0 0,0 0 0 0 0,-1 0 0 0 0,1 1 0 0 0,0-1 0 0 0,0 0 0 0 0,0 0 0 0 0,-1 0 0 0 0,1 0 0 0 0,0 0 0 0 0,0 0 0 0 0,-1-1 0 0 0,1 1 0 0 0,0 0 0 0 0,0-1 0 0 0,0 1 0 0 0,0-1 0 0 0,-1 1 0 0 0,1-1 0 0 0,0 1 0 0 0,0-1 0 0 0,0 0 0 0 0,0 0 0 0 0,0 1 0 0 0,0-1 0 0 0,1 0 0 0 0,-1 0 0 0 0,0 0 0 0 0,0 0 0 0 0,1 0 1 0 0,-1 0-1 0 0,0 0 0 0 0,1 0 0 0 0,-1 0 0 0 0,1-1 0 0 0,-1 1 0 0 0,1 0 0 0 0,0 0 0 0 0,-1 0 0 0 0,1-1 0 0 0,0 1 0 0 0,0 0 0 0 0,0 0 0 0 0,0 0 0 0 0,0-3 0 0 0,-1-5-1036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49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1496 0 0,'0'0'1908'0'0,"6"8"-1618"0"0,19 23 38 0 0,-23-28-247 0 0,0 1 0 0 0,-1 0 0 0 0,1-1 0 0 0,-1 1 0 0 0,0 0 0 0 0,1-1 0 0 0,-2 1 0 0 0,1 0 0 0 0,0 0 0 0 0,-1 0 0 0 0,0 0 0 0 0,0 0 0 0 0,0 0 0 0 0,0 0 0 0 0,-2 6 0 0 0,1 7 57 0 0,0 43 398 0 0,-15 112-1 0 0,-1-77-780 0 0,4-1 0 0 0,-2 158 1 0 0,18-241-2503 0 0,-4-14 1481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49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83 1648 0 0,'-11'-5'1875'0'0,"9"5"-1602"0"0,0-1 1 0 0,0 1-1 0 0,0-1 1 0 0,0 0-1 0 0,0 0 1 0 0,0 0-1 0 0,1 0 0 0 0,-1 0 1 0 0,0 0-1 0 0,1 0 1 0 0,-1-1-1 0 0,1 1 1 0 0,-2-2-1 0 0,33-8 905 0 0,56-7-1146 0 0,1 4 0 0 0,173-6-1 0 0,-255 20-359 0 0,-1 1 0 0 0,0-1 1 0 0,1 1-1 0 0,-1 0 0 0 0,0 0 0 0 0,0 1 0 0 0,0-1 1 0 0,0 1-1 0 0,0 0 0 0 0,0 0 0 0 0,-1 0 0 0 0,1 0 0 0 0,-1 1 1 0 0,1-1-1 0 0,-1 1 0 0 0,0 0 0 0 0,0 0 0 0 0,4 5 1 0 0,-1-2-821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50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 1600 0 0,'-1'18'591'0'0,"-1"1"-1"0"0,-1-1 1 0 0,0 0-1 0 0,-2 0 1 0 0,0 0 0 0 0,-1 0-1 0 0,-12 25 1 0 0,-13 41 448 0 0,26-69-938 0 0,-17 60 573 0 0,-44 99 0 0 0,60-156-1406 0 0,5-30-4293 0 0,1 3 3761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50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 1652 0 0,'13'-48'4086'0'0,"-13"48"-4046"0"0,0 0 0 0 0,1-1 1 0 0,-1 1-1 0 0,0 0 0 0 0,1 0 1 0 0,-1 0-1 0 0,1 0 0 0 0,-1 0 1 0 0,0 0-1 0 0,1 0 0 0 0,-1 0 1 0 0,0 0-1 0 0,1 0 0 0 0,-1 0 1 0 0,1 0-1 0 0,-1 0 0 0 0,0 0 1 0 0,1 0-1 0 0,-1 0 0 0 0,0 0 1 0 0,1 0-1 0 0,-1 0 0 0 0,0 1 1 0 0,1-1-1 0 0,-1 0 0 0 0,0 0 0 0 0,1 0 1 0 0,-1 1-1 0 0,0-1 0 0 0,1 0 1 0 0,-1 1-1 0 0,0-1 0 0 0,0 0 1 0 0,0 0-1 0 0,1 1 0 0 0,-1-1 1 0 0,0 0-1 0 0,0 1 0 0 0,0-1 1 0 0,0 0-1 0 0,1 1 0 0 0,-1-1 1 0 0,0 1-1 0 0,12 18 648 0 0,-11-18-551 0 0,19 40 659 0 0,-18-36-793 0 0,-1 0 1 0 0,1 0-1 0 0,1 0 1 0 0,-1 0-1 0 0,1 0 1 0 0,0-1-1 0 0,0 1 1 0 0,0-1-1 0 0,0 1 1 0 0,1-1-1 0 0,0 0 1 0 0,0-1 0 0 0,0 1-1 0 0,7 4 1 0 0,-10-7-35 0 0,5-5 13 0 0,6-7 0 0 0,0 0 0 0 0,0 0 0 0 0,-1-1 1 0 0,0-1-1 0 0,10-15 0 0 0,-13 17 63 0 0,-6 10-4 0 0,0-1-1 0 0,-1 0 1 0 0,1 1-1 0 0,-1-1 0 0 0,0 0 1 0 0,1 0-1 0 0,-1 0 1 0 0,0 0-1 0 0,0 0 0 0 0,0 0 1 0 0,0-3-1 0 0,-1 5 74 0 0,2 5-73 0 0,-1-1 1 0 0,-1 1 0 0 0,1 0 0 0 0,-1 0 0 0 0,0 8 0 0 0,0 99-66 0 0,2-106-234 0 0,-1 0 0 0 0,1 0 1 0 0,0 0-1 0 0,0-1 0 0 0,1 1 0 0 0,-1-1 1 0 0,1 1-1 0 0,1-1 0 0 0,6 9 0 0 0,1-12-3618 0 0,-7-3 2537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51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 1324 0 0,'1'0'79'0'0,"-1"0"0"0"0,0 0-1 0 0,0 0 1 0 0,0 0 0 0 0,5 2 2048 0 0,-5-2-2049 0 0,1 0 1 0 0,-1 0 0 0 0,0 1 0 0 0,0-1-1 0 0,0 0 1 0 0,0 0 0 0 0,0 0 0 0 0,0 1-1 0 0,0-1 1 0 0,0 0 0 0 0,0 0 0 0 0,0 0 0 0 0,0 1-1 0 0,6 16 461 0 0,-3-6 34 0 0,6 16-259 0 0,-2 0 0 0 0,-1 1 1 0 0,-2-1-1 0 0,2 30 0 0 0,4 23 78 0 0,-4-25 278 0 0,-1 98-1 0 0,-5-121-408 0 0,0-32-262 0 0,-1 1-1 0 0,1-1 1 0 0,0 1 0 0 0,0-1-1 0 0,0 1 1 0 0,0-1-1 0 0,-1 1 1 0 0,1-1 0 0 0,0 1-1 0 0,0-1 1 0 0,-1 1-1 0 0,1-1 1 0 0,0 1 0 0 0,-1-1-1 0 0,1 1 1 0 0,0-1-1 0 0,-1 0 1 0 0,1 1 0 0 0,-1-1-1 0 0,1 0 1 0 0,-1 1-1 0 0,1-1 1 0 0,-1 0 0 0 0,1 0-1 0 0,-1 1 1 0 0,1-1-1 0 0,-1 0 1 0 0,1 0 0 0 0,-1 0-1 0 0,1 0 1 0 0,-1 0-1 0 0,1 0 1 0 0,-1 0 0 0 0,1 0-1 0 0,-1 0 1 0 0,0 0-1 0 0,1 0 1 0 0,-1 0 0 0 0,1 0-1 0 0,-1 0 1 0 0,1 0-1 0 0,-1-1 1 0 0,1 1 0 0 0,-1 0-1 0 0,1 0 1 0 0,-1-1-1 0 0,-35-13 135 0 0,21 8-82 0 0,-10-3 378 0 0,-4-1-348 0 0,11 7-3680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47.9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1164 0 0,'0'0'7259'0'0,"1"5"-7141"0"0,-1-3-110 0 0,0 0 1 0 0,0-1 0 0 0,0 1-1 0 0,1 0 1 0 0,-1 0 0 0 0,1 0-1 0 0,-1-1 1 0 0,1 1 0 0 0,-1 0-1 0 0,1-1 1 0 0,0 1 0 0 0,0 0-1 0 0,0-1 1 0 0,0 1 0 0 0,0-1-1 0 0,0 1 1 0 0,0-1 0 0 0,0 0-1 0 0,1 1 1 0 0,-1-1 0 0 0,0 0-1 0 0,1 0 1 0 0,-1 0 0 0 0,4 1-1 0 0,14 9 126 0 0,0 1-1 0 0,-1 1 1 0 0,24 21 0 0 0,-30-24-94 0 0,0-1 0 0 0,0 0 0 0 0,1-1 0 0 0,0 0 0 0 0,0-1 1 0 0,20 8-1 0 0,-8-4 55 0 0,8 8-192 0 0,-25-14 124 0 0,0-1 0 0 0,0 1 0 0 0,0-1 0 0 0,15 4 0 0 0,-16-6 309 0 0,0 0-1974 0 0,-13-10-3219 0 0,5 6 3634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51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1748 0 0,'6'7'3143'0'0,"-6"-7"-2902"0"0,1 0 1 0 0,-1 0 0 0 0,1 1-1 0 0,0-1 1 0 0,-1 0 0 0 0,1 0 0 0 0,-1 0-1 0 0,1 1 1 0 0,0-1 0 0 0,-1 0 0 0 0,2 0-1 0 0,26 3 510 0 0,-11-1 25 0 0,90 13 344 0 0,-80-10-1176 0 0,1-2 0 0 0,36 1-1 0 0,-12-4-6234 0 0,-45 0 4689 0 0,2 0 358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51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1564 0 0,'0'0'73'0'0,"0"1"0"0"0,-1-1 0 0 0,1 1-1 0 0,0-1 1 0 0,-1 1 0 0 0,1-1 0 0 0,0 1 0 0 0,0-1-1 0 0,0 1 1 0 0,-1-1 0 0 0,1 1 0 0 0,0-1-1 0 0,0 1 1 0 0,0 0 0 0 0,0-1 0 0 0,0 1 0 0 0,0-1-1 0 0,0 1 1 0 0,0-1 0 0 0,0 1 0 0 0,1 0 0 0 0,-1-1-1 0 0,0 1 1 0 0,0-1 0 0 0,0 1 0 0 0,1-1 0 0 0,-1 1-1 0 0,0-1 1 0 0,0 1 0 0 0,1-1 0 0 0,-1 1 0 0 0,0-1-1 0 0,1 0 1 0 0,-1 1 0 0 0,1-1 0 0 0,-1 1 0 0 0,1-1-1 0 0,-1 0 1 0 0,1 1 0 0 0,-1-1 0 0 0,1 0 0 0 0,-1 0-1 0 0,1 1 1 0 0,-1-1 0 0 0,1 0 0 0 0,-1 0 0 0 0,1 0-1 0 0,31 14 992 0 0,-28-13-945 0 0,24 8 456 0 0,-1-2 1 0 0,56 6-1 0 0,10 3 69 0 0,-49-7-587 0 0,-24-5-923 0 0,1 0 0 0 0,35 14 0 0 0,-39-9-1516 0 0,-12-4 1246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54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181 223 1700 0 0,'0'-3'673'0'0,"0"-9"-145"0"0,0 9 269 0 0,-5-5-481 0 0,-12-24 17 0 0,16 30-293 0 0,1 0 0 0 0,0-1 0 0 0,0 1 1 0 0,0-1-1 0 0,0 1 0 0 0,0 0 0 0 0,1-1 0 0 0,-1 1 0 0 0,1 0 1 0 0,-1 0-1 0 0,1-1 0 0 0,0 1 0 0 0,0 0 0 0 0,0 0 0 0 0,0 0 0 0 0,0 0 1 0 0,1 0-1 0 0,-1 0 0 0 0,1 0 0 0 0,-1 0 0 0 0,1 1 0 0 0,-1-1 0 0 0,4-1 1 0 0,-1-3 13 0 0,12-14 243 0 0,24-25 1 0 0,-35 41-225 0 0,-1 0-1 0 0,1-1 1 0 0,0 2 0 0 0,0-1 0 0 0,0 0 0 0 0,0 1 0 0 0,1 0 0 0 0,-1 1 0 0 0,1-1 0 0 0,0 1 0 0 0,9-3 0 0 0,-14 6-48 0 0,1-1 1 0 0,-1 1 0 0 0,0-1 0 0 0,0 1 0 0 0,1-1 0 0 0,-1 1 0 0 0,0 0 0 0 0,0 0-1 0 0,0-1 1 0 0,0 1 0 0 0,0 0 0 0 0,0 0 0 0 0,0 0 0 0 0,0 0 0 0 0,0 0-1 0 0,0 0 1 0 0,-1 1 0 0 0,1-1 0 0 0,0 0 0 0 0,0 2 0 0 0,-1-2 29 0 0,3 4-24 0 0,-1 0 0 0 0,0 1 1 0 0,-1-1-1 0 0,1 0 1 0 0,-1 1-1 0 0,0-1 0 0 0,-1 1 1 0 0,1-1-1 0 0,-1 1 0 0 0,0 0 1 0 0,0-1-1 0 0,-2 9 1 0 0,1 9-17 0 0,1-1 5 0 0,-1 1 0 0 0,-1-1 0 0 0,-1-1 0 0 0,-10 39-1 0 0,-4-12 104 0 0,-40 83 0 0 0,45-109-80 0 0,-1-1 0 0 0,0 0-1 0 0,-2-1 1 0 0,0-1 0 0 0,-28 27 0 0 0,38-41-37 0 0,0-1 1 0 0,0 0-1 0 0,0 0 0 0 0,-1 0 1 0 0,0-1-1 0 0,0 0 0 0 0,0 0 0 0 0,0 0 1 0 0,0-1-1 0 0,-1 0 0 0 0,1 0 1 0 0,-1 0-1 0 0,1-1 0 0 0,-1 0 0 0 0,-8 0 1 0 0,13-2-12 0 0,0-1 0 0 0,0 1 0 0 0,-1 0 0 0 0,1-1 0 0 0,0 1-1 0 0,0-1 1 0 0,0 0 0 0 0,0 0 0 0 0,1 1 0 0 0,-1-1 0 0 0,0-1 0 0 0,1 1 0 0 0,-1 0 0 0 0,1 0 0 0 0,0 0 0 0 0,0-1 0 0 0,0 1 0 0 0,0-1 0 0 0,0 1 0 0 0,0-1 0 0 0,1 1 0 0 0,-1-1 0 0 0,1 1-1 0 0,0-1 1 0 0,0 1 0 0 0,0-1 0 0 0,0 0 0 0 0,0 1 0 0 0,0-1 0 0 0,2-3 0 0 0,-1 4 24 0 0,0 1 0 0 0,0 0 0 0 0,0 0 0 0 0,0 0 0 0 0,1 0 0 0 0,-1 0 0 0 0,0 0 0 0 0,1 0 0 0 0,-1 1 0 0 0,0-1-1 0 0,1 0 1 0 0,-1 1 0 0 0,1-1 0 0 0,-1 1 0 0 0,1-1 0 0 0,0 1 0 0 0,-1 0 0 0 0,1 0 0 0 0,-1 0 0 0 0,1 0 0 0 0,2 0 0 0 0,42 6 419 0 0,-35-3-416 0 0,174 40 233 0 0,-20-23-712 0 0,-91-18-5670 0 0,-66-2 5009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54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51 1756 0 0,'-5'0'2084'0'0,"11"2"-716"0"0,17 2-107 0 0,28-5-421 0 0,-1-1 0 0 0,52-10 0 0 0,113-7 618 0 0,-101 12-953 0 0,229-8 169 0 0,-115 14-6582 0 0,-198 1 4188 0 0,-18 2 381 0 0,-2 8 132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55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1 738 1016 0 0,'0'0'6972'0'0,"3"0"-6731"0"0,2 1-198 0 0,0-1-1 0 0,-1 1 0 0 0,1 1 0 0 0,-1-1 0 0 0,1 0 0 0 0,-1 1 0 0 0,1 0 0 0 0,-1 0 0 0 0,0 0 1 0 0,0 1-1 0 0,0 0 0 0 0,0-1 0 0 0,-1 1 0 0 0,1 0 0 0 0,3 5 0 0 0,12 12 309 0 0,25 34 0 0 0,-5-5-65 0 0,-17-21-110 0 0,-15-19-145 0 0,0 0 1 0 0,0-1-1 0 0,1 0 1 0 0,10 9-1 0 0,-17-17-29 0 0,-1 1-1 0 0,1-1 1 0 0,-1 1-1 0 0,1-1 1 0 0,-1 0-1 0 0,1 1 1 0 0,0-1-1 0 0,-1 0 1 0 0,1 1-1 0 0,0-1 1 0 0,-1 0-1 0 0,1 0 1 0 0,-1 0-1 0 0,1 1 1 0 0,0-1-1 0 0,-1 0 1 0 0,1 0-1 0 0,0 0 1 0 0,0 0-1 0 0,-1 0 1 0 0,1 0-1 0 0,0 0 1 0 0,-1-1-1 0 0,1 1 1 0 0,0 0-1 0 0,-1 0 1 0 0,1 0-1 0 0,-1-1 1 0 0,1 1-1 0 0,0 0 1 0 0,-1-1-1 0 0,1 1 1 0 0,-1-1-1 0 0,1 1 1 0 0,-1 0-1 0 0,1-1 1 0 0,-1 1-1 0 0,1-1 1 0 0,-1 1-1 0 0,0-1 1 0 0,1 0-1 0 0,-1 1 1 0 0,0-1-1 0 0,1 1 1 0 0,-1-1-1 0 0,0 0 1 0 0,0 1-1 0 0,1-1 1 0 0,-1 0-1 0 0,0 1 1 0 0,0-1-1 0 0,0 0 1 0 0,5-43 11 0 0,-4 37 3 0 0,-1-138 55 0 0,0 135-80 0 0,0 0-1 0 0,-1 0 0 0 0,-1 0 0 0 0,0 0 0 0 0,-5-17 1 0 0,3 15-5 0 0,1-1 1 0 0,0 1 0 0 0,-1-20-1 0 0,-6-77-93 0 0,-9-207-126 0 0,20 310 242 0 0,0-1 0 0 0,1 1-1 0 0,-1 0 1 0 0,1 0-1 0 0,1 0 1 0 0,-1 1 0 0 0,1-1-1 0 0,0 0 1 0 0,1 1 0 0 0,-1 0-1 0 0,1 0 1 0 0,5-5-1 0 0,-3 3-8 0 0,0 0-1 0 0,0 0 0 0 0,1 1 0 0 0,0 0 0 0 0,0 0 0 0 0,1 0 0 0 0,15-8 1 0 0,5 4-24 0 0,0 1 1 0 0,0 1 0 0 0,0 2 0 0 0,1 1 0 0 0,43-3 0 0 0,155 7 10 0 0,-117 3 67 0 0,-99-2-56 0 0,0 1 0 0 0,-1 0 0 0 0,1 0 1 0 0,11 4-1 0 0,-11-3-52 0 0,0 0-1 0 0,1 0 1 0 0,-1-1-1 0 0,12 0 1 0 0,-10-2-220 0 0,0 0-1 0 0,-1-1 1 0 0,1-1-1 0 0,-1 0 1 0 0,15-5 0 0 0,19-5-3408 0 0,-43 13 2530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56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1856 0 0,'1'10'4524'0'0,"11"-10"-3653"0"0,12-4-345 0 0,-1-1 1 0 0,26-9-1 0 0,-31 8-1174 0 0,0 0-1 0 0,0 2 1 0 0,1 0 0 0 0,32-2 0 0 0,-37 5-1968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56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80 1748 0 0,'8'29'3677'0'0,"-6"-21"-3543"0"0,1 0-1 0 0,0-1 0 0 0,0 1 1 0 0,1 0-1 0 0,0-1 1 0 0,0 0-1 0 0,0 0 0 0 0,1 0 1 0 0,0 0-1 0 0,1-1 1 0 0,-1 0-1 0 0,8 7 0 0 0,-8-9-24 0 0,-4-3-102 0 0,0 0-1 0 0,0 0 0 0 0,0 0 0 0 0,0-1 1 0 0,0 1-1 0 0,0 0 0 0 0,0 0 0 0 0,1-1 1 0 0,-1 1-1 0 0,0 0 0 0 0,0-1 0 0 0,1 1 0 0 0,-1-1 1 0 0,0 0-1 0 0,1 1 0 0 0,-1-1 0 0 0,1 0 1 0 0,-1 0-1 0 0,0 0 0 0 0,1 0 0 0 0,-1 0 1 0 0,0 0-1 0 0,1 0 0 0 0,-1-1 0 0 0,1 1 1 0 0,-1 0-1 0 0,0-1 0 0 0,0 1 0 0 0,1-1 1 0 0,-1 1-1 0 0,2-2 0 0 0,10-4-25 0 0,36-18 21 0 0,-45 22 35 0 0,0-1 1 0 0,0 0 0 0 0,0 1 0 0 0,-1-2 0 0 0,1 1-1 0 0,-1 0 1 0 0,0-1 0 0 0,0 1 0 0 0,5-8 0 0 0,-3 3 70 0 0,-1 0 0 0 0,-1 1-1 0 0,1-1 1 0 0,-1 0 0 0 0,-1-1 0 0 0,1 1 0 0 0,-1 0 0 0 0,-1-1 0 0 0,0 1 0 0 0,0-1 0 0 0,-1-10 0 0 0,0 17-94 0 0,0 1 1 0 0,-1-1-1 0 0,1 1 1 0 0,-1-1-1 0 0,1 1 1 0 0,-1-1-1 0 0,0 1 1 0 0,0-1 0 0 0,0 1-1 0 0,1-1 1 0 0,-1 1-1 0 0,-1 0 1 0 0,1 0-1 0 0,0-1 1 0 0,0 1-1 0 0,0 0 1 0 0,-1 0 0 0 0,1 0-1 0 0,0 0 1 0 0,-1 0-1 0 0,1 1 1 0 0,-1-1-1 0 0,1 0 1 0 0,-1 1-1 0 0,1-1 1 0 0,-3 0 0 0 0,-4-1 50 0 0,1 0 1 0 0,0 1-1 0 0,-1-1 1 0 0,1 1 0 0 0,-12 0-1 0 0,13 2-62 0 0,-1 1 0 0 0,1-1 0 0 0,0 1-1 0 0,-1 0 1 0 0,1 0 0 0 0,0 0 0 0 0,1 1 0 0 0,-1 0-1 0 0,-9 7 1 0 0,-1 1-230 0 0,0 0-1 0 0,-16 16 1 0 0,28-22-73 0 0,0-1 1 0 0,0 1 0 0 0,0 0 0 0 0,1 1 0 0 0,0-1-1 0 0,-5 10 1 0 0,1 0-1235 0 0,17-4-2149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1:57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0 1088 0 0,'-8'48'2178'0'0,"-1"-2"-1386"0"0,1 163 1125 0 0,9-64-1461 0 0,-3 174 358 0 0,0-291-678 0 0,-1 0 0 0 0,-1 0 0 0 0,-1-1-1 0 0,-1 0 1 0 0,-2 1 0 0 0,-12 29-1 0 0,10-36 162 0 0,6-10-152 0 0,-1-1-1 0 0,0 1 0 0 0,-8 11 1 0 0,12-20-77 0 0,-1 0-1 0 0,1 0 1 0 0,-1 0 0 0 0,0 0 0 0 0,1 0 0 0 0,-1-1-1 0 0,0 1 1 0 0,0-1 0 0 0,0 1 0 0 0,0-1 0 0 0,0 0-1 0 0,-1 0 1 0 0,1 1 0 0 0,0-2 0 0 0,-1 1 0 0 0,1 0-1 0 0,0 0 1 0 0,-1-1 0 0 0,1 1 0 0 0,-4-1 0 0 0,2-1-51 0 0,1 1 0 0 0,0-1 0 0 0,0-1 0 0 0,0 1 1 0 0,-1 0-1 0 0,2-1 0 0 0,-1 1 0 0 0,0-1 0 0 0,0 0 0 0 0,0 0 1 0 0,1 0-1 0 0,-1-1 0 0 0,1 1 0 0 0,0 0 0 0 0,-1-1 1 0 0,1 0-1 0 0,0 1 0 0 0,1-1 0 0 0,-4-5 0 0 0,-5-10 76 0 0,-15-35-1 0 0,25 53-90 0 0,-7-17-102 0 0,2 1-1 0 0,0-1 1 0 0,1 0 0 0 0,0 0-1 0 0,1 0 1 0 0,1-1-1 0 0,1-24 1 0 0,1 37 33 0 0,1-1 0 0 0,-1 1 0 0 0,1-1 0 0 0,1 1 0 0 0,-1 0 1 0 0,1-1-1 0 0,0 1 0 0 0,0 0 0 0 0,0 0 0 0 0,1 0 0 0 0,-1 1 0 0 0,5-6 0 0 0,9-18-863 0 0,-7 13-74 0 0,0 0-1 0 0,2 1 1 0 0,16-19-1 0 0,-5 7-390 0 0,-1 3 243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00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83 508 1196 0 0,'0'0'499'0'0,"-6"7"-51"0"0,0-2-294 0 0,1 0 0 0 0,0 1 0 0 0,1 0 0 0 0,0 0 0 0 0,0 0 0 0 0,0 0 1 0 0,0 1-1 0 0,1-1 0 0 0,0 1 0 0 0,1 0 0 0 0,-1 0 0 0 0,1 0 0 0 0,1 0 0 0 0,-1 1 0 0 0,0 13 0 0 0,2-17-97 0 0,-1 6 25 0 0,1-1 0 0 0,0 1 1 0 0,1-1-1 0 0,-1 0 0 0 0,2 1 1 0 0,-1-1-1 0 0,1 0 0 0 0,1 1 0 0 0,0-1 1 0 0,0-1-1 0 0,1 1 0 0 0,5 9 1 0 0,-7-15-65 0 0,0 1 40 0 0,-1 0 1 0 0,2 0-1 0 0,-1 0 0 0 0,0-1 1 0 0,1 1-1 0 0,0-1 1 0 0,-1 0-1 0 0,1 1 1 0 0,1-1-1 0 0,-1-1 1 0 0,0 1-1 0 0,1 0 1 0 0,-1-1-1 0 0,1 0 0 0 0,7 4 1 0 0,-10-6 231 0 0,1 0-267 0 0,-1-1-1 0 0,1 1 1 0 0,0 0-1 0 0,0-1 1 0 0,-1 1-1 0 0,1-1 1 0 0,0 1-1 0 0,-1-1 1 0 0,1 0 0 0 0,-1 0-1 0 0,1 0 1 0 0,-1 0-1 0 0,1 0 1 0 0,2-2-1 0 0,-1 1 27 0 0,1-2-6 0 0,-1 0-1 0 0,0 0 1 0 0,0-1 0 0 0,0 1-1 0 0,0 0 1 0 0,-1-1-1 0 0,0 0 1 0 0,0 0-1 0 0,0 1 1 0 0,0-1-1 0 0,-1-1 1 0 0,0 1-1 0 0,1-6 1 0 0,0-9 6 0 0,-1 0 0 0 0,-1-21 0 0 0,0 18 40 0 0,0 20-79 0 0,0-1-1 0 0,0 0 1 0 0,-1 0-1 0 0,1 1 0 0 0,-1-1 1 0 0,0 0-1 0 0,0 1 0 0 0,0-1 1 0 0,-1 1-1 0 0,-1-5 0 0 0,1 5-5 0 0,0-1-1 0 0,1 1 0 0 0,0-1 0 0 0,-1 0 0 0 0,2 1 0 0 0,-1-1 0 0 0,0 0 0 0 0,1 0 1 0 0,-1 1-1 0 0,1-6 0 0 0,-2-2 4 0 0,0 0 1 0 0,-1 0 0 0 0,0 1-1 0 0,-1-1 1 0 0,0 1-1 0 0,-1 0 1 0 0,0 0-1 0 0,-1 0 1 0 0,-11-15 0 0 0,-10-20-70 0 0,9 9 124 0 0,-14-39 1 0 0,27 60-77 0 0,0 0-1 0 0,1 0 1 0 0,1 0 0 0 0,1 0 0 0 0,-1-31 0 0 0,3 43 18 0 0,0 1 0 0 0,0-1-1 0 0,1 0 1 0 0,0 1 0 0 0,-1-1-1 0 0,1 0 1 0 0,0 1-1 0 0,1-1 1 0 0,-1 1 0 0 0,0-1-1 0 0,1 1 1 0 0,-1 0 0 0 0,1-1-1 0 0,-1 1 1 0 0,1 0-1 0 0,0 0 1 0 0,2-2 0 0 0,15-18 13 0 0,-13 13-29 0 0,1 0 1 0 0,0 0-1 0 0,0 1 1 0 0,11-10-1 0 0,-15 15-2 0 0,1 1-1 0 0,-1-1 1 0 0,1 1 0 0 0,-1-1-1 0 0,1 1 1 0 0,0 0 0 0 0,0 1-1 0 0,0-1 1 0 0,0 1 0 0 0,0-1 0 0 0,0 1-1 0 0,0 1 1 0 0,1-1 0 0 0,5 0-1 0 0,-10 1 33 0 0,1 0-31 0 0,-1 0 15 0 0,1 0 0 0 0,-1 0 1 0 0,0-1-1 0 0,1 1 0 0 0,-1 0 1 0 0,1 0-1 0 0,-1 0 0 0 0,1 0 0 0 0,-1 0 1 0 0,1 0-1 0 0,-1 0 0 0 0,1 0 1 0 0,-1 1-1 0 0,1-1 0 0 0,-1 0 0 0 0,0 0 1 0 0,1 0-1 0 0,-1 0 0 0 0,1 1 1 0 0,-1-1-1 0 0,1 0 0 0 0,-1 0 1 0 0,0 1-1 0 0,1-1 0 0 0,-1 0 0 0 0,0 1 1 0 0,1-1-1 0 0,3 3-17 0 0,-1 1 1 0 0,0-1-1 0 0,1 1 0 0 0,-1-1 0 0 0,-1 1 1 0 0,6 8-1 0 0,-6-8 18 0 0,0 0 0 0 0,0 0 0 0 0,1 0-1 0 0,0-1 1 0 0,-1 1 0 0 0,1-1 0 0 0,1 0 0 0 0,-1 0 0 0 0,0 0 0 0 0,1 0 0 0 0,-1-1-1 0 0,1 1 1 0 0,0-1 0 0 0,4 2 0 0 0,0 0 21 0 0,-4-2-19 0 0,1-1 1 0 0,-1 0-1 0 0,0 0 0 0 0,1 0 1 0 0,-1 0-1 0 0,1 0 1 0 0,-1-1-1 0 0,0 0 1 0 0,8 0-1 0 0,-5-1-6 0 0,-1 0 1 0 0,1 1-1 0 0,-1-2 0 0 0,1 1 0 0 0,-1-1 1 0 0,0 0-1 0 0,0 0 0 0 0,0-1 1 0 0,6-3-1 0 0,56-34 37 0 0,-53 30-2 0 0,28-17-2385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01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52 2028 0 0,'-4'-23'2411'0'0,"4"22"-2227"0"0,0-1 0 0 0,0 0 0 0 0,0 0 0 0 0,0 1 0 0 0,-1-1 0 0 0,1 0 0 0 0,-1 1 0 0 0,1-1 0 0 0,-1 0 0 0 0,1 1 0 0 0,-1-1 0 0 0,-2-2 0 0 0,2 3-148 0 0,0 1 0 0 0,0-1 0 0 0,-1 0 0 0 0,1 1 0 0 0,0 0 0 0 0,-1-1 1 0 0,1 1-1 0 0,0 0 0 0 0,-1-1 0 0 0,1 1 0 0 0,0 0 0 0 0,-1 0 1 0 0,1 0-1 0 0,-1 0 0 0 0,1 0 0 0 0,0 1 0 0 0,-1-1 0 0 0,1 0 0 0 0,0 1 1 0 0,-1-1-1 0 0,1 0 0 0 0,-3 2 0 0 0,-11 4 25 0 0,0 1 0 0 0,0 0 0 0 0,0 1 0 0 0,1 1 0 0 0,0 0 0 0 0,0 1-1 0 0,1 0 1 0 0,1 1 0 0 0,0 0 0 0 0,-16 20 0 0 0,14-14-94 0 0,9-13 43 0 0,1 0 0 0 0,-1 1 0 0 0,1 0 0 0 0,0 0 0 0 0,1 0 0 0 0,-1 1 0 0 0,1-1 0 0 0,0 1 0 0 0,0 0 0 0 0,1 0 0 0 0,0 0 0 0 0,0 0 0 0 0,0 0 0 0 0,1 1 0 0 0,-1 7 0 0 0,2-11-14 0 0,1-1 0 0 0,1 1 0 0 0,-1-1 1 0 0,0 0-1 0 0,1 1 0 0 0,-1-1 0 0 0,1 0 0 0 0,0 0 1 0 0,-1 0-1 0 0,1 0 0 0 0,0 0 0 0 0,0 0 0 0 0,3 2 1 0 0,36 24 54 0 0,-4-13-2 0 0,42 13 1 0 0,-70-25-17 0 0,11 3-83 0 0,-4-2 44 0 0,-1 2 0 0 0,-1-1 0 0 0,26 14 0 0 0,-36-16 7 0 0,1 0-1 0 0,-1 0 0 0 0,0 0 0 0 0,0 0 1 0 0,-1 1-1 0 0,1 0 0 0 0,-1 0 0 0 0,0 0 0 0 0,0 0 1 0 0,0 0-1 0 0,0 1 0 0 0,-1-1 0 0 0,1 1 1 0 0,-1-1-1 0 0,0 1 0 0 0,1 6 0 0 0,-1-4 4 0 0,0-2 7 0 0,-1-1-1 0 0,1 1 0 0 0,-1-1 1 0 0,0 1-1 0 0,-1-1 0 0 0,1 1 0 0 0,-1 0 1 0 0,0-1-1 0 0,0 1 0 0 0,0 0 0 0 0,-1-1 1 0 0,1 1-1 0 0,-1-1 0 0 0,-2 7 0 0 0,-3-1-4 0 0,0 0-1 0 0,-1-1 1 0 0,0 0-1 0 0,0 0 1 0 0,-1 0-1 0 0,0-1 1 0 0,-1 0-1 0 0,0-1 1 0 0,0 0-1 0 0,-1 0 0 0 0,1-1 1 0 0,-1 0-1 0 0,-1-1 1 0 0,1 0-1 0 0,-14 4 1 0 0,-1-1 60 0 0,1-1 0 0 0,-1-1 0 0 0,0-2-1 0 0,0 0 1 0 0,-1-2 0 0 0,-26 0 0 0 0,51-2-52 0 0,-12 0-322 0 0,7 0 97 0 0,-8 0-5104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49.2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112 95 1184 0 0,'0'0'546'0'0,"0"4"-236"0"0,0 8 49 0 0,0-8-38 0 0,2 2-68 0 0,0 5 68 0 0,0 1 1 0 0,0-1 0 0 0,-1 1-1 0 0,-1 0 1 0 0,0-1-1 0 0,-1 1 1 0 0,-3 20-1 0 0,2-27-303 0 0,-1 4 120 0 0,0 1 0 0 0,1 0 0 0 0,0 0-1 0 0,0 0 1 0 0,0 14 0 0 0,-2 65 827 0 0,4-86-949 0 0,1 0 0 0 0,0-1 0 0 0,-1 1 1 0 0,1 0-1 0 0,0-1 0 0 0,0 1 0 0 0,0-1 0 0 0,1 1 1 0 0,-1-1-1 0 0,1 0 0 0 0,-1 1 0 0 0,1-1 0 0 0,0 0 1 0 0,0 0-1 0 0,0 0 0 0 0,0 0 0 0 0,0-1 1 0 0,0 1-1 0 0,4 1 0 0 0,-2 1 20 0 0,1-1-1 0 0,0-1 1 0 0,0 1-1 0 0,0-1 1 0 0,0 0-1 0 0,1 0 1 0 0,-1 0 0 0 0,0-1-1 0 0,7 1 1 0 0,-3-1-44 0 0,1-1 0 0 0,-1 0 0 0 0,1-1 0 0 0,-1 0 1 0 0,0-1-1 0 0,1 0 0 0 0,-1 0 0 0 0,0-1 0 0 0,0 0 1 0 0,-1 0-1 0 0,1-1 0 0 0,0 0 0 0 0,-1-1 0 0 0,0 0 1 0 0,0 0-1 0 0,-1-1 0 0 0,1 0 0 0 0,-1 0 0 0 0,0-1 1 0 0,6-8-1 0 0,-1 1 30 0 0,0 0 0 0 0,-2-1 0 0 0,15-25 0 0 0,-21 31-13 0 0,0 1 0 0 0,-1-1 0 0 0,0 1 0 0 0,0-1 1 0 0,-1 0-1 0 0,0 0 0 0 0,-1 0 0 0 0,1-18 0 0 0,-2 25-59 0 0,0-33 381 0 0,-4 26-250 0 0,-3-3-88 0 0,2 1 9 0 0,-1 0-1 0 0,-1 0 1 0 0,0 1-1 0 0,0 0 1 0 0,-1 0 0 0 0,0 0-1 0 0,-1 1 1 0 0,0 1-1 0 0,-13-10 1 0 0,12 12-30 0 0,-4-2 32 0 0,-1 0-1 0 0,-20-7 1 0 0,29 13 5 0 0,1 0 1 0 0,-1 0-1 0 0,0 1 0 0 0,1 0 1 0 0,-1 1-1 0 0,0-1 1 0 0,0 1-1 0 0,1 0 0 0 0,-1 0 1 0 0,0 1-1 0 0,-8 1 0 0 0,-4 3 4 0 0,1 1 0 0 0,-1 0 0 0 0,1 1 0 0 0,1 1 0 0 0,-18 10 0 0 0,28-14-62 0 0,-1 1 0 0 0,1-1 0 0 0,0 1-1 0 0,0 0 1 0 0,0 0 0 0 0,1 1 0 0 0,-1 0 0 0 0,2 0 0 0 0,-1 0 0 0 0,1 1 0 0 0,-1-1 0 0 0,2 1 0 0 0,-1 0 0 0 0,1 0-1 0 0,-3 8 1 0 0,6-14-441 0 0,0 0 375 0 0,0-1 0 0 0,0 1 0 0 0,-1-1 0 0 0,1 1 0 0 0,0-1 1 0 0,0 0-1 0 0,0 1 0 0 0,0-1 0 0 0,0 1 0 0 0,0-1 0 0 0,0 1 1 0 0,0-1-1 0 0,0 1 0 0 0,0-1 0 0 0,1 0 0 0 0,-1 1 0 0 0,0-1 1 0 0,0 1-1 0 0,0-1 0 0 0,0 1 0 0 0,1-1 0 0 0,-1 0 0 0 0,0 1 1 0 0,0-1-1 0 0,1 0 0 0 0,-1 1 0 0 0,0-1 0 0 0,1 1 0 0 0,15 11-1068 0 0,-6-10 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01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72 1792 0 0,'-16'2'2383'0'0,"8"-1"231"0"0,18 2-1402 0 0,-6-2-1052 0 0,1-1 0 0 0,0 1 0 0 0,0-1 0 0 0,0 0 0 0 0,0 0 1 0 0,8-2-1 0 0,19 0 235 0 0,-9 1-162 0 0,41-6 0 0 0,10-1 77 0 0,342-25 700 0 0,-322 28-1370 0 0,239-12 175 0 0,-111 12-7577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05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32 623 848 0 0,'0'4'57'0'0,"-1"1"0"0"0,1 0 0 0 0,-1 0 1 0 0,0 0-1 0 0,0 0 0 0 0,-1-1 0 0 0,1 1 0 0 0,-4 6 0 0 0,3-7-1 0 0,0 0 0 0 0,1 1 0 0 0,-1-1 0 0 0,1 1 0 0 0,0-1 0 0 0,0 1 0 0 0,0-1 0 0 0,1 7 0 0 0,0-6 50 0 0,0-1 0 0 0,0 0 0 0 0,1 0 1 0 0,0 0-1 0 0,0 0 0 0 0,0 0 0 0 0,1 0 0 0 0,-1 0 0 0 0,1 0 0 0 0,0 0 0 0 0,0-1 0 0 0,0 1 0 0 0,4 4 0 0 0,8 15 719 0 0,-12-21-726 0 0,0 1-1 0 0,0 0 0 0 0,0-1 0 0 0,0 1 0 0 0,1-1 0 0 0,-1 0 1 0 0,1 0-1 0 0,0 0 0 0 0,-1 0 0 0 0,1 0 0 0 0,0-1 0 0 0,5 3 1 0 0,-6-3-54 0 0,0 0 1 0 0,0 0 0 0 0,0-1 0 0 0,1 1 0 0 0,-1-1 0 0 0,0 1-1 0 0,1-1 1 0 0,-1 0 0 0 0,0 1 0 0 0,1-1 0 0 0,-1-1 0 0 0,0 1-1 0 0,1 0 1 0 0,-1 0 0 0 0,0-1 0 0 0,1 0 0 0 0,-1 1 0 0 0,0-1-1 0 0,4-2 1 0 0,-4 2-56 0 0,23-14 382 0 0,-1-2-1 0 0,29-24 1 0 0,-45 34-245 0 0,-1 0 1 0 0,0-1 0 0 0,0 0-1 0 0,-1 0 1 0 0,0-1 0 0 0,0 0-1 0 0,-1 0 1 0 0,-1 0 0 0 0,1-1-1 0 0,4-15 1 0 0,-2-2-150 0 0,-1 0-1 0 0,-1 0 1 0 0,-1-1-1 0 0,-1-38 0 0 0,-4 56 25 0 0,0 0 0 0 0,-1 1 0 0 0,0 0 0 0 0,-1-1 0 0 0,1 1 0 0 0,-2 0 0 0 0,0 0 0 0 0,0 1 0 0 0,-8-14 0 0 0,2 7 5 0 0,0 0 1 0 0,-1 0-1 0 0,0 1 0 0 0,-16-15 0 0 0,13 18-5 0 0,0 1 1 0 0,0 0 0 0 0,-1 1-1 0 0,0 0 1 0 0,-1 2 0 0 0,1-1-1 0 0,-2 2 1 0 0,1 0 0 0 0,-31-6-1 0 0,45 12-2 0 0,0-1-1 0 0,0 1 0 0 0,0 0 0 0 0,0-1 0 0 0,0 0 0 0 0,0 1 0 0 0,0-1 1 0 0,1 0-1 0 0,-1 0 0 0 0,0 0 0 0 0,0 0 0 0 0,1 0 0 0 0,-1 0 0 0 0,1-1 1 0 0,-1 1-1 0 0,1 0 0 0 0,0-1 0 0 0,-1 1 0 0 0,1-1 0 0 0,0 0 0 0 0,0 1 0 0 0,0-1 1 0 0,0 0-1 0 0,0 0 0 0 0,0 0 0 0 0,0-2 0 0 0,1 3-9 0 0,0 0 13 0 0,0 1-1 0 0,-1-1 1 0 0,1 0 0 0 0,0 0-1 0 0,0 1 1 0 0,0-1-1 0 0,0 0 1 0 0,0 0 0 0 0,0 1-1 0 0,1-1 1 0 0,-1 0-1 0 0,0 0 1 0 0,0 1 0 0 0,0-1-1 0 0,1 0 1 0 0,-1 1-1 0 0,0-1 1 0 0,1 0 0 0 0,0 0-1 0 0,11-15-12 0 0,1 1-1 0 0,1 1 0 0 0,0 0 1 0 0,25-17-1 0 0,-30 24 21 0 0,0 1-1 0 0,1 0 1 0 0,-1 1 0 0 0,1 0 0 0 0,1 1-1 0 0,-1 0 1 0 0,1 0 0 0 0,-1 1-1 0 0,22-3 1 0 0,-29 6-5 0 0,-1 0 0 0 0,1 0 0 0 0,-1 0 0 0 0,0 1 0 0 0,1-1 0 0 0,-1 1 0 0 0,0-1 0 0 0,1 1-1 0 0,-1 0 1 0 0,0 0 0 0 0,0 0 0 0 0,0 0 0 0 0,0 0 0 0 0,0 1 0 0 0,0-1 0 0 0,0 0 0 0 0,0 1 0 0 0,2 2 0 0 0,32 42-15 0 0,-32-40 17 0 0,0 1-1 0 0,1-1 1 0 0,0 0-1 0 0,0 0 1 0 0,0-1-1 0 0,12 10 0 0 0,-12-12-5 0 0,-1-1 0 0 0,1 0-1 0 0,0 0 1 0 0,-1-1 0 0 0,1 1-1 0 0,8 1 1 0 0,-11-3-14 0 0,2 0-93 0 0,-2 0 85 0 0,0 0-1 0 0,1 0 1 0 0,-1 0 0 0 0,0 0 0 0 0,0 0-1 0 0,1-1 1 0 0,-1 1 0 0 0,0 0-1 0 0,4-2 1 0 0,7-5-312 0 0,1 0 0 0 0,-1-1 0 0 0,0 0 0 0 0,13-12 0 0 0,17-8-3279 0 0,-30 18 2365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06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1 108 2384 0 0,'0'0'2866'0'0,"3"3"-2498"0"0,-2-2-330 0 0,0 1 0 0 0,0-1 1 0 0,0 1-1 0 0,0 0 0 0 0,0-1 1 0 0,0 1-1 0 0,-1 0 0 0 0,1 0 0 0 0,0-1 1 0 0,-1 1-1 0 0,0 0 0 0 0,1 0 0 0 0,-1 0 1 0 0,0 0-1 0 0,0 0 0 0 0,0 0 1 0 0,0 0-1 0 0,-1 2 0 0 0,-5 50 260 0 0,2-11-91 0 0,4-39-149 0 0,-1 0 0 0 0,2 1 0 0 0,-1-1 0 0 0,1 1 0 0 0,-1-1 0 0 0,1 0 1 0 0,0 1-1 0 0,1-1 0 0 0,-1 0 0 0 0,3 5 0 0 0,-3-8-51 0 0,0 1 0 0 0,0-1 0 0 0,0 0 0 0 0,0 0 0 0 0,0 0 0 0 0,0 0 0 0 0,1 0-1 0 0,-1-1 1 0 0,0 1 0 0 0,0 0 0 0 0,1 0 0 0 0,-1-1 0 0 0,1 1 0 0 0,-1-1 0 0 0,0 1 0 0 0,1-1 0 0 0,-1 0 0 0 0,1 0 0 0 0,-1 1 0 0 0,1-1 0 0 0,-1 0 0 0 0,1 0 0 0 0,-1 0 0 0 0,1-1 0 0 0,-1 1-1 0 0,1 0 1 0 0,-1 0 0 0 0,1-1 0 0 0,-1 1 0 0 0,0-1 0 0 0,1 1 0 0 0,0-2 0 0 0,5-1 19 0 0,-1 0 0 0 0,0 0-1 0 0,-1-1 1 0 0,1 0 0 0 0,-1 0 0 0 0,0-1-1 0 0,0 0 1 0 0,0 1 0 0 0,0-2 0 0 0,-1 1-1 0 0,0 0 1 0 0,0-1 0 0 0,6-11 0 0 0,-4 5 2 0 0,0-1 1 0 0,0 1 0 0 0,-2-1-1 0 0,1 0 1 0 0,-2 0 0 0 0,3-15-1 0 0,-2 9 127 0 0,-2 14-90 0 0,-1 1 0 0 0,0-1 0 0 0,0 0 0 0 0,0 0 1 0 0,-1 0-1 0 0,1 0 0 0 0,-1 0 0 0 0,0 1 0 0 0,-1-1 0 0 0,1 0 1 0 0,-1 0-1 0 0,-2-9 0 0 0,2 11-45 0 0,-1 1 1 0 0,1-1-1 0 0,-1 1 1 0 0,0 0 0 0 0,0 0-1 0 0,0-1 1 0 0,0 1-1 0 0,0 1 1 0 0,0-1-1 0 0,0 0 1 0 0,0 0-1 0 0,-1 1 1 0 0,1-1-1 0 0,-1 1 1 0 0,1 0-1 0 0,-1 0 1 0 0,0 0-1 0 0,0 0 1 0 0,1 0 0 0 0,-1 1-1 0 0,0-1 1 0 0,0 1-1 0 0,0-1 1 0 0,1 1-1 0 0,-1 0 1 0 0,0 0-1 0 0,0 1 1 0 0,0-1-1 0 0,0 1 1 0 0,1-1-1 0 0,-1 1 1 0 0,0 0 0 0 0,0 0-1 0 0,-2 1 1 0 0,-28 22-215 0 0,30-22-158 0 0,1 0 0 0 0,0 0 0 0 0,0 0 0 0 0,0 0 0 0 0,0 0-1 0 0,0 0 1 0 0,1 0 0 0 0,-1 0 0 0 0,0 1 0 0 0,1-1-1 0 0,0 1 1 0 0,0-1 0 0 0,0 1 0 0 0,-1 3 0 0 0,4 0-2164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07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1 1216 0 0,'-7'11'454'0'0,"1"0"-1"0"0,0 0 0 0 0,0 0 1 0 0,2 1-1 0 0,-1 0 1 0 0,1 0-1 0 0,1 0 1 0 0,0 1-1 0 0,-1 13 0 0 0,0 17 96 0 0,2 59 0 0 0,2-66-71 0 0,1-21-411 0 0,-1 0 0 0 0,2 0 1 0 0,0-1-1 0 0,6 24 0 0 0,-3-18 15 0 0,-1 0 0 0 0,1 23 0 0 0,16 464 1224 0 0,-21-488-1271 0 0,0 0 0 0 0,-2 0 0 0 0,0 0 0 0 0,-1 0 0 0 0,-9 29 0 0 0,4-17 59 0 0,3-14 35 0 0,0 0 1 0 0,-1 0 0 0 0,-1 0 0 0 0,0-1-1 0 0,-18 29 1 0 0,22-39-60 0 0,-1-1-1 0 0,0 0 1 0 0,0-1-1 0 0,0 1 1 0 0,0 0-1 0 0,-1-1 1 0 0,1 0 0 0 0,-1 0-1 0 0,0-1 1 0 0,0 1-1 0 0,-1-1 1 0 0,1 0-1 0 0,-1 0 1 0 0,0-1-1 0 0,1 0 1 0 0,-1 0-1 0 0,0 0 1 0 0,0-1-1 0 0,0 0 1 0 0,-13 1-1 0 0,14-3-60 0 0,-1 0 0 0 0,0 0 0 0 0,1 0 0 0 0,-1-1-1 0 0,1 0 1 0 0,-1 0 0 0 0,1-1 0 0 0,0 1 0 0 0,0-1 0 0 0,0 0-1 0 0,0-1 1 0 0,1 1 0 0 0,-1-1 0 0 0,1 0 0 0 0,0 0-1 0 0,0 0 1 0 0,0 0 0 0 0,1-1 0 0 0,0 0 0 0 0,-1 0-1 0 0,-2-7 1 0 0,-1 1-80 0 0,1 0 0 0 0,1-1 0 0 0,0 0 0 0 0,1 0-1 0 0,0-1 1 0 0,0 1 0 0 0,2-1 0 0 0,-3-25 0 0 0,4 19-119 0 0,0 11-22 0 0,0 0 0 0 0,1-1 0 0 0,0 1 0 0 0,1-1 0 0 0,2-13 0 0 0,11-26-1903 0 0,2 0 1 0 0,25-52-1 0 0,-26 68 883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08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 1636 0 0,'0'0'1120'0'0,"-4"0"-872"0"0,1 0-107 0 0,-1 0 1 0 0,0 0-1 0 0,0 0 1 0 0,1 1-1 0 0,-1-1 0 0 0,0 1 1 0 0,1 0-1 0 0,-1 0 1 0 0,0 0-1 0 0,1 0 1 0 0,-4 3-1 0 0,5-3-129 0 0,0 1 0 0 0,0 0 0 0 0,0 0 0 0 0,0 0 0 0 0,1 0-1 0 0,-1 0 1 0 0,1 1 0 0 0,-1-1 0 0 0,1 0 0 0 0,0 1 0 0 0,0-1-1 0 0,0 0 1 0 0,0 1 0 0 0,1-1 0 0 0,-1 1 0 0 0,1 0 0 0 0,-1 2-1 0 0,-8 31 297 0 0,-2-1-1 0 0,-1 0 0 0 0,-23 44 0 0 0,-20 49 402 0 0,-33 67 59 0 0,81-181-786 0 0,2-7-157 0 0,1 0 1 0 0,1 0-1 0 0,0 0 1 0 0,0 1 0 0 0,0-1-1 0 0,-3 16 1 0 0,6-39-2959 0 0,0 5 2013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09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1936 0 0,'7'5'3796'0'0,"10"21"-2786"0"0,1 0-662 0 0,-15-23-357 0 0,-1-1 0 0 0,1 1 0 0 0,1-1 0 0 0,-1 1 0 0 0,0-1 0 0 0,1 0 0 0 0,-1 0 0 0 0,7 2 0 0 0,-3-1-224 0 0,-6-2 233 0 0,12-13 7 0 0,-10 10-27 0 0,1-1-1 0 0,-1 0 1 0 0,0 0-1 0 0,0 0 1 0 0,0-1-1 0 0,3-5 1 0 0,51-74 246 0 0,-57 129 818 0 0,0 26-1126 0 0,0-43-2609 0 0,0-27 2531 0 0,1-1-1 0 0,-1 0 1 0 0,1 0 0 0 0,0 1-1 0 0,0-1 1 0 0,-1 0 0 0 0,1 0-1 0 0,0 0 1 0 0,0 0 0 0 0,0 0-1 0 0,0 0 1 0 0,0 0 0 0 0,1 0-1 0 0,-1-1 1 0 0,1 2 0 0 0,1 1-1120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09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 1100 0 0,'1'0'169'0'0,"0"1"1"0"0,0 0-1 0 0,0-1 0 0 0,0 1 1 0 0,0 0-1 0 0,-1 0 0 0 0,1 0 0 0 0,0 0 1 0 0,0 0-1 0 0,-1 0 0 0 0,1 0 1 0 0,-1 0-1 0 0,1 0 0 0 0,-1 0 1 0 0,1 0-1 0 0,-1 0 0 0 0,0 0 0 0 0,1 0 1 0 0,-1 0-1 0 0,0 2 0 0 0,6 25 153 0 0,-6-26-219 0 0,11 85 1233 0 0,-2 174-1 0 0,-9-238-1160 0 0,0 23 441 0 0,0-44-537 0 0,-3 6-75 0 0,2-3-6 0 0,-3-13 6 0 0,2 5-11 0 0,0 0-1 0 0,0 0 1 0 0,0-1 0 0 0,-1 1 0 0 0,1 0-1 0 0,-1 1 1 0 0,1-1 0 0 0,-1 0 0 0 0,0 1-1 0 0,0 0 1 0 0,0-1 0 0 0,-1 1 0 0 0,1 1-1 0 0,0-1 1 0 0,-6-2 0 0 0,-55-17 330 0 0,64 21-322 0 0,-14-2 21 0 0,12 2-120 0 0,0 1 0 0 0,1-1 0 0 0,-1 0 0 0 0,0 0 0 0 0,0-1 0 0 0,1 1-1 0 0,-1 0 1 0 0,0-1 0 0 0,0 1 0 0 0,1-1 0 0 0,-1 1 0 0 0,0-1 0 0 0,1 0 0 0 0,-1 1 0 0 0,1-1 0 0 0,-1 0-1 0 0,-1-2 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10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1392 0 0,'0'0'134'0'0,"-1"0"1"0"0,1 0-1 0 0,-1 0 0 0 0,1 0 0 0 0,-1 0 0 0 0,1 0 1 0 0,-1 0-1 0 0,1 0 0 0 0,0 0 0 0 0,-1 0 0 0 0,1 0 1 0 0,-1 0-1 0 0,1 1 0 0 0,0-1 0 0 0,-1 0 1 0 0,1 0-1 0 0,-1 1 0 0 0,1-1 0 0 0,0 0 0 0 0,-1 0 1 0 0,1 1-1 0 0,0-1 0 0 0,-1 0 0 0 0,1 1 0 0 0,0-1 1 0 0,0 0-1 0 0,-1 1 0 0 0,1 0 0 0 0,0-1-74 0 0,0 0-1 0 0,0 1 1 0 0,1-1 0 0 0,-1 0-1 0 0,0 1 1 0 0,0-1-1 0 0,0 0 1 0 0,0 1-1 0 0,1-1 1 0 0,-1 0-1 0 0,0 0 1 0 0,0 1 0 0 0,1-1-1 0 0,-1 0 1 0 0,0 0-1 0 0,1 1 1 0 0,-1-1-1 0 0,0 0 1 0 0,1 0 0 0 0,-1 0-1 0 0,0 0 1 0 0,1 1-1 0 0,-1-1 1 0 0,0 0-1 0 0,1 0 1 0 0,-1 0-1 0 0,0 0 1 0 0,1 0 0 0 0,-1 0-1 0 0,1 0 1 0 0,-1 0-1 0 0,0 0 1 0 0,1 0-1 0 0,-1 0 1 0 0,0 0-1 0 0,1-1 1 0 0,245 2 2944 0 0,-122 0-4481 0 0,-1-1-4839 0 0,-112 0 5089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10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0 856 0 0,'-1'1'532'0'0,"1"-1"-444"0"0,-1 1 1 0 0,1-1-1 0 0,0 0 1 0 0,0 0 0 0 0,0 1-1 0 0,0-1 1 0 0,0 0-1 0 0,0 0 1 0 0,0 1 0 0 0,0-1-1 0 0,0 0 1 0 0,0 0-1 0 0,-1 1 1 0 0,1-1 0 0 0,0 0-1 0 0,1 0 1 0 0,-1 1-1 0 0,0-1 1 0 0,0 0 0 0 0,0 0-1 0 0,0 1 1 0 0,0-1-1 0 0,2 2 1064 0 0,-2-1-1063 0 0,0-1-1 0 0,0 0 1 0 0,1 0 0 0 0,-1 0-1 0 0,0 0 1 0 0,0 0-1 0 0,1 0 1 0 0,-1 0 0 0 0,0 1-1 0 0,1-1 1 0 0,23 7 1329 0 0,25-2-894 0 0,282-3 18 0 0,-170-4-5493 0 0,-130 2 3762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12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37 196 1688 0 0,'0'0'686'0'0,"-3"0"16"0"0,-14 0 2435 0 0,16 0-3123 0 0,1 0 1 0 0,-1-1-1 0 0,1 1 1 0 0,0 0-1 0 0,-1 0 1 0 0,1 0-1 0 0,-1-1 1 0 0,1 1-1 0 0,0 0 1 0 0,-1 0-1 0 0,1-1 1 0 0,0 1-1 0 0,-1 0 1 0 0,1-1-1 0 0,0 1 1 0 0,0 0-1 0 0,-1-1 0 0 0,1 1 1 0 0,0-1-1 0 0,0 1 1 0 0,0 0-1 0 0,-1-1 1 0 0,1 1-1 0 0,0-1 1 0 0,0 1-1 0 0,0-1 1 0 0,0 1-1 0 0,0 0 1 0 0,0-1-1 0 0,0 0 1 0 0,1-3 22 0 0,0 1 0 0 0,0 0 0 0 0,0-1 0 0 0,0 1 0 0 0,1 0-1 0 0,-1 0 1 0 0,1 0 0 0 0,0 0 0 0 0,0 0 0 0 0,0 0 0 0 0,0 0 0 0 0,4-3 0 0 0,38-34 222 0 0,-25 23-173 0 0,-10 8-39 0 0,3-3 65 0 0,0 1-1 0 0,1 0 1 0 0,0 1 0 0 0,29-16 0 0 0,-40 25-109 0 0,-1 0 1 0 0,1 1-1 0 0,0-1 0 0 0,0 1 1 0 0,-1-1-1 0 0,1 1 1 0 0,0 0-1 0 0,0 0 0 0 0,0 0 1 0 0,-1 0-1 0 0,1 0 0 0 0,0 0 1 0 0,0 1-1 0 0,0-1 1 0 0,-1 0-1 0 0,1 1 0 0 0,0 0 1 0 0,-1-1-1 0 0,1 1 1 0 0,0 0-1 0 0,-1 0 0 0 0,1 0 1 0 0,-1 0-1 0 0,1 0 1 0 0,-1 0-1 0 0,0 0 0 0 0,1 0 1 0 0,-1 1-1 0 0,0-1 1 0 0,0 1-1 0 0,0-1 0 0 0,0 1 1 0 0,0-1-1 0 0,0 1 1 0 0,0-1-1 0 0,1 4 0 0 0,4 8 40 0 0,-1 0-1 0 0,0 0 1 0 0,5 24-1 0 0,-7-26-26 0 0,13 65 31 0 0,-3 1 0 0 0,-4 1 0 0 0,-3 0 0 0 0,-4 83 0 0 0,-3-146-55 0 0,-1-1 0 0 0,0 1 0 0 0,-1-1 0 0 0,0 0 0 0 0,-1 0 0 0 0,-6 14 0 0 0,-1 5 12 0 0,7-21 3 0 0,-1 1-1 0 0,0-1 0 0 0,-1 0 0 0 0,0 0 0 0 0,-15 21 1 0 0,17-28 34 0 0,0 0 0 0 0,0 0 1 0 0,-1-1-1 0 0,1 1 1 0 0,-1-1-1 0 0,0 0 0 0 0,0 0 1 0 0,-1-1-1 0 0,1 0 1 0 0,-1 0-1 0 0,0 0 0 0 0,0 0 1 0 0,0-1-1 0 0,-6 2 1 0 0,8-4-16 0 0,1 1 0 0 0,0-1 0 0 0,-1 0 0 0 0,1 0 0 0 0,-1 0 0 0 0,1 0 0 0 0,0-1 0 0 0,-1 1 0 0 0,1-1 0 0 0,0 0 0 0 0,-1 0 0 0 0,1 0 0 0 0,0 0 0 0 0,0-1 0 0 0,0 1 1 0 0,-3-3-1 0 0,-4-3 26 0 0,-1-1 0 0 0,-16-16 0 0 0,23 20-23 0 0,0 1-13 0 0,-1-1 0 0 0,1-1 0 0 0,0 1 0 0 0,0-1 0 0 0,0 0 0 0 0,1 0 0 0 0,-1 0 0 0 0,1 0 0 0 0,1 0 0 0 0,-1-1 0 0 0,1 1 0 0 0,0-1 0 0 0,0 0 0 0 0,0 1 0 0 0,1-1 0 0 0,0 0 0 0 0,0 0 0 0 0,0 0 0 0 0,1-9 0 0 0,1 9-15 0 0,0 1 1 0 0,0 0-1 0 0,1-1 1 0 0,-1 1 0 0 0,1 0-1 0 0,0 0 1 0 0,1 0-1 0 0,-1 0 1 0 0,1 0 0 0 0,0 0-1 0 0,0 1 1 0 0,0-1-1 0 0,7-5 1 0 0,3-4-98 0 0,1 0 0 0 0,24-18 0 0 0,41-23-1520 0 0,-69 50 744 0 0,0-1-1 0 0,0 2 1 0 0,1-1 0 0 0,-1 1 0 0 0,1 1-1 0 0,17-4 1 0 0,-16 5-266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49.8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0 916 0 0,'23'8'4102'0'0,"87"-8"-3004"0"0,-37 0-4021 0 0,-62 0 1610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13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0 988 0 0,'-10'30'827'0'0,"1"1"0"0"0,1 0 0 0 0,-5 36-1 0 0,5-19-257 0 0,-71 298 1296 0 0,33-210-1223 0 0,13-42-442 0 0,24-73 61 0 0,7-26 23 0 0,9-36-119 0 0,44-105 16 0 0,110-223 0 0 0,-141 328-182 0 0,14-27 105 0 0,-33 68-98 0 0,-1 0 1 0 0,0 0-1 0 0,0-1 1 0 0,0 1-1 0 0,1 0 0 0 0,-1 0 1 0 0,0 0-1 0 0,0 0 0 0 0,0 0 1 0 0,1 0-1 0 0,-1 0 0 0 0,0 0 1 0 0,0 0-1 0 0,1 0 0 0 0,-1 0 1 0 0,0 0-1 0 0,0 0 0 0 0,0 0 1 0 0,1 0-1 0 0,-1 0 0 0 0,0 0 1 0 0,0 1-1 0 0,0-1 0 0 0,1 0 1 0 0,-1 0-1 0 0,0 0 0 0 0,0 0 1 0 0,0 0-1 0 0,1 0 0 0 0,-1 1 1 0 0,0-1-1 0 0,0 0 0 0 0,0 0 1 0 0,0 0-1 0 0,0 0 0 0 0,1 1 1 0 0,-1-1-1 0 0,0 0 0 0 0,0 0 1 0 0,0 0-1 0 0,0 1 1 0 0,0-1-1 0 0,0 0 0 0 0,0 0 1 0 0,0 0-1 0 0,0 1 0 0 0,0-1 1 0 0,10 19 115 0 0,-2-3-107 0 0,-7-14-23 0 0,1 0 0 0 0,-1 0 0 0 0,1 0 0 0 0,0 0 0 0 0,0 0 0 0 0,0 0 0 0 0,0-1 0 0 0,0 1 0 0 0,0-1 0 0 0,0 1 0 0 0,1-1 0 0 0,-1 0 0 0 0,1 1 0 0 0,-1-1 0 0 0,1-1 0 0 0,-1 1 0 0 0,1 0 0 0 0,-1-1 0 0 0,1 1 0 0 0,-1-1 0 0 0,1 0 0 0 0,0 0 0 0 0,-1 0 0 0 0,1 0 0 0 0,0 0 0 0 0,-1 0 0 0 0,1-1 0 0 0,0 1 0 0 0,2-2 0 0 0,6-3 3 0 0,-1 0 1 0 0,1 0-1 0 0,-1-1 0 0 0,0-1 0 0 0,13-11 0 0 0,28-16 124 0 0,-50 34 88 0 0,13 62 148 0 0,-13-56-530 0 0,10 36 283 0 0,-11-40-439 0 0,1 0 1 0 0,0 1 0 0 0,0-1 0 0 0,0 0 0 0 0,0 0-1 0 0,0 0 1 0 0,0-1 0 0 0,1 1 0 0 0,-1 0 0 0 0,1 0 0 0 0,-1-1-1 0 0,1 1 1 0 0,0 0 0 0 0,-1-1 0 0 0,4 2 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14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56 121 1216 0 0,'0'0'1963'0'0,"0"-3"-1347"0"0,0-4-634 0 0,0 6 109 0 0,0 1 1 0 0,0 0-1 0 0,0 0 1 0 0,0-1-1 0 0,0 1 0 0 0,0 0 1 0 0,0-1-1 0 0,0 1 1 0 0,0 0-1 0 0,-2-3 1372 0 0,2 2-1372 0 0,-1 1 1 0 0,1 0-1 0 0,0 0 0 0 0,0 0 1 0 0,-1 0-1 0 0,1 0 1 0 0,0 0-1 0 0,0 0 0 0 0,-1 0 1 0 0,1 0-1 0 0,0 0 1 0 0,0 0-1 0 0,-1 0 1 0 0,1 0-1 0 0,0 0 0 0 0,0 0 1 0 0,-1 0-1 0 0,1 0 1 0 0,-1 0-1 0 0,-1 0-74 0 0,0 1 1 0 0,0 0-1 0 0,0 0 0 0 0,-1-1 1 0 0,1 1-1 0 0,0 1 0 0 0,0-1 1 0 0,0 0-1 0 0,0 0 0 0 0,1 1 0 0 0,-4 2 1 0 0,3-1 13 0 0,1 0 1 0 0,-1 0 0 0 0,1-1-1 0 0,-1 1 1 0 0,1 1-1 0 0,0-1 1 0 0,0 0-1 0 0,1 0 1 0 0,-1 0 0 0 0,1 0-1 0 0,-1 5 1 0 0,-1 12 106 0 0,0-8-77 0 0,0 1 0 0 0,1-1 0 0 0,0 1 0 0 0,1-1 0 0 0,1 1 0 0 0,0-1 0 0 0,5 20 1 0 0,-2-19-33 0 0,1 1 0 0 0,1-1 0 0 0,0 0 0 0 0,1 0 0 0 0,0-1 0 0 0,1 0 0 0 0,1 0 0 0 0,11 13 0 0 0,-15-21-30 0 0,-1 1 0 0 0,1-1 1 0 0,0 0-1 0 0,0 0 1 0 0,0 0-1 0 0,1-1 1 0 0,-1 0-1 0 0,1 0 1 0 0,0 0-1 0 0,0-1 0 0 0,0 0 1 0 0,0 0-1 0 0,0-1 1 0 0,0 1-1 0 0,1-1 1 0 0,-1 0-1 0 0,0-1 0 0 0,1 0 1 0 0,-1 0-1 0 0,0 0 1 0 0,1-1-1 0 0,8-1 1 0 0,5-4-3 0 0,0 0 1 0 0,1-1 0 0 0,-2-1-1 0 0,1 0 1 0 0,-1-2 0 0 0,-1 0-1 0 0,0-1 1 0 0,0-1 0 0 0,-1-1-1 0 0,-1 0 1 0 0,28-30 0 0 0,-32 30-2 0 0,-1 0 0 0 0,0-1 0 0 0,-1-1-1 0 0,-1 0 1 0 0,0 0 0 0 0,-1-1 0 0 0,-1 0 0 0 0,0 0 0 0 0,-1 0 0 0 0,-1-1 0 0 0,-1 0 0 0 0,0 0 0 0 0,-1-1-1 0 0,-1 1 1 0 0,0-19 0 0 0,-2 34 2 0 0,-1-1 1 0 0,1 1-1 0 0,-1-1 0 0 0,0 1 0 0 0,0-1 1 0 0,0 1-1 0 0,0-1 0 0 0,-1 1 0 0 0,1 0 0 0 0,-1-1 1 0 0,1 1-1 0 0,-1 0 0 0 0,0 0 0 0 0,0 0 1 0 0,0 1-1 0 0,-2-3 0 0 0,3 3 2 0 0,-1-1 1 0 0,0 1-1 0 0,1 0 0 0 0,-1 0 0 0 0,0 0 1 0 0,1 0-1 0 0,-1 0 0 0 0,0 1 0 0 0,0-1 1 0 0,0 1-1 0 0,1-1 0 0 0,-1 1 0 0 0,0-1 1 0 0,0 1-1 0 0,0 0 0 0 0,0 0 1 0 0,0 0-1 0 0,0 0 0 0 0,0 0 0 0 0,0 1 1 0 0,0-1-1 0 0,0 0 0 0 0,0 1 0 0 0,1-1 1 0 0,-1 1-1 0 0,0 0 0 0 0,-2 1 1 0 0,-8 7-4 0 0,0 0 0 0 0,0 1 1 0 0,1 0-1 0 0,0 1 1 0 0,1 0-1 0 0,0 1 0 0 0,1 0 1 0 0,1 1-1 0 0,-14 24 1 0 0,2 2-46 0 0,4-8 39 0 0,1 0 0 0 0,1 1-1 0 0,-14 50 1 0 0,-6 61 124 0 0,-29 262 0 0 0,46-226-14 0 0,7-108-666 0 0,7-55-5826 0 0,6-24 5003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15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1 192 1028 0 0,'0'-8'362'0'0,"1"0"0"0"0,1-1 0 0 0,-1 1 0 0 0,1 0 0 0 0,1 0 0 0 0,-1 0 0 0 0,1 0 0 0 0,1 1 0 0 0,-1-1 0 0 0,7-9 0 0 0,-2 5-137 0 0,0 1-1 0 0,1-1 0 0 0,0 2 1 0 0,1-1-1 0 0,13-11 1 0 0,-20 21-136 0 0,-1-1 1 0 0,1 0-1 0 0,-1 0 1 0 0,1 1-1 0 0,0-1 1 0 0,0 1-1 0 0,-1 0 1 0 0,1 0-1 0 0,0 0 1 0 0,0 0-1 0 0,0 1 1 0 0,0-1-1 0 0,0 1 1 0 0,5 0-1 0 0,-7 0 121 0 0,13 4 109 0 0,-6 2-273 0 0,0 0 1 0 0,-1 0-1 0 0,1 1 1 0 0,-1 1-1 0 0,-1-1 1 0 0,1 1-1 0 0,-2 0 0 0 0,1 0 1 0 0,-1 1-1 0 0,0-1 1 0 0,0 1-1 0 0,-1 0 0 0 0,0 1 1 0 0,3 12-1 0 0,2 16 36 0 0,-1-1 1 0 0,3 58-1 0 0,-8-69-73 0 0,0 16 66 0 0,4 25 42 0 0,-4-38-45 0 0,0 0 1 0 0,-2 52-1 0 0,-2-41-129 0 0,1-31 48 0 0,0 0 1 0 0,-1 0 0 0 0,0 0-1 0 0,-1 0 1 0 0,1 0 0 0 0,-2 0-1 0 0,-4 12 1 0 0,-7 23 41 0 0,-3-3-28 0 0,13-33 3 0 0,0 0 0 0 0,1 0 0 0 0,-4 17 0 0 0,6-21-2 0 0,0 0-1 0 0,0 1 1 0 0,0-1 0 0 0,0 0-1 0 0,-1 0 1 0 0,0 0 0 0 0,1 0 0 0 0,-1 0-1 0 0,-1 0 1 0 0,1-1 0 0 0,-1 1 0 0 0,1-1-1 0 0,-1 1 1 0 0,0-1 0 0 0,0 0-1 0 0,-1 0 1 0 0,1 0 0 0 0,0-1 0 0 0,-1 1-1 0 0,0-1 1 0 0,0 0 0 0 0,0 0-1 0 0,0 0 1 0 0,0 0 0 0 0,0-1 0 0 0,0 0-1 0 0,0 0 1 0 0,0 0 0 0 0,-1 0-1 0 0,-4 0 1 0 0,6-2-4 0 0,0 1 0 0 0,0-1 1 0 0,0 0-1 0 0,0 0 0 0 0,1-1 0 0 0,-1 1 0 0 0,0 0 0 0 0,0-1 0 0 0,1 0 1 0 0,-1 1-1 0 0,1-1 0 0 0,0 0 0 0 0,-1 0 0 0 0,1-1 0 0 0,-2-2 0 0 0,-2-2 16 0 0,0-1 0 0 0,0 1 0 0 0,1-1 0 0 0,-5-8 0 0 0,7 9-12 0 0,0 0 0 0 0,1 0 0 0 0,-1-1 0 0 0,1 1 0 0 0,1-1 0 0 0,-1 1 0 0 0,1-1 0 0 0,1 1 1 0 0,-1-1-1 0 0,1 1 0 0 0,0-1 0 0 0,1 0 0 0 0,0 1 0 0 0,0-1 0 0 0,1 1 0 0 0,0-1 0 0 0,0 1 0 0 0,7-14 1 0 0,-1 7-26 0 0,0-3-140 0 0,2 0 1 0 0,0 0 0 0 0,1 2-1 0 0,0-1 1 0 0,15-14 0 0 0,47-36-5771 0 0,-66 58 4631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16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1 1576 0 0,'3'2'220'0'0,"-1"1"-1"0"0,1-1 1 0 0,-1 1 0 0 0,0 0-1 0 0,0 0 1 0 0,0 0 0 0 0,0 0-1 0 0,-1 0 1 0 0,1 1 0 0 0,-1-1-1 0 0,0 0 1 0 0,0 1 0 0 0,0-1-1 0 0,0 1 1 0 0,0-1 0 0 0,-1 4-1 0 0,5 13 94 0 0,1-2-63 0 0,-2 0 0 0 0,0 1 0 0 0,-1 0 0 0 0,0 26 0 0 0,-4 82 471 0 0,0-51-286 0 0,1-13 127 0 0,4-51-217 0 0,-2-12-217 0 0,-4-9-7 0 0,-2-1-73 0 0,0-1-1 0 0,-1 0 1 0 0,0 1 0 0 0,-1 0 0 0 0,-10-14-1 0 0,13 21-37 0 0,1 0 0 0 0,-1 0-1 0 0,0 0 1 0 0,0 0 0 0 0,0 0 0 0 0,0 0-1 0 0,0 1 1 0 0,-1 0 0 0 0,1 0-1 0 0,-1 0 1 0 0,0 0 0 0 0,1 0-1 0 0,-1 1 1 0 0,0-1 0 0 0,0 1-1 0 0,0 0 1 0 0,0 1 0 0 0,-7-2 0 0 0,9 2 42 0 0,-22 3-499 0 0,9 8 343 0 0,12-2-1347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17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25 1100 0 0,'-5'9'6295'0'0,"-6"14"-5199"0"0,3 14-694 0 0,2-14-152 0 0,1 0 0 0 0,1 0 0 0 0,-1 38 1 0 0,5-57-244 0 0,0 0 1 0 0,1 0-1 0 0,-1 0 1 0 0,1 0 0 0 0,-1-1-1 0 0,1 1 1 0 0,0 0 0 0 0,1 0-1 0 0,-1-1 1 0 0,1 1-1 0 0,1 3 1 0 0,11 28 125 0 0,-9-19-64 0 0,0 0 1 0 0,2-1 0 0 0,11 22-1 0 0,-14-29-56 0 0,0-1-1 0 0,1 0 1 0 0,0 0-1 0 0,0 0 1 0 0,1 0-1 0 0,0-1 1 0 0,0 0-1 0 0,10 7 1 0 0,-11-10-30 0 0,0-1 0 0 0,0 1 0 0 0,0-1 0 0 0,0-1 0 0 0,1 1 0 0 0,-1-1 1 0 0,0 0-1 0 0,1 0 0 0 0,-1 0 0 0 0,1-1 0 0 0,-1 0 0 0 0,1 0 0 0 0,-1-1 0 0 0,1 1 0 0 0,-1-1 0 0 0,1 0 0 0 0,7-3 1 0 0,11-4-28 0 0,-1-1 0 0 0,36-19 0 0 0,-35 17 1 0 0,-2 0 12 0 0,0-1 1 0 0,-1-1 0 0 0,-1-1 0 0 0,0 0 0 0 0,0-2 0 0 0,-2 0 0 0 0,0-1 0 0 0,-1-1 0 0 0,0-1 0 0 0,-2 0 0 0 0,0-1-1 0 0,-1-1 1 0 0,-1 0 0 0 0,12-27 0 0 0,-23 38 10 0 0,1 1 0 0 0,-2-1 0 0 0,1 1 0 0 0,-1-1 0 0 0,0 0 0 0 0,-2-11 0 0 0,1 17-24 0 0,-3-1 6 0 0,-3-1 46 0 0,0 0 0 0 0,0 1 0 0 0,-1 0 1 0 0,0 0-1 0 0,-8-4 0 0 0,12 7-4 0 0,-1 1 0 0 0,1-1 0 0 0,0 1 0 0 0,0 0-1 0 0,-1 0 1 0 0,1 0 0 0 0,-1 0 0 0 0,1 1 0 0 0,-1 0 0 0 0,1-1 0 0 0,-1 1 0 0 0,1 0 0 0 0,-1 1-1 0 0,0-1 1 0 0,1 0 0 0 0,-1 1 0 0 0,1 0 0 0 0,-4 1 0 0 0,-4 3-20 0 0,0 0 1 0 0,1 1-1 0 0,0 0 1 0 0,0 1-1 0 0,0 0 1 0 0,1 1-1 0 0,0 0 1 0 0,0 0-1 0 0,1 0 0 0 0,0 1 1 0 0,1 1-1 0 0,-10 14 1 0 0,0 7 13 0 0,1 0 0 0 0,2 1 0 0 0,-19 57 0 0 0,-17 108-39 0 0,35-129 55 0 0,-114 504-59 0 0,121-525-210 0 0,-7 30-1519 0 0,14-72 1177 0 0,-1 0 0 0 0,0 0 0 0 0,-1 0 0 0 0,1 0 0 0 0,-1 0 0 0 0,-4 7 0 0 0,0-7-524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19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1 848 0 0,'0'0'8027'0'0,"1"4"-7893"0"0,-1-3-123 0 0,0 0 0 0 0,0 0 0 0 0,1-1 0 0 0,-1 1-1 0 0,1 0 1 0 0,-1 0 0 0 0,0 0 0 0 0,1 0 0 0 0,-1 0 0 0 0,1-1 0 0 0,0 1 0 0 0,-1 0 0 0 0,1 0 0 0 0,0-1 0 0 0,-1 1 0 0 0,1-1 0 0 0,0 1 0 0 0,0-1 0 0 0,0 1-1 0 0,-1-1 1 0 0,1 1 0 0 0,0-1 0 0 0,0 1 0 0 0,0-1 0 0 0,0 0 0 0 0,2 1 0 0 0,36-2 316 0 0,-21 0-348 0 0,115-3-1278 0 0,5 3-4417 0 0,-119 1 4481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19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 1260 0 0,'-2'37'3911'0'0,"0"18"-2867"0"0,1-20-551 0 0,4 49-1 0 0,-2-74-423 0 0,0 0 0 0 0,1-1 0 0 0,0 1-1 0 0,1 0 1 0 0,0-1 0 0 0,0 0 0 0 0,1 0-1 0 0,1 0 1 0 0,8 14 0 0 0,-10-19-65 0 0,1-1 1 0 0,-1 1-1 0 0,1-1 0 0 0,0 0 1 0 0,0 0-1 0 0,0 0 0 0 0,0 0 1 0 0,1-1-1 0 0,-1 0 1 0 0,1 0-1 0 0,-1 0 0 0 0,1 0 1 0 0,0-1-1 0 0,-1 1 0 0 0,1-1 1 0 0,0-1-1 0 0,0 1 0 0 0,0-1 1 0 0,0 0-1 0 0,0 0 0 0 0,0 0 1 0 0,0 0-1 0 0,0-1 0 0 0,8-2 1 0 0,-2-2 17 0 0,0 1 0 0 0,0-2 0 0 0,-1 0-1 0 0,1 0 1 0 0,-1-1 0 0 0,-1 0 0 0 0,1 0 0 0 0,-1-1 0 0 0,0-1 0 0 0,7-9 0 0 0,-10 11-2 0 0,-1-1 1 0 0,0 0-1 0 0,0-1 1 0 0,0 1-1 0 0,-1-1 0 0 0,-1 0 1 0 0,1 0-1 0 0,-2 0 1 0 0,1 0-1 0 0,-1-1 0 0 0,0 1 1 0 0,-1 0-1 0 0,0-18 0 0 0,-1 20 27 0 0,0 1-1 0 0,-1 0 1 0 0,0 0-1 0 0,0 0 1 0 0,-1-1-1 0 0,0 1 1 0 0,0 1-1 0 0,0-1 0 0 0,0 0 1 0 0,-1 0-1 0 0,0 1 1 0 0,0-1-1 0 0,-1 1 1 0 0,1 0-1 0 0,-1 0 0 0 0,-6-5 1 0 0,6 7-11 0 0,1-1 0 0 0,-1 1-1 0 0,-1 1 1 0 0,1-1 0 0 0,0 0 0 0 0,-1 1 0 0 0,1 0-1 0 0,-1 0 1 0 0,0 0 0 0 0,1 1 0 0 0,-1-1-1 0 0,0 1 1 0 0,0 0 0 0 0,0 1 0 0 0,0-1 0 0 0,0 1-1 0 0,0 0 1 0 0,0 0 0 0 0,0 1 0 0 0,0-1 0 0 0,0 1-1 0 0,-6 2 1 0 0,-5 2-50 0 0,-1 0-1 0 0,1 2 1 0 0,0 0-1 0 0,-27 16 1 0 0,36-18-289 0 0,0-1-1 0 0,0 1 1 0 0,1 0-1 0 0,0 0 1 0 0,0 1-1 0 0,0-1 1 0 0,1 1-1 0 0,0 1 1 0 0,0-1 0 0 0,0 1-1 0 0,1 0 1 0 0,0 0-1 0 0,-4 11 1 0 0,6-6-2267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20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0 1648 0 0,'-12'19'526'0'0,"0"1"1"0"0,2 0-1 0 0,0 1 0 0 0,1 0 0 0 0,1 1 0 0 0,1-1 0 0 0,1 1 1 0 0,1 1-1 0 0,-2 27 0 0 0,0 26-95 0 0,5 109-1 0 0,2-105 118 0 0,0-78-544 0 0,1 138 343 0 0,-23 168 0 0 0,17-265-196 0 0,-2 0-1 0 0,-2 0 0 0 0,-2 0 0 0 0,-2-2 0 0 0,-2 1 1 0 0,-1-2-1 0 0,-24 41 0 0 0,37-75-95 0 0,0-1 0 0 0,-1 0-1 0 0,1 0 1 0 0,-1 0 0 0 0,0 0 0 0 0,-1-1 0 0 0,1 0 0 0 0,-1 0-1 0 0,0 0 1 0 0,0 0 0 0 0,0-1 0 0 0,0 0 0 0 0,-1 0 0 0 0,0 0-1 0 0,1-1 1 0 0,-1 1 0 0 0,0-1 0 0 0,0-1 0 0 0,0 1 0 0 0,-9 0-1 0 0,10-3-31 0 0,0 1 0 0 0,1-2-1 0 0,-1 1 1 0 0,0 0 0 0 0,1-1 0 0 0,0 0-1 0 0,-1 0 1 0 0,1 0 0 0 0,0 0-1 0 0,0-1 1 0 0,0 0 0 0 0,0 1-1 0 0,1-2 1 0 0,-1 1 0 0 0,1 0-1 0 0,-1-1 1 0 0,1 1 0 0 0,1-1-1 0 0,-6-7 1 0 0,1 0-15 0 0,1 0-1 0 0,0 0 0 0 0,1 0 1 0 0,0-1-1 0 0,0 0 0 0 0,-4-20 1 0 0,5 14-151 0 0,1 0 0 0 0,0-1 1 0 0,2 1-1 0 0,0-1 0 0 0,1 0 1 0 0,1 1-1 0 0,1-1 0 0 0,0 1 1 0 0,1-1-1 0 0,1 1 0 0 0,1 0 1 0 0,8-20-1 0 0,-2 12-887 0 0,0 1 0 0 0,2 0-1 0 0,0 0 1 0 0,2 1 0 0 0,1 1 0 0 0,33-38 0 0 0,-20 30-224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20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0 1008 0 0,'-85'390'5027'0'0,"72"-338"-4664"0"0,-40 139 860 0 0,49-176-1080 0 0,4-11-55 0 0,-1-1 1 0 0,1 0-1 0 0,-1 0 1 0 0,0 0-1 0 0,0 0 0 0 0,0 0 1 0 0,-1 0-1 0 0,-3 6 330 0 0,5-14-401 0 0,0 0-1 0 0,0-1 0 0 0,0 1 1 0 0,1 0-1 0 0,0 0 0 0 0,0 0 1 0 0,0 1-1 0 0,1-1 0 0 0,-1 0 1 0 0,1 0-1 0 0,4-7 0 0 0,4-13-1 0 0,75-237-549 0 0,-4 12 241 0 0,-79 242 356 0 0,8-36 580 0 0,-19 78-12 0 0,9-30-663 0 0,1 0 0 0 0,-1 0 0 0 0,1 0 0 0 0,0 0 0 0 0,0 0 0 0 0,0-1 0 0 0,2 6 0 0 0,-2-8-113 0 0,0 2 36 0 0,0-2 95 0 0,-1 0 1 0 0,1 0 0 0 0,-1 0 0 0 0,1 0-1 0 0,-1-1 1 0 0,1 1 0 0 0,-1 0 0 0 0,1 0 0 0 0,0 0-1 0 0,0 0 1 0 0,0-1 0 0 0,-1 1 0 0 0,1 0-1 0 0,0-1 1 0 0,0 1 0 0 0,0-1 0 0 0,0 1 0 0 0,0-1-1 0 0,0 1 1 0 0,0-1 0 0 0,0 0 0 0 0,0 1 0 0 0,0-1-1 0 0,0 0 1 0 0,0 0 0 0 0,0 0 0 0 0,0 0-1 0 0,1 0 1 0 0,-1 0 0 0 0,0 0 0 0 0,0 0 0 0 0,0 0-1 0 0,0 0 1 0 0,0-1 0 0 0,0 1 0 0 0,0 0-1 0 0,0-1 1 0 0,0 1 0 0 0,0-1 0 0 0,0 1 0 0 0,0-1-1 0 0,0 0 1 0 0,0 1 0 0 0,1-2 0 0 0,23-18 12 0 0,-18 14-27 0 0,0 0-1 0 0,1 0 1 0 0,-1 1 0 0 0,2 0-1 0 0,9-5 1 0 0,-17 10 44 0 0,-1 0-1 0 0,1 0 1 0 0,0-1-1 0 0,0 1 1 0 0,0 0 0 0 0,0 0-1 0 0,0 0 1 0 0,0 0-1 0 0,0 0 1 0 0,-1 1-1 0 0,1-1 1 0 0,0 0-1 0 0,0 0 1 0 0,0 1 0 0 0,0-1-1 0 0,0 0 1 0 0,-1 1-1 0 0,1-1 1 0 0,0 0-1 0 0,0 1 1 0 0,-1-1 0 0 0,1 1-1 0 0,0 0 1 0 0,-1-1-1 0 0,1 1 1 0 0,0 0-1 0 0,-1-1 1 0 0,1 1 0 0 0,-1 0-1 0 0,1-1 1 0 0,-1 1-1 0 0,0 0 1 0 0,1 0-1 0 0,-1 0 1 0 0,0 0 0 0 0,1-1-1 0 0,-1 1 1 0 0,0 0-1 0 0,0 0 1 0 0,0 0-1 0 0,0 0 1 0 0,0 1 0 0 0,3 39 78 0 0,-4-36-270 0 0,1 0-1 0 0,-1 0 0 0 0,1 0 1 0 0,1-1-1 0 0,-1 1 0 0 0,1 0 1 0 0,0 0-1 0 0,0 0 0 0 0,0 0 1 0 0,0-1-1 0 0,1 1 0 0 0,0 0 1 0 0,0-1-1 0 0,0 0 1 0 0,6 8-1 0 0,-7-10-340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21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 1316 0 0,'7'6'2479'0'0,"1"9"-1532"0"0,7 89 592 0 0,4 170 0 0 0,-18 14-454 0 0,-3-295-1066 0 0,0 0 1 0 0,-1-1 0 0 0,0 2-1 0 0,0-1 1 0 0,0 0 0 0 0,-1 0-1 0 0,-7-8 1 0 0,7 8-11 0 0,-2-1 64 0 0,0 1-1 0 0,0 0 0 0 0,0 0 1 0 0,-1 0-1 0 0,0 1 0 0 0,0 0 1 0 0,-1 0-1 0 0,-12-7 0 0 0,0-1 148 0 0,3 5-2030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50.6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180 78 1472 0 0,'1'0'135'0'0,"0"0"0"0"0,1 0 0 0 0,-1-1 1 0 0,0 1-1 0 0,0 0 0 0 0,0-1 0 0 0,0 1 0 0 0,0-1 0 0 0,1 1 0 0 0,-1-1 0 0 0,0 1 0 0 0,0-1 0 0 0,0 0 0 0 0,-1 0 1 0 0,1 1-1 0 0,0-1 0 0 0,0 0 0 0 0,0 0 0 0 0,-1 0 0 0 0,1 0 0 0 0,0 0 0 0 0,-1 0 0 0 0,1 0 0 0 0,-1 0 0 0 0,1 0 1 0 0,-1-1-1 0 0,1 1 0 0 0,-1 0 0 0 0,0 0 0 0 0,0 0 0 0 0,1 0 0 0 0,-1-1 0 0 0,0 1 0 0 0,0 0 0 0 0,0 0 1 0 0,0 0-1 0 0,-1-2 0 0 0,1 1-61 0 0,0 0 0 0 0,0-1 0 0 0,0 1 0 0 0,-1 0 0 0 0,1 0 0 0 0,-1 0 0 0 0,1 0 1 0 0,-1 0-1 0 0,0 0 0 0 0,1 0 0 0 0,-1 0 0 0 0,0 0 0 0 0,-1 0 0 0 0,1 1 0 0 0,0-1 1 0 0,0 0-1 0 0,-1 1 0 0 0,1-1 0 0 0,-1 1 0 0 0,-3-3 0 0 0,2 3-48 0 0,1 0 0 0 0,-1 1 0 0 0,0 0 0 0 0,0-1 0 0 0,0 1 0 0 0,0 0 0 0 0,0 0 0 0 0,1 1 0 0 0,-1-1 0 0 0,0 1 0 0 0,0-1 0 0 0,0 1 0 0 0,1 0 1 0 0,-1 0-1 0 0,0 0 0 0 0,1 0 0 0 0,-1 1 0 0 0,1-1 0 0 0,-1 1 0 0 0,1-1 0 0 0,0 1 0 0 0,0 0 0 0 0,0 0 0 0 0,0 0 0 0 0,-2 3 0 0 0,-10 9 35 0 0,1 0 0 0 0,-16 24 0 0 0,25-33-27 0 0,-3 6-20 0 0,0 1 1 0 0,0 0-1 0 0,1 0 0 0 0,1 0 1 0 0,0 1-1 0 0,1 0 1 0 0,0 0-1 0 0,1 0 0 0 0,0 0 1 0 0,1 1-1 0 0,1-1 0 0 0,0 0 1 0 0,1 17-1 0 0,4-23 1 0 0,0-2-13 0 0,2 1 32 0 0,-1 1 0 0 0,0 0 1 0 0,0 0-1 0 0,6 12 0 0 0,-11-19-33 0 0,0 1 0 0 0,1 0 0 0 0,-1-1 1 0 0,1 1-1 0 0,0 0 0 0 0,-1-1 0 0 0,1 1 0 0 0,-1 0 1 0 0,1-1-1 0 0,0 1 0 0 0,0-1 0 0 0,-1 1 0 0 0,1-1 1 0 0,0 0-1 0 0,0 1 0 0 0,-1-1 0 0 0,1 0 0 0 0,0 1 1 0 0,0-1-1 0 0,0 0 0 0 0,0 0 0 0 0,-1 0 0 0 0,1 0 1 0 0,0 0-1 0 0,0 0 0 0 0,0 0 0 0 0,0 0 0 0 0,0 0 1 0 0,0 0-1 0 0,-1 0 0 0 0,1-1 0 0 0,0 1 0 0 0,0 0 1 0 0,0 0-1 0 0,-1-1 0 0 0,1 1 0 0 0,1-2 0 0 0,28-15 34 0 0,-27 13-32 0 0,-1-1 0 0 0,0 1 0 0 0,0 0 0 0 0,0 0 0 0 0,0-1-1 0 0,0 1 1 0 0,-1-1 0 0 0,0 0 0 0 0,0 1 0 0 0,0-1 0 0 0,0 0 0 0 0,-1 0 0 0 0,0 0 0 0 0,-1-9 0 0 0,1 13-4 0 0,0 0 1 0 0,0 0-1 0 0,0 0 1 0 0,0 0-1 0 0,0 0 1 0 0,-1 1-1 0 0,1-1 1 0 0,0 0-1 0 0,0 0 0 0 0,-1 0 1 0 0,1 0-1 0 0,-1 0 1 0 0,1 1-1 0 0,-1-1 1 0 0,1 0-1 0 0,-1 0 1 0 0,1 0-1 0 0,-1 1 0 0 0,0-1 1 0 0,1 0-1 0 0,-1 1 1 0 0,0-1-1 0 0,0 1 1 0 0,0-1-1 0 0,1 1 1 0 0,-1-1-1 0 0,0 1 1 0 0,0 0-1 0 0,0-1 0 0 0,0 1 1 0 0,0 0-1 0 0,0 0 1 0 0,1-1-1 0 0,-1 1 1 0 0,0 0-1 0 0,0 0 1 0 0,0 0-1 0 0,0 0 1 0 0,0 0-1 0 0,0 1 0 0 0,0-1 1 0 0,0 0-1 0 0,0 0 1 0 0,0 1-1 0 0,-1-1 1 0 0,-2 1-8 0 0,0 0 0 0 0,0 1 0 0 0,0-1 0 0 0,0 1 0 0 0,0-1 0 0 0,0 1 0 0 0,1 1 0 0 0,-1-1 0 0 0,-4 4 0 0 0,-12 19-9 0 0,16-12-1456 0 0,5-12 1313 0 0,-1-1 1 0 0,0 0-1 0 0,0 1 1 0 0,0-1-1 0 0,1 0 0 0 0,-1 1 1 0 0,0-1-1 0 0,0 0 1 0 0,1 1-1 0 0,-1-1 0 0 0,0 0 1 0 0,1 0-1 0 0,-1 1 1 0 0,0-1-1 0 0,1 0 0 0 0,-1 0 1 0 0,0 0-1 0 0,1 1 1 0 0,-1-1-1 0 0,0 0 0 0 0,1 0 1 0 0,-1 0-1 0 0,1 0 1 0 0,-1 0-1 0 0,0 0 0 0 0,1 0 1 0 0,-1 0-1 0 0,1 0 1 0 0,-1 0-1 0 0,0 0 1 0 0,1 0-1 0 0,4-1-1055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23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101 361 1228 0 0,'0'0'3708'0'0,"2"4"-3479"0"0,-2-4-218 0 0,0 1-1 0 0,1 0 1 0 0,-1-1-1 0 0,1 1 1 0 0,-1 0 0 0 0,1-1-1 0 0,-1 1 1 0 0,1-1-1 0 0,-1 1 1 0 0,1-1 0 0 0,-1 1-1 0 0,1-1 1 0 0,0 0-1 0 0,-1 1 1 0 0,1-1-1 0 0,0 0 1 0 0,-1 1 0 0 0,1-1-1 0 0,0 0 1 0 0,0 0-1 0 0,-1 0 1 0 0,1 1 0 0 0,0-1-1 0 0,0 0 1 0 0,-1 0-1 0 0,1 0 1 0 0,0 0-1 0 0,0 0 1 0 0,-1-1 0 0 0,1 1-1 0 0,0 0 1 0 0,0 0-1 0 0,4-2 42 0 0,0 1-1 0 0,-1-1 0 0 0,0 0 0 0 0,1 0 1 0 0,-1 0-1 0 0,5-4 0 0 0,3-3 78 0 0,1-1 0 0 0,-1 0-1 0 0,16-18 1 0 0,3-8-13 0 0,-1-1-1 0 0,36-62 1 0 0,-49 71 39 0 0,-10 18-70 0 0,-1-1-1 0 0,0 0 0 0 0,0-1 0 0 0,4-15 0 0 0,-6 2 576 0 0,-7 21-352 0 0,-6 15-338 0 0,-15 41 134 0 0,13-25-78 0 0,-21 56 74 0 0,4 2 1 0 0,4 0-1 0 0,-14 96 1 0 0,-1-24-74 0 0,38-150-28 0 0,-44 145 174 0 0,39-137-96 0 0,-1 1 1 0 0,0-2-1 0 0,-1 1 1 0 0,-1-1-1 0 0,0 0 1 0 0,-1 0-1 0 0,-15 16 1 0 0,15-21 102 0 0,0 1 0 0 0,-1-1 0 0 0,1-1 1 0 0,-18 10-1 0 0,28-18-174 0 0,-1 0 0 0 0,1-1 0 0 0,0 1 0 0 0,-1 0 0 0 0,1-1 0 0 0,0 1 1 0 0,0 0-1 0 0,0-1 0 0 0,0 1 0 0 0,-1 0 0 0 0,1-1 0 0 0,0 1 0 0 0,0-1 0 0 0,0 1 0 0 0,0-1 0 0 0,0 1 0 0 0,0 0 1 0 0,0-1-1 0 0,0 1 0 0 0,0-1 0 0 0,0 1 0 0 0,0 0 0 0 0,0-1 0 0 0,0 1 0 0 0,0-1 0 0 0,1 1 0 0 0,-1 0 0 0 0,0-1 1 0 0,0 1-1 0 0,0-1 0 0 0,0 1 0 0 0,1 0 0 0 0,-1-1 0 0 0,0 1 0 0 0,1 0 0 0 0,-1-1 0 0 0,10-20-34 0 0,-4 13 31 0 0,52-59 21 0 0,-51 60-22 0 0,0 0 0 0 0,1 0 0 0 0,0 1-1 0 0,0 0 1 0 0,1 1 0 0 0,16-8 0 0 0,-22 12 4 0 0,0 0 0 0 0,0 0 0 0 0,0 0-1 0 0,1 1 1 0 0,-1-1 0 0 0,0 1 0 0 0,0 0-1 0 0,0 0 1 0 0,1 0 0 0 0,-1 1 0 0 0,0-1-1 0 0,0 1 1 0 0,0 0 0 0 0,0-1-1 0 0,0 1 1 0 0,0 1 0 0 0,0-1 0 0 0,0 0-1 0 0,0 1 1 0 0,0-1 0 0 0,3 4 0 0 0,6 4 39 0 0,-1 0 1 0 0,1 1 0 0 0,12 16-1 0 0,-7-9-22 0 0,4 7 62 0 0,-16-18-66 0 0,0 0 1 0 0,0-1-1 0 0,1 1 0 0 0,-1-1 0 0 0,1 0 1 0 0,0-1-1 0 0,1 1 0 0 0,9 4 0 0 0,-6-4-33 0 0,-7-3 21 0 0,-1-1 0 0 0,1 0 1 0 0,0 0-1 0 0,0 1 0 0 0,0-1 1 0 0,0-1-1 0 0,0 1 0 0 0,0 0 0 0 0,0-1 1 0 0,0 0-1 0 0,0 0 0 0 0,0 1 1 0 0,0-2-1 0 0,0 1 0 0 0,0 0 0 0 0,4-2 1 0 0,39-14-586 0 0,71-36 1 0 0,-10 3-2106 0 0,-83 39 178 0 0,37-23 1 0 0,-52 28 1317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35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7 888 0 0,'0'0'4176'0'0,"-3"0"-3862"0"0,-11 0-54 0 0,10 0 853 0 0,-3 1-961 0 0,-22 5-40 0 0,27-6-101 0 0,1 1 1 0 0,-1 0 0 0 0,1 0 0 0 0,-1 0 0 0 0,1 0 0 0 0,0 1-1 0 0,0-1 1 0 0,-1 0 0 0 0,1 0 0 0 0,0 1 0 0 0,0-1 0 0 0,0 1-1 0 0,1-1 1 0 0,-1 1 0 0 0,0-1 0 0 0,0 1 0 0 0,1-1 0 0 0,-1 1-1 0 0,1 0 1 0 0,0-1 0 0 0,-1 4 0 0 0,-1 0 37 0 0,-3 7-4 0 0,0 0 0 0 0,1 1 0 0 0,0 0-1 0 0,1-1 1 0 0,1 1 0 0 0,0 0 0 0 0,0 1 0 0 0,1-1 0 0 0,1 0-1 0 0,0 0 1 0 0,1 0 0 0 0,1 1 0 0 0,0-1 0 0 0,0 0 0 0 0,5 12-1 0 0,-4-17-45 0 0,0-2 0 0 0,0 1-1 0 0,1 0 1 0 0,-1 0-1 0 0,1-1 1 0 0,1 0-1 0 0,-1 0 1 0 0,1 0-1 0 0,1 0 1 0 0,-1-1-1 0 0,0 0 1 0 0,1 0 0 0 0,0-1-1 0 0,1 1 1 0 0,-1-1-1 0 0,0 0 1 0 0,1-1-1 0 0,0 0 1 0 0,0 0-1 0 0,0 0 1 0 0,0-1-1 0 0,1 0 1 0 0,-1-1 0 0 0,1 1-1 0 0,-1-1 1 0 0,1-1-1 0 0,-1 1 1 0 0,1-1-1 0 0,-1-1 1 0 0,1 1-1 0 0,-1-1 1 0 0,1-1 0 0 0,8-2-1 0 0,4-1-2 0 0,-1-1-1 0 0,-1-1 0 0 0,1 0 1 0 0,-1-1-1 0 0,0-1 1 0 0,-1-1-1 0 0,0-1 1 0 0,-1 0-1 0 0,0-1 1 0 0,-1-1-1 0 0,0 0 0 0 0,-1-1 1 0 0,0-1-1 0 0,-2 0 1 0 0,1-1-1 0 0,16-28 1 0 0,-26 34-3 0 0,0 0 0 0 0,0 0 1 0 0,-1 0-1 0 0,0-1 0 0 0,-1 1 0 0 0,0 0 1 0 0,-1-20-1 0 0,0 28 19 0 0,0-1-6 0 0,-1 1-1 0 0,0-1 1 0 0,0 1-1 0 0,-1 0 0 0 0,1-1 1 0 0,0 1-1 0 0,-1 0 1 0 0,1 0-1 0 0,-1 0 0 0 0,0 0 1 0 0,0 0-1 0 0,0 0 1 0 0,0 1-1 0 0,-3-3 0 0 0,-7-8 126 0 0,10 11-131 0 0,1-1 0 0 0,-1 1 0 0 0,0 0 1 0 0,0-1-1 0 0,0 1 0 0 0,0 0 0 0 0,0 0 0 0 0,0 1 0 0 0,0-1 1 0 0,0 0-1 0 0,0 0 0 0 0,0 1 0 0 0,0 0 0 0 0,0-1 1 0 0,0 1-1 0 0,0 0 0 0 0,-1 0 0 0 0,1 0 0 0 0,0 0 1 0 0,0 0-1 0 0,0 1 0 0 0,0-1 0 0 0,-1 1 0 0 0,1-1 1 0 0,0 1-1 0 0,0 0 0 0 0,0 0 0 0 0,0 0 0 0 0,0 0 0 0 0,1 0 1 0 0,-1 0-1 0 0,-2 2 0 0 0,-6 4 6 0 0,1 0 0 0 0,0 0-1 0 0,1 1 1 0 0,-16 16 0 0 0,4 2-37 0 0,0 0 0 0 0,2 2 0 0 0,1 0 0 0 0,-26 58 0 0 0,21-30 71 0 0,-27 105 1 0 0,-9 153 180 0 0,32-157-216 0 0,25-152-374 0 0,-4 24 797 0 0,5-22-1857 0 0,7-25-4353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35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 1664 0 0,'-1'-1'120'0'0,"1"1"-1"0"0,0 0 1 0 0,-1 0-1 0 0,1 0 1 0 0,0 0 0 0 0,-1 0-1 0 0,1 0 1 0 0,-1 0-1 0 0,1 0 1 0 0,0 0 0 0 0,-1 0-1 0 0,1 0 1 0 0,0 0-1 0 0,-1 0 1 0 0,1 0 0 0 0,-1 0-1 0 0,1 0 1 0 0,0 1-1 0 0,-1-1 1 0 0,1 0-1 0 0,0 0 1 0 0,-1 0 0 0 0,1 1-1 0 0,0-1 1 0 0,-1 0-1 0 0,1 0 1 0 0,0 1 0 0 0,0-1-1 0 0,-1 0 1 0 0,1 1-1 0 0,0-1 1 0 0,0 0-1 0 0,0 1 1 0 0,-1-1 0 0 0,1 0-1 0 0,0 1 1 0 0,0-1-1 0 0,0 0 1 0 0,0 1 0 0 0,0-1-1 0 0,0 0 1 0 0,0 1-1 0 0,0-1 1 0 0,0 1-1 0 0,0-1 1 0 0,0 0 0 0 0,0 1-1 0 0,0-1 1 0 0,0 1-1 0 0,0-1 1 0 0,14 22 42 0 0,-10-15-118 0 0,3 2-1634 0 0,-7-9 1512 0 0,0 0 0 0 0,1 0 0 0 0,-1 0 0 0 0,0 0-1 0 0,0 0 1 0 0,0 0 0 0 0,1 0 0 0 0,-1 0 0 0 0,0 0 0 0 0,0 0 0 0 0,1 0 0 0 0,-1 0 0 0 0,0 0 0 0 0,0 0-1 0 0,1 0 1 0 0,-1 0 0 0 0,0-1 0 0 0,0 1 0 0 0,0 0 0 0 0,1 0 0 0 0,-1 0 0 0 0,0 0 0 0 0,1-2-547 0 0,-1 2 547 0 0,0 0 0 0 0,0 0 0 0 0,0-1 0 0 0,1 1 0 0 0,-1 0-1 0 0,0 0 1 0 0,0 0 0 0 0,0-1 0 0 0,0 1 0 0 0,0-1 0 0 0,0-3-1189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36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1 956 0 0,'-2'2'210'0'0,"-1"1"0"0"0,1 0-1 0 0,1-1 1 0 0,-1 1 0 0 0,0 0 0 0 0,1 0 0 0 0,-1 1-1 0 0,1-1 1 0 0,0 0 0 0 0,0 0 0 0 0,0 0-1 0 0,1 1 1 0 0,-1 5 0 0 0,-9 24 1581 0 0,10-32-1832 0 0,-1 0 0 0 0,0 1 0 0 0,1-1 0 0 0,-1 0 1 0 0,1 0-1 0 0,-1 1 0 0 0,1-1 0 0 0,0 1 0 0 0,-1-1 0 0 0,1 0 1 0 0,0 1-1 0 0,0-1 0 0 0,0 1 0 0 0,0-1 0 0 0,0 0 0 0 0,0 1 0 0 0,0-1 1 0 0,1 1-1 0 0,-1-1 0 0 0,0 0 0 0 0,1 1 0 0 0,-1-1 0 0 0,1 0 1 0 0,0 0-1 0 0,-1 1 0 0 0,1-1 0 0 0,0 0 0 0 0,0 0 0 0 0,0 0 0 0 0,0 0 1 0 0,0 0-1 0 0,0 0 0 0 0,1 1 0 0 0,-2-2 23 0 0,0 0-1 0 0,0 0 1 0 0,0 0-1 0 0,0 0 1 0 0,0 0 0 0 0,0 0-1 0 0,0 0 1 0 0,0 0 0 0 0,0 0-1 0 0,0 0 1 0 0,0 0-1 0 0,0 0 1 0 0,0 0 0 0 0,0-1-1 0 0,0 1 1 0 0,0 0-1 0 0,0 0 1 0 0,0 0 0 0 0,0 0-1 0 0,0 0 1 0 0,0 0-1 0 0,0 0 1 0 0,0 0 0 0 0,0 0-1 0 0,0 0 1 0 0,0 0-1 0 0,1 0 1 0 0,-1-1 0 0 0,0 1-1 0 0,0 0 1 0 0,0 0-1 0 0,0 0 1 0 0,0 0 0 0 0,0 0-1 0 0,0 0 1 0 0,0 0-1 0 0,0 0 1 0 0,0 0 0 0 0,0 0-1 0 0,0 0 1 0 0,0 0 0 0 0,0 0-1 0 0,0 0 1 0 0,1 0-1 0 0,-1 0 1 0 0,0 0 0 0 0,0 0-1 0 0,0 0 1 0 0,0 0-1 0 0,0 0 1 0 0,0 0 0 0 0,0 0-1 0 0,0 0 1 0 0,0 0-1 0 0,0 0 1 0 0,0 0 0 0 0,1 0-1 0 0,-1 0 1 0 0,0 0-1 0 0,0 0 1 0 0,0 0 0 0 0,0 0-1 0 0,0 0 1 0 0,0 0-1 0 0,0 0 1 0 0,0 0 0 0 0,0 1-1 0 0,0-7-1233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39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0 928 0 0,'0'0'3130'0'0,"-2"4"-2850"0"0,0-1-218 0 0,1 0 0 0 0,-1 0 0 0 0,1 1 1 0 0,0-1-1 0 0,0 0 0 0 0,1 1 0 0 0,-1 6 1 0 0,-3 18 151 0 0,-5 23-19 0 0,-7 28 222 0 0,5 1 0 0 0,-2 89 1 0 0,13-148-582 0 0,0 25-111 0 0,0-16-2845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39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15 165 916 0 0,'-14'-3'3024'0'0,"25"-4"-1450"0"0,24-5-856 0 0,298-95-2082 0 0,-261 82-1126 0 0,-40 15 1316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40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93 100 1316 0 0,'-3'-8'4006'0'0,"10"0"-3824"0"0,-1 0-1 0 0,1 1 0 0 0,0 0 0 0 0,1 0 0 0 0,-1 1 0 0 0,1 0 0 0 0,1 0 1 0 0,-1 1-1 0 0,1 0 0 0 0,0 1 0 0 0,0 0 0 0 0,0 0 0 0 0,1 1 0 0 0,-1 0 0 0 0,1 0 1 0 0,0 1-1 0 0,17-1 0 0 0,-26 3-37 0 0,15 16-10 0 0,-16-14-126 0 0,1 0 1 0 0,0-1-1 0 0,-1 1 1 0 0,1 0-1 0 0,-1-1 1 0 0,0 1 0 0 0,0 0-1 0 0,1-1 1 0 0,-1 1-1 0 0,0 0 1 0 0,-1-1-1 0 0,1 1 1 0 0,0 0-1 0 0,0-1 1 0 0,-1 1-1 0 0,0 3 1 0 0,-1 1 10 0 0,1 3-22 0 0,0-1 0 0 0,-1 1 0 0 0,0-1 0 0 0,-1 1 0 0 0,-4 11 0 0 0,-5 10-13 0 0,4-9 0 0 0,-2-1-1 0 0,0-1 0 0 0,-1 0 1 0 0,-1-1-1 0 0,-16 19 0 0 0,7-9-3 0 0,-25 26-24 0 0,45-53 50 0 0,0 0 0 0 0,0 0 0 0 0,1 0 0 0 0,-1 0 0 0 0,0 0 0 0 0,1 0 0 0 0,-1 0 0 0 0,1 0 0 0 0,-1 0 0 0 0,1 0 0 0 0,0 0 0 0 0,-1 1 0 0 0,1-1 1 0 0,0 0-1 0 0,0 0 0 0 0,0 2 0 0 0,1-3-9 0 0,0 1 0 0 0,0-1 1 0 0,0 1-1 0 0,0-1 0 0 0,1 0 1 0 0,-1 1-1 0 0,0-1 1 0 0,0 0-1 0 0,1 0 0 0 0,-1 0 1 0 0,0 0-1 0 0,0 0 0 0 0,1 0 1 0 0,-1 0-1 0 0,0 0 0 0 0,0 0 1 0 0,2-1-1 0 0,96-12-23 0 0,-60 7 61 0 0,71-2 1 0 0,-108 8-34 0 0,1 1 1 0 0,0-1-1 0 0,-1 1 1 0 0,1 0-1 0 0,-1 0 1 0 0,0 0-1 0 0,1 0 1 0 0,-1 0-1 0 0,0 0 1 0 0,0 1 0 0 0,1-1-1 0 0,-1 1 1 0 0,0 0-1 0 0,0-1 1 0 0,-1 1-1 0 0,1 0 1 0 0,0 0-1 0 0,-1 0 1 0 0,1 0-1 0 0,-1 0 1 0 0,2 4-1 0 0,0-1 8 0 0,0 0 0 0 0,-1 0 0 0 0,0 1 0 0 0,0-1 0 0 0,0 0 0 0 0,-1 1 0 0 0,0-1 0 0 0,0 1 0 0 0,1 8 0 0 0,-3-7-7 0 0,-1 1 0 0 0,1 0 0 0 0,-1-1 0 0 0,0 1 0 0 0,-1-1-1 0 0,0 0 1 0 0,0 1 0 0 0,0-1 0 0 0,-1-1 0 0 0,-8 12 0 0 0,2-3 3 0 0,-1-1 1 0 0,-1 0-1 0 0,-21 20 1 0 0,22-25 24 0 0,-1 0 0 0 0,0-1 0 0 0,0 0 0 0 0,-1-1 0 0 0,0-1 0 0 0,0 1 0 0 0,0-2 0 0 0,-28 8 0 0 0,12-7 68 0 0,0-1 1 0 0,-1-1-1 0 0,-54-1 1 0 0,84-3-157 0 0,-1 0-1 0 0,0 0 1 0 0,1 0-1 0 0,-1 0 1 0 0,0 0 0 0 0,1-1-1 0 0,-1 1 1 0 0,0 0-1 0 0,1 0 1 0 0,-1-1 0 0 0,0 1-1 0 0,1-1 1 0 0,-1 1 0 0 0,1 0-1 0 0,-1-1 1 0 0,1 1-1 0 0,-1-1 1 0 0,1 1 0 0 0,-1-1-1 0 0,1 1 1 0 0,-1-1-1 0 0,1 0 1 0 0,0 1 0 0 0,-1-1-1 0 0,1 0 1 0 0,0 1 0 0 0,0-1-1 0 0,-1 1 1 0 0,1-1-1 0 0,0 0 1 0 0,0 0 0 0 0,0 1-1 0 0,0-1 1 0 0,0 0-1 0 0,0 1 1 0 0,0-1 0 0 0,0 0-1 0 0,0-1 1 0 0,7-23-4894 0 0,-5 18 3747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40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0 840 0 0,'1'11'4047'0'0,"4"39"-2708"0"0,4 78-558 0 0,-5-91-619 0 0,-1 0 0 0 0,-1 0 1 0 0,-3 0-1 0 0,-5 41 0 0 0,-32 190 129 0 0,37-253-433 0 0,-5 31-264 0 0,5-44 179 0 0,1-1 0 0 0,0 1 0 0 0,-1 0 0 0 0,1 0 0 0 0,-1 0-1 0 0,0-1 1 0 0,0 1 0 0 0,1-1 0 0 0,-1 1 0 0 0,0 0 0 0 0,0-1 0 0 0,0 1 0 0 0,-1-1 0 0 0,1 0 0 0 0,0 1 0 0 0,-1-1 0 0 0,1 0 0 0 0,0 0 0 0 0,-3 2 0 0 0,-1-3-1045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40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0 120 1316 0 0,'17'0'1982'0'0,"1"-2"0"0"0,24-5 0 0 0,96-29-1514 0 0,-56 13-252 0 0,-63 19-1194 0 0,-1-2 0 0 0,0-1 0 0 0,0 0 0 0 0,26-15 0 0 0,-37 16-254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41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28 1172 0 0,'1'-2'178'0'0,"-1"1"0"0"0,0-1 1 0 0,0 1-1 0 0,0 0 0 0 0,0-1 0 0 0,-1 1 0 0 0,1 0 0 0 0,0-1 0 0 0,0 1 0 0 0,-1 0 1 0 0,1-1-1 0 0,-1 1 0 0 0,1 0 0 0 0,-1-1 0 0 0,0 1 0 0 0,0 0 0 0 0,1 0 0 0 0,-3-2 1 0 0,-4 7 991 0 0,1 16-482 0 0,-32 199 580 0 0,-9 105-308 0 0,44-292-1014 0 0,1 1-1 0 0,4 52 1 0 0,0-20-2304 0 0,-16-50-2200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7:51.3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82 28 1060 0 0,'-39'62'4105'0'0,"32"-48"-3796"0"0,1 1 0 0 0,0 0 0 0 0,0 0 0 0 0,2 0-1 0 0,0 0 1 0 0,1 1 0 0 0,0 0 0 0 0,0 18 0 0 0,3-33-302 0 0,1 0 1 0 0,-1 1 0 0 0,1-1-1 0 0,-1 0 1 0 0,1 0 0 0 0,-1 0-1 0 0,1 1 1 0 0,0-1 0 0 0,-1 0-1 0 0,1 0 1 0 0,0 0 0 0 0,0 0-1 0 0,0 0 1 0 0,0-1 0 0 0,2 3-1 0 0,-2-2 15 0 0,2 1 2 0 0,-1-1-1 0 0,0 1 0 0 0,1-1 0 0 0,-1 1 0 0 0,1-1 0 0 0,-1 0 0 0 0,1 0 0 0 0,-1 0 0 0 0,1 0 0 0 0,0 0 0 0 0,0-1 1 0 0,-1 1-1 0 0,1-1 0 0 0,0 0 0 0 0,0 0 0 0 0,0 0 0 0 0,-1 0 0 0 0,1 0 0 0 0,0-1 0 0 0,0 1 0 0 0,2-2 1 0 0,14 1 43 0 0,-12-1-62 0 0,0 1 1 0 0,0-1-1 0 0,0 0 1 0 0,0-1-1 0 0,0 0 1 0 0,0 0-1 0 0,-1 0 1 0 0,1-1-1 0 0,8-6 1 0 0,9-5 29 0 0,-17 11-18 0 0,0 0-1 0 0,-1-1 0 0 0,1-1 0 0 0,-1 1 0 0 0,0-1 1 0 0,0 0-1 0 0,-1 0 0 0 0,0 0 0 0 0,0-1 0 0 0,0 0 1 0 0,-1 0-1 0 0,0 0 0 0 0,0-1 0 0 0,-1 1 0 0 0,0-1 1 0 0,4-15-1 0 0,-7 20-11 0 0,1 0 1 0 0,-1 0-1 0 0,1 0 0 0 0,-1-1 1 0 0,0 1-1 0 0,0 0 1 0 0,-1 0-1 0 0,1 0 0 0 0,-1 0 1 0 0,1 0-1 0 0,-1 0 1 0 0,0 0-1 0 0,0 0 0 0 0,0 0 1 0 0,0 0-1 0 0,-1 0 1 0 0,1 1-1 0 0,-1-1 0 0 0,0 1 1 0 0,0-1-1 0 0,-2-2 1 0 0,3 4-11 0 0,-1-2 9 0 0,0 0-1 0 0,-1 0 1 0 0,1 1 0 0 0,-1-1-1 0 0,0 0 1 0 0,0 1 0 0 0,0 0 0 0 0,0 0-1 0 0,0 0 1 0 0,0 0 0 0 0,0 0-1 0 0,-1 1 1 0 0,1-1 0 0 0,-1 1-1 0 0,1 0 1 0 0,-1 0 0 0 0,0 0-1 0 0,1 1 1 0 0,-6-1 0 0 0,8 1 0 0 0,-1-1-36 0 0,0 1 1 0 0,-1 0-1 0 0,1 0 1 0 0,0 0-1 0 0,0 0 1 0 0,-1 1-1 0 0,1-1 1 0 0,0 0-1 0 0,-4 2 0 0 0,-8 6-1176 0 0,0 1 0 0 0,-15 13 0 0 0,-2 1-1609 0 0,15-12 1607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43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31 956 0 0,'0'0'1432'0'0,"3"0"-1178"0"0,11 0 132 0 0,-11 0-74 0 0,2 3-54 0 0,-3-2-235 0 0,0 0 1 0 0,0 1-1 0 0,-1-1 0 0 0,1 0 0 0 0,0 1 0 0 0,-1-1 0 0 0,1 1 0 0 0,-1 0 0 0 0,0-1 1 0 0,1 1-1 0 0,-1 0 0 0 0,0 0 0 0 0,0 0 0 0 0,0 0 0 0 0,0 0 0 0 0,1 3 0 0 0,5 41 396 0 0,-6-29-299 0 0,6 69 417 0 0,7 46 152 0 0,-13-126-650 0 0,0 0 0 0 0,1 1 0 0 0,0-1 0 0 0,0 0 0 0 0,0 0 0 0 0,6 9 0 0 0,-6-13-29 0 0,-1 1 0 0 0,0-1-1 0 0,1-1 1 0 0,-1 1 0 0 0,1 0 0 0 0,0 0 0 0 0,0-1 0 0 0,0 1 0 0 0,0-1-1 0 0,0 1 1 0 0,0-1 0 0 0,0 0 0 0 0,0 0 0 0 0,0 0 0 0 0,0 0-1 0 0,1 0 1 0 0,-1 0 0 0 0,0 0 0 0 0,5 0 0 0 0,1-1 16 0 0,-1 0-1 0 0,1 0 1 0 0,-1 0 0 0 0,1-1 0 0 0,0 0-1 0 0,-1-1 1 0 0,0 0 0 0 0,1 0-1 0 0,-1 0 1 0 0,9-5 0 0 0,5-4-19 0 0,0-1 1 0 0,19-15-1 0 0,-35 23 2 0 0,8-6 3 0 0,-1 0 0 0 0,0-1 0 0 0,0 0 0 0 0,-1-1 0 0 0,-1 0 0 0 0,12-19 0 0 0,46-85 88 0 0,-65 112-88 0 0,-1-1-2 0 0,0 0 0 0 0,0 0 1 0 0,0 0-1 0 0,-1 0 0 0 0,0 0 0 0 0,0 0 0 0 0,0-1 0 0 0,0 1 1 0 0,-1 0-1 0 0,0 0 0 0 0,-1-10 0 0 0,1-4 2 0 0,-1 17-12 0 0,1 0 0 0 0,-1-1 1 0 0,0 1-1 0 0,0 0 0 0 0,0-1 0 0 0,0 1 1 0 0,-1 0-1 0 0,1 0 0 0 0,0 0 0 0 0,-1 0 1 0 0,0 0-1 0 0,1 0 0 0 0,-1 0 0 0 0,0 1 0 0 0,0-1 1 0 0,0 1-1 0 0,-2-2 0 0 0,2 1 6 0 0,0 1 1 0 0,1 0-1 0 0,-1 0 0 0 0,0 0 0 0 0,0 0 0 0 0,0 0 0 0 0,0 0 1 0 0,0 1-1 0 0,0-1 0 0 0,0 1 0 0 0,0-1 0 0 0,0 1 0 0 0,0 0 1 0 0,0 0-1 0 0,0 0 0 0 0,-1 0 0 0 0,1 0 0 0 0,0 0 1 0 0,0 0-1 0 0,0 1 0 0 0,0-1 0 0 0,0 1 0 0 0,0 0 0 0 0,-3 1 1 0 0,-5 5-20 0 0,0 0-1 0 0,0 1 1 0 0,1 0 0 0 0,0 0 0 0 0,1 1 0 0 0,0 0 0 0 0,0 0 0 0 0,1 1 0 0 0,0 0 0 0 0,1 1-1 0 0,-5 11 1 0 0,-13 30 9 0 0,12-28-3 0 0,1 1 1 0 0,1 0-1 0 0,-9 35 1 0 0,0 51 85 0 0,5 1 1 0 0,0 226-1 0 0,14-215-818 0 0,0-123 672 0 0,1 0 1 0 0,-1 1 0 0 0,0-1-1 0 0,0 0 1 0 0,0 1-1 0 0,0-1 1 0 0,0 0 0 0 0,0 0-1 0 0,-1 1 1 0 0,1-1-1 0 0,0 0 1 0 0,0 0-1 0 0,0 1 1 0 0,0-1 0 0 0,0 0-1 0 0,0 1 1 0 0,0-1-1 0 0,0 0 1 0 0,-1 0-1 0 0,1 1 1 0 0,0-1 0 0 0,0 0-1 0 0,0 0 1 0 0,-1 0-1 0 0,1 1 1 0 0,0-1 0 0 0,0 0-1 0 0,-1 0 1 0 0,1 0-1 0 0,0 0 1 0 0,0 0-1 0 0,-1 1 1 0 0,1-1 0 0 0,0 0-1 0 0,0 0 1 0 0,-1 0-1 0 0,1 0 1 0 0,0 0-1 0 0,-1 0 1 0 0,1 0 0 0 0,0 0-1 0 0,0 0 1 0 0,-1 0-1 0 0,1 0 1 0 0,0 0 0 0 0,-1 0-1 0 0,1 0 1 0 0,0 0-1 0 0,0 0 1 0 0,-1-1-1 0 0,1 1 1 0 0,-1 0 0 0 0,1-6-1178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44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 1164 0 0,'-1'2'500'0'0,"0"0"-365"0"0,0-1 0 0 0,0 0 0 0 0,0 1 1 0 0,0-1-1 0 0,0 0 0 0 0,1 1 0 0 0,-1-1 0 0 0,1 1 1 0 0,-1-1-1 0 0,1 1 0 0 0,-1 0 0 0 0,1-1 1 0 0,0 1-1 0 0,0-1 0 0 0,0 1 0 0 0,-1 0 0 0 0,2-1 1 0 0,-1 1-1 0 0,0 0 0 0 0,0-1 0 0 0,1 1 1 0 0,0 2 275 0 0,-1-4-374 0 0,0-1-1 0 0,1 1 0 0 0,-1-1 1 0 0,0 1-1 0 0,0-1 0 0 0,0 1 1 0 0,0-1-1 0 0,0 0 0 0 0,0 1 0 0 0,0-1 1 0 0,0 1-1 0 0,0-1 0 0 0,0 1 1 0 0,0-1-1 0 0,-1 1 0 0 0,1-1 1 0 0,0 1-1 0 0,0-1 0 0 0,-1 1 1 0 0,1-1-1 0 0,0 1 0 0 0,0-1 0 0 0,-1 1 1 0 0,1-1-1 0 0,0 1 0 0 0,-1 0 1 0 0,1-1-1 0 0,-1 1 0 0 0,1 0 1 0 0,0-1-1 0 0,-1 1 0 0 0,1 0 0 0 0,-1-1 1 0 0,1 1-1 0 0,-1 0 0 0 0,1 0 1 0 0,-1 0-1 0 0,1-1 0 0 0,-1 1 1 0 0,-1 0-1 0 0,1 0 4 0 0,-1 0 0 0 0,1 0 1 0 0,-1 0-1 0 0,0 0 0 0 0,1 0 0 0 0,-1 1 1 0 0,1-1-1 0 0,-1 0 0 0 0,0 1 0 0 0,1-1 0 0 0,-1 1 1 0 0,1 0-1 0 0,0-1 0 0 0,-1 1 0 0 0,-1 2 1 0 0,-11 6 76 0 0,12-8-138 0 0,0 0-1 0 0,0 0 1 0 0,0 0 0 0 0,0 0 0 0 0,0 1-1 0 0,0-1 1 0 0,0 0 0 0 0,0 1 0 0 0,1 0 0 0 0,-1-1-1 0 0,1 1 1 0 0,-1 0 0 0 0,1 0 0 0 0,0 0 0 0 0,0 0-1 0 0,0 0 1 0 0,0 0 0 0 0,0 0 0 0 0,0 1-1 0 0,0-1 1 0 0,1 0 0 0 0,-1 0 0 0 0,0 3 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46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18 1564 0 0,'0'0'446'0'0,"0"-3"4"0"0,0-12 3099 0 0,6 16-3280 0 0,-5-1-256 0 0,0 0 0 0 0,0 0-1 0 0,0 1 1 0 0,0-1 0 0 0,0 0 0 0 0,0 1 0 0 0,1-1 0 0 0,-1 1-1 0 0,0-1 1 0 0,0 1 0 0 0,0-1 0 0 0,-1 1 0 0 0,1 0 0 0 0,0-1-1 0 0,0 1 1 0 0,0 0 0 0 0,0 0 0 0 0,-1-1 0 0 0,1 1 0 0 0,0 0-1 0 0,-1 0 1 0 0,1 0 0 0 0,0 0 0 0 0,0 2 0 0 0,1 34 401 0 0,-2-22-308 0 0,-1 7-2 0 0,-1-1 0 0 0,-6 30 0 0 0,4-27-10 0 0,-3 38 0 0 0,-5 52 316 0 0,3-36-1454 0 0,7-24-2771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46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6 1140 0 0,'-12'-2'1022'0'0,"-1"-1"2083"0"0,32 2-1513 0 0,206 15-728 0 0,-165-8-2548 0 0,96-1 0 0 0,-153-5 1624 0 0,26 0-487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46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59 2012 0 0,'-5'-22'4025'0'0,"12"34"-3545"0"0,-1 3-369 0 0,0 1 1 0 0,-1-1-1 0 0,-1 1 1 0 0,-1 0-1 0 0,0 0 1 0 0,0 21 0 0 0,2 9 93 0 0,30 253 367 0 0,-26-187-504 0 0,-7-68 36 0 0,2-1 0 0 0,15 68 0 0 0,-19-111-100 0 0,0 0-1 0 0,0 1 0 0 0,0-1 1 0 0,0 0-1 0 0,0 0 0 0 0,0 0 1 0 0,0 1-1 0 0,0-1 0 0 0,0 0 1 0 0,0 0-1 0 0,0 1 0 0 0,1-1 1 0 0,-1 0-1 0 0,0 0 0 0 0,0 0 1 0 0,0 1-1 0 0,0-1 0 0 0,0 0 1 0 0,0 0-1 0 0,0 0 0 0 0,1 0 1 0 0,-1 1-1 0 0,0-1 0 0 0,0 0 1 0 0,0 0-1 0 0,0 0 0 0 0,1 0 0 0 0,-1 0 1 0 0,0 0-1 0 0,0 1 0 0 0,0-1 1 0 0,1 0-1 0 0,-1 0 0 0 0,0 0 1 0 0,0 0-1 0 0,0 0 0 0 0,1 0 1 0 0,-1 0-1 0 0,0 0 0 0 0,0 0 1 0 0,0 0-1 0 0,1 0 0 0 0,-1 0 1 0 0,0 0-1 0 0,0 0 0 0 0,1 0 1 0 0,-1 0-1 0 0,0 0 0 0 0,0-1 1 0 0,11-12 72 0 0,10-33-27 0 0,-17 35-19 0 0,68-195 193 0 0,-7 16-255 0 0,-4 55-33 0 0,24-61-49 0 0,-84 192 56 0 0,1 0-1 0 0,0 0 1 0 0,0 1-1 0 0,1-1 1 0 0,-1 1-1 0 0,5-5 1 0 0,2-4-961 0 0,-10 22-3110 0 0,-1-3 2897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47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1868 0 0,'2'-4'4050'0'0,"1"18"-2953"0"0,-2-10-1008 0 0,0 0-1 0 0,-1 0 0 0 0,1 0 1 0 0,-1 1-1 0 0,0-1 0 0 0,0 0 1 0 0,-1 5-1 0 0,1-4-35 0 0,0 0 1 0 0,0 0-1 0 0,0-1 0 0 0,0 1 1 0 0,1 0-1 0 0,-1 0 0 0 0,3 6 1 0 0,-1-6-34 0 0,2 6 39 0 0,0 0 0 0 0,1 0 0 0 0,8 14 0 0 0,-11-22-44 0 0,-1-1 0 0 0,1 1-1 0 0,0-1 1 0 0,0 1 0 0 0,0-1-1 0 0,1 0 1 0 0,-1 0 0 0 0,0 0 0 0 0,1 0-1 0 0,0 0 1 0 0,-1 0 0 0 0,1-1-1 0 0,0 1 1 0 0,0-1 0 0 0,0 0 0 0 0,0 0-1 0 0,0 0 1 0 0,6 1 0 0 0,-2-2-25 0 0,1-1 0 0 0,-1 0 0 0 0,1 0 0 0 0,-1 0 0 0 0,0-1 0 0 0,1 0 0 0 0,-1-1 0 0 0,0 0 0 0 0,0 0 0 0 0,-1 0 0 0 0,1-1 0 0 0,9-7 0 0 0,0 0-43 0 0,0-1 1 0 0,-1 0-1 0 0,25-27 1 0 0,-36 33 26 0 0,1 0 0 0 0,-1 0 0 0 0,0-1 0 0 0,0 0 0 0 0,0 0-1 0 0,-1 0 1 0 0,0 0 0 0 0,-1 0 0 0 0,0-1 0 0 0,0 1 0 0 0,0-1 0 0 0,-1 1 0 0 0,1-12 0 0 0,-2 18-81 0 0,0 0-26 0 0,0 1 128 0 0,0-1-1 0 0,0 1 1 0 0,0-1-1 0 0,0 0 1 0 0,0 1-1 0 0,0-1 1 0 0,0 1 0 0 0,0-1-1 0 0,0 0 1 0 0,0 1-1 0 0,0-1 1 0 0,0 0-1 0 0,0 1 1 0 0,-1-1 0 0 0,1 1-1 0 0,0-1 1 0 0,0 1-1 0 0,-1-1 1 0 0,1 0 0 0 0,0 1-1 0 0,-2-1 1 0 0,2 0 5 0 0,-1 0 0 0 0,0 0 0 0 0,1 0 1 0 0,-1 0-1 0 0,0 1 0 0 0,0-1 0 0 0,0 0 0 0 0,0 1 1 0 0,0-1-1 0 0,0 1 0 0 0,0-1 0 0 0,0 1 0 0 0,0 0 1 0 0,0-1-1 0 0,0 1 0 0 0,0 0 0 0 0,0 0 0 0 0,0-1 1 0 0,-2 1-1 0 0,1 1 1 0 0,-1 0-1 0 0,1 0 1 0 0,0 0 0 0 0,0 1-1 0 0,0-1 1 0 0,0 0 0 0 0,0 1 0 0 0,0 0-1 0 0,0-1 1 0 0,0 1 0 0 0,-1 2-1 0 0,-9 9 4 0 0,1 1 0 0 0,0 0 0 0 0,1 0 0 0 0,1 1 0 0 0,1 0 0 0 0,0 1 0 0 0,0 0 0 0 0,-8 29-1 0 0,0 14 58 0 0,-11 72 0 0 0,2-7 155 0 0,20-98-213 0 0,-2 49 0 0 0,6-53-617 0 0,-2 1 0 0 0,0-1 0 0 0,-9 35 0 0 0,8-35-1614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49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1 1780 0 0,'0'0'2815'0'0,"1"2"-2599"0"0,-1 1-158 0 0,0 0-1 0 0,1 0 1 0 0,-1 0 0 0 0,0-1-1 0 0,0 1 1 0 0,-1 0 0 0 0,1 0-1 0 0,0 0 1 0 0,-1-1-1 0 0,0 1 1 0 0,0 0 0 0 0,0 0-1 0 0,0-1 1 0 0,-1 4 0 0 0,-26 47 474 0 0,14-27-205 0 0,-10 22 7 0 0,-32 50 1 0 0,29-34-2839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50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0 1256 0 0,'-26'45'792'0'0,"1"1"0"0"0,2 0 1 0 0,3 2-1 0 0,1 1 0 0 0,3 0 0 0 0,-16 77 0 0 0,23-69-296 0 0,-4 92 0 0 0,11-122-380 0 0,1 35-220 0 0,3 0 1 0 0,16 104 0 0 0,-15-143-85 0 0,0 4-1352 0 0,2 0 0 0 0,8 27 0 0 0,-7-38 433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50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18 1660 0 0,'-8'22'550'0'0,"2"0"0"0"0,1 0 0 0 0,1 1 0 0 0,0-1 0 0 0,2 1 0 0 0,1 0-1 0 0,2 33 1 0 0,-1-38-263 0 0,0-7-191 0 0,2-1 0 0 0,-1 1 0 0 0,1-1 0 0 0,1 0 0 0 0,0 0 0 0 0,0 0 0 0 0,5 9 0 0 0,2 2 203 0 0,25 40 1 0 0,-33-58-287 0 0,1 1 0 0 0,0-1 1 0 0,-1 1-1 0 0,1-1 0 0 0,0 0 1 0 0,0 0-1 0 0,1 0 0 0 0,-1 0 1 0 0,1-1-1 0 0,-1 0 0 0 0,1 1 0 0 0,0-1 1 0 0,0-1-1 0 0,0 1 0 0 0,0 0 1 0 0,0-1-1 0 0,8 2 0 0 0,-6-3 10 0 0,0 0-1 0 0,0 1 0 0 0,0-2 0 0 0,0 1 0 0 0,0-1 0 0 0,0 0 0 0 0,0 0 1 0 0,0-1-1 0 0,0 0 0 0 0,0 0 0 0 0,7-4 0 0 0,0-1-19 0 0,-1 0 0 0 0,1-1 0 0 0,-2 0 0 0 0,1-1 0 0 0,-1 0 0 0 0,-1-1-1 0 0,1 0 1 0 0,-2-1 0 0 0,1 0 0 0 0,7-14 0 0 0,-2 2-23 0 0,-2 0 0 0 0,0-1 0 0 0,-2-1 0 0 0,0 0 0 0 0,-2-1 0 0 0,-1 0 0 0 0,-1 0 0 0 0,-1-1 0 0 0,-2 1-1 0 0,3-36 1 0 0,-11 56-54 0 0,3 4 55 0 0,0 1 20 0 0,0 0 0 0 0,0 0-1 0 0,0-1 1 0 0,0 1-1 0 0,0 0 1 0 0,0 0-1 0 0,0 0 1 0 0,-1 0 0 0 0,1 0-1 0 0,0 0 1 0 0,0 0-1 0 0,-1 1 1 0 0,1-1 0 0 0,-1 0-1 0 0,1 1 1 0 0,-1-1-1 0 0,1 1 1 0 0,-1-1-1 0 0,1 1 1 0 0,-1 0 0 0 0,1 0-1 0 0,-1 0 1 0 0,1 0-1 0 0,-1 0 1 0 0,1 0 0 0 0,-1 0-1 0 0,1 0 1 0 0,-1 0-1 0 0,0 1 1 0 0,1-1-1 0 0,0 1 1 0 0,-1-1 0 0 0,1 1-1 0 0,-1-1 1 0 0,-1 2-1 0 0,-10 7 25 0 0,0 1 0 0 0,0 0-1 0 0,1 0 1 0 0,0 2-1 0 0,1-1 1 0 0,0 1-1 0 0,1 1 1 0 0,1 0-1 0 0,0 0 1 0 0,0 1-1 0 0,2 0 1 0 0,-10 24 0 0 0,2-2-6 0 0,3 1 0 0 0,1 1 1 0 0,1 0-1 0 0,-4 44 0 0 0,-4 86-8 0 0,16-94-51 0 0,3-51 30 0 0,-2 1-1 0 0,-3 29 1 0 0,-6 16-358 0 0,-2 94 0 0 0,9-144-1569 0 0,2-17 1128 0 0,4-8-755 0 0,-2 4 1234 0 0,1-5-899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51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1268 0 0,'4'7'334'0'0,"-1"1"1"0"0,0-1-1 0 0,0 1 0 0 0,0 0 0 0 0,-1 1 1 0 0,0-1-1 0 0,1 16 0 0 0,3 8 199 0 0,32 118 1035 0 0,-19-87-1104 0 0,-4 0-1 0 0,-2 1 1 0 0,7 104-1 0 0,-19-105-219 0 0,-3 0-1 0 0,-12 74 0 0 0,-57 157-429 0 0,8-108-3837 0 0,47-145 2769 0 0,-3-2-14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6:49.4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136 59 1748 0 0,'0'0'776'0'0,"-7"-21"3997"0"0,-5 12-4219 0 0,10 7-458 0 0,-1 0-1 0 0,1 1 1 0 0,-1-1 0 0 0,1 0 0 0 0,-1 1-1 0 0,0 0 1 0 0,0-1 0 0 0,-4 0-1 0 0,6 2-90 0 0,0 0-1 0 0,-1 0 0 0 0,1 0 0 0 0,0 0 0 0 0,0 0 1 0 0,0 1-1 0 0,-1-1 0 0 0,1 0 0 0 0,0 1 0 0 0,0-1 1 0 0,0 1-1 0 0,0-1 0 0 0,0 1 0 0 0,0 0 0 0 0,0-1 1 0 0,0 1-1 0 0,0 0 0 0 0,0 0 0 0 0,0 0 0 0 0,0-1 1 0 0,0 1-1 0 0,1 0 0 0 0,-1 0 0 0 0,0 0 0 0 0,1 0 1 0 0,-1 1-1 0 0,0 0 0 0 0,-7 10 45 0 0,0 0-1 0 0,1 1 0 0 0,0 0 1 0 0,1 0-1 0 0,1 0 1 0 0,0 1-1 0 0,1-1 1 0 0,-5 28-1 0 0,9-39-40 0 0,-1 1 1 0 0,1 0-1 0 0,0 0 0 0 0,-1 0 0 0 0,1 0 0 0 0,1 0 0 0 0,-1 0 1 0 0,0 0-1 0 0,1-1 0 0 0,0 1 0 0 0,-1 0 0 0 0,1 0 0 0 0,0 0 1 0 0,0-1-1 0 0,1 1 0 0 0,-1-1 0 0 0,1 1 0 0 0,-1-1 1 0 0,1 1-1 0 0,0-1 0 0 0,0 0 0 0 0,0 0 0 0 0,0 0 0 0 0,0 0 1 0 0,0 0-1 0 0,0 0 0 0 0,1 0 0 0 0,-1-1 0 0 0,1 1 0 0 0,-1-1 1 0 0,1 0-1 0 0,0 0 0 0 0,0 0 0 0 0,-1 0 0 0 0,1 0 1 0 0,0-1-1 0 0,4 1 0 0 0,-3 0-6 0 0,1 0 1 0 0,0 0-1 0 0,0-1 1 0 0,0 1-1 0 0,0-1 1 0 0,0 0-1 0 0,-1-1 1 0 0,1 1-1 0 0,0-1 1 0 0,0 0-1 0 0,0 0 1 0 0,-1 0-1 0 0,1-1 1 0 0,0 0-1 0 0,-1 0 1 0 0,0 0 0 0 0,1 0-1 0 0,-1-1 1 0 0,0 0-1 0 0,6-5 1 0 0,-1 3 5 0 0,0-2 1 0 0,-1 1 0 0 0,1-1-1 0 0,-1 0 1 0 0,-1-1 0 0 0,1 0-1 0 0,-1 0 1 0 0,-1-1 0 0 0,1 1-1 0 0,4-12 1 0 0,4-17-104 0 0,-10 22 76 0 0,-3 11-4 0 0,0 0 0 0 0,-1 0 0 0 0,1 0 1 0 0,-1-1-1 0 0,0 1 0 0 0,1-8 0 0 0,-2 12 105 0 0,-1-4 68 0 0,1 5-132 0 0,-2 6 46 0 0,1-1-48 0 0,0 1-1 0 0,0 0 1 0 0,0 0 0 0 0,1 0-1 0 0,0 7 1 0 0,0 0 1 0 0,0-13 11 0 0,0 35-62 0 0,1-31 33 0 0,0-1 0 0 0,0 1 0 0 0,1 0 0 0 0,-1 0 0 0 0,1 0 0 0 0,0-1 0 0 0,0 1 0 0 0,0-1 0 0 0,1 0 1 0 0,4 6-1 0 0,-6-8 6 0 0,0 0 0 0 0,0-1 1 0 0,0 1-1 0 0,0 0 0 0 0,1-1 0 0 0,-1 1 1 0 0,1-1-1 0 0,-1 0 0 0 0,1 0 1 0 0,-1 1-1 0 0,1-1 0 0 0,-1 0 0 0 0,1 0 1 0 0,0 0-1 0 0,0 0 0 0 0,0-1 1 0 0,-1 1-1 0 0,1-1 0 0 0,0 1 0 0 0,0-1 1 0 0,0 1-1 0 0,0-1 0 0 0,0 0 1 0 0,0 0-1 0 0,0 0 0 0 0,0 0 0 0 0,0 0 1 0 0,0 0-1 0 0,0-1 0 0 0,2 0 1 0 0,-3 1-22 0 0,16-4-31 0 0,-7-2 38 0 0,0 0 1 0 0,-1 0-1 0 0,0-1 0 0 0,0-1 1 0 0,-1 0-1 0 0,0 0 1 0 0,0 0-1 0 0,-1-1 0 0 0,0 0 1 0 0,0-1-1 0 0,8-16 1 0 0,-4 4 35 0 0,-7 15-34 0 0,0 0 0 0 0,-1-1 0 0 0,0 1-1 0 0,0-1 1 0 0,2-9 0 0 0,5-18-125 0 0,-10 34 124 0 0,1-4-36 0 0,-4 14 125 0 0,2-4-99 0 0,0 0 0 0 0,0 0 0 0 0,0 0 0 0 0,1 0 0 0 0,-1 0 0 0 0,2 10 0 0 0,-1-5 48 0 0,0-9-39 0 0,0 35 73 0 0,0-32-59 0 0,0 0 0 0 0,0 0 1 0 0,1 0-1 0 0,-1 0 1 0 0,1 0-1 0 0,0-1 0 0 0,0 1 1 0 0,1 0-1 0 0,-1 0 1 0 0,3 3-1 0 0,4 11-6 0 0,-8-17-2 0 0,0 0 0 0 0,0 0-1 0 0,0 1 1 0 0,1-1 0 0 0,-1 0 0 0 0,1 0-1 0 0,-1 0 1 0 0,0 0 0 0 0,1 0 0 0 0,0 0-1 0 0,-1-1 1 0 0,1 1 0 0 0,0 0 0 0 0,-1 0 0 0 0,1 0-1 0 0,0 0 1 0 0,0-1 0 0 0,0 1 0 0 0,0 0-1 0 0,-1-1 1 0 0,1 1 0 0 0,0-1 0 0 0,0 1-1 0 0,0-1 1 0 0,0 1 0 0 0,1-1 0 0 0,-1 0-1 0 0,0 0 1 0 0,0 1 0 0 0,0-1 0 0 0,0 0-1 0 0,0 0 1 0 0,0 0 0 0 0,0 0 0 0 0,0 0-1 0 0,0 0 1 0 0,2-1 0 0 0,1-1 2 0 0,0 0 1 0 0,0 0-1 0 0,0 0 0 0 0,0 0 1 0 0,0-1-1 0 0,-1 0 1 0 0,1 1-1 0 0,2-5 1 0 0,5-4 19 0 0,-1 0 0 0 0,0-1 1 0 0,-1 0-1 0 0,0-1 1 0 0,-1 0-1 0 0,10-23 1 0 0,-14 25-84 0 0,7-9 45 0 0,-9 16-108 0 0,1 9 138 0 0,0 0-1 0 0,0 0 1 0 0,0 0-1 0 0,-1 1 1 0 0,0-1-1 0 0,0 1 1 0 0,-1 0-1 0 0,1-1 1 0 0,-1 1-1 0 0,0 8 1 0 0,3 67 116 0 0,-1-10-122 0 0,-3-69 31 0 0,4 10 94 0 0,0-10-107 0 0,-3-12-58 0 0,0-5 50 0 0,0-1 0 0 0,1 0 0 0 0,0 1 0 0 0,2 0 0 0 0,0-1 0 0 0,0 1 0 0 0,2 1 0 0 0,10-23 1 0 0,8-6 214 0 0,-23 41-281 0 0,1 1 1 0 0,-1-1-1 0 0,1 0 0 0 0,0 0 1 0 0,-1 1-1 0 0,1-1 1 0 0,0 1-1 0 0,0 0 1 0 0,0 0-1 0 0,0-1 0 0 0,1 1 1 0 0,-1 0-1 0 0,0 1 1 0 0,0-1-1 0 0,1 0 1 0 0,-1 1-1 0 0,5-1 1 0 0,-6 1-11 0 0,0 0 1 0 0,0 1 0 0 0,-1-1 0 0 0,1 0 0 0 0,0 1 0 0 0,0-1 0 0 0,-1 1 0 0 0,1-1 0 0 0,0 1-1 0 0,-1-1 1 0 0,1 1 0 0 0,0-1 0 0 0,-1 1 0 0 0,1 0 0 0 0,-1-1 0 0 0,1 1 0 0 0,-1 0 0 0 0,1 0 0 0 0,-1-1-1 0 0,0 1 1 0 0,1 1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0.0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1 164 1300 0 0,'4'1'85'0'0,"-3"-1"-69"0"0,0 1 0 0 0,0-1 1 0 0,0 0-1 0 0,1 0 0 0 0,-1 0 0 0 0,0 0 1 0 0,0 0-1 0 0,0 0 0 0 0,0 0 0 0 0,0 0 1 0 0,0 0-1 0 0,0 0 0 0 0,0-1 0 0 0,0 1 1 0 0,0 0-1 0 0,0-1 0 0 0,0 1 0 0 0,0-1 1 0 0,0 1-1 0 0,0-1 0 0 0,-1 1 0 0 0,1-1 1 0 0,0 0-1 0 0,0 1 0 0 0,0-1 0 0 0,0-1 1 0 0,21-17 58 0 0,-4 4 300 0 0,-1 0 0 0 0,2 1 0 0 0,0 0 0 0 0,28-14 0 0 0,-42 26-240 0 0,1 1-1 0 0,0-1 0 0 0,0 1 0 0 0,0 0 0 0 0,0 0 0 0 0,0 1 1 0 0,7 0-1 0 0,-12 0-122 0 0,1 1 0 0 0,-1-1-1 0 0,0 0 1 0 0,1 1 0 0 0,-1-1 0 0 0,0 1 0 0 0,1 0 0 0 0,-1-1 0 0 0,0 1-1 0 0,0 0 1 0 0,0 0 0 0 0,0 0 0 0 0,1 0 0 0 0,-1 0 0 0 0,0 0 0 0 0,0 1-1 0 0,2 0 20 0 0,31 24 228 0 0,-25-19-212 0 0,-1 0-1 0 0,1-1 1 0 0,0 0 0 0 0,17 8 0 0 0,-21-13 19 0 0,0 1 1 0 0,-1-1 0 0 0,1 0 0 0 0,0-1-1 0 0,0 1 1 0 0,-1-1 0 0 0,1 0 0 0 0,0 0 0 0 0,0-1-1 0 0,0 1 1 0 0,0-1 0 0 0,-1 0 0 0 0,1 0 0 0 0,0-1-1 0 0,-1 1 1 0 0,9-5 0 0 0,6-4 51 0 0,-1-1 0 0 0,28-21 1 0 0,-19 13 7 0 0,28-21-1947 0 0,-51 34-578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53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 1184 0 0,'0'0'4989'0'0,"4"0"-4685"0"0,0 0-193 0 0,1 0 1 0 0,0-1 0 0 0,0 0 0 0 0,0 0 0 0 0,-1 0 0 0 0,9-4-1 0 0,-8 3-12 0 0,0 0-1 0 0,1 1 1 0 0,-1-1-1 0 0,1 1 1 0 0,0 0-1 0 0,10 0 1 0 0,12 0 49 0 0,0-1 1 0 0,48-10 0 0 0,114-17-280 0 0,-139 23-840 0 0,-11 4-2799 0 0,-35 0 2507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53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27 2024 0 0,'-13'13'2820'0'0,"8"-7"-528"0"0,24-7-1519 0 0,96-16-62 0 0,-65 8-847 0 0,69-4 0 0 0,-64 11-546 0 0,29-2-4191 0 0,-67 4 3516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2:54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4 354 1368 0 0,'-2'60'2886'0'0,"1"-33"-2175"0"0,0-1-1 0 0,4 29 0 0 0,-1-45-612 0 0,-1-1 1 0 0,1 1-1 0 0,1-1 0 0 0,0 0 0 0 0,0 0 0 0 0,1 0 0 0 0,0 0 0 0 0,0-1 0 0 0,9 13 0 0 0,-10-17-66 0 0,0-1 0 0 0,0 1 1 0 0,1-1-1 0 0,-1 0 0 0 0,1 1 0 0 0,-1-2 1 0 0,1 1-1 0 0,0 0 0 0 0,0-1 0 0 0,0 0 1 0 0,1 0-1 0 0,-1 0 0 0 0,0 0 0 0 0,1-1 1 0 0,0 1-1 0 0,-1-1 0 0 0,1 0 0 0 0,-1-1 0 0 0,1 1 1 0 0,0-1-1 0 0,0 0 0 0 0,-1 0 0 0 0,1-1 1 0 0,0 1-1 0 0,5-2 0 0 0,9-2 20 0 0,0-2-1 0 0,-1 0 1 0 0,1-1-1 0 0,32-17 0 0 0,-34 15-11 0 0,-1-1 0 0 0,0-1 0 0 0,-1 0 0 0 0,0-1 0 0 0,0-1 0 0 0,24-28 0 0 0,-29 30-9 0 0,-1-1-1 0 0,0 0 1 0 0,-1-1-1 0 0,-1 1 1 0 0,0-1-1 0 0,-1-1 1 0 0,0 0-1 0 0,-1 1 1 0 0,6-25-1 0 0,-10 31-47 0 0,2-5 30 0 0,0 0-1 0 0,-1-1 1 0 0,-1 1-1 0 0,0-1 1 0 0,-1 0-1 0 0,0 1 1 0 0,-1-1 0 0 0,-4-22-1 0 0,-2 16-16 0 0,0 0 0 0 0,-1 1 0 0 0,-19-32 0 0 0,21 41 30 0 0,1 1 0 0 0,-2-1 1 0 0,1 1-1 0 0,-1 0 0 0 0,0 1 0 0 0,0 0 1 0 0,-1 0-1 0 0,0 1 0 0 0,-1 0 1 0 0,-10-6-1 0 0,3 3 3 0 0,13 7-20 0 0,-1 0 0 0 0,1 0 1 0 0,-1 0-1 0 0,0 0 0 0 0,0 1 0 0 0,0 0 0 0 0,0 0 0 0 0,0 0 1 0 0,0 0-1 0 0,0 0 0 0 0,0 1 0 0 0,0 0 0 0 0,0-1 0 0 0,0 2 1 0 0,0-1-1 0 0,-1 0 0 0 0,1 1 0 0 0,-5 1 0 0 0,-4 2-1 0 0,1 0 1 0 0,0 0-1 0 0,0 1 0 0 0,1 1 0 0 0,-1 0 0 0 0,1 0 1 0 0,1 1-1 0 0,-1 1 0 0 0,1 0 0 0 0,0 0 0 0 0,-10 12 1 0 0,8-7-228 0 0,1 1-1 0 0,0 0 1 0 0,1 1 0 0 0,0 0 0 0 0,1 1 0 0 0,1 0 0 0 0,-11 31 0 0 0,12-28-656 0 0,1-5-283 0 0,2 1 1 0 0,0-1-1 0 0,-4 24 1 0 0,7-19-286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13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885 76 1184 0 0,'0'0'1131'0'0,"-6"2"-856"0"0,3-1-242 0 0,1 0 1 0 0,-1 1 0 0 0,0-1 0 0 0,1 1 0 0 0,-1 0 0 0 0,1-1 0 0 0,0 1 0 0 0,-1 0-1 0 0,1 0 1 0 0,0 1 0 0 0,0-1 0 0 0,0 0 0 0 0,1 1 0 0 0,-1-1 0 0 0,1 1-1 0 0,-1-1 1 0 0,1 1 0 0 0,0 0 0 0 0,-2 4 0 0 0,-4 14 159 0 0,1 1-1 0 0,0-1 1 0 0,2 1 0 0 0,1 1-1 0 0,0-1 1 0 0,1 32 0 0 0,2-34 2 0 0,-1-13-172 0 0,1-1 0 0 0,-1 1 1 0 0,2 0-1 0 0,-1-1 0 0 0,1 1 0 0 0,0-1 0 0 0,0 1 1 0 0,0 0-1 0 0,1-1 0 0 0,0 0 0 0 0,1 0 0 0 0,4 11 0 0 0,-5-16 1 0 0,-1 1 0 0 0,0 0 0 0 0,1-1 0 0 0,0 1 0 0 0,-1 0 0 0 0,1-1 0 0 0,0 0 0 0 0,-1 1 0 0 0,1-1 0 0 0,0 0 0 0 0,0 0 0 0 0,0 0 0 0 0,0 0 0 0 0,0-1 0 0 0,1 1-1 0 0,-1 0 1 0 0,0-1 0 0 0,0 0 0 0 0,0 1 0 0 0,0-1 0 0 0,1 0 0 0 0,-1 0 0 0 0,0 0 0 0 0,0 0 0 0 0,1-1 0 0 0,-1 1 0 0 0,2-1 0 0 0,6-2 18 0 0,0-1 1 0 0,-1 0 0 0 0,0 0 0 0 0,15-9-1 0 0,-11 6-95 0 0,3-3 83 0 0,-1 0 1 0 0,0-1-1 0 0,0 0 0 0 0,-1-1 0 0 0,-1-1 0 0 0,0 0 1 0 0,18-25-1 0 0,-22 27-6 0 0,-1-2 0 0 0,0 1 0 0 0,0-1 0 0 0,-2 0 0 0 0,1-1 0 0 0,-2 1 0 0 0,0-1 0 0 0,0 0 0 0 0,4-29 0 0 0,-9-16 326 0 0,-1 56-354 0 0,1 0 0 0 0,-1 1 0 0 0,0-1 0 0 0,0 0 0 0 0,-1 0 0 0 0,1 1 0 0 0,-1-1 0 0 0,1 1 0 0 0,-1 0 0 0 0,0-1 0 0 0,0 1 0 0 0,0 0 0 0 0,0 0 0 0 0,0 0 0 0 0,0 0 0 0 0,0 0 0 0 0,-1 1 0 0 0,-2-2 0 0 0,0-1-3 0 0,-1 1 1 0 0,1 0 0 0 0,-1 0-1 0 0,1 0 1 0 0,-1 1-1 0 0,0 0 1 0 0,0 0 0 0 0,-7-1-1 0 0,5 2 1 0 0,0 1-1 0 0,0 0 1 0 0,1 0-1 0 0,-1 1 1 0 0,0 0-1 0 0,1 0 1 0 0,-1 1-1 0 0,1 0 1 0 0,-1 0-1 0 0,1 1 1 0 0,0 0-1 0 0,0 0 1 0 0,-9 6 0 0 0,6-3 11 0 0,0 2 1 0 0,0-1 0 0 0,1 2 0 0 0,1-1 0 0 0,-1 1 0 0 0,1 0 0 0 0,-12 18 0 0 0,4 2-19 0 0,0-1 1 0 0,2 2-1 0 0,1 0 0 0 0,2 0 1 0 0,-12 47-1 0 0,10-17 97 0 0,-7 96 1 0 0,3-15 91 0 0,8-87-97 0 0,0 12-104 0 0,-4-1 1 0 0,-33 104 0 0 0,12-74 42 0 0,20-51-20 0 0,-2-1 1 0 0,-2 0-1 0 0,-42 73 1 0 0,52-103 38 0 0,0-1-36 0 0,1 0-1 0 0,-2 0 0 0 0,0-1 1 0 0,0 0-1 0 0,-1-1 0 0 0,-15 13 1 0 0,10-11 67 0 0,-1 0 1 0 0,-1-2 0 0 0,-25 13 0 0 0,35-20-44 0 0,1 0 0 0 0,-1-1-1 0 0,0 0 1 0 0,0 0 0 0 0,0-1 0 0 0,0 0-1 0 0,0 0 1 0 0,-1-1 0 0 0,1 0 0 0 0,0 0-1 0 0,0 0 1 0 0,0-1 0 0 0,-13-3 0 0 0,4-1-16 0 0,1 0 0 0 0,0-1 1 0 0,0-1-1 0 0,0 0 1 0 0,1-1-1 0 0,0-1 0 0 0,1 0 1 0 0,0-1-1 0 0,0 0 1 0 0,1-1-1 0 0,-21-24 0 0 0,28 27-442 0 0,1 0-1 0 0,0-1 1 0 0,1 1 0 0 0,0-1-1 0 0,0 1 1 0 0,1-1-1 0 0,0 0 1 0 0,1 0-1 0 0,-1-16 1 0 0,1 2-764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13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2016 0 0,'1'-1'118'0'0,"-1"0"0"0"0,0 0 0 0 0,1 1 0 0 0,-1-1 0 0 0,1 0-1 0 0,-1 1 1 0 0,1-1 0 0 0,0 0 0 0 0,-1 1 0 0 0,1-1 0 0 0,-1 1 0 0 0,1-1 0 0 0,0 1-1 0 0,0-1 1 0 0,-1 1 0 0 0,1-1 0 0 0,0 1 0 0 0,0 0 0 0 0,-1-1 0 0 0,1 1 0 0 0,0 0 0 0 0,0 0-1 0 0,0 0 1 0 0,0 0 0 0 0,0-1 0 0 0,1 1 0 0 0,35-4 408 0 0,-18 2-55 0 0,63-7-48 0 0,68-10-1481 0 0,-126 12-1452 0 0,-15 5 1071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13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1324 0 0,'0'4'532'0'0,"2"-4"-20"0"0,0 4 16 0 0,2-4-96 0 0,0 2 52 0 0,3-2-64 0 0,1 0-16 0 0,4 0-88 0 0,15-4-88 0 0,-12 4 65 0 0,3 0-29 0 0,1 0-132 0 0,1 0-16 0 0,5 0-400 0 0,0 0-521 0 0,-4 0-463 0 0,-1 0 48 0 0,-3 0-4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16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1 387 1008 0 0,'0'0'1778'0'0,"1"2"-1228"0"0,7-3-448 0 0,4-5-3 0 0,-1 0-1 0 0,0 0 1 0 0,0-1 0 0 0,-1-1-1 0 0,16-14 1 0 0,49-50 385 0 0,-56 50-311 0 0,-1-1 0 0 0,27-46 1 0 0,-6 9 120 0 0,-36 56-261 0 0,0-1 0 0 0,-1 0 0 0 0,0 0 0 0 0,1 0 1 0 0,-2-1-1 0 0,2-5 0 0 0,11-25 168 0 0,-4 26-338 0 0,-11 30-97 0 0,-3 17 37 0 0,-9 57 65 0 0,-35 69-58 0 0,29-107 322 0 0,3 1 0 0 0,-9 60-1 0 0,24-100-198 0 0,1-13-252 0 0,0 0 1 0 0,-1 0-1 0 0,1 1 1 0 0,-1-1 0 0 0,0 0-1 0 0,0 0 1 0 0,-1 4 0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16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9 836 0 0,'-9'7'2351'0'0,"18"-4"-1104"0"0,25-2-291 0 0,-30-1-768 0 0,42 0 375 0 0,85-13-1 0 0,-109 10-914 0 0,1 1-1 0 0,-1 0 1 0 0,26 3 0 0 0,-17-1-2409 0 0,-21 0 1640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17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8 1412 0 0,'18'-3'3398'0'0,"-15"2"-3117"0"0,0 0 0 0 0,1 0 0 0 0,-1 0 0 0 0,0 1 0 0 0,0 0 0 0 0,1 0 1 0 0,4 0-1 0 0,-6 0-239 0 0,-1 1 0 0 0,1-1 0 0 0,-1 1 0 0 0,0-1 0 0 0,0 1 0 0 0,1 0 0 0 0,-1-1 0 0 0,0 1 0 0 0,0 0 0 0 0,0 0 0 0 0,0 0 0 0 0,0 0 0 0 0,0 0 1 0 0,0 0-1 0 0,0 0 0 0 0,0 0 0 0 0,0 0 0 0 0,0 1 0 0 0,-1-1 0 0 0,1 0 0 0 0,0 0 0 0 0,-1 1 0 0 0,1 2 0 0 0,1 2 11 0 0,0 1 0 0 0,-1 0 0 0 0,1 0 0 0 0,-2 0 0 0 0,1 0 0 0 0,-1 0 0 0 0,0 0 0 0 0,0 0 0 0 0,-1-1 0 0 0,-2 11 0 0 0,-3 6 63 0 0,-15 39 0 0 0,15-45-90 0 0,-1 3 5 0 0,0-1 0 0 0,-2 0 0 0 0,0 0 0 0 0,-1 0-1 0 0,-1-2 1 0 0,-1 1 0 0 0,0-1 0 0 0,-1-1 0 0 0,-23 23 0 0 0,33-37-25 0 0,0-1 1 0 0,1 1 0 0 0,-1-1-1 0 0,0 0 1 0 0,0 0 0 0 0,0 1-1 0 0,0-2 1 0 0,0 1 0 0 0,-1 0-1 0 0,1-1 1 0 0,0 1 0 0 0,0-1-1 0 0,0 0 1 0 0,0 0 0 0 0,-1 0-1 0 0,1-1 1 0 0,0 1 0 0 0,0-1-1 0 0,0 0 1 0 0,0 0 0 0 0,0 0 0 0 0,0 0-1 0 0,0 0 1 0 0,-4-3 0 0 0,-4-1 16 0 0,0-1 0 0 0,1-1 0 0 0,0 0 1 0 0,0 0-1 0 0,-10-11 0 0 0,18 17-18 0 0,1-1-1 0 0,-1 1 1 0 0,1 0-1 0 0,-1-1 1 0 0,1 1-1 0 0,-1-1 1 0 0,1 0-1 0 0,0 1 1 0 0,0-1-1 0 0,0 0 1 0 0,0 0-1 0 0,0 0 1 0 0,0 0-1 0 0,1 0 1 0 0,-1 0-1 0 0,0 0 1 0 0,1 0-1 0 0,0 0 1 0 0,-1 0-1 0 0,1 0 1 0 0,0-3-1 0 0,1 3 2 0 0,0 1 0 0 0,-1-1-1 0 0,1 0 1 0 0,0 0 0 0 0,0 1-1 0 0,0-1 1 0 0,0 0 0 0 0,1 1 0 0 0,-1-1-1 0 0,0 1 1 0 0,1 0 0 0 0,-1-1 0 0 0,1 1-1 0 0,-1 0 1 0 0,1 0 0 0 0,0 0 0 0 0,-1 0-1 0 0,3-1 1 0 0,6-2 50 0 0,0 0 0 0 0,-1 1 0 0 0,1 0 0 0 0,0 1 0 0 0,0 0 0 0 0,1 1 0 0 0,16-1 0 0 0,-15 1 26 0 0,-9 1-70 0 0,1-1 0 0 0,0 1 0 0 0,0 0 1 0 0,-1 0-1 0 0,1 0 0 0 0,0 1 0 0 0,-1 0 1 0 0,1-1-1 0 0,0 1 0 0 0,4 2 0 0 0,11 6 58 0 0,0 2-1 0 0,-1 0 1 0 0,0 1 0 0 0,21 18-1 0 0,-32-24-106 0 0,0-1 1 0 0,1 0-1 0 0,-1-1 0 0 0,1 1 0 0 0,1-1 0 0 0,-1-1 0 0 0,0 0 0 0 0,1 0 0 0 0,13 3 0 0 0,31 1-1514 0 0,-2-5-3673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19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0 111 1996 0 0,'3'0'180'0'0,"-1"0"-1"0"0,0 0 0 0 0,1 1 1 0 0,-1-1-1 0 0,0 1 1 0 0,0-1-1 0 0,0 1 1 0 0,0 0-1 0 0,1 0 0 0 0,-1 0 1 0 0,0 0-1 0 0,-1 0 1 0 0,1 1-1 0 0,0-1 1 0 0,0 1-1 0 0,0-1 0 0 0,-1 1 1 0 0,1-1-1 0 0,-1 1 1 0 0,1 0-1 0 0,-1 0 0 0 0,0 0 1 0 0,2 3-1 0 0,3 7-159 0 0,-2 0 0 0 0,1 0-1 0 0,3 18 1 0 0,-5-21 35 0 0,-1 1 1 0 0,1-1-1 0 0,1 0 1 0 0,7 14 0 0 0,-8-17-33 0 0,2 0 0 0 0,-1 0 1 0 0,0-1-1 0 0,1 0 1 0 0,0 1-1 0 0,0-2 1 0 0,1 1-1 0 0,-1-1 0 0 0,1 0 1 0 0,0 0-1 0 0,0 0 1 0 0,1-1-1 0 0,-1 0 1 0 0,1 0-1 0 0,-1 0 1 0 0,1-1-1 0 0,0 0 0 0 0,0-1 1 0 0,0 1-1 0 0,13-1 1 0 0,-10 0-20 0 0,0-2 1 0 0,0 1-1 0 0,1-2 0 0 0,-1 1 1 0 0,0-1-1 0 0,0-1 1 0 0,12-4-1 0 0,3-4 22 0 0,34-20-1 0 0,-39 20-32 0 0,-9 5-9 0 0,0-2 1 0 0,0 1-1 0 0,-1-2 1 0 0,0 1-1 0 0,-1-1 1 0 0,0-1-1 0 0,11-13 1 0 0,-15 16 19 0 0,0 1 0 0 0,-1-1 0 0 0,0 0 1 0 0,0-1-1 0 0,0 1 0 0 0,-1-1 1 0 0,0 1-1 0 0,0-1 0 0 0,-1 0 0 0 0,0 0 1 0 0,0 0-1 0 0,0-12 0 0 0,-2 18 68 0 0,0 0-48 0 0,-1-1-27 0 0,0-1-1 0 0,1 0 1 0 0,-2 1-1 0 0,1-1 1 0 0,0 1-1 0 0,-1 0 1 0 0,1 0-1 0 0,-1-1 1 0 0,0 1-1 0 0,0 0 1 0 0,-1 0-1 0 0,1 1 1 0 0,0-1-1 0 0,-1 0 1 0 0,0 1-1 0 0,-5-4 1 0 0,5 2 9 0 0,-1 1 0 0 0,0 0 0 0 0,-1 1 0 0 0,1-1 0 0 0,0 1 0 0 0,-1 0 0 0 0,1 0 0 0 0,-1 0 0 0 0,0 1 0 0 0,0-1 0 0 0,0 1 0 0 0,-6-1 0 0 0,10 2 1 0 0,-6 4 33 0 0,-4 2-39 0 0,1 0-1 0 0,0 0 1 0 0,0 2 0 0 0,0-1 0 0 0,1 1 0 0 0,0 0 0 0 0,0 1-1 0 0,1 0 1 0 0,0 1 0 0 0,-8 13 0 0 0,-4 18 22 0 0,1 1 0 0 0,3 0 0 0 0,1 2 0 0 0,-10 52 0 0 0,-20 182 209 0 0,27-153-320 0 0,-23 81-20 0 0,41-204-8 0 0,-7 17-2575 0 0,4-21 1400 0 0,0-4 22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0.6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1 140 1248 0 0,'37'-31'3525'0'0,"-11"11"-3159"0"0,-20 15-286 0 0,-1 0-1 0 0,1 1 1 0 0,0-1-1 0 0,0 1 1 0 0,1 1-1 0 0,-1-1 1 0 0,1 1-1 0 0,-1 0 1 0 0,1 1-1 0 0,11-3 1 0 0,-17 5 534 0 0,1-1-589 0 0,0 1 0 0 0,0 0 0 0 0,-1 1 1 0 0,1-1-1 0 0,0 0 0 0 0,0 1 0 0 0,-1-1 0 0 0,1 0 0 0 0,0 1 0 0 0,-1 0 1 0 0,1-1-1 0 0,-1 1 0 0 0,1 0 0 0 0,-1 0 0 0 0,1 0 0 0 0,-1 0 1 0 0,1 0-1 0 0,-1 0 0 0 0,0 1 0 0 0,0-1 0 0 0,0 0 0 0 0,1 1 1 0 0,0 2-1 0 0,8 5 107 0 0,-4-4-77 0 0,0 0-1 0 0,0-1 1 0 0,1 0 0 0 0,0 0 0 0 0,-1-1-1 0 0,1 0 1 0 0,0 0 0 0 0,1 0 0 0 0,-1-1-1 0 0,0 0 1 0 0,1-1 0 0 0,-1 1 0 0 0,1-1-1 0 0,-1-1 1 0 0,1 1 0 0 0,0-2 0 0 0,-1 1-1 0 0,1-1 1 0 0,14-3 0 0 0,98-34-79 0 0,-62 18-285 0 0,-52 18-154 0 0,0-1-1 0 0,0 0 1 0 0,0-1 0 0 0,0 1-1 0 0,-1-1 1 0 0,0 0-1 0 0,0 0 1 0 0,0-1 0 0 0,8-8-1 0 0,-7 5-620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20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35 1652 0 0,'4'-23'1806'0'0,"-4"23"-1733"0"0,0-1-1 0 0,0 1 1 0 0,0-1-1 0 0,0 1 1 0 0,0-1-1 0 0,0 1 1 0 0,0-1-1 0 0,-1 1 1 0 0,1-1 0 0 0,0 1-1 0 0,0-1 1 0 0,-1 1-1 0 0,1-1 1 0 0,0 1-1 0 0,-1 0 1 0 0,1-1-1 0 0,0 1 1 0 0,-1-1-1 0 0,1 1 1 0 0,-1 0-1 0 0,1 0 1 0 0,0-1-1 0 0,-1 1 1 0 0,1 0-1 0 0,-1-1 1 0 0,1 1-1 0 0,-1 0 1 0 0,1 0-1 0 0,-1 0 1 0 0,1 0-1 0 0,-1 0 1 0 0,1 0-1 0 0,-1-1 1 0 0,0 1-1 0 0,1 0 1 0 0,-1 1-1 0 0,-11 7 1035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20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64 1268 0 0,'11'-10'1441'0'0,"0"0"0"0"0,21-12-1 0 0,-27 19-1306 0 0,-1 0 0 0 0,1 0 0 0 0,0 1 1 0 0,1 0-1 0 0,-1 0 0 0 0,0 0 0 0 0,0 1 0 0 0,1 0 0 0 0,-1 0 0 0 0,9-1 0 0 0,-13 2 4 0 0,0 3-78 0 0,1 1-48 0 0,-1 1-1 0 0,1-1 0 0 0,-1 0 0 0 0,0 1 0 0 0,-1-1 0 0 0,1 1 1 0 0,-1-1-1 0 0,0 1 0 0 0,0-1 0 0 0,0 1 0 0 0,-1-1 0 0 0,1 0 1 0 0,-1 1-1 0 0,0-1 0 0 0,-1 0 0 0 0,1 1 0 0 0,-3 4 1 0 0,-7 17-61 0 0,-22 39-1 0 0,25-48-41 0 0,-4 2 66 0 0,-27 34 0 0 0,4-7 7 0 0,19-13 115 0 0,16-32 39 0 0,3 1-98 0 0,0 0-33 0 0,0 0-1 0 0,0 0 1 0 0,0 0-1 0 0,0-1 1 0 0,0 0 0 0 0,0 0-1 0 0,1 0 1 0 0,-1 0-1 0 0,0 0 1 0 0,1 0 0 0 0,6 0-1 0 0,45-2-199 0 0,-23-1-440 0 0,-26 2 435 0 0,0 0 1 0 0,0 0-1 0 0,0-1 0 0 0,0 0 0 0 0,0 0 0 0 0,0 0 1 0 0,0-1-1 0 0,9-4 0 0 0,16-5-910 0 0,-10 5-145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21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1416 0 0,'0'0'3220'0'0,"6"0"-2858"0"0,-3 0-348 0 0,-1-1 6 0 0,-1 1-1 0 0,0 0 1 0 0,1 0 0 0 0,-1 0-1 0 0,0 0 1 0 0,0 0 0 0 0,1 1-1 0 0,-1-1 1 0 0,0 0 0 0 0,0 1 0 0 0,1-1-1 0 0,-1 1 1 0 0,0-1 0 0 0,2 2-1 0 0,-2-1 24 0 0,0 1 0 0 0,0-1 0 0 0,0 1 0 0 0,-1-1 0 0 0,1 1-1 0 0,0-1 1 0 0,-1 1 0 0 0,1 0 0 0 0,-1-1 0 0 0,0 1 0 0 0,1 0 0 0 0,-1 0-1 0 0,0-1 1 0 0,0 1 0 0 0,0 0 0 0 0,-1 2 0 0 0,1 29 285 0 0,-2 0 0 0 0,-10 50 1 0 0,7-53-74 0 0,-4 60 0 0 0,5-24-153 0 0,1-24-278 0 0,-1 4-845 0 0,-2-16-2884 0 0,6-26 2710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22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1128 0 0,'17'-5'4641'0'0,"25"0"-3710"0"0,125-14 410 0 0,-64 9-6071 0 0,-90 10 3579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22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51 2036 0 0,'4'5'436'0'0,"-1"2"-289"0"0,0 1 0 0 0,0-1 0 0 0,0 1 1 0 0,-1 0-1 0 0,-1 0 0 0 0,1-1 0 0 0,-1 1 1 0 0,0 0-1 0 0,-1 0 0 0 0,0 0 0 0 0,0 0 1 0 0,-2 9-1 0 0,1 1 71 0 0,1 0 0 0 0,1 0 1 0 0,3 20-1 0 0,56 292 1093 0 0,-54-296-1083 0 0,2 0 0 0 0,22 57-1 0 0,-22-74 218 0 0,-1-15 218 0 0,3-27 129 0 0,-7 16-932 0 0,49-125 482 0 0,116-219 1 0 0,-164 346-344 0 0,58-94-293 0 0,-24 42-290 0 0,-33 50 492 0 0,-2 2-488 0 0,1 1 1 0 0,0-1-1 0 0,0 1 0 0 0,1 0 1 0 0,-1 0-1 0 0,1 1 1 0 0,1 0-1 0 0,-1-1 1 0 0,10-6-1 0 0,-8 10-819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24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1 1120 0 0,'0'0'2696'0'0,"3"0"-2571"0"0,-2 0-100 0 0,-1 0-1 0 0,1 0 1 0 0,-1 0-1 0 0,1 0 1 0 0,0-1 0 0 0,-1 1-1 0 0,1 0 1 0 0,-1 1-1 0 0,1-1 1 0 0,-1 0 0 0 0,1 0-1 0 0,0 0 1 0 0,-1 0-1 0 0,1 0 1 0 0,-1 0 0 0 0,1 1-1 0 0,-1-1 1 0 0,1 0-1 0 0,-1 0 1 0 0,1 1 0 0 0,-1-1-1 0 0,1 0 1 0 0,-1 1-1 0 0,1-1 1 0 0,-1 1 0 0 0,0-1-1 0 0,1 1 1 0 0,-1-1 0 0 0,1 1-1 0 0,-6 18 1090 0 0,-3 1-1248 0 0,-50 146 919 0 0,-4 91-115 0 0,52-198-473 0 0,2 1 0 0 0,-1 83 0 0 0,10-121-212 0 0,0-1 0 0 0,1 1 1 0 0,1-1-1 0 0,2 1 0 0 0,11 35 1 0 0,12 12-4281 0 0,-24-61 3013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24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24 916 0 0,'2'8'3229'0'0,"4"27"-1843"0"0,5 18-689 0 0,-6-25-364 0 0,17 53 0 0 0,-20-73-279 0 0,1-1 0 0 0,1 1 0 0 0,0-1-1 0 0,0 0 1 0 0,0 0 0 0 0,1 0 0 0 0,0 0 0 0 0,0-1 0 0 0,1 0-1 0 0,0 0 1 0 0,8 7 0 0 0,-10-11-50 0 0,0 0 0 0 0,0 0 0 0 0,1 0 0 0 0,-1 0 0 0 0,0-1 0 0 0,1 1 0 0 0,0-1 0 0 0,-1 0-1 0 0,1-1 1 0 0,-1 1 0 0 0,1-1 0 0 0,0 0 0 0 0,0 0 0 0 0,-1 0 0 0 0,1-1 0 0 0,0 0 0 0 0,-1 0 0 0 0,1 0 0 0 0,-1 0 0 0 0,9-4 0 0 0,8-4-2 0 0,0-1 0 0 0,37-24 1 0 0,-52 31-7 0 0,5-5-11 0 0,1-1 0 0 0,-1-1 0 0 0,-1 0 1 0 0,0 0-1 0 0,0 0 0 0 0,-1-2 0 0 0,0 1 0 0 0,-1-1 0 0 0,0 0 1 0 0,11-25-1 0 0,-18 32 17 0 0,0 1 1 0 0,1-1 0 0 0,-2 1 0 0 0,1-1 0 0 0,0 1-1 0 0,-1-1 1 0 0,0 0 0 0 0,0 1 0 0 0,0-1 0 0 0,-1 0-1 0 0,0 1 1 0 0,1-1 0 0 0,-2 1 0 0 0,1-1 0 0 0,0 1-1 0 0,-1 0 1 0 0,0-1 0 0 0,0 1 0 0 0,0 0 0 0 0,-1 0-1 0 0,1 0 1 0 0,-1 1 0 0 0,0-1 0 0 0,-5-5 0 0 0,7 8-2 0 0,0 0 0 0 0,0 0 0 0 0,0 0 0 0 0,-1 0 0 0 0,1 0 0 0 0,0 0 0 0 0,0 0 0 0 0,-1 0 0 0 0,1 1 0 0 0,0-1 0 0 0,-1 1 0 0 0,1-1 0 0 0,-1 1 0 0 0,1-1 0 0 0,-1 1 0 0 0,1 0 0 0 0,-1 0 1 0 0,1 0-1 0 0,-1-1 0 0 0,1 1 0 0 0,-1 1 0 0 0,-1-1 0 0 0,0 1-3 0 0,0 0 1 0 0,0 0-1 0 0,-1 0 0 0 0,2 1 1 0 0,-1-1-1 0 0,0 1 1 0 0,0-1-1 0 0,0 1 1 0 0,-4 5-1 0 0,-2 1 26 0 0,0 1 1 0 0,1 1-1 0 0,0-1 1 0 0,-9 18-1 0 0,-11 24 86 0 0,2 1-1 0 0,2 2 1 0 0,2 0-1 0 0,3 1 1 0 0,-17 86-1 0 0,-29 294 153 0 0,58-374-266 0 0,1-19-287 0 0,0 44-1 0 0,6-84 96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3:25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0 1900 0 0,'23'44'1893'0'0,"27"76"-1"0"0,-42-98-1645 0 0,-2 1 1 0 0,0 0-1 0 0,-1 1 1 0 0,-2 0-1 0 0,2 32 1 0 0,-5-23-134 0 0,0 0 1 0 0,-3 1-1 0 0,0-1 1 0 0,-2-1-1 0 0,-2 1 0 0 0,-1-1 1 0 0,-1 0-1 0 0,-2-1 1 0 0,-20 42-1 0 0,-19 20-220 0 0,-89 126 0 0 0,54-91-4416 0 0,70-105 3298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1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1292 0 0,'0'0'2975'0'0,"3"0"-2809"0"0,-1-1-124 0 0,0 1-1 0 0,0 0 0 0 0,0 0 1 0 0,0 1-1 0 0,0-1 1 0 0,0 0-1 0 0,0 1 1 0 0,0-1-1 0 0,0 1 0 0 0,4 1 1 0 0,-5-1-26 0 0,0 0-1 0 0,-1 0 1 0 0,1-1 0 0 0,0 1-1 0 0,-1 0 1 0 0,1 0 0 0 0,-1 0-1 0 0,1 0 1 0 0,-1 0 0 0 0,1 0 0 0 0,-1 0-1 0 0,1 0 1 0 0,-1 0 0 0 0,0 0-1 0 0,0 0 1 0 0,1 0 0 0 0,-1 0-1 0 0,0 0 1 0 0,0 0 0 0 0,0 0-1 0 0,0 0 1 0 0,-1 2 0 0 0,-14 141 466 0 0,8-90-343 0 0,-7 82 161 0 0,-11 75-50 0 0,-16 91-176 0 0,36-260-164 0 0,5-16-1065 0 0,-1-11-2033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1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0 219 1260 0 0,'1'-8'328'0'0,"0"0"1"0"0,0 1-1 0 0,1-1 0 0 0,0 0 0 0 0,0 1 1 0 0,1 0-1 0 0,0-1 0 0 0,0 1 0 0 0,1 0 1 0 0,0 1-1 0 0,6-9 0 0 0,4-4-114 0 0,1 0-1 0 0,24-23 1 0 0,-34 37-148 0 0,0 0 0 0 0,1 1 0 0 0,0-1 0 0 0,-1 1 0 0 0,1 1 0 0 0,12-6 0 0 0,-15 7-31 0 0,1 1 1 0 0,-1 0 0 0 0,1 0 0 0 0,-1 0-1 0 0,1 0 1 0 0,0 1 0 0 0,-1-1-1 0 0,1 1 1 0 0,-1 0 0 0 0,1 0-1 0 0,0 0 1 0 0,-1 1 0 0 0,1-1 0 0 0,0 1-1 0 0,-1 0 1 0 0,4 1 0 0 0,0 2-12 0 0,0-1 0 0 0,-1 1 0 0 0,0 0 1 0 0,0 0-1 0 0,0 1 0 0 0,-1 0 1 0 0,1 0-1 0 0,-1 0 0 0 0,0 1 0 0 0,-1-1 1 0 0,1 1-1 0 0,-1 0 0 0 0,0 1 0 0 0,-1-1 1 0 0,1 1-1 0 0,-1-1 0 0 0,-1 1 1 0 0,3 10-1 0 0,1 4 13 0 0,-1 0 1 0 0,-1 1-1 0 0,-1 0 1 0 0,-1 0-1 0 0,-1 22 1 0 0,-2-33-17 0 0,0-1 1 0 0,-1 1 0 0 0,0-1-1 0 0,-1 0 1 0 0,0 0 0 0 0,0 0 0 0 0,-9 16-1 0 0,-3 11 60 0 0,9-20-65 0 0,-2 0 1 0 0,0 0-1 0 0,0 0 0 0 0,-2-1 0 0 0,-21 27 0 0 0,26-36 47 0 0,0-1-1 0 0,-1 0 1 0 0,0-1-1 0 0,0 1 1 0 0,-1-1-1 0 0,1 0 1 0 0,-1-1 0 0 0,0 0-1 0 0,0 0 1 0 0,-1 0-1 0 0,1-1 1 0 0,-1 0 0 0 0,0 0-1 0 0,0-1 1 0 0,-14 3-1 0 0,-21-4 229 0 0,41-1-512 0 0,-12-5-1712 0 0,14 5 1870 0 0,0 0 0 0 0,-1-1 1 0 0,1 1-1 0 0,-1 0 0 0 0,1 0 0 0 0,-1 0 0 0 0,1-1 1 0 0,0 1-1 0 0,-1 0 0 0 0,1-1 0 0 0,0 1 0 0 0,-1 0 0 0 0,1-1 1 0 0,0 1-1 0 0,-1 0 0 0 0,1-1 0 0 0,0 1 0 0 0,0-1 0 0 0,-1 1 1 0 0,1 0-1 0 0,0-1 0 0 0,0 1 0 0 0,0-1 0 0 0,0 1 0 0 0,-1-1 1 0 0,1 1-1 0 0,0-1 0 0 0,0 1 0 0 0,0-1 0 0 0,0 1 1 0 0,0-1-1 0 0,0 1 0 0 0,0-1 0 0 0,1 1 0 0 0,-1-1 0 0 0,0 1 1 0 0,0 0-1 0 0,0-1 0 0 0,1 0 0 0 0,3-3-1251 0 0,2-2 29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2.5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1 327 1696 0 0,'0'0'1437'0'0,"3"0"-1069"0"0,3 0-264 0 0,1 1 1 0 0,-1-1-1 0 0,1-1 1 0 0,-1 1-1 0 0,0-1 1 0 0,1 0-1 0 0,-1 0 1 0 0,0-1-1 0 0,0 0 1 0 0,0 0-1 0 0,0 0 1 0 0,0-1-1 0 0,0 0 1 0 0,7-5-1 0 0,9-8 152 0 0,0-1 0 0 0,38-38 0 0 0,-3 3 39 0 0,-43 39-281 0 0,0 0 0 0 0,0-1 1 0 0,-2-1-1 0 0,0 0 0 0 0,0 0 0 0 0,15-29 0 0 0,-21 17 70 0 0,-10 21 15 0 0,-8 15-227 0 0,6 1 177 0 0,1-1 0 0 0,0 0 1 0 0,1 1-1 0 0,0 0 0 0 0,0 0 1 0 0,1 1-1 0 0,0-1 0 0 0,1 0 1 0 0,-2 22-1 0 0,2-17 39 0 0,-9 78 153 0 0,-25 96 0 0 0,23-147-198 0 0,8-30-382 0 0,1 1 1 0 0,0 1-1 0 0,1-1 0 0 0,0 0 0 0 0,0 16 0 0 0,-1-20-1045 0 0,2-5 762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2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35 1240 0 0,'-2'1'1354'0'0,"6"2"-368"0"0,9 1 74 0 0,15-6-384 0 0,0-1 1 0 0,32-8-1 0 0,-39 7-494 0 0,92-17-886 0 0,-104 19 277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2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1616 0 0,'0'4'756'0'0,"4"-2"-80"0"0,0 2-28 0 0,0-3-212 0 0,6-1 24 0 0,-1-1-20 0 0,17-1-132 0 0,-11 2-7 0 0,6 0-237 0 0,30-14-8 0 0,-24 10-489 0 0,-2-2-527 0 0,-5 3-340 0 0,-3-3 24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3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1 395 1428 0 0,'7'0'137'0'0,"0"0"0"0"0,0 0 0 0 0,0 0 0 0 0,0-1 1 0 0,1 0-1 0 0,-1-1 0 0 0,0 0 0 0 0,0 0 0 0 0,-1 0 0 0 0,1-1 0 0 0,0 0 0 0 0,-1 0 0 0 0,1 0 0 0 0,-1-1 1 0 0,0 0-1 0 0,-1 0 0 0 0,1-1 0 0 0,-1 0 0 0 0,1 0 0 0 0,4-6 0 0 0,29-34 303 0 0,-3-2 1 0 0,-1-1-1 0 0,45-85 1 0 0,-76 127-424 0 0,-1-1 1 0 0,1 1 0 0 0,-1-1 0 0 0,-1 0 0 0 0,1 1-1 0 0,2-13 1 0 0,-5 19-70 0 0,4-4 211 0 0,-7 15-70 0 0,-47 197-214 0 0,28-129 202 0 0,7-25 22 0 0,5-25-35 0 0,2 1 1 0 0,-4 34-1 0 0,9-43-150 0 0,-1 19-242 0 0,3-15-2651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3.9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1128 0 0,'15'-2'704'0'0,"1"1"0"0"0,0-2 0 0 0,-1 0 0 0 0,0-1 0 0 0,17-7 0 0 0,41-9-56 0 0,243-18-1043 0 0,-296 37-2047 0 0,-12 1 1151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4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89 1540 0 0,'21'-24'3979'0'0,"9"-7"-2730"0"0,-18 21-1011 0 0,-7 7-49 0 0,0-1 1 0 0,0 1-1 0 0,0-1 1 0 0,1 1-1 0 0,9-4 1 0 0,-14 7 151 0 0,10 3-43 0 0,-8-1-278 0 0,0 1-1 0 0,-1 0 1 0 0,0-1-1 0 0,1 1 1 0 0,-1 0-1 0 0,0 0 1 0 0,0 0-1 0 0,-1 0 1 0 0,1 1-1 0 0,-1-1 1 0 0,1 0-1 0 0,-1 1 1 0 0,0-1-1 0 0,0 1 0 0 0,-1-1 1 0 0,1 1-1 0 0,-1 3 1 0 0,2 14 105 0 0,-3 39 0 0 0,-1-25 9 0 0,1-23-117 0 0,0 0-1 0 0,-1 0 1 0 0,-1-1 0 0 0,0 1 0 0 0,-1 0-1 0 0,0-1 1 0 0,-12 21 0 0 0,3-2 22 0 0,4-7-19 0 0,-1-1-1 0 0,0-1 1 0 0,-2 0-1 0 0,0-1 1 0 0,-27 34 0 0 0,23-36-6 0 0,-1 0 0 0 0,-35 27 1 0 0,44-39-14 0 0,1-1 1 0 0,-1 0 0 0 0,0-1-1 0 0,0 0 1 0 0,-1 0-1 0 0,1-1 1 0 0,-1 0-1 0 0,0 0 1 0 0,0-1 0 0 0,-16 2-1 0 0,23-3 1 0 0,0-1 0 0 0,0 1-1 0 0,-1-1 1 0 0,1 0-1 0 0,0 0 1 0 0,-1 0 0 0 0,1 0-1 0 0,0 0 1 0 0,0-1 0 0 0,-1 1-1 0 0,1-1 1 0 0,0 1 0 0 0,0-1-1 0 0,0 0 1 0 0,0 0 0 0 0,-1 0-1 0 0,1 0 1 0 0,0 0 0 0 0,1 0-1 0 0,-1-1 1 0 0,0 1 0 0 0,0-1-1 0 0,1 1 1 0 0,-1-1-1 0 0,0 1 1 0 0,1-1 0 0 0,0 0-1 0 0,-1 0 1 0 0,1 0 0 0 0,0 0-1 0 0,0 0 1 0 0,0 0 0 0 0,0 0-1 0 0,0 0 1 0 0,1-1 0 0 0,-1 1-1 0 0,0-4 1 0 0,1 3-15 0 0,1 0 0 0 0,-1 0-1 0 0,1 0 1 0 0,0 0 0 0 0,-1 0 0 0 0,1 0 0 0 0,1 0 0 0 0,-1 1 0 0 0,0-1 0 0 0,1 0-1 0 0,-1 0 1 0 0,4-3 0 0 0,25-31 22 0 0,-29 35 0 0 0,1 0 0 0 0,0 0 0 0 0,0 1 0 0 0,0-1 0 0 0,1 1 0 0 0,-1 0 0 0 0,0 0 0 0 0,0 0 0 0 0,1 0 0 0 0,-1 0 0 0 0,0 0 0 0 0,1 0 0 0 0,-1 1 0 0 0,1-1 0 0 0,3 1 0 0 0,-4 0 16 0 0,0-1-15 0 0,-1 1 0 0 0,1 0 0 0 0,0 0 0 0 0,0 0 0 0 0,0 0 0 0 0,0 0 0 0 0,0 0-1 0 0,-1 1 1 0 0,1-1 0 0 0,0 1 0 0 0,0-1 0 0 0,0 1 0 0 0,2 1 0 0 0,217 137 165 0 0,-209-134-354 0 0,0 1 0 0 0,1-1 0 0 0,-1-1-1 0 0,1 0 1 0 0,-1-1 0 0 0,20 2-1 0 0,-30-4-638 0 0,0-1 376 0 0,0 0 0 0 0,0 0 0 0 0,0 1 0 0 0,0-2 0 0 0,0 1 1 0 0,0 0-1 0 0,0 0 0 0 0,0-1 0 0 0,1 1 0 0 0,-1-1 0 0 0,2 0 0 0 0,16-14-722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5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46 123 888 0 0,'0'0'2042'0'0,"0"-3"-1540"0"0,0-13 1670 0 0,-3 16-1971 0 0,1 0-194 0 0,1 0 0 0 0,-1 0 0 0 0,1 0 0 0 0,-1 0 0 0 0,0 1 0 0 0,1-1 0 0 0,-1 0 0 0 0,1 1 0 0 0,-1-1 1 0 0,1 1-1 0 0,-1 0 0 0 0,1-1 0 0 0,0 1 0 0 0,-1 0 0 0 0,1 0 0 0 0,0 0 0 0 0,-1 0 0 0 0,1 0 0 0 0,0 0 1 0 0,0 1-1 0 0,0-1 0 0 0,0 0 0 0 0,0 0 0 0 0,0 1 0 0 0,1-1 0 0 0,-1 1 0 0 0,0-1 0 0 0,1 0 0 0 0,-1 1 1 0 0,1 0-1 0 0,-1-1 0 0 0,0 2 0 0 0,0 7 48 0 0,0 0 0 0 0,0 0-1 0 0,1 0 1 0 0,1 15 0 0 0,0 1-63 0 0,0-14 44 0 0,1 0-1 0 0,0 0 1 0 0,1 0-1 0 0,0 0 1 0 0,1-1-1 0 0,0 1 1 0 0,1-1-1 0 0,0 0 1 0 0,1-1-1 0 0,0 1 1 0 0,1-1-1 0 0,12 14 1 0 0,-16-20-24 0 0,0-1 0 0 0,1 1 1 0 0,0-1-1 0 0,-1 0 0 0 0,1 0 0 0 0,0 0 1 0 0,1-1-1 0 0,-1 0 0 0 0,0 1 1 0 0,1-2-1 0 0,0 1 0 0 0,-1 0 1 0 0,1-1-1 0 0,0 0 0 0 0,0 0 0 0 0,-1 0 1 0 0,1-1-1 0 0,0 1 0 0 0,0-1 1 0 0,6-1-1 0 0,0 0-19 0 0,1-1 0 0 0,-1 0 0 0 0,0 0-1 0 0,0-2 1 0 0,0 1 0 0 0,-1-1 0 0 0,20-10 0 0 0,-6 0 30 0 0,0-1 0 0 0,0-1-1 0 0,41-37 1 0 0,-52 41-13 0 0,-1-1 0 0 0,0 0-1 0 0,-1 0 1 0 0,-1-2 0 0 0,0 1 0 0 0,-1-1 0 0 0,12-25-1 0 0,-17 30 27 0 0,2-3-53 0 0,-1 0 0 0 0,0-1 1 0 0,-1 1-1 0 0,0-1 0 0 0,1-15 1 0 0,-3 19-85 0 0,-5-2 110 0 0,2 10-11 0 0,0 0-1 0 0,0 0 0 0 0,-1 0 0 0 0,1 0 1 0 0,0 0-1 0 0,-1 0 0 0 0,0 1 0 0 0,1-1 1 0 0,-1 0-1 0 0,0 1 0 0 0,0 0 0 0 0,0-1 1 0 0,0 1-1 0 0,0 0 0 0 0,0 0 0 0 0,0 0 1 0 0,0 0-1 0 0,0 0 0 0 0,-1 0 0 0 0,1 1 1 0 0,0-1-1 0 0,0 1 0 0 0,-1-1 0 0 0,1 1 1 0 0,0 0-1 0 0,-1 0 0 0 0,1 0 0 0 0,-1 1 1 0 0,1-1-1 0 0,0 0 0 0 0,0 1 0 0 0,-1-1 1 0 0,-2 2-1 0 0,-5 4-12 0 0,1 0 1 0 0,0 0-1 0 0,0 1 1 0 0,1 0-1 0 0,-1 0 0 0 0,1 1 1 0 0,1 0-1 0 0,0 1 1 0 0,0 0-1 0 0,0 0 1 0 0,1 0-1 0 0,1 1 0 0 0,-8 16 1 0 0,-3 13-6 0 0,0 2 1 0 0,-10 48-1 0 0,15-38 101 0 0,-8 88 0 0 0,5-32-117 0 0,-21 246 328 0 0,23-191-466 0 0,12-161 215 0 0,-1 12-2242 0 0,12-38-1260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6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1 936 0 0,'1'1'94'0'0,"-1"0"-1"0"0,1 0 1 0 0,-1 0 0 0 0,0 0-1 0 0,1 0 1 0 0,-1 0 0 0 0,0 0-1 0 0,0 0 1 0 0,0 1 0 0 0,0-1-1 0 0,0 0 1 0 0,0 0-1 0 0,0 0 1 0 0,0 0 0 0 0,0 0-1 0 0,0 0 1 0 0,0 9 3969 0 0,-20 10-4027 0 0,20-20-35 0 0,0 0 1 0 0,1 0 0 0 0,-1 0 0 0 0,0-1 0 0 0,1 1 0 0 0,-1 0 0 0 0,0 0 0 0 0,0 0-1 0 0,1 0 1 0 0,-1 0 0 0 0,0 0 0 0 0,1 0 0 0 0,-1 0 0 0 0,0 1 0 0 0,1-1-1 0 0,-1 0 1 0 0,0 0 0 0 0,1 0 0 0 0,-1 0 0 0 0,0 0 0 0 0,1 0 0 0 0,-1 1-1 0 0,0-1 1 0 0,0 0 0 0 0,1 0 0 0 0,-1 0 0 0 0,0 1 0 0 0,0-1 0 0 0,1 0-1 0 0,-1 0 1 0 0,0 1 0 0 0,0-1 0 0 0,0 0 0 0 0,0 1 0 0 0,1-1 0 0 0,-1 0 0 0 0,0 0-1 0 0,0 1 1 0 0,0-1 0 0 0,0 0 0 0 0,0 1 0 0 0,0-1 0 0 0,0 0 0 0 0,0 1-1 0 0,0-1 1 0 0,0 0 0 0 0,0 1 0 0 0,0-1 0 0 0,0 0 0 0 0,0 1 0 0 0,0-1-1 0 0,0 0 1 0 0,0 1 0 0 0,0-1 0 0 0,0 0 0 0 0,-1 1 0 0 0,1-1 0 0 0,0 0 0 0 0,0 0-1 0 0,0 1 1 0 0,-1-1 0 0 0,1 0 0 0 0,0 0 0 0 0,0 1 0 0 0,-1-1 0 0 0,1 0-1 0 0,0 0 1 0 0,1 1 9 0 0,-1-2-6 0 0,1 1-1 0 0,-1-1 1 0 0,1 0-1 0 0,-1 1 1 0 0,1-1 0 0 0,-1 1-1 0 0,1-1 1 0 0,-1 0-1 0 0,0 1 1 0 0,1-1 0 0 0,-1 0-1 0 0,0 0 1 0 0,1 1-1 0 0,-1-1 1 0 0,0 0 0 0 0,0 0-1 0 0,0 1 1 0 0,0-1-1 0 0,0 0 1 0 0,0 0 0 0 0,0-1-1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7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69 1228 0 0,'0'0'85'0'0,"0"0"1"0"0,-1 0-1 0 0,1 0 1 0 0,-1 0-1 0 0,1 0 0 0 0,-1 0 1 0 0,1-1-1 0 0,0 1 1 0 0,-1 0-1 0 0,1 0 0 0 0,0 0 1 0 0,-1-1-1 0 0,1 1 1 0 0,-1 0-1 0 0,1-1 0 0 0,0 1 1 0 0,0 0-1 0 0,-1 0 0 0 0,1-1 1 0 0,0 1-1 0 0,0-1 1 0 0,-1 1-1 0 0,1 0 0 0 0,0-1 1 0 0,0 1-1 0 0,0-1 1 0 0,-1 1-1 0 0,1 0 0 0 0,0-1 1 0 0,0 1-1 0 0,0-1 0 0 0,0 1 1 0 0,0-1-1 0 0,0 1 1 0 0,0 0-1 0 0,0-1 0 0 0,0 1 1 0 0,0-1-1 0 0,0 1 1 0 0,1-1-1 0 0,-1 1 0 0 0,0 0 1 0 0,0-1-1 0 0,0 1 1 0 0,0-1-1 0 0,1 0 0 0 0,0 0-38 0 0,-1-1 0 0 0,1 0 0 0 0,0 0-1 0 0,0 0 1 0 0,0 0 0 0 0,0 1 0 0 0,0-1-1 0 0,0 0 1 0 0,0 1 0 0 0,1-1 0 0 0,1-1 0 0 0,8-7 249 0 0,-10 8-270 0 0,0 1-1 0 0,0 0 1 0 0,0-1 0 0 0,0 1 0 0 0,1 0 0 0 0,-1 0 0 0 0,0 0-1 0 0,1 0 1 0 0,-1 0 0 0 0,1 0 0 0 0,-1 0 0 0 0,1 0 0 0 0,0 1-1 0 0,-1-1 1 0 0,1 0 0 0 0,2 0 0 0 0,3 0 42 0 0,-7 1-57 0 0,1-1 0 0 0,0 1-1 0 0,0 0 1 0 0,0 0 0 0 0,0 0-1 0 0,-1 0 1 0 0,1-1 0 0 0,0 1-1 0 0,0 0 1 0 0,0 0 0 0 0,0 1-1 0 0,0-1 1 0 0,-1 0 0 0 0,1 0-1 0 0,0 0 1 0 0,0 1 0 0 0,0-1 0 0 0,-1 0-1 0 0,1 1 1 0 0,0-1 0 0 0,0 0-1 0 0,-1 1 1 0 0,1-1 0 0 0,0 1-1 0 0,0 0 1 0 0,6 5 5 0 0,0-1-1 0 0,0 1 1 0 0,-1 0-1 0 0,0 1 1 0 0,7 9-1 0 0,-12-14-8 0 0,1 1-1 0 0,0 0 1 0 0,-1-1 0 0 0,1 1-1 0 0,-1 0 1 0 0,0 0 0 0 0,0 0-1 0 0,0 0 1 0 0,0 0-1 0 0,-1 0 1 0 0,1 0 0 0 0,-1 0-1 0 0,0 0 1 0 0,0 1-1 0 0,0-1 1 0 0,0 0 0 0 0,-1 0-1 0 0,1 0 1 0 0,-1 0-1 0 0,1 0 1 0 0,-3 4 0 0 0,-3 10 15 0 0,-1 1 0 0 0,-1-1 0 0 0,0-1 0 0 0,-2 0 0 0 0,0 0 0 0 0,0-1 1 0 0,-1 0-1 0 0,-1 0 0 0 0,-1-2 0 0 0,-16 15 0 0 0,24-24 33 0 0,3-3-33 0 0,0 0 1 0 0,0 1-1 0 0,0-1 0 0 0,0 0 0 0 0,0 1 0 0 0,0-1 0 0 0,1 1 0 0 0,-1 0 0 0 0,1 0 0 0 0,-1 0 1 0 0,1-1-1 0 0,0 1 0 0 0,-1 0 0 0 0,1 1 0 0 0,0-1 0 0 0,0 0 0 0 0,-1 4 175 0 0,6-3-104 0 0,1 1-80 0 0,1-1 0 0 0,-1 0 0 0 0,1 0 0 0 0,0 0 0 0 0,0 0 0 0 0,0-1 0 0 0,0 0 0 0 0,0 0 0 0 0,0-1 0 0 0,1 0-1 0 0,9 1 1 0 0,13 0-672 0 0,39-4-1 0 0,-23 1-1586 0 0,-26 1 947 0 0,-2 0 37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8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1148 0 0,'0'0'4997'0'0,"0"4"-4665"0"0,-1-2-288 0 0,1 0-1 0 0,0 0 0 0 0,0 1 0 0 0,0-1 1 0 0,1 0-1 0 0,-1 1 0 0 0,0-1 1 0 0,1 0-1 0 0,0 0 0 0 0,-1 1 1 0 0,1-1-1 0 0,0 0 0 0 0,0 0 1 0 0,0 0-1 0 0,0 0 0 0 0,1 0 1 0 0,2 3-1 0 0,-1-3-19 0 0,0 0 0 0 0,0-1 0 0 0,0 1 0 0 0,0-1 0 0 0,0 1 0 0 0,1-1 0 0 0,-1 0 1 0 0,1-1-1 0 0,-1 1 0 0 0,1-1 0 0 0,-1 1 0 0 0,4-1 0 0 0,154 13-448 0 0,1-4-4344 0 0,-129-7 3438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8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36 860 0 0,'6'19'4152'0'0,"22"91"-3317"0"0,131 572 905 0 0,-136-613-1341 0 0,-23-69-377 0 0,0 0-13 0 0,0 1 1 0 0,1-1-1 0 0,-1 0 0 0 0,0 0 1 0 0,0 1-1 0 0,0-1 0 0 0,0 0 0 0 0,0 0 1 0 0,0 1-1 0 0,0-1 0 0 0,1 0 0 0 0,-1 0 1 0 0,0 0-1 0 0,0 1 0 0 0,0-1 1 0 0,0 0-1 0 0,1 0 0 0 0,-1 0 0 0 0,0 1 1 0 0,0-1-1 0 0,0 0 0 0 0,1 0 0 0 0,-1 0 1 0 0,0 0-1 0 0,0 0 0 0 0,1 0 1 0 0,-1 0-1 0 0,0 0 0 0 0,0 0 0 0 0,1 0 1 0 0,-1 1-1 0 0,0-1 0 0 0,1 0 0 0 0,-1 0 1 0 0,0-1-1 0 0,0 1 0 0 0,1 0 1 0 0,-1 0-1 0 0,0 0 0 0 0,0 0 0 0 0,1 0 1 0 0,-1 0-1 0 0,0 0 0 0 0,0 0 0 0 0,0 0 1 0 0,1-1-1 0 0,-1 1 0 0 0,0 0 1 0 0,0 0-1 0 0,1 0 0 0 0,-1 0 0 0 0,0-1 1 0 0,0 1-1 0 0,0 0 0 0 0,0 0 0 0 0,1 0 1 0 0,-1-1-1 0 0,0 1 0 0 0,0 0 1 0 0,0 0-1 0 0,0-1 0 0 0,0 1 0 0 0,0 0 1 0 0,0 0-1 0 0,0-1 0 0 0,0 1 0 0 0,14-23 127 0 0,-1-1-1 0 0,-1 0 0 0 0,15-43 0 0 0,-18 43-46 0 0,194-439 523 0 0,-185 424-561 0 0,97-166-833 0 0,-90 165-262 0 0,-25 40 1088 0 0,4-6-1909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2.8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0 1832 0 0,'0'8'512'0'0,"-2"0"20"0"0,0 0-192 0 0,0 1 92 0 0,0 3 32 0 0,-6 11-224 0 0,2 0 108 0 0,-5 6-132 0 0,5-5-20 0 0,-4 1-24 0 0,4-4-16 0 0,4-7-296 0 0,-5 1-196 0 0,3-5-228 0 0,2-4-308 0 0,0-4-396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9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0 1540 0 0,'-10'24'1188'0'0,"-22"39"0"0"0,1-4-525 0 0,1 11-342 0 0,3 0 0 0 0,3 1 0 0 0,3 2-1 0 0,4 0 1 0 0,2 1 0 0 0,4 0 0 0 0,3 1 0 0 0,2 78 0 0 0,6-134-294 0 0,0-5-37 0 0,0 0 0 0 0,0 0 0 0 0,4 18 0 0 0,1-7-384 0 0,1-1 0 0 0,1 0 0 0 0,1 0 0 0 0,0 0 0 0 0,2-1 0 0 0,21 36 0 0 0,-17-43-738 0 0,1-8-312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09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1240 0 0,'2'6'563'0'0,"0"0"0"0"0,0 0 0 0 0,-1 0 1 0 0,1 0-1 0 0,-1 0 0 0 0,0 8 0 0 0,5 28-117 0 0,6 19 103 0 0,-8-35-348 0 0,1-1 1 0 0,10 32-1 0 0,-13-51-173 0 0,1 0 0 0 0,-1 0 0 0 0,1 0 0 0 0,0-1 0 0 0,0 1 0 0 0,1-1 0 0 0,-1 0 0 0 0,1 0 0 0 0,0 0 0 0 0,1 0 0 0 0,-1-1 0 0 0,1 0 0 0 0,0 0 0 0 0,8 5 0 0 0,-9-7-12 0 0,0 0 1 0 0,0-1 0 0 0,0 1-1 0 0,1-1 1 0 0,-1 0 0 0 0,0 0-1 0 0,1-1 1 0 0,-1 0 0 0 0,1 1-1 0 0,-1-1 1 0 0,1-1 0 0 0,-1 1-1 0 0,6-2 1 0 0,3 0 23 0 0,0-2 0 0 0,22-8-1 0 0,-17 5-40 0 0,-1 0-1 0 0,-1-2 0 0 0,0 0 1 0 0,0-1-1 0 0,0-1 1 0 0,-1 0-1 0 0,-1-1 0 0 0,0 0 1 0 0,18-22-1 0 0,-24 24 3 0 0,0 0 0 0 0,-1-1 0 0 0,0 0-1 0 0,-1 0 1 0 0,0-1 0 0 0,0 0 0 0 0,-1 0 0 0 0,-1 0 0 0 0,0-1 0 0 0,-1 1 0 0 0,0-1-1 0 0,-1 0 1 0 0,0 0 0 0 0,-1-14 0 0 0,-1 24 7 0 0,0 1 0 0 0,-1 0 0 0 0,1 0-1 0 0,-1-1 1 0 0,0 1 0 0 0,0 0 0 0 0,0 0 0 0 0,0 0 0 0 0,0 0 0 0 0,0 0-1 0 0,0 0 1 0 0,-1 0 0 0 0,1 0 0 0 0,-1 0 0 0 0,0 1 0 0 0,1-1 0 0 0,-1 0-1 0 0,0 1 1 0 0,0 0 0 0 0,0-1 0 0 0,0 1 0 0 0,0 0 0 0 0,0 0 0 0 0,-3-1-1 0 0,2 1-7 0 0,-1-1 0 0 0,1 1-1 0 0,-1 0 1 0 0,1 0 0 0 0,-1 0-1 0 0,0 1 1 0 0,0-1-1 0 0,1 1 1 0 0,-1 0 0 0 0,0 0-1 0 0,0 0 1 0 0,0 1 0 0 0,1-1-1 0 0,-1 1 1 0 0,0 0-1 0 0,-4 1 1 0 0,0 2-7 0 0,1 0 1 0 0,-1 0-1 0 0,1 0 1 0 0,0 1-1 0 0,0 0 0 0 0,0 1 1 0 0,1 0-1 0 0,-1 0 1 0 0,1 0-1 0 0,1 0 1 0 0,-7 10-1 0 0,4-3 19 0 0,1-1 1 0 0,0 1-1 0 0,1 1 0 0 0,0-1 1 0 0,1 1-1 0 0,-3 15 0 0 0,-1 19 50 0 0,1 0 0 0 0,3 0 0 0 0,1 51 0 0 0,3-72-56 0 0,0 336 87 0 0,2-190-3052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1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1 1076 0 0,'0'10'800'0'0,"2"-1"0"0"0,-1 1-1 0 0,6 17 1 0 0,1 4-271 0 0,15 100 611 0 0,-7 0 1 0 0,1 187-1 0 0,-18-276-1106 0 0,-1 1-1 0 0,-2-1 0 0 0,-13 60 1 0 0,7-52 13 0 0,-11 47-564 0 0,-5-1 1 0 0,-4-1-1 0 0,-67 146 0 0 0,8-78-3085 0 0,62-121 2349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38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1 968 0 0,'0'5'74'0'0,"0"0"0"0"0,0 0 0 0 0,1-1 0 0 0,0 1-1 0 0,0 0 1 0 0,0 0 0 0 0,0 0 0 0 0,1-1 0 0 0,3 7 0 0 0,8 29 527 0 0,32 184 1491 0 0,-43-206-1888 0 0,0 0 1 0 0,-1 0 0 0 0,-3 27-1 0 0,1-4-24 0 0,1 593 641 0 0,0-633-874 0 0,0-1 0 0 0,-1 0-1 0 0,1 1 1 0 0,0-1 0 0 0,0 1-1 0 0,0-1 1 0 0,-1 0 0 0 0,1 1-1 0 0,0-1 1 0 0,0 0 0 0 0,-1 1-1 0 0,1-1 1 0 0,0 0 0 0 0,-1 1-1 0 0,1-1 1 0 0,0 0 0 0 0,-1 0-1 0 0,1 1 1 0 0,-1-1 0 0 0,1 0-1 0 0,0 0 1 0 0,-1 0 0 0 0,1 0 0 0 0,-1 0-1 0 0,1 1 1 0 0,-1-1 0 0 0,1 0-1 0 0,0 0 1 0 0,-1 0 0 0 0,1 0-1 0 0,-1 0 1 0 0,1 0 0 0 0,-1 0-1 0 0,1 0 1 0 0,0-1 0 0 0,-1 1-1 0 0,1 0 1 0 0,-1 0 0 0 0,0 0-1 0 0,1-8-1088 0 0,-4-3-90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38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27 948 0 0,'24'5'689'0'0,"0"-1"-1"0"0,0-1 1 0 0,1-1 0 0 0,-1-1-1 0 0,29-3 1 0 0,-2 1-443 0 0,-37 0-262 0 0,-1 0 0 0 0,0-1 0 0 0,0-1 0 0 0,23-7 1 0 0,3 0-645 0 0,-4 2-1869 0 0,-30 4 1475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39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23 896 0 0,'4'-21'1704'0'0,"1"19"-718"0"0,-1 14-564 0 0,5 43 240 0 0,-2 1 0 0 0,-3 0-1 0 0,-5 95 1 0 0,0-56-201 0 0,1 240 639 0 0,0-317-1098 0 0,2 1 0 0 0,0-1 0 0 0,6 24 0 0 0,3 12-35 0 0,-3-20-320 0 0,0-24-891 0 0,-7-11 1113 0 0,0 1 0 0 0,-1 0 0 0 0,1 0 0 0 0,-1 0 1 0 0,1-1-1 0 0,0 1 0 0 0,-1 0 0 0 0,1-1 0 0 0,-1 1 0 0 0,1 0 1 0 0,-1-1-1 0 0,1 1 0 0 0,-1-1 0 0 0,1 1 0 0 0,-1-1 0 0 0,0 1 1 0 0,1-1-1 0 0,-1 1 0 0 0,0-1 0 0 0,1 1 0 0 0,-1-1 0 0 0,0 1 0 0 0,1-2 1 0 0,1-4-1140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2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75 1348 0 0,'0'0'4087'0'0,"0"-3"-3967"0"0,0-10 104 0 0,0 10-10 0 0,2-3-78 0 0,-1 3-114 0 0,0 0 1 0 0,0 1-1 0 0,0-1 1 0 0,1 1 0 0 0,-1 0-1 0 0,0-1 1 0 0,1 1-1 0 0,0 0 1 0 0,-1 0 0 0 0,1 0-1 0 0,0 0 1 0 0,0 0 0 0 0,1 0-1 0 0,-1 0 1 0 0,0 1-1 0 0,0-1 1 0 0,1 1 0 0 0,-1 0-1 0 0,1-1 1 0 0,-1 1-1 0 0,1 0 1 0 0,0 1 0 0 0,4-2-1 0 0,-3 1 41 0 0,0 0-1 0 0,1 0 1 0 0,-1 0-1 0 0,0 1 1 0 0,0-1 0 0 0,0 1-1 0 0,0 0 1 0 0,8 1-1 0 0,-12 0-51 0 0,1-1-1 0 0,0 0 1 0 0,0 1-1 0 0,0-1 1 0 0,0 0-1 0 0,-1 1 1 0 0,1-1-1 0 0,0 1 1 0 0,-1 0-1 0 0,1-1 1 0 0,0 1-1 0 0,-1-1 1 0 0,1 1-1 0 0,0 0 1 0 0,-1-1-1 0 0,1 1 1 0 0,-1 0-1 0 0,1 1 1 0 0,0 0-17 0 0,-1 0 0 0 0,1 0 0 0 0,-1 1 0 0 0,0-1 0 0 0,1 0 0 0 0,-1 0 0 0 0,0 0 0 0 0,0 0 1 0 0,-1 0-1 0 0,1 0 0 0 0,-1 3 0 0 0,-4 13 31 0 0,0-1 0 0 0,-2 0 0 0 0,0 0 0 0 0,0 0 0 0 0,-2-1 0 0 0,0 0 0 0 0,-1-1 0 0 0,-13 16 0 0 0,8-10-64 0 0,7-10 11 0 0,4-6 63 0 0,1-1 1 0 0,-1 1 0 0 0,1 0-1 0 0,0 0 1 0 0,1 0 0 0 0,-1 0-1 0 0,1 0 1 0 0,0 1 0 0 0,0-1-1 0 0,0 1 1 0 0,0 6 0 0 0,2-11 74 0 0,3 2-73 0 0,3 1-68 0 0,-1 0 0 0 0,0-1 0 0 0,1 0 0 0 0,0 0 0 0 0,0 0 0 0 0,-1-1 0 0 0,2 0-1 0 0,-1 0 1 0 0,8 1 0 0 0,18 1-4712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2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1468 0 0,'0'2'152'0'0,"-1"-1"-1"0"0,1 0 1 0 0,0 0-1 0 0,0 1 1 0 0,0-1-1 0 0,0 0 1 0 0,0 0 0 0 0,0 1-1 0 0,0-1 1 0 0,1 0-1 0 0,-1 1 1 0 0,0-1-1 0 0,1 0 1 0 0,-1 0 0 0 0,1 0-1 0 0,-1 0 1 0 0,1 1-1 0 0,0-1 1 0 0,-1 0-1 0 0,1 0 1 0 0,0 0-1 0 0,0 0 1 0 0,0 0 0 0 0,0 0-1 0 0,-1-1 1 0 0,1 1-1 0 0,1 0 1 0 0,-1 0-1 0 0,0-1 1 0 0,0 1-1 0 0,0-1 1 0 0,0 1 0 0 0,0-1-1 0 0,1 1 1 0 0,-1-1-1 0 0,0 0 1 0 0,0 1-1 0 0,1-1 1 0 0,-1 0-1 0 0,2 0 1 0 0,19 5-43 0 0,-1-1-1 0 0,1-1 1 0 0,0 0-1 0 0,0-2 1 0 0,0-1-1 0 0,1 0 1 0 0,22-5-1 0 0,-5-5-453 0 0,38-7-2342 0 0,-53 11-127 0 0,-16 5 1650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3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33 1120 0 0,'-2'1'174'0'0,"1"-1"0"0"0,-1 1-1 0 0,1 0 1 0 0,-1 0 0 0 0,1 0 0 0 0,-1 0-1 0 0,1 0 1 0 0,0 0 0 0 0,0 0 0 0 0,0 0 0 0 0,-1 0-1 0 0,1 1 1 0 0,0-1 0 0 0,1 0 0 0 0,-2 2-1 0 0,2-2-100 0 0,0-1 0 0 0,0 1-1 0 0,0-1 1 0 0,0 1 0 0 0,1-1-1 0 0,-1 0 1 0 0,0 1 0 0 0,0-1-1 0 0,1 1 1 0 0,-1-1 0 0 0,0 0-1 0 0,0 1 1 0 0,1-1 0 0 0,-1 0-1 0 0,0 1 1 0 0,1-1 0 0 0,-1 0-1 0 0,0 0 1 0 0,1 1 0 0 0,-1-1-1 0 0,1 0 1 0 0,-1 0 0 0 0,1 0-1 0 0,-1 1 1 0 0,0-1 0 0 0,1 0-1 0 0,-1 0 1 0 0,1 0 0 0 0,-1 0-1 0 0,1 0 1 0 0,0 0 0 0 0,6 1 220 0 0,0 0 1 0 0,0-1 0 0 0,0 0-1 0 0,11-1 1 0 0,27-7-1085 0 0,65-21 0 0 0,-53 13-1535 0 0,-31 8 1120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4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0 1468 0 0,'0'0'5987'0'0,"4"6"-5859"0"0,29 58 154 0 0,-2 1 0 0 0,22 69-1 0 0,-22-53-166 0 0,-19-50-102 0 0,13 52 0 0 0,-22-49 121 0 0,-3-32-128 0 0,0-1-6 0 0,0 1 1 0 0,1-1 0 0 0,-1 1-1 0 0,0-1 1 0 0,0 1-1 0 0,0-1 1 0 0,-1 1-1 0 0,1-1 1 0 0,0 1 0 0 0,0-1-1 0 0,-1 1 1 0 0,1-1-1 0 0,-1 1 1 0 0,-1 1-1 0 0,0 1 6 0 0,-1 0 0 0 0,0 0 0 0 0,0 0-1 0 0,0 0 1 0 0,-1-1 0 0 0,1 1 0 0 0,-1-1 0 0 0,0 0-1 0 0,0 0 1 0 0,0-1 0 0 0,0 1 0 0 0,0-1-1 0 0,-5 2 1 0 0,0-1 21 0 0,0 0 1 0 0,0-1-1 0 0,1 0 0 0 0,-1 0 1 0 0,0-1-1 0 0,-1 0 0 0 0,-8-1 1 0 0,13-2-29 0 0,-1 0 0 0 0,1 0 0 0 0,0 0 0 0 0,0 0 1 0 0,0-1-1 0 0,0 0 0 0 0,1 0 0 0 0,-1-1 0 0 0,1 1 0 0 0,-1-1 1 0 0,1 0-1 0 0,1 0 0 0 0,-1 0 0 0 0,-4-7 0 0 0,6 8 0 0 0,1-1-1 0 0,-1 1 0 0 0,1-1 1 0 0,0 1-1 0 0,0-1 1 0 0,0 0-1 0 0,0 1 1 0 0,1-1-1 0 0,0 0 1 0 0,-1 0-1 0 0,1 1 1 0 0,1-1-1 0 0,-1 0 0 0 0,1 0 1 0 0,-1 1-1 0 0,1-1 1 0 0,0 0-1 0 0,0 1 1 0 0,0-1-1 0 0,1 1 1 0 0,3-7-1 0 0,4-6-25 0 0,0 1-1 0 0,1 0 1 0 0,15-16 0 0 0,-25 30 24 0 0,3-3 12 0 0,167-226-225 0 0,-168 228 225 0 0,-1-1 0 0 0,1 1 1 0 0,-1 0-1 0 0,0-1 0 0 0,1 1 0 0 0,-1-1 1 0 0,0 0-1 0 0,0 1 0 0 0,-1-1 1 0 0,1 0-1 0 0,-1 0 0 0 0,1 1 0 0 0,-1-1 1 0 0,0 0-1 0 0,0 0 0 0 0,0 0 1 0 0,0 1-1 0 0,-1-1 0 0 0,1 0 0 0 0,-1 0 1 0 0,0 1-1 0 0,1-1 0 0 0,-1 0 1 0 0,-1 1-1 0 0,1-1 0 0 0,0 1 0 0 0,0-1 1 0 0,-1 1-1 0 0,0 0 0 0 0,1-1 0 0 0,-4-2 1 0 0,1 2 10 0 0,-1-1 0 0 0,1 1-1 0 0,-1 0 1 0 0,0 0 0 0 0,0 0 0 0 0,0 1 0 0 0,0 0 0 0 0,0 0 0 0 0,-1 0 0 0 0,1 1 0 0 0,0-1 0 0 0,-1 1-1 0 0,0 1 1 0 0,1-1 0 0 0,-8 1 0 0 0,7 1-147 0 0,-1 0 0 0 0,1 1 0 0 0,0 0 0 0 0,1 0 0 0 0,-1 0 0 0 0,0 1-1 0 0,1 0 1 0 0,-1 0 0 0 0,1 0 0 0 0,0 0 0 0 0,0 1 0 0 0,0 0 0 0 0,-8 9 0 0 0,12-12-72 0 0,0 0 1 0 0,1 0-1 0 0,-1-1 1 0 0,1 1-1 0 0,-1 0 1 0 0,1 0 0 0 0,0 0-1 0 0,-1 0 1 0 0,1 0-1 0 0,0 0 1 0 0,0 0-1 0 0,0 0 1 0 0,-1 0 0 0 0,1 0-1 0 0,0 0 1 0 0,0 0-1 0 0,1 1 1 0 0,-1-1-59 0 0,0 3-829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3.4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52 0 1204 0 0,'-7'3'3068'0'0,"3"4"-2766"0"0,0 1 0 0 0,0 0 0 0 0,1 0 0 0 0,0 0 0 0 0,0 0 0 0 0,-2 14 1 0 0,-2 6 96 0 0,3-13-193 0 0,1-1 1 0 0,1 1-1 0 0,0 0 0 0 0,1 0 1 0 0,1 19-1 0 0,0-27-103 0 0,0-6-102 0 0,0 0 0 0 0,0 0 0 0 0,1 1 1 0 0,-1-1-1 0 0,0 0 0 0 0,0 0 0 0 0,1 0 0 0 0,-1 1 1 0 0,0-1-1 0 0,1 0 0 0 0,-1 0 0 0 0,1 0 0 0 0,0 0 1 0 0,-1 0-1 0 0,1 0 0 0 0,0 0 0 0 0,0 0 0 0 0,0 0 1 0 0,-1 0-1 0 0,1 0 0 0 0,0 0 0 0 0,0-1 0 0 0,0 1 1 0 0,0 0-1 0 0,1-1 0 0 0,-1 1 0 0 0,0-1 0 0 0,0 1 1 0 0,0-1-1 0 0,2 1 0 0 0,-1 0-35 0 0,1-1-1 0 0,0 0 1 0 0,-1 1 0 0 0,1-1 0 0 0,0 0 0 0 0,0 0-1 0 0,-1-1 1 0 0,1 1 0 0 0,0-1 0 0 0,-1 1 0 0 0,1-1-1 0 0,-1 0 1 0 0,1 0 0 0 0,2-1 0 0 0,5-4-42 0 0,-1 0 0 0 0,0 0 0 0 0,-1-1 0 0 0,1 0 0 0 0,-1 0 0 0 0,8-11 0 0 0,42-56-812 0 0,-42 42 368 0 0,-15 32 627 0 0,-5-10 320 0 0,-3 30-179 0 0,0-1 0 0 0,1 1 0 0 0,0 0 0 0 0,2 1 0 0 0,-3 34 0 0 0,2-22-87 0 0,-8 140 332 0 0,12-95-5650 0 0,1-70 4031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5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0 2324 0 0,'-54'235'3459'0'0,"33"-156"-2784"0"0,-32 93 164 0 0,50-164-1084 0 0,-4 11-3913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5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 1044 0 0,'-5'11'761'0'0,"1"1"0"0"0,0-1 0 0 0,0 1 0 0 0,-2 16 0 0 0,-2 7-156 0 0,2-7 32 0 0,-6 53 0 0 0,-2 12-296 0 0,4-25-920 0 0,9-39-3349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5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60 1088 0 0,'-1'0'144'0'0,"1"-1"-1"0"0,-1 1 1 0 0,0-1-1 0 0,0 0 1 0 0,0 1 0 0 0,1-1-1 0 0,-1 0 1 0 0,0 0-1 0 0,1 0 1 0 0,-1 1-1 0 0,1-1 1 0 0,-1 0 0 0 0,1 0-1 0 0,-1 0 1 0 0,1 0-1 0 0,-1 0 1 0 0,1 0-1 0 0,0 0 1 0 0,0 0 0 0 0,0 0-1 0 0,-1 0 1 0 0,1 0-1 0 0,0 0 1 0 0,0 0 0 0 0,0 0-1 0 0,1 0 1 0 0,-1 0-1 0 0,0 0 1 0 0,0-1-1 0 0,2 0-35 0 0,-1 1-1 0 0,0-1 0 0 0,0 1 0 0 0,1 0 1 0 0,-1 0-1 0 0,1 0 0 0 0,-1 0 1 0 0,1 0-1 0 0,-1 0 0 0 0,1 0 0 0 0,0 0 1 0 0,0 0-1 0 0,-1 1 0 0 0,4-1 1 0 0,9-3 64 0 0,1 2 0 0 0,28-3 0 0 0,185-1 525 0 0,-129 6-2791 0 0,-43 0-891 0 0,-43 0 1810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6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29 117 1492 0 0,'-4'-1'890'0'0,"3"0"-695"0"0,0 0 1 0 0,0 1-1 0 0,1 0 0 0 0,-1-1 1 0 0,0 1-1 0 0,0 0 1 0 0,0-1-1 0 0,0 1 1 0 0,0 0-1 0 0,0 0 1 0 0,0 0-1 0 0,0 0 1 0 0,0 0-1 0 0,0 0 0 0 0,0 0 1 0 0,0 0-1 0 0,0 0 1 0 0,0 0-1 0 0,0 0 1 0 0,0 1-1 0 0,0-1 1 0 0,0 0-1 0 0,0 1 1 0 0,-1 0-1 0 0,30 1 1422 0 0,-20-1-1541 0 0,14 1 114 0 0,0 0 0 0 0,0-2 0 0 0,0 0 0 0 0,28-5 1 0 0,264-47 233 0 0,-103 18-1920 0 0,-73 8-3997 0 0,-123 22 4242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6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54 1700 0 0,'0'0'748'0'0,"21"-12"2869"0"0,-11 9-3196 0 0,1 1 1 0 0,-1-2 0 0 0,17-7 0 0 0,-20 8-293 0 0,1-1 0 0 0,-1 1 0 0 0,1 1 0 0 0,0-1 0 0 0,0 1 1 0 0,0 1-1 0 0,11-2 0 0 0,-18 3 67 0 0,-1 0-191 0 0,1 0 1 0 0,-1 0-1 0 0,1 0 0 0 0,-1 0 1 0 0,0 0-1 0 0,1 0 1 0 0,-1 0-1 0 0,1-1 1 0 0,-1 1-1 0 0,0 0 0 0 0,1 1 1 0 0,-1-1-1 0 0,1 0 1 0 0,-1 0-1 0 0,1 0 0 0 0,-1 0 1 0 0,0 0-1 0 0,1 0 1 0 0,-1 0-1 0 0,0 1 1 0 0,1-1-1 0 0,-1 0 0 0 0,0 0 1 0 0,1 0-1 0 0,-1 1 1 0 0,0-1-1 0 0,1 0 0 0 0,-1 0 1 0 0,0 1-1 0 0,1-1 1 0 0,-1 1-1 0 0,1 2 12 0 0,0 0-1 0 0,-1-1 0 0 0,1 1 1 0 0,-1 0-1 0 0,0 0 0 0 0,1 0 1 0 0,-1 0-1 0 0,-1 0 0 0 0,1 0 1 0 0,0 0-1 0 0,-1 0 0 0 0,1 0 1 0 0,-1-1-1 0 0,0 1 0 0 0,0 0 1 0 0,0 0-1 0 0,-1-1 0 0 0,1 1 1 0 0,0-1-1 0 0,-3 4 1 0 0,-12 19 129 0 0,-34 42 0 0 0,39-54-5 0 0,11-13-133 0 0,-1 1 0 0 0,1-1 0 0 0,-1 1 0 0 0,1-1 0 0 0,0 1 1 0 0,-1 0-1 0 0,1-1 0 0 0,-1 1 0 0 0,1 0 0 0 0,0-1 0 0 0,0 1 0 0 0,-1 0 0 0 0,1-1 0 0 0,0 1 1 0 0,0 0-1 0 0,0 0 0 0 0,0-1 0 0 0,0 1 0 0 0,0 0 0 0 0,0 0 0 0 0,0-1 0 0 0,0 1 0 0 0,0 0 1 0 0,0 0-1 0 0,0-1 0 0 0,1 1 0 0 0,-1 0 0 0 0,0-1 0 0 0,0 1 0 0 0,1 0 0 0 0,-1-1 0 0 0,0 1 1 0 0,1 0-1 0 0,-1-1 0 0 0,1 1 0 0 0,-1-1 0 0 0,1 1 0 0 0,-1-1 0 0 0,1 1 0 0 0,0-1 0 0 0,-1 1 1 0 0,1-1-1 0 0,-1 0 0 0 0,1 1 0 0 0,0-1 0 0 0,-1 0 0 0 0,1 1 0 0 0,0-1 0 0 0,0 0 1 0 0,0 0-1 0 0,10 4-15 0 0,-1-1 1 0 0,0-1-1 0 0,14 2 1 0 0,9 3 33 0 0,-17-1-28 0 0,-3-2-8 0 0,-1 0 1 0 0,0 1-1 0 0,-1 1 0 0 0,1 0 1 0 0,11 8-1 0 0,-20-12 2 0 0,1 1 0 0 0,-1 0 0 0 0,0 0 0 0 0,0 0-1 0 0,-1 0 1 0 0,1 1 0 0 0,0-1 0 0 0,-1 1 0 0 0,0 0 0 0 0,0-1 0 0 0,0 1 0 0 0,-1 0 0 0 0,1 0 0 0 0,-1 0 0 0 0,0 1 0 0 0,0-1 0 0 0,0 0-1 0 0,0 0 1 0 0,-1 1 0 0 0,0 5 0 0 0,1 2-16 0 0,-1-7 14 0 0,1 0-1 0 0,-1 0 1 0 0,0 0 0 0 0,-1-1-1 0 0,1 1 1 0 0,-1 0-1 0 0,0 0 1 0 0,-2 7-1 0 0,-4 2 46 0 0,0 0-1 0 0,0 0 0 0 0,-1 0 1 0 0,-1-1-1 0 0,0 0 1 0 0,-1-1-1 0 0,-1 0 0 0 0,0 0 1 0 0,0-1-1 0 0,-1-1 1 0 0,0 0-1 0 0,-1-1 0 0 0,0 0 1 0 0,-1-1-1 0 0,0 0 1 0 0,0-1-1 0 0,0-1 0 0 0,-1 0 1 0 0,0-1-1 0 0,0 0 1 0 0,-27 3-1 0 0,6-3 683 0 0,-54-2 1 0 0,87-4-708 0 0,0 0 0 0 0,1 0 0 0 0,-1 0-1 0 0,0 0 1 0 0,0-1 0 0 0,1 1 0 0 0,-1-1 0 0 0,1 0 0 0 0,-3-2 0 0 0,4 4-59 0 0,0-1 0 0 0,0 0 0 0 0,0 0 0 0 0,0 1 0 0 0,0-1-1 0 0,0 0 1 0 0,0 0 0 0 0,0 0 0 0 0,0 0 0 0 0,0 0 0 0 0,1-1 0 0 0,-1 1 0 0 0,0 0 0 0 0,1 0 0 0 0,-1 0 0 0 0,1 0-1 0 0,0-1 1 0 0,-1 1 0 0 0,1 0 0 0 0,0-1 0 0 0,0 1 0 0 0,0 0 0 0 0,0-1 0 0 0,0 1 0 0 0,0 0 0 0 0,0 0-1 0 0,0-2 1 0 0,14-26-2658 0 0,0 1 0 0 0,24-32 0 0 0,-29 47 1494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8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18 924 0 0,'0'0'3468'0'0,"0"-3"-3085"0"0,0-8-80 0 0,0 8 502 0 0,0 5-551 0 0,-1 2-205 0 0,1 1 1 0 0,-1-1 0 0 0,-1 1-1 0 0,1-1 1 0 0,-1 0 0 0 0,1 0-1 0 0,-1 0 1 0 0,-3 5 0 0 0,-7 16 131 0 0,-126 405 1258 0 0,114-338-1241 0 0,5 1 0 0 0,-12 162 0 0 0,31-94-212 0 0,0-144-35 0 0,2-1 0 0 0,0 1-1 0 0,1-1 1 0 0,0 1 0 0 0,10 24 0 0 0,-10-29-126 0 0,1-1 0 0 0,1 1 0 0 0,0-1 0 0 0,1 0 0 0 0,0 0 0 0 0,8 10 0 0 0,-10-16-411 0 0,0 0 1 0 0,1-1-1 0 0,-1 1 1 0 0,1-1-1 0 0,0 0 1 0 0,1 0-1 0 0,6 3 1 0 0,-8-4-887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8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50 155 1120 0 0,'39'-45'861'0'0,"-29"35"-573"0"0,0 0-1 0 0,-2-1 1 0 0,1 0-1 0 0,-1 0 1 0 0,11-22-1 0 0,-3 9 1230 0 0,-15 30-1491 0 0,0 0 0 0 0,0 0 0 0 0,-1 0 0 0 0,0 0 0 0 0,0 0 0 0 0,-1 0 0 0 0,0 0 0 0 0,0 0 0 0 0,-2 6 0 0 0,-20 63 250 0 0,12-40-171 0 0,-13 43 61 0 0,-57 168 87 0 0,59-177-3886 0 0,18-63 2411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9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20 1100 0 0,'-12'0'2377'0'0,"17"1"-544"0"0,23-1-503 0 0,109-9-148 0 0,70-3-3109 0 0,-166 12-66 0 0,-26 0 815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49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11 2104 0 0,'0'-1'93'0'0,"0"1"0"0"0,0 0 0 0 0,0-1 0 0 0,0 1 1 0 0,0-1-1 0 0,0 1 0 0 0,1-1 0 0 0,-1 1 0 0 0,0 0 0 0 0,0-1 0 0 0,0 1 0 0 0,0 0 0 0 0,0-1 0 0 0,1 1 0 0 0,-1 0 0 0 0,0-1 0 0 0,0 1 0 0 0,1 0 0 0 0,-1-1 1 0 0,0 1-1 0 0,1 0 0 0 0,-1 0 0 0 0,0-1 0 0 0,1 1 0 0 0,-1 0 0 0 0,0 0 0 0 0,1-1 0 0 0,-1 1 0 0 0,1 0 0 0 0,-1 0 0 0 0,0 0 0 0 0,1 0 0 0 0,0 0 0 0 0,18 1 1218 0 0,20 15-310 0 0,-35-13-949 0 0,0-1-1 0 0,0 2 1 0 0,0-1-1 0 0,-1 0 1 0 0,1 1-1 0 0,-1 0 1 0 0,1-1-1 0 0,-1 1 1 0 0,-1 1 0 0 0,1-1-1 0 0,0 0 1 0 0,-1 1-1 0 0,0-1 1 0 0,0 1-1 0 0,0 0 1 0 0,-1-1-1 0 0,0 1 1 0 0,0 0 0 0 0,0 0-1 0 0,0 0 1 0 0,-1 0-1 0 0,0 0 1 0 0,0 9-1 0 0,-1 2 6 0 0,-1 0-1 0 0,-1-1 1 0 0,0 1-1 0 0,-1-1 1 0 0,-1 0-1 0 0,-11 24 1 0 0,2-10 7 0 0,-2-2-1 0 0,-1 0 1 0 0,-1-1 0 0 0,-1-1 0 0 0,-1-1-1 0 0,-1-1 1 0 0,-1 0 0 0 0,-1-2 0 0 0,-1 0-1 0 0,-39 24 1 0 0,59-42-56 0 0,0-1 0 0 0,0 1 0 0 0,-1-1-1 0 0,1 0 1 0 0,0-1 0 0 0,-1 1 0 0 0,1-1 0 0 0,-1 0-1 0 0,-6 1 1 0 0,8-2 9 0 0,-12-2 10 0 0,14 1-28 0 0,-1 0 1 0 0,1 0-1 0 0,-1 0 1 0 0,1 0-1 0 0,0 0 1 0 0,-1 0-1 0 0,1 0 1 0 0,0 0 0 0 0,0 0-1 0 0,0-1 1 0 0,0 1-1 0 0,0 0 1 0 0,0-1-1 0 0,0 1 1 0 0,0-1 0 0 0,1 1-1 0 0,-1-1 1 0 0,0 1-1 0 0,1-1 1 0 0,-1 0-1 0 0,1 1 1 0 0,0-1-1 0 0,0 0 1 0 0,-1 1 0 0 0,1-1-1 0 0,0 0 1 0 0,0 1-1 0 0,1-1 1 0 0,-1 0-1 0 0,0 1 1 0 0,1-3-1 0 0,2-5 17 0 0,0 0 0 0 0,0 0 0 0 0,1 1 0 0 0,8-14-1 0 0,-5 7-8 0 0,-5 12-5 0 0,-1 0 1 0 0,1-1-1 0 0,0 1 0 0 0,0 0 1 0 0,0 0-1 0 0,0 0 1 0 0,1 0-1 0 0,-1 1 0 0 0,1-1 1 0 0,0 1-1 0 0,-1-1 1 0 0,1 1-1 0 0,0 0 0 0 0,0 0 1 0 0,1 0-1 0 0,-1 1 0 0 0,0-1 1 0 0,1 1-1 0 0,-1-1 1 0 0,1 1-1 0 0,-1 0 0 0 0,1 1 1 0 0,-1-1-1 0 0,1 1 1 0 0,0-1-1 0 0,-1 1 0 0 0,1 0 1 0 0,0 0-1 0 0,-1 1 0 0 0,1-1 1 0 0,-1 1-1 0 0,5 1 1 0 0,20 10 32 0 0,29 19 0 0 0,-28-14-163 0 0,45 17 0 0 0,-63-29-154 0 0,1-2 0 0 0,0 1 0 0 0,19 2 0 0 0,-27-6-280 0 0,1 1 0 0 0,-1-1 1 0 0,1 0-1 0 0,-1-1 0 0 0,1 1 0 0 0,-1-1 1 0 0,1 0-1 0 0,6-2 0 0 0,20-12-694 0 0,-6 2 8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50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19 1280 0 0,'-3'11'781'0'0,"-1"0"-1"0"0,0 0 1 0 0,-11 20 0 0 0,10-21-413 0 0,0 0 1 0 0,1 1 0 0 0,0-1-1 0 0,-3 13 1 0 0,5-15-228 0 0,0 0 0 0 0,1 0 1 0 0,0 0-1 0 0,1 0 0 0 0,0 0 0 0 0,0 0 0 0 0,1 0 1 0 0,0 0-1 0 0,0 0 0 0 0,0-1 0 0 0,1 1 1 0 0,1 0-1 0 0,-1-1 0 0 0,1 1 0 0 0,6 10 0 0 0,-1-5-1 0 0,0 0-1 0 0,19 20 0 0 0,-24-30-125 0 0,1 1 0 0 0,0-1 0 0 0,0 0 0 0 0,1 0 0 0 0,-1-1 0 0 0,0 1 0 0 0,1-1-1 0 0,0 0 1 0 0,-1 0 0 0 0,11 2 0 0 0,-10-3-5 0 0,0-1 0 0 0,-1 1 0 0 0,1-1 0 0 0,0-1 0 0 0,0 1 0 0 0,0-1 0 0 0,-1 1 0 0 0,1-1 0 0 0,0-1 0 0 0,-1 1 0 0 0,1-1 0 0 0,-1 0 0 0 0,1 0 0 0 0,-1 0 0 0 0,0 0 0 0 0,6-4 0 0 0,3-2-42 0 0,4-1 27 0 0,0-2 1 0 0,0 0-1 0 0,-1-1 1 0 0,-1 0 0 0 0,0-2-1 0 0,-1 1 1 0 0,-1-2-1 0 0,0 0 1 0 0,0 0 0 0 0,-2-2-1 0 0,0 1 1 0 0,-1-1 0 0 0,0-1-1 0 0,10-28 1 0 0,-17 37-51 0 0,-1-1 0 0 0,0 1 1 0 0,0-1-1 0 0,-1 0 0 0 0,0-16 1 0 0,-1 25 53 0 0,0 0 0 0 0,0 0 0 0 0,-1-1 0 0 0,1 1 0 0 0,0 0 0 0 0,-1 0 0 0 0,1-1 0 0 0,0 1 0 0 0,-1 0 0 0 0,1 0 0 0 0,-1 0 0 0 0,0 0 0 0 0,1 0 0 0 0,-1 0 0 0 0,0 0 0 0 0,0 0 0 0 0,0 0 0 0 0,0 0 0 0 0,1 0 0 0 0,-1 0 1 0 0,0 0-1 0 0,-1 1 0 0 0,1-1 0 0 0,0 0 0 0 0,0 1 0 0 0,0-1 0 0 0,0 1 0 0 0,0-1 0 0 0,-1 1 0 0 0,1 0 0 0 0,0 0 0 0 0,0-1 0 0 0,-1 1 0 0 0,1 0 0 0 0,-2 0 0 0 0,0 0-8 0 0,-1 0 0 0 0,0 0 1 0 0,0 0-1 0 0,1 1 0 0 0,-1-1 0 0 0,0 1 0 0 0,1 0 0 0 0,-1 0 1 0 0,1 0-1 0 0,-1 0 0 0 0,-3 3 0 0 0,-4 3 13 0 0,2 0-1 0 0,-1 1 0 0 0,1 0 1 0 0,0 1-1 0 0,0 0 1 0 0,1 0-1 0 0,1 1 0 0 0,0 0 1 0 0,0 0-1 0 0,1 1 1 0 0,-9 19-1 0 0,-3 12 3 0 0,-21 81-1 0 0,26-77 1 0 0,-37 157 117 0 0,-2 7-157 0 0,37-151 54 0 0,11-39-90 0 0,-1 1 0 0 0,-11 25-1 0 0,30-86-5832 0 0,-5 14 4673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3.8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1240 0 0,'0'8'4513'0'0,"-1"-6"-3823"0"0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50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 1008 0 0,'-3'7'724'0'0,"-3"6"1537"0"0,6-12-2230 0 0,1-1-1 0 0,-1 0 0 0 0,0 0 1 0 0,1 0-1 0 0,-1 0 1 0 0,1 0-1 0 0,-1 0 0 0 0,1 0 1 0 0,-1 0-1 0 0,1 0 0 0 0,-1 0 1 0 0,1 0-1 0 0,-1 0 1 0 0,1 0-1 0 0,-1 0 0 0 0,1 0 1 0 0,-1-1-1 0 0,0 1 1 0 0,1 0-1 0 0,-1 0 0 0 0,1 0 1 0 0,-1-1-1 0 0,0 1 0 0 0,1 0 1 0 0,-1-1-1 0 0,1 1 1 0 0,-1 0-1 0 0,0-1 0 0 0,0 1 1 0 0,1-1-1 0 0,0 1 5 0 0,-1-1-1 0 0,1 1 1 0 0,-1 0-1 0 0,1-1 1 0 0,-1 1 0 0 0,1 0-1 0 0,-1-1 1 0 0,1 1-1 0 0,-1 0 1 0 0,0-1 0 0 0,1 1-1 0 0,-1-1 1 0 0,0 1-1 0 0,1-1 1 0 0,-1 1 0 0 0,0-1-1 0 0,0 1 1 0 0,1-1-1 0 0,-1 1 1 0 0,0-1 0 0 0,0 0-1 0 0,0 1 1 0 0,0-1-1 0 0,0 0 1 0 0,0 1 14 0 0,0-1-1 0 0,0 1 1 0 0,0 0 0 0 0,0-1 0 0 0,0 1-1 0 0,-1 0 1 0 0,1-1 0 0 0,0 1 0 0 0,0 0 0 0 0,-1 0-1 0 0,1-1 1 0 0,0 1 0 0 0,-1 0 0 0 0,1 0-1 0 0,0 0 1 0 0,0-1 0 0 0,-1 1 0 0 0,1 0-1 0 0,0 0 1 0 0,-1 0 0 0 0,1 0 0 0 0,-1 0-1 0 0,1-1 1 0 0,0 1 0 0 0,-1 0 0 0 0,1 0-1 0 0,0 0 1 0 0,-1 0 0 0 0,1 0 0 0 0,-1 0-1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51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1468 0 0,'4'0'555'0'0,"-2"0"-464"0"0,1 0 1 0 0,0 0-1 0 0,0 0 0 0 0,0 0 1 0 0,0 0-1 0 0,-1-1 0 0 0,1 0 1 0 0,0 1-1 0 0,0-1 1 0 0,-1 0-1 0 0,1 0 0 0 0,-1-1 1 0 0,1 1-1 0 0,-1-1 0 0 0,1 1 1 0 0,-1-1-1 0 0,0 0 0 0 0,0 1 1 0 0,0-1-1 0 0,0 0 1 0 0,0-1-1 0 0,3-3 0 0 0,0 1 58 0 0,-3 3-82 0 0,0 0 0 0 0,1 0 1 0 0,-1 1-1 0 0,1-1 0 0 0,-1 1 0 0 0,1 0 0 0 0,-1 0 0 0 0,1 0 1 0 0,0 0-1 0 0,-1 0 0 0 0,1 0 0 0 0,0 1 0 0 0,0-1 1 0 0,0 1-1 0 0,0 0 0 0 0,-1 0 0 0 0,1 0 0 0 0,4 1 0 0 0,-2-1 99 0 0,-3 0 94 0 0,0 0-221 0 0,0 0 1 0 0,1 1-1 0 0,-1-1 1 0 0,0 1 0 0 0,1 0-1 0 0,-1-1 1 0 0,0 1-1 0 0,0 0 1 0 0,0 0-1 0 0,0 1 1 0 0,0-1 0 0 0,3 2-1 0 0,-2-1-2 0 0,-2-1-13 0 0,0 0 1 0 0,0 0-1 0 0,-1 0 0 0 0,1 0 1 0 0,0 1-1 0 0,0-1 0 0 0,0 0 1 0 0,-1 0-1 0 0,1 1 0 0 0,-1-1 1 0 0,1 1-1 0 0,-1-1 1 0 0,0 1-1 0 0,1-1 0 0 0,-1 0 1 0 0,0 1-1 0 0,0-1 0 0 0,0 1 1 0 0,0 2-1 0 0,0 0-2 0 0,-1-1-1 0 0,1 1 1 0 0,-1 0-1 0 0,0-1 1 0 0,0 1-1 0 0,0-1 1 0 0,-3 6-1 0 0,-98 140 382 0 0,101-147-392 0 0,-10 10 92 0 0,9-10-66 0 0,0-1 1 0 0,0 1-1 0 0,0 0 1 0 0,0 0 0 0 0,1 0-1 0 0,-1 0 1 0 0,1 0-1 0 0,-1 0 1 0 0,1 0-1 0 0,0 0 1 0 0,0 0-1 0 0,0 1 1 0 0,-1 4-1 0 0,6-5 69 0 0,6 3-48 0 0,0-1 0 0 0,0-1 0 0 0,1 1 0 0 0,0-2 0 0 0,-1 1 0 0 0,1-2 0 0 0,18 2 0 0 0,89-4-33 0 0,-58 0-1078 0 0,-8 1-4148 0 0,-44 0 3873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5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0 1580 0 0,'0'0'2569'0'0,"-4"4"-2158"0"0,2-2-356 0 0,0 1 1 0 0,0 0 0 0 0,0 0-1 0 0,0 0 1 0 0,1 0 0 0 0,-1 0-1 0 0,1 1 1 0 0,0-1 0 0 0,0 0-1 0 0,0 1 1 0 0,0-1 0 0 0,1 1-1 0 0,-1-1 1 0 0,1 7 0 0 0,1 67 654 0 0,0-39-585 0 0,-1 102 36 0 0,0-135-256 0 0,0 0 0 0 0,-1 0-1 0 0,1 0 1 0 0,-1 0 0 0 0,-1 0-1 0 0,-2 7 1 0 0,2-8-405 0 0,1 1 1 0 0,0 0-1 0 0,-1-1 0 0 0,2 1 0 0 0,-1 0 0 0 0,0 7 1 0 0,1-8-599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53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1632 0 0,'6'0'3220'0'0,"28"0"-613"0"0,81-2-3135 0 0,-102 2 319 0 0,0 0 1 0 0,0-1 0 0 0,0-1 0 0 0,-1 0 0 0 0,13-5 0 0 0,36-6-988 0 0,9-2-918 0 0,-38 7 874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53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 1532 0 0,'1'-3'2890'0'0,"2"8"-1134"0"0,6 22-588 0 0,9 40-823 0 0,84 341 1504 0 0,-87-352-1697 0 0,-9-29-36 0 0,18 49 0 0 0,-13-97-20 0 0,-4-3-102 0 0,-2-1-1 0 0,3-36 1 0 0,2-6 11 0 0,3 8-122 0 0,2 1 1 0 0,3 1-1 0 0,2 0 0 0 0,3 2 0 0 0,2 0 0 0 0,45-70 0 0 0,-68 121 57 0 0,3-5-799 0 0,1 1 0 0 0,-1-1-1 0 0,1 1 1 0 0,0 1 0 0 0,11-10-1 0 0,-12 15-430 0 0,0 1-12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54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0 1624 0 0,'-12'13'460'0'0,"1"0"-1"0"0,0 0 0 0 0,1 1 1 0 0,0 0-1 0 0,1 1 0 0 0,1 0 1 0 0,-8 19-1 0 0,1 6 366 0 0,-19 72 0 0 0,19-33-331 0 0,3 1 0 0 0,3 0 0 0 0,3 122 0 0 0,7-194-576 0 0,0 0 0 0 0,0-1 0 0 0,1 1 0 0 0,0 0 0 0 0,0-1 0 0 0,1 0 0 0 0,-1 1 0 0 0,2-1 0 0 0,-1 0 0 0 0,1-1 0 0 0,0 1 0 0 0,1-1 0 0 0,-1 0 0 0 0,7 6 0 0 0,-10-10-132 0 0,0-1 0 0 0,1 0 0 0 0,-1 1 0 0 0,0-1 0 0 0,1 0 0 0 0,0 0 0 0 0,-1 0 0 0 0,1 0 0 0 0,-1 0 0 0 0,1 0 0 0 0,0-1 1 0 0,0 1-1 0 0,0 0 0 0 0,-1-1 0 0 0,1 0 0 0 0,0 1 0 0 0,0-1 0 0 0,0 0 0 0 0,0 0 0 0 0,0 0 0 0 0,2 0 0 0 0,13 0-1014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54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5 1580 0 0,'-9'13'2049'0'0,"5"-10"-1737"0"0,1 1 1 0 0,1 0-1 0 0,-1 0 1 0 0,1 1-1 0 0,-1-1 1 0 0,-2 9 0 0 0,-1 9 165 0 0,0 0 0 0 0,2 1 1 0 0,0-1-1 0 0,1 1 0 0 0,1 32 1 0 0,3-45-434 0 0,1-1 0 0 0,0 1 0 0 0,0-1 0 0 0,1 0 1 0 0,0 0-1 0 0,0 0 0 0 0,1 0 0 0 0,0 0 0 0 0,1-1 0 0 0,0 0 0 0 0,0 1 1 0 0,1-2-1 0 0,0 1 0 0 0,0-1 0 0 0,1 0 0 0 0,0 0 0 0 0,10 7 1 0 0,-13-12-33 0 0,0 0 0 0 0,1 0 0 0 0,-1-1 0 0 0,1 1 0 0 0,-1-1 0 0 0,1 0 0 0 0,-1 0 0 0 0,1-1 0 0 0,0 1 0 0 0,0-1 0 0 0,-1 0 0 0 0,1 0 0 0 0,0-1 0 0 0,-1 1 1 0 0,1-1-1 0 0,0 0 0 0 0,-1 0 0 0 0,1-1 0 0 0,-1 1 0 0 0,1-1 0 0 0,-1 0 0 0 0,0 0 0 0 0,7-5 0 0 0,3-3 2 0 0,0 0 0 0 0,0 0 1 0 0,-1-1-1 0 0,0-1 0 0 0,13-16 0 0 0,-15 13-14 0 0,0-1-1 0 0,-1 0 0 0 0,0 0 0 0 0,-1-1 1 0 0,-1-1-1 0 0,-1 1 0 0 0,0-1 1 0 0,-2 0-1 0 0,0-1 0 0 0,-1 1 0 0 0,0-1 1 0 0,-2 0-1 0 0,1-24 0 0 0,-3 42 0 0 0,0 1-1 0 0,0-1 1 0 0,0 0-1 0 0,0 0 1 0 0,-1 0-1 0 0,1 0 0 0 0,0 0 1 0 0,0 0-1 0 0,-1 0 1 0 0,1 0-1 0 0,0 0 1 0 0,-1 1-1 0 0,1-1 1 0 0,-1 0-1 0 0,1 0 1 0 0,-1 1-1 0 0,1-1 0 0 0,-1 0 1 0 0,0 0-1 0 0,1 1 1 0 0,-1-1-1 0 0,0 1 1 0 0,1-1-1 0 0,-1 1 1 0 0,0-1-1 0 0,0 1 1 0 0,0-1-1 0 0,0 1 1 0 0,1-1-1 0 0,-1 1 0 0 0,0 0 1 0 0,0 0-1 0 0,0 0 1 0 0,0-1-1 0 0,0 1 1 0 0,0 0-1 0 0,0 0 1 0 0,0 0-1 0 0,0 0 1 0 0,0 0-1 0 0,-1 1 0 0 0,-2-1 8 0 0,0 1 0 0 0,0 0 0 0 0,0 0-1 0 0,1 0 1 0 0,-1 0 0 0 0,0 1-1 0 0,-6 3 1 0 0,1 1-22 0 0,0 1 1 0 0,1 1-1 0 0,0-1 0 0 0,0 1 1 0 0,1 1-1 0 0,0-1 0 0 0,-11 20 1 0 0,4-5 12 0 0,2 0 0 0 0,-11 29 0 0 0,10-14 57 0 0,2 0-1 0 0,1 0 0 0 0,2 1 1 0 0,-5 65-1 0 0,7 160-17 0 0,6-192-201 0 0,0-57 104 0 0,-1-1 0 0 0,0 1 0 0 0,-1-1 0 0 0,0 1 0 0 0,-1-1 0 0 0,-9 26 0 0 0,10-35-73 0 0,2-1-1 0 0,-1 1 1 0 0,0-1-1 0 0,1 1 1 0 0,0 0 0 0 0,0-1-1 0 0,1 9 1 0 0,0 1-872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4:54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1 1732 0 0,'11'24'831'0'0,"-1"0"-1"0"0,-2 0 1 0 0,9 38 0 0 0,-6-21-211 0 0,0 10-120 0 0,-3 0 1 0 0,-2 0-1 0 0,-2 0 0 0 0,-3 71 0 0 0,-1-103-381 0 0,0 7-32 0 0,-2 1 0 0 0,0-1 0 0 0,-2 1 0 0 0,-1-1 0 0 0,-8 28 0 0 0,1-9 40 0 0,-102 341 490 0 0,18-135-4243 0 0,56-166 997 0 0,18-46 1427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26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1344 0 0,'0'0'831'0'0,"0"-3"-461"0"0,0-13 1553 0 0,6 21-1707 0 0,-3-3-188 0 0,0 1-1 0 0,-1-1 1 0 0,1 1-1 0 0,-1-1 0 0 0,0 1 1 0 0,0 0-1 0 0,0 0 0 0 0,0 0 1 0 0,0 0-1 0 0,-1 0 0 0 0,0 1 1 0 0,1-1-1 0 0,-1 0 1 0 0,0 1-1 0 0,0-1 0 0 0,-1 1 1 0 0,1-1-1 0 0,-1 1 0 0 0,0-1 1 0 0,0 5-1 0 0,1 21 127 0 0,0-11-11 0 0,-1 0-1 0 0,-5 34 1 0 0,0-25-74 0 0,0 2 64 0 0,-3 43 1 0 0,0 493 910 0 0,8-486-1105 0 0,13 45 100 0 0,-13-52-174 0 0,0-39-2836 0 0,0-33 2904 0 0,0 1 0 0 0,0 0 0 0 0,0 0 0 0 0,-1-1 0 0 0,1 1 0 0 0,0 0 0 0 0,0-1 0 0 0,0 1-1 0 0,-1 0 1 0 0,1-1 0 0 0,0 1 0 0 0,-1 0 0 0 0,1-1 0 0 0,0 1 0 0 0,-1-1 0 0 0,1 1 0 0 0,-1-1 0 0 0,1 1 0 0 0,-1-1 0 0 0,1 1 0 0 0,-2 0 0 0 0,-3-1-619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29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88 1088 0 0,'0'0'793'0'0,"-4"5"-573"0"0,2-3-172 0 0,0-1 0 0 0,1 1 0 0 0,-1 0 0 0 0,0 0 0 0 0,1 0 0 0 0,0 1 0 0 0,0-1 0 0 0,-1 0 0 0 0,1 1 0 0 0,0-1 0 0 0,1 0 0 0 0,-1 1 0 0 0,0-1 0 0 0,1 1 0 0 0,-1-1-1 0 0,1 1 1 0 0,0-1 0 0 0,0 1 0 0 0,0 0 0 0 0,0-1 0 0 0,1 1 0 0 0,-1-1 0 0 0,1 4 0 0 0,3 10 31 0 0,0 0-1 0 0,1-1 1 0 0,0 1-1 0 0,1-1 1 0 0,1 0-1 0 0,1-1 0 0 0,15 23 1 0 0,-19-31-57 0 0,0-1 0 0 0,1 1 1 0 0,-1-1-1 0 0,1 0 0 0 0,1 0 0 0 0,-1-1 1 0 0,1 0-1 0 0,-1 0 0 0 0,1 0 0 0 0,0-1 1 0 0,1 1-1 0 0,-1-2 0 0 0,0 1 0 0 0,1-1 1 0 0,0 1-1 0 0,-1-2 0 0 0,1 1 0 0 0,0-1 1 0 0,0 0-1 0 0,7 0 0 0 0,12 0 19 0 0,-19 0-43 0 0,-1 0 0 0 0,1-1 0 0 0,0 0 0 0 0,-1 0 0 0 0,1-1 0 0 0,13-3 0 0 0,-4 0 12 0 0,1-2-1 0 0,-1 0 1 0 0,-1-1 0 0 0,1 0 0 0 0,-1-2 0 0 0,-1 1 0 0 0,0-2 0 0 0,0 0-1 0 0,0-1 1 0 0,-1 0 0 0 0,-1-1 0 0 0,0 0 0 0 0,13-18 0 0 0,-23 26-16 0 0,0 0-1 0 0,0 0 1 0 0,-1 0 0 0 0,1 0 0 0 0,-1 0 0 0 0,0-1 0 0 0,0 1 0 0 0,0-8-1 0 0,7-20-8 0 0,-7 31 53 0 0,-1-13 117 0 0,-1 9-147 0 0,0 0 0 0 0,0 0-1 0 0,-1 0 1 0 0,1-1 0 0 0,-1 1-1 0 0,0 0 1 0 0,-1 1 0 0 0,1-1-1 0 0,-1 0 1 0 0,-6-8 0 0 0,-36-38 93 0 0,43 49-71 0 0,0 1-1 0 0,0-1 1 0 0,0 1 0 0 0,0 0 0 0 0,-1-1 0 0 0,1 1-1 0 0,0 0 1 0 0,-1 0 0 0 0,1 0 0 0 0,0 1 0 0 0,-1-1-1 0 0,1 1 1 0 0,-1-1 0 0 0,1 1 0 0 0,-5 0-1 0 0,6 0 25 0 0,-2 0 29 0 0,-2 1-78 0 0,1 0-1 0 0,-1 0 1 0 0,1 1-1 0 0,0 0 0 0 0,-1-1 1 0 0,1 2-1 0 0,0-1 1 0 0,0 0-1 0 0,0 1 1 0 0,0 0-1 0 0,0 0 1 0 0,1 0-1 0 0,0 0 1 0 0,-1 1-1 0 0,1-1 0 0 0,-3 6 1 0 0,-5 4 11 0 0,2 0 0 0 0,-1 1 0 0 0,-10 24 0 0 0,-2 13 207 0 0,2 2 1 0 0,3 0-1 0 0,-21 106 1 0 0,-3 169-39 0 0,41-327-185 0 0,-6 85 11 0 0,-2 23 114 0 0,7-93-428 0 0,0 12 418 0 0,2-28-251 0 0,-1 1 0 0 0,0-1-1 0 0,0 1 1 0 0,0-1 0 0 0,0 1 0 0 0,-1 0 0 0 0,1-1 0 0 0,0 1 0 0 0,0-1-1 0 0,0 1 1 0 0,0-1 0 0 0,0 1 0 0 0,-1-1 0 0 0,1 1 0 0 0,0-1 0 0 0,-1 1-1 0 0,1-1 1 0 0,0 1 0 0 0,-1-1 0 0 0,1 1 0 0 0,0-1 0 0 0,-1 0 0 0 0,1 1-1 0 0,-1-1 1 0 0,1 1 0 0 0,-1-1 0 0 0,1 0 0 0 0,-1 0 0 0 0,0 1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4.2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0 988 0 0,'3'0'798'0'0,"11"0"-48"0"0,-11 0 928 0 0,1 1-1227 0 0,-3 0-419 0 0,1 0 0 0 0,-1-1 0 0 0,0 1 0 0 0,0 0 0 0 0,0 0 0 0 0,0 0 0 0 0,0 0 1 0 0,0 0-1 0 0,-1 0 0 0 0,1 0 0 0 0,0 0 0 0 0,0 0 0 0 0,-1 0 0 0 0,1 0 0 0 0,-1 1 0 0 0,1-1 0 0 0,-1 0 0 0 0,1 0 0 0 0,-1 1 0 0 0,0-1 0 0 0,1 0 0 0 0,-1 1 0 0 0,0-1 0 0 0,0 0 1 0 0,0 1-1 0 0,0-1 0 0 0,0 0 0 0 0,-1 1 0 0 0,1-1 0 0 0,0 0 0 0 0,-1 2 0 0 0,-11 52 646 0 0,9-45-681 0 0,-7 30 194 0 0,1 0-1 0 0,-3 43 1 0 0,8-13-4028 0 0,4-60 2596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29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1132 0 0,'-4'6'724'0'0,"-1"0"-72"0"0,1-4-76 0 0,0 1-124 0 0,2 5 44 0 0,0-4-188 0 0,2 2 24 0 0,-2 0-68 0 0,2-2-24 0 0,0 1-88 0 0,2-3-19 0 0,-2 2-13 0 0,4 0-188 0 0,0-2-221 0 0,3-6-215 0 0,-3 2-512 0 0,0 2-208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30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1024 0 0,'2'0'800'0'0,"0"2"-140"0"0,0-2-156 0 0,3 2-156 0 0,-1-2 92 0 0,2 0-108 0 0,-4 2-144 0 0,2-2-16 0 0,0 4-24 0 0,2-4-280 0 0,-2 0-300 0 0,1 0-724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30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 1696 0 0,'-3'0'402'0'0,"1"0"-1"0"0,-1 0 1 0 0,1 0-1 0 0,0 1 1 0 0,-1-1-1 0 0,1 1 1 0 0,0 0 0 0 0,-1-1-1 0 0,-2 3 1 0 0,5-3-368 0 0,0 0 1 0 0,0 0 0 0 0,-1 0 0 0 0,1 0-1 0 0,0 0 1 0 0,0 0 0 0 0,0 0 0 0 0,0 0-1 0 0,0 1 1 0 0,0-1 0 0 0,0 0-1 0 0,-1 0 1 0 0,1 0 0 0 0,0 0 0 0 0,0 0-1 0 0,0 0 1 0 0,0 0 0 0 0,0 1 0 0 0,0-1-1 0 0,0 0 1 0 0,0 0 0 0 0,0 0-1 0 0,0 0 1 0 0,0 0 0 0 0,0 1 0 0 0,0-1-1 0 0,0 0 1 0 0,0 0 0 0 0,0 0 0 0 0,0 0-1 0 0,0 0 1 0 0,0 1 0 0 0,0-1 0 0 0,0 0-1 0 0,0 0 1 0 0,0 0 0 0 0,0 0-1 0 0,0 0 1 0 0,0 0 0 0 0,0 1 0 0 0,0-1-1 0 0,0 0 1 0 0,0 0 0 0 0,0 0 0 0 0,1 0-1 0 0,-1 0 1 0 0,15 6 368 0 0,11-4-147 0 0,1-1 1 0 0,39-2 0 0 0,-16-1-106 0 0,285-8 334 0 0,92-2-1720 0 0,-300 13-3454 0 0,-105-1 3448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32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33 1256 0 0,'0'0'4010'0'0,"-3"-1"-3900"0"0,2 1-104 0 0,1 0 0 0 0,-1 0-1 0 0,1 0 1 0 0,0 0 0 0 0,-1 0 0 0 0,1 0 0 0 0,-1 0 0 0 0,1 0-1 0 0,0 0 1 0 0,-1-1 0 0 0,1 1 0 0 0,0 0 0 0 0,-1 0 0 0 0,1 0-1 0 0,0 0 1 0 0,-1-1 0 0 0,1 1 0 0 0,0 0 0 0 0,-1 0 0 0 0,1-1-1 0 0,0 1 1 0 0,-1 0 0 0 0,1-1 0 0 0,0 1 0 0 0,0 0 0 0 0,0-1-1 0 0,-1 1 1 0 0,1 0 0 0 0,0-1 0 0 0,0 1 0 0 0,0 0 0 0 0,0-1-1 0 0,0 1 1 0 0,-1-1 0 0 0,1 1 0 0 0,0 0 0 0 0,0-1 0 0 0,0 1-1 0 0,0 0 1 0 0,0-1 0 0 0,0 1 0 0 0,0-1 0 0 0,1 1 0 0 0,-1 0 0 0 0,0-1-1 0 0,0 1 1 0 0,0-1 0 0 0,0 1 0 0 0,0 0 0 0 0,1-1 0 0 0,-1 1-1 0 0,0 0 1 0 0,0-1 0 0 0,0 1 0 0 0,1 0 0 0 0,-1-1 0 0 0,0 1-1 0 0,1 0 1 0 0,-1 0 0 0 0,0-1 0 0 0,1 1 0 0 0,-1 0 0 0 0,0 0-1 0 0,1-1 1 0 0,2 0 37 0 0,0-1 0 0 0,-1 0 0 0 0,1 1 0 0 0,0-1 0 0 0,0 1 0 0 0,0 0 0 0 0,0 0 0 0 0,0 0 0 0 0,7-1 0 0 0,-8 2-17 0 0,0 0 0 0 0,0 0 0 0 0,1 0 0 0 0,-1 1-1 0 0,0-1 1 0 0,1 1 0 0 0,-1-1 0 0 0,0 1 0 0 0,0-1 0 0 0,0 1-1 0 0,0 0 1 0 0,0 0 0 0 0,0 0 0 0 0,0 1 0 0 0,0-1-1 0 0,0 0 1 0 0,0 1 0 0 0,0-1 0 0 0,-1 1 0 0 0,1 0 0 0 0,-1-1-1 0 0,1 1 1 0 0,-1 0 0 0 0,0 0 0 0 0,0 0 0 0 0,0 0 0 0 0,0 0-1 0 0,0 0 1 0 0,0 0 0 0 0,0 0 0 0 0,0 3 0 0 0,1 2-11 0 0,0-1 0 0 0,-1 0 1 0 0,0 1-1 0 0,0-1 1 0 0,-1 1-1 0 0,0-1 0 0 0,0 1 1 0 0,0-1-1 0 0,-1 0 0 0 0,0 1 1 0 0,-1 6-1 0 0,-8 15 36 0 0,-1 0-1 0 0,-26 47 1 0 0,21-45 45 0 0,16-29-97 0 0,-1-1 1 0 0,1 0-1 0 0,0 1 1 0 0,-1-1-1 0 0,1 1 1 0 0,0-1-1 0 0,-1 1 1 0 0,1-1-1 0 0,0 1 0 0 0,0-1 1 0 0,-1 1-1 0 0,1-1 1 0 0,0 1-1 0 0,0-1 1 0 0,0 1-1 0 0,0-1 1 0 0,0 1-1 0 0,0-1 1 0 0,0 1-1 0 0,0-1 1 0 0,0 1-1 0 0,0-1 1 0 0,0 1-1 0 0,0-1 1 0 0,0 1-1 0 0,0 0 1 0 0,0-1-1 0 0,1 1 1 0 0,-1-1-1 0 0,0 1 1 0 0,0-1-1 0 0,1 1 1 0 0,80-5 356 0 0,-66 7-314 0 0,-10-1-46 0 0,0 0 0 0 0,1 1 0 0 0,-1 0 0 0 0,-1-1 0 0 0,1 2 0 0 0,0-1 0 0 0,-1 1 0 0 0,0-1 0 0 0,0 1 0 0 0,4 5 0 0 0,-6-6 8 0 0,1-1 0 0 0,-1 2 0 0 0,0-1 0 0 0,0 0 0 0 0,-1 0 0 0 0,1 1 1 0 0,-1-1-1 0 0,0 1 0 0 0,1-1 0 0 0,-2 1 0 0 0,1 0 0 0 0,0-1 0 0 0,-1 1 1 0 0,1 0-1 0 0,-1-1 0 0 0,0 1 0 0 0,-1 0 0 0 0,1 0 0 0 0,-2 6 0 0 0,-3 11-31 0 0,-1-1-1 0 0,-1 0 0 0 0,-1 0 0 0 0,0-1 0 0 0,-2 0 0 0 0,0-1 1 0 0,-14 20-1 0 0,3-12 154 0 0,16-17-49 0 0,-1-1 0 0 0,0 0-1 0 0,-1 0 1 0 0,0-1-1 0 0,0 1 1 0 0,-1-2-1 0 0,1 1 1 0 0,-1-1-1 0 0,-1 0 1 0 0,1-1-1 0 0,-1 1 1 0 0,0-2-1 0 0,-11 5 1 0 0,19-9-49 0 0,-1-3-394 0 0,1 1 179 0 0,-1-1 0 0 0,2 1 0 0 0,-1-1 0 0 0,0 1 0 0 0,0-1-1 0 0,1 0 1 0 0,-1 1 0 0 0,1-1 0 0 0,0 0 0 0 0,0 1 0 0 0,0-1-1 0 0,0 0 1 0 0,0 1 0 0 0,0-1 0 0 0,1 0 0 0 0,0 1 0 0 0,-1-1-1 0 0,1 1 1 0 0,0-1 0 0 0,0 1 0 0 0,3-5 0 0 0,5-10-1143 0 0,5-4 24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33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 1268 0 0,'1'-1'2847'0'0,"3"12"-1779"0"0,1 21-230 0 0,-5 274 984 0 0,-2-269-1804 0 0,-1 0 0 0 0,-11 45 0 0 0,0 0-833 0 0,-2-30-3811 0 0,16-46 3386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33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0 225 868 0 0,'27'-15'3866'0'0,"27"-1"-3002"0"0,-13 5-597 0 0,-39 10-252 0 0,29-9-116 0 0,-1-1 0 0 0,-1-2 1 0 0,0-1-1 0 0,0-1 0 0 0,41-31 1 0 0,-51 32-278 0 0,-15 11 151 0 0,0 1 0 0 0,0-1 1 0 0,-1-1-1 0 0,1 1 1 0 0,-1-1-1 0 0,1 1 0 0 0,-1-1 1 0 0,0 0-1 0 0,0 0 1 0 0,3-7-1 0 0,-1-2-1066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33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0 848 0 0,'-1'50'5361'0'0,"-1"7"-3742"0"0,-1 70-1127 0 0,-7 40-46 0 0,10-117-572 0 0,0 10-861 0 0,0-19-2696 0 0,6-28 1221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34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1392 0 0,'-6'170'4245'0'0,"7"-160"-4173"0"0,0 0 1 0 0,0 0 0 0 0,1 0 0 0 0,1 0 0 0 0,0 0 0 0 0,0 0-1 0 0,6 10 1 0 0,3 12 267 0 0,-7-19-293 0 0,0-1-1 0 0,0 0 0 0 0,10 15 1 0 0,-12-23-17 0 0,0 1 0 0 0,1-1 1 0 0,-1 1-1 0 0,1-1 0 0 0,0 0 1 0 0,0 0-1 0 0,0-1 0 0 0,1 1 0 0 0,0-1 1 0 0,8 5-1 0 0,-12-8-62 0 0,6-1 44 0 0,0 0 0 0 0,1 0 0 0 0,-1-1 0 0 0,0 0 0 0 0,0-1 1 0 0,0 0-1 0 0,0 0 0 0 0,0 0 0 0 0,-1-1 0 0 0,0 0 0 0 0,1 0 0 0 0,-1 0 0 0 0,-1-1 0 0 0,1 0 0 0 0,-1 0 1 0 0,0-1-1 0 0,8-10 0 0 0,10-13 34 0 0,-2-2 0 0 0,22-41 0 0 0,-34 56-22 0 0,-2 4-16 0 0,-1-1 0 0 0,0 1 0 0 0,-1-1 1 0 0,0 0-1 0 0,-1-1 0 0 0,0 1 0 0 0,-2-1 0 0 0,1 1 0 0 0,-2-1 0 0 0,1-20 0 0 0,-2 33-9 0 0,0 1 0 0 0,0-1-1 0 0,0 0 1 0 0,0 0-1 0 0,0 1 1 0 0,0-1-1 0 0,0 0 1 0 0,-1 0 0 0 0,1 1-1 0 0,0-1 1 0 0,0 0-1 0 0,-1 1 1 0 0,1-1 0 0 0,0 0-1 0 0,-1 1 1 0 0,1-1-1 0 0,-1 0 1 0 0,1 1-1 0 0,-1-1 1 0 0,1 1 0 0 0,-1-1-1 0 0,1 1 1 0 0,-1-1-1 0 0,1 1 1 0 0,-1-1 0 0 0,0 1-1 0 0,1 0 1 0 0,-1-1-1 0 0,0 1 1 0 0,1 0-1 0 0,-1-1 1 0 0,0 1 0 0 0,0 0-1 0 0,1 0 1 0 0,-1 0-1 0 0,0 0 1 0 0,0 0 0 0 0,1 0-1 0 0,-1 0 1 0 0,0 0-1 0 0,0 0 1 0 0,1 0 0 0 0,-1 0-1 0 0,-1 1 1 0 0,-1-1 5 0 0,0 1 1 0 0,0 0-1 0 0,0 0 1 0 0,0 0 0 0 0,0 1-1 0 0,1-1 1 0 0,-1 0-1 0 0,0 1 1 0 0,1 0-1 0 0,-5 3 1 0 0,-5 8 4 0 0,1 1 0 0 0,0 1-1 0 0,1-1 1 0 0,0 2 0 0 0,2-1 0 0 0,-1 1 0 0 0,2 0-1 0 0,-10 30 1 0 0,4 1 78 0 0,-14 97-1 0 0,0 113 54 0 0,21-178-359 0 0,4-9-1370 0 0,3-43-1478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34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1344 0 0,'-10'13'2672'0'0,"8"-12"-2511"0"0,1 0 0 0 0,0 0 0 0 0,0 0 1 0 0,0 1-1 0 0,0-1 0 0 0,0 0 0 0 0,0 1 0 0 0,0-1 0 0 0,0 1 0 0 0,0-1 0 0 0,1 1 0 0 0,-1-1 0 0 0,1 1 0 0 0,-1-1 0 0 0,1 1 1 0 0,-1 2-1 0 0,1-4-205 0 0,0 0 0 0 0,0 0 0 0 0,0 0 1 0 0,0 0-1 0 0,0 1 0 0 0,0-1 0 0 0,0 0 1 0 0,0 0-1 0 0,-1 0 0 0 0,1 0 1 0 0,0 0-1 0 0,0 0 0 0 0,0 1 0 0 0,0-1 1 0 0,0 0-1 0 0,0 0 0 0 0,-1 0 0 0 0,1 0 1 0 0,0 0-1 0 0,0 0 0 0 0,0 0 1 0 0,0 0-1 0 0,0 0 0 0 0,-1 0 0 0 0,1 0 1 0 0,0 0-1 0 0,0 0 0 0 0,0 0 0 0 0,0 0 1 0 0,-1 0-1 0 0,1 0 0 0 0,0 0 0 0 0,0 0 1 0 0,0 0-1 0 0,0 0 0 0 0,0 0 1 0 0,-1 0-1 0 0,1 0 0 0 0,0 0 0 0 0,0 0 1 0 0,0 0-1 0 0,0 0 0 0 0,0-1 0 0 0,-1 1 1 0 0,1 0-1 0 0,0 0 0 0 0,0 0 1 0 0,0 0-1 0 0,0 0 0 0 0,0 0 0 0 0,0-1 1 0 0,0 1-1 0 0,0 0 0 0 0,0 0 0 0 0,-1 0 1 0 0,1 0-1 0 0,0 0 0 0 0,0-1 0 0 0,0 1 1 0 0,0 0-1 0 0,0 0 0 0 0,0 0 1 0 0,0 0-1 0 0,0-1 0 0 0,-7-5-2580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35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 1240 0 0,'-1'-10'2795'0'0,"-1"25"-1735"0"0,-2 29-615 0 0,4 647 1420 0 0,1-670-1823 0 0,0 1 0 0 0,7 39 0 0 0,-3-35 8 0 0,1 43 0 0 0,-4-10 72 0 0,9 124 0 0 0,-7-128-56 0 0,-4 84-1 0 0,-2-54 34 0 0,2-75-62 0 0,1 1 1 0 0,0-1-1 0 0,1 0 1 0 0,4 12 0 0 0,-3-12-750 0 0,-1 0 1 0 0,0-1-1 0 0,-1 1 1 0 0,1 12 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4.6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2 143 1180 0 0,'0'14'1327'0'0,"-1"-9"-1003"0"0,1 1 0 0 0,0-1 0 0 0,0 0 1 0 0,0 1-1 0 0,1-1 0 0 0,0 0 0 0 0,0 1 0 0 0,2 5 0 0 0,-2-9 13 0 0,1 2-41 0 0,2 2-192 0 0,0 1 1 0 0,0-1-1 0 0,1 0 1 0 0,0 0-1 0 0,0 0 1 0 0,0-1 0 0 0,1 1-1 0 0,0-1 1 0 0,0-1-1 0 0,0 1 1 0 0,1-1-1 0 0,-1 0 1 0 0,1-1 0 0 0,0 1-1 0 0,0-1 1 0 0,1-1-1 0 0,-1 1 1 0 0,0-1 0 0 0,10 1-1 0 0,-16-3-115 0 0,26 0 39 0 0,-26 1-21 0 0,0-1-1 0 0,1 0 0 0 0,-1 0 0 0 0,0 0 0 0 0,1-1 0 0 0,-1 1 0 0 0,0 0 0 0 0,1 0 0 0 0,-1-1 0 0 0,0 1 0 0 0,1-1 1 0 0,-1 1-1 0 0,0-1 0 0 0,0 0 0 0 0,0 1 0 0 0,1-1 0 0 0,-1 0 0 0 0,0 0 0 0 0,0 0 0 0 0,1-1 0 0 0,1-1 8 0 0,2-1-1 0 0,1 0-1 0 0,-1 0 0 0 0,0-1 1 0 0,-1 0-1 0 0,1 0 0 0 0,-1 0 1 0 0,0 0-1 0 0,-1-1 0 0 0,1 1 1 0 0,-1-1-1 0 0,0 0 0 0 0,0 0 1 0 0,2-8-1 0 0,0-3 25 0 0,0-1 0 0 0,-1 0 0 0 0,2-22 0 0 0,-5 35-25 0 0,0 0-1 0 0,-1 0 0 0 0,1 0 1 0 0,-1 0-1 0 0,0 0 1 0 0,-1 0-1 0 0,1 0 0 0 0,-1 0 1 0 0,0 0-1 0 0,0 0 1 0 0,-1 0-1 0 0,1 1 0 0 0,-1-1 1 0 0,0 1-1 0 0,-1-1 1 0 0,1 1-1 0 0,-1-1 0 0 0,1 1 1 0 0,-6-5-1 0 0,7 7-7 0 0,1 1 0 0 0,-1 0 1 0 0,0 0-1 0 0,0-1 0 0 0,1 1 0 0 0,-1 0 0 0 0,0 0 0 0 0,0 0 0 0 0,0 0 1 0 0,0 0-1 0 0,-1 0 0 0 0,1 0 0 0 0,0 1 0 0 0,0-1 0 0 0,-1 0 0 0 0,1 1 1 0 0,0-1-1 0 0,-1 1 0 0 0,1-1 0 0 0,0 1 0 0 0,-1-1 0 0 0,1 1 0 0 0,-1 0 1 0 0,1 0-1 0 0,0 0 0 0 0,-1 0 0 0 0,1 0 0 0 0,-1 0 0 0 0,1 0 0 0 0,-1 0 1 0 0,1 1-1 0 0,0-1 0 0 0,-1 0 0 0 0,1 1 0 0 0,0-1 0 0 0,-1 1 0 0 0,1 0 1 0 0,0-1-1 0 0,-1 1 0 0 0,1 0 0 0 0,-1 1 0 0 0,-15 9-25 0 0,0 2 0 0 0,-27 25 1 0 0,37-30-84 0 0,0-1 1 0 0,0 1 0 0 0,1 1 0 0 0,0-1 0 0 0,0 1-1 0 0,1 0 1 0 0,-8 18 0 0 0,-9 20-5483 0 0,20-43 4354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37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1 1216 0 0,'0'0'2450'0'0,"4"2"-2226"0"0,-4-2-214 0 0,1 1-1 0 0,0-1 1 0 0,-1 0-1 0 0,1 0 0 0 0,0 1 1 0 0,-1-1-1 0 0,1 0 0 0 0,0 1 1 0 0,-1-1-1 0 0,1 1 1 0 0,-1-1-1 0 0,1 1 0 0 0,-1-1 1 0 0,1 1-1 0 0,-1-1 1 0 0,1 1-1 0 0,-1 0 0 0 0,1-1 1 0 0,-1 1-1 0 0,0 0 1 0 0,1-1-1 0 0,-1 1 0 0 0,0 0 1 0 0,0-1-1 0 0,0 1 1 0 0,1 0-1 0 0,-1-1 0 0 0,0 1 1 0 0,0 0-1 0 0,0 1 1 0 0,-19 24 303 0 0,18-25-310 0 0,-31 31 452 0 0,-1-2 0 0 0,-2-1 0 0 0,-70 45 0 0 0,36-27 50 0 0,44-29 325 0 0,-53 26-1 0 0,77-44-813 0 0,1 0-1 0 0,-1 0 0 0 0,1 0 1 0 0,-1 0-1 0 0,1 0 1 0 0,0 0-1 0 0,-1 0 1 0 0,1 1-1 0 0,-1-1 1 0 0,1 0-1 0 0,-1 0 1 0 0,1 0-1 0 0,0 1 1 0 0,-1-1-1 0 0,1 0 0 0 0,0 1 1 0 0,-1-1-1 0 0,1 0 1 0 0,0 1-1 0 0,-1-1 1 0 0,1 0-1 0 0,0 1 1 0 0,0-1-1 0 0,0 0 1 0 0,-1 1-1 0 0,1-1 0 0 0,0 1 1 0 0,0-1-1 0 0,0 1 1 0 0,0-1-1 0 0,0 0 1 0 0,0 1-1 0 0,0-1 1 0 0,-1 1-1 0 0,1-1 1 0 0,1 1-1 0 0,-1-1 0 0 0,0 1 1 0 0,0-1-1 0 0,0 1 1 0 0,16 12 129 0 0,-4-7-131 0 0,-1-2-1 0 0,1 1 1 0 0,0-1 0 0 0,18 3-1 0 0,19 7-24 0 0,14 9 33 0 0,-1 2 0 0 0,80 47 0 0 0,-110-56-836 0 0,-2-3-3906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37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483 1 1428 0 0,'1'0'78'0'0,"-1"0"-1"0"0,0 0 0 0 0,1 0 1 0 0,-1-1-1 0 0,0 1 1 0 0,1 0-1 0 0,-1 0 1 0 0,0 0-1 0 0,1 0 0 0 0,-1 1 1 0 0,0-1-1 0 0,1 0 1 0 0,-1 0-1 0 0,0 0 0 0 0,0 0 1 0 0,1 0-1 0 0,-1 0 1 0 0,0 0-1 0 0,1 1 1 0 0,-1-1-1 0 0,0 0 0 0 0,0 0 1 0 0,1 0-1 0 0,-1 1 1 0 0,0-1-1 0 0,0 0 1 0 0,1 0-1 0 0,-1 1 0 0 0,0-1 1 0 0,0 0-1 0 0,0 0 1 0 0,0 1-1 0 0,1-1 1 0 0,-1 0-1 0 0,0 1 0 0 0,0-1 1 0 0,0 0-1 0 0,0 1 1 0 0,0-1-1 0 0,0 0 1 0 0,0 1-1 0 0,0 0 0 0 0,-8 16 1003 0 0,-20 14-678 0 0,-29 20 265 0 0,-3-3 1 0 0,-111 68 0 0 0,32-26-229 0 0,137-88-419 0 0,0-1 0 0 0,-1 0 0 0 0,1 0 0 0 0,0 1 0 0 0,0-1-1 0 0,1 1 1 0 0,-1-1 0 0 0,0 1 0 0 0,0 0 0 0 0,1 0 0 0 0,-1 0-1 0 0,1 0 1 0 0,-1 0 0 0 0,1 0 0 0 0,-2 5 0 0 0,4-6-15 0 0,0 1 1 0 0,0-1 0 0 0,0 1-1 0 0,0-1 1 0 0,0 0 0 0 0,1 1-1 0 0,-1-1 1 0 0,0 0-1 0 0,1 0 1 0 0,-1 0 0 0 0,2 1-1 0 0,-2-1 1 0 0,6 4-2 0 0,1 0 1 0 0,-1 0-1 0 0,1 0 0 0 0,0-1 1 0 0,1 0-1 0 0,-1 0 0 0 0,13 3 1 0 0,65 12 8 0 0,-37-9-47 0 0,185 34-289 0 0,-132-38-5601 0 0,-88-6 4613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6:38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1 310 1356 0 0,'55'-55'963'0'0,"-26"28"-527"0"0,-1-2-1 0 0,36-49 1 0 0,-56 68-220 0 0,-1-1-1 0 0,-1 0 0 0 0,0 0 1 0 0,-1-1-1 0 0,0 0 0 0 0,0 0 1 0 0,2-14-1 0 0,-5 20-64 0 0,0-4 450 0 0,-3 13-12 0 0,-8 22-320 0 0,-22 55 171 0 0,3 1 1 0 0,-33 165 0 0 0,49-97-194 0 0,5-44-272 0 0,-2-2-352 0 0,-4 36-4788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24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17 928 0 0,'0'0'1869'0'0,"6"11"-1368"0"0,-13 39-110 0 0,-1 7 222 0 0,-2 75 1 0 0,10-124-611 0 0,0 0 1 0 0,1 0 0 0 0,-1 0 0 0 0,2 0-1 0 0,-1 0 1 0 0,1-1 0 0 0,0 1-1 0 0,1 0 1 0 0,-1-1 0 0 0,5 8-1 0 0,-2-7 22 0 0,0 1-1 0 0,0-1 0 0 0,0 1 0 0 0,1-2 1 0 0,1 1-1 0 0,-1-1 0 0 0,12 10 0 0 0,-13-13 3 0 0,0-1-1 0 0,0 0 1 0 0,0-1 0 0 0,0 1-1 0 0,1-1 1 0 0,-1 0-1 0 0,1-1 1 0 0,-1 1 0 0 0,1-1-1 0 0,-1 0 1 0 0,1 0-1 0 0,0-1 1 0 0,8 0 0 0 0,-2-1-23 0 0,0 0 1 0 0,0-1 0 0 0,0 0-1 0 0,0-1 1 0 0,0-1 0 0 0,-1 0 0 0 0,0 0-1 0 0,1-1 1 0 0,-2-1 0 0 0,1 1 0 0 0,-1-2-1 0 0,0 0 1 0 0,0 0 0 0 0,13-12 0 0 0,-5 1-49 0 0,0 0 1 0 0,-2 0-1 0 0,0-2 1 0 0,-1 0 0 0 0,0-1-1 0 0,10-23 1 0 0,-20 32 86 0 0,0 0 1 0 0,-2 0 0 0 0,1-1-1 0 0,-2 1 1 0 0,0-1-1 0 0,0 0 1 0 0,-1 1 0 0 0,0-1-1 0 0,-2-17 1 0 0,1 22-31 0 0,-1 4-16 0 0,0 0 1 0 0,1 1 0 0 0,-1-1 0 0 0,0 1 0 0 0,-1 0 0 0 0,1-1 0 0 0,0 1 0 0 0,-1 0 0 0 0,0 0-1 0 0,0 0 1 0 0,0 0 0 0 0,0 0 0 0 0,0 0 0 0 0,-6-4 0 0 0,7 5 9 0 0,-1 1 0 0 0,1-1 0 0 0,-1 1 0 0 0,1-1 0 0 0,-1 1 0 0 0,0 0 0 0 0,0 0 0 0 0,1 0 0 0 0,-1 0 0 0 0,0 0 0 0 0,0 0 0 0 0,0 0 0 0 0,0 1 0 0 0,0-1 0 0 0,0 0 0 0 0,-1 1 0 0 0,1 0 0 0 0,0 0 0 0 0,0 0 0 0 0,0 0 0 0 0,0 0 0 0 0,0 0 0 0 0,0 0 1 0 0,-5 2-1 0 0,3 1-25 0 0,0 0 1 0 0,1 1-1 0 0,-1 0 1 0 0,0 0-1 0 0,1 0 1 0 0,0 0-1 0 0,0 1 1 0 0,0-1-1 0 0,-2 8 1 0 0,0-4 7 0 0,-12 24-27 0 0,2 0 0 0 0,1 1 0 0 0,-15 56 1 0 0,-18 111-141 0 0,44-183 173 0 0,-29 116-26 0 0,-13 78 385 0 0,30-138-141 0 0,-32 93 1 0 0,6-27-360 0 0,40-133-176 0 0,-1 0 1 0 0,0 0 0 0 0,0 0-1 0 0,0 0 1 0 0,-1 0 0 0 0,0-1-1 0 0,0 1 1 0 0,0-1 0 0 0,0 0-1 0 0,-6 6 1 0 0,1-6-955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26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0 928 0 0,'0'0'2191'0'0,"0"4"-2088"0"0,0 9-53 0 0,0-10 361 0 0,1 4-332 0 0,0 0-38 0 0,0-4-20 0 0,0-1 1 0 0,-1 1-1 0 0,1 0 0 0 0,-1-1 1 0 0,0 1-1 0 0,0 0 1 0 0,0-1-1 0 0,0 1 1 0 0,-1 5-1 0 0,1-7-10 0 0,-3 17 381 0 0,3-14-182 0 0,6-11-115 0 0,-2 1 415 0 0,-3-4-3341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27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8 968 0 0,'6'-2'508'0'0,"0"1"-1"0"0,0-1 1 0 0,0 1-1 0 0,1 0 0 0 0,-1 1 1 0 0,0 0-1 0 0,13 0 1 0 0,-18 1-480 0 0,1-1 0 0 0,-1 0 0 0 0,1 0-1 0 0,-1 1 1 0 0,0-1 0 0 0,1 1 0 0 0,-1 0 0 0 0,0-1 0 0 0,1 1 0 0 0,-1 0-1 0 0,0 0 1 0 0,0-1 0 0 0,1 1 0 0 0,-1 0 0 0 0,0 0 0 0 0,0 0 0 0 0,0 1-1 0 0,0-1 1 0 0,0 0 0 0 0,-1 0 0 0 0,1 0 0 0 0,0 1 0 0 0,0-1 0 0 0,-1 0-1 0 0,1 1 1 0 0,-1-1 0 0 0,1 1 0 0 0,-1-1 0 0 0,0 1 0 0 0,0-1 0 0 0,1 1-1 0 0,-1-1 1 0 0,0 1 0 0 0,0-1 0 0 0,0 1 0 0 0,-1-1 0 0 0,1 0 0 0 0,0 1-1 0 0,0-1 1 0 0,-1 1 0 0 0,1-1 0 0 0,-2 3 0 0 0,-23 73 273 0 0,21-67-260 0 0,-1 0 0 0 0,0 0 0 0 0,0 0 0 0 0,-1 0 0 0 0,-1-1 0 0 0,0 0 0 0 0,0-1 0 0 0,0 1 0 0 0,-10 6 0 0 0,15-13 4 0 0,-1 1 1 0 0,1-1-1 0 0,-1 0 0 0 0,1 1 0 0 0,0-1 0 0 0,0 1 0 0 0,1-1 1 0 0,-1 1-1 0 0,0 0 0 0 0,1 0 0 0 0,-2 5 0 0 0,3-7 379 0 0,3 2-182 0 0,0 1-179 0 0,1-1-1 0 0,0-1 1 0 0,0 1 0 0 0,0-1 0 0 0,1 1-1 0 0,-1-1 1 0 0,1 0 0 0 0,-1-1 0 0 0,1 1-1 0 0,-1-1 1 0 0,1 0 0 0 0,6 1 0 0 0,7 0 69 0 0,1-1 1 0 0,19-2 0 0 0,-22 0-294 0 0,0 1 1 0 0,0 0 0 0 0,0 1 0 0 0,19 4-1 0 0,-28-3-69 0 0,0-1-273 0 0,0 1 1 0 0,0-1 0 0 0,0 2-1 0 0,0-1 1 0 0,0 1-1 0 0,-1 0 1 0 0,1 0-1 0 0,-1 1 1 0 0,7 4-1 0 0,-5 0-683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27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2176 0 0,'21'1'5679'0'0,"83"2"-4561"0"0,-4-2-727 0 0,134-4 193 0 0,-196 0-529 0 0,52-2 80 0 0,409 5-137 0 0,-284 0-7386 0 0,-201 0 5908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29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133 215 1128 0 0,'-1'-23'1353'0'0,"1"18"-1274"0"0,-1 1 1 0 0,1-1 0 0 0,0 0-1 0 0,0 1 1 0 0,0-1 0 0 0,1 1-1 0 0,-1-1 1 0 0,1 1 0 0 0,0-1 0 0 0,1 1-1 0 0,-1-1 1 0 0,1 1 0 0 0,0 0-1 0 0,0 0 1 0 0,0 0 0 0 0,1 0-1 0 0,3-6 1 0 0,10-8 375 0 0,26-26 0 0 0,-35 38-285 0 0,0 0 0 0 0,0 1 0 0 0,0 0 0 0 0,0 0-1 0 0,1 1 1 0 0,0 0 0 0 0,13-5 0 0 0,-19 9 189 0 0,-1 0-325 0 0,0 1 0 0 0,1 0 0 0 0,-1 0 0 0 0,1 0 0 0 0,-1 0 0 0 0,0 0 0 0 0,0 0 0 0 0,1 0 0 0 0,-1 0 0 0 0,0 0 0 0 0,2 3 0 0 0,-3-3 14 0 0,3 3-1 0 0,0 0 0 0 0,0 0 0 0 0,-1 0 0 0 0,0 0 0 0 0,0 0 0 0 0,0 0 1 0 0,0 0-1 0 0,-1 1 0 0 0,1-1 0 0 0,-1 1 0 0 0,0-1 0 0 0,0 6 0 0 0,2 53 206 0 0,-3-55-208 0 0,-1 20 52 0 0,-2 0 1 0 0,-1 0 0 0 0,-1 0 0 0 0,-10 34 0 0 0,7-34-12 0 0,-5 16-24 0 0,-38 81-1 0 0,37-94-23 0 0,8-18-32 0 0,-1-1 1 0 0,0 0 0 0 0,-1 0-1 0 0,0-1 1 0 0,-1 0 0 0 0,0 0-1 0 0,0-1 1 0 0,-1 0 0 0 0,-15 10-1 0 0,19-16 8 0 0,1-1 0 0 0,-1 0 0 0 0,0-1 0 0 0,0 0 0 0 0,0 0 0 0 0,-11 2 0 0 0,15-3 49 0 0,-11-6-132 0 0,8 1 59 0 0,2 0 0 0 0,-1 0 0 0 0,0 0 0 0 0,1 0 0 0 0,0-1 1 0 0,0 1-1 0 0,0-1 0 0 0,0 0 0 0 0,1 0 0 0 0,0 0 0 0 0,0 0 0 0 0,-2-7 0 0 0,1-1 28 0 0,0 0-1 0 0,1 0 1 0 0,1-1 0 0 0,0-17-1 0 0,1 26-18 0 0,1 0 0 0 0,0 1-1 0 0,0-1 1 0 0,1 0 0 0 0,-1 1 0 0 0,1 0-1 0 0,0-1 1 0 0,0 1 0 0 0,1 0 0 0 0,-1 0-1 0 0,1 0 1 0 0,0 0 0 0 0,0 1-1 0 0,0-1 1 0 0,1 1 0 0 0,-1 0 0 0 0,8-6-1 0 0,-5 5 18 0 0,-1 0 0 0 0,1 0 0 0 0,0 1 0 0 0,0-1 0 0 0,0 2 0 0 0,0-1 0 0 0,0 0 0 0 0,1 1 0 0 0,-1 0-1 0 0,1 1 1 0 0,0-1 0 0 0,8 1 0 0 0,-10 1 15 0 0,1 0-1 0 0,-1 0 0 0 0,1 1 1 0 0,-1-1-1 0 0,1 2 1 0 0,-1-1-1 0 0,0 0 1 0 0,1 1-1 0 0,5 3 1 0 0,-1 1-30 0 0,-1 0 1 0 0,0 1 0 0 0,14 12 0 0 0,-19-15 2 0 0,21 17 17 0 0,29 33 0 0 0,-52-51-53 0 0,2 2-328 0 0,0 0 0 0 0,1-1 1 0 0,-1 1-1 0 0,11 6 0 0 0,-13-10-58 0 0,0 0 0 0 0,0 0 0 0 0,0 0 0 0 0,0 0 0 0 0,0 0 0 0 0,0-1 0 0 0,0 1-1 0 0,1-1 1 0 0,-1 1 0 0 0,4-1 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0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1532 0 0,'3'-20'2853'0'0,"3"30"-1160"0"0,4 36-669 0 0,-4 6-418 0 0,55 385 1388 0 0,-15-239-1591 0 0,-46-198-393 0 0,0 0-8 0 0,0 1 0 0 0,0-1 1 0 0,0 0-1 0 0,0 0 0 0 0,0 0 1 0 0,0 1-1 0 0,0-1 0 0 0,0 0 0 0 0,0 0 1 0 0,0 0-1 0 0,0 1 0 0 0,1-1 1 0 0,-1 0-1 0 0,0 0 0 0 0,0 0 0 0 0,0 1 1 0 0,0-1-1 0 0,0 0 0 0 0,0 0 1 0 0,0 0-1 0 0,1 0 0 0 0,-1 1 1 0 0,0-1-1 0 0,0 0 0 0 0,0 0 0 0 0,0 0 1 0 0,1 0-1 0 0,-1 0 0 0 0,0 0 1 0 0,0 0-1 0 0,0 0 0 0 0,0 1 0 0 0,1-1 1 0 0,-1 0-1 0 0,0 0 0 0 0,0 0 1 0 0,0 0-1 0 0,1 0 0 0 0,-1 0 1 0 0,0 0-1 0 0,0 0 0 0 0,0 0 0 0 0,1 0 1 0 0,-1 0-1 0 0,0 0 0 0 0,0 0 1 0 0,0 0-1 0 0,1-1 0 0 0,-1 1 0 0 0,0 0 1 0 0,0 0-1 0 0,0 0 0 0 0,1 0 1 0 0,-1 0-1 0 0,0 0 0 0 0,0 0 0 0 0,0-1 1 0 0,0 1-1 0 0,0 0 0 0 0,1 0 1 0 0,-1 0-1 0 0,0 0 0 0 0,0-1 1 0 0,0 1-1 0 0,0 0 0 0 0,0 0 0 0 0,0 0 1 0 0,0-1-1 0 0,14-23 31 0 0,-1-1 1 0 0,-1 0-1 0 0,-2-1 0 0 0,12-44 1 0 0,20-50-4 0 0,-30 93-51 0 0,139-280-141 0 0,-141 289-272 0 0,16-25-631 0 0,-4 17-4433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0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1 1836 0 0,'-12'19'2560'0'0,"-19"55"-1758"0"0,4 1 1 0 0,3 2 0 0 0,3 0-1 0 0,-17 127 1 0 0,24 70-2657 0 0,14-268 1629 0 0,0 0-1 0 0,1 1 1 0 0,0-1 0 0 0,0 0 0 0 0,0 0 0 0 0,1 0 0 0 0,0 0 0 0 0,0 0 0 0 0,0 0 0 0 0,1-1 0 0 0,0 1-1 0 0,0-1 1 0 0,5 6 0 0 0,-4-3-588 0 0,2 2-353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5.4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0 1348 0 0,'-3'5'406'0'0,"1"-1"-1"0"0,-1 1 1 0 0,1-1 0 0 0,0 1-1 0 0,1 0 1 0 0,-1 0 0 0 0,1 0-1 0 0,0 0 1 0 0,0 1 0 0 0,-1 9-1 0 0,0 3 216 0 0,-1 37 615 0 0,3-39-991 0 0,1-15-244 0 0,0 0 1 0 0,-1 1-1 0 0,1-1 0 0 0,0 0 1 0 0,-1 0-1 0 0,1 0 0 0 0,0 0 1 0 0,0 0-1 0 0,0 0 0 0 0,0 0 1 0 0,0 0-1 0 0,0 0 0 0 0,0-1 1 0 0,0 1-1 0 0,3 1 0 0 0,-3-1-14 0 0,0-1 0 0 0,0 1 0 0 0,0 0 0 0 0,0-1-1 0 0,0 1 1 0 0,1-1 0 0 0,-1 0 0 0 0,0 1-1 0 0,0-1 1 0 0,1 0 0 0 0,-1 1 0 0 0,0-1 0 0 0,1 0-1 0 0,-1 0 1 0 0,0 0 0 0 0,0 0 0 0 0,1-1 0 0 0,-1 1-1 0 0,0 0 1 0 0,0 0 0 0 0,1-1 0 0 0,0 0-1 0 0,28-14-388 0 0,-23 11 300 0 0,0 0 32 0 0,0-1 1 0 0,0 0-1 0 0,0 0 0 0 0,-1 0 0 0 0,0-1 0 0 0,0 0 0 0 0,0-1 0 0 0,-1 1 0 0 0,0-1 0 0 0,0 0 0 0 0,5-10 1 0 0,-15 52 708 0 0,-49 168-123 0 0,52-189-700 0 0,1 2-4032 0 0,3-17 2990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1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15 904 0 0,'-1'1'208'0'0,"-1"0"-1"0"0,0 1 1 0 0,0-1-1 0 0,1 0 1 0 0,-1 1-1 0 0,1-1 1 0 0,-1 1-1 0 0,1-1 1 0 0,0 1 0 0 0,-1 0-1 0 0,1-1 1 0 0,0 1-1 0 0,0 0 1 0 0,0 0-1 0 0,1 0 1 0 0,-1 0-1 0 0,0 0 1 0 0,1 0-1 0 0,-1 0 1 0 0,0 4 0 0 0,1 48 723 0 0,1-34-418 0 0,0-6-388 0 0,0-1 0 0 0,1 1 1 0 0,1-1-1 0 0,0 0 1 0 0,10 24-1 0 0,-5-13 29 0 0,-4-14-86 0 0,0 1 1 0 0,1-1 0 0 0,0 0-1 0 0,0 0 1 0 0,1-1-1 0 0,11 14 1 0 0,-15-19-57 0 0,1-1 0 0 0,0 0 1 0 0,0 1-1 0 0,1-1 0 0 0,-1-1 0 0 0,1 1 0 0 0,-1 0 1 0 0,1-1-1 0 0,0 0 0 0 0,0 1 0 0 0,0-2 1 0 0,0 1-1 0 0,1 0 0 0 0,-1-1 0 0 0,0 0 0 0 0,1 0 1 0 0,8 1-1 0 0,-12-2-43 0 0,7-3 59 0 0,3-3-3 0 0,1-1 0 0 0,-1 0 0 0 0,0 0 1 0 0,-1-1-1 0 0,0-1 0 0 0,0 1 0 0 0,-1-2 0 0 0,15-18 0 0 0,-7 6-10 0 0,-1-1 1 0 0,-1-1-1 0 0,-2 0 0 0 0,22-51 0 0 0,-31 63-6 0 0,0 0-1 0 0,-1-1 1 0 0,0 1-1 0 0,-1-1 1 0 0,2-24-1 0 0,-5 35-5 0 0,0 1-1 0 0,1 0 1 0 0,-1-1-1 0 0,0 1 1 0 0,0 0-1 0 0,0 0 1 0 0,0 0-1 0 0,0-1 0 0 0,0 1 1 0 0,-1 0-1 0 0,1 1 1 0 0,0-1-1 0 0,0 0 1 0 0,-3-1-1 0 0,3 1-3 0 0,0 1 0 0 0,0 0-1 0 0,0-1 1 0 0,1 1 0 0 0,-1 0-1 0 0,0 0 1 0 0,0-1 0 0 0,0 1 0 0 0,0 0-1 0 0,0 0 1 0 0,0 0 0 0 0,0 0 0 0 0,0 0-1 0 0,0 0 1 0 0,1 0 0 0 0,-1 1-1 0 0,0-1 1 0 0,0 0 0 0 0,0 0 0 0 0,0 1-1 0 0,0-1 1 0 0,1 0 0 0 0,-1 1 0 0 0,0-1-1 0 0,0 1 1 0 0,-1 0 0 0 0,-16 15-4 0 0,17-15 10 0 0,-10 12-10 0 0,1 1-1 0 0,1 0 1 0 0,0 1 0 0 0,1 0-1 0 0,0 0 1 0 0,-7 25 0 0 0,0 5 6 0 0,3 1-1 0 0,2 0 1 0 0,-7 74 0 0 0,0 1 68 0 0,3-9-617 0 0,4 1-1 0 0,5 116 0 0 0,5-226 605 0 0,1-1-197 0 0,-1-1-1 0 0,0 0 1 0 0,0 0-1 0 0,0 1 1 0 0,0-1-1 0 0,0 0 0 0 0,0 1 1 0 0,0-1-1 0 0,0 0 1 0 0,0 1-1 0 0,-1-1 1 0 0,1 0-1 0 0,0 1 1 0 0,-1-1-1 0 0,1 0 1 0 0,-1 0-1 0 0,0 0 0 0 0,1 1 1 0 0,-1-1-1 0 0,0 0 1 0 0,0 0-1 0 0,-1 1 1 0 0,0-5-619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1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1832 0 0,'1'4'185'0'0,"-1"0"-1"0"0,1 1 1 0 0,0-1 0 0 0,0 0-1 0 0,1 0 1 0 0,-1 0 0 0 0,1 0-1 0 0,0 0 1 0 0,0 0 0 0 0,4 5-1 0 0,4 9 237 0 0,25 49 533 0 0,-16-33-546 0 0,-1 1 0 0 0,-2 1-1 0 0,-2 0 1 0 0,14 52 0 0 0,-20-53-278 0 0,-1 1 1 0 0,-2 0 0 0 0,-2 0-1 0 0,-1 1 1 0 0,-2-1 0 0 0,-6 56-1 0 0,-59 191-502 0 0,38-202-2099 0 0,-61 124-1 0 0,83-195 2170 0 0,-19 40-868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2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0 1048 0 0,'20'0'4010'0'0,"-16"0"-3682"0"0,9 0-1 0 0,-9 0 398 0 0,-5 2-523 0 0,-12 13-89 0 0,0 1 0 0 0,-1-2 0 0 0,-1 0 0 0 0,0 0 0 0 0,-1-2 0 0 0,-17 11 0 0 0,-18 16-31 0 0,-138 129 610 0 0,179-160-712 0 0,4-2 37 0 0,0-1 0 0 0,1 1 0 0 0,-1 0 0 0 0,-8 12-1 0 0,13-15 0 0 0,-1 0 0 0 0,1-1 0 0 0,0 1-1 0 0,0 0 1 0 0,0 0 0 0 0,0 0 0 0 0,1-1-1 0 0,-1 1 1 0 0,1 0 0 0 0,0 0 0 0 0,0 0-1 0 0,0 0 1 0 0,0 0 0 0 0,0 0 0 0 0,1 0-1 0 0,-1 0 1 0 0,3 5 0 0 0,-1-2 2 0 0,1 0 0 0 0,0 1 0 0 0,0-1 0 0 0,1-1 0 0 0,-1 1 1 0 0,1 0-1 0 0,1-1 0 0 0,-1 0 0 0 0,1 0 0 0 0,0 0 0 0 0,0-1 0 0 0,0 1 0 0 0,1-1 1 0 0,0 0-1 0 0,11 5 0 0 0,18 8 98 0 0,0-2 0 0 0,55 16 1 0 0,-52-19-275 0 0,0 1 0 0 0,41 22-1 0 0,-53-24-592 0 0,-21-10-46 0 0,0 1 0 0 0,0 0 1 0 0,-1 0-1 0 0,1 0 0 0 0,-1 1 1 0 0,8 4-1 0 0,-7-1-396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3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1 964 0 0,'0'0'664'0'0,"-21"8"2158"0"0,13-4-2660 0 0,-1 0 1 0 0,1 1 0 0 0,0 0 0 0 0,-10 8-1 0 0,-8 6 45 0 0,-121 80 694 0 0,11-7 139 0 0,120-82-815 0 0,1 0 0 0 0,-18 15 0 0 0,32-24-210 0 0,1 0 1 0 0,-1-1-1 0 0,1 1 0 0 0,-1-1 0 0 0,0 1 0 0 0,1 0 1 0 0,0 0-1 0 0,-1-1 0 0 0,1 1 0 0 0,-1 0 1 0 0,1 0-1 0 0,0-1 0 0 0,-1 1 0 0 0,1 0 0 0 0,0 0 1 0 0,0 0-1 0 0,0 0 0 0 0,0 0 0 0 0,-1-1 1 0 0,1 1-1 0 0,0 0 0 0 0,1 0 0 0 0,-1 0 1 0 0,0 0-1 0 0,0 0 0 0 0,0-1 0 0 0,0 1 0 0 0,1 0 1 0 0,-1 0-1 0 0,0 0 0 0 0,1-1 0 0 0,-1 1 1 0 0,1 0-1 0 0,-1 0 0 0 0,1-1 0 0 0,-1 1 1 0 0,1 0-1 0 0,-1-1 0 0 0,1 1 0 0 0,0-1 0 0 0,-1 1 1 0 0,1 0-1 0 0,0-1 0 0 0,0 0 0 0 0,-1 1 1 0 0,1-1-1 0 0,0 1 0 0 0,1-1 0 0 0,6 5 19 0 0,1-1 0 0 0,0 1 0 0 0,14 3 0 0 0,-14-5 18 0 0,39 12-7 0 0,0-2 0 0 0,0-2 0 0 0,58 5 0 0 0,-47-8-450 0 0,18 4-5360 0 0,-68-9 4379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3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71 296 1132 0 0,'20'-26'371'0'0,"-1"0"-1"0"0,-2-1 1 0 0,0-1 0 0 0,-2 0-1 0 0,-1-1 1 0 0,16-47-1 0 0,-22 36 585 0 0,-7 24-358 0 0,-4 21-35 0 0,-40 117 9 0 0,-30 137 0 0 0,43-99-1554 0 0,-19 82-1437 0 0,36-198 1073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5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 1172 0 0,'0'0'1550'0'0,"0"3"-1132"0"0,0 3-341 0 0,0-1 0 0 0,0 1 0 0 0,-1 0 0 0 0,0-1 0 0 0,0 1 0 0 0,-3 7-1 0 0,-7 39 306 0 0,-75 476 1624 0 0,57-227-1376 0 0,27-136-218 0 0,3-92-1718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5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0 213 1316 0 0,'8'-20'296'0'0,"0"0"0"0"0,1 1 0 0 0,1 0-1 0 0,1 1 1 0 0,15-19 0 0 0,-21 30-235 0 0,1 0 1 0 0,0 1-1 0 0,0 0 0 0 0,1 0 0 0 0,0 1 0 0 0,0 0 1 0 0,0 0-1 0 0,0 1 0 0 0,1 0 0 0 0,0 0 0 0 0,0 0 1 0 0,0 1-1 0 0,0 1 0 0 0,1-1 0 0 0,10-1 0 0 0,-6 2 27 0 0,0 1-1 0 0,0 0 0 0 0,0 1 0 0 0,0 0 0 0 0,0 1 0 0 0,0 0 0 0 0,0 1 1 0 0,-1 1-1 0 0,1 0 0 0 0,12 5 0 0 0,-8-2 71 0 0,0 2 0 0 0,-1 0 0 0 0,0 0 0 0 0,24 18 0 0 0,-36-22-105 0 0,0-1 0 0 0,0 1 0 0 0,0 0 0 0 0,-1 0 0 0 0,1 0 0 0 0,-1 0-1 0 0,0 1 1 0 0,-1-1 0 0 0,1 1 0 0 0,-1 0 0 0 0,1 0 0 0 0,-1 0 0 0 0,-1 0 0 0 0,1 0 0 0 0,-1 0 0 0 0,0 0 0 0 0,0 0 0 0 0,0 1 0 0 0,-1 7 0 0 0,-1-2-33 0 0,-1 1 0 0 0,0-1 1 0 0,0 0-1 0 0,-2 1 0 0 0,1-1 0 0 0,-1 0 1 0 0,-1-1-1 0 0,0 1 0 0 0,0-1 0 0 0,-1 0 0 0 0,-1 0 1 0 0,1-1-1 0 0,-2 1 0 0 0,1-2 0 0 0,-12 11 1 0 0,5-5 31 0 0,0-1 1 0 0,-1-1 0 0 0,0 0-1 0 0,-1-1 1 0 0,0-1 0 0 0,-1-1 0 0 0,0 0-1 0 0,-33 12 1 0 0,42-19-13 0 0,0 0-1 0 0,0-1 0 0 0,0 0 1 0 0,-16-1-1 0 0,22 0 38 0 0,2 0-78 0 0,-1 0 0 0 0,1 1 1 0 0,-1-1-1 0 0,1 0 0 0 0,-1 0 0 0 0,1 0 0 0 0,-1 0 0 0 0,1 0 1 0 0,-1 0-1 0 0,1 0 0 0 0,-1 0 0 0 0,1 0 0 0 0,0 0 0 0 0,-1 0 1 0 0,1-1-1 0 0,-1 1 0 0 0,1 0 0 0 0,-1 0 0 0 0,1 0 0 0 0,-1-1 1 0 0,1 1-1 0 0,0 0 0 0 0,-1 0 0 0 0,1-1 0 0 0,-1 1 0 0 0,1 0 1 0 0,-1-1-1 0 0,0-1-89 0 0,0 1 1 0 0,0-1-1 0 0,0 1 1 0 0,0-1-1 0 0,0 1 1 0 0,0-1-1 0 0,1 0 1 0 0,-1 0-1 0 0,0 1 1 0 0,1-1-1 0 0,-1-3 1 0 0,1 3-117 0 0,0 1 0 0 0,0 0 1 0 0,0 0-1 0 0,0 0 0 0 0,1 0 0 0 0,-1 0 0 0 0,0 0 1 0 0,1 0-1 0 0,-1 0 0 0 0,1 0 0 0 0,-1 0 0 0 0,1 0 1 0 0,0 0-1 0 0,-1 0 0 0 0,1 0 0 0 0,0 0 1 0 0,0 0-1 0 0,0 0 0 0 0,7-5-1053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6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 1236 0 0,'68'-1'5008'0'0,"-28"0"-4753"0"0,0-2 1 0 0,39-8 0 0 0,-15 1-353 0 0,-48 8-372 0 0,1-1 1 0 0,-1 0 0 0 0,20-7-1 0 0,5-2-2092 0 0,-24 10 1230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6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1196 0 0,'-4'4'832'0'0,"0"-2"-216"0"0,2 2-88 0 0,2-2-72 0 0,0 1-44 0 0,4 3-96 0 0,2-4-88 0 0,1 2 116 0 0,1-2-176 0 0,2 0 72 0 0,5-2-107 0 0,18 0 71 0 0,2 0-148 0 0,-17 0-12 0 0,13 0-541 0 0,2 0-463 0 0,5 0-396 0 0,32-19 20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7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30 876 0 0,'4'1'724'0'0,"2"3"-164"0"0,-1-2-108 0 0,5 0-60 0 0,0-2-44 0 0,19 4-56 0 0,-17-4 44 0 0,11 0 44 0 0,6 0-120 0 0,0 0-68 0 0,0 0-40 0 0,35-15-12 0 0,-31 9-440 0 0,-2-2-180 0 0,-4 0-760 0 0,0 3-48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6.3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6 126 1708 0 0,'-3'30'2589'0'0,"2"-26"-2371"0"0,0 0 0 0 0,1 1 0 0 0,-1-1 0 0 0,1 1 0 0 0,0-1 0 0 0,1 8 0 0 0,0-10-5 0 0,1 23 630 0 0,1-21-826 0 0,16 21 343 0 0,-18-24-350 0 0,0 0 0 0 0,0-1-1 0 0,0 1 1 0 0,0 0 0 0 0,1-1 0 0 0,-1 1-1 0 0,0-1 1 0 0,0 1 0 0 0,0-1 0 0 0,1 0-1 0 0,-1 0 1 0 0,0 1 0 0 0,0-1 0 0 0,1 0-1 0 0,-1 0 1 0 0,0 0 0 0 0,0 0 0 0 0,1-1-1 0 0,-1 1 1 0 0,0 0 0 0 0,0 0 0 0 0,0-1-1 0 0,1 1 1 0 0,-1-1 0 0 0,0 1 0 0 0,2-2-1 0 0,7-4-7 0 0,0 0 0 0 0,-1-1-1 0 0,1 0 1 0 0,-1-1 0 0 0,-1 0-1 0 0,1 0 1 0 0,-2-1-1 0 0,13-17 1 0 0,0-5-50 0 0,23-48-1 0 0,-21 36-170 0 0,-16 29 498 0 0,-9 21 197 0 0,1-3-407 0 0,0 0-1 0 0,1 0 1 0 0,-1 0 0 0 0,1 0 0 0 0,0 1-1 0 0,-1 7 1 0 0,2 2-15 0 0,-1-7-49 0 0,1 0 0 0 0,0 0 0 0 0,1 0 0 0 0,2 12-1 0 0,-3-17-13 0 0,1 0-1 0 0,-1 0 0 0 0,1 0 0 0 0,0 0 0 0 0,0 0 0 0 0,0 0 0 0 0,0-1 0 0 0,0 1 0 0 0,1 0 1 0 0,-1-1-1 0 0,0 1 0 0 0,1-1 0 0 0,-1 1 0 0 0,1-1 0 0 0,-1 0 0 0 0,1 0 0 0 0,0 1 0 0 0,0-1 0 0 0,-1 0 1 0 0,1 0-1 0 0,2 0 0 0 0,-1-1-13 0 0,-1 1 0 0 0,0-1 0 0 0,1 0 1 0 0,-1 0-1 0 0,0-1 0 0 0,1 1 0 0 0,-1 0 0 0 0,0-1 1 0 0,1 0-1 0 0,-1 1 0 0 0,0-1 0 0 0,0 0 0 0 0,1 0 1 0 0,-1 0-1 0 0,0 0 0 0 0,0-1 0 0 0,0 1 0 0 0,0 0 1 0 0,2-3-1 0 0,33-32 31 0 0,-25 19-9 0 0,-9 13-4 0 0,-1 0 0 0 0,1 0 0 0 0,0 0 0 0 0,0 0 0 0 0,0 1 0 0 0,0 0 0 0 0,1 0 0 0 0,0 0 0 0 0,5-4 0 0 0,-8 6 423 0 0,0 5-348 0 0,1 18 272 0 0,-1-1 0 0 0,-3 43 0 0 0,0-12-2394 0 0,2-50 889 0 0,3 0-1456 0 0,13 9 1383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8:37:37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439 211 1248 0 0,'31'87'3612'0'0,"-28"-81"-3529"0"0,0-1 0 0 0,1 1 0 0 0,-1-1 0 0 0,1 1 0 0 0,0-1 0 0 0,1-1 0 0 0,-1 1 0 0 0,1 0 0 0 0,0-1 0 0 0,6 4 0 0 0,-8-6-52 0 0,1 0-1 0 0,0-1 0 0 0,-1 1 0 0 0,1-1 0 0 0,0 0 1 0 0,0 0-1 0 0,0 0 0 0 0,0 0 0 0 0,0-1 1 0 0,0 1-1 0 0,0-1 0 0 0,0 0 0 0 0,0-1 1 0 0,0 1-1 0 0,0-1 0 0 0,0 1 0 0 0,0-1 0 0 0,-1 0 1 0 0,5-2-1 0 0,6-3-15 0 0,-1-1 1 0 0,0 0-1 0 0,-1-1 0 0 0,0 0 1 0 0,0-1-1 0 0,0 0 1 0 0,-1-1-1 0 0,-1 0 0 0 0,0-1 1 0 0,0 0-1 0 0,-1-1 0 0 0,0 0 1 0 0,-1 0-1 0 0,7-14 1 0 0,-12 17-18 0 0,0 1 1 0 0,-1-1 0 0 0,0 0-1 0 0,0 0 1 0 0,-1 0 0 0 0,0-1-1 0 0,-1 1 1 0 0,0-9 0 0 0,-1 13 11 0 0,0 1 0 0 0,0 0 0 0 0,0 0 0 0 0,0-1 0 0 0,-1 1 0 0 0,0 0 0 0 0,0 0-1 0 0,0 0 1 0 0,0 1 0 0 0,0-1 0 0 0,-1 0 0 0 0,0 1 0 0 0,0 0 0 0 0,0-1 0 0 0,0 1 0 0 0,0 1 0 0 0,-7-6 0 0 0,3 3-4 0 0,0 0-1 0 0,0 0 1 0 0,0 1-1 0 0,-1 0 1 0 0,0 1-1 0 0,0-1 0 0 0,0 1 1 0 0,-13-3-1 0 0,1 3-181 0 0,3 6 172 0 0,10 0 14 0 0,0 1-1 0 0,0 0 0 0 0,0 0 0 0 0,1 0 1 0 0,0 1-1 0 0,-1 0 0 0 0,2 0 1 0 0,-1 1-1 0 0,1 0 0 0 0,-1 0 1 0 0,-4 7-1 0 0,2 0-2 0 0,1 0 0 0 0,0 0 0 0 0,0 0 0 0 0,2 1 0 0 0,-7 21 0 0 0,2 7 44 0 0,2 1 0 0 0,2 0-1 0 0,-1 51 1 0 0,4 131-345 0 0,3-189 353 0 0,0-25-53 0 0,0 1-1 0 0,1-1 1 0 0,1 1-1 0 0,0-1 1 0 0,4 16-1 0 0,-2-12 17 0 0,0-1 0 0 0,-2 1 0 0 0,2 16-1 0 0,-3-21-19 0 0,14 285 82 0 0,-15-292-75 0 0,-1 0-1 0 0,0 0 1 0 0,0-1-1 0 0,0 1 1 0 0,0 0-1 0 0,0-1 1 0 0,-1 1-1 0 0,1-1 1 0 0,-1 1-1 0 0,0-1 1 0 0,1 0-1 0 0,-1 1 1 0 0,0-1-1 0 0,0 0 1 0 0,-1 0-1 0 0,1 0 1 0 0,0-1-1 0 0,-3 3 1 0 0,-1 0-11 0 0,-1 0 1 0 0,1 0 0 0 0,0-1-1 0 0,-1 0 1 0 0,0 0 0 0 0,-9 2-1 0 0,-36 4 37 0 0,0-3 0 0 0,-1-2 0 0 0,-85-4 1 0 0,60-1 148 0 0,76 1-211 0 0,0 0-1 0 0,0 0 1 0 0,0 0 0 0 0,0 0-1 0 0,0-1 1 0 0,0 1-1 0 0,0-1 1 0 0,0 0 0 0 0,1 1-1 0 0,-1-1 1 0 0,0 0 0 0 0,0 0-1 0 0,1 0 1 0 0,-1 0 0 0 0,0 0-1 0 0,1-1 1 0 0,-1 1-1 0 0,1 0 1 0 0,0-1 0 0 0,-1 1-1 0 0,1-1 1 0 0,0 1 0 0 0,-2-4-1 0 0,3 4-169 0 0,-1-1-1 0 0,1 1 1 0 0,-1-1-1 0 0,1 1 1 0 0,0-1-1 0 0,-1 1 1 0 0,1-1-1 0 0,0 1 1 0 0,0-1-1 0 0,0 1 1 0 0,0-1-1 0 0,1 1 1 0 0,-1-1-1 0 0,0 1 1 0 0,0-1-1 0 0,1 1 0 0 0,-1-1 1 0 0,1 1-1 0 0,1-3 1 0 0,1-3-1114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7:59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19 294 888 0 0,'0'0'5500'0'0,"-4"-4"-5366"0"0,0 0-109 0 0,3 3-13 0 0,1 0 0 0 0,-1 1 0 0 0,0-1-1 0 0,0 0 1 0 0,0 0 0 0 0,1 0 0 0 0,-1 0 0 0 0,0 0 0 0 0,1 0 0 0 0,-1 0 0 0 0,1 0 0 0 0,-1 0 0 0 0,1 0 0 0 0,0 0 0 0 0,-1-1 0 0 0,1 1 0 0 0,0 0 0 0 0,0 0-1 0 0,0 0 1 0 0,0 0 0 0 0,0 0 0 0 0,0-1 0 0 0,0 1 0 0 0,0 0 0 0 0,0 0 0 0 0,1 0 0 0 0,-1 0 0 0 0,0 0 0 0 0,1-1 0 0 0,-1 1 0 0 0,1 0 0 0 0,-1 0 0 0 0,1 0-1 0 0,-1 0 1 0 0,1 0 0 0 0,0 0 0 0 0,0 1 0 0 0,-1-1 0 0 0,1 0 0 0 0,2-1 0 0 0,17-23 90 0 0,1 1 0 0 0,46-39-1 0 0,73-42 30 0 0,-134 101-144 0 0,-1 1-1 0 0,1 0 1 0 0,0 0 0 0 0,0 0-1 0 0,0 1 1 0 0,0 0 0 0 0,0 0-1 0 0,9-2 1 0 0,-15 4 55 0 0,1 15-64 0 0,-1-8 3 0 0,0-1 0 0 0,0 1-1 0 0,-1 0 1 0 0,0 0 0 0 0,-2 10 0 0 0,-17 43 224 0 0,-34 68 1 0 0,-4 12 121 0 0,43-94-246 0 0,1 1 0 0 0,-12 83-1 0 0,25-71 88 0 0,1-28-245 0 0,1-29 83 0 0,-1 0-1 0 0,0 0 1 0 0,1 0 0 0 0,-1 0-1 0 0,1 0 1 0 0,0 0 0 0 0,0 0-1 0 0,-1 0 1 0 0,1 0-1 0 0,1 0 1 0 0,-1 0 0 0 0,0-1-1 0 0,0 1 1 0 0,1 0 0 0 0,-1-1-1 0 0,1 1 1 0 0,-1-1-1 0 0,1 0 1 0 0,0 1 0 0 0,-1-1-1 0 0,1 0 1 0 0,0 0 0 0 0,0 0-1 0 0,2 1 1 0 0,0-1 4 0 0,0 1-1 0 0,0-1 1 0 0,0 0 0 0 0,0 0-1 0 0,0 0 1 0 0,0 0 0 0 0,0-1-1 0 0,0 0 1 0 0,0 0-1 0 0,0 0 1 0 0,0 0 0 0 0,0 0-1 0 0,8-3 1 0 0,-1-1-29 0 0,0 0-1 0 0,0-1 0 0 0,-1 0 1 0 0,0-1-1 0 0,0 0 1 0 0,0 0-1 0 0,-1-1 0 0 0,12-11 1 0 0,67-75-337 0 0,-65 68 261 0 0,4-11 11 0 0,-1-2 0 0 0,-1 0 0 0 0,-3-2 0 0 0,18-42 0 0 0,-24 45 65 0 0,-2-1 0 0 0,14-63 0 0 0,-17 55 92 0 0,0 19-80 0 0,-7 17-99 0 0,-4 13-229 0 0,-25 64 463 0 0,4 1-1 0 0,2 1 1 0 0,-16 115-1 0 0,27 53 362 0 0,8-232-468 0 0,1-1 1 0 0,0 1-1 0 0,0-1 0 0 0,0 1 0 0 0,0-1 1 0 0,1 0-1 0 0,0 0 0 0 0,3 7 0 0 0,7 19-82 0 0,-12-29 57 0 0,1 1 0 0 0,-1-1 0 0 0,0 1 0 0 0,1-1 0 0 0,-1 1 0 0 0,1-1 0 0 0,-1 1 0 0 0,1-1 0 0 0,0 1 0 0 0,-1-1 0 0 0,1 0 1 0 0,0 1-1 0 0,0-1 0 0 0,0 0 0 0 0,0 0 0 0 0,0 0 0 0 0,0 0 0 0 0,1 0 0 0 0,-1 0 0 0 0,0 0 0 0 0,0 0 0 0 0,1 0 0 0 0,-1 0 0 0 0,1-1 0 0 0,-1 1 0 0 0,1 0 0 0 0,-1-1 0 0 0,1 0 0 0 0,2 1 0 0 0,-1-1-331 0 0,-1-1 0 0 0,1 1 0 0 0,0-1 0 0 0,0 0 0 0 0,0 0 1 0 0,-1 0-1 0 0,1-1 0 0 0,-1 1 0 0 0,1 0 0 0 0,-1-1 0 0 0,1 0 0 0 0,-1 0 0 0 0,0 1 0 0 0,0-1 0 0 0,4-4 0 0 0,5-7-877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00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58 1416 0 0,'1'-3'250'0'0,"0"0"1"0"0,0 0-1 0 0,0 0 0 0 0,0 1 0 0 0,0-1 0 0 0,0 0 1 0 0,1 1-1 0 0,-1-1 0 0 0,1 1 0 0 0,0-1 0 0 0,0 1 1 0 0,0 0-1 0 0,0 0 0 0 0,4-4 0 0 0,-5 5-181 0 0,0 0-1 0 0,1-1 0 0 0,-1 1 1 0 0,1 0-1 0 0,0 0 0 0 0,-1-1 0 0 0,1 1 1 0 0,0 1-1 0 0,0-1 0 0 0,-1 0 1 0 0,1 0-1 0 0,0 1 0 0 0,0-1 1 0 0,0 1-1 0 0,0-1 0 0 0,0 1 1 0 0,0 0-1 0 0,0 0 0 0 0,0 0 1 0 0,0 0-1 0 0,0 0 0 0 0,4 1 1 0 0,-6-1-47 0 0,1 1 0 0 0,0 0 0 0 0,0-1 1 0 0,0 1-1 0 0,0 0 0 0 0,-1-1 0 0 0,1 1 1 0 0,0 0-1 0 0,0 0 0 0 0,-1 0 0 0 0,1 0 1 0 0,-1 0-1 0 0,1 0 0 0 0,-1 0 0 0 0,1 0 1 0 0,-1 0-1 0 0,0 0 0 0 0,1 0 0 0 0,-1 0 1 0 0,0 0-1 0 0,0 0 0 0 0,0 0 0 0 0,0 0 1 0 0,0 2-1 0 0,-4 26 182 0 0,3-21-185 0 0,-4 12 39 0 0,-1-2-1 0 0,0 1 1 0 0,-2-1-1 0 0,0 0 1 0 0,-15 25-1 0 0,14-26 27 0 0,0-3-22 0 0,-5 10 34 0 0,14-23-152 0 0,35 6 126 0 0,-29-7-64 0 0,0 1 0 0 0,1 0-1 0 0,-1 0 1 0 0,0 1-1 0 0,0 0 1 0 0,1 0 0 0 0,-2 0-1 0 0,1 1 1 0 0,0-1-1 0 0,0 1 1 0 0,-1 1 0 0 0,9 6-1 0 0,-7-4 23 0 0,1 0 0 0 0,-1 0 0 0 0,-1 1-1 0 0,1 1 1 0 0,-1-1 0 0 0,0 1 0 0 0,7 13 0 0 0,-3-2 25 0 0,-2 1 1 0 0,0 0-1 0 0,-1 0 1 0 0,-1 0-1 0 0,-1 1 1 0 0,4 30-1 0 0,-1 130 75 0 0,-8-179-128 0 0,-2 17 18 0 0,0 1 1 0 0,-1-1-1 0 0,-1 1 1 0 0,0-1-1 0 0,-2 0 0 0 0,-13 31 1 0 0,18-47-19 0 0,-4 11-6 0 0,-1 0-1 0 0,0-1 1 0 0,-1 0-1 0 0,-1 0 1 0 0,0 0-1 0 0,-11 13 1 0 0,13-19 41 0 0,-1-1 0 0 0,0 1 0 0 0,-1-1 0 0 0,1 0 1 0 0,-1-1-1 0 0,0 0 0 0 0,0 0 0 0 0,-1-1 0 0 0,0 0 0 0 0,-10 4 1 0 0,13-7 6 0 0,1 0 0 0 0,-1 0 0 0 0,0 0 0 0 0,0-1 0 0 0,0 0 1 0 0,1 0-1 0 0,-1-1 0 0 0,0 1 0 0 0,0-1 0 0 0,1 0 0 0 0,-7-2 1 0 0,9 2-193 0 0,-12-4 367 0 0,0 0 0 0 0,1-1 0 0 0,-18-9 0 0 0,27 12-427 0 0,1 0 0 0 0,-1 0-1 0 0,1-1 1 0 0,0 1 0 0 0,-7-9 0 0 0,9 10-315 0 0,0-1 1 0 0,0 1 0 0 0,0-1 0 0 0,1 0-1 0 0,-1 0 1 0 0,1 0 0 0 0,-1 0 0 0 0,1 0-1 0 0,0 0 1 0 0,1 0 0 0 0,-2-4 0 0 0,2-1-722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20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21 840 0 0,'0'0'3519'0'0,"0"4"-3321"0"0,0-2-175 0 0,1 0 0 0 0,-1 0 0 0 0,0 0-1 0 0,1-1 1 0 0,0 1 0 0 0,-1 0 0 0 0,1 0 0 0 0,0 0-1 0 0,0 0 1 0 0,2 2 0 0 0,-2-2-9 0 0,0 0-1 0 0,0 0 1 0 0,0-1 0 0 0,0 1 0 0 0,0 0-1 0 0,0 0 1 0 0,-1 0 0 0 0,1 0 0 0 0,-1 0 0 0 0,1 0-1 0 0,-1 0 1 0 0,0 0 0 0 0,0 1 0 0 0,0-1-1 0 0,0 0 1 0 0,0 2 0 0 0,-5 28 252 0 0,2 0-1 0 0,2 0 1 0 0,0 0 0 0 0,7 47 0 0 0,-4-67-225 0 0,0 0 1 0 0,1 0 0 0 0,0 0-1 0 0,0-1 1 0 0,8 16 0 0 0,-9-22-13 0 0,1 0 0 0 0,0-1 0 0 0,-1 1 0 0 0,1 0 0 0 0,1-1 0 0 0,-1 0 0 0 0,1 0 0 0 0,0 0 0 0 0,-1 0 0 0 0,2-1 1 0 0,-1 1-1 0 0,0-1 0 0 0,1 0 0 0 0,-1 0 0 0 0,9 3 0 0 0,-9-5-22 0 0,0 0 1 0 0,1 0-1 0 0,-1-1 1 0 0,0 1-1 0 0,1-1 1 0 0,-1 0-1 0 0,0 0 1 0 0,1 0-1 0 0,-1-1 1 0 0,0 0-1 0 0,6-1 1 0 0,38-14-104 0 0,-46 15 90 0 0,25-12-96 0 0,-1-1 1 0 0,0-1-1 0 0,-1-1 0 0 0,-1-1 1 0 0,-1-1-1 0 0,0-1 0 0 0,26-29 1 0 0,-40 38 74 0 0,0 0 0 0 0,-1 0 1 0 0,-1-1-1 0 0,1 0 0 0 0,-2 0 1 0 0,1-1-1 0 0,-2 1 1 0 0,0-1-1 0 0,0-1 0 0 0,-1 1 1 0 0,0-1-1 0 0,-1 1 0 0 0,-1-1 1 0 0,0 0-1 0 0,0-18 1 0 0,-2 30-75 0 0,0-1 22 0 0,-3-28-145 0 0,-9 17 218 0 0,4 6-3 0 0,8 6 17 0 0,-1 1 0 0 0,0-1 0 0 0,0 0 0 0 0,0 1 0 0 0,0-1-1 0 0,1 1 1 0 0,-1-1 0 0 0,0 1 0 0 0,0-1 0 0 0,0 1-1 0 0,0-1 1 0 0,0 1 0 0 0,0 0 0 0 0,-1 0 0 0 0,1 0-1 0 0,0-1 1 0 0,0 1 0 0 0,0 0 0 0 0,0 0 0 0 0,0 0-1 0 0,0 1 1 0 0,0-1 0 0 0,-2 0 0 0 0,1 1 1 0 0,0 0 0 0 0,0 0 0 0 0,-1 1 0 0 0,1-1 0 0 0,0 0 1 0 0,0 1-1 0 0,0-1 0 0 0,1 1 0 0 0,-5 3 0 0 0,-1 5 17 0 0,0 0 1 0 0,0 0-1 0 0,-7 14 1 0 0,12-20-8 0 0,-38 74-11 0 0,3 2-1 0 0,-26 85 1 0 0,-39 172 457 0 0,93-303-486 0 0,-105 357 357 0 0,110-379-314 0 0,2-7-53 0 0,0 1-1 0 0,1 0 1 0 0,0 0 0 0 0,0-1 0 0 0,-1 8-1 0 0,16-47-3389 0 0,-11 10 2165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21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1180 0 0,'-7'14'4339'0'0,"-6"13"-2656"0"0,12-24-1327 0 0,2-8-939 0 0,0-10-3480 0 0,0 11 2787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21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59 1088 0 0,'3'-4'300'0'0,"1"1"0"0"0,-1-1 0 0 0,0 1 0 0 0,1 0 0 0 0,0 0 0 0 0,-1 0 1 0 0,1 0-1 0 0,0 1 0 0 0,1 0 0 0 0,-1 0 0 0 0,5-2 0 0 0,5-4-12 0 0,-9 6-152 0 0,0 0 1 0 0,0 0-1 0 0,0 0 0 0 0,1 0 0 0 0,-1 1 1 0 0,1 0-1 0 0,-1 0 0 0 0,0 0 0 0 0,1 1 1 0 0,6 0-1 0 0,-11 1-127 0 0,0 0 0 0 0,1 0 1 0 0,-1 1-1 0 0,0-1 0 0 0,0 0 0 0 0,0 1 0 0 0,1-1 1 0 0,-2 1-1 0 0,1 0 0 0 0,1 2 0 0 0,-1-2 5 0 0,0 1-1 0 0,-1-1 1 0 0,1 1 0 0 0,-1-1-1 0 0,0 1 1 0 0,0-1-1 0 0,0 1 1 0 0,0-1 0 0 0,0 1-1 0 0,0 0 1 0 0,-1-1-1 0 0,1 1 1 0 0,-1-1 0 0 0,0 1-1 0 0,-1 3 1 0 0,0-1-9 0 0,-7 18 1 0 0,-1 0 0 0 0,-1-1 1 0 0,-2 0-1 0 0,0-1 0 0 0,-27 35 0 0 0,23-35 105 0 0,6-9 47 0 0,2 0-1 0 0,-14 22 1 0 0,23-33-142 0 0,-1-1-1 0 0,1 1 1 0 0,0 0-1 0 0,0-1 0 0 0,0 1 1 0 0,-1-1-1 0 0,1 1 1 0 0,0-1-1 0 0,0 1 1 0 0,0 0-1 0 0,0-1 0 0 0,0 1 1 0 0,0-1-1 0 0,0 1 1 0 0,0 0-1 0 0,0-1 1 0 0,1 1-1 0 0,-1-1 0 0 0,0 1 1 0 0,0 0-1 0 0,0-1 1 0 0,1 1-1 0 0,-1-1 1 0 0,0 1-1 0 0,1-1 0 0 0,-1 1 1 0 0,0-1-1 0 0,1 1 1 0 0,-1-1-1 0 0,1 0 1 0 0,-1 1-1 0 0,1-1 0 0 0,-1 1 1 0 0,0-1-1 0 0,1 0 1 0 0,0 0-1 0 0,-1 1 1 0 0,1-1-1 0 0,-1 0 0 0 0,1 0 1 0 0,-1 1-1 0 0,1-1 1 0 0,-1 0-1 0 0,1 0 1 0 0,0 0-1 0 0,-1 0 0 0 0,1 0 1 0 0,-1 0-1 0 0,1 0 1 0 0,0 0-1 0 0,36 1 57 0 0,-33-1-3 0 0,8 0-61 0 0,-1-1 0 0 0,1 0 0 0 0,-1-1-1 0 0,22-6 1 0 0,27-4-287 0 0,-44 11 609 0 0,28-3-3184 0 0,-42 4 2650 0 0,0 0 1 0 0,1 0-1 0 0,-1 1 1 0 0,0-1-1 0 0,0 1 1 0 0,0-1 0 0 0,1 1-1 0 0,-1 0 1 0 0,0 0-1 0 0,0 0 1 0 0,0 0-1 0 0,0 0 1 0 0,0 0-1 0 0,0 0 1 0 0,2 3 0 0 0,1 5-1179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22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0 176 888 0 0,'5'1'2845'0'0,"17"2"-1809"0"0,215-33 1047 0 0,290-27-693 0 0,125 3-1803 0 0,-582 45-1996 0 0,74-18 0 0 0,-135 24 1218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34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73 124 1132 0 0,'0'0'2998'0'0,"4"0"-2618"0"0,1-1-257 0 0,0 1 0 0 0,1-2 0 0 0,-1 1 0 0 0,0-1 0 0 0,0 1 1 0 0,0-1-1 0 0,0-1 0 0 0,-1 1 0 0 0,1-1 0 0 0,-1 0 0 0 0,1 0 0 0 0,-1 0 0 0 0,0 0 0 0 0,0-1 0 0 0,0 0 0 0 0,4-6 0 0 0,2 1 150 0 0,-7 7-253 0 0,46-40 485 0 0,-46 39-458 0 0,1 1 0 0 0,0-1 0 0 0,-1 1-1 0 0,1-1 1 0 0,0 1 0 0 0,1 1 0 0 0,-1-1-1 0 0,0 0 1 0 0,1 1 0 0 0,-1 0 0 0 0,7-1-1 0 0,-10 2 14 0 0,1 3-49 0 0,2 0 1 0 0,0 1 0 0 0,0 1 1 0 0,0-1-1 0 0,-1 1 1 0 0,1-1-1 0 0,-1 1 1 0 0,0 0-1 0 0,3 8 0 0 0,0 5 25 0 0,-2-1-1 0 0,0 1 0 0 0,0 0 0 0 0,-2 1 0 0 0,-1-1 0 0 0,0 0 1 0 0,-2 26-1 0 0,1-13-55 0 0,0-20 26 0 0,-1-1 0 0 0,0 1 0 0 0,0-1 0 0 0,0 0 0 0 0,-2 0 0 0 0,1 0 0 0 0,-7 16 0 0 0,-9 29-11 0 0,-33 100 1 0 0,41-130 27 0 0,-1-1-1 0 0,-2 0 0 0 0,0-1 1 0 0,-19 24-1 0 0,31-46-14 0 0,0 1 0 0 0,-1 0 0 0 0,1 0 1 0 0,-1-1-1 0 0,0 1 0 0 0,0-1 0 0 0,1 1 0 0 0,-1-1 0 0 0,0 0 0 0 0,0 0 0 0 0,0 0 1 0 0,0 0-1 0 0,-1 0 0 0 0,1 0 0 0 0,0-1 0 0 0,0 1 0 0 0,0-1 0 0 0,-1 1 0 0 0,1-1 0 0 0,-4 0 1 0 0,2 0-2 0 0,0-1 0 0 0,0 1 1 0 0,0-1-1 0 0,0-1 1 0 0,0 1-1 0 0,0 0 0 0 0,0-1 1 0 0,1 0-1 0 0,-1 0 1 0 0,-6-4-1 0 0,2 0-2 0 0,0-1 1 0 0,0 1-1 0 0,1-1 1 0 0,0-1-1 0 0,0 0 0 0 0,1 0 1 0 0,0 0-1 0 0,-8-15 0 0 0,13 20 5 0 0,0 1-1 0 0,0 0 0 0 0,0-1 0 0 0,1 1 0 0 0,-1-1 1 0 0,1 0-1 0 0,0 1 0 0 0,0-1 0 0 0,0 1 0 0 0,0-1 0 0 0,0 1 1 0 0,0-1-1 0 0,1 1 0 0 0,-1-1 0 0 0,1 1 0 0 0,0-1 1 0 0,0 1-1 0 0,0-1 0 0 0,0 1 0 0 0,0 0 0 0 0,0-1 0 0 0,1 1 1 0 0,-1 0-1 0 0,1 0 0 0 0,-1 0 0 0 0,4-2 0 0 0,1-3-7 0 0,1 1-1 0 0,-1 1 1 0 0,2-1-1 0 0,-1 1 1 0 0,0 0-1 0 0,16-7 1 0 0,-13 7 13 0 0,0 1 0 0 0,1 0 0 0 0,-1 0 1 0 0,1 1-1 0 0,0 1 0 0 0,0 0 1 0 0,1 0-1 0 0,-1 1 0 0 0,0 0 1 0 0,0 1-1 0 0,1 1 0 0 0,-1 0 1 0 0,0 0-1 0 0,0 1 0 0 0,0 0 1 0 0,13 5-1 0 0,-12-2 12 0 0,1 0 1 0 0,-1 2 0 0 0,0-1-1 0 0,-1 1 1 0 0,0 1-1 0 0,13 11 1 0 0,-2 2-371 0 0,32 39 0 0 0,-53-59 98 0 0,1 1 0 0 0,-1 0 0 0 0,1-1 0 0 0,0 0-1 0 0,0 1 1 0 0,-1-1 0 0 0,1 0 0 0 0,0 0 0 0 0,0 0-1 0 0,0 0 1 0 0,1 0 0 0 0,-1-1 0 0 0,0 1-1 0 0,0 0 1 0 0,0-1 0 0 0,3 1 0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34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2320 0 0,'6'24'2074'0'0,"7"63"-995"0"0,4 56-77 0 0,-10-72-613 0 0,30 124-1 0 0,-18-104-78 0 0,-14-65-243 0 0,-2-10 15 0 0,0-1-1 0 0,0 1 1 0 0,2-1-1 0 0,8 21 1 0 0,-13-36-71 0 0,0 0-1 0 0,0-1 1 0 0,0 1 0 0 0,0 0 0 0 0,0 0 0 0 0,0-1-1 0 0,0 1 1 0 0,0 0 0 0 0,0 0 0 0 0,0 0 0 0 0,0-1-1 0 0,0 1 1 0 0,0 0 0 0 0,1 0 0 0 0,-1 0 0 0 0,0 0-1 0 0,0-1 1 0 0,0 1 0 0 0,0 0 0 0 0,0 0 0 0 0,0 0-1 0 0,1 0 1 0 0,-1 0 0 0 0,0-1 0 0 0,0 1 0 0 0,0 0 0 0 0,1 0-1 0 0,-1 0 1 0 0,0 0 0 0 0,0 0 0 0 0,0 0 0 0 0,1 0-1 0 0,-1 0 1 0 0,0 0 0 0 0,0 0 0 0 0,0 0 0 0 0,1 0-1 0 0,-1 0 1 0 0,0 0 0 0 0,0 0 0 0 0,1 0 0 0 0,-1 0-1 0 0,0 0 1 0 0,0 0 0 0 0,0 0 0 0 0,1 0 0 0 0,-1 0-1 0 0,0 0 1 0 0,0 0 0 0 0,0 0 0 0 0,0 1 0 0 0,1-1 0 0 0,-1 0-1 0 0,0 0 1 0 0,0 0 0 0 0,0 0 0 0 0,0 0 0 0 0,1 1-1 0 0,-1-1 1 0 0,0 0 0 0 0,0 0 0 0 0,0 0 0 0 0,0 1-1 0 0,0-1 1 0 0,0 0 0 0 0,0 0 0 0 0,32-171 566 0 0,-20 91-441 0 0,3-5-206 0 0,3 1 1 0 0,4 1 0 0 0,46-113-1 0 0,-68 195-36 0 0,9-20-932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35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0 1684 0 0,'-3'11'1024'0'0,"0"0"1"0"0,0-1-1 0 0,-6 14 0 0 0,-9 24-660 0 0,5 3-33 0 0,2 0 1 0 0,2 2 0 0 0,-1 52 0 0 0,4 161 177 0 0,6-230-436 0 0,1-21-298 0 0,1 0 0 0 0,1 0 1 0 0,1 0-1 0 0,0 0 0 0 0,0 0 0 0 0,2-1 0 0 0,0 0 1 0 0,0 0-1 0 0,13 20 0 0 0,-8-20-2003 0 0,-7-12 1146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6:50.0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1428 0 0,'0'1'44'0'0,"0"-1"0"0"0,0 0 0 0 0,0 0 0 0 0,0 0 0 0 0,0 0 0 0 0,0 0 0 0 0,0 0 0 0 0,0 0 0 0 0,0 1 0 0 0,0-1 0 0 0,0 0 0 0 0,1 0 0 0 0,-1 0 0 0 0,0 0 0 0 0,0 0 0 0 0,0 0 0 0 0,0 0 0 0 0,0 1 0 0 0,0-1 0 0 0,0 0 0 0 0,0 0 0 0 0,0 0 0 0 0,0 0 0 0 0,0 0 0 0 0,0 0 0 0 0,0 0 0 0 0,1 0 0 0 0,-1 0 0 0 0,0 0 0 0 0,0 0 0 0 0,0 0 0 0 0,0 1 0 0 0,0-1 0 0 0,0 0 0 0 0,0 0 0 0 0,1 0 0 0 0,-1 0 0 0 0,0 0 0 0 0,0 0 0 0 0,0 0 0 0 0,0 0 0 0 0,0 0 0 0 0,0 0 0 0 0,0 0 0 0 0,1 0 0 0 0,-1 0 0 0 0,0 0 0 0 0,0 0 0 0 0,0-1 0 0 0,0 1 0 0 0,0 0 0 0 0,0 0 0 0 0,0 0 0 0 0,1 0 0 0 0,-1 0 0 0 0,0 0 0 0 0,0 0 0 0 0,0 0 0 0 0,0 0 0 0 0,0 0 0 0 0,0 0 0 0 0,0 0 0 0 0,0-1 0 0 0,0 1 0 0 0,0 0 0 0 0,0 0 0 0 0,1 0 0 0 0,-1 0 0 0 0,5 12 1006 0 0,-1 279 3445 0 0,-4-291-4492 0 0,0 1-1 0 0,-1-1 1 0 0,1 0 0 0 0,0 1 0 0 0,0-1 0 0 0,0 1-1 0 0,0-1 1 0 0,0 1 0 0 0,0-1 0 0 0,0 1-1 0 0,0-1 1 0 0,0 1 0 0 0,0-1 0 0 0,0 1 0 0 0,0-1-1 0 0,1 1 1 0 0,-1-1 0 0 0,0 1 0 0 0,0-1-1 0 0,0 1 1 0 0,1-1 0 0 0,-1 0 0 0 0,0 1-1 0 0,1-1 1 0 0,-1 1 0 0 0,0-1 0 0 0,1 0 0 0 0,-1 1-1 0 0,0-1 1 0 0,1 0 0 0 0,-1 0 0 0 0,1 1-1 0 0,-1-1 1 0 0,0 0 0 0 0,1 0 0 0 0,-1 1 0 0 0,1-1-1 0 0,-1 0 1 0 0,1 0 0 0 0,-1 0 0 0 0,1 0-1 0 0,-1 0 1 0 0,1 0 0 0 0,-1 0 0 0 0,1 0-1 0 0,-1 0 1 0 0,1 0 0 0 0,-1 0 0 0 0,1 0 0 0 0,-1 0-1 0 0,0 0 1 0 0,1 0 0 0 0,-1-1 0 0 0,1 1-1 0 0,-1 0 1 0 0,1 0 0 0 0,-1 0 0 0 0,1-1 0 0 0,-1 1-1 0 0,0 0 1 0 0,1-1 0 0 0,2-1-1 0 0,0 0 0 0 0,-1 0 0 0 0,0 0 0 0 0,1 0 0 0 0,-1 0 0 0 0,0 0 0 0 0,0-1 0 0 0,2-2 0 0 0,21-46 20 0 0,-3-1 1 0 0,16-58-1 0 0,-35 102-147 0 0,0-1 0 0 0,0 2 0 0 0,0-1-1 0 0,1 0 1 0 0,1 1 0 0 0,9-14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6.7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 1 1880 0 0,'1'119'4857'0'0,"0"2"-4076"0"0,-1-113-735 0 0,-1-1-1 0 0,1 1 1 0 0,-1 0 0 0 0,-1-1-1 0 0,-2 12 1 0 0,1-11-11 0 0,1-1-1 0 0,1 1 1 0 0,0-1-1 0 0,0 1 1 0 0,0 12-1 0 0,2 4-130 0 0,-2 0 0 0 0,-1 0 0 0 0,-10 45 0 0 0,12-68-332 0 0,0 2 680 0 0,8 6-5875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35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0 209 1900 0 0,'2'20'499'0'0,"0"1"0"0"0,1-1 0 0 0,2 0 0 0 0,6 21-1 0 0,-10-35-400 0 0,1-1 0 0 0,0 1 1 0 0,1-1-1 0 0,-1 1 0 0 0,1-1 0 0 0,0 0 0 0 0,1 0 0 0 0,-1 0 0 0 0,1 0 0 0 0,0-1 0 0 0,0 1 0 0 0,0-1 0 0 0,1 0 0 0 0,-1 0 0 0 0,1-1 0 0 0,0 0 0 0 0,0 1 0 0 0,8 2 0 0 0,-8-4-63 0 0,0-1-1 0 0,0 0 0 0 0,0 0 0 0 0,0 0 1 0 0,0-1-1 0 0,1 0 0 0 0,-1 0 1 0 0,0 0-1 0 0,0-1 0 0 0,0 1 1 0 0,0-1-1 0 0,0 0 0 0 0,0-1 1 0 0,0 1-1 0 0,0-1 0 0 0,0 0 1 0 0,-1 0-1 0 0,1-1 0 0 0,-1 1 0 0 0,6-5 1 0 0,0-1-8 0 0,-1 1 0 0 0,0-1 1 0 0,0-1-1 0 0,-1 0 1 0 0,0 0-1 0 0,-1-1 0 0 0,12-18 1 0 0,-12 15-5 0 0,-1-1 0 0 0,-1 0 1 0 0,6-22-1 0 0,-1 5 83 0 0,-8 23-78 0 0,-1 0 0 0 0,1 0 0 0 0,-1 0 0 0 0,-1-1 0 0 0,0 1 0 0 0,-1-13 0 0 0,1-2 61 0 0,-2 15-107 0 0,0 1 0 0 0,-1-1-1 0 0,0 1 1 0 0,0 0 0 0 0,0 0-1 0 0,-1 0 1 0 0,0 1 0 0 0,0-1-1 0 0,-8-7 1 0 0,2-1-37 0 0,-3-1 85 0 0,13 16-31 0 0,0 0 0 0 0,0-1 0 0 0,-1 1 1 0 0,1 0-1 0 0,0-1 0 0 0,-1 1 0 0 0,1 0 0 0 0,-1-1 0 0 0,1 1 0 0 0,0 0 0 0 0,-1 0 0 0 0,1 0 1 0 0,-1-1-1 0 0,1 1 0 0 0,-1 0 0 0 0,1 0 0 0 0,-1 0 0 0 0,1 0 0 0 0,0 0 0 0 0,-1 0 0 0 0,1 0 1 0 0,-1 0-1 0 0,1 0 0 0 0,-1 0 0 0 0,1 0 0 0 0,-1 0 0 0 0,1 0 0 0 0,-1 0 0 0 0,1 0 0 0 0,-1 0 1 0 0,1 1-1 0 0,0-1 0 0 0,-1 0 0 0 0,0 1 0 0 0,0-1 0 0 0,-1 4 27 0 0,-7 11-15 0 0,1 1 0 0 0,1 1-1 0 0,1-1 1 0 0,0 1 0 0 0,-6 27-1 0 0,4-2 22 0 0,-4 52 0 0 0,3 359 66 0 0,10-294-283 0 0,-1-139 180 0 0,1-1 1 0 0,6 30-1 0 0,1 26 81 0 0,1 54-774 0 0,-3-111-124 0 0,-6-18 733 0 0,0 0 0 0 0,1 1 0 0 0,-1-1 0 0 0,0 0 0 0 0,0 1 0 0 0,0-1 0 0 0,0 0 0 0 0,1 1 0 0 0,-1-1 0 0 0,0 0 0 0 0,0 1 0 0 0,1-1 0 0 0,-1 0 0 0 0,0 0 0 0 0,1 1 0 0 0,-1-1 0 0 0,0 0 0 0 0,1 0 0 0 0,-1 0 0 0 0,0 1 0 0 0,1-1 0 0 0,-1 0 0 0 0,0 0 0 0 0,1 0 0 0 0,-1 0 0 0 0,0 0 0 0 0,1 0 0 0 0,-1 0 0 0 0,1 0 0 0 0,-1 0 0 0 0,0 0 0 0 0,1 0 0 0 0,-1 0 0 0 0,0 0 0 0 0,1 0 0 0 0,-1 0 0 0 0,1 0 0 0 0,-1 0 0 0 0,1-1 0 0 0,4-4-1413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36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 1260 0 0,'-5'-7'3120'0'0,"11"9"-1582"0"0,13 9-626 0 0,-7 1-749 0 0,0 1 1 0 0,0 0-1 0 0,-1 0 0 0 0,-1 1 0 0 0,-1 1 1 0 0,0-1-1 0 0,0 2 0 0 0,11 30 1 0 0,-7-10 62 0 0,-1 2 1 0 0,12 73-1 0 0,-23-103-198 0 0,5 22 10 0 0,-1-1 0 0 0,-2 1 0 0 0,-1 0 1 0 0,-1 0-1 0 0,-2 0 0 0 0,-6 43 0 0 0,-11 4-140 0 0,-40 108-1 0 0,52-169 4 0 0,-1 2-255 0 0,1-1 0 0 0,-2 0 1 0 0,-15 25-1 0 0,12-33-1825 0 0,11-9 2101 0 0,-1 0 1 0 0,1 0 0 0 0,0 0-1 0 0,-1 0 1 0 0,1 0 0 0 0,0 0-1 0 0,0 0 1 0 0,-1 0-1 0 0,1 0 1 0 0,0-1 0 0 0,-1 1-1 0 0,1 0 1 0 0,0 0 0 0 0,-1 0-1 0 0,1 0 1 0 0,0-1-1 0 0,0 1 1 0 0,0 0 0 0 0,-1 0-1 0 0,1-1 1 0 0,0 1 0 0 0,0 0-1 0 0,0 0 1 0 0,-1-1-1 0 0,1 1 1 0 0,0 0 0 0 0,0 0-1 0 0,0-1 1 0 0,0 1 0 0 0,0 0-1 0 0,0-1 1 0 0,0 1-1 0 0,-1 0 1 0 0,1-1 0 0 0,0 1-1 0 0,0 0 1 0 0,1-1 0 0 0,-1-9-1187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37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1 1096 0 0,'0'0'4833'0'0,"0"0"-4825"0"0,1 0-1 0 0,-1 0 0 0 0,0 0 1 0 0,0 0-1 0 0,0 0 0 0 0,0 0 1 0 0,0 0-1 0 0,1 0 0 0 0,-1 0 1 0 0,0 0-1 0 0,0 0 0 0 0,0 0 1 0 0,0 1-1 0 0,0-1 1 0 0,1 0-1 0 0,-1 0 0 0 0,0 0 1 0 0,0 0-1 0 0,0 0 0 0 0,0 1 1 0 0,0-1-1 0 0,0 0 0 0 0,0 0 1 0 0,0 0-1 0 0,0 0 0 0 0,0 0 1 0 0,0 1-1 0 0,1-1 0 0 0,-1 0 1 0 0,0 0-1 0 0,0 0 1 0 0,0 0-1 0 0,0 1 0 0 0,0-1 1 0 0,0 0-1 0 0,-1 0 0 0 0,1 0 1 0 0,0 0-1 0 0,0 1 0 0 0,0-1 1 0 0,0 0-1 0 0,0 0 0 0 0,0 0 1 0 0,0 0-1 0 0,0 1 1 0 0,0-1-1 0 0,0 0 0 0 0,0 0 1 0 0,-1 0-1 0 0,1 0 0 0 0,0 0 1 0 0,0 0-1 0 0,0 1 0 0 0,0-1 1 0 0,0 0-1 0 0,0 0 0 0 0,-1 0 1 0 0,1 0-1 0 0,0 0 0 0 0,0 0 1 0 0,0 0-1 0 0,0 0 1 0 0,-1 0-1 0 0,-11 13 89 0 0,0-1-1 0 0,-1 0 1 0 0,0-1 0 0 0,-17 11 0 0 0,0 0-85 0 0,-32 28 267 0 0,-134 100 153 0 0,191-146-456 0 0,3-3 38 0 0,0 0 0 0 0,-1 1 0 0 0,1-1 0 0 0,0 1-1 0 0,0-1 1 0 0,1 1 0 0 0,-1 0 0 0 0,0-1 0 0 0,0 1 0 0 0,1 0 0 0 0,-1 0-1 0 0,1 0 1 0 0,0 1 0 0 0,0-1 0 0 0,-1 0 0 0 0,1 3 0 0 0,1-5-22 0 0,5 6 30 0 0,1 0 1 0 0,0 0-1 0 0,0-1 0 0 0,1 0 1 0 0,-1 0-1 0 0,1-1 0 0 0,12 6 1 0 0,32 9 69 0 0,0-3 0 0 0,1-2 1 0 0,100 13-1 0 0,-54-11-1044 0 0,-86-14-636 0 0,1-1 1 0 0,22 1 0 0 0,-25-2 134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37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0 1484 0 0,'-6'2'400'0'0,"0"0"0"0"0,0 1 0 0 0,0-1 0 0 0,0 1-1 0 0,0 1 1 0 0,-7 4 0 0 0,-249 190 1327 0 0,161-118-667 0 0,101-80-1047 0 0,-1 1 1 0 0,0-1-1 0 0,1 0 1 0 0,-1 1-1 0 0,0-1 1 0 0,1 1-1 0 0,-1-1 1 0 0,1 1-1 0 0,-1-1 1 0 0,1 1-1 0 0,-1-1 1 0 0,1 1-1 0 0,-1 0 0 0 0,1-1 1 0 0,0 1-1 0 0,-1-1 1 0 0,1 1-1 0 0,0 0 1 0 0,0 0-1 0 0,-1-1 1 0 0,1 1-1 0 0,0 0 1 0 0,0-1-1 0 0,0 1 0 0 0,0 0 1 0 0,0 0-1 0 0,0-1 1 0 0,0 1-1 0 0,0 0 1 0 0,0 0-1 0 0,0-1 1 0 0,1 1-1 0 0,-1 0 1 0 0,0-1-1 0 0,0 1 1 0 0,1 0-1 0 0,-1-1 0 0 0,0 1 1 0 0,1 0-1 0 0,-1-1 1 0 0,0 1-1 0 0,1-1 1 0 0,-1 1-1 0 0,1 0 1 0 0,0-1-1 0 0,-1 1 1 0 0,1-1-1 0 0,-1 0 1 0 0,1 1-1 0 0,-1-1 0 0 0,1 1 1 0 0,0-1-1 0 0,-1 0 1 0 0,1 0-1 0 0,1 1 1 0 0,42 15 220 0 0,-38-14-251 0 0,54 15 22 0 0,-1 0-524 0 0,-1 1-1 0 0,-1 3 0 0 0,73 38 1 0 0,-110-50-2077 0 0,-11-8 1356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38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0 364 1636 0 0,'31'-23'391'0'0,"-2"-2"0"0"0,-1-1 0 0 0,-1-1 0 0 0,-2-1-1 0 0,0-1 1 0 0,-2-2 0 0 0,-1 0 0 0 0,27-52 0 0 0,-47 79-302 0 0,0-1 1 0 0,0 1-1 0 0,0-1 1 0 0,-1 0-1 0 0,1 0 1 0 0,-1 1-1 0 0,0-1 1 0 0,-1 0 0 0 0,1 0-1 0 0,-1-6 1 0 0,0 10 224 0 0,-15-1-258 0 0,12 6-23 0 0,1 0 0 0 0,-1 0 0 0 0,1 1-1 0 0,0-1 1 0 0,1 1 0 0 0,-1-1 0 0 0,1 1 0 0 0,0-1-1 0 0,-1 9 1 0 0,-4 11 65 0 0,-18 80 282 0 0,5 2 0 0 0,-9 153 0 0 0,26-241-347 0 0,0 112-2486 0 0,3-75-362 0 0,-1-35 1367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8:59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83 1080 0 0,'0'0'3458'0'0,"3"0"-3148"0"0,-2 1-291 0 0,0-1 1 0 0,-1 0 0 0 0,1 0-1 0 0,0 1 1 0 0,-1-1-1 0 0,1 0 1 0 0,0 0 0 0 0,0 0-1 0 0,-1 0 1 0 0,1 0 0 0 0,0 0-1 0 0,0 0 1 0 0,-1 0 0 0 0,1 0-1 0 0,0 0 1 0 0,-1 0 0 0 0,1 0-1 0 0,0-1 1 0 0,-1 1-1 0 0,1 0 1 0 0,0-1 0 0 0,-1 1-1 0 0,1 0 1 0 0,0-1 0 0 0,-1 1-1 0 0,1-1 1 0 0,-1 1 0 0 0,1-1-1 0 0,-1 1 1 0 0,1-1 0 0 0,-1 1-1 0 0,2-2 1 0 0,29-34 347 0 0,-31 35-345 0 0,1 0-1 0 0,-1 0 1 0 0,1 1-1 0 0,-1-1 0 0 0,1 0 1 0 0,-1 0-1 0 0,1 0 1 0 0,-1 0-1 0 0,0 0 1 0 0,1 0-1 0 0,-1 0 1 0 0,0 0-1 0 0,0 0 1 0 0,0 0-1 0 0,0 0 0 0 0,0 0 1 0 0,0 0-1 0 0,0 0 1 0 0,0 0-1 0 0,0 0 1 0 0,-1 0-1 0 0,1 0 1 0 0,0 0-1 0 0,-1 0 1 0 0,1 0-1 0 0,-1 0 0 0 0,1 0 1 0 0,-1 0-1 0 0,1 0 1 0 0,-1 0-1 0 0,1 1 1 0 0,-1-1-1 0 0,0 0 1 0 0,0 0-1 0 0,1 1 1 0 0,-1-1-1 0 0,0 0 0 0 0,-1 0 1 0 0,1 0-6 0 0,-1 1 1 0 0,1-1-1 0 0,-1 0 1 0 0,1 1-1 0 0,-1-1 1 0 0,0 1-1 0 0,1 0 1 0 0,-1-1-1 0 0,0 1 1 0 0,1 0-1 0 0,-1 0 1 0 0,1 0-1 0 0,-1 0 1 0 0,0 0-1 0 0,1 1 1 0 0,-1-1-1 0 0,0 0 1 0 0,1 1-1 0 0,-1-1 1 0 0,1 1-1 0 0,-1 0 1 0 0,1-1-1 0 0,-1 1 1 0 0,-1 1-1 0 0,-31 22 14 0 0,21-17-32 0 0,1 1-1 0 0,0 1 1 0 0,1 0-1 0 0,0 0 1 0 0,0 1 0 0 0,1 1-1 0 0,-14 18 1 0 0,9-6 53 0 0,1 0 1 0 0,-15 36-1 0 0,24-47-30 0 0,0 1 1 0 0,1 0-1 0 0,1 0 0 0 0,0 0 0 0 0,1 0 0 0 0,0 0 1 0 0,0 15-1 0 0,2-13-7 0 0,-1-11-27 0 0,1 1 0 0 0,0-1 0 0 0,0 0 0 0 0,0 0 1 0 0,1 0-1 0 0,-1 0 0 0 0,1 0 0 0 0,0 0 0 0 0,0 0 0 0 0,1 0 0 0 0,-1-1 0 0 0,1 1 1 0 0,2 5-1 0 0,-1-5-3 0 0,0-1 0 0 0,0 1 0 0 0,0-1 0 0 0,0 1 0 0 0,1-1 0 0 0,-1 0 0 0 0,1 0 0 0 0,0 0 0 0 0,0-1 0 0 0,0 1 0 0 0,0-1 0 0 0,0 0 0 0 0,0 0 1 0 0,1 0-1 0 0,-1-1 0 0 0,1 0 0 0 0,-1 0 0 0 0,1 0 0 0 0,0 0 0 0 0,-1-1 0 0 0,1 1 0 0 0,0-1 0 0 0,-1 0 0 0 0,1-1 0 0 0,0 1 0 0 0,0-1 0 0 0,-1 0 0 0 0,9-3 0 0 0,7-2-741 0 0,0-1 0 0 0,-1-2-1 0 0,0 0 1 0 0,35-22 0 0 0,-24 10-591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0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 1480 0 0,'-88'197'2854'0'0,"32"-77"-2051"0"0,-12 19 105 0 0,62-133-1158 0 0,4-10-862 0 0,2-18-964 0 0,4 0 973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0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15 126 1036 0 0,'-6'29'1300'0'0,"2"1"0"0"0,0 48 0 0 0,3-65-1128 0 0,2-1 1 0 0,-1 1-1 0 0,2 0 0 0 0,0-1 0 0 0,0 0 0 0 0,1 1 0 0 0,0-1 0 0 0,10 21 0 0 0,-11-28-154 0 0,1-1-1 0 0,-1 0 1 0 0,1 0-1 0 0,0 0 1 0 0,0 0-1 0 0,0-1 1 0 0,1 1-1 0 0,-1-1 1 0 0,1 0-1 0 0,0 0 1 0 0,0 0-1 0 0,0 0 1 0 0,0-1-1 0 0,0 1 1 0 0,0-1-1 0 0,1 0 1 0 0,-1-1-1 0 0,1 1 1 0 0,0-1-1 0 0,-1 0 1 0 0,1 0-1 0 0,0 0 1 0 0,0-1-1 0 0,0 1 1 0 0,-1-1-1 0 0,1 0 0 0 0,0-1 1 0 0,0 1-1 0 0,9-3 1 0 0,2-3-92 0 0,0 0 0 0 0,-1 0 1 0 0,0-2-1 0 0,0 0 0 0 0,0-1 0 0 0,-1 0 1 0 0,0-1-1 0 0,-1 0 0 0 0,0-2 0 0 0,14-14 1 0 0,-9 6 14 0 0,-1-1 0 0 0,0 0 0 0 0,-2-1 0 0 0,0 0 0 0 0,22-47 0 0 0,-32 58 190 0 0,-1 0 0 0 0,1-1 0 0 0,-2 0 0 0 0,0 0 0 0 0,0 0 0 0 0,-1 0 0 0 0,0-21 0 0 0,-5 30-52 0 0,2 3-73 0 0,0-1 0 0 0,0 0 1 0 0,0 0-1 0 0,0 0 0 0 0,0 0 0 0 0,-1 1 0 0 0,1-1 1 0 0,0 1-1 0 0,0-1 0 0 0,0 1 0 0 0,0-1 0 0 0,-1 1 0 0 0,1-1 1 0 0,0 1-1 0 0,-1 0 0 0 0,1 0 0 0 0,0 0 0 0 0,0 0 1 0 0,-1 0-1 0 0,1 0 0 0 0,0 0 0 0 0,-1 0 0 0 0,1 0 1 0 0,0 1-1 0 0,0-1 0 0 0,-1 1 0 0 0,1-1 0 0 0,0 1 1 0 0,0-1-1 0 0,0 1 0 0 0,0-1 0 0 0,-1 1 0 0 0,1 0 0 0 0,0 0 1 0 0,0 0-1 0 0,0-1 0 0 0,1 1 0 0 0,-1 0 0 0 0,0 0 1 0 0,0 0-1 0 0,0 2 0 0 0,-10 9 44 0 0,1 1 1 0 0,0 0-1 0 0,1 0 0 0 0,0 1 1 0 0,1 0-1 0 0,1 1 0 0 0,0 0 0 0 0,1 0 1 0 0,1 0-1 0 0,0 1 0 0 0,1 0 1 0 0,-3 29-1 0 0,6-34-14 0 0,0-1 0 0 0,1 0 0 0 0,0 1 0 0 0,1-1 0 0 0,0 1 0 0 0,1-1 0 0 0,5 19 0 0 0,-6-25-32 0 0,1-1 0 0 0,-1 1 1 0 0,1 0-1 0 0,0-1 1 0 0,1 0-1 0 0,-1 1 1 0 0,0-1-1 0 0,1 0 0 0 0,0 0 1 0 0,0 0-1 0 0,0 0 1 0 0,0-1-1 0 0,0 1 0 0 0,0-1 1 0 0,1 0-1 0 0,-1 0 1 0 0,1 0-1 0 0,0 0 0 0 0,0-1 1 0 0,-1 0-1 0 0,1 1 1 0 0,0-1-1 0 0,6 0 0 0 0,-1 0-8 0 0,0 0-1 0 0,-1-1 0 0 0,1 0 0 0 0,0 0 0 0 0,0-1 0 0 0,-1-1 0 0 0,1 1 0 0 0,-1-1 0 0 0,1-1 0 0 0,-1 1 1 0 0,10-6-1 0 0,5-3-45 0 0,0-1 0 0 0,31-22 0 0 0,-31 16-31 0 0,0-1 1 0 0,-1-1 0 0 0,-1-1-1 0 0,-1 0 1 0 0,-1-2-1 0 0,22-33 1 0 0,-40 54 95 0 0,-1 1 1 0 0,1 0-1 0 0,0-1 1 0 0,0 1-1 0 0,-1-1 1 0 0,1 1-1 0 0,0-1 1 0 0,-1 1-1 0 0,0-1 1 0 0,1 1-1 0 0,-1-1 0 0 0,0 0 1 0 0,0-2-1 0 0,-5 3 269 0 0,-5 15-97 0 0,-3 8-91 0 0,1 1-1 0 0,1-1 0 0 0,1 2 1 0 0,-13 47-1 0 0,22-68-95 0 0,1-1 0 0 0,0 1 0 0 0,0-1 0 0 0,0 0 0 0 0,0 1-1 0 0,0-1 1 0 0,0 0 0 0 0,1 1 0 0 0,-1-1 0 0 0,1 0 0 0 0,0 1 0 0 0,0-1 0 0 0,0 0 0 0 0,0 0-1 0 0,0 0 1 0 0,0 0 0 0 0,1 0 0 0 0,-1 0 0 0 0,3 3 0 0 0,1 2-1 0 0,-3-4 7 0 0,1 0 0 0 0,-1 1 1 0 0,1-1-1 0 0,0 0 0 0 0,0 0 0 0 0,0-1 1 0 0,0 1-1 0 0,1 0 0 0 0,-1-1 0 0 0,1 0 1 0 0,-1 0-1 0 0,1 0 0 0 0,0 0 0 0 0,0-1 1 0 0,0 0-1 0 0,0 1 0 0 0,0-2 0 0 0,0 1 1 0 0,0 0-1 0 0,0-1 0 0 0,1 1 0 0 0,-1-1 1 0 0,0 0-1 0 0,0-1 0 0 0,6 0 0 0 0,3-1-4 0 0,-1-1 0 0 0,0-1 0 0 0,0 0 0 0 0,0 0 0 0 0,-1-1 0 0 0,23-13 0 0 0,-19 9 2 0 0,1-2-1 0 0,-1 0 0 0 0,0 0 0 0 0,-1-2 0 0 0,-1 0 0 0 0,0 0 0 0 0,-1-1 0 0 0,0-1 0 0 0,-1 0 0 0 0,0-1 0 0 0,13-28 0 0 0,-20 33-2 0 0,0 0 0 0 0,-1 0 0 0 0,1-12 0 0 0,3-8 76 0 0,-6 25-39 0 0,1 1 0 0 0,-1-1-1 0 0,0 1 1 0 0,-1-1 0 0 0,1 0-1 0 0,-1 1 1 0 0,0-1 0 0 0,-1 0-1 0 0,1 1 1 0 0,-1-1 0 0 0,0 1-1 0 0,-3-9 1 0 0,3 12-22 0 0,-1-1 0 0 0,1 1 0 0 0,0-1-1 0 0,-1 1 1 0 0,0-1 0 0 0,1 1 0 0 0,-1 0 0 0 0,0 0-1 0 0,0 0 1 0 0,0 0 0 0 0,-1 0 0 0 0,1 0 0 0 0,0 1 0 0 0,-1-1-1 0 0,1 1 1 0 0,-1 0 0 0 0,1-1 0 0 0,-1 1 0 0 0,0 0-1 0 0,0 1 1 0 0,1-1 0 0 0,-1 0 0 0 0,0 1 0 0 0,0 0-1 0 0,-3-1 1 0 0,-2 1 2 0 0,0 1 0 0 0,0 0 0 0 0,0 0 0 0 0,1 0 0 0 0,-1 1 0 0 0,0 0 0 0 0,1 1 0 0 0,0-1 0 0 0,-1 2 0 0 0,1-1 0 0 0,-11 7 0 0 0,-5 6-99 0 0,-41 34 1 0 0,58-44-21 0 0,-1 0 0 0 0,1 1 0 0 0,0 0 0 0 0,1 0 0 0 0,0 1 0 0 0,-8 15 0 0 0,-6 27-3309 0 0,18-39 908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1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441 0 2596 0 0,'-18'128'2784'0'0,"5"109"-1152"0"0,4-38-1007 0 0,-35 117 152 0 0,34-268-599 0 0,-3 0-1 0 0,-2-1 1 0 0,-1-1 0 0 0,-34 64-1 0 0,46-101-82 0 0,-1 0-1 0 0,-1 0 1 0 0,-8 10 0 0 0,12-16-70 0 0,0-1 0 0 0,-1 0 0 0 0,1 0 0 0 0,0 0 0 0 0,-1 0 0 0 0,1-1 0 0 0,-1 1 0 0 0,1-1 0 0 0,-1 1 0 0 0,0-1 0 0 0,0 0 0 0 0,0 0 0 0 0,0 0 0 0 0,-3 0 0 0 0,2-1-16 0 0,1 0 0 0 0,-1-1-1 0 0,0 1 1 0 0,1-1 0 0 0,-1 0-1 0 0,0 0 1 0 0,1 0 0 0 0,-1-1-1 0 0,1 1 1 0 0,0-1 0 0 0,-1 0-1 0 0,1 0 1 0 0,0 0 0 0 0,0 0 0 0 0,0 0-1 0 0,0-1 1 0 0,1 1 0 0 0,-1-1-1 0 0,1 0 1 0 0,-1 0 0 0 0,1 0-1 0 0,-3-5 1 0 0,-5-7-46 0 0,1 1-1 0 0,1-2 1 0 0,-11-24-1 0 0,13 22-90 0 0,-9-18-168 0 0,-14-58 0 0 0,25 80-61 0 0,2 0-1 0 0,0-1 0 0 0,1 1 0 0 0,0-1 0 0 0,1 0 1 0 0,0 1-1 0 0,6-28 0 0 0,0 13-606 0 0,2 1-1 0 0,1 0 1 0 0,18-36-1 0 0,-9 28-345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1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14 1004 0 0,'-8'14'747'0'0,"0"-1"-1"0"0,-8 25 1 0 0,15-33-622 0 0,-1-1 1 0 0,1 1-1 0 0,0-1 1 0 0,0 1 0 0 0,0 0-1 0 0,1 0 1 0 0,0-1-1 0 0,0 1 1 0 0,0 0 0 0 0,0 0-1 0 0,1-1 1 0 0,0 1-1 0 0,2 7 1 0 0,-2-7-61 0 0,2 0 1 0 0,-1-1 0 0 0,1 1 0 0 0,-1 0-1 0 0,1-1 1 0 0,1 1 0 0 0,-1-1-1 0 0,7 6 1 0 0,-8-8-52 0 0,-1-1 0 0 0,1 1 0 0 0,0-1 0 0 0,0 0 0 0 0,0 0 0 0 0,0 1 0 0 0,0-1 0 0 0,0-1 0 0 0,0 1 0 0 0,0 0 0 0 0,0-1 0 0 0,1 1 0 0 0,-1-1 0 0 0,0 1 0 0 0,0-1 1 0 0,0 0-1 0 0,1 0 0 0 0,-1 0 0 0 0,0 0 0 0 0,1 0 0 0 0,-1-1 0 0 0,0 1 0 0 0,0-1 0 0 0,0 1 0 0 0,0-1 0 0 0,1 0 0 0 0,2-2 0 0 0,3-1-5 0 0,0-2 0 0 0,0 1 0 0 0,0-1 0 0 0,-1 0 0 0 0,0 0 0 0 0,0-1 0 0 0,-1 0 1 0 0,8-11-1 0 0,42-70 216 0 0,-24 34 500 0 0,-37 69-471 0 0,0 0 1 0 0,1 0-1 0 0,-3 24 0 0 0,-4 12-110 0 0,-2 12 17 0 0,3 0-1 0 0,-3 86 0 0 0,12 130 168 0 0,2-137-192 0 0,-1-68-19 0 0,-16 125 0 0 0,12-177-37 0 0,2-7 23 0 0,-1-1-1 0 0,-1 1 1 0 0,0 0-1 0 0,-6 14 0 0 0,8-26-61 0 0,1 0 0 0 0,-1 0-1 0 0,1 0 1 0 0,-1 0-1 0 0,0-1 1 0 0,0 1 0 0 0,0-1-1 0 0,0 1 1 0 0,-1-1-1 0 0,1 0 1 0 0,-1 0 0 0 0,1 0-1 0 0,-1 0 1 0 0,0-1 0 0 0,1 1-1 0 0,-1-1 1 0 0,0 1-1 0 0,0-1 1 0 0,0 0 0 0 0,0 0-1 0 0,-1 0 1 0 0,1-1-1 0 0,-5 1 1 0 0,4-1-25 0 0,0-1 0 0 0,0 0 0 0 0,0 0 0 0 0,-1-1 0 0 0,1 1 0 0 0,0-1 0 0 0,1 0 0 0 0,-1 0 0 0 0,0 0-1 0 0,1-1 1 0 0,-1 1 0 0 0,1-1 0 0 0,-4-3 0 0 0,-3-2 49 0 0,2 1-32 0 0,0 0 0 0 0,0-1 0 0 0,1 0 1 0 0,1 0-1 0 0,-1 0 0 0 0,1-1 0 0 0,1 1 0 0 0,0-2 0 0 0,-8-17 0 0 0,5 9-33 0 0,2-1 0 0 0,0 0-1 0 0,1 0 1 0 0,-3-27-1 0 0,4 20-162 0 0,2 1 0 0 0,0 0 0 0 0,2-1-1 0 0,1 1 1 0 0,0-1 0 0 0,2 1-1 0 0,2 0 1 0 0,0 0 0 0 0,13-37 0 0 0,-11 41-938 0 0,1 0 1 0 0,1 1 0 0 0,1 0 0 0 0,1 0 0 0 0,24-32-1 0 0,-14 32-339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7.2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3 219 1316 0 0,'-1'-4'183'0'0,"0"-1"1"0"0,1 0-1 0 0,0 0 0 0 0,0 0 0 0 0,0 1 0 0 0,0-1 1 0 0,1 0-1 0 0,0 0 0 0 0,0 1 0 0 0,0-1 0 0 0,0 0 1 0 0,1 1-1 0 0,0-1 0 0 0,0 1 0 0 0,0 0 0 0 0,0 0 1 0 0,1 0-1 0 0,0 0 0 0 0,0 0 0 0 0,0 0 0 0 0,0 1 1 0 0,0-1-1 0 0,1 1 0 0 0,5-4 0 0 0,7-6-17 0 0,0 1 1 0 0,1 1-1 0 0,1 1 0 0 0,26-12 0 0 0,-31 15-69 0 0,1 1 0 0 0,0 0 0 0 0,1 2 0 0 0,-1-1 0 0 0,1 2 0 0 0,0 0 0 0 0,0 0-1 0 0,20 1 1 0 0,-34 2-91 0 0,0 0 1 0 0,1 0-1 0 0,-1 1 0 0 0,0-1 0 0 0,0 1 0 0 0,0-1 0 0 0,0 1 0 0 0,0-1 0 0 0,0 1 0 0 0,0-1 1 0 0,0 1-1 0 0,-1 0 0 0 0,1 0 0 0 0,0-1 0 0 0,0 1 0 0 0,0 0 0 0 0,-1 0 0 0 0,1 0 0 0 0,-1 0 0 0 0,1 0 1 0 0,0 0-1 0 0,-1 0 0 0 0,0 0 0 0 0,1 0 0 0 0,-1 0 0 0 0,1 0 0 0 0,-1 0 0 0 0,0 0 0 0 0,0 0 1 0 0,0 1-1 0 0,0-1 0 0 0,0 2 0 0 0,0 46 229 0 0,-1-35-236 0 0,0 13 128 0 0,-9 51 1 0 0,-2 19-153 0 0,6 214-62 0 0,6-309 43 0 0,1 11-552 0 0,-1-9-533 0 0,3-10-1711 0 0,-3 2 1579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2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83 438 1388 0 0,'9'-14'577'0'0,"0"1"0"0"0,0 1-1 0 0,15-15 1 0 0,-12 14-270 0 0,-1-1 0 0 0,12-18 0 0 0,8-35 930 0 0,-31 65-1110 0 0,1 0-78 0 0,-1 0 1 0 0,0 0-1 0 0,0 0 1 0 0,0 0-1 0 0,0 0 1 0 0,0 0 0 0 0,-1 0-1 0 0,1 0 1 0 0,-1 0-1 0 0,-1-4 1 0 0,2 5-21 0 0,-1-1 1 0 0,0 1-1 0 0,0-1 1 0 0,-1 1-1 0 0,1-1 1 0 0,0 1-1 0 0,0-1 1 0 0,-1 1-1 0 0,1 0 1 0 0,-1 0-1 0 0,1 0 1 0 0,-1 0-1 0 0,0 0 1 0 0,1 0-1 0 0,-1 0 1 0 0,0 0-1 0 0,1 1 1 0 0,-1-1-1 0 0,0 1 1 0 0,0-1-1 0 0,0 1 1 0 0,0 0-1 0 0,-3 0 1 0 0,2 0-2 0 0,-1 1 1 0 0,0-1 0 0 0,0 1 0 0 0,1 0 0 0 0,-1 1-1 0 0,1-1 1 0 0,-1 1 0 0 0,1-1 0 0 0,-1 1 0 0 0,1 0 0 0 0,-4 3-1 0 0,-3 4 35 0 0,-1-1-1 0 0,2 2 0 0 0,-1-1 0 0 0,1 2 1 0 0,-15 21-1 0 0,17-19 10 0 0,0 0 0 0 0,0 0 0 0 0,2 1 0 0 0,0 0 0 0 0,0 0 0 0 0,1 0 0 0 0,1 1 0 0 0,0-1 0 0 0,1 1 0 0 0,1 0 0 0 0,1 25 0 0 0,0-36-67 0 0,0 0-1 0 0,0 0 1 0 0,1 1 0 0 0,0-1-1 0 0,0 0 1 0 0,0 0-1 0 0,0 0 1 0 0,1 0-1 0 0,0 0 1 0 0,-1 0 0 0 0,2 0-1 0 0,-1-1 1 0 0,0 1-1 0 0,1-1 1 0 0,-1 1 0 0 0,1-1-1 0 0,0 0 1 0 0,0 0-1 0 0,0 0 1 0 0,1-1 0 0 0,5 5-1 0 0,-3-3-37 0 0,1-1-1 0 0,0 1 1 0 0,0-1-1 0 0,0-1 1 0 0,1 1-1 0 0,-1-1 1 0 0,1 0-1 0 0,-1-1 1 0 0,1 0-1 0 0,15 1 1 0 0,-13-3-18 0 0,1 0 1 0 0,-1-1-1 0 0,1 0 0 0 0,-1 0 1 0 0,0-1-1 0 0,0 0 1 0 0,0-1-1 0 0,0 0 0 0 0,-1-1 1 0 0,1 0-1 0 0,15-11 1 0 0,10-5-125 0 0,-5 1-20 0 0,-1-1 0 0 0,-1-2 0 0 0,-1-1 0 0 0,38-42 0 0 0,-36 33 165 0 0,31-47 0 0 0,-34 44 293 0 0,-23 32-157 0 0,0 0 0 0 0,0 1-1 0 0,1 0 1 0 0,-1-1 0 0 0,1 1 0 0 0,5-3-1 0 0,-9 33 333 0 0,-3 117-73 0 0,3-90-420 0 0,0-53 55 0 0,0 0-1 0 0,0 0 1 0 0,1 0-1 0 0,-1-1 1 0 0,0 1-1 0 0,0 0 1 0 0,0 0-1 0 0,1 0 1 0 0,-1 0-1 0 0,0 0 1 0 0,1 0-1 0 0,-1 0 1 0 0,1 0-1 0 0,-1-1 1 0 0,1 1-1 0 0,-1 0 1 0 0,1 0-1 0 0,1 1 1 0 0,7 14 110 0 0,-16-42-89 0 0,-1 1 0 0 0,-1 0 0 0 0,-1 0 0 0 0,-1 1 0 0 0,-2 1 0 0 0,-15-24 0 0 0,-84-105 339 0 0,112 151-174 0 0,17-14-56 0 0,-3 7-83 0 0,0 1 0 0 0,1 0 0 0 0,-1 1-1 0 0,1 1 1 0 0,1 0 0 0 0,-1 1 0 0 0,25-3 0 0 0,-5 0-17 0 0,22-5-376 0 0,2 2 1 0 0,61-2 0 0 0,-70 8-4852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2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0 2640 0 0,'7'16'1052'0'0,"-9"-1"-160"0"0,0 5-92 0 0,2-7-107 0 0,0 6-145 0 0,-23 32-16 0 0,17-18-4 0 0,-7 0-160 0 0,1-1-64 0 0,-1-2-240 0 0,7 0-228 0 0,0 0 16 0 0,-4-5-828 0 0,6-10-348 0 0,2-3 3 0 0,2-6 17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3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14 161 1720 0 0,'-2'-2'328'0'0,"1"0"-1"0"0,-1 0 0 0 0,1 0 1 0 0,0 0-1 0 0,0-1 1 0 0,0 1-1 0 0,0 0 1 0 0,0-1-1 0 0,0 1 1 0 0,0-4-1 0 0,1 5-261 0 0,0 0-1 0 0,0 0 1 0 0,0 0-1 0 0,1-1 1 0 0,-1 1-1 0 0,0 0 1 0 0,1 0-1 0 0,-1 0 1 0 0,1 0-1 0 0,-1 0 1 0 0,1 0-1 0 0,0 0 1 0 0,-1 0-1 0 0,1 0 1 0 0,0 0-1 0 0,0 0 1 0 0,0 0-1 0 0,-1 1 1 0 0,1-1-1 0 0,0 0 1 0 0,0 0-1 0 0,0 1 1 0 0,0-1-1 0 0,0 1 1 0 0,1-1-1 0 0,0 0 1 0 0,23-10 126 0 0,1 1 1 0 0,0 2-1 0 0,0 0 1 0 0,1 2 0 0 0,0 0-1 0 0,0 2 1 0 0,0 1 0 0 0,55 2-1 0 0,-78 1-190 0 0,-1 0 0 0 0,1 1 0 0 0,-1 0 1 0 0,1 0-1 0 0,-1 0 0 0 0,0 0 0 0 0,1 0 0 0 0,-1 1 0 0 0,0 0 0 0 0,0-1 0 0 0,0 1 0 0 0,0 0 1 0 0,0 1-1 0 0,0-1 0 0 0,-1 0 0 0 0,1 1 0 0 0,-1-1 0 0 0,0 1 0 0 0,0 0 0 0 0,1 0 0 0 0,-2 0 1 0 0,1 0-1 0 0,0 0 0 0 0,-1 0 0 0 0,1 1 0 0 0,-1-1 0 0 0,0 0 0 0 0,0 1 0 0 0,0-1 0 0 0,-1 1 1 0 0,1-1-1 0 0,-1 1 0 0 0,0 0 0 0 0,0-1 0 0 0,0 1 0 0 0,0-1 0 0 0,-1 1 0 0 0,0-1 0 0 0,1 1 1 0 0,-1-1-1 0 0,-2 5 0 0 0,-12 23-59 0 0,-35 53 1 0 0,-13 25 237 0 0,51-88-135 0 0,9-16-33 0 0,1 0 1 0 0,-1 0 0 0 0,1 0-1 0 0,0 1 1 0 0,0-1 0 0 0,0 1-1 0 0,1-1 1 0 0,-1 1 0 0 0,1-1-1 0 0,0 10 1 0 0,2-13-7 0 0,0 0-1 0 0,1-1 1 0 0,-1 1 0 0 0,0-1-1 0 0,1 0 1 0 0,-1 1 0 0 0,1-1-1 0 0,-1 0 1 0 0,1 0 0 0 0,0 0 0 0 0,-1 0-1 0 0,1 0 1 0 0,0-1 0 0 0,0 1-1 0 0,0 0 1 0 0,2 0 0 0 0,6 0-42 0 0,0 0 0 0 0,0 0-1 0 0,0-1 1 0 0,0-1 0 0 0,1 0 0 0 0,-1 0 0 0 0,0-1 0 0 0,18-5 0 0 0,5-4-226 0 0,39-20 1 0 0,-24 10-93 0 0,52-23-607 0 0,104-39-779 0 0,-187 78 1653 0 0,0 1-1 0 0,0 0 0 0 0,1 1 0 0 0,-1 1 1 0 0,23 0-1 0 0,-37 3 108 0 0,1-1 0 0 0,0 1 0 0 0,-1 0 0 0 0,1 1 0 0 0,-1-1-1 0 0,0 1 1 0 0,1-1 0 0 0,-1 1 0 0 0,0 0 0 0 0,0 0 0 0 0,0 0 0 0 0,0 1 0 0 0,-1-1 0 0 0,1 1 0 0 0,0-1 0 0 0,-1 1 0 0 0,0 0 0 0 0,3 5 0 0 0,7 9 87 0 0,-2 0 1 0 0,9 18-1 0 0,-18-32-93 0 0,14 25 83 0 0,-8-15-1 0 0,0 0-1 0 0,0 1 1 0 0,-2 0 0 0 0,8 27 0 0 0,-12-41-100 0 0,-1 0 0 0 0,0 1 0 0 0,0-1 0 0 0,1 1 0 0 0,-1-1 0 0 0,0 1 0 0 0,0-1 0 0 0,0 1 0 0 0,0-1 0 0 0,0 1 0 0 0,1-1 0 0 0,-1 1 0 0 0,0-1 0 0 0,0 1 0 0 0,0-1 0 0 0,0 1 0 0 0,-1-1 0 0 0,1 1 0 0 0,0-1 0 0 0,0 1 0 0 0,0-1 0 0 0,0 1 0 0 0,0-1 0 0 0,-1 0 0 0 0,1 1 0 0 0,0-1 0 0 0,0 1 0 0 0,-1-1 0 0 0,1 1 0 0 0,0-1 0 0 0,-1 0 0 0 0,1 1 0 0 0,0-1 0 0 0,-1 0 0 0 0,1 1 0 0 0,-1-1 0 0 0,1 0 0 0 0,0 1 0 0 0,-1-1 0 0 0,1 0 0 0 0,-1 0 0 0 0,1 0 0 0 0,-1 0 0 0 0,1 1 0 0 0,-1-1 0 0 0,1 0 0 0 0,-1 0 0 0 0,1 0 0 0 0,-1 0 0 0 0,1 0 0 0 0,-1 0 0 0 0,1 0 0 0 0,-1 0 0 0 0,1 0 0 0 0,-1 0 0 0 0,0-1 0 0 0,0-2-180 0 0,-1-1 0 0 0,1 1 1 0 0,0-1-1 0 0,0 1 1 0 0,0-1-1 0 0,1 1 1 0 0,-1-8-1 0 0,0 4-188 0 0,-5-24 1 0 0,4 14 338 0 0,-1-1 0 0 0,-1 1 0 0 0,0 0 0 0 0,-1 0 0 0 0,-1 1 0 0 0,-1-1 0 0 0,0 1 0 0 0,-13-20 0 0 0,-23-18 678 0 0,28 36 280 0 0,0-2 0 0 0,-19-31 0 0 0,33 50-798 0 0,1 1-108 0 0,0-1 0 0 0,-1 1 0 0 0,1 0-1 0 0,0-1 1 0 0,0 1 0 0 0,0-1 0 0 0,-1 1 0 0 0,1 0 0 0 0,0-1 0 0 0,0 1 0 0 0,0-1 0 0 0,0 1-1 0 0,0-1 1 0 0,0 1 0 0 0,0-1 0 0 0,0 1 0 0 0,0-1 0 0 0,0 1 0 0 0,0 0 0 0 0,0-1-1 0 0,0 1 1 0 0,0-1 0 0 0,1 1 0 0 0,-1-1 0 0 0,0 1 0 0 0,0-1 0 0 0,0 1 0 0 0,1 0 0 0 0,-1-1-1 0 0,0 1 1 0 0,1 0 0 0 0,-1-1 0 0 0,0 1 0 0 0,1 0 0 0 0,-1-1 0 0 0,8-7 44 0 0,1 0-1 0 0,-1 1 1 0 0,1 0 0 0 0,0 0 0 0 0,1 1 0 0 0,0 0 0 0 0,0 1 0 0 0,0 0 0 0 0,17-6-1 0 0,10-2-85 0 0,61-13 0 0 0,-63 20-348 0 0,49-3-1 0 0,-4 6-2970 0 0,-55 6 2090 0 0,13 12 25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3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88 111 1108 0 0,'-3'141'3038'0'0,"4"-131"-2919"0"0,0 0 0 0 0,0 0 0 0 0,1 0 0 0 0,0 0 1 0 0,1 0-1 0 0,0 0 0 0 0,5 9 0 0 0,-6-13-57 0 0,0-1-1 0 0,1 0 1 0 0,0 0-1 0 0,0 0 0 0 0,0 0 1 0 0,1 0-1 0 0,-1-1 1 0 0,1 0-1 0 0,0 0 1 0 0,0 0-1 0 0,1 0 1 0 0,-1 0-1 0 0,10 5 1 0 0,-9-7-30 0 0,1 0 0 0 0,0-1-1 0 0,0 0 1 0 0,-1 0 0 0 0,1 0 0 0 0,0 0 0 0 0,0-1 0 0 0,0 0-1 0 0,0 0 1 0 0,0-1 0 0 0,0 0 0 0 0,-1 0 0 0 0,1 0 0 0 0,0 0 0 0 0,-1-1-1 0 0,1 0 1 0 0,-1 0 0 0 0,1-1 0 0 0,-1 1 0 0 0,9-7 0 0 0,-5 3-23 0 0,0 0 1 0 0,-1-1 0 0 0,1 0 0 0 0,-2 0-1 0 0,1-1 1 0 0,-1 0 0 0 0,0 0 0 0 0,-1 0 0 0 0,0-1-1 0 0,0 0 1 0 0,5-11 0 0 0,-5 2-53 0 0,-1 0-1 0 0,0-1 1 0 0,-2 1 0 0 0,0-1 0 0 0,1-38 0 0 0,-4 52 26 0 0,0 0-1 0 0,-1 0 1 0 0,0 0 0 0 0,0 0 0 0 0,-1 0 0 0 0,1 0 0 0 0,-1 0 0 0 0,0 0 0 0 0,0 0 0 0 0,-1 1 0 0 0,0-1 0 0 0,1 1 0 0 0,-1 0 0 0 0,-1-1 0 0 0,1 2 0 0 0,-1-1 0 0 0,1 0 0 0 0,-1 1 0 0 0,0-1 0 0 0,0 1-1 0 0,-6-3 1 0 0,2 0 53 0 0,-1 1 0 0 0,0 0 0 0 0,0 0 0 0 0,-1 1 0 0 0,1 0 0 0 0,-1 1-1 0 0,0 0 1 0 0,0 1 0 0 0,-18-3 0 0 0,16 4 96 0 0,0 1 0 0 0,1 0 0 0 0,-1 1 0 0 0,0 1 0 0 0,1-1 0 0 0,-1 2 0 0 0,1-1 0 0 0,-1 2 0 0 0,-12 5 0 0 0,16-5-73 0 0,0 0 0 0 0,0 1 0 0 0,0 0 0 0 0,1 0 0 0 0,-1 1 0 0 0,1 0 1 0 0,1 0-1 0 0,-1 1 0 0 0,1 0 0 0 0,0 0 0 0 0,1 0 0 0 0,-8 12 0 0 0,11-15-147 0 0,0-1 0 0 0,1 1 0 0 0,-1 0 0 0 0,1 0 0 0 0,0 0 0 0 0,0 0-1 0 0,0 0 1 0 0,0 7 0 0 0,0 10-3839 0 0,1-13 2541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4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2704 0 0,'0'0'6265'0'0,"-4"0"-6105"0"0,-9 0-200 0 0,9 0-75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4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1 976 0 0,'0'19'3360'0'0,"0"0"-2412"0"0,29 8-619 0 0,-29-25-217 0 0,0 2-12 0 0,2-4-617 0 0,2 0-831 0 0,0-2 220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6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0 1004 0 0,'6'10'527'0'0,"14"33"-60"0"0,-18-39-396 0 0,0 1 1 0 0,-1-1 0 0 0,0 0 0 0 0,0 1 0 0 0,0-1 0 0 0,-1 1 0 0 0,0 0 0 0 0,1-1 0 0 0,-1 1 0 0 0,-1-1 0 0 0,0 7 0 0 0,-1 10 164 0 0,0 29 497 0 0,-15 88 1 0 0,2-26 144 0 0,-4 28 693 0 0,-63 238-1 0 0,75-343-1438 0 0,6-26-358 0 0,0 0 1 0 0,-1-1-1 0 0,0 1 1 0 0,0 0-1 0 0,-5 9 0 0 0,6-30-4683 0 0,3 3 3425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6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1076 0 0,'6'2'408'0'0,"2"-2"-60"0"0,1 2 92 0 0,-3-2 116 0 0,4-2-80 0 0,19 5-64 0 0,-17-3-168 0 0,5 0-24 0 0,4 0-28 0 0,3 0-16 0 0,36-19 4 0 0,-31 13-44 0 0,-2 4-12 0 0,4 0-412 0 0,-8-3-208 0 0,-7 5-608 0 0,-1-2-52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07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0 904 0 0,'-3'29'3259'0'0,"2"11"-2396"0"0,-12 73 0 0 0,-42 249 1421 0 0,42-284-2139 0 0,3 0 0 0 0,2 121 1 0 0,8-192-288 0 0,0 0 1 0 0,0-1-1 0 0,1 1 1 0 0,-1 0-1 0 0,2-1 1 0 0,-1 1-1 0 0,1-1 1 0 0,0 1-1 0 0,0-1 1 0 0,1 0-1 0 0,4 8 1 0 0,-7-13 25 0 0,1 0 0 0 0,-1 0 1 0 0,1-1-1 0 0,-1 1 1 0 0,1 0-1 0 0,0 0 0 0 0,-1-1 1 0 0,1 1-1 0 0,0-1 1 0 0,0 1-1 0 0,0 0 0 0 0,-1-1 1 0 0,1 1-1 0 0,0-1 0 0 0,0 0 1 0 0,0 1-1 0 0,0-1 1 0 0,0 0-1 0 0,0 1 0 0 0,0-1 1 0 0,0 0-1 0 0,0 0 1 0 0,0 0-1 0 0,0 0 0 0 0,0 0 1 0 0,0 0-1 0 0,0 0 1 0 0,0 0-1 0 0,0-1 0 0 0,0 1 1 0 0,0 0-1 0 0,0 0 0 0 0,0-1 1 0 0,1 0-1 0 0,3-6-1320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13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1256 0 0,'0'0'6664'0'0,"0"3"-6462"0"0,-1-2-199 0 0,1-1 0 0 0,0 1 0 0 0,0-1 0 0 0,0 1 0 0 0,0 0 0 0 0,0-1 0 0 0,0 1-1 0 0,0-1 1 0 0,0 1 0 0 0,0 0 0 0 0,0-1 0 0 0,0 1 0 0 0,0-1 0 0 0,1 1 0 0 0,-1 0 0 0 0,0-1 0 0 0,0 1 0 0 0,1-1 0 0 0,-1 1 0 0 0,0-1 0 0 0,1 1-1 0 0,-1-1 1 0 0,0 1 0 0 0,1-1 0 0 0,-1 1 0 0 0,1-1 0 0 0,-1 0 0 0 0,1 1 0 0 0,-1-1 0 0 0,1 0 0 0 0,-1 1 0 0 0,1-1 0 0 0,-1 0 0 0 0,1 0-1 0 0,-1 1 1 0 0,1-1 0 0 0,0 0 0 0 0,-1 0 0 0 0,1 0 0 0 0,-1 0 0 0 0,1 0 0 0 0,0 0 0 0 0,-1 0 0 0 0,1 0 0 0 0,-1 0 0 0 0,1 0 0 0 0,0 0-1 0 0,0 0 1 0 0,2 0-193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7.6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2424 0 0,'2'49'5067'0'0,"3"-1"-3352"0"0,2 46-1051 0 0,-7 0-257 0 0,0-92-448 0 0,1 6-63 0 0,-2 4 48 0 0,1-11 54 0 0,1-1 1 0 0,-1 0 0 0 0,0 0-1 0 0,0 0 1 0 0,0 0 0 0 0,1 1-1 0 0,-1-1 1 0 0,0 0 0 0 0,0 0-1 0 0,1 0 1 0 0,-1 0 0 0 0,0 0 0 0 0,1 0-1 0 0,-1 0 1 0 0,0 0 0 0 0,0 0-1 0 0,1 0 1 0 0,-1 0 0 0 0,0 0-1 0 0,1 0 1 0 0,-1 0 0 0 0,0 0 0 0 0,0 0-1 0 0,1 0 1 0 0,-1 0 0 0 0,0 0-1 0 0,0 0 1 0 0,1 0 0 0 0,-1 0-1 0 0,0-1 1 0 0,0 1 0 0 0,1 0 0 0 0,-1 0-1 0 0,0 0 1 0 0,0 0 0 0 0,0-1-1 0 0,1 1 1 0 0,-1 0 0 0 0,0 0-1 0 0,0 0 1 0 0,0-1 0 0 0,0 1 0 0 0,1-1-1 0 0,7-7-36 0 0,1 0 0 0 0,-2-1 0 0 0,1 0 0 0 0,-1 0 0 0 0,0 0 0 0 0,5-12 0 0 0,12-15-114 0 0,3-2 61 0 0,30-54 0 0 0,-46 76-151 0 0,4-5-1567 0 0,-11 8-2582 0 0,-4 11 3175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14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117 124 1336 0 0,'-19'-3'561'0'0,"19"2"-535"0"0,-1 1 1 0 0,1-1-1 0 0,-1 1 0 0 0,1-1 1 0 0,-1 1-1 0 0,1-1 0 0 0,0 0 0 0 0,-1 1 1 0 0,1-1-1 0 0,0 1 0 0 0,-1-1 1 0 0,1 0-1 0 0,0 1 0 0 0,0-1 0 0 0,0 0 1 0 0,0 1-1 0 0,0-1 0 0 0,-1 0 1 0 0,1 1-1 0 0,0-1 0 0 0,1 0 1 0 0,-18-5 848 0 0,12 4-701 0 0,-7-3-22 0 0,-39-13 2728 0 0,44 15-1673 0 0,12 2-583 0 0,27 2-358 0 0,-9 0-99 0 0,24-1 110 0 0,-27 1-213 0 0,-1-1 0 0 0,24-4 0 0 0,-3-2-9 0 0,130-15 385 0 0,36 5 15 0 0,13-1-2922 0 0,-213 17 1719 0 0,1 0 0 0 0,0-1-1 0 0,0 0 1 0 0,0 0 0 0 0,-1-1-1 0 0,11-4 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14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1004 0 0,'0'422'8172'0'0,"0"-2"-10775"0"0,0-420 2520 0 0,1 0 1 0 0,-1 1-1 0 0,0-1 1 0 0,0 0 0 0 0,0 1-1 0 0,0-1 1 0 0,0 0-1 0 0,0 1 1 0 0,0-1 0 0 0,0 0-1 0 0,0 1 1 0 0,0-1-1 0 0,0 0 1 0 0,0 0 0 0 0,-1 1-1 0 0,1-1 1 0 0,0 0 0 0 0,0 1-1 0 0,0-1 1 0 0,0 0-1 0 0,0 0 1 0 0,-1 1 0 0 0,1-1-1 0 0,0 0 1 0 0,0 0-1 0 0,0 1 1 0 0,-1-1 0 0 0,1 0-1 0 0,0 0 1 0 0,0 0-1 0 0,-1 1 1 0 0,1-1 0 0 0,0 0-1 0 0,0 0 1 0 0,-1 0-1 0 0,1 0 1 0 0,0 0 0 0 0,-1 0-1 0 0,1 0 1 0 0,0 0-1 0 0,0 1 1 0 0,-1-1 0 0 0,1 0-1 0 0,0 0 1 0 0,-1 0-1 0 0,1 0 1 0 0,0-1 0 0 0,-1 1-1 0 0,1 0 1 0 0,-2-5-1103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15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70 1612 0 0,'1'0'150'0'0,"-1"-1"-1"0"0,1 1 1 0 0,-1-1-1 0 0,0 1 1 0 0,1 0-1 0 0,-1-1 1 0 0,1 1 0 0 0,-1 0-1 0 0,1-1 1 0 0,-1 1-1 0 0,1 0 1 0 0,-1-1-1 0 0,1 1 1 0 0,-1 0-1 0 0,1 0 1 0 0,-1 0 0 0 0,1 0-1 0 0,0 0 1 0 0,-1-1-1 0 0,1 1 1 0 0,-1 0-1 0 0,1 0 1 0 0,-1 0-1 0 0,2 1 1 0 0,25-1 634 0 0,-13 0-434 0 0,2 0-135 0 0,-9 0-134 0 0,1 0 1 0 0,-1 0-1 0 0,0 0 0 0 0,14-4 0 0 0,-7 1-143 0 0,98-26-312 0 0,-39 5-3166 0 0,-58 19 2242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15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10 1036 0 0,'-1'-9'3450'0'0,"-1"16"-1835"0"0,-2 22-1032 0 0,4-21-292 0 0,-16 134 1082 0 0,9 134-129 0 0,8-188-1447 0 0,-1-80 139 0 0,0-1 1 0 0,1 0-1 0 0,0 1 1 0 0,0-1-1 0 0,1 0 1 0 0,0 0-1 0 0,4 12 0 0 0,5 11-623 0 0,-11-21-858 0 0,11 1-3191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16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49 1452 0 0,'1'-2'257'0'0,"0"0"0"0"0,0 0 0 0 0,0 0 0 0 0,0 0 1 0 0,0 1-1 0 0,0-1 0 0 0,0 0 0 0 0,0 1 0 0 0,1-1 0 0 0,-1 1 0 0 0,1-1 0 0 0,-1 1 0 0 0,1 0 0 0 0,-1-1 0 0 0,3 0 1 0 0,28-15 491 0 0,-27 15-736 0 0,21-1 514 0 0,-26 3-516 0 0,1 1-1 0 0,0-1 1 0 0,-1 0 0 0 0,1 1-1 0 0,-1-1 1 0 0,1 0-1 0 0,-1 1 1 0 0,1-1-1 0 0,-1 1 1 0 0,1-1 0 0 0,-1 1-1 0 0,1-1 1 0 0,-1 1-1 0 0,0-1 1 0 0,1 1-1 0 0,-1-1 1 0 0,0 1 0 0 0,1-1-1 0 0,-1 1 1 0 0,0 0-1 0 0,0-1 1 0 0,1 1-1 0 0,-1 0 1 0 0,0-1 0 0 0,0 1-1 0 0,0 0 1 0 0,0-1-1 0 0,0 1 1 0 0,0 0 0 0 0,0-1-1 0 0,0 1 1 0 0,0 0-1 0 0,0-1 1 0 0,0 1-1 0 0,-1 0 1 0 0,1-1 0 0 0,0 1-1 0 0,0-1 1 0 0,-1 1-1 0 0,1 0 1 0 0,0-1-1 0 0,-1 1 1 0 0,-9 22 80 0 0,0-1 1 0 0,-1 0-1 0 0,-1-1 1 0 0,-1-1-1 0 0,-1 0 0 0 0,-20 23 1 0 0,12-15 277 0 0,-36 60 0 0 0,57-88-358 0 0,1 1 1 0 0,-1 0-1 0 0,0 0 0 0 0,1 0 0 0 0,-1-1 0 0 0,1 1 0 0 0,-1 0 1 0 0,1 0-1 0 0,0 0 0 0 0,-1 0 0 0 0,1 0 0 0 0,0 0 1 0 0,0 0-1 0 0,0 0 0 0 0,0 0 0 0 0,0 0 0 0 0,0 0 0 0 0,0 0 1 0 0,0 0-1 0 0,0 0 0 0 0,0 0 0 0 0,0 0 0 0 0,1 0 1 0 0,-1 0-1 0 0,0 0 0 0 0,1 0 0 0 0,-1 0 0 0 0,1 0 1 0 0,-1 0-1 0 0,1 0 0 0 0,-1-1 0 0 0,1 1 0 0 0,0 0 0 0 0,-1 0 1 0 0,1 0-1 0 0,0-1 0 0 0,0 1 0 0 0,-1-1 0 0 0,1 1 1 0 0,0 0-1 0 0,0-1 0 0 0,0 1 0 0 0,0-1 0 0 0,0 0 1 0 0,0 1-1 0 0,0-1 0 0 0,0 0 0 0 0,0 0 0 0 0,0 1 0 0 0,0-1 1 0 0,0 0-1 0 0,0 0 0 0 0,1 0 0 0 0,10 0-33 0 0,-1 1 0 0 0,0-1 1 0 0,0-1-1 0 0,14-2 0 0 0,-5-1-519 0 0,-1 0 1 0 0,36-13-1 0 0,-45 13-436 0 0,-1 0-1 0 0,0-1 0 0 0,0 0 1 0 0,15-10-1 0 0,-19 9-223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16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0 976 0 0,'4'375'3698'0'0,"-5"-206"-2907"0"0,0-136-622 0 0,-8 59-1 0 0,-2 4 45 0 0,-29 396 1085 0 0,16-212-773 0 0,-7 745-39 0 0,35-1007-1850 0 0,0-35-2270 0 0,-4-16 2404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17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1 1604 0 0,'8'25'510'0'0,"-2"0"0"0"0,0 0-1 0 0,-2 1 1 0 0,2 38 0 0 0,-5 109 165 0 0,-3-82-309 0 0,2-67-311 0 0,1-3 27 0 0,-5 39-1 0 0,-1-23-34 0 0,-18 175 321 0 0,-26 478 580 0 0,20-389-783 0 0,-1 33 17 0 0,26-45-568 0 0,5-234-227 0 0,-5-43-1001 0 0,1-21-468 0 0,3-4 979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24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1280 0 0,'0'0'407'0'0,"4"3"-11"0"0,2 2-283 0 0,0 0 1 0 0,0-1-1 0 0,0 0 1 0 0,1-1 0 0 0,0 1-1 0 0,0-1 1 0 0,0-1-1 0 0,0 1 1 0 0,0-1-1 0 0,11 2 1 0 0,6-1 59 0 0,1-2 0 0 0,24 0 0 0 0,-41-1-143 0 0,17-1 5 0 0,-1 0-1 0 0,0-2 1 0 0,41-9-1 0 0,-35 4-969 0 0,39-4-1 0 0,-41 8-188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24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1472 0 0,'4'8'544'0'0,"4"-4"-36"0"0,3-2-72 0 0,-1 0-76 0 0,25 2-76 0 0,4-3-24 0 0,-20-1-40 0 0,12 0-16 0 0,10 0-280 0 0,-1 0-288 0 0,3 0-844 0 0,48-25-4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25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99 1256 0 0,'-1'0'80'0'0,"1"0"0"0"0,-1 0 0 0 0,1 0 0 0 0,0-1 0 0 0,-1 1-1 0 0,1 0 1 0 0,0 0 0 0 0,-1 0 0 0 0,1-1 0 0 0,0 1 0 0 0,-1 0 0 0 0,1 0 0 0 0,0-1-1 0 0,0 1 1 0 0,-1 0 0 0 0,1-1 0 0 0,0 1 0 0 0,0 0 0 0 0,0-1 0 0 0,-1 1 0 0 0,1 0-1 0 0,0-1 1 0 0,0 1 0 0 0,0-1 0 0 0,0 1 0 0 0,0 0 0 0 0,0-1 0 0 0,0 1 0 0 0,0 0 0 0 0,0-1-1 0 0,0 1 1 0 0,0-1 0 0 0,0 1 0 0 0,0 0 0 0 0,0-1 0 0 0,0 1 0 0 0,0-1 0 0 0,14-15 975 0 0,23-9-726 0 0,-36 24-258 0 0,15-7 75 0 0,0 1 0 0 0,0 0 1 0 0,1 1-1 0 0,0 1 0 0 0,0 1 0 0 0,21-3 0 0 0,-37 6-22 0 0,-1 2-121 0 0,0-1 0 0 0,0 1 0 0 0,1-1 0 0 0,-1 1 0 0 0,0-1 0 0 0,0 1 0 0 0,0-1 0 0 0,0 1 0 0 0,1-1 0 0 0,-1 0 0 0 0,0 1 0 0 0,0-1 0 0 0,1 1 0 0 0,-1-1 0 0 0,0 0 0 0 0,1 1 0 0 0,-1-1 0 0 0,0 0 0 0 0,1 1 0 0 0,-1-1 0 0 0,0 0 0 0 0,1 0 0 0 0,-1 1 0 0 0,1-1 0 0 0,-1 0 0 0 0,1 0 0 0 0,0 0 0 0 0,-1 0-1 0 0,1 1 1 0 0,-1-1-1 0 0,1 0 0 0 0,-1 0 0 0 0,1 1 0 0 0,-1-1 0 0 0,1 0 0 0 0,-1 1 0 0 0,1-1 0 0 0,-1 1 1 0 0,1-1-1 0 0,-1 0 0 0 0,1 1 0 0 0,-1-1 0 0 0,0 1 0 0 0,1-1 0 0 0,-1 1 0 0 0,0-1 0 0 0,0 1 1 0 0,1-1-1 0 0,-1 1 0 0 0,0 0 0 0 0,0-1 0 0 0,0 1 0 0 0,1-1 0 0 0,-1 1 0 0 0,0 0 0 0 0,0-1 1 0 0,0 1-1 0 0,0-1 0 0 0,0 1 0 0 0,0 0 0 0 0,-2 7 43 0 0,1 0-1 0 0,-1 0 1 0 0,-1 0 0 0 0,1 0-1 0 0,-1 0 1 0 0,-1-1 0 0 0,-7 13 0 0 0,-36 47 51 0 0,30-45-30 0 0,-23 32-10 0 0,40-54-84 0 0,18 12 28 0 0,-10-9 0 0 0,0 0-1 0 0,1-1 1 0 0,-1 0-1 0 0,0 0 1 0 0,1-1 0 0 0,-1 0-1 0 0,1 0 1 0 0,12-1-1 0 0,22 2-15 0 0,-25 1 35 0 0,29 7-137 0 0,-46-10 127 0 0,1 0-1 0 0,-1 1 0 0 0,0-1 0 0 0,0 1 0 0 0,0 0 0 0 0,1-1 0 0 0,-1 1 1 0 0,0 0-1 0 0,0 0 0 0 0,0 0 0 0 0,0 0 0 0 0,0 0 0 0 0,0 0 0 0 0,0 0 1 0 0,-1 0-1 0 0,1 0 0 0 0,0 0 0 0 0,0 0 0 0 0,-1 0 0 0 0,1 1 0 0 0,-1-1 1 0 0,1 0-1 0 0,-1 0 0 0 0,0 1 0 0 0,1-1 0 0 0,-1 0 0 0 0,0 3 0 0 0,0-3-1 0 0,-1 1-1 0 0,1-1 0 0 0,0 1 0 0 0,-1 0 0 0 0,0-1 1 0 0,1 1-1 0 0,-1-1 0 0 0,0 0 0 0 0,0 1 0 0 0,0-1 1 0 0,0 0-1 0 0,0 1 0 0 0,0-1 0 0 0,-2 2 1 0 0,-1 1 8 0 0,-5 7 14 0 0,-1 0 0 0 0,-1-1 1 0 0,1 0-1 0 0,-2 0 0 0 0,1-1 0 0 0,-18 9 1 0 0,-81 41 152 0 0,68-38-34 0 0,24-12-53 0 0,1-2 0 0 0,-1 0 0 0 0,-22 5 0 0 0,39-11-126 0 0,1-1-94 0 0,-1 0 107 0 0,1 0 0 0 0,-1 0-1 0 0,1 0 1 0 0,0 0 0 0 0,-1 0 0 0 0,1 0-1 0 0,-1 0 1 0 0,1 0 0 0 0,0 0-1 0 0,-1 0 1 0 0,1 0 0 0 0,-1 0 0 0 0,1 0-1 0 0,0-1 1 0 0,-1 1 0 0 0,1 0 0 0 0,0 0-1 0 0,-1 0 1 0 0,1-1 0 0 0,0 1 0 0 0,-1 0-1 0 0,1 0 1 0 0,0-1 0 0 0,-1 1-1 0 0,1 0 1 0 0,0 0 0 0 0,0-1 0 0 0,-1 1-1 0 0,1-1 1 0 0,0 1 0 0 0,0-1 0 0 0,5-11-1102 0 0,17-9-546 0 0,18-12-1130 0 0,-20 14 1529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48.0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1228 0 0,'0'12'874'0'0,"1"1"-1"0"0,0 0 1 0 0,1-1 0 0 0,5 22-1 0 0,-4-25-692 0 0,0-1 1 0 0,1 0-1 0 0,-1 0 0 0 0,2 0 1 0 0,-1 0-1 0 0,1-1 0 0 0,0 1 1 0 0,1-1-1 0 0,-1-1 0 0 0,1 1 1 0 0,1-1-1 0 0,8 7 0 0 0,-7-6-241 0 0,27 18-9 0 0,-11-16-4361 0 0,-16-9 3180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26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1 165 1256 0 0,'-1'15'523'0'0,"1"0"0"0"0,1 1 0 0 0,0-1-1 0 0,1 0 1 0 0,1 1 0 0 0,8 26 0 0 0,-3-25-190 0 0,-6-11-262 0 0,1 1 0 0 0,-1-1 0 0 0,1 0 1 0 0,1 0-1 0 0,-1-1 0 0 0,1 1 0 0 0,0-1 0 0 0,0 0 0 0 0,0 0 0 0 0,1 0 1 0 0,0 0-1 0 0,0-1 0 0 0,0 0 0 0 0,0 0 0 0 0,1 0 0 0 0,8 4 1 0 0,-8-6-39 0 0,-1 0 1 0 0,1 0 0 0 0,-1 0-1 0 0,1-1 1 0 0,0 0 0 0 0,-1 0 0 0 0,1-1-1 0 0,0 1 1 0 0,0-1 0 0 0,0 0 0 0 0,-1-1-1 0 0,1 1 1 0 0,9-4 0 0 0,4-1-29 0 0,-2-1-1 0 0,32-15 1 0 0,-25 10-11 0 0,-9 4 46 0 0,-1 0-1 0 0,0-1 0 0 0,0-1 0 0 0,20-17 0 0 0,-33 25-23 0 0,1-1-13 0 0,1 0 1 0 0,-1 1-1 0 0,0-2 1 0 0,0 1-1 0 0,0 0 1 0 0,0 0 0 0 0,-1-1-1 0 0,1 1 1 0 0,0-1-1 0 0,-1 1 1 0 0,0-1 0 0 0,0 0-1 0 0,2-5 1 0 0,28-28 175 0 0,-31 35-104 0 0,12-24-54 0 0,-7 16-51 0 0,-1 1-1 0 0,0-1 1 0 0,0 1 0 0 0,4-19 0 0 0,-6-34 108 0 0,-2 60-79 0 0,0 0 0 0 0,0-1 0 0 0,-1 1 0 0 0,1 0-1 0 0,-1-1 1 0 0,1 1 0 0 0,-1 0 0 0 0,0 0 0 0 0,1 0 0 0 0,-1 0-1 0 0,0 0 1 0 0,0 0 0 0 0,0 0 0 0 0,0 0 0 0 0,-1-2 0 0 0,-1 0 5 0 0,-1-4-3 0 0,-25-34-59 0 0,27 40 55 0 0,1-1 0 0 0,-1 0 0 0 0,0 1 0 0 0,1-1 0 0 0,-1 1 0 0 0,0-1 0 0 0,0 1 0 0 0,0 0 0 0 0,0 0 0 0 0,0 0 0 0 0,0 0 0 0 0,0 0 0 0 0,-1 0 0 0 0,1 1 0 0 0,0-1 0 0 0,0 1 0 0 0,-3-1 0 0 0,4 1 35 0 0,-5 4-3 0 0,-2 3-24 0 0,0-1 0 0 0,1 1 0 0 0,-1 0 0 0 0,2 1 0 0 0,-1 0 0 0 0,1 0 1 0 0,0 0-1 0 0,-7 15 0 0 0,-2 9-62 0 0,-14 42 0 0 0,27-71 49 0 0,-17 60-8 0 0,3 1 0 0 0,-13 96-1 0 0,9-36 47 0 0,3 5 1 0 0,-5 28 42 0 0,21-173-5046 0 0,6-6 3878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26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1036 0 0,'0'0'122'0'0,"-1"0"0"0"0,1 1 0 0 0,-1-1 0 0 0,1 1 1 0 0,-1-1-1 0 0,1 1 0 0 0,0-1 0 0 0,-1 1 0 0 0,1-1 0 0 0,0 1 0 0 0,-1-1 0 0 0,1 1 0 0 0,0-1 0 0 0,0 1 1 0 0,-1-1-1 0 0,1 1 0 0 0,0 0 0 0 0,0-1 0 0 0,0 1 0 0 0,0 0 0 0 0,0-1 0 0 0,0 1 0 0 0,0-1 0 0 0,0 1 1 0 0,0 0-1 0 0,0-1 0 0 0,0 1 0 0 0,1 1 0 0 0,-1-2-101 0 0,0 0 0 0 0,0 0 0 0 0,0 0 1 0 0,0 0-1 0 0,0 1 0 0 0,0-1 0 0 0,0 0 0 0 0,0 0 0 0 0,0 0 0 0 0,0 0 0 0 0,0 0 1 0 0,0 0-1 0 0,0 1 0 0 0,0-1 0 0 0,0 0 0 0 0,0 0 0 0 0,0 0 0 0 0,0 0 1 0 0,0 0-1 0 0,0 0 0 0 0,1 0 0 0 0,-1 1 0 0 0,0-1 0 0 0,0 0 0 0 0,0 0 1 0 0,0 0-1 0 0,0 0 0 0 0,0 0 0 0 0,0 0 0 0 0,1 0 0 0 0,-1 0 0 0 0,0 0 1 0 0,0 0-1 0 0,0 0 0 0 0,0 0 0 0 0,0 0 0 0 0,0 0 0 0 0,1 0 0 0 0,-1 0 0 0 0,0 0 1 0 0,0 0-1 0 0,0 0 0 0 0,0 0 0 0 0,0 0 0 0 0,1 0 0 0 0,-1 0 0 0 0,0 0 1 0 0,0 0-1 0 0,0 0 0 0 0,0 0 0 0 0,0 0 0 0 0,0 0 0 0 0,1 0 0 0 0,-1 0 1 0 0,0 0-1 0 0,0-1 0 0 0,0 1 0 0 0,0 0 0 0 0,0 0 0 0 0,0 0-41 0 0,-1-1 0 0 0,1 1 0 0 0,0 0 0 0 0,-1 0 0 0 0,1-1 0 0 0,-1 1 0 0 0,1 0 1 0 0,-1 0-1 0 0,1 0 0 0 0,-1-1 0 0 0,1 1 0 0 0,-1 0 0 0 0,1 0 0 0 0,-1 0 0 0 0,1 0 0 0 0,-1 0 0 0 0,1 0 0 0 0,-1 0 0 0 0,0 0 0 0 0,1 0 0 0 0,-1 0 0 0 0,1 1 0 0 0,-1-1 0 0 0,1 0 0 0 0,-1 0 0 0 0,1 0 0 0 0,-1 1 0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27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69 1036 0 0,'0'0'1016'0'0,"0"-3"-662"0"0,0 2-331 0 0,0 0 1 0 0,0 1-1 0 0,0-1 1 0 0,0 0-1 0 0,0 1 1 0 0,0-1-1 0 0,1 0 1 0 0,-1 1-1 0 0,0-1 1 0 0,0 0 0 0 0,0 1-1 0 0,1-1 1 0 0,-1 1-1 0 0,0-1 1 0 0,1 1-1 0 0,-1-1 1 0 0,0 0-1 0 0,1 1 1 0 0,-1-1 0 0 0,1 1-1 0 0,-1-1 1 0 0,1 1-1 0 0,-1 0 1 0 0,1-1-1 0 0,-1 1 1 0 0,1 0-1 0 0,0-1 1 0 0,-1 1-1 0 0,1 0 1 0 0,-1-1 0 0 0,1 1-1 0 0,0 0 1 0 0,-1 0-1 0 0,1 0 1 0 0,0 0-1 0 0,-1 0 1 0 0,1 0-1 0 0,0 0 1 0 0,-1 0-1 0 0,1 0 1 0 0,0 0 0 0 0,-1 0-1 0 0,1 0 1 0 0,0 0-1 0 0,0 1 1 0 0,-1-1-25 0 0,11-7 315 0 0,-7 3-221 0 0,1 0-1 0 0,0 0 1 0 0,0 0-1 0 0,0 0 1 0 0,0 1-1 0 0,1 0 1 0 0,0 0-1 0 0,-1 0 1 0 0,1 1-1 0 0,0 0 1 0 0,8-2-1 0 0,-11 3-37 0 0,0 1-1 0 0,0-1 0 0 0,0 1 0 0 0,1 0 0 0 0,-1 0 0 0 0,0 0 0 0 0,0 0 0 0 0,5 1 0 0 0,-7-1-53 0 0,0 1 0 0 0,0-1 0 0 0,0 1 0 0 0,0-1-1 0 0,0 1 1 0 0,0 0 0 0 0,0 0 0 0 0,0-1 0 0 0,0 1 0 0 0,0 0 0 0 0,-1 0 0 0 0,1 0 0 0 0,0 0-1 0 0,0 0 1 0 0,-1 0 0 0 0,1 0 0 0 0,-1 0 0 0 0,1 0 0 0 0,-1 0 0 0 0,1 0 0 0 0,0 2-1 0 0,-1-2 3 0 0,0 1-1 0 0,0-1 1 0 0,1 1-1 0 0,-1-1 1 0 0,0 1-1 0 0,0-1 0 0 0,0 1 1 0 0,-1-1-1 0 0,1 1 1 0 0,0-1-1 0 0,0 1 0 0 0,-1-1 1 0 0,1 1-1 0 0,-1-1 1 0 0,1 1-1 0 0,-1-1 0 0 0,0 0 1 0 0,0 1-1 0 0,1-1 1 0 0,-3 2-1 0 0,-1 5 22 0 0,-8 14 25 0 0,-1-1 0 0 0,-1 1 1 0 0,0-2-1 0 0,-2 0 1 0 0,-33 33-1 0 0,24-26 326 0 0,-38 50 0 0 0,61-73-287 0 0,-16 26 193 0 0,17-29-259 0 0,1 0 0 0 0,-1 0 0 0 0,1 1 0 0 0,-1-1 0 0 0,1 0 0 0 0,0 0-1 0 0,-1 0 1 0 0,1 0 0 0 0,0 0 0 0 0,0 0 0 0 0,0 1 0 0 0,0-1 0 0 0,0 0 0 0 0,0 0 0 0 0,0 0 0 0 0,0 0-1 0 0,0 0 1 0 0,1 0 0 0 0,-1 1 0 0 0,1-1 0 0 0,-1 0 0 0 0,0 0 0 0 0,1 0 0 0 0,0 0 0 0 0,-1 0 0 0 0,1 0-1 0 0,1 1 1 0 0,5 3 23 0 0,1 0 0 0 0,0 0 0 0 0,1-1 0 0 0,-1 0 1 0 0,1-1-1 0 0,-1 0 0 0 0,1 0 0 0 0,0-1 0 0 0,0 0 0 0 0,13 1 0 0 0,41 2-1100 0 0,-3-4-3308 0 0,-41-1 3280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27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1 199 1492 0 0,'28'-3'3806'0'0,"58"-20"-2669"0"0,256-62 1003 0 0,10 25-1451 0 0,246 33-304 0 0,-339 27-3247 0 0,-106 0-973 0 0,-113 0 2415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34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23 1372 0 0,'0'0'4306'0'0,"3"0"-4131"0"0,11 0 7 0 0,-11 0 422 0 0,1 0-499 0 0,8 0 8 0 0,-8 1-104 0 0,0-1 1 0 0,1 0-1 0 0,-1 0 1 0 0,0 0-1 0 0,0-1 0 0 0,0 0 1 0 0,1 1-1 0 0,-1-1 0 0 0,0-1 1 0 0,0 1-1 0 0,0-1 0 0 0,0 1 1 0 0,0-1-1 0 0,5-4 0 0 0,-8 5-1 0 0,0 1 0 0 0,-1-1 0 0 0,1 0 0 0 0,0 1 0 0 0,0-1-1 0 0,0 1 1 0 0,0-1 0 0 0,1 1 0 0 0,-1 0 0 0 0,0-1 0 0 0,0 1 0 0 0,0 0-1 0 0,0 0 1 0 0,0 0 0 0 0,0 0 0 0 0,0 0 0 0 0,1 0 0 0 0,-1 0 0 0 0,0 0-1 0 0,0 0 1 0 0,0 0 0 0 0,0 1 0 0 0,0-1 0 0 0,0 0 0 0 0,0 1 0 0 0,0-1-1 0 0,0 1 1 0 0,0-1 0 0 0,0 1 0 0 0,0-1 0 0 0,0 1 0 0 0,0 0-1 0 0,0 0 1 0 0,0-1 0 0 0,-1 1 0 0 0,1 0 0 0 0,0 0 0 0 0,0 0 0 0 0,-1 0-1 0 0,1 0 1 0 0,-1 0 0 0 0,2 2 0 0 0,0 3 11 0 0,1 0 1 0 0,0 0-1 0 0,-1 0 1 0 0,0 1-1 0 0,1 11 0 0 0,0 3-9 0 0,-2 0 0 0 0,0 1 0 0 0,-2-1 0 0 0,0 0 0 0 0,-1 1 0 0 0,-2-1 0 0 0,-8 34-1 0 0,-59 139 218 0 0,68-187-199 0 0,-5 11-5 0 0,0-2 0 0 0,-2 1 0 0 0,0-1 0 0 0,-1-1 0 0 0,-17 20 0 0 0,20-25-4 0 0,-2 0 0 0 0,1-1 0 0 0,-2 0 0 0 0,1 0 0 0 0,-1-1 0 0 0,0-1 0 0 0,0 0 1 0 0,-18 8-1 0 0,23-14 53 0 0,0 1 1 0 0,0-1-1 0 0,0 0 1 0 0,0 0 0 0 0,0-1-1 0 0,-10 0 1 0 0,14 0-23 0 0,-5-4-1 0 0,2 0-44 0 0,1 1 0 0 0,0 0 0 0 0,0-1 0 0 0,1 0 1 0 0,-1 0-1 0 0,1 0 0 0 0,0-1 0 0 0,0 1 0 0 0,0-1 0 0 0,0 0 0 0 0,1 1 0 0 0,0-1 0 0 0,0 0 0 0 0,0-1 0 0 0,1 1 0 0 0,-1 0 0 0 0,1 0 1 0 0,0-1-1 0 0,1 1 0 0 0,-1-7 0 0 0,2 9 1 0 0,-1 0 1 0 0,1 0-1 0 0,0 0 0 0 0,-1 0 1 0 0,1 0-1 0 0,1 0 1 0 0,-1 0-1 0 0,0 0 0 0 0,1 0 1 0 0,-1 1-1 0 0,1-1 1 0 0,0 1-1 0 0,0-1 0 0 0,0 1 1 0 0,0-1-1 0 0,0 1 1 0 0,1 0-1 0 0,-1 0 0 0 0,1 0 1 0 0,-1 1-1 0 0,1-1 1 0 0,5-2-1 0 0,-4 2-2 0 0,0 0 1 0 0,0 0-1 0 0,0 1 1 0 0,0 0-1 0 0,1-1 1 0 0,-1 1-1 0 0,0 1 1 0 0,1-1-1 0 0,-1 1 1 0 0,1 0-1 0 0,-1 0 1 0 0,1 0-1 0 0,-1 0 1 0 0,1 1-1 0 0,-1 0 1 0 0,1 0-1 0 0,6 2 1 0 0,8 7 25 0 0,-1 1 0 0 0,0 0 1 0 0,-1 1-1 0 0,0 1 0 0 0,0 1 1 0 0,27 30-1 0 0,-17-17-175 0 0,34 25 0 0 0,-59-50-49 0 0,0-1 0 0 0,1 1 0 0 0,-1-1 0 0 0,1 0 1 0 0,-1 0-1 0 0,1 0 0 0 0,0-1 0 0 0,0 1 0 0 0,-1 0 1 0 0,1-1-1 0 0,0 0 0 0 0,0 0 0 0 0,-1 0 0 0 0,1 0 0 0 0,0 0 1 0 0,0 0-1 0 0,-1-1 0 0 0,1 1 0 0 0,0-1 0 0 0,4-2 0 0 0,5-1-416 0 0,-1-1 0 0 0,0-1 0 0 0,14-9 0 0 0,-25 15 594 0 0,24-16-1348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34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1148 0 0,'2'74'3514'0'0,"-1"-55"-3259"0"0,1 1-1 0 0,1-1 1 0 0,6 23 0 0 0,21 84 730 0 0,34 108 134 0 0,-62-224-1063 0 0,-2-8-13 0 0,0 0 0 0 0,0 0 1 0 0,0 0-1 0 0,1 0 0 0 0,-1 0 0 0 0,1 0 0 0 0,-1 0 0 0 0,1 0 0 0 0,0 0 0 0 0,-1 0 0 0 0,1-1 1 0 0,0 1-1 0 0,2 2 0 0 0,4-22 82 0 0,15-36-28 0 0,19-38-56 0 0,-13 41-66 0 0,87-147 86 0 0,-24 46 72 0 0,-66 107-132 0 0,-12 6-1802 0 0,-8 20-1954 0 0,-3 11 2357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35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596 0 888 0 0,'0'0'3453'0'0,"-6"6"-3264"0"0,-26 25 79 0 0,-2-2-1 0 0,-67 45 0 0 0,63-48-243 0 0,-108 72 148 0 0,-49 35 353 0 0,191-130-490 0 0,1 0 0 0 0,-1 1 0 0 0,0-1 0 0 0,1 1 1 0 0,0-1-1 0 0,0 1 0 0 0,0 0 0 0 0,0 0 0 0 0,1 0 0 0 0,0 1 1 0 0,-1-1-1 0 0,2 1 0 0 0,-4 7 0 0 0,5-10-10 0 0,0 0-52 0 0,1 0 40 0 0,-1 1 1 0 0,1-1-1 0 0,0 0 1 0 0,0 1-1 0 0,0-1 1 0 0,0 0-1 0 0,1 1 1 0 0,-1-1-1 0 0,1 0 1 0 0,-1 0-1 0 0,1 0 1 0 0,0 0 0 0 0,3 2-1 0 0,30 24 50 0 0,-11-15-47 0 0,0-2 0 0 0,1-1 0 0 0,0-1 0 0 0,1-1 0 0 0,0-1 0 0 0,43 6-1 0 0,35 9-92 0 0,-100-21 94 0 0,147 46-4219 0 0,-132-40 2902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35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0 1172 0 0,'-71'25'964'0'0,"0"3"0"0"0,2 2 0 0 0,-79 50 0 0 0,143-77-880 0 0,1 0-1 0 0,0 0 0 0 0,0 0 1 0 0,1 1-1 0 0,-1 0 1 0 0,1 0-1 0 0,0 0 0 0 0,0 0 1 0 0,0 0-1 0 0,0 1 0 0 0,-1 4 1 0 0,3-9 15 0 0,1 3-60 0 0,0-1 0 0 0,0 0 0 0 0,0 0 0 0 0,0 0 0 0 0,1 0 0 0 0,-1 0 0 0 0,1 0 0 0 0,-1 0 0 0 0,1 0 0 0 0,1 3 0 0 0,8 8 5 0 0,0-1 0 0 0,1-1 0 0 0,1 0 0 0 0,23 18 0 0 0,59 36-5 0 0,-60-42 37 0 0,-2 3 0 0 0,32 31 0 0 0,-35-30-352 0 0,1-1 0 0 0,41 27 0 0 0,-43-43-3074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09:36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0 429 1068 0 0,'23'-24'143'0'0,"-1"-1"0"0"0,-2 0 0 0 0,-1-2 1 0 0,-1 0-1 0 0,21-43 0 0 0,-26 41-100 0 0,13-40 0 0 0,-11 28 102 0 0,7-43 902 0 0,-20 77-171 0 0,-3 24-663 0 0,-5 25-67 0 0,-66 212 829 0 0,41-155-678 0 0,3 1 1 0 0,-15 121 0 0 0,35-73 74 0 0,7-83-3057 0 0,1-51 1441 0 0,0-4 93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13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41 1636 0 0,'2'0'1068'0'0,"0"0"-168"0"0,-2-2-80 0 0,0 0-172 0 0,4 0-75 0 0,-4 0-97 0 0,0-2-140 0 0,0 1-240 0 0,-2-1-92 0 0,2 0 4 0 0,-2-2-1036 0 0,0 0 83 0 0,-2 2-427 0 0,0 2 32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28.0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0 964 0 0,'9'34'1974'0'0,"-6"1"-1148"0"0,-3 40-1 0 0,0-42-526 0 0,0-26-262 0 0,0 0-1 0 0,-1 1 0 0 0,1-1 0 0 0,-2 0 1 0 0,1 0-1 0 0,-1 0 0 0 0,0 0 0 0 0,-3 7 0 0 0,1-6 16 0 0,1 1-1 0 0,1-1 0 0 0,0 1 0 0 0,0 0 1 0 0,-1 12-1 0 0,-7 68 383 0 0,-4 91 169 0 0,18-148-271 0 0,-3-31-319 0 0,-1 0 0 0 0,0 0 0 0 0,1-1 1 0 0,-1 1-1 0 0,1 0 0 0 0,0 0 0 0 0,-1 0 0 0 0,1-1 1 0 0,-1 1-1 0 0,1 0 0 0 0,0-1 0 0 0,0 1 0 0 0,-1 0 1 0 0,1-1-1 0 0,0 1 0 0 0,0-1 0 0 0,0 1 0 0 0,1-1 0 0 0,2 1-16 0 0,1-1 0 0 0,-1 0-1 0 0,0 0 1 0 0,0 0-1 0 0,1-1 1 0 0,-1 1-1 0 0,0-1 1 0 0,0 0-1 0 0,0-1 1 0 0,7-2-1 0 0,7-1-181 0 0,-9 3-257 0 0,-1 0 1 0 0,0 0-1 0 0,0-1 1 0 0,0 0-1 0 0,0-1 1 0 0,0 1-1 0 0,13-10 1 0 0,-15 7-841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13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 1440 0 0,'0'0'4255'0'0,"5"-1"-4013"0"0,-4 1-232 0 0,0 0-1 0 0,-1-1 1 0 0,1 1-1 0 0,0 0 0 0 0,-1 0 1 0 0,1 0-1 0 0,0 0 1 0 0,-1 0-1 0 0,1 0 1 0 0,0 0-1 0 0,-1 0 1 0 0,1 0-1 0 0,0 0 0 0 0,-1 0 1 0 0,1 1-1 0 0,0-1 1 0 0,-1 0-1 0 0,1 0 1 0 0,0 1-1 0 0,-1-1 1 0 0,1 0-1 0 0,-1 1 0 0 0,1-1 1 0 0,0 1-1 0 0,-1-1 1 0 0,1 0-1 0 0,-1 1 1 0 0,1-1-1 0 0,-1 1 1 0 0,0 0-1 0 0,1-1 0 0 0,-1 1 1 0 0,1-1-1 0 0,-1 1 1 0 0,0 0-1 0 0,0-1 1 0 0,1 1-1 0 0,-1 1 1 0 0,-5 37 458 0 0,2-25-349 0 0,-34 247 1555 0 0,35-166-1215 0 0,3-55-345 0 0,0-30-100 0 0,1-1-1 0 0,0 0 1 0 0,1 0-1 0 0,0 0 1 0 0,0 0-1 0 0,0 0 1 0 0,1 0-1 0 0,1-1 1 0 0,5 9-1 0 0,5 11 96 0 0,-11-22-100 0 0,0 0-1 0 0,0 0 1 0 0,1-1-1 0 0,-1 1 1 0 0,1-1 0 0 0,0 0-1 0 0,1-1 1 0 0,-1 1-1 0 0,1-1 1 0 0,0 0 0 0 0,0 0-1 0 0,0-1 1 0 0,0 0-1 0 0,1 0 1 0 0,0 0-1 0 0,-1-1 1 0 0,1 0 0 0 0,0 0-1 0 0,0-1 1 0 0,0 0-1 0 0,0 0 1 0 0,0-1-1 0 0,0 1 1 0 0,0-2 0 0 0,0 1-1 0 0,0-1 1 0 0,1 0-1 0 0,7-2 1 0 0,13-8-69 0 0,-1 0 0 0 0,0-2 1 0 0,-1 0-1 0 0,-1-2 0 0 0,0-1 0 0 0,-1-2 1 0 0,0 0-1 0 0,-2-1 0 0 0,30-32 0 0 0,-42 39 32 0 0,-1 1-1 0 0,0-2 0 0 0,-1 1 0 0 0,0-1 0 0 0,-1-1 0 0 0,-1 1 0 0 0,9-26 0 0 0,-5 6-16 0 0,-2 0 1 0 0,5-45-1 0 0,-11 54 3 0 0,-2-48-1 0 0,-1 28 87 0 0,1 42-47 0 0,-1 1 0 0 0,1-1 0 0 0,0 1 0 0 0,0-1 0 0 0,-1 1 1 0 0,1-1-1 0 0,0 1 0 0 0,-1 0 0 0 0,0-1 0 0 0,1 1 0 0 0,-1 0 0 0 0,0-1 0 0 0,0 1 1 0 0,1 0-1 0 0,-1 0 0 0 0,0 0 0 0 0,0-1 0 0 0,0 1 0 0 0,-1 0 0 0 0,1 1 0 0 0,0-1 1 0 0,0 0-1 0 0,0 0 0 0 0,-1 0 0 0 0,1 1 0 0 0,0-1 0 0 0,-2 0 0 0 0,0 0-9 0 0,1 0 0 0 0,0 1 0 0 0,-1-1 0 0 0,1 1 0 0 0,0 0 0 0 0,-1 0 0 0 0,1-1 0 0 0,-1 1-1 0 0,1 1 1 0 0,0-1 0 0 0,-1 0 0 0 0,1 1 0 0 0,-1-1 0 0 0,1 1 0 0 0,-4 1 0 0 0,-5 4-6 0 0,1 1 1 0 0,-1 0-1 0 0,2 0 1 0 0,-1 1-1 0 0,1 0 1 0 0,0 1-1 0 0,1 0 1 0 0,0 1-1 0 0,0-1 1 0 0,-10 19-1 0 0,-4 11 11 0 0,-27 66 0 0 0,36-75 4 0 0,-11 31 142 0 0,2 0 1 0 0,-25 123-1 0 0,2 132 183 0 0,38-228-286 0 0,-16 121 111 0 0,16-168-234 0 0,-1 0 0 0 0,-27 76 0 0 0,33-113 32 0 0,-15 36-534 0 0,16-37 280 0 0,-1-1 1 0 0,1 0-1 0 0,0 0 0 0 0,0 0 1 0 0,-1 0-1 0 0,1 0 1 0 0,-1 0-1 0 0,0 0 1 0 0,1 0-1 0 0,-1 0 1 0 0,0-1-1 0 0,0 1 1 0 0,-4 1-1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14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 1440 0 0,'3'2'267'0'0,"0"0"-1"0"0,0-1 1 0 0,1 1 0 0 0,-1-1-1 0 0,1 0 1 0 0,-1 0-1 0 0,1 0 1 0 0,0 0 0 0 0,-1-1-1 0 0,1 0 1 0 0,0 1-1 0 0,-1-1 1 0 0,1-1 0 0 0,0 1-1 0 0,-1 0 1 0 0,6-2-1 0 0,16 0 149 0 0,-17 2-333 0 0,0-1 0 0 0,0 0-1 0 0,0 0 1 0 0,0-1 0 0 0,14-4-1 0 0,16-5 156 0 0,89-20 21 0 0,-16 11-4810 0 0,-102 18 3336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14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1612 0 0,'6'2'780'0'0,"0"0"-340"0"0,2-2 124 0 0,0 0-92 0 0,7 0-52 0 0,-3 0-44 0 0,5 0-4 0 0,10 0-80 0 0,6 0-192 0 0,2 0-15 0 0,4 0-334 0 0,-4 0-607 0 0,2 0-368 0 0,33-19 120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16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0 848 0 0,'0'22'2678'0'0,"4"-22"-2067"0"0,11 0-68 0 0,-11 0-4 0 0,4 5-38 0 0,23 14-43 0 0,-27-17-348 0 0,0-1 1 0 0,0 0-1 0 0,0 0 0 0 0,0 0 1 0 0,0 0-1 0 0,0 0 0 0 0,1-1 0 0 0,-1 0 1 0 0,0 0-1 0 0,0 0 0 0 0,0 0 1 0 0,7-2-1 0 0,7 1 50 0 0,201-11-2838 0 0,-174 10-30 0 0,-30 2 1278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16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1 426 1128 0 0,'7'-4'275'0'0,"0"-1"0"0"0,0 0 0 0 0,-1 0-1 0 0,1-1 1 0 0,-1 0 0 0 0,-1 0 0 0 0,1 0 0 0 0,5-9 0 0 0,9-9 160 0 0,33-39 509 0 0,65-104 0 0 0,-91 127-723 0 0,-21 31-40 0 0,-1 1 0 0 0,1-2 0 0 0,-2 1 0 0 0,1 0-1 0 0,5-19 1 0 0,-20 60 295 0 0,-17 37 0 0 0,-13 36-202 0 0,20-36-408 0 0,2 1 0 0 0,4 0 0 0 0,-8 99 0 0 0,22-166 27 0 0,-2 24-2188 0 0,-9 48 0 0 0,5-50 1079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17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 1248 0 0,'-1'0'63'0'0,"1"0"1"0"0,0 0-1 0 0,0 0 0 0 0,0 0 1 0 0,-1 1-1 0 0,1-1 0 0 0,0 0 1 0 0,0 0-1 0 0,0 0 0 0 0,0 0 0 0 0,0 0 1 0 0,-1 1-1 0 0,1-1 0 0 0,0 0 1 0 0,0 0-1 0 0,0 0 0 0 0,0 0 1 0 0,0 1-1 0 0,0-1 0 0 0,0 0 0 0 0,0 0 1 0 0,0 0-1 0 0,0 1 0 0 0,0-1 1 0 0,0 0-1 0 0,0 0 0 0 0,0 0 1 0 0,0 1-1 0 0,0-1 0 0 0,0 0 0 0 0,0 0 1 0 0,0 0-1 0 0,0 1 0 0 0,0-1 1 0 0,0 0-1 0 0,0 0 0 0 0,0 0 1 0 0,0 1-1 0 0,0-1 0 0 0,0 0 1 0 0,0 0-1 0 0,0 0 0 0 0,1 1 0 0 0,10 2 1200 0 0,17-4-612 0 0,-26 1-466 0 0,54 0 1179 0 0,-29 1-826 0 0,38-5 0 0 0,289-22 1506 0 0,-207 26-4746 0 0,-142-1 2441 0 0,0 1 0 0 0,0 0 0 0 0,0 1 0 0 0,0-1 0 0 0,0 1 0 0 0,0 0 0 0 0,0 1 1 0 0,-1-1-1 0 0,1 1 0 0 0,0-1 0 0 0,-1 2 0 0 0,1-1 0 0 0,-1 0 0 0 0,0 1 0 0 0,8 5 0 0 0,-10-3-1084 0 0,-1 2 111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17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97 1360 0 0,'19'-9'4362'0'0,"17"-8"-3398"0"0,2 2-1 0 0,39-11 1 0 0,-51 18-672 0 0,-10 3-87 0 0,-1 0-1 0 0,1 1 1 0 0,0 1 0 0 0,0 1 0 0 0,19-1 0 0 0,-28 8-83 0 0,-7-5-121 0 0,3 2 8 0 0,-1 0-1 0 0,0 0 0 0 0,1 0 1 0 0,-1 1-1 0 0,0-1 0 0 0,-1 1 1 0 0,1-1-1 0 0,0 1 1 0 0,-1-1-1 0 0,1 1 0 0 0,-1 0 1 0 0,0 0-1 0 0,0 0 0 0 0,0 0 1 0 0,0 0-1 0 0,0 0 0 0 0,-1 0 1 0 0,1 0-1 0 0,-1 0 0 0 0,0 0 1 0 0,0 0-1 0 0,0 0 1 0 0,-1 0-1 0 0,1 0 0 0 0,-1 0 1 0 0,-1 6-1 0 0,-3 7 1 0 0,-2 0 0 0 0,1 0 0 0 0,-2-1-1 0 0,0 0 1 0 0,-1 0 0 0 0,-21 26 0 0 0,-1-5-4 0 0,-48 44 1 0 0,78-80-6 0 0,-1 2 3 0 0,-1 0 0 0 0,0 1 0 0 0,1-1 0 0 0,-1 1 0 0 0,1 0 0 0 0,0 0 0 0 0,0 0-1 0 0,0 0 1 0 0,0 0 0 0 0,1 0 0 0 0,-3 5 0 0 0,4-7 104 0 0,74 5 70 0 0,-72-6-176 0 0,114 3 27 0 0,-99-1-70 0 0,-1 0-1 0 0,1 1 0 0 0,-1 1 0 0 0,30 11 0 0 0,-44-14 37 0 0,0 0-1 0 0,1 0 1 0 0,-1 1-1 0 0,0 0 0 0 0,0-1 1 0 0,0 1-1 0 0,0 0 1 0 0,0 0-1 0 0,0 0 0 0 0,0 0 1 0 0,-1 0-1 0 0,1 1 1 0 0,-1-1-1 0 0,0 0 0 0 0,0 1 1 0 0,1-1-1 0 0,-2 1 1 0 0,1-1-1 0 0,0 1 0 0 0,0-1 1 0 0,-1 1-1 0 0,1 0 1 0 0,-1-1-1 0 0,0 1 0 0 0,0 0 1 0 0,0 5-1 0 0,-1-1-6 0 0,0 1 0 0 0,0 0 0 0 0,0 0 0 0 0,-1-1 0 0 0,0 1 0 0 0,-1-1 0 0 0,-4 10 0 0 0,-5 3 30 0 0,-1-1 0 0 0,0 0 0 0 0,-2-1-1 0 0,0 0 1 0 0,-24 21 0 0 0,24-24-6 0 0,-2 1 51 0 0,-1-1 1 0 0,-1 0-1 0 0,0-2 0 0 0,-29 17 1 0 0,-89 36 547 0 0,73-37-134 0 0,24-16-81 0 0,38-12-376 0 0,-10-4-285 0 0,11 3 233 0 0,1 0 0 0 0,0-1 0 0 0,-1 1 0 0 0,1 0 0 0 0,-1-1 0 0 0,1 1 0 0 0,-1 0 0 0 0,1-1 0 0 0,0 1 0 0 0,-1-1 0 0 0,1 1 0 0 0,0-1 0 0 0,0 1 0 0 0,-1-1 0 0 0,1 1 0 0 0,0-1 0 0 0,0 1 0 0 0,0-1 0 0 0,-1 0 0 0 0,1 1 0 0 0,0-1 1 0 0,0 1-1 0 0,0-1 0 0 0,0 1 0 0 0,0-1 0 0 0,0 0 0 0 0,1 0 0 0 0,7-19-1506 0 0,27-20-1789 0 0,-30 34 2809 0 0,31-31-1956 0 0,-17 19 1229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18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0 1508 0 0,'2'8'609'0'0,"0"0"0"0"0,0-1 0 0 0,-1 1 0 0 0,-1 0 0 0 0,1 0 0 0 0,-1 0-1 0 0,0 0 1 0 0,-2 13 0 0 0,0 8 64 0 0,4 19 81 0 0,-1-25-438 0 0,-1-1 0 0 0,0 0 0 0 0,-6 37 0 0 0,-2-18-137 0 0,-39 251 961 0 0,43-262-1251 0 0,0 9-3054 0 0,4-38 3074 0 0,0-1-1 0 0,0 0 1 0 0,0 1-1 0 0,0-1 1 0 0,0 0 0 0 0,0 1-1 0 0,-1-1 1 0 0,1 0-1 0 0,0 1 1 0 0,0-1 0 0 0,0 0-1 0 0,0 1 1 0 0,-1-1-1 0 0,1 0 1 0 0,0 0-1 0 0,0 1 1 0 0,0-1 0 0 0,-1 0-1 0 0,1 0 1 0 0,0 0-1 0 0,0 1 1 0 0,-1-1 0 0 0,1 0-1 0 0,0 0 1 0 0,-1 0-1 0 0,1 0 1 0 0,0 0 0 0 0,-1 0-1 0 0,1 1 1 0 0,0-1-1 0 0,-1 0 1 0 0,1 0 0 0 0,0 0-1 0 0,-1 0 1 0 0,1 0-1 0 0,0 0 1 0 0,-1 0-1 0 0,1 0 1 0 0,0 0 0 0 0,0-1-1 0 0,-1 1 1 0 0,1 0-1 0 0,0 0 1 0 0,-1 0 0 0 0,1 0-1 0 0,0 0 1 0 0,-1 0-1 0 0,1-1 1 0 0,0 1 0 0 0,0 0-1 0 0,-1 0 1 0 0,1 0-1 0 0,0-1 1 0 0,0 1 0 0 0,-1 0-1 0 0,1 0 1 0 0,0-1-1 0 0,0 0 1 0 0,-5-6-1330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18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49 1856 0 0,'0'0'140'0'0,"1"-1"-1"0"0,-1 0 1 0 0,0 1 0 0 0,1-1-1 0 0,-1 1 1 0 0,1-1-1 0 0,-1 1 1 0 0,1-1 0 0 0,-1 1-1 0 0,0-1 1 0 0,1 1-1 0 0,0 0 1 0 0,-1-1 0 0 0,1 1-1 0 0,-1 0 1 0 0,1-1-1 0 0,-1 1 1 0 0,1 0 0 0 0,0 0-1 0 0,-1-1 1 0 0,1 1-1 0 0,0 0 1 0 0,-1 0 0 0 0,1 0-1 0 0,0 0 1 0 0,-1 0-1 0 0,1 0 1 0 0,0 0 0 0 0,1 0-1 0 0,28 1 1032 0 0,-19-1-705 0 0,161 0-330 0 0,-161 0-587 0 0,0-2-1 0 0,0 0 1 0 0,0 0 0 0 0,-1 0 0 0 0,1-2 0 0 0,17-7 0 0 0,2 0-841 0 0,-12 5 125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18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5 2368 0 0,'4'-5'4180'0'0,"-3"21"-2838"0"0,-43 161 866 0 0,16-76-1743 0 0,4 2 0 0 0,-10 117-1 0 0,31-125-1688 0 0,2-58-4168 0 0,-2-34 4124 0 0,-2 7 24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28.3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45 1816 0 0,'4'-4'504'0'0,"2"2"-168"0"0,1-2-36 0 0,1 2 48 0 0,15-7-24 0 0,-7 5-28 0 0,1 0-140 0 0,-5 0-192 0 0,2 0-296 0 0,-3 2-504 0 0,-1-4-208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21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0 110 2240 0 0,'0'-3'559'0'0,"0"-13"1897"0"0,0 12-2165 0 0,0-7 113 0 0,0 17 432 0 0,6 29-301 0 0,101 311 375 0 0,-66-138-584 0 0,-25-95 785 0 0,-15-120-962 0 0,81-223 351 0 0,-48 143-397 0 0,156-331-453 0 0,-181 403 30 0 0,5-12-4919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24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 1172 0 0,'0'0'593'0'0,"4"0"-196"0"0,-3 0-364 0 0,1 0 0 0 0,-1 0 0 0 0,0 0 1 0 0,1 0-1 0 0,-1 0 0 0 0,0 0 1 0 0,1 1-1 0 0,-1-1 0 0 0,0 1 1 0 0,1-1-1 0 0,-1 1 0 0 0,0-1 1 0 0,0 1-1 0 0,0-1 0 0 0,1 1 1 0 0,-1 0-1 0 0,0 0 0 0 0,0 0 1 0 0,0 0-1 0 0,0 0 0 0 0,0 0 1 0 0,0 0-1 0 0,-1 0 0 0 0,1 0 1 0 0,0 0-1 0 0,0 2 0 0 0,0 0 40 0 0,0 1-1 0 0,0-1 1 0 0,0 1-1 0 0,-1-1 0 0 0,1 1 1 0 0,-1-1-1 0 0,0 1 1 0 0,0-1-1 0 0,0 1 1 0 0,-1 4-1 0 0,-3 10 161 0 0,-1 0 0 0 0,0 0-1 0 0,-9 20 1 0 0,-2 2 72 0 0,-53 141 449 0 0,68-176-940 0 0,0-1-57 0 0,0 0 1 0 0,0-1-1 0 0,-1 0 1 0 0,1 1-1 0 0,-1-1 1 0 0,0 0-1 0 0,1 0 1 0 0,-6 6-1 0 0,1-4-1072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25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1612 0 0,'-3'30'1113'0'0,"1"-1"0"0"0,3 34 0 0 0,-1-22-602 0 0,1-32-407 0 0,-1 1 0 0 0,2 0 0 0 0,-1-1 0 0 0,1 0 0 0 0,1 1 0 0 0,0-1 0 0 0,0 0 0 0 0,1 0 0 0 0,0-1 1 0 0,7 12-1 0 0,-8-15-71 0 0,0-1 1 0 0,1 1 0 0 0,-1 0-1 0 0,1-1 1 0 0,0 0 0 0 0,1 0-1 0 0,-1 0 1 0 0,1-1 0 0 0,0 1-1 0 0,-1-1 1 0 0,1 0-1 0 0,1-1 1 0 0,-1 1 0 0 0,0-1-1 0 0,1 0 1 0 0,-1 0 0 0 0,1-1-1 0 0,-1 1 1 0 0,1-1 0 0 0,0 0-1 0 0,0-1 1 0 0,0 0 0 0 0,-1 0-1 0 0,1 0 1 0 0,0 0 0 0 0,8-3-1 0 0,8-2-87 0 0,-1-2 1 0 0,0 0-1 0 0,34-17 0 0 0,-44 19 7 0 0,-1-1-1 0 0,0 0 1 0 0,0-1 0 0 0,0 0 0 0 0,-1-1 0 0 0,0 0 0 0 0,0 0-1 0 0,14-18 1 0 0,-21 23 71 0 0,-1 1-1 0 0,0 0 0 0 0,0-1 0 0 0,0 1 1 0 0,0-1-1 0 0,0 1 0 0 0,-1-1 1 0 0,1 1-1 0 0,-1-1 0 0 0,0 1 0 0 0,1-1 1 0 0,-1 0-1 0 0,0 1 0 0 0,0-1 0 0 0,-1 1 1 0 0,1-1-1 0 0,-1 0 0 0 0,1 1 1 0 0,-1-1-1 0 0,0 1 0 0 0,0-1 0 0 0,0 1 1 0 0,0 0-1 0 0,0-1 0 0 0,0 1 1 0 0,-3-3-1 0 0,-5-6-47 0 0,1 0 0 0 0,-1 1 0 0 0,-20-18 0 0 0,18 18 88 0 0,10 10-62 0 0,1 0 0 0 0,0-1 0 0 0,0 1 0 0 0,-1 0 0 0 0,1 0 0 0 0,0 0-1 0 0,0-1 1 0 0,-1 1 0 0 0,1 0 0 0 0,0 0 0 0 0,-1 0 0 0 0,1 0 0 0 0,0-1 0 0 0,-1 1 0 0 0,1 0 0 0 0,0 0 0 0 0,-1 0 0 0 0,1 0 0 0 0,0 0-1 0 0,-1 0 1 0 0,1 0 0 0 0,0 0 0 0 0,-1 0 0 0 0,1 0 0 0 0,0 0 0 0 0,-1 0 0 0 0,1 1 0 0 0,0-1 0 0 0,-1 0 0 0 0,1 0 0 0 0,0 0 0 0 0,-1 0-1 0 0,1 0 1 0 0,0 1 0 0 0,0-1 0 0 0,-1 0 0 0 0,1 0 0 0 0,0 1 0 0 0,0-1 0 0 0,-1 0 0 0 0,-7 14 82 0 0,7-12-89 0 0,-10 24 41 0 0,1 1 0 0 0,1 0-1 0 0,2 0 1 0 0,-7 46 0 0 0,-5 117-137 0 0,16-154 90 0 0,1-5-124 0 0,-15 322-1516 0 0,17-351 1558 0 0,0-1-1 0 0,0 0 0 0 0,0 0 1 0 0,0 0-1 0 0,1 0 0 0 0,-1 0 1 0 0,0 0-1 0 0,1 0 0 0 0,-1 0 1 0 0,1 0-1 0 0,-1 0 0 0 0,1 0 1 0 0,0 0-1 0 0,-1 0 0 0 0,1-1 1 0 0,0 1-1 0 0,-1 0 0 0 0,1 0 1 0 0,0-1-1 0 0,0 1 0 0 0,1 1 1 0 0,1 0-253 0 0,0 2-819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26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 1120 0 0,'4'0'134'0'0,"-3"0"-11"0"0,-1 0-1 0 0,1 0 1 0 0,0 0-1 0 0,0 1 1 0 0,0-1-1 0 0,0 0 1 0 0,-1 0-1 0 0,1 1 1 0 0,0-1-1 0 0,0 0 1 0 0,-1 1-1 0 0,1-1 1 0 0,0 1-1 0 0,-1-1 1 0 0,1 1-1 0 0,0 0 1 0 0,-1-1-1 0 0,1 1 1 0 0,-1-1-1 0 0,1 1 1 0 0,-1 0-1 0 0,1-1 1 0 0,-1 1-1 0 0,0 0 0 0 0,1 1 1 0 0,0 0-52 0 0,-1 0 0 0 0,1-1 0 0 0,-1 1 0 0 0,0 0 1 0 0,0 0-1 0 0,0-1 0 0 0,0 1 0 0 0,0 0 0 0 0,0 0 0 0 0,0 0 0 0 0,0-1 0 0 0,-1 1 0 0 0,1 0 1 0 0,-1 0-1 0 0,1-1 0 0 0,-2 3 0 0 0,-16 40 300 0 0,1 1 1 0 0,3 0 0 0 0,2 1-1 0 0,-10 72 1 0 0,-4 192 678 0 0,22-240-900 0 0,3 80-82 0 0,1-84-356 0 0,0-63 251 0 0,0 0 0 0 0,1 0 0 0 0,-1 0 1 0 0,0-1-1 0 0,1 1 0 0 0,-1 0 0 0 0,1-1 0 0 0,0 1 0 0 0,0 0 0 0 0,0-1 0 0 0,3 5 0 0 0,5 15-935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27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47 836 0 0,'12'43'4110'0'0,"-7"-17"-3769"0"0,0-1-1 0 0,2 0 1 0 0,1-1-1 0 0,1 1 1 0 0,1-1-1 0 0,15 26 1 0 0,-24-48-314 0 0,0 0-1 0 0,0-1 1 0 0,0 1 0 0 0,0 0-1 0 0,0-1 1 0 0,0 1 0 0 0,1-1 0 0 0,-1 1-1 0 0,0-1 1 0 0,1 0 0 0 0,-1 0-1 0 0,1 1 1 0 0,0-1 0 0 0,-1 0-1 0 0,1 0 1 0 0,0-1 0 0 0,0 1 0 0 0,0 0-1 0 0,0-1 1 0 0,-1 1 0 0 0,1-1-1 0 0,3 1 1 0 0,-3-1 74 0 0,22-3-43 0 0,-7-3-60 0 0,-1 0 1 0 0,-1-1-1 0 0,1-1 0 0 0,-1-1 1 0 0,25-18-1 0 0,-29 19 23 0 0,-1-1 1 0 0,0 0-1 0 0,0 0 0 0 0,-1-1 1 0 0,0-1-1 0 0,-1 1 0 0 0,0-1 0 0 0,8-16 1 0 0,-13 23-16 0 0,-1-1 1 0 0,0 1 0 0 0,-1-1-1 0 0,1 0 1 0 0,-1 1 0 0 0,2-10-1 0 0,-3 12 27 0 0,0-23-64 0 0,-2 20 39 0 0,0 0 0 0 0,0 1 0 0 0,0-1 0 0 0,-1 1 0 0 0,1-1 0 0 0,-1 1 0 0 0,0 0 0 0 0,0 0 1 0 0,-1 0-1 0 0,1 1 0 0 0,-1-1 0 0 0,0 1 0 0 0,0 0 0 0 0,0 0 0 0 0,-6-4 0 0 0,6 5-12 0 0,1 1 0 0 0,0-1 0 0 0,0 1 0 0 0,-1 0 0 0 0,1 0 1 0 0,0 0-1 0 0,-1 0 0 0 0,1 1 0 0 0,-1-1 0 0 0,1 1 0 0 0,-1 0 0 0 0,1 0 0 0 0,-1 1 0 0 0,0-1 0 0 0,1 0 0 0 0,-4 2 0 0 0,3 0 12 0 0,1-1 0 0 0,-1 1 0 0 0,1 1 0 0 0,0-1-1 0 0,0 0 1 0 0,0 1 0 0 0,0-1 0 0 0,0 1 0 0 0,0 0 0 0 0,1 0-1 0 0,-1 0 1 0 0,1 0 0 0 0,0 0 0 0 0,-2 5 0 0 0,-10 19 46 0 0,2 1 0 0 0,1 1 0 0 0,2 0 0 0 0,0 0 0 0 0,-8 57 0 0 0,13-68-18 0 0,-4 48 83 0 0,2 0 0 0 0,5 110-1 0 0,2-92-34 0 0,-4-23-32 0 0,-13 87-1 0 0,3-54-153 0 0,13-93 97 0 0,-1 15-316 0 0,-2-1 0 0 0,-6 28-1 0 0,16-57-5149 0 0,2-7 4333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27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1140 0 0,'21'31'1021'0'0,"-1"0"0"0"0,-1 2 0 0 0,17 42 0 0 0,-8-18-264 0 0,1 1 50 0 0,42 116 0 0 0,-64-148-688 0 0,0 0-1 0 0,-2 1 1 0 0,-1 0 0 0 0,-1 0 0 0 0,-1 0-1 0 0,-1 0 1 0 0,-5 46 0 0 0,-5-21-194 0 0,-3 0 0 0 0,-2-1 1 0 0,-2 0-1 0 0,-34 72 0 0 0,21-66-1612 0 0,-1-1 0 0 0,-61 81 0 0 0,70-109 301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29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16 1128 0 0,'0'0'3266'0'0,"0"-3"-2941"0"0,1-10 244 0 0,1 23 527 0 0,0 26-263 0 0,-13 50-178 0 0,-27 105-1 0 0,6-45-329 0 0,-19 157 124 0 0,33-163-620 0 0,12-83-217 0 0,0 4-2808 0 0,6-72-605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29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18 1140 0 0,'0'0'110'0'0,"-1"-1"0"0"0,1 1 0 0 0,0 0 0 0 0,0-1 0 0 0,-1 1 0 0 0,1-1 0 0 0,0 1-1 0 0,0-1 1 0 0,0 1 0 0 0,0-1 0 0 0,0 1 0 0 0,0-1 0 0 0,0 1 0 0 0,0-1 0 0 0,0 1 0 0 0,0-1 0 0 0,0 1 0 0 0,0-1-1 0 0,0 1 1 0 0,0-1 0 0 0,0 1 0 0 0,0 0 0 0 0,1-1 0 0 0,-1 1 0 0 0,0-1 0 0 0,0 1 0 0 0,0-1 0 0 0,1 1 0 0 0,-1 0 0 0 0,0-1-1 0 0,1 1 1 0 0,-1-1 0 0 0,0 1 0 0 0,1 0 0 0 0,-1 0 0 0 0,1-1 0 0 0,-1 1 0 0 0,0 0 0 0 0,1 0 0 0 0,-1-1 0 0 0,1 1 0 0 0,-1 0-1 0 0,1 0 1 0 0,-1 0 0 0 0,1 0 0 0 0,-1-1 0 0 0,1 1 0 0 0,-1 0 0 0 0,0 0 0 0 0,1 0 0 0 0,-1 0 0 0 0,1 0 0 0 0,-1 0-1 0 0,1 1 1 0 0,0-1 0 0 0,42 2 290 0 0,-20 0 134 0 0,13-1-286 0 0,51 10-1 0 0,-5-1-556 0 0,-23-9-5022 0 0,-48-1 3967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0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0 1044 0 0,'-1'8'3175'0'0,"-5"29"-2186"0"0,-2 42 353 0 0,-24 110 0 0 0,21-133-1011 0 0,-10 50 133 0 0,-64 404 517 0 0,80-411-2931 0 0,14-95-1254 0 0,-9-4 3161 0 0,1 0 1 0 0,-1 0-1 0 0,1 0 1 0 0,-1 0-1 0 0,0 1 1 0 0,1-1-1 0 0,-1 0 0 0 0,1 0 1 0 0,-1-1-1 0 0,1 1 1 0 0,-1 0-1 0 0,0 0 1 0 0,1 0-1 0 0,-1 0 1 0 0,1 0-1 0 0,-1 0 1 0 0,1 0-1 0 0,-1-1 1 0 0,0 1-1 0 0,1 0 1 0 0,-1 0-1 0 0,0-1 1 0 0,1 1-1 0 0,-1 0 1 0 0,0-1-1 0 0,1 1 0 0 0,-1 0 1 0 0,0-1-1 0 0,0 1 1 0 0,1 0-1 0 0,-1-1 1 0 0,0 1-1 0 0,0 0 1 0 0,0-1-1 0 0,1 1 1 0 0,-1-1-1 0 0,0 1 1 0 0,0 0-1 0 0,0-1 1 0 0,0 1-1 0 0,0-2 1 0 0,13-21-1158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0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1896 0 0,'0'0'48'0'0,"0"0"-1"0"0,-1 0 1 0 0,1 0 0 0 0,0 0-1 0 0,0 1 1 0 0,0-1 0 0 0,0 0-1 0 0,0 0 1 0 0,0 0 0 0 0,-1 0-1 0 0,1 1 1 0 0,0-1-1 0 0,0 0 1 0 0,0 0 0 0 0,0 0-1 0 0,0 1 1 0 0,0-1 0 0 0,0 0-1 0 0,0 0 1 0 0,0 0 0 0 0,0 1-1 0 0,0-1 1 0 0,0 0 0 0 0,0 0-1 0 0,0 0 1 0 0,0 1-1 0 0,0-1 1 0 0,0 0 0 0 0,0 0-1 0 0,0 0 1 0 0,0 1 0 0 0,1-1-1 0 0,-1 0 1 0 0,0 0 0 0 0,0 0-1 0 0,0 0 1 0 0,0 1-1 0 0,0-1 1 0 0,0 0 0 0 0,1 0-1 0 0,-1 0 1 0 0,0 0 0 0 0,12 7 1239 0 0,13 0-162 0 0,156 0 763 0 0,-62-6-4420 0 0,-118-1 1817 0 0,9 0-1373 0 0,-1 4 674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28.7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33 916 0 0,'1'4'261'0'0,"0"0"0"0"0,0 0 0 0 0,1 0-1 0 0,-1 0 1 0 0,1 0 0 0 0,0 0 0 0 0,1-1 0 0 0,-1 1-1 0 0,3 3 1 0 0,5 9-27 0 0,-7-12-198 0 0,-1-1-1 0 0,0 1 0 0 0,1 0 0 0 0,0-1 0 0 0,0 0 1 0 0,0 1-1 0 0,0-1 0 0 0,0 0 0 0 0,1-1 0 0 0,-1 1 1 0 0,1 0-1 0 0,0-1 0 0 0,0 0 0 0 0,7 3 0 0 0,-9-5 147 0 0,10 0 66 0 0,-10 0-237 0 0,1 0 0 0 0,-1 0-1 0 0,1-1 1 0 0,-1 1-1 0 0,0-1 1 0 0,1 0 0 0 0,-1 1-1 0 0,0-1 1 0 0,0 0-1 0 0,1 0 1 0 0,-1-1 0 0 0,0 1-1 0 0,0 0 1 0 0,0-1-1 0 0,0 1 1 0 0,-1-1 0 0 0,1 0-1 0 0,0 0 1 0 0,-1 1-1 0 0,1-1 1 0 0,-1 0-1 0 0,3-4 1 0 0,-2 1 54 0 0,0 0-1 0 0,0 1 0 0 0,0-1 1 0 0,0 0-1 0 0,-1 0 1 0 0,0-1-1 0 0,0 1 1 0 0,0 0-1 0 0,0-9 1 0 0,-1 12 51 0 0,-4-20 250 0 0,3 20-343 0 0,-1 0 0 0 0,0 0 0 0 0,1 0 0 0 0,-1 0 1 0 0,0 0-1 0 0,0 1 0 0 0,-1-1 0 0 0,1 1 0 0 0,0-1 1 0 0,0 1-1 0 0,-1 0 0 0 0,1 0 0 0 0,-1 0 0 0 0,1 0 1 0 0,-1 1-1 0 0,1-1 0 0 0,-1 0 0 0 0,1 1 0 0 0,-1 0 1 0 0,0 0-1 0 0,1 0 0 0 0,-1 0 0 0 0,0 0 0 0 0,1 0 0 0 0,-1 1 1 0 0,1-1-1 0 0,-1 1 0 0 0,-3 1 0 0 0,5-1 40 0 0,-3 1-5 0 0,-32 29-3193 0 0,32-28 1577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0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56 916 0 0,'0'1'132'0'0,"1"0"1"0"0,-1-1-1 0 0,0 1 0 0 0,0-1 0 0 0,0 1 1 0 0,0-1-1 0 0,1 1 0 0 0,-1 0 0 0 0,0-1 1 0 0,0 1-1 0 0,1-1 0 0 0,-1 1 0 0 0,1-1 1 0 0,-1 1-1 0 0,0-1 0 0 0,1 1 0 0 0,-1-1 1 0 0,1 0-1 0 0,-1 1 0 0 0,1-1 0 0 0,-1 0 1 0 0,1 1-1 0 0,-1-1 0 0 0,1 0 0 0 0,-1 0 1 0 0,1 1-1 0 0,0-1 0 0 0,-1 0 0 0 0,1 0 1 0 0,-1 0-1 0 0,1 0 0 0 0,1 0 0 0 0,25 1 1208 0 0,-14-1-622 0 0,4 1-340 0 0,-2 0-115 0 0,0 0-1 0 0,0-1 0 0 0,0-1 0 0 0,16-2 0 0 0,-4-3-43 0 0,203-47-6217 0 0,-204 43 4922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1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0 484 1612 0 0,'0'0'1258'0'0,"15"-4"1635"0"0,7-10-2447 0 0,0 0 1 0 0,-1-1-1 0 0,35-33 0 0 0,50-63 223 0 0,-83 86-593 0 0,-1-1-1 0 0,-1-2 0 0 0,-2 0 1 0 0,0-1-1 0 0,15-34 0 0 0,-10-15 246 0 0,-71 215-377 0 0,26-66 64 0 0,3 0 0 0 0,-10 81 0 0 0,16-47-169 0 0,-8 102-4138 0 0,20-187 3137 0 0,-2-4 50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1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2480 0 0,'-2'0'153'0'0,"1"0"-1"0"0,0 0 0 0 0,0 0 0 0 0,0 1 1 0 0,0-1-1 0 0,0 0 0 0 0,0 1 0 0 0,-1-1 1 0 0,1 1-1 0 0,0-1 0 0 0,0 1 1 0 0,0 0-1 0 0,0-1 0 0 0,0 1 0 0 0,1 0 1 0 0,-1-1-1 0 0,0 1 0 0 0,-1 2 1 0 0,2-3-77 0 0,0 1 1 0 0,0-1 0 0 0,0 1 0 0 0,0-1 0 0 0,1 1 0 0 0,-1-1 0 0 0,0 1 0 0 0,0-1 0 0 0,1 1 0 0 0,-1-1 0 0 0,0 1 0 0 0,0-1 0 0 0,1 0 0 0 0,-1 1 0 0 0,0-1-1 0 0,1 1 1 0 0,-1-1 0 0 0,1 0 0 0 0,-1 1 0 0 0,0-1 0 0 0,1 0 0 0 0,-1 1 0 0 0,1-1 0 0 0,-1 0 0 0 0,1 0 0 0 0,0 1 0 0 0,5 2 163 0 0,0-1 1 0 0,1 0 0 0 0,-1 1-1 0 0,1-2 1 0 0,7 2 0 0 0,495 24 3425 0 0,-127-14-5650 0 0,-182 0-5113 0 0,-179-9 5789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2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34 311 2244 0 0,'-10'42'1118'0'0,"1"0"0"0"0,3 0 0 0 0,1 1 0 0 0,2 49 0 0 0,3-86-1053 0 0,1 0 0 0 0,0 1 0 0 0,0-1-1 0 0,0 0 1 0 0,1 0 0 0 0,0 0 0 0 0,0 0 0 0 0,1 0 0 0 0,0-1 0 0 0,6 11-1 0 0,-8-14-39 0 0,0 0 0 0 0,1 0 0 0 0,0 0 0 0 0,-1 0 0 0 0,1 0 0 0 0,0 0 0 0 0,0 0 0 0 0,0 0 0 0 0,0-1 0 0 0,0 1-1 0 0,1-1 1 0 0,-1 0 0 0 0,0 1 0 0 0,1-1 0 0 0,-1 0 0 0 0,0 0 0 0 0,1-1 0 0 0,0 1 0 0 0,-1 0 0 0 0,1-1 0 0 0,-1 0 0 0 0,1 1-1 0 0,0-1 1 0 0,-1 0 0 0 0,1 0 0 0 0,0-1 0 0 0,-1 1 0 0 0,1 0 0 0 0,4-2 0 0 0,7-4-14 0 0,0-1 1 0 0,0-1-1 0 0,0 0 1 0 0,-1 0-1 0 0,0-1 1 0 0,-1-1-1 0 0,0 0 0 0 0,0-1 1 0 0,-1 0-1 0 0,-1-1 1 0 0,0 0-1 0 0,0-1 1 0 0,11-21-1 0 0,-2 1-19 0 0,-1 0-1 0 0,-2-2 1 0 0,-1 0-1 0 0,16-61 1 0 0,-12 13 147 0 0,9-86 1 0 0,-28 166-114 0 0,-1 2-23 0 0,1 1 1 0 0,-1-1-1 0 0,0 0 1 0 0,0 1-1 0 0,0-1 1 0 0,0 1 0 0 0,0-1-1 0 0,0 1 1 0 0,1 0-1 0 0,-1-1 1 0 0,0 1-1 0 0,0 0 1 0 0,0-1 0 0 0,0 1-1 0 0,0 0 1 0 0,-2 0-1 0 0,-3 11-6 0 0,0-1 0 0 0,1 1-1 0 0,0 1 1 0 0,0-1 0 0 0,2 1 0 0 0,-1-1-1 0 0,1 1 1 0 0,-1 15 0 0 0,0 12 70 0 0,2 78-1 0 0,2-71-79 0 0,1-34 13 0 0,0 0-1 0 0,1-1 1 0 0,0 1 0 0 0,1 0 0 0 0,0-1-1 0 0,1 1 1 0 0,0-1 0 0 0,1 0-1 0 0,0 0 1 0 0,1-1 0 0 0,9 15 0 0 0,-14-23-5 0 0,1 0 1 0 0,-1 0-1 0 0,0 0 1 0 0,1-1 0 0 0,-1 1-1 0 0,1 0 1 0 0,0-1 0 0 0,0 1-1 0 0,-1-1 1 0 0,1 0 0 0 0,0 1-1 0 0,0-1 1 0 0,0 0-1 0 0,0 0 1 0 0,0 0 0 0 0,1 0-1 0 0,-1-1 1 0 0,0 1 0 0 0,0-1-1 0 0,1 1 1 0 0,-1-1 0 0 0,0 0-1 0 0,0 0 1 0 0,1 1-1 0 0,2-2 1 0 0,0 0-3 0 0,0 0 0 0 0,0-1 0 0 0,-1 0 0 0 0,1 0 0 0 0,0 0 1 0 0,-1 0-1 0 0,0-1 0 0 0,0 0 0 0 0,5-3 0 0 0,5-6 5 0 0,0 0 1 0 0,-1-1-1 0 0,-1 0 0 0 0,0-1 1 0 0,-1 0-1 0 0,-1-1 1 0 0,14-25-1 0 0,47-116-90 0 0,-67 146 84 0 0,59-185 284 0 0,-63 195-255 0 0,0 0 0 0 0,0 0 0 0 0,0 0 0 0 0,0 0 0 0 0,0 0 0 0 0,0 0 0 0 0,-1 0 0 0 0,1 0 0 0 0,0 0 0 0 0,0 0 0 0 0,0 0 0 0 0,0 0 0 0 0,0 0 0 0 0,0 0 0 0 0,0 0 0 0 0,0 0-1 0 0,0-1 1 0 0,-7 18 74 0 0,-9 24-57 0 0,-13 78 317 0 0,-24 206 0 0 0,50-203-523 0 0,3-80-288 0 0,0-41 419 0 0,0 0 1 0 0,0 1-1 0 0,0-1 1 0 0,0 0-1 0 0,0 0 1 0 0,0 0-1 0 0,1 0 1 0 0,-1 0-1 0 0,0 0 1 0 0,0 0-1 0 0,1 0 1 0 0,-1 0-1 0 0,1 0 1 0 0,-1 0-1 0 0,1 0 1 0 0,-1 0-1 0 0,1-1 1 0 0,0 1-1 0 0,-1 0 1 0 0,1 0-1 0 0,0 0 1 0 0,0-1-1 0 0,0 1 1 0 0,-1 0-1 0 0,1-1 1 0 0,0 1-1 0 0,0-1 1 0 0,0 1-1 0 0,0-1 1 0 0,0 0 0 0 0,0 1-1 0 0,0-1 1 0 0,0 0-1 0 0,1 1 1 0 0,0-1-256 0 0,0 0 0 0 0,0 0 0 0 0,0 0 0 0 0,-1-1 0 0 0,1 1 0 0 0,0 0 0 0 0,0-1 0 0 0,0 1 0 0 0,-1-1 0 0 0,1 1 0 0 0,0-1 0 0 0,-1 0 0 0 0,1 0 0 0 0,-1 0 0 0 0,1 0 0 0 0,-1 0 0 0 0,1 0 1 0 0,-1 0-1 0 0,2-3 0 0 0,3 0-926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2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2296 0 0,'0'4'307'0'0,"1"1"0"0"0,-1 0 0 0 0,0 0 0 0 0,-1-1-1 0 0,1 1 1 0 0,-1 0 0 0 0,0-1 0 0 0,-1 7 0 0 0,-2 10 202 0 0,3 78 1370 0 0,0 16-960 0 0,-6 141-1347 0 0,7-145-4455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3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94 1568 0 0,'3'-7'272'0'0,"0"1"0"0"0,1 0 0 0 0,0 0 0 0 0,0 1-1 0 0,0-1 1 0 0,1 1 0 0 0,0 0 0 0 0,0 0 0 0 0,0 0 0 0 0,0 1 0 0 0,1 0-1 0 0,0 0 1 0 0,0 0 0 0 0,0 1 0 0 0,0 0 0 0 0,1 0 0 0 0,-1 0 0 0 0,1 1-1 0 0,0 0 1 0 0,0 1 0 0 0,-1-1 0 0 0,1 1 0 0 0,13 0 0 0 0,-17 1-220 0 0,0 0 0 0 0,-1 0 0 0 0,1 1-1 0 0,0-1 1 0 0,0 1 0 0 0,0 0 0 0 0,-1 0 0 0 0,1 0 0 0 0,0 0 0 0 0,-1 0 0 0 0,1 1 0 0 0,-1-1 0 0 0,1 1 0 0 0,-1 0 0 0 0,3 2 0 0 0,-4-3-39 0 0,0 0 0 0 0,0 1 0 0 0,0-1 0 0 0,0 0 1 0 0,0 1-1 0 0,0-1 0 0 0,0 1 0 0 0,-1 0 0 0 0,1-1 1 0 0,-1 1-1 0 0,1 0 0 0 0,-1-1 0 0 0,0 1 0 0 0,1 0 1 0 0,-1-1-1 0 0,0 1 0 0 0,0 0 0 0 0,0-1 0 0 0,0 1 1 0 0,-1 0-1 0 0,1-1 0 0 0,0 1 0 0 0,-1 0 0 0 0,1-1 1 0 0,-1 1-1 0 0,0 0 0 0 0,1-1 0 0 0,-1 1 0 0 0,0-1 1 0 0,-2 3-1 0 0,-5 9 29 0 0,-1-1-1 0 0,-1 0 1 0 0,0 0 0 0 0,0-1-1 0 0,-13 9 1 0 0,-66 49 404 0 0,55-43-133 0 0,24-21-2028 0 0,17-16-1076 0 0,17-14-591 0 0,-8 11 2088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3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0 418 1868 0 0,'6'-11'3916'0'0,"18"-13"-3124"0"0,-6 4-554 0 0,-14 15-192 0 0,17-19 10 0 0,-1-1 0 0 0,-1-1-1 0 0,-2-1 1 0 0,0-1 0 0 0,-2 0 0 0 0,14-37 0 0 0,-20 41-65 0 0,-5 13 16 0 0,1-1 0 0 0,-2 0-1 0 0,0 0 1 0 0,0 0 0 0 0,1-17 0 0 0,-4 27-5 0 0,0 2 1 0 0,0 0 1 0 0,0-1-1 0 0,1 1 1 0 0,-1-1-1 0 0,0 1 1 0 0,0 0-1 0 0,0-1 1 0 0,0 1-1 0 0,0 0 1 0 0,0-1-1 0 0,0 1 1 0 0,0-1-1 0 0,0 1 1 0 0,0 0-1 0 0,0-1 1 0 0,0 1-1 0 0,0-1 1 0 0,0 1-1 0 0,-1 0 1 0 0,1-1 0 0 0,0 1-1 0 0,0 0 1 0 0,0-1-1 0 0,-1 1 1 0 0,1 0-1 0 0,0-1 1 0 0,0 1-1 0 0,-1 0 1 0 0,1 0-1 0 0,0-1 1 0 0,0 1-1 0 0,-1 0 1 0 0,1 0-1 0 0,0-1 1 0 0,-1 1-1 0 0,1 0 1 0 0,0 0-1 0 0,-1 0 1 0 0,1 0-1 0 0,-1-1 1 0 0,-12-5 18 0 0,12 5-15 0 0,-1 1 0 0 0,0 0 1 0 0,1 0-1 0 0,-1-1 0 0 0,0 1 1 0 0,1 0-1 0 0,-1 0 0 0 0,0 1 1 0 0,0-1-1 0 0,1 0 0 0 0,-1 0 1 0 0,0 1-1 0 0,1-1 0 0 0,-1 1 1 0 0,1 0-1 0 0,-1-1 0 0 0,0 1 1 0 0,1 0-1 0 0,-1 0 0 0 0,1 0 1 0 0,0 0-1 0 0,-1 0 1 0 0,0 2-1 0 0,-28 29 126 0 0,29-30-126 0 0,-10 14 84 0 0,0-1-1 0 0,1 1 0 0 0,1 1 0 0 0,1 0 0 0 0,0 0 0 0 0,-10 36 0 0 0,12-26 9 0 0,1 1 0 0 0,1-1 0 0 0,1 1-1 0 0,1 32 1 0 0,3-41-31 0 0,0 1 0 0 0,1 0 1 0 0,1-1-1 0 0,6 20 0 0 0,-7-28-25 0 0,0-1-1 0 0,-1 0 1 0 0,0 1 0 0 0,0-1-1 0 0,-1 1 1 0 0,-2 16 0 0 0,0 8 226 0 0,2 67 196 0 0,0-101-472 0 0,0 1 1 0 0,1-1-1 0 0,-1 1 1 0 0,1-1 0 0 0,-1 1-1 0 0,1-1 1 0 0,0 0 0 0 0,-1 1-1 0 0,1-1 1 0 0,0 0-1 0 0,0 1 1 0 0,0-1 0 0 0,0 0-1 0 0,0 0 1 0 0,0 0 0 0 0,0 0-1 0 0,1 0 1 0 0,-1 0-1 0 0,0 0 1 0 0,1 0 0 0 0,-1-1-1 0 0,0 1 1 0 0,1 0 0 0 0,-1-1-1 0 0,1 1 1 0 0,-1-1-1 0 0,1 0 1 0 0,-1 1 0 0 0,1-1-1 0 0,-1 0 1 0 0,3 0 0 0 0,2 1-123 0 0,0 0 1 0 0,0-1-1 0 0,1 0 1 0 0,-1 0-1 0 0,0-1 1 0 0,1 1-1 0 0,9-4 0 0 0,2-1-440 0 0,0-1-1 0 0,-1 0 0 0 0,1-2 1 0 0,-2 0-1 0 0,1-1 0 0 0,22-17 1 0 0,13-14-2185 0 0,-27 13 1522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5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0 1048 0 0,'0'0'610'0'0,"2"3"25"0"0,-1-2-587 0 0,0 0 0 0 0,0 1 0 0 0,0-1 0 0 0,-1 1 1 0 0,1-1-1 0 0,0 1 0 0 0,-1-1 0 0 0,0 1 0 0 0,1-1 0 0 0,-1 1 0 0 0,0-1 1 0 0,0 1-1 0 0,0-1 0 0 0,0 1 0 0 0,0 0 0 0 0,0-1 0 0 0,0 1 0 0 0,0-1 1 0 0,-1 1-1 0 0,1-1 0 0 0,-1 1 0 0 0,0 2 0 0 0,-20 46 560 0 0,7-20-155 0 0,-18 58 150 0 0,4 2-1 0 0,4 0 0 0 0,4 1 1 0 0,4 1-1 0 0,4 1 1 0 0,0 119-1 0 0,12-189-574 0 0,2 0-1 0 0,1-1 1 0 0,5 24-1 0 0,-6-36-23 0 0,0 1-59 0 0,0 0-1 0 0,1 0 1 0 0,1 0-1 0 0,-1-1 1 0 0,2 1 0 0 0,-1-1-1 0 0,2 0 1 0 0,8 14-1 0 0,-11-20-177 0 0,0-1 0 0 0,1 1-1 0 0,-1-1 1 0 0,1 0 0 0 0,0 0-1 0 0,0 0 1 0 0,0 0-1 0 0,0 0 1 0 0,1-1 0 0 0,-1 0-1 0 0,1 0 1 0 0,-1 0 0 0 0,1-1-1 0 0,0 1 1 0 0,0-1 0 0 0,0 0-1 0 0,0 0 1 0 0,-1-1 0 0 0,1 0-1 0 0,5 0 1 0 0,10 0-988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5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108 141 1892 0 0,'4'6'315'0'0,"0"1"1"0"0,0-1-1 0 0,0 1 0 0 0,-1 0 0 0 0,0 0 0 0 0,-1 0 0 0 0,1 0 1 0 0,0 9-1 0 0,5 10 126 0 0,17 31 332 0 0,-14-34-375 0 0,13 44 0 0 0,-9-17 25 0 0,-8-28-48 0 0,-1 1 1 0 0,-1 0-1 0 0,0 0 0 0 0,1 42 1 0 0,-9-59-212 0 0,0-3-133 0 0,1 0 1 0 0,-1 0-1 0 0,0-1 0 0 0,0 1 1 0 0,0-1-1 0 0,0 0 0 0 0,0 0 1 0 0,0 0-1 0 0,-1 0 0 0 0,1-1 1 0 0,-1 1-1 0 0,1-1 0 0 0,-1 0 1 0 0,0 0-1 0 0,1 0 0 0 0,-1 0 1 0 0,0-1-1 0 0,-7 1 0 0 0,0-1-1 0 0,0-1-1 0 0,1 0 1 0 0,-1-1 0 0 0,0 0-1 0 0,1-1 1 0 0,-1 0-1 0 0,1-1 1 0 0,0 0 0 0 0,0 0-1 0 0,0-1 1 0 0,1 0-1 0 0,-14-10 1 0 0,20 13-22 0 0,1 1 0 0 0,0-1 1 0 0,0 0-1 0 0,0 0 0 0 0,0 0 1 0 0,0 0-1 0 0,1-1 0 0 0,-1 1 0 0 0,0 0 1 0 0,1-1-1 0 0,0 1 0 0 0,-1-1 0 0 0,1 1 1 0 0,0-1-1 0 0,1 1 0 0 0,-1-1 0 0 0,0 0 1 0 0,1 0-1 0 0,-1-5 0 0 0,1 3-1 0 0,1-1 0 0 0,0 0 0 0 0,0 0 0 0 0,0 1 0 0 0,1-1 0 0 0,0 0 1 0 0,0 1-1 0 0,3-7 0 0 0,5-6 27 0 0,0 1 0 0 0,1 1 1 0 0,1-1-1 0 0,1 2 0 0 0,27-28 1 0 0,-17 19-10 0 0,41-37 29 0 0,-44 44-42 0 0,-1-1 1 0 0,-1-1-1 0 0,0-1 1 0 0,16-25-1 0 0,-27 35 5 0 0,-3 4-7 0 0,0 0 0 0 0,0 0 0 0 0,0 0 0 0 0,-1 0 0 0 0,0-1 1 0 0,0 0-1 0 0,-1 1 0 0 0,1-1 0 0 0,-1 0 0 0 0,0-8 0 0 0,-2 13-6 0 0,0 1 0 0 0,-1 0-1 0 0,1-1 1 0 0,-1 1 0 0 0,0-1 0 0 0,1 1-1 0 0,-1 0 1 0 0,0-1 0 0 0,0 1 0 0 0,0 0-1 0 0,0 0 1 0 0,0 0 0 0 0,0-1 0 0 0,0 1 0 0 0,-1 0-1 0 0,-1-1 1 0 0,1 0 6 0 0,-3-1-7 0 0,0 0 0 0 0,0 0 0 0 0,0 0-1 0 0,-1 0 1 0 0,1 1 0 0 0,-1 0 0 0 0,1 0 0 0 0,-1 0 0 0 0,0 1 0 0 0,1 0-1 0 0,-1 0 1 0 0,0 1 0 0 0,0-1 0 0 0,0 1 0 0 0,0 0 0 0 0,-6 2 0 0 0,1-2-15 0 0,7 0 10 0 0,0 1 0 0 0,-1 0 0 0 0,1 0 0 0 0,0 0 0 0 0,0 0 0 0 0,0 1 1 0 0,0 0-1 0 0,0 0 0 0 0,1 0 0 0 0,-6 3 0 0 0,7-3-172 0 0,-1-1 1 0 0,1 1-1 0 0,-1 0 0 0 0,1 0 0 0 0,0 0 1 0 0,0 0-1 0 0,0 0 0 0 0,0 1 1 0 0,0-1-1 0 0,1 1 0 0 0,-1-1 1 0 0,1 1-1 0 0,-1 0 0 0 0,1-1 0 0 0,0 1 1 0 0,-1 4-1 0 0,5 3-1861 0 0,28 14-2414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6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 1256 0 0,'-1'3'244'0'0,"-1"1"0"0"0,1 0 0 0 0,0-1 0 0 0,0 1 0 0 0,1 0 0 0 0,-1-1 0 0 0,1 1 0 0 0,-1 0 0 0 0,2 7 0 0 0,-4 25 656 0 0,-19 110 885 0 0,-24 122 91 0 0,44-253-1984 0 0,-4 15 232 0 0,6-29-232 0 0,0 0 1 0 0,0 0-1 0 0,0-1 1 0 0,0 1 0 0 0,0 0-1 0 0,0 0 1 0 0,-1-1-1 0 0,1 1 1 0 0,0 0-1 0 0,-1 0 1 0 0,1-1 0 0 0,-1 1-1 0 0,1 0 1 0 0,0-1-1 0 0,-1 1 1 0 0,0-1 0 0 0,1 1-1 0 0,-1-1 1 0 0,1 1-1 0 0,-1-1 1 0 0,0 1-1 0 0,1-1 1 0 0,-1 1 0 0 0,0-1-1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29.1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1440 0 0,'1'5'289'0'0,"0"1"0"0"0,1 0-1 0 0,-1 0 1 0 0,1 0 0 0 0,0-1 0 0 0,1 1 0 0 0,4 7-1 0 0,0 2 27 0 0,-4-7-208 0 0,82 201 1807 0 0,-76-178-1715 0 0,-1-1 1 0 0,-1 1-1 0 0,-2 1 0 0 0,-1-1 1 0 0,0 39-1 0 0,-4 54 98 0 0,-1-116-380 0 0,0 0-1 0 0,0 0 0 0 0,-1 0 1 0 0,0 0-1 0 0,-1-1 1 0 0,1 1-1 0 0,-7 11 0 0 0,-1 4-1857 0 0,-4 2-332 0 0,7-11 1133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6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0 1316 0 0,'-6'54'3950'0'0,"-16"26"-2255"0"0,-1 2-815 0 0,-3 72 22 0 0,23-88-3316 0 0,6-54-1380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6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74 1044 0 0,'-9'-1'756'0'0,"7"2"-499"0"0,0-1 0 0 0,0 0-1 0 0,0 0 1 0 0,0 0 0 0 0,0 0-1 0 0,0-1 1 0 0,0 1 0 0 0,0-1-1 0 0,0 1 1 0 0,0-1 0 0 0,0 1-1 0 0,-3-3 1 0 0,6 2-132 0 0,0 0 1 0 0,0 0-1 0 0,0 0 0 0 0,0 0 0 0 0,1 0 1 0 0,-1 0-1 0 0,0 0 0 0 0,1 1 0 0 0,-1-1 1 0 0,1 0-1 0 0,-1 1 0 0 0,1-1 0 0 0,2 0 1 0 0,93-18 552 0 0,1 3 1 0 0,193-5-1 0 0,-269 22-1335 0 0,1 1-1 0 0,-1 1 1 0 0,37 10 0 0 0,-23-5-2005 0 0,-25-5 1393 0 0,-6 4 3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7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1128 0 0,'10'3'4049'0'0,"14"-2"-2412"0"0,-23-1-1448 0 0,55-2 1074 0 0,99-14 1 0 0,114-20-371 0 0,-99 16-1600 0 0,-109 11-171 0 0,-15 1-2237 0 0,69-2 0 0 0,-112 10 2003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7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55 1292 0 0,'4'-2'290'0'0,"-1"0"-1"0"0,1 0 1 0 0,0 0 0 0 0,0 1 0 0 0,0 0-1 0 0,0 0 1 0 0,0 0 0 0 0,0 0-1 0 0,0 1 1 0 0,6-1 0 0 0,16-3 367 0 0,2-5 98 0 0,0 1 0 0 0,1 2 1 0 0,0 1-1 0 0,0 1 0 0 0,34-1 1 0 0,-62 6-744 0 0,-1-1 1 0 0,1 0 0 0 0,0 1 0 0 0,0-1 0 0 0,-1 1 0 0 0,1-1 0 0 0,0 0 0 0 0,-1 1 0 0 0,1 0-1 0 0,-1-1 1 0 0,1 1 0 0 0,0-1 0 0 0,-1 1 0 0 0,0 0 0 0 0,1-1 0 0 0,-1 1 0 0 0,1 0-1 0 0,-1-1 1 0 0,0 1 0 0 0,1 0 0 0 0,-1 0 0 0 0,0-1 0 0 0,0 1 0 0 0,1 0 0 0 0,-1 0 0 0 0,0 0-1 0 0,0-1 1 0 0,0 1 0 0 0,0 0 0 0 0,0 0 0 0 0,0 0 0 0 0,-1 0 0 0 0,1-1 0 0 0,0 1 0 0 0,0 0-1 0 0,-1 1 1 0 0,-6 8 46 0 0,0 0-1 0 0,-1 0 1 0 0,-1-1 0 0 0,0 0-1 0 0,0-1 1 0 0,-19 14-1 0 0,-11 11 104 0 0,19-17-149 0 0,18-15-8 0 0,-1 0 1 0 0,1 1-1 0 0,-1 0 1 0 0,1-1-1 0 0,0 1 1 0 0,0 0-1 0 0,0 0 1 0 0,0 0-1 0 0,0 0 1 0 0,0 1-1 0 0,0-1 1 0 0,1 0-1 0 0,-1 1 1 0 0,1 0-1 0 0,0-1 1 0 0,0 1-1 0 0,0 0 1 0 0,0-1-1 0 0,0 1 1 0 0,0 3-1 0 0,1-4 38 0 0,0 0-23 0 0,0 0-20 0 0,1 0 0 0 0,0 1 0 0 0,0-1 0 0 0,0 0 0 0 0,0 0 0 0 0,0 1 0 0 0,1-1 0 0 0,-1 0 0 0 0,1 0 0 0 0,-1 0 0 0 0,1-1 1 0 0,0 1-1 0 0,-1 0 0 0 0,4 2 0 0 0,33 25-20 0 0,-24-21 18 0 0,1 0 1 0 0,0-1 0 0 0,0 0 0 0 0,18 4-1 0 0,-18-6-55 0 0,0 0-1 0 0,-1 1 0 0 0,1 1 1 0 0,21 14-1 0 0,-34-20 54 0 0,-1 0 0 0 0,0 0 0 0 0,1 0 0 0 0,-1 0 0 0 0,0 0 0 0 0,0 1 0 0 0,0-1 0 0 0,0 0 0 0 0,0 1 0 0 0,0-1 1 0 0,0 0-1 0 0,-1 1 0 0 0,1-1 0 0 0,0 1 0 0 0,-1-1 0 0 0,1 1 0 0 0,-1 0 0 0 0,0-1 0 0 0,1 1 0 0 0,-1 0 0 0 0,0 2 0 0 0,0-1 2 0 0,-1 0-1 0 0,0 0 1 0 0,1 0-1 0 0,-1 0 1 0 0,0 0-1 0 0,0-1 1 0 0,-1 1-1 0 0,1 0 1 0 0,0 0-1 0 0,-1-1 1 0 0,-2 3-1 0 0,-2 3 0 0 0,-1 0-1 0 0,0-1 0 0 0,0 1 0 0 0,-1-2 1 0 0,0 1-1 0 0,-12 7 0 0 0,-1-2 126 0 0,-1-1 0 0 0,-1 0 0 0 0,0-2 0 0 0,0 0 0 0 0,-1-2 0 0 0,1 0 0 0 0,-2-2 0 0 0,1-1 0 0 0,-1 0 0 0 0,1-2 0 0 0,-28-1 0 0 0,51-1-145 0 0,0 0 0 0 0,0 0 0 0 0,0 0 0 0 0,0 0 0 0 0,0 0 0 0 0,0 0 0 0 0,0 0 0 0 0,0-1 0 0 0,0 1 0 0 0,0 0 0 0 0,0-1 0 0 0,0 1 0 0 0,0-1 0 0 0,0 1 0 0 0,0-1 0 0 0,0 1-1 0 0,0-1 1 0 0,1 1 0 0 0,-1-1 0 0 0,0 0 0 0 0,0 1 0 0 0,1-1 0 0 0,-1 0 0 0 0,0 0 0 0 0,1 0 0 0 0,-1 0 0 0 0,1 0 0 0 0,-2-1 0 0 0,2-1-187 0 0,-1 1 0 0 0,1-1 0 0 0,0 0 0 0 0,0 1 0 0 0,0-1 0 0 0,0 0 0 0 0,0 1 0 0 0,0-1 1 0 0,1 0-1 0 0,-1 1 0 0 0,2-4 0 0 0,3-8-1151 0 0,0-1 1 0 0,15-26 0 0 0,-20 41 1358 0 0,15-28-1233 0 0,-1 0 30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8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14 120 2292 0 0,'-8'-12'5497'0'0,"7"14"-5381"0"0,0 0 0 0 0,0 0 0 0 0,1 0 0 0 0,-1 0 0 0 0,1 0 0 0 0,-1 0 0 0 0,1 0 0 0 0,0 0 0 0 0,0 1-1 0 0,0-1 1 0 0,0 0 0 0 0,0 0 0 0 0,1 4 0 0 0,42 185 962 0 0,-18-91-658 0 0,41 108 1 0 0,-38-124-368 0 0,-11-43 148 0 0,-13-46-200 0 0,9-17 10 0 0,-1-1 1 0 0,-1 0-1 0 0,-1-1 1 0 0,11-37-1 0 0,10-26-4 0 0,-13 45 1 0 0,12-32-19 0 0,47-81 0 0 0,-35 73 20 0 0,-31 59-323 0 0,0 0 0 0 0,2 1 0 0 0,0 0 0 0 0,1 1 1 0 0,19-21-1 0 0,-32 41-34 0 0,0 0 1 0 0,0 0-1 0 0,1-1 1 0 0,-1 1 0 0 0,0 0-1 0 0,1 0 1 0 0,-1 1 0 0 0,1-1-1 0 0,-1 0 1 0 0,1 0 0 0 0,-1 1-1 0 0,1-1 1 0 0,0 1-1 0 0,-1-1 1 0 0,4 0 0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9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13 1760 0 0,'3'-12'2092'0'0,"-7"17"-498"0"0,-7 21-616 0 0,-25 101 611 0 0,-27 193 1 0 0,56-265-1623 0 0,-1 84 1 0 0,9-131-35 0 0,-1-1 0 0 0,1 0 0 0 0,0 0 0 0 0,0 1 0 0 0,1-1 0 0 0,0 0 0 0 0,6 13 0 0 0,8 30-1634 0 0,-16-47 1397 0 0,1-1-1 0 0,-1 0 1 0 0,1 1 0 0 0,0-1 0 0 0,0 0 0 0 0,0 0 0 0 0,0 1 0 0 0,0-1-1 0 0,0 0 1 0 0,0 0 0 0 0,1 0 0 0 0,2 2 0 0 0,3-1-935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9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32 154 2252 0 0,'-14'35'1772'0'0,"12"-32"-1607"0"0,-1 1-1 0 0,1 0 0 0 0,0-1 0 0 0,1 1 1 0 0,-1 0-1 0 0,1 0 0 0 0,0 1 0 0 0,0-1 1 0 0,0 0-1 0 0,0 0 0 0 0,1 0 0 0 0,0 1 1 0 0,-1-1-1 0 0,2 0 0 0 0,-1 0 1 0 0,0 1-1 0 0,1-1 0 0 0,2 8 0 0 0,-1-7-108 0 0,0 0-1 0 0,1 0 1 0 0,0 0-1 0 0,0 0 0 0 0,0 0 1 0 0,1 0-1 0 0,-1-1 0 0 0,1 1 1 0 0,0-1-1 0 0,1 0 1 0 0,-1-1-1 0 0,1 1 0 0 0,-1-1 1 0 0,1 1-1 0 0,0-2 1 0 0,0 1-1 0 0,0 0 0 0 0,1-1 1 0 0,-1 0-1 0 0,1 0 1 0 0,-1-1-1 0 0,11 2 0 0 0,-5-3-12 0 0,-1-1-1 0 0,1 0 0 0 0,0-1 1 0 0,-1 0-1 0 0,1 0 0 0 0,-1-2 1 0 0,0 1-1 0 0,0-1 0 0 0,0-1 1 0 0,0 1-1 0 0,-1-2 0 0 0,14-9 1 0 0,-8 5 15 0 0,-1-1 0 0 0,0-1 0 0 0,-1 0 0 0 0,0-1 0 0 0,-1 0 0 0 0,19-27 0 0 0,-27 33-28 0 0,0 0 0 0 0,0 0 0 0 0,-1 0-1 0 0,0-1 1 0 0,0 1 0 0 0,-1-1 0 0 0,0 1 0 0 0,0-1-1 0 0,-1 0 1 0 0,0 0 0 0 0,0 0 0 0 0,-1-13 0 0 0,-1 17-21 0 0,1 0 0 0 0,-1 0 0 0 0,0 0 0 0 0,0-1 1 0 0,-1 1-1 0 0,1 0 0 0 0,-1 1 0 0 0,0-1 0 0 0,0 0 1 0 0,0 0-1 0 0,0 1 0 0 0,-5-6 0 0 0,5 6-2 0 0,0 1-1 0 0,0-1 1 0 0,0 1-1 0 0,-1 0 0 0 0,1 0 1 0 0,0 0-1 0 0,-1 0 1 0 0,1 0-1 0 0,-1 1 1 0 0,0-1-1 0 0,0 1 1 0 0,0 0-1 0 0,0-1 1 0 0,1 1-1 0 0,-1 1 1 0 0,-1-1-1 0 0,-3 0 1 0 0,6 1-5 0 0,-1 0 1 0 0,1 0 0 0 0,-1 1 0 0 0,1-1 0 0 0,-1 1 0 0 0,1-1 0 0 0,0 1 0 0 0,-1-1 0 0 0,1 1-1 0 0,-1 0 1 0 0,1 0 0 0 0,0 0 0 0 0,0 0 0 0 0,-3 2 0 0 0,-1 1-3 0 0,-4 3 8 0 0,-1 0 0 0 0,1 1 0 0 0,0 0 0 0 0,0 1 0 0 0,1 0 0 0 0,1 0-1 0 0,-1 1 1 0 0,1 0 0 0 0,1 0 0 0 0,0 1 0 0 0,1-1 0 0 0,-8 20 0 0 0,-2 14 104 0 0,-18 87-1 0 0,29-113-94 0 0,-26 207 30 0 0,1-11-320 0 0,17-144-144 0 0,-9 37-3423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39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0 2524 0 0,'3'11'494'0'0,"-1"0"0"0"0,0 0-1 0 0,-1 0 1 0 0,0 0 0 0 0,0 0-1 0 0,-2 0 1 0 0,-1 19 0 0 0,0-12-203 0 0,1 0 0 0 0,1 0 0 0 0,3 21 1 0 0,9 44 505 0 0,0 93 1 0 0,-14-141-669 0 0,-1-1 0 0 0,-2 0 0 0 0,-1 0 0 0 0,-1-1 0 0 0,-23 60 0 0 0,25-79-89 0 0,-59 157 5 0 0,51-145-382 0 0,0 0-1 0 0,-2-1 1 0 0,0 0-1 0 0,-24 27 0 0 0,17-33-2204 0 0,19-38-1281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40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0 302 848 0 0,'18'-9'4954'0'0,"11"-20"-4298"0"0,-20 18-257 0 0,33-34 308 0 0,63-90-1 0 0,-102 130-667 0 0,0 0 0 0 0,0 1 0 0 0,-1-1 0 0 0,0 0 0 0 0,2-10 0 0 0,9-18 272 0 0,-25 64-302 0 0,1 1 0 0 0,1 0 0 0 0,-6 37 0 0 0,7-31 7 0 0,-7 61-21 0 0,13-71-1099 0 0,-1-1 0 0 0,-1 0 0 0 0,-10 27 0 0 0,9-41-141 0 0,0-3 28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40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53 1348 0 0,'0'1'124'0'0,"1"0"-1"0"0,-1-1 1 0 0,0 1-1 0 0,1 0 0 0 0,-1-1 1 0 0,0 1-1 0 0,1-1 1 0 0,-1 1-1 0 0,1-1 1 0 0,-1 1-1 0 0,1 0 1 0 0,-1-1-1 0 0,1 0 1 0 0,0 1-1 0 0,-1-1 1 0 0,1 1-1 0 0,0-1 1 0 0,-1 0-1 0 0,1 1 1 0 0,0-1-1 0 0,-1 0 0 0 0,1 0 1 0 0,0 1-1 0 0,-1-1 1 0 0,1 0-1 0 0,0 0 1 0 0,0 0-1 0 0,-1 0 1 0 0,1 0-1 0 0,0 0 1 0 0,0 0-1 0 0,-1 0 1 0 0,1 0-1 0 0,1-1 1 0 0,34-4 293 0 0,-26 4-93 0 0,26-3-107 0 0,41-10-1 0 0,-37 6-235 0 0,47-19-3810 0 0,-75 23 2601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13.6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179 1 860 0 0,'0'0'5107'0'0,"-2"7"-4476"0"0,-7 5-472 0 0,1 1 0 0 0,0-1 0 0 0,2 1 0 0 0,-10 22-1 0 0,-4 10 41 0 0,10-27-88 0 0,1 2 0 0 0,1-1 0 0 0,1 1 1 0 0,-6 25-1 0 0,-6 14 76 0 0,14-46-92 0 0,0 1-1 0 0,1 0 0 0 0,-4 22 0 0 0,0 24 204 0 0,2-28-170 0 0,-1 48 1 0 0,7-78-151 0 0,0 32 99 0 0,0-31-71 0 0,0 0-1 0 0,0 0 1 0 0,0 0 0 0 0,0 0 0 0 0,1 0-1 0 0,-1 0 1 0 0,1 0 0 0 0,0 0 0 0 0,0 0-1 0 0,0 0 1 0 0,0-1 0 0 0,1 1 0 0 0,-1 0-1 0 0,1-1 1 0 0,2 4 0 0 0,-1-1-3 0 0,-1-1 0 0 0,1 1-1 0 0,-1 0 1 0 0,0 0 0 0 0,2 9 0 0 0,4 9 38 0 0,8 6-42 0 0,1-1 1 0 0,24 32-1 0 0,-27-41-46 0 0,-10-14-52 0 0,0 0 0 0 0,0 0 1 0 0,1 0-1 0 0,0-1 0 0 0,8 7 1 0 0,5-5-5888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42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5 848 0 0,'0'0'1020'0'0,"6"1"-727"0"0,-1 0-173 0 0,1 0 0 0 0,0-1 0 0 0,0 1 0 0 0,0-1 0 0 0,0-1 0 0 0,-1 1 0 0 0,1-1 0 0 0,0 0 1 0 0,9-3-1 0 0,-14 3 105 0 0,12 1 74 0 0,-12 0-285 0 0,0 0 0 0 0,0 0 0 0 0,0 0 0 0 0,0 0 0 0 0,1 0 0 0 0,-1 0 0 0 0,0 1 0 0 0,0-1 0 0 0,0 0 0 0 0,0 0 0 0 0,0 1 1 0 0,0-1-1 0 0,0 1 0 0 0,0-1 0 0 0,0 1 0 0 0,0-1 0 0 0,0 1 0 0 0,0 0 0 0 0,0 0 0 0 0,0-1 0 0 0,-1 1 0 0 0,1 0 0 0 0,0 0 0 0 0,0 0 0 0 0,0 1 0 0 0,0-1 41 0 0,-1 1-1 0 0,0 0 0 0 0,1 0 1 0 0,-1 0-1 0 0,0 0 0 0 0,0 0 0 0 0,1 0 1 0 0,-2-1-1 0 0,1 1 0 0 0,0 0 1 0 0,0 0-1 0 0,-1 0 0 0 0,0 3 0 0 0,-2 4 100 0 0,0 0-1 0 0,-1-1 0 0 0,0 1 0 0 0,-1-1 0 0 0,-6 10 1 0 0,-76 90 1631 0 0,87-107-1761 0 0,-1 1 1 0 0,0-1-1 0 0,1 1 1 0 0,-1-1-1 0 0,1 1 1 0 0,0-1-1 0 0,-1 1 1 0 0,1-1-1 0 0,0 1 1 0 0,0-1-1 0 0,0 1 0 0 0,0-1 1 0 0,0 1-1 0 0,0-1 1 0 0,1 1-1 0 0,-1-1 1 0 0,0 1-1 0 0,1-1 1 0 0,-1 1-1 0 0,1-1 1 0 0,0 1-1 0 0,-1-1 0 0 0,1 0 1 0 0,0 1-1 0 0,0-1 1 0 0,0 0-1 0 0,0 0 1 0 0,0 1-1 0 0,0-1 1 0 0,0 0-1 0 0,0 0 1 0 0,1 0-1 0 0,1 1 0 0 0,0 1-22 0 0,1-1 0 0 0,0 0 0 0 0,-1 1 0 0 0,1-1-1 0 0,0-1 1 0 0,0 1 0 0 0,0 0 0 0 0,0-1 0 0 0,0 0-1 0 0,1 0 1 0 0,-1 0 0 0 0,6 0 0 0 0,13-2-457 0 0,-1 0 0 0 0,1-1 0 0 0,36-10 0 0 0,28-12-3594 0 0,-62 16 2595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18:42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1044 0 0,'0'0'4050'0'0,"1"5"-3765"0"0,5 32 74 0 0,2 0-1 0 0,2 0 1 0 0,19 48-1 0 0,-17-51-163 0 0,78 262 218 0 0,-77-242-333 0 0,-3 1 0 0 0,-2 0 0 0 0,1 84 0 0 0,-7-83-158 0 0,0-37 75 0 0,-1 1 1 0 0,-2-1-1 0 0,0 0 1 0 0,-5 31-1 0 0,1-29-11 0 0,0 1 28 0 0,0 0 0 0 0,1 0 0 0 0,0 35 0 0 0,3-41 1 0 0,1 1 0 0 0,-2-1 0 0 0,0 1 0 0 0,-8 29 0 0 0,-7 11-107 0 0,12-34-265 0 0,-16 37-1 0 0,17-52-309 0 0,0 0 1 0 0,0 0-1 0 0,-1-1 0 0 0,-8 11 0 0 0,6-10-575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46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258 141 1108 0 0,'0'0'180'0'0,"0"-4"-2"0"0,0 3-162 0 0,-1 1 0 0 0,1-1 0 0 0,0 1 0 0 0,0-1 0 0 0,0 0 0 0 0,0 1 0 0 0,0-1 0 0 0,0 1 0 0 0,0-1 0 0 0,0 0 0 0 0,0 1 0 0 0,1-1 0 0 0,-1 1 0 0 0,0-1 0 0 0,0 1 0 0 0,0-1 0 0 0,1 0 0 0 0,-1 1 0 0 0,0-1 0 0 0,0 1 0 0 0,1-1 0 0 0,-1 1 0 0 0,1-1 0 0 0,-1 1 0 0 0,0 0 0 0 0,1-1 0 0 0,-1 1 0 0 0,1-1 0 0 0,-1 1 0 0 0,1 0 0 0 0,-1-1 0 0 0,1 1 0 0 0,-1 0 0 0 0,1 0 0 0 0,0-1 0 0 0,-1 1 0 0 0,1 0 0 0 0,-1 0 0 0 0,1 0 0 0 0,0 0 0 0 0,-1 0 0 0 0,1 0 0 0 0,-1 0 0 0 0,1 0 0 0 0,0 0 0 0 0,-1 0 0 0 0,1 0 0 0 0,0 0 0 0 0,8-22 158 0 0,8 6-93 0 0,3 0 155 0 0,-19 13-148 0 0,1 1 0 0 0,-1-1 0 0 0,0 0-1 0 0,1 0 1 0 0,-1 0 0 0 0,-1 0 0 0 0,1 0 0 0 0,0 0 0 0 0,-1 0 0 0 0,1-5 0 0 0,1-4 297 0 0,-2 11 18 0 0,-3-2-225 0 0,1 2-145 0 0,0 0 0 0 0,-1-1 0 0 0,1 1 0 0 0,-1 0 1 0 0,1 0-1 0 0,-1 0 0 0 0,1 0 0 0 0,-1 0 0 0 0,0 1 0 0 0,1-1 1 0 0,-1 1-1 0 0,0 0 0 0 0,0 0 0 0 0,1 0 0 0 0,-1 0 0 0 0,-4 1 1 0 0,1 0-11 0 0,0 1 1 0 0,0-1 0 0 0,0 1 0 0 0,1 1 0 0 0,-1-1-1 0 0,-10 7 1 0 0,-1 2-5 0 0,2 1 0 0 0,-1 1 0 0 0,-23 25 0 0 0,31-30 33 0 0,1 1 0 0 0,0 0-1 0 0,1 0 1 0 0,0 1 0 0 0,-7 14 0 0 0,11-20-24 0 0,0 0 0 0 0,0 1 1 0 0,1-1-1 0 0,-1 1 0 0 0,1-1 0 0 0,0 1 1 0 0,1-1-1 0 0,-1 1 0 0 0,1-1 0 0 0,0 1 0 0 0,0 0 1 0 0,0-1-1 0 0,1 1 0 0 0,-1-1 0 0 0,1 1 0 0 0,3 8 1 0 0,-1-5-3 0 0,0-1 0 0 0,1 0 1 0 0,0 1-1 0 0,0-1 1 0 0,1-1-1 0 0,-1 1 1 0 0,1-1-1 0 0,1 1 0 0 0,-1-2 1 0 0,10 9-1 0 0,8 1 62 0 0,-18-11-69 0 0,-1 0-1 0 0,1-1 1 0 0,0 0-1 0 0,0 0 1 0 0,0 0-1 0 0,0-1 0 0 0,0 1 1 0 0,0-1-1 0 0,1-1 1 0 0,-1 1-1 0 0,1-1 1 0 0,9 2-1 0 0,-14-3-52 0 0,1-11 61 0 0,-1 2 35 0 0,-19 8-115 0 0,10 3 74 0 0,-1 1-1 0 0,0 1 0 0 0,1 0 0 0 0,-1 0 0 0 0,1 1 1 0 0,0 0-1 0 0,1 0 0 0 0,-1 0 0 0 0,1 1 0 0 0,-9 10 1 0 0,-11 6 71 0 0,17-13-104 0 0,0 0-1 0 0,1 0 1 0 0,0 1-1 0 0,0 1 1 0 0,1-1-1 0 0,1 1 1 0 0,0 0 0 0 0,0 1-1 0 0,1 0 1 0 0,1 0-1 0 0,0 0 1 0 0,0 1 0 0 0,1-1-1 0 0,1 1 1 0 0,-2 14-1 0 0,4-20 30 0 0,1 1 0 0 0,-1-1 0 0 0,1 0 0 0 0,0 1 0 0 0,1-1 0 0 0,0 0 0 0 0,0 1 0 0 0,1-1 0 0 0,0 0 0 0 0,0 0 0 0 0,1 0 0 0 0,-1 0 0 0 0,1-1 0 0 0,1 1 1 0 0,-1-1-1 0 0,1 0 0 0 0,1 0 0 0 0,-1 0 0 0 0,1 0 0 0 0,0-1 0 0 0,0 1 0 0 0,0-1 0 0 0,1-1 0 0 0,0 1 0 0 0,0-1 0 0 0,0 0 0 0 0,1 0 0 0 0,7 3 0 0 0,-7-5-69 0 0,-1 0 0 0 0,1 0 1 0 0,0 0-1 0 0,0-1 0 0 0,0 0 0 0 0,0-1 1 0 0,0 1-1 0 0,1-1 0 0 0,-1-1 0 0 0,0 1 1 0 0,0-1-1 0 0,0-1 0 0 0,9-2 0 0 0,-3 0-555 0 0,0 0 0 0 0,-1-1-1 0 0,1-1 1 0 0,-1 0 0 0 0,-1-1-1 0 0,15-10 1 0 0,-7 2-514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47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51 1648 0 0,'0'0'49'0'0,"1"1"146"0"0,-1-1-146 0 0,0 0 0 0 0,0 0 0 0 0,0 0-1 0 0,0 0 1 0 0,0 1 0 0 0,0-1 0 0 0,0 0 0 0 0,0 0 0 0 0,0 0-1 0 0,0 0 1 0 0,0 0 0 0 0,1 1 0 0 0,-1-1 0 0 0,0 0-1 0 0,0 0 1 0 0,0 0 0 0 0,0 0 0 0 0,0 0 0 0 0,0 1-1 0 0,0-1 1 0 0,-1 0 0 0 0,1 0 0 0 0,0 0 0 0 0,0 0-1 0 0,0 1 1 0 0,0-1 0 0 0,0 0 0 0 0,0 0 0 0 0,0 0 0 0 0,0 0-1 0 0,0 0 1 0 0,0 0 0 0 0,0 1 49 0 0,-1-1-50 0 0,1 0 1 0 0,0 0 0 0 0,0 0 0 0 0,0 0 0 0 0,0 0-1 0 0,0 0 1 0 0,0 0 0 0 0,-1 0 0 0 0,1 0 0 0 0,0 1 0 0 0,0-1-1 0 0,0 0 1 0 0,0 0 0 0 0,0 0 0 0 0,-1 0 0 0 0,1 0-1 0 0,0 0 1 0 0,0 0 0 0 0,-1 0 0 0 0,14 7 1009 0 0,17-6-762 0 0,-1-1 1 0 0,1-1-1 0 0,0-2 1 0 0,-1 0-1 0 0,57-16 1 0 0,-8 3-674 0 0,-61 12-622 0 0,0 0 0 0 0,19-8 0 0 0,-27 9-81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47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1696 0 0,'6'0'576'0'0,"6"2"-92"0"0,1-2-16 0 0,-3 0-116 0 0,23 0-104 0 0,-18 0 0 0 0,5 0 72 0 0,5 0-80 0 0,2 0-28 0 0,4 0-516 0 0,-8 0-828 0 0,1 0-120 0 0,-5 0-36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0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0 775 1336 0 0,'0'0'2937'0'0,"15"19"-2271"0"0,5 5-646 0 0,-19-20 12 0 0,1-1 0 0 0,1 0-1 0 0,-1 1 1 0 0,0-1 0 0 0,1 0 0 0 0,0 0 0 0 0,0-1 0 0 0,-1 1 0 0 0,2 0 0 0 0,-1-1 0 0 0,0 0 0 0 0,0 0 0 0 0,1 0 0 0 0,-1 0-1 0 0,1-1 1 0 0,0 1 0 0 0,-1-1 0 0 0,8 2 0 0 0,-10-3 63 0 0,6-2-34 0 0,3-3-35 0 0,-1 0 0 0 0,0 0 1 0 0,0-1-1 0 0,0 0 0 0 0,0-1 1 0 0,-1 0-1 0 0,-1 0 0 0 0,1-1 1 0 0,-1 0-1 0 0,0 0 0 0 0,-1-1 1 0 0,11-17-1 0 0,8-18 130 0 0,28-66-1 0 0,-51 104-144 0 0,71-171 128 0 0,-61 142-164 0 0,-1-1-1 0 0,-2-1 1 0 0,4-39 0 0 0,-6 29 128 0 0,-3 18 555 0 0,2-43 1 0 0,-20 118-37 0 0,5 0-534 0 0,3 1-1 0 0,2 0 0 0 0,2 78 1 0 0,2-98-47 0 0,1-12-40 0 0,0-1 0 0 0,1 0 0 0 0,0 0 0 0 0,1 0 1 0 0,1 0-1 0 0,10 25 0 0 0,-5-17-84 0 0,-8-16 56 0 0,16 34-57 0 0,-16-38 67 0 0,0-1 1 0 0,0 1-1 0 0,-1 0 0 0 0,1-1 1 0 0,0 0-1 0 0,0 1 1 0 0,1-1-1 0 0,-1 1 0 0 0,0-1 1 0 0,0 0-1 0 0,1 0 1 0 0,-1 0-1 0 0,0 0 0 0 0,1 0 1 0 0,-1 0-1 0 0,1 0 1 0 0,-1 0-1 0 0,1-1 1 0 0,0 1-1 0 0,-1-1 0 0 0,4 1 1 0 0,-3-1 13 0 0,0 0 1 0 0,0-1 0 0 0,0 1 0 0 0,0-1-1 0 0,1 0 1 0 0,-1 0 0 0 0,0 0-1 0 0,0 0 1 0 0,0 0 0 0 0,-1 0 0 0 0,1-1-1 0 0,2-1 1 0 0,2-1 12 0 0,4-3-34 0 0,0 0 0 0 0,0 0-1 0 0,-1-1 1 0 0,0 0 0 0 0,-1-1 0 0 0,0 0 0 0 0,0 0 0 0 0,7-12 0 0 0,7-13-188 0 0,17-39 0 0 0,-15 27 27 0 0,1-5 90 0 0,-3-1 0 0 0,-2-1 0 0 0,-2 0 0 0 0,15-83-1 0 0,-25 105 249 0 0,-5 19 87 0 0,-5 22 187 0 0,-3 14-409 0 0,-30 188 569 0 0,8 195 141 0 0,25-232-6044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0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1112 0 0,'6'202'4530'0'0,"-6"-108"-3915"0"0,0 77 246 0 0,0-59-5362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1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0 231 1280 0 0,'4'-14'240'0'0,"1"1"0"0"0,0-1 0 0 0,1 1 0 0 0,0 0 0 0 0,1 1 0 0 0,0-1 0 0 0,1 1 0 0 0,1 1-1 0 0,0-1 1 0 0,0 2 0 0 0,1-1 0 0 0,0 1 0 0 0,1 1 0 0 0,0 0 0 0 0,1 0 0 0 0,0 1 0 0 0,0 1 0 0 0,1 0 0 0 0,0 0 0 0 0,0 1 0 0 0,15-4 0 0 0,-27 10 287 0 0,3 3-303 0 0,-2 0-182 0 0,1 0 1 0 0,-1 0-1 0 0,0 1 1 0 0,0-1-1 0 0,0 0 1 0 0,0 1-1 0 0,0 0 0 0 0,-1-1 1 0 0,0 1-1 0 0,1 0 1 0 0,-2 0-1 0 0,1-1 0 0 0,0 1 1 0 0,-1 0-1 0 0,1 0 1 0 0,-1 0-1 0 0,0 0 1 0 0,-1 0-1 0 0,1 0 0 0 0,-1 0 1 0 0,1 0-1 0 0,-1-1 1 0 0,-2 6-1 0 0,-2 15 40 0 0,-2 0 0 0 0,0 0 0 0 0,-1-1 0 0 0,-1 0 0 0 0,-2-1 0 0 0,0 0 0 0 0,-1 0 0 0 0,-1-1 0 0 0,-20 24 0 0 0,18-34 136 0 0,15-11-240 0 0,0 0 0 0 0,-1 0 0 0 0,1 0 0 0 0,0 0 1 0 0,0 0-1 0 0,0 0 0 0 0,-1 0 0 0 0,1 0 1 0 0,0 0-1 0 0,0 0 0 0 0,0 0 0 0 0,-1 0 0 0 0,1 0 1 0 0,0 0-1 0 0,0 0 0 0 0,0-1 0 0 0,-1 1 0 0 0,1 0 1 0 0,0 0-1 0 0,0 0 0 0 0,0 0 0 0 0,0 0 1 0 0,0-1-1 0 0,-1 1 0 0 0,1 0 0 0 0,0 0 0 0 0,0 0 1 0 0,0-1-1 0 0,0 1 0 0 0,0 0 0 0 0,0 0 0 0 0,0 0 1 0 0,0-1-1 0 0,0 1 0 0 0,0 0 0 0 0,0 0 1 0 0,0 0-1 0 0,0-1 0 0 0,0 1 0 0 0,4-33-4725 0 0,-3 24 3610 0 0,3 3 31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1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0 374 916 0 0,'3'-4'175'0'0,"-1"2"0"0"0,1-1 0 0 0,0 0 0 0 0,0 0 0 0 0,0 1 0 0 0,0 0 0 0 0,5-3 0 0 0,-5 3-99 0 0,1 0 0 0 0,-1-1 0 0 0,0 1 0 0 0,0-1 0 0 0,0 0 0 0 0,0 0 0 0 0,0 0 0 0 0,2-3 0 0 0,34-46 502 0 0,-29 40-484 0 0,0-1 0 0 0,0-1 0 0 0,-1 0 0 0 0,-1 0 0 0 0,9-19 0 0 0,-14 21 115 0 0,1 1 0 0 0,-1-1 0 0 0,-1 0 0 0 0,0-1 0 0 0,-1 1 0 0 0,-1 0 0 0 0,0-17 0 0 0,0 29-193 0 0,-1-5 62 0 0,0 1-1 0 0,-1 0 1 0 0,0 0 0 0 0,1-1 0 0 0,-1 1 0 0 0,0 0 0 0 0,-1 1-1 0 0,1-1 1 0 0,-1 0 0 0 0,0 1 0 0 0,0-1 0 0 0,0 1-1 0 0,-4-4 1 0 0,6 8-57 0 0,0-1 0 0 0,0 0 0 0 0,1 1 0 0 0,-1-1 0 0 0,0 1 1 0 0,0-1-1 0 0,0 1 0 0 0,1-1 0 0 0,-1 1 0 0 0,0-1 0 0 0,1 1 0 0 0,-1 0 0 0 0,0-1 0 0 0,1 1 0 0 0,-1 0 0 0 0,1 0 0 0 0,-1 0 0 0 0,1-1 0 0 0,-1 1 0 0 0,1 1 0 0 0,-13 23 107 0 0,12-22-98 0 0,-11 26 52 0 0,2 1 1 0 0,1 0 0 0 0,-9 55 0 0 0,8-39 60 0 0,0 15 233 0 0,3 1 0 0 0,1 110 1 0 0,6-170-367 0 0,0-1 1 0 0,0 0-1 0 0,0 1 1 0 0,0-1 0 0 0,0 1-1 0 0,1-1 1 0 0,-1 1 0 0 0,0-1-1 0 0,1 0 1 0 0,-1 1 0 0 0,1-1-1 0 0,-1 0 1 0 0,1 1 0 0 0,0-1-1 0 0,-1 0 1 0 0,1 0-1 0 0,0 1 1 0 0,0-1 0 0 0,0 0-1 0 0,0 0 1 0 0,0 0 0 0 0,2 1-1 0 0,-1-1-6 0 0,1 0 0 0 0,-1 0 0 0 0,0 0 0 0 0,0-1 0 0 0,0 1 0 0 0,1-1 0 0 0,-1 0 0 0 0,0 0 0 0 0,0 1 0 0 0,1-1 0 0 0,-1-1 0 0 0,0 1 0 0 0,3-1 0 0 0,8-2-107 0 0,1-1 0 0 0,-1 0 0 0 0,23-12 0 0 0,-26 12-61 0 0,0 0-354 0 0,-1-1-1 0 0,1-1 0 0 0,-1 1 1 0 0,0-1-1 0 0,-1-1 1 0 0,1 0-1 0 0,-1 0 0 0 0,-1-1 1 0 0,1 1-1 0 0,10-17 1 0 0,-7 8-660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2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1768 0 0,'4'-3'229'0'0,"-1"-1"-1"0"0,1 1 1 0 0,0 0-1 0 0,1 1 0 0 0,-1-1 1 0 0,1 1-1 0 0,-1-1 1 0 0,1 1-1 0 0,0 1 1 0 0,-1-1-1 0 0,1 1 1 0 0,0 0-1 0 0,0 0 0 0 0,0 0 1 0 0,0 0-1 0 0,10 1 1 0 0,-14 1-204 0 0,0-1 0 0 0,1 1 0 0 0,-1 0 1 0 0,0 0-1 0 0,0-1 0 0 0,0 1 0 0 0,0 0 0 0 0,0 0 1 0 0,0 0-1 0 0,0 0 0 0 0,0 0 0 0 0,0 1 0 0 0,0-1 1 0 0,-1 0-1 0 0,2 2 0 0 0,-2-2-1 0 0,2 3 21 0 0,0 0 1 0 0,-1 0 0 0 0,1 0 0 0 0,-1 1-1 0 0,-1-1 1 0 0,1 1 0 0 0,0-1 0 0 0,-1 0-1 0 0,0 1 1 0 0,0-1 0 0 0,0 1 0 0 0,-1-1 0 0 0,0 1-1 0 0,1-1 1 0 0,-1 0 0 0 0,-2 6 0 0 0,-10 22 252 0 0,-29 53 0 0 0,39-81-165 0 0,1 1 0 0 0,0-1-1 0 0,0 1 1 0 0,0 0-1 0 0,0 0 1 0 0,-1 8-1 0 0,3-12 35 0 0,11 2-84 0 0,-10-3-83 0 0,0 1 1 0 0,0-1 0 0 0,0 1 0 0 0,0-1 0 0 0,0 0-1 0 0,0 1 1 0 0,0-1 0 0 0,0 0 0 0 0,0 0 0 0 0,0 0-1 0 0,0 0 1 0 0,0 0 0 0 0,0 0 0 0 0,1 0 0 0 0,0-1-1 0 0,26-3 79 0 0,53-11-93 0 0,-64 10-347 0 0,1 1 0 0 0,33-4 0 0 0,6 6-3822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22.0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0 307 936 0 0,'0'0'3364'0'0,"4"0"-3368"0"0,14 0 39 0 0,-15 1-30 0 0,0-1 0 0 0,0 0 0 0 0,0 1 0 0 0,0-1 0 0 0,-1-1 0 0 0,1 1-1 0 0,0 0 1 0 0,0-1 0 0 0,0 1 0 0 0,0-1 0 0 0,0 0 0 0 0,-1 0 0 0 0,1 0-1 0 0,0 0 1 0 0,-1-1 0 0 0,1 1 0 0 0,-1-1 0 0 0,1 0 0 0 0,-1 1 0 0 0,0-1-1 0 0,0 0 1 0 0,0 0 0 0 0,0 0 0 0 0,0-1 0 0 0,2-2 0 0 0,22-24 14 0 0,-16 20-10 0 0,0-2 0 0 0,-1 1 0 0 0,0-1 0 0 0,9-16 0 0 0,-1-2-61 0 0,-12 21 72 0 0,0 0 0 0 0,0-1 1 0 0,-1 1-1 0 0,5-15 0 0 0,-7 14 105 0 0,0 0 0 0 0,0 0 0 0 0,-1 0 0 0 0,0-17 0 0 0,-1 24-87 0 0,0 2-33 0 0,0-1-1 0 0,0 1 0 0 0,0-1 0 0 0,0 1 0 0 0,0-1 1 0 0,0 1-1 0 0,0-1 0 0 0,0 1 0 0 0,0-1 0 0 0,0 1 1 0 0,0-1-1 0 0,0 1 0 0 0,0-1 0 0 0,0 1 0 0 0,0-1 1 0 0,0 1-1 0 0,-1 0 0 0 0,1-1 0 0 0,0 1 0 0 0,0-1 1 0 0,-1 1-1 0 0,1-1 0 0 0,0 1 0 0 0,0 0 0 0 0,-1-1 1 0 0,0 1-1 0 0,0-2 8 0 0,-1 0 0 0 0,1 1 0 0 0,-1-1 0 0 0,0 1-1 0 0,0-1 1 0 0,1 1 0 0 0,-1 0 0 0 0,0 0 0 0 0,0 0 0 0 0,0 0 0 0 0,-1 0 0 0 0,1 0 0 0 0,0 0 0 0 0,0 1 0 0 0,0-1 0 0 0,-1 1 0 0 0,1 0-1 0 0,0 0 1 0 0,0-1 0 0 0,-1 1 0 0 0,1 1 0 0 0,0-1 0 0 0,0 0 0 0 0,-1 1 0 0 0,1-1 0 0 0,0 1 0 0 0,0-1 0 0 0,0 1 0 0 0,-1 0-1 0 0,1 0 1 0 0,0 0 0 0 0,0 0 0 0 0,-3 3 0 0 0,-3 6-68 0 0,1 0 0 0 0,0 0 0 0 0,1 0 0 0 0,0 1 0 0 0,1 0 0 0 0,0 0 0 0 0,0 1-1 0 0,1 0 1 0 0,-3 17 0 0 0,2-13 60 0 0,0 3 73 0 0,2 0 0 0 0,0 1-1 0 0,0 30 1 0 0,-2 16 125 0 0,4-36-129 0 0,2-25-70 0 0,-1 0 0 0 0,0-1 0 0 0,0 1 0 0 0,-1 0 0 0 0,-1 9 1 0 0,-8 19-3 0 0,4-12 52 0 0,1 0 0 0 0,-4 24 0 0 0,6-28-38 0 0,-1 0 0 0 0,0 0 1 0 0,-8 18-1 0 0,12-34 191 0 0,0 20-83 0 0,-1-19-139 0 0,1-1-1 0 0,0 1 1 0 0,0-1-1 0 0,0 1 1 0 0,0-1-1 0 0,0 1 1 0 0,0-1 0 0 0,0 1-1 0 0,1 0 1 0 0,-1-1-1 0 0,1 1 1 0 0,-1-1-1 0 0,2 3 1 0 0,-1-4 22 0 0,0 1 1 0 0,1-1-1 0 0,-1 0 0 0 0,0 1 0 0 0,0-1 1 0 0,1 0-1 0 0,-1 0 0 0 0,0 0 1 0 0,1 0-1 0 0,-1 0 0 0 0,0-1 1 0 0,0 1-1 0 0,1 0 0 0 0,-1-1 0 0 0,0 1 1 0 0,0 0-1 0 0,0-1 0 0 0,1 0 1 0 0,-1 1-1 0 0,1-2 0 0 0,15-6 59 0 0,0 0 0 0 0,24-18 1 0 0,9-4-102 0 0,11-10-3322 0 0,-54 34 2123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2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1 198 1880 0 0,'29'3'4156'0'0,"159"-28"-2403"0"0,-101 16-1293 0 0,128-9 195 0 0,-52 5-346 0 0,1116-113 456 0 0,-1129 117-1159 0 0,-87 8-5574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5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168 36 1772 0 0,'-17'-18'500'0'0,"13"15"981"0"0,4 0-1156 0 0,0 3-238 0 0,0-1 0 0 0,0 1 0 0 0,0-1 0 0 0,1 1 0 0 0,-1 0 0 0 0,0-1 0 0 0,0 1 0 0 0,0-1 0 0 0,0 1 0 0 0,0 0 0 0 0,-1-1 0 0 0,1 1 0 0 0,0-1 0 0 0,0 1 0 0 0,0 0 0 0 0,0-1 0 0 0,0 1 0 0 0,0 0 0 0 0,-1-1 0 0 0,1 1 0 0 0,0 0 0 0 0,0-1 0 0 0,-1 1 0 0 0,1 0 0 0 0,0-1 0 0 0,0 1 0 0 0,-1 0 0 0 0,1 0 0 0 0,-1-1 0 0 0,-7 8 443 0 0,6-4-518 0 0,0-1-1 0 0,1 1 0 0 0,0 0 1 0 0,-1-1-1 0 0,1 1 1 0 0,0 0-1 0 0,0 0 0 0 0,1 0 1 0 0,-2 4-1 0 0,-1 38 241 0 0,-2 0 0 0 0,-3 0 0 0 0,-1 0 1 0 0,-22 64-1 0 0,1-2 84 0 0,-5 34-3032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5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72 1368 0 0,'1'-16'1652'0'0,"0"13"-1446"0"0,-1 1 1 0 0,1-1-1 0 0,-1 1 1 0 0,0 0-1 0 0,0-1 0 0 0,0 1 1 0 0,0-1-1 0 0,0 1 1 0 0,0-1-1 0 0,0 1 1 0 0,-1-1-1 0 0,0 1 0 0 0,1 0 1 0 0,-1-1-1 0 0,0 1 1 0 0,0 0-1 0 0,0 0 1 0 0,0-1-1 0 0,-1 1 0 0 0,1 0 1 0 0,-2-2-1 0 0,2 4-177 0 0,0 0 0 0 0,0-1 0 0 0,0 1 0 0 0,0 0-1 0 0,1 0 1 0 0,-1 0 0 0 0,0 0 0 0 0,0 0 0 0 0,0 0-1 0 0,0 0 1 0 0,0 0 0 0 0,0 0 0 0 0,1 0 0 0 0,-1 0-1 0 0,0 0 1 0 0,0 1 0 0 0,0-1 0 0 0,0 0 0 0 0,1 1-1 0 0,-1-1 1 0 0,0 1 0 0 0,0-1 0 0 0,1 1 0 0 0,-1-1 0 0 0,0 1-1 0 0,1-1 1 0 0,-2 2 0 0 0,-21 23 25 0 0,15-17 47 0 0,-4 7-26 0 0,0 0-1 0 0,1 0 0 0 0,0 1 0 0 0,1 0 1 0 0,1 1-1 0 0,-7 19 0 0 0,4-7 77 0 0,2 1 0 0 0,-13 58 0 0 0,21-77-132 0 0,1 0 0 0 0,0 0 0 0 0,1 1 0 0 0,0-1 0 0 0,1 0 0 0 0,0 0 0 0 0,1 0 0 0 0,0 0 0 0 0,0 0 0 0 0,1 0 0 0 0,1 0 0 0 0,0-1 0 0 0,1 0 0 0 0,10 19 1 0 0,-12-24-18 0 0,0 0 0 0 0,0 0 0 0 0,1 0 1 0 0,0 0-1 0 0,0-1 0 0 0,0 0 0 0 0,6 5 1 0 0,-8-7-9 0 0,-1-1 0 0 0,1 0 1 0 0,-1 0-1 0 0,1 0 0 0 0,-1 0 0 0 0,1 0 1 0 0,-1 0-1 0 0,1 0 0 0 0,0-1 1 0 0,0 1-1 0 0,-1 0 0 0 0,1-1 1 0 0,0 1-1 0 0,0-1 0 0 0,0 0 1 0 0,0 0-1 0 0,-1 0 0 0 0,1 0 0 0 0,0 0 1 0 0,0 0-1 0 0,0 0 0 0 0,0-1 1 0 0,-1 1-1 0 0,1 0 0 0 0,0-1 1 0 0,0 0-1 0 0,-1 1 0 0 0,1-1 1 0 0,2-1-1 0 0,2-3-10 0 0,0 0-1 0 0,0-1 1 0 0,0 1 0 0 0,-1-1-1 0 0,0 0 1 0 0,0-1 0 0 0,-1 1-1 0 0,1-1 1 0 0,-1 0 0 0 0,-1 0-1 0 0,0 0 1 0 0,0-1 0 0 0,0 1-1 0 0,-1-1 1 0 0,0 0 0 0 0,0 1-1 0 0,-1-1 1 0 0,1-9 0 0 0,-6 13-26 0 0,2 3 48 0 0,0 0 0 0 0,-1-1 1 0 0,1 1-1 0 0,0 1 0 0 0,-1-1 0 0 0,0 0 1 0 0,1 1-1 0 0,-1-1 0 0 0,1 1 0 0 0,-1 0 0 0 0,1 0 1 0 0,-1 0-1 0 0,0 0 0 0 0,1 0 0 0 0,-1 0 1 0 0,1 1-1 0 0,-1-1 0 0 0,0 1 0 0 0,1 0 1 0 0,0 0-1 0 0,-1 0 0 0 0,1 0 0 0 0,-1 0 1 0 0,-2 2-1 0 0,-3 1-2 0 0,0 1 1 0 0,0 0-1 0 0,0 0 1 0 0,0 1-1 0 0,1 0 0 0 0,0 0 1 0 0,0 0-1 0 0,1 1 1 0 0,0 0-1 0 0,0 1 0 0 0,1-1 1 0 0,-10 17-1 0 0,14-22-68 0 0,0 1-1 0 0,1-1 0 0 0,-1 1 1 0 0,1-1-1 0 0,-1 0 0 0 0,1 1 1 0 0,0-1-1 0 0,0 1 0 0 0,0-1 0 0 0,0 1 1 0 0,0-1-1 0 0,1 1 0 0 0,-1-1 1 0 0,1 1-1 0 0,-1-1 0 0 0,3 4 1 0 0,-3-4-97 0 0,1-1 1 0 0,0 0-1 0 0,0 0 1 0 0,-1 0-1 0 0,1 0 1 0 0,0 0-1 0 0,0 0 1 0 0,0 0-1 0 0,0 0 0 0 0,0 0 1 0 0,1-1-1 0 0,-1 1 1 0 0,0 0-1 0 0,0-1 1 0 0,0 1-1 0 0,1 0 1 0 0,-1-1-1 0 0,0 0 1 0 0,1 1-1 0 0,-1-1 1 0 0,0 0-1 0 0,1 0 1 0 0,-1 1-1 0 0,1-1 1 0 0,-1 0-1 0 0,0-1 0 0 0,1 1 1 0 0,-1 0-1 0 0,0 0 1 0 0,2-1-1 0 0,7-1-1265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5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1 848 0 0,'9'19'3637'0'0,"-8"19"-2290"0"0,1-26-1184 0 0,-2 0 0 0 0,1 0 0 0 0,-2 0 0 0 0,0 0 1 0 0,-3 17-1 0 0,-10 30 90 0 0,-30 141 5 0 0,43-194-862 0 0,0 0 1 0 0,0 0-1 0 0,0 0 1 0 0,-1 0-1 0 0,-4 10 0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6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0 2156 0 0,'-7'26'759'0'0,"-10"28"530"0"0,3 1 0 0 0,-12 92 0 0 0,20-111-4780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6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20 173 1164 0 0,'-1'-1'185'0'0,"-1"0"-1"0"0,0 0 0 0 0,1 0 1 0 0,-1-1-1 0 0,1 1 1 0 0,0 0-1 0 0,-1-1 0 0 0,1 1 1 0 0,0-1-1 0 0,0 0 1 0 0,0 1-1 0 0,0-1 0 0 0,-1-3 1 0 0,2 5-88 0 0,-1-1 0 0 0,1 0 0 0 0,0 0 1 0 0,0 0-1 0 0,0 0 0 0 0,0 0 0 0 0,0 0 0 0 0,0 0 1 0 0,1 0-1 0 0,-1 1 0 0 0,0-1 0 0 0,0 0 0 0 0,1 0 0 0 0,-1 0 1 0 0,0 0-1 0 0,1 0 0 0 0,-1 1 0 0 0,1-1 0 0 0,-1 0 1 0 0,2-1-1 0 0,1-1 55 0 0,1 0 0 0 0,-1 0 0 0 0,1 1 0 0 0,0-1 0 0 0,0 1 0 0 0,0 0 0 0 0,0 0 0 0 0,0 0 0 0 0,8-2 0 0 0,41-10 287 0 0,0 3 1 0 0,87-9-1 0 0,-47 9-303 0 0,-31 4-322 0 0,59-11-2425 0 0,-46 1 149 0 0,-47 11 1244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9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19 1856 0 0,'0'0'2326'0'0,"0"-3"-2015"0"0,0-13 1639 0 0,1 18-1813 0 0,-1 1-107 0 0,0 0 0 0 0,0-1 0 0 0,0 1-1 0 0,0-1 1 0 0,0 1 0 0 0,-1 0 0 0 0,0-1 0 0 0,1 1 0 0 0,-1-1-1 0 0,0 1 1 0 0,0-1 0 0 0,-1 3 0 0 0,-21 39 126 0 0,11-21-95 0 0,-48 113 378 0 0,6 3 0 0 0,-55 219-1 0 0,94-284-207 0 0,3 2 0 0 0,3 0 1 0 0,2 122-1 0 0,6-179-210 0 0,2-1 1 0 0,0 1 0 0 0,1-1 0 0 0,1 0 0 0 0,1 0 0 0 0,0 0 0 0 0,8 20 0 0 0,-9-29-23 0 0,1 4-135 0 0,0 0 1 0 0,1 0-1 0 0,0 0 0 0 0,1-1 0 0 0,0 1 1 0 0,1-2-1 0 0,1 1 0 0 0,0-1 0 0 0,0 0 1 0 0,18 17-1 0 0,-23-26-173 0 0,-1 0 1 0 0,0-1-1 0 0,1 0 0 0 0,-1 1 1 0 0,1-1-1 0 0,0 0 1 0 0,-1 0-1 0 0,1 0 1 0 0,0-1-1 0 0,0 1 0 0 0,-1-1 1 0 0,1 0-1 0 0,0 1 1 0 0,0-1-1 0 0,3-1 1 0 0,3 1-938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2:59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1660 0 0,'2'-1'3728'0'0,"2"16"-2666"0"0,2 17-787 0 0,-5 179 1339 0 0,-2-110-1270 0 0,2-82-301 0 0,1 0 0 0 0,0 0 0 0 0,1 0-1 0 0,6 19 1 0 0,8 42 65 0 0,-7-31 8 0 0,-7-34-55 0 0,1 0 0 0 0,-2-1 1 0 0,1 18-1 0 0,-3-31-57 0 0,0 0 0 0 0,0 0 0 0 0,0-1 0 0 0,0 1 1 0 0,0 0-1 0 0,0 0 0 0 0,0-1 0 0 0,0 1 0 0 0,0 0 0 0 0,0 0 0 0 0,0 0 0 0 0,0-1 0 0 0,1 1 0 0 0,-1 0 0 0 0,0 0 0 0 0,1-1 0 0 0,-1 1 0 0 0,0 0 0 0 0,1-1 0 0 0,-1 1 1 0 0,1 0-1 0 0,-1-1 0 0 0,1 1 0 0 0,0 0 0 0 0,0-1 2 0 0,0 0-1 0 0,0 0 1 0 0,-1 0 0 0 0,1 0 0 0 0,0-1-1 0 0,-1 1 1 0 0,1 0 0 0 0,0 0 0 0 0,0-1-1 0 0,-1 1 1 0 0,1 0 0 0 0,0-1-1 0 0,-1 1 1 0 0,1-1 0 0 0,-1 1 0 0 0,1-1-1 0 0,-1 1 1 0 0,1-1 0 0 0,0 0 0 0 0,24-35 85 0 0,8-35-76 0 0,24-77 1 0 0,16-39 55 0 0,-18 56-1179 0 0,-40 119-4913 0 0,-12 9 4766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0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0 1196 0 0,'-17'30'3605'0'0,"-14"52"-2144"0"0,19-46-982 0 0,-27 54-1 0 0,24-57-796 0 0,12-24-500 0 0,-1-1 0 0 0,0 0 0 0 0,-1 1 0 0 0,-9 12 1 0 0,3-10-403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0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1240 0 0,'-8'7'1504'0'0,"0"3"1312"0"0,9-9-2754 0 0,-1 0-1 0 0,1 0 1 0 0,0 0 0 0 0,0-1-1 0 0,1 1 1 0 0,-1 0 0 0 0,0-1-1 0 0,0 1 1 0 0,0-1-1 0 0,0 1 1 0 0,0-1 0 0 0,1 0-1 0 0,-1 1 1 0 0,0-1 0 0 0,0 0-1 0 0,3 0 1 0 0,42 6 479 0 0,0-2 0 0 0,89-5 1 0 0,-52-1-273 0 0,144 2-1396 0 0,-215 0 605 0 0,-1 1 0 0 0,1 0-1 0 0,14 3 1 0 0,12 2-1244 0 0,-25-2 487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6:51.0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34 0 968 0 0,'-1'3'5755'0'0,"-4"22"-5515"0"0,2 0-1 0 0,0 0 1 0 0,2 0-1 0 0,4 48 1 0 0,-1-9 64 0 0,-2 279 679 0 0,0-341-1113 0 0,-2 8-662 0 0,-10 0-437 0 0,6-4 134 0 0,3-10-1465 0 0,1-1 1386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22.8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 1 848 0 0,'0'0'1220'0'0,"2"7"-1002"0"0,-2-5-226 0 0,2 3 124 0 0,0 1-1 0 0,-1 0 0 0 0,0-1 1 0 0,0 1-1 0 0,0 0 0 0 0,-1 0 1 0 0,0 0-1 0 0,0 0 0 0 0,-1-1 1 0 0,-2 13-1 0 0,-12 40 329 0 0,-11 47 129 0 0,25-91-167 0 0,1-13-593 0 0,0 1-1 0 0,0 0 1 0 0,0-1-1 0 0,0 1 1 0 0,-1 0-1 0 0,1-1 1 0 0,-1 1-1 0 0,1-1 1 0 0,-1 1-1 0 0,1-1 1 0 0,-2 3-1 0 0,-3-1-1040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0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1664 0 0,'4'48'3669'0'0,"14"24"-2887"0"0,-6-26-195 0 0,-6-22-399 0 0,36 139 717 0 0,-32-131-754 0 0,2-1 1 0 0,1 0-1 0 0,17 30 0 0 0,-14-30 14 0 0,-10-19-43 0 0,0 0 0 0 0,1 0 0 0 0,13 16 0 0 0,-20-27-115 0 0,1-1 1 0 0,-1 0-1 0 0,1 0 1 0 0,-1 0-1 0 0,1 0 1 0 0,-1 1-1 0 0,1-1 0 0 0,-1 0 1 0 0,1 0-1 0 0,-1 0 1 0 0,1 0-1 0 0,-1 0 1 0 0,1 0-1 0 0,-1 0 1 0 0,1 0-1 0 0,-1 0 1 0 0,1 0-1 0 0,-1-1 0 0 0,0 1 1 0 0,1 0-1 0 0,-1 0 1 0 0,1 0-1 0 0,-1-1 1 0 0,1 1-1 0 0,-1 0 1 0 0,1 0-1 0 0,-1-1 0 0 0,0 1 1 0 0,1 0-1 0 0,-1-1 1 0 0,0 1-1 0 0,1 0 1 0 0,-1-1-1 0 0,0 1 1 0 0,0-1-1 0 0,1 1 1 0 0,-1-1-1 0 0,0 1 0 0 0,0 0 1 0 0,0-1-1 0 0,1 1 1 0 0,-1-1-1 0 0,0 0 1 0 0,12-24-18 0 0,-2-3 20 0 0,16-48 28 0 0,3 2 0 0 0,47-86 0 0 0,28-34-227 0 0,-92 168-50 0 0,-10 20-234 0 0,1 0 0 0 0,-1 0-1 0 0,1 1 1 0 0,1-1 0 0 0,5-8 0 0 0,1-2-2191 0 0,-5 9 1384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1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15 1936 0 0,'-7'-15'3618'0'0,"15"25"-2935"0"0,0 1-477 0 0,-1 2 1 0 0,0-1 0 0 0,0 1 0 0 0,-1 0 0 0 0,-1 0 0 0 0,0 0 0 0 0,6 29 0 0 0,3 6 74 0 0,8 29-30 0 0,-3 2 0 0 0,-4 0 0 0 0,-3 1 0 0 0,-4 0 0 0 0,-2 117 0 0 0,-6-176-226 0 0,-1 0 0 0 0,-1 0 1 0 0,-1 0-1 0 0,-6 22 0 0 0,-7 43 36 0 0,-2 18-430 0 0,-4 0 0 0 0,-61 168 0 0 0,50-206-4018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2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59 1556 0 0,'0'-2'135'0'0,"0"1"0"0"0,1 0 0 0 0,-1-1 1 0 0,1 1-1 0 0,-1-1 0 0 0,1 1 0 0 0,0 0 0 0 0,0 0 0 0 0,-1-1 0 0 0,1 1 0 0 0,0 0 0 0 0,0 0 0 0 0,0 0 1 0 0,0 0-1 0 0,0 0 0 0 0,1 0 0 0 0,-1 0 0 0 0,1-1 0 0 0,30-17 974 0 0,-16 10-583 0 0,-15 8-500 0 0,0 0-1 0 0,0 1 1 0 0,0-1 0 0 0,0 1 0 0 0,0-1 0 0 0,1 1-1 0 0,-1-1 1 0 0,0 1 0 0 0,0 0 0 0 0,0-1 0 0 0,0 1-1 0 0,0 0 1 0 0,1 0 0 0 0,-1 0 0 0 0,0 0 0 0 0,0 0-1 0 0,0 0 1 0 0,0 0 0 0 0,1 0 0 0 0,-1 1 0 0 0,0-1-1 0 0,0 0 1 0 0,0 1 0 0 0,0-1 0 0 0,0 1 0 0 0,0-1-1 0 0,0 1 1 0 0,0-1 0 0 0,0 1 0 0 0,0 0 0 0 0,0-1-1 0 0,0 1 1 0 0,0 0 0 0 0,0 0 0 0 0,-1 0 0 0 0,1 0-1 0 0,0 0 1 0 0,0 0 0 0 0,-1 0 0 0 0,1 0 0 0 0,-1 0-1 0 0,1 2 1 0 0,2 2-2 0 0,-1 1 0 0 0,0-1 0 0 0,0 0-1 0 0,-1 1 1 0 0,1-1 0 0 0,-1 1 0 0 0,0 0 0 0 0,0 8-1 0 0,-4-2 7 0 0,0 0 0 0 0,0 0-1 0 0,-1 0 1 0 0,-1-1 0 0 0,0 1-1 0 0,0-1 1 0 0,-11 16 0 0 0,-63 104 234 0 0,74-123-261 0 0,1-3 46 0 0,1 0 0 0 0,0 1 0 0 0,0-1-1 0 0,0 0 1 0 0,1 1 0 0 0,-4 9 0 0 0,6-14-40 0 0,0 1 0 0 0,0-1 0 0 0,0 0 1 0 0,0 1-1 0 0,0-1 0 0 0,0 0 1 0 0,0 1-1 0 0,1-1 0 0 0,-1 0 0 0 0,0 1 1 0 0,1-1-1 0 0,-1 0 0 0 0,1 0 0 0 0,-1 1 1 0 0,1-1-1 0 0,0 0 0 0 0,0 0 1 0 0,-1 0-1 0 0,1 0 0 0 0,0 0 0 0 0,0 0 1 0 0,0 0-1 0 0,0 0 0 0 0,0 0 0 0 0,0 0 1 0 0,1-1-1 0 0,-1 1 0 0 0,0 0 0 0 0,0-1 1 0 0,0 1-1 0 0,1-1 0 0 0,-1 1 1 0 0,0-1-1 0 0,3 1 0 0 0,17 6-153 0 0,0-1 0 0 0,1-1 0 0 0,39 4 0 0 0,-6-7-4762 0 0,-42-2 3712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4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0 988 0 0,'0'0'4792'0'0,"0"4"-4580"0"0,-2 377 1309 0 0,-2-367-1505 0 0,3-13-13 0 0,0 0 0 0 0,0 0-1 0 0,1 0 1 0 0,-1 0 0 0 0,1 1 0 0 0,-1-1 0 0 0,1 0 0 0 0,-1 0 0 0 0,1 1 0 0 0,0-1-1 0 0,0 0 1 0 0,-1 1 0 0 0,1-1 0 0 0,0 0 0 0 0,1 2 0 0 0,-1-1 5 0 0,0-1 0 0 0,0 0 0 0 0,0 1 0 0 0,-1-1 1 0 0,1 1-1 0 0,0-1 0 0 0,0 0 0 0 0,-1 1 0 0 0,1-1 0 0 0,-1 0 0 0 0,1 0 1 0 0,-1 1-1 0 0,0-1 0 0 0,1 0 0 0 0,-1 0 0 0 0,0 0 0 0 0,0 0 1 0 0,0 0-1 0 0,0 0 0 0 0,0 0 0 0 0,0 0 0 0 0,0 0 0 0 0,0 0 1 0 0,-1 0-1 0 0,1-1-11 0 0,1 0-1 0 0,-1 0 1 0 0,1 0 0 0 0,0 0 0 0 0,-1-1 0 0 0,1 1 0 0 0,0 0 0 0 0,-1 0 0 0 0,1-1-1 0 0,-1 1 1 0 0,1 0 0 0 0,0 0 0 0 0,0-1 0 0 0,-1 1 0 0 0,1 0 0 0 0,0-1 0 0 0,-1 1-1 0 0,1 0 1 0 0,0-1 0 0 0,0 1 0 0 0,0-1 0 0 0,0 1 0 0 0,-1 0 0 0 0,1-1 0 0 0,0 1 0 0 0,0-1-1 0 0,0 1 1 0 0,0-1 0 0 0,0 1 0 0 0,0 0 0 0 0,0-1 0 0 0,0 1 0 0 0,0-1 0 0 0,0 1-1 0 0,0-1 1 0 0,0 1 0 0 0,0 0 0 0 0,1-1 0 0 0,-1 1 0 0 0,0-1 0 0 0,3-23 61 0 0,8-23-52 0 0,22-59 0 0 0,-25 86-8 0 0,1 0 1 0 0,0 1 0 0 0,1 0-1 0 0,1 1 1 0 0,22-28 0 0 0,-32 45 5 0 0,34-35-41 0 0,-32 34 46 0 0,0 0-1 0 0,-1 0 1 0 0,1 1-1 0 0,0-1 1 0 0,0 1 0 0 0,0 0-1 0 0,0 0 1 0 0,0 0-1 0 0,0 0 1 0 0,0 0-1 0 0,0 1 1 0 0,1-1-1 0 0,3 1 1 0 0,-6 0-88 0 0,1 0 37 0 0,3 1 54 0 0,0-1 0 0 0,0 1-1 0 0,-1 0 1 0 0,1 0-1 0 0,-1 0 1 0 0,1 1 0 0 0,-1 0-1 0 0,0 0 1 0 0,1 0-1 0 0,-1 0 1 0 0,0 1 0 0 0,0-1-1 0 0,-1 1 1 0 0,1 0 0 0 0,0 0-1 0 0,-1 0 1 0 0,0 1-1 0 0,6 7 1 0 0,-4-5 8 0 0,-1 1-1 0 0,1 1 1 0 0,-1-1 0 0 0,0 1 0 0 0,-1-1 0 0 0,0 1-1 0 0,0 0 1 0 0,0 0 0 0 0,-1 1 0 0 0,1 8-1 0 0,-1 15 65 0 0,-1 1-1 0 0,-2 0 1 0 0,0-1-1 0 0,-3 1 1 0 0,-8 36-1 0 0,-48 280 677 0 0,50-127-595 0 0,10-222-165 0 0,-2 48 61 0 0,3 0 0 0 0,2 0 1 0 0,2 0-1 0 0,19 81 0 0 0,-22-120-89 0 0,4 13-3 0 0,14 36 1 0 0,-18-53 27 0 0,0 1 0 0 0,1-1 0 0 0,0 0 1 0 0,0-1-1 0 0,0 1 0 0 0,0-1 0 0 0,1 1 0 0 0,0-1 1 0 0,-1 0-1 0 0,2 0 0 0 0,-1 0 0 0 0,7 4 1 0 0,-9-7-17 0 0,1 0 1 0 0,-1 0-1 0 0,0-1 1 0 0,0 1-1 0 0,1-1 1 0 0,-1 1 0 0 0,1-1-1 0 0,-1 0 1 0 0,0 0-1 0 0,1 0 1 0 0,-1 0 0 0 0,1 0-1 0 0,-1 0 1 0 0,1-1-1 0 0,-1 1 1 0 0,0-1 0 0 0,1 0-1 0 0,3-1 1 0 0,40-25-868 0 0,-30 15 121 0 0,0-1-1 0 0,-1-1 0 0 0,0 0 1 0 0,-1-1-1 0 0,0 0 1 0 0,12-19-1 0 0,-6 3-335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4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2016 0 0,'-16'2'2734'0'0,"23"3"-856"0"0,26 1-591 0 0,84-7-42 0 0,-57 1-2236 0 0,1 0-3801 0 0,-53 0 3543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5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1632 0 0,'0'6'608'0'0,"2"0"-188"0"0,4-4-72 0 0,0 2 64 0 0,5-1-112 0 0,16 5 8 0 0,-5-2 36 0 0,1-4-76 0 0,8 4-12 0 0,-2-2 32 0 0,0-1-32 0 0,4 5-472 0 0,-2-6-120 0 0,-9-2-684 0 0,-11 0-216 0 0,9 0-4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6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20 1120 0 0,'0'0'722'0'0,"0"-3"-224"0"0,0 2-478 0 0,0 1 0 0 0,0-1 0 0 0,0 0 0 0 0,0 1 0 0 0,0-1 0 0 0,0 1 0 0 0,0-1 0 0 0,0 0 1 0 0,0 1-1 0 0,0-1 0 0 0,1 1 0 0 0,-1-1 0 0 0,0 0 0 0 0,0 1 0 0 0,1-1 0 0 0,-1 1 0 0 0,1-1 0 0 0,-1 1 0 0 0,0-1 0 0 0,1 1 0 0 0,-1-1 0 0 0,1 1 0 0 0,-1 0 0 0 0,1-1 0 0 0,-1 1 0 0 0,1 0 0 0 0,-1-1 0 0 0,1 1 0 0 0,-1 0 0 0 0,1-1 0 0 0,0 1 0 0 0,-1 0 0 0 0,1 0 0 0 0,-1 0 0 0 0,1 0 0 0 0,7 0 3602 0 0,-4 3-3406 0 0,-2 1-194 0 0,0-1 1 0 0,0 1-1 0 0,-1-1 0 0 0,1 1 1 0 0,-1 0-1 0 0,0 0 1 0 0,0-1-1 0 0,0 1 1 0 0,-1 0-1 0 0,1 0 1 0 0,-1 0-1 0 0,0 0 0 0 0,0 0 1 0 0,-1 0-1 0 0,1 0 1 0 0,-1 0-1 0 0,1-1 1 0 0,-4 8-1 0 0,-1 12 105 0 0,-2-1-1 0 0,-10 25 1 0 0,-102 271 711 0 0,43-110-396 0 0,63-182-756 0 0,11-22-105 0 0,8-19-24 0 0,63-158-1661 0 0,-30 65 849 0 0,-23 71 877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6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 2408 0 0,'1'-11'307'0'0,"1"1"0"0"0,0-1 0 0 0,1 0-1 0 0,0 1 1 0 0,1 0 0 0 0,0 0 0 0 0,6-11-1 0 0,-10 20-286 0 0,0 1-1 0 0,1 0 0 0 0,-1-1 1 0 0,0 1-1 0 0,1 0 0 0 0,-1 0 1 0 0,0-1-1 0 0,1 1 0 0 0,-1 0 0 0 0,0 0 1 0 0,1 0-1 0 0,-1-1 0 0 0,0 1 1 0 0,1 0-1 0 0,-1 0 0 0 0,1 0 1 0 0,-1 0-1 0 0,0 0 0 0 0,1 0 1 0 0,-1 0-1 0 0,1 0 0 0 0,-1 0 0 0 0,0 0 1 0 0,1 0-1 0 0,-1 0 0 0 0,1 0 1 0 0,-1 0-1 0 0,0 0 0 0 0,1 1 1 0 0,-1-1-1 0 0,0 0 0 0 0,1 0 0 0 0,-1 0 1 0 0,1 0-1 0 0,-1 1 0 0 0,0-1 1 0 0,0 0-1 0 0,1 1 0 0 0,-1-1 1 0 0,0 0-1 0 0,1 0 0 0 0,-1 1 1 0 0,0-1-1 0 0,0 1 0 0 0,13 17 465 0 0,-10-8-399 0 0,0 0 0 0 0,0-1 0 0 0,-1 1 0 0 0,0 0 0 0 0,-1 0 0 0 0,0 1 1 0 0,-1-1-1 0 0,0 0 0 0 0,-1 11 0 0 0,0-3 29 0 0,1-1 0 0 0,1 1 0 0 0,3 22-1 0 0,29 92 149 0 0,-31-126-237 0 0,0-1 0 0 0,-1 0 0 0 0,2 0 0 0 0,-1 0 0 0 0,1-1 0 0 0,-1 1 0 0 0,8 8 0 0 0,-9-12-21 0 0,0 1-1 0 0,0-1 0 0 0,0 0 0 0 0,0 0 0 0 0,0 0 0 0 0,0 0 0 0 0,1 0 1 0 0,-1 0-1 0 0,0 0 0 0 0,1 0 0 0 0,-1 0 0 0 0,1 0 0 0 0,-1-1 1 0 0,1 1-1 0 0,-1-1 0 0 0,1 1 0 0 0,0-1 0 0 0,-1 0 0 0 0,1 1 0 0 0,-1-1 1 0 0,1 0-1 0 0,0 0 0 0 0,-1 0 0 0 0,1 0 0 0 0,0-1 0 0 0,-1 1 1 0 0,1 0-1 0 0,-1-1 0 0 0,1 1 0 0 0,0-1 0 0 0,-1 1 0 0 0,3-2 0 0 0,7-6-26 0 0,0 0-1 0 0,-1 0 0 0 0,0-1 1 0 0,0 0-1 0 0,-1 0 1 0 0,0-1-1 0 0,12-18 0 0 0,52-90-48 0 0,-46 71 25 0 0,65-124 574 0 0,-97 186-330 0 0,1 0-1 0 0,-3 23 1 0 0,1-5-94 0 0,-44 315 422 0 0,40-261-425 0 0,0 108-98 0 0,10-113-2580 0 0,0-73 2053 0 0,0-7-443 0 0,9 10-1495 0 0,-6-14 1251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7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0 924 0 0,'-2'335'5833'0'0,"0"-3"-5107"0"0,2-331-727 0 0,0 1 0 0 0,0-1-1 0 0,0 0 1 0 0,-1 1-1 0 0,1-1 1 0 0,0 0 0 0 0,0 1-1 0 0,-1-1 1 0 0,1 0-1 0 0,-1 0 1 0 0,1 1 0 0 0,-1-1-1 0 0,1 0 1 0 0,-1 0-1 0 0,0 0 1 0 0,0 0 0 0 0,1 0-1 0 0,-1 0 1 0 0,-2 2-1 0 0,2-2-29 0 0,0 0-1 0 0,0 0 0 0 0,1 0 0 0 0,-1 0 0 0 0,0 0 0 0 0,0 0 1 0 0,1 0-1 0 0,-1 0 0 0 0,0 0 0 0 0,1 0 0 0 0,0 0 0 0 0,-1 1 1 0 0,1-1-1 0 0,-1 0 0 0 0,1 0 0 0 0,0 1 0 0 0,0-1 0 0 0,0 0 0 0 0,0 3 1 0 0,-8-26-2388 0 0,8 0 2063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7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2 466 3352 0 0,'0'-13'0'0'0,"-1"-38"341"0"0,2 0-1 0 0,3 0 0 0 0,13-68 0 0 0,-10 83-110 0 0,-3 15 21 0 0,12-39 0 0 0,-14 55-190 0 0,0 0 0 0 0,0 0 0 0 0,0 1 0 0 0,1-1 0 0 0,-1 1 0 0 0,1-1 0 0 0,0 1 0 0 0,1 0 0 0 0,-1 0 0 0 0,1 0 0 0 0,-1 1 0 0 0,1-1 0 0 0,5-2 0 0 0,-8 5-25 0 0,0 1 1 0 0,0 0-1 0 0,1 0 0 0 0,-1 0 0 0 0,0 0 1 0 0,0 0-1 0 0,0 0 0 0 0,0 0 0 0 0,1 0 1 0 0,-1 0-1 0 0,0 1 0 0 0,0-1 0 0 0,0 0 1 0 0,0 1-1 0 0,0-1 0 0 0,0 1 0 0 0,0-1 1 0 0,0 1-1 0 0,0-1 0 0 0,0 1 0 0 0,0 0 1 0 0,0 0-1 0 0,0-1 0 0 0,0 1 0 0 0,0 0 1 0 0,-1 0-1 0 0,1 0 0 0 0,0 0 0 0 0,0 2 1 0 0,0-2-72 0 0,2 3 75 0 0,-1-1 0 0 0,1 1 0 0 0,-1 0 1 0 0,0 0-1 0 0,0 0 0 0 0,-1 0 0 0 0,1 1 0 0 0,-1-1 0 0 0,0 0 0 0 0,0 0 1 0 0,1 7-1 0 0,-1 51 342 0 0,-2-38-290 0 0,0-12-76 0 0,-1 0 0 0 0,-1 0-1 0 0,0 0 1 0 0,0 0 0 0 0,-1-1 0 0 0,-1 1-1 0 0,0-1 1 0 0,-1 0 0 0 0,0-1 0 0 0,-10 14-1 0 0,16-23-50 0 0,-1 0 0 0 0,0 0 0 0 0,1 0-1 0 0,-1 0 1 0 0,0 0 0 0 0,0 0 0 0 0,0 0-1 0 0,0-1 1 0 0,0 1 0 0 0,0 0-1 0 0,0-1 1 0 0,0 1 0 0 0,0-1 0 0 0,0 1-1 0 0,0-1 1 0 0,0 1 0 0 0,0-1 0 0 0,-1 0-1 0 0,1 0 1 0 0,-1 1 0 0 0,1-3-274 0 0,1 1-1 0 0,-1 0 1 0 0,1-1 0 0 0,0 1 0 0 0,0 0 0 0 0,-1-1 0 0 0,1 1-1 0 0,0-1 1 0 0,0 1 0 0 0,1 0 0 0 0,-1-1 0 0 0,0 1-1 0 0,1-3 1 0 0,1-3-887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23.1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18 840 0 0,'2'-4'516'0'0,"0"4"-292"0"0,2 4-24 0 0,2-6 16 0 0,-2 0 84 0 0,2 0-156 0 0,3 0-104 0 0,-3 2 120 0 0,2-1-36 0 0,0-1 116 0 0,-1 2-164 0 0,1-4 60 0 0,-2 2-144 0 0,-2 4-68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7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26 320 1720 0 0,'8'-7'2412'0'0,"37"-33"-1464"0"0,-20 11-655 0 0,33-52 0 0 0,-51 70-209 0 0,-1-1 0 0 0,0 0 0 0 0,0 0 0 0 0,-2 0 0 0 0,1-1 0 0 0,-2 1 0 0 0,0-1 0 0 0,3-18 0 0 0,-6 29-53 0 0,0 1-1 0 0,0-1 1 0 0,1 1 0 0 0,-1-1-1 0 0,0 1 1 0 0,0-1 0 0 0,0 1-1 0 0,-1 0 1 0 0,1-1 0 0 0,0 1 0 0 0,0-1-1 0 0,-1 1 1 0 0,1-1 0 0 0,-1 1-1 0 0,1 0 1 0 0,-1-1 0 0 0,0 1-1 0 0,0 0 1 0 0,-1-3 0 0 0,1 4-20 0 0,0-1-1 0 0,0 1 1 0 0,0 0 0 0 0,0-1 0 0 0,0 1 0 0 0,0 0-1 0 0,0-1 1 0 0,0 1 0 0 0,0 0 0 0 0,0 0-1 0 0,0 0 1 0 0,0 0 0 0 0,0 0 0 0 0,0 0 0 0 0,0 0-1 0 0,0 0 1 0 0,0 1 0 0 0,0-1 0 0 0,0 0 0 0 0,0 0-1 0 0,-1 1 1 0 0,-5 2 6 0 0,0 1 0 0 0,1 0-1 0 0,-1 0 1 0 0,1 0 0 0 0,-12 10-1 0 0,10-5 27 0 0,-1 0 0 0 0,1 0-1 0 0,1 1 1 0 0,0 0-1 0 0,0 0 1 0 0,-8 18 0 0 0,-25 70 381 0 0,39-96-420 0 0,-6 24 130 0 0,1-1 0 0 0,1 0-1 0 0,2 1 1 0 0,0 0 0 0 0,3 48 0 0 0,0-70-133 0 0,1-1 0 0 0,0 1 0 0 0,0 0 0 0 0,0-1 0 0 0,0 1 0 0 0,1-1 0 0 0,-1 0 0 0 0,1 1 0 0 0,0-1 0 0 0,0 0 0 0 0,0 0 0 0 0,0 0 0 0 0,1 0 0 0 0,-1 0 0 0 0,1 0 0 0 0,0-1 0 0 0,0 0 0 0 0,0 1 0 0 0,0-1 0 0 0,0 0 0 0 0,0 0 0 0 0,0 0 0 0 0,1-1 0 0 0,-1 1 0 0 0,1-1 0 0 0,-1 0-1 0 0,1 0 1 0 0,5 1 0 0 0,-3-3-145 0 0,-1-1 0 0 0,1 1 0 0 0,-1-1 0 0 0,0 0 0 0 0,0 0 0 0 0,0 0 0 0 0,0-1 0 0 0,0 0 0 0 0,5-4 0 0 0,43-36-3439 0 0,-46 36 2831 0 0,8-8-548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8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14 928 0 0,'7'-3'385'0'0,"0"1"0"0"0,1 0 1 0 0,-1 0-1 0 0,0 0 0 0 0,1 1 0 0 0,-1 0 0 0 0,1 1 1 0 0,-1 0-1 0 0,1 0 0 0 0,0 0 0 0 0,-1 1 0 0 0,1 0 0 0 0,-1 1 1 0 0,0 0-1 0 0,14 5 0 0 0,-16-6-343 0 0,0 1-1 0 0,0 0 1 0 0,-1 1 0 0 0,1-1 0 0 0,0 1-1 0 0,-1 0 1 0 0,0 0 0 0 0,0 1 0 0 0,0-1-1 0 0,0 1 1 0 0,0 0 0 0 0,-1 0 0 0 0,1 0-1 0 0,-1 0 1 0 0,0 1 0 0 0,-1-1 0 0 0,1 1-1 0 0,-1 0 1 0 0,0 0 0 0 0,0 0 0 0 0,0 0-1 0 0,-1 0 1 0 0,2 6 0 0 0,-3-7-14 0 0,0 1 0 0 0,0-1 0 0 0,0 1 0 0 0,-1 0 0 0 0,1-1 0 0 0,-1 1 0 0 0,0-1 0 0 0,-1 1 0 0 0,1-1 0 0 0,-1 0 0 0 0,0 0 0 0 0,-3 6 0 0 0,-33 43 97 0 0,27-40-49 0 0,1-1-40 0 0,-1-1-1 0 0,-19 16 1 0 0,-16 16 253 0 0,46-42-284 0 0,0-1 0 0 0,-1 0 0 0 0,1 0 0 0 0,0 1-1 0 0,0-1 1 0 0,0 0 0 0 0,0 0 0 0 0,0 1 0 0 0,0-1 0 0 0,0 0-1 0 0,0 0 1 0 0,0 1 0 0 0,-1-1 0 0 0,1 0 0 0 0,0 1 0 0 0,0-1 0 0 0,0 0-1 0 0,1 0 1 0 0,-1 1 0 0 0,0-1 0 0 0,0 0 0 0 0,0 1 0 0 0,0-1-1 0 0,0 0 1 0 0,0 0 0 0 0,0 1 0 0 0,0-1 0 0 0,1 0 0 0 0,-1 0 0 0 0,0 1-1 0 0,0-1 1 0 0,0 0 0 0 0,0 0 0 0 0,1 0 0 0 0,-1 1 0 0 0,0-1-1 0 0,0 0 1 0 0,1 0 0 0 0,-1 0 0 0 0,0 0 0 0 0,0 0 0 0 0,1 1 0 0 0,-1-1-1 0 0,0 0 1 0 0,0 0 0 0 0,1 0 0 0 0,-1 0 0 0 0,0 0 0 0 0,1 0-1 0 0,-1 0 1 0 0,0 0 0 0 0,1 0 0 0 0,31 5 113 0 0,-14-5-161 0 0,0 0 1 0 0,23-3-1 0 0,-19-2-39 0 0,-12 2-179 0 0,0 1 0 0 0,0 0 0 0 0,0 1 0 0 0,0 0 0 0 0,0 0 0 0 0,1 1 0 0 0,-1 1 0 0 0,18 2 0 0 0,-24-2 79 0 0,1 0-126 0 0,0 0-1 0 0,1 1 1 0 0,-1 0-1 0 0,0 0 1 0 0,0 0-1 0 0,0 0 1 0 0,0 1-1 0 0,0 0 1 0 0,8 6-1 0 0,-6 1-886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08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0 2724 0 0,'-6'4'812'0'0,"0"-1"0"0"0,0 1 0 0 0,0-1-1 0 0,-11 3 1 0 0,17-6-778 0 0,-1 0-1 0 0,1 0 0 0 0,-1 0 1 0 0,1 0-1 0 0,0 0 0 0 0,-1 0 1 0 0,1 0-1 0 0,0 0 0 0 0,-1 0 1 0 0,1 0-1 0 0,0 1 1 0 0,0-1-1 0 0,-1 0 0 0 0,1 0 1 0 0,0 0-1 0 0,-1 0 0 0 0,1 1 1 0 0,0-1-1 0 0,0 0 0 0 0,-1 0 1 0 0,1 0-1 0 0,0 1 0 0 0,0-1 1 0 0,-1 0-1 0 0,1 1 1 0 0,0-1-1 0 0,0 0 0 0 0,0 0 1 0 0,0 1-1 0 0,0-1 0 0 0,-1 0 1 0 0,1 1-1 0 0,8 7 696 0 0,20 2-63 0 0,797 8 1475 0 0,-556-20-2010 0 0,-3-7-354 0 0,-234 8 64 0 0,47-6 0 0 0,-47 3-352 0 0,44 0 0 0 0,38 2-6158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10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78 2144 0 0,'0'3'557'0'0,"-2"32"859"0"0,0-27-1327 0 0,1-1 0 0 0,1 1 0 0 0,0-1 0 0 0,0 1-1 0 0,0-1 1 0 0,1 1 0 0 0,0-1 0 0 0,3 11-1 0 0,16 43 609 0 0,-3 1-1 0 0,17 114 1 0 0,-33-166-636 0 0,-1-1-1 0 0,0 1 1 0 0,0-1-1 0 0,-1 1 1 0 0,-1-1-1 0 0,1 1 1 0 0,-2-1 0 0 0,1 0-1 0 0,-1 0 1 0 0,-1 0-1 0 0,1 0 1 0 0,-2-1-1 0 0,-8 15 1 0 0,9-18-1 0 0,-1-1 0 0 0,0 0 0 0 0,0 1 0 0 0,0-1 0 0 0,0-1 0 0 0,0 1 1 0 0,-1-1-1 0 0,0 0 0 0 0,-7 3 0 0 0,11-5 54 0 0,-9-5-50 0 0,10 2-59 0 0,-1 0 0 0 0,0 0-1 0 0,1-1 1 0 0,-1 1 0 0 0,1-1 0 0 0,0 1 0 0 0,0-1 0 0 0,0 1 0 0 0,0-1-1 0 0,0 0 1 0 0,0 1 0 0 0,1-1 0 0 0,0 0 0 0 0,-1 1 0 0 0,1-1 0 0 0,0 0 0 0 0,0 0-1 0 0,0 0 1 0 0,1 1 0 0 0,-1-1 0 0 0,1-3 0 0 0,2-6 6 0 0,0 1 0 0 0,0-1 1 0 0,8-16-1 0 0,49-100 218 0 0,-45 98-214 0 0,34-50-1 0 0,-30 50 4 0 0,26-52 0 0 0,-39 69-8 0 0,-1 1 1 0 0,-1-1-1 0 0,0 0 0 0 0,0 0 1 0 0,-2-1-1 0 0,0 1 0 0 0,0-1 1 0 0,-1-16-1 0 0,-1 26-3 0 0,-1 1-1 0 0,0 0 1 0 0,1 0 0 0 0,-1 0-1 0 0,-1 0 1 0 0,1 0-1 0 0,0 0 1 0 0,-1 1 0 0 0,1-1-1 0 0,-1 0 1 0 0,0 0-1 0 0,0 1 1 0 0,0 0 0 0 0,0-1-1 0 0,0 1 1 0 0,-1 0-1 0 0,1 0 1 0 0,-1 0 0 0 0,1 0-1 0 0,-1 0 1 0 0,0 1-1 0 0,0-1 1 0 0,1 1 0 0 0,-1 0-1 0 0,0 0 1 0 0,0 0-1 0 0,-1 0 1 0 0,1 0 0 0 0,0 1-1 0 0,0-1 1 0 0,0 1-1 0 0,0 0 1 0 0,-1 0 0 0 0,1 0-1 0 0,0 0 1 0 0,0 1-1 0 0,0-1 1 0 0,0 1 0 0 0,-4 1-1 0 0,-8 3 12 0 0,-1 1 0 0 0,-22 11 0 0 0,33-14-78 0 0,0-1 1 0 0,0 1-1 0 0,1 0 0 0 0,-1 0 0 0 0,1 1 1 0 0,0-1-1 0 0,-1 1 0 0 0,2 0 0 0 0,-1 0 1 0 0,0 0-1 0 0,1 1 0 0 0,-4 6 0 0 0,6-10-248 0 0,1-1 260 0 0,0 1 0 0 0,0-1 0 0 0,-1 0 0 0 0,1 0 0 0 0,0 0-1 0 0,0 1 1 0 0,0-1 0 0 0,0 0 0 0 0,0 0 0 0 0,0 1 0 0 0,0-1 0 0 0,0 0 0 0 0,0 0 0 0 0,0 0 0 0 0,0 1 0 0 0,0-1 0 0 0,0 0 0 0 0,0 0 0 0 0,0 1 0 0 0,0-1 0 0 0,0 0 0 0 0,0 0 0 0 0,0 1 0 0 0,0-1 0 0 0,0 0-1 0 0,0 0 1 0 0,0 0 0 0 0,0 1 0 0 0,1-1 0 0 0,-1 0 0 0 0,0 0 0 0 0,0 0 0 0 0,0 1 0 0 0,0-1 0 0 0,0 0 0 0 0,1 0 0 0 0,-1 0 0 0 0,0 0 0 0 0,0 0 0 0 0,0 1 0 0 0,1-1 0 0 0,-1 0 0 0 0,0 0 0 0 0,0 0 0 0 0,1 0 0 0 0,-1 0-1 0 0,13 14-1029 0 0,-10-11 833 0 0,9 2-1005 0 0,-2-5 105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10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0 1736 0 0,'2'4'241'0'0,"-1"0"-1"0"0,0 1 1 0 0,0-1 0 0 0,0 0-1 0 0,-1 0 1 0 0,0 1-1 0 0,1-1 1 0 0,-1 0 0 0 0,-1 7-1 0 0,-7 47 478 0 0,-5-6-97 0 0,-28 73 0 0 0,4-13-27 0 0,28-88-491 0 0,7-20-261 0 0,0 1 0 0 0,0-1 0 0 0,1 1-1 0 0,0 0 1 0 0,0-1 0 0 0,0 1-1 0 0,-1 6 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10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365 175 1140 0 0,'-9'15'579'0'0,"1"1"0"0"0,1 1 0 0 0,0-1 0 0 0,2 1 0 0 0,0 0 0 0 0,1 1 0 0 0,-4 28 0 0 0,-4 14 209 0 0,4-26-748 0 0,2 1 0 0 0,1 0 0 0 0,0 43 0 0 0,-8-60-4828 0 0</inkml:trace>
  <inkml:trace contextRef="#ctx0" brushRef="#br0" timeOffset="1">7 186 1004 0 0,'0'0'108'0'0,"0"0"0"0"0,-1 0 0 0 0,1 0 0 0 0,-1-1 0 0 0,1 1 0 0 0,0 0 0 0 0,-1 0 0 0 0,1-1-1 0 0,0 1 1 0 0,-1 0 0 0 0,1-1 0 0 0,0 1 0 0 0,0 0 0 0 0,-1-1 0 0 0,1 1 0 0 0,0 0 0 0 0,0-1 0 0 0,0 1 0 0 0,-1-1 0 0 0,1 1 0 0 0,0-1 0 0 0,0 1 0 0 0,0 0 0 0 0,0-1-1 0 0,0 1 1 0 0,0-1 0 0 0,0 1 0 0 0,0-1 0 0 0,0 1 0 0 0,0 0 0 0 0,0-2 0 0 0,11-10 1270 0 0,27-8-804 0 0,-34 18-306 0 0,25-10 138 0 0,-1 2-1 0 0,2 2 1 0 0,43-8 0 0 0,4-1 70 0 0,202-45-4674 0 0,-237 55 2967 0 0,-5 0 87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11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1956 0 0,'0'0'1890'0'0,"0"-3"-1401"0"0,2-8 438 0 0,3 11 1214 0 0,11 22-1067 0 0,-7 0-988 0 0,-1 0 0 0 0,-1 1 0 0 0,-1-1 0 0 0,-1 1 0 0 0,0 1 1 0 0,0 24-1 0 0,2 8 24 0 0,41 346 554 0 0,-46-379-617 0 0,-2-20-27 0 0,2 15 79 0 0,0-1-1 0 0,8 31 1 0 0,5-101 481 0 0,80-289-369 0 0,-20 142-179 0 0,-69 179 16 0 0,11-20 2 0 0,-9 13-1189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12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0 2268 0 0,'-13'46'3315'0'0,"8"-33"-3108"0"0,-56 153 1798 0 0,59-159-1903 0 0,-1-1-1 0 0,0 1 1 0 0,-1-1-1 0 0,-8 12 0 0 0,9-13-203 0 0,-1 0 0 0 0,1 0-1 0 0,0 0 1 0 0,0 1 0 0 0,1-1-1 0 0,-3 7 1 0 0,5-9-885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13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1 1868 0 0,'-3'4'336'0'0,"0"0"0"0"0,1 1 0 0 0,0 0-1 0 0,0-1 1 0 0,0 1 0 0 0,0 0 0 0 0,1 0 0 0 0,-1 6-1 0 0,-8 20 41 0 0,-76 131 1138 0 0,19-38-690 0 0,61-111-874 0 0,-6 11-926 0 0,6-9-2444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13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0 2500 0 0,'-25'5'1492'0'0,"22"-4"-1159"0"0,-1-1-1 0 0,1 1 0 0 0,-1 0 0 0 0,1-1 0 0 0,-1 1 0 0 0,1 1 0 0 0,-1-1 0 0 0,1 0 0 0 0,-5 4 0 0 0,42-2 1206 0 0,188 9-677 0 0,151-4-534 0 0,-224-10-2923 0 0,-73 2-1372 0 0,-63 0 2861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23.5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1 1060 0 0,'-10'47'2780'0'0,"8"76"-1432"0"0,2-100-4328 0 0,0-15 1716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13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7 165 1844 0 0,'-1'3'392'0'0,"0"1"0"0"0,0-1 0 0 0,0 0 0 0 0,0 1 0 0 0,1-1 0 0 0,-1 0 0 0 0,1 1 0 0 0,0-1 0 0 0,0 5 0 0 0,0 29 420 0 0,0-22-530 0 0,0 1-1 0 0,0-1 1 0 0,6 27-1 0 0,24 95 388 0 0,40 193 602 0 0,-69-319-1186 0 0,0-5-21 0 0,0 1-1 0 0,0-1 1 0 0,0 1-1 0 0,1-1 1 0 0,0 1 0 0 0,0-1-1 0 0,0 0 1 0 0,4 6 0 0 0,-5-11 19 0 0,3-21 20 0 0,7-38-46 0 0,4 1-1 0 0,1 0 0 0 0,28-61 1 0 0,-15 46-19 0 0,4 1 0 0 0,77-123 0 0 0,-61 118-116 0 0,-21 30-1788 0 0,45-53 0 0 0,-89 97-2537 0 0,4 7 2918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56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238 75 948 0 0,'0'0'661'0'0,"4"0"-351"0"0,2 1-183 0 0,0 1-1 0 0,-1-1 1 0 0,1 1 0 0 0,-1 0 0 0 0,1 0 0 0 0,5 4-1 0 0,-7-4-141 0 0,-2-2 70 0 0,0 1 1 0 0,0-1 0 0 0,1 0-1 0 0,-1 0 1 0 0,0 0-1 0 0,0 0 1 0 0,0 0-1 0 0,0 0 1 0 0,0-1 0 0 0,0 1-1 0 0,0-1 1 0 0,0 0-1 0 0,0 1 1 0 0,0-1-1 0 0,0 0 1 0 0,0 0 0 0 0,0 0-1 0 0,3-3 1 0 0,11-3 925 0 0,-15 7-917 0 0,0 0 0 0 0,0 0 0 0 0,0 0 1 0 0,0 0-1 0 0,0 0 0 0 0,0-1 0 0 0,0 1 1 0 0,0 0-1 0 0,0 0 0 0 0,0-1 0 0 0,-1 1 1 0 0,1 0-1 0 0,0-1 0 0 0,0 1 0 0 0,0-1 0 0 0,0 1 1 0 0,-1-1-1 0 0,1 1 0 0 0,0-1 0 0 0,-1 0 1 0 0,1 1-1 0 0,0-1 0 0 0,-1 0 0 0 0,1 0 0 0 0,-1 1 1 0 0,1-1-1 0 0,-1 0 0 0 0,1 0 0 0 0,-1 0 1 0 0,0 0-1 0 0,0 0 0 0 0,1 1 0 0 0,-1-1 0 0 0,0 0 1 0 0,0 0-1 0 0,0 0 0 0 0,0 0 0 0 0,0 0 1 0 0,0 0-1 0 0,0 0 0 0 0,0 0 0 0 0,0 0 1 0 0,0 0-1 0 0,0 0 0 0 0,-1 0 0 0 0,1 1 0 0 0,-1-3 1 0 0,-1 1-21 0 0,1-1 1 0 0,-1 0 0 0 0,0 1 0 0 0,1-1 0 0 0,-1 1 0 0 0,-1 0-1 0 0,1 0 1 0 0,0 0 0 0 0,-1 0 0 0 0,1 0 0 0 0,-1 0-1 0 0,1 0 1 0 0,-6-2 0 0 0,-1 2-36 0 0,1-1 0 0 0,0 2 0 0 0,-1-1-1 0 0,1 1 1 0 0,-1 0 0 0 0,0 1 0 0 0,1 0 0 0 0,-1 0 0 0 0,0 1-1 0 0,1 0 1 0 0,-1 1 0 0 0,1 0 0 0 0,0 0 0 0 0,-1 1 0 0 0,1-1-1 0 0,-12 8 1 0 0,7-4-8 0 0,1 1 0 0 0,0 0-1 0 0,0 1 1 0 0,1 0 0 0 0,0 1 0 0 0,0 0-1 0 0,1 1 1 0 0,0 0 0 0 0,-11 16-1 0 0,17-20-14 0 0,1-1 0 0 0,0 1-1 0 0,0 1 1 0 0,1-1 0 0 0,0 0-1 0 0,0 1 1 0 0,0-1 0 0 0,-1 12-1 0 0,0 55 212 0 0,3-65-191 0 0,1 0 0 0 0,0 0 0 0 0,1 1 0 0 0,0-1 0 0 0,0 0 0 0 0,0-1-1 0 0,1 1 1 0 0,1 0 0 0 0,-1-1 0 0 0,1 0 0 0 0,0 0 0 0 0,1 0 0 0 0,5 7 0 0 0,-6-9 3 0 0,1 1-1 0 0,0-1 1 0 0,0 0 0 0 0,0 0-1 0 0,1-1 1 0 0,0 1 0 0 0,0-1-1 0 0,0 0 1 0 0,0-1-1 0 0,0 0 1 0 0,1 0 0 0 0,-1 0-1 0 0,1-1 1 0 0,0 1 0 0 0,9 0-1 0 0,63-1 234 0 0,-77-2-158 0 0,6-8-64 0 0,-8 8-20 0 0,0 0-1 0 0,0 0 1 0 0,-1 0 0 0 0,1 0-1 0 0,0 0 1 0 0,-1 0 0 0 0,1 0-1 0 0,0-1 1 0 0,0 1-1 0 0,-1 0 1 0 0,1 0 0 0 0,0 0-1 0 0,0 0 1 0 0,0-1 0 0 0,-1 1-1 0 0,1 0 1 0 0,0 0 0 0 0,0-1-1 0 0,0 1 1 0 0,-1 0 0 0 0,1 0-1 0 0,0-1 1 0 0,0 1-1 0 0,0 0 1 0 0,0-1 0 0 0,0 1-1 0 0,0 0 1 0 0,0 0 0 0 0,0-1-1 0 0,0 1 1 0 0,0 0 0 0 0,0-1-1 0 0,0 1 1 0 0,0 0 0 0 0,0-1-1 0 0,0 1 1 0 0,0 0-1 0 0,0 0 1 0 0,0-1 0 0 0,0 1-1 0 0,0 0 1 0 0,0-1 0 0 0,1 1-1 0 0,-1 0 1 0 0,0 0 0 0 0,0-1-1 0 0,0 1 1 0 0,0 0-1 0 0,1 0 1 0 0,-1 0 0 0 0,0-1-1 0 0,0 1 1 0 0,0 0 0 0 0,1 0-1 0 0,-1 0 1 0 0,0 0 0 0 0,1-1-1 0 0,-1 1 1 0 0,0 0 0 0 0,1 0-1 0 0,-4-1-15 0 0,0 1-1 0 0,1 0 0 0 0,-1-1 1 0 0,0 1-1 0 0,0 0 1 0 0,1 0-1 0 0,-1 1 0 0 0,0-1 1 0 0,0 1-1 0 0,1-1 1 0 0,-1 1-1 0 0,0 0 0 0 0,1 0 1 0 0,-1 0-1 0 0,-4 2 1 0 0,-40 26 41 0 0,38-22-72 0 0,-2 0 32 0 0,0 1-1 0 0,1 0 1 0 0,0 0-1 0 0,1 1 0 0 0,-1 0 1 0 0,2 1-1 0 0,-1 0 0 0 0,1 0 1 0 0,1 1-1 0 0,0 0 0 0 0,1 1 1 0 0,0-1-1 0 0,0 1 0 0 0,-4 13 1 0 0,2 4 53 0 0,1-1 1 0 0,1 1-1 0 0,1 0 1 0 0,-1 53-1 0 0,6-73-29 0 0,1 0-1 0 0,1 0 0 0 0,-1 0 0 0 0,1-1 0 0 0,1 1 1 0 0,0 0-1 0 0,0-1 0 0 0,1 0 0 0 0,-1 0 0 0 0,2 0 1 0 0,-1 0-1 0 0,1 0 0 0 0,1-1 0 0 0,9 11 0 0 0,-10-12-62 0 0,1 0-1 0 0,0-1 0 0 0,0 0 1 0 0,1 0-1 0 0,-1 0 0 0 0,1-1 1 0 0,0 1-1 0 0,0-2 0 0 0,0 1 1 0 0,1-1-1 0 0,-1 0 0 0 0,1-1 0 0 0,0 0 1 0 0,0 0-1 0 0,0 0 0 0 0,14 0 1 0 0,-16-2-217 0 0,-1 0 0 0 0,1-1 0 0 0,-1 1 0 0 0,0-1 0 0 0,1 0-1 0 0,-1-1 1 0 0,0 1 0 0 0,0-1 0 0 0,0 0 0 0 0,0-1 0 0 0,0 1 0 0 0,7-5 0 0 0,14-8-999 0 0,-3 4-41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56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0 1068 0 0,'-9'15'690'0'0,"-1"-1"0"0"0,0 0 0 0 0,-14 14 0 0 0,-8 10-401 0 0,-9 12 353 0 0,-79 72 0 0 0,70-74-142 0 0,0-7-5 0 0,40-34-360 0 0,-1 1 1 0 0,2 0-1 0 0,-1 0 1 0 0,1 1 0 0 0,0 0-1 0 0,1 1 1 0 0,-11 16 0 0 0,18-25-115 0 0,1 1 1 0 0,-1-1 0 0 0,1 0-1 0 0,-1 0 1 0 0,1 0 0 0 0,0 1-1 0 0,0-1 1 0 0,-1 0 0 0 0,1 0 0 0 0,0 1-1 0 0,0-1 1 0 0,0 0 0 0 0,0 0-1 0 0,1 1 1 0 0,-1-1 0 0 0,0 0-1 0 0,0 0 1 0 0,1 0 0 0 0,-1 1-1 0 0,1-1 1 0 0,-1 0 0 0 0,1 0-1 0 0,-1 0 1 0 0,2 2 0 0 0,1 0 0 0 0,0 0 0 0 0,0 0 0 0 0,0 0 0 0 0,0 0 1 0 0,0 0-1 0 0,0-1 0 0 0,7 4 0 0 0,2 1 9 0 0,1-1 1 0 0,0 0-1 0 0,23 6 0 0 0,6-2 134 0 0,46 3-1 0 0,33 9-3019 0 0,-101-20 357 0 0,-10-2 1325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57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14 964 0 0,'5'-13'3807'0'0,"-18"30"-3442"0"0,-64 59 291 0 0,-4-3-1 0 0,-169 116 1 0 0,248-188-617 0 0,1 0 1 0 0,-1 0-1 0 0,0 1 1 0 0,1-1-1 0 0,-1 0 0 0 0,1 0 1 0 0,0 1-1 0 0,-1-1 1 0 0,1 1-1 0 0,0 0 1 0 0,0-1-1 0 0,0 1 1 0 0,0 0-1 0 0,0-1 1 0 0,0 1-1 0 0,0 0 1 0 0,1 0-1 0 0,-2 3 0 0 0,3-4-10 0 0,-1 0 0 0 0,0 1-1 0 0,0-1 1 0 0,1 0-1 0 0,-1 1 1 0 0,1-1-1 0 0,-1 0 1 0 0,1 0-1 0 0,0 1 1 0 0,-1-1-1 0 0,1 0 1 0 0,0 0 0 0 0,0 0-1 0 0,0 0 1 0 0,0 0-1 0 0,0 0 1 0 0,0 0-1 0 0,0 0 1 0 0,0 0-1 0 0,0-1 1 0 0,0 1-1 0 0,0 0 1 0 0,1-1 0 0 0,-1 1-1 0 0,0-1 1 0 0,0 1-1 0 0,1-1 1 0 0,-1 0-1 0 0,2 1 1 0 0,20 5 80 0 0,0-1-1 0 0,-1-2 1 0 0,26 2 0 0 0,30 5 13 0 0,-17-3-24 0 0,-43-6-342 0 0,0 1 0 0 0,25 6-1 0 0,19 11-4962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57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0 458 1832 0 0,'107'-150'2392'0'0,"35"-52"-797"0"0,-135 192-1502 0 0,-1 1 1 0 0,-1-1-1 0 0,0 0 0 0 0,0 0 0 0 0,-1 0 0 0 0,0-1 0 0 0,4-19 1 0 0,-8 29 100 0 0,-8-3 10 0 0,4 3-99 0 0,-3 11-30 0 0,-8 18-11 0 0,2 0-1 0 0,1 1 1 0 0,2 0-1 0 0,-12 50 1 0 0,-14 129 58 0 0,23-124-86 0 0,-40 189 273 0 0,19-110-2846 0 0,32-154-10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3:58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1496 0 0,'0'0'2165'0'0,"6"1"-1873"0"0,-5-1-276 0 0,1 0 0 0 0,-1 1 0 0 0,0-1-1 0 0,0 0 1 0 0,0 0 0 0 0,0 1 0 0 0,0-1 0 0 0,0 0 0 0 0,0 1 0 0 0,0-1-1 0 0,0 1 1 0 0,0 0 0 0 0,0-1 0 0 0,0 1 0 0 0,0 0 0 0 0,0-1 0 0 0,0 1 0 0 0,0 0-1 0 0,-1 0 1 0 0,1 0 0 0 0,1 1 0 0 0,-2 2 40 0 0,1 0 1 0 0,-1 0-1 0 0,1 0 1 0 0,-1 1-1 0 0,0-1 1 0 0,-1 0-1 0 0,1 0 1 0 0,-2 7-1 0 0,-15 81 178 0 0,-13 109 762 0 0,21-136-761 0 0,6-45-158 0 0,0-1 0 0 0,0 22 1 0 0,4-40 109 0 0,3-6-49 0 0,7-22 21 0 0,16-47-84 0 0,-22 62-63 0 0,8-23 32 0 0,1 1-1 0 0,2 0 1 0 0,1 1 0 0 0,2 1 0 0 0,1 1 0 0 0,1 0-1 0 0,51-54 1 0 0,-68 82-49 0 0,-1-1 1 0 0,1 1-1 0 0,0 0 0 0 0,0 0 0 0 0,0 0 1 0 0,0 1-1 0 0,1 0 0 0 0,-1-1 1 0 0,1 1-1 0 0,-1 1 0 0 0,1-1 0 0 0,0 1 1 0 0,9-2-1 0 0,-13 3 184 0 0,-1 0-174 0 0,1 0 0 0 0,-1-1 1 0 0,0 1-1 0 0,1 0 0 0 0,-1 0 1 0 0,1 0-1 0 0,-1 0 1 0 0,1 0-1 0 0,-1 0 0 0 0,0 0 1 0 0,1 0-1 0 0,-1 0 0 0 0,1 0 1 0 0,-1 0-1 0 0,1 0 0 0 0,-1 0 1 0 0,0 1-1 0 0,1-1 0 0 0,-1 0 1 0 0,0 0-1 0 0,1 0 0 0 0,-1 0 1 0 0,1 1-1 0 0,-1-1 1 0 0,0 0-1 0 0,1 1 0 0 0,-1-1 1 0 0,0 0-1 0 0,0 0 0 0 0,1 1 1 0 0,-1 0-1 0 0,3 1 6 0 0,-1 1 0 0 0,0 0 0 0 0,0 0 0 0 0,0 0 0 0 0,-1 0 0 0 0,1 0 0 0 0,-1 1 0 0 0,0-1 0 0 0,0 0 0 0 0,0 1 0 0 0,0-1 0 0 0,0 1 0 0 0,0 3 0 0 0,2 54-18 0 0,-2-47 13 0 0,-1 17 23 0 0,0 0 1 0 0,-2 1 0 0 0,-2-1-1 0 0,-12 55 1 0 0,-63 246 166 0 0,-10 73 189 0 0,72-302-290 0 0,-5 206-1 0 0,23-297-79 0 0,0 0-1 0 0,1 1 1 0 0,1-1 0 0 0,0 0-1 0 0,1 0 1 0 0,9 20-1 0 0,-5-9 27 0 0,-6-17-42 0 0,1-1-1 0 0,-1 1 1 0 0,1-1-1 0 0,0 0 1 0 0,1 0 0 0 0,-1 0-1 0 0,1 0 1 0 0,0 0-1 0 0,0-1 1 0 0,0 0-1 0 0,6 5 1 0 0,-7-7-95 0 0,1 0-1 0 0,-1 0 1 0 0,1 0-1 0 0,-1 0 1 0 0,1-1 0 0 0,0 0-1 0 0,-1 1 1 0 0,1-1 0 0 0,0 0-1 0 0,0-1 1 0 0,0 1-1 0 0,0-1 1 0 0,0 0 0 0 0,0 0-1 0 0,0 0 1 0 0,0 0-1 0 0,0-1 1 0 0,0 1 0 0 0,4-2-1 0 0,4-2-452 0 0,-1-1 0 0 0,0 0 0 0 0,0 0 0 0 0,0-1 0 0 0,-1 0 0 0 0,16-13 0 0 0,-5 0-665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4:11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1 1316 0 0,'21'0'4046'0'0,"-16"2"-3956"0"0,17 10 34 0 0,-22-12-117 0 0,1 1 0 0 0,-1-1 0 0 0,0 1 0 0 0,0-1 0 0 0,0 1 0 0 0,1-1 0 0 0,-1 1 0 0 0,0-1-1 0 0,0 1 1 0 0,0-1 0 0 0,0 1 0 0 0,0-1 0 0 0,0 1 0 0 0,0-1 0 0 0,0 1 0 0 0,0-1 0 0 0,0 1 0 0 0,0-1 0 0 0,0 1 0 0 0,0-1 0 0 0,0 1 0 0 0,0-1 0 0 0,-1 1 0 0 0,1-1 0 0 0,0 1 0 0 0,0-1 0 0 0,-1 1 0 0 0,1-1 0 0 0,0 1 0 0 0,-1-1 0 0 0,0 1 0 0 0,-11 15 124 0 0,11-16-110 0 0,-44 46 263 0 0,-81 63 0 0 0,52-48-52 0 0,35-29-45 0 0,16-13-64 0 0,-38 38 0 0 0,61-57-116 0 0,-1 0 0 0 0,0 1 0 0 0,1-1 0 0 0,-1 1 0 0 0,1-1 0 0 0,-1 1 0 0 0,1-1 0 0 0,-1 1 0 0 0,1-1 0 0 0,-1 1 0 0 0,1 0 0 0 0,0-1 0 0 0,-1 1 0 0 0,1 0 0 0 0,0-1 0 0 0,-1 1 0 0 0,1 0 0 0 0,0-1 0 0 0,0 1 0 0 0,0 0 0 0 0,0 0 0 0 0,0-1 0 0 0,-1 1 0 0 0,1 0 0 0 0,1 0 0 0 0,-1-1 0 0 0,0 1 0 0 0,0 0 0 0 0,0-1 0 0 0,0 1 0 0 0,0 0 0 0 0,1 0 0 0 0,-1-1 0 0 0,0 1-1 0 0,1 0 1 0 0,-1-1 0 0 0,0 1 0 0 0,1-1 0 0 0,-1 1 0 0 0,1 0 0 0 0,-1-1 0 0 0,1 1 0 0 0,-1-1 0 0 0,1 1 0 0 0,-1-1 0 0 0,1 0 0 0 0,0 1 0 0 0,-1-1 0 0 0,1 1 0 0 0,0-1 0 0 0,-1 0 0 0 0,1 0 0 0 0,0 1 0 0 0,0-1 0 0 0,8 3 41 0 0,0-1 0 0 0,-1-1 0 0 0,19 2 0 0 0,-9-1-19 0 0,41 7-37 0 0,-21-4 102 0 0,66 18 0 0 0,-93-20-174 0 0,0 1 1 0 0,0 1-1 0 0,0-1 0 0 0,-1 2 1 0 0,0 0-1 0 0,0 0 1 0 0,0 1-1 0 0,-1 0 0 0 0,0 0 1 0 0,10 11-1 0 0,2 2-4730 0 0,-16-16 3395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4:12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432 0 916 0 0,'-26'9'770'0'0,"1"2"0"0"0,1 0 0 0 0,-1 1 0 0 0,-43 31 0 0 0,-80 75 283 0 0,94-73-444 0 0,43-36-533 0 0,-35 33 525 0 0,45-41-586 0 0,0-1 0 0 0,1 1 0 0 0,0 0 0 0 0,-1 0 0 0 0,1 0 0 0 0,-1 0 0 0 0,1-1 0 0 0,0 1 1 0 0,0 0-1 0 0,-1 0 0 0 0,1 0 0 0 0,0 0 0 0 0,0 0 0 0 0,0 0 0 0 0,0 0 0 0 0,0 0 0 0 0,0 0 0 0 0,0-1 0 0 0,0 1 0 0 0,1 0 0 0 0,-1 0 0 0 0,0 0 0 0 0,1 0 0 0 0,-1 0 0 0 0,0 0 0 0 0,1-1 0 0 0,-1 1 0 0 0,1 0 0 0 0,-1 0 0 0 0,1-1 0 0 0,-1 1 0 0 0,1 0 0 0 0,0-1 0 0 0,-1 1 0 0 0,1 0 0 0 0,0-1 0 0 0,0 1 0 0 0,-1-1 0 0 0,1 1 0 0 0,0-1 0 0 0,1 1 0 0 0,35 16 162 0 0,104 15-60 0 0,-105-26-189 0 0,-1 2 1 0 0,0 1 0 0 0,61 24 0 0 0,-10-1-5044 0 0,-75-27 3713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4:12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0 467 1148 0 0,'6'-1'240'0'0,"-1"1"0"0"0,1-2 0 0 0,-1 1 0 0 0,1 0 0 0 0,-1-1 0 0 0,0 0 0 0 0,0 0 0 0 0,0-1 0 0 0,0 0 0 0 0,5-3 0 0 0,45-35 474 0 0,-23 14-355 0 0,0-1 0 0 0,-2-1 0 0 0,0-2-1 0 0,-3-1 1 0 0,47-71 0 0 0,-57 75-193 0 0,19-33-43 0 0,-33 55-43 0 0,-1 0 0 0 0,1 0 0 0 0,-1-1 0 0 0,0 1 0 0 0,0 0 0 0 0,-1-1-1 0 0,1-12 1 0 0,-20 40 350 0 0,7-1-372 0 0,1 1 0 0 0,1 0 0 0 0,0 1 0 0 0,2-1 0 0 0,-7 39 0 0 0,-13 122 185 0 0,22-136-108 0 0,-10 73-86 0 0,-6 50-286 0 0,10-57-3002 0 0,6-75 863 0 0,4-25 1188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9:14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1192 0 0,'0'0'5063'0'0,"5"3"-4933"0"0,-3-1-109 0 0,1 1-1 0 0,-1-1 1 0 0,1 1-1 0 0,-1 0 0 0 0,0-1 1 0 0,0 1-1 0 0,0 0 1 0 0,-1 0-1 0 0,1 0 1 0 0,-1 1-1 0 0,1-1 1 0 0,-1 0-1 0 0,1 6 1 0 0,9 54 332 0 0,-6-28-97 0 0,73 313 883 0 0,24 45-842 0 0,-91-361-254 0 0,-8-24-22 0 0,1 2 0 0 0,-1-1 1 0 0,-1 0-1 0 0,0 0 0 0 0,1 13 0 0 0,2-72 92 0 0,2-1-1 0 0,23-83 0 0 0,-18 80-22 0 0,10-22-38 0 0,2 2 1 0 0,40-83-1 0 0,19-53-83 0 0,-43 112-54 0 0,-22 57-454 0 0,-18 41 412 0 0,-1 0 0 0 0,1 0 0 0 0,0 0 0 0 0,-1-1-1 0 0,1 1 1 0 0,-1 0 0 0 0,1 0 0 0 0,-1 0 0 0 0,1 0 0 0 0,-1 0 0 0 0,1 0-1 0 0,-1 0 1 0 0,1 0 0 0 0,-1 0 0 0 0,1 0 0 0 0,-1 0 0 0 0,1 0-1 0 0,-1 0 1 0 0,1 0 0 0 0,-1 0 0 0 0,1 1 0 0 0,-1-1 0 0 0,1 0 0 0 0,-1 0-1 0 0,1 1 1 0 0,-1-1 0 0 0,-28 21-2532 0 0,10-9 1443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24.7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55 868 0 0,'0'0'1730'0'0,"0"-3"-1530"0"0,0 0-160 0 0,1 1 0 0 0,-1 0 1 0 0,0 0-1 0 0,1 0 0 0 0,0 0 0 0 0,0 0 0 0 0,0 0 0 0 0,-1 0 0 0 0,2 0 0 0 0,-1 0 0 0 0,0 0 1 0 0,0 1-1 0 0,1-1 0 0 0,-1 0 0 0 0,1 1 0 0 0,-1-1 0 0 0,1 1 0 0 0,-1-1 0 0 0,1 1 0 0 0,0 0 1 0 0,0 0-1 0 0,0 0 0 0 0,0 0 0 0 0,0 0 0 0 0,0 0 0 0 0,0 1 0 0 0,0-1 0 0 0,0 0 0 0 0,0 1 1 0 0,4-1-1 0 0,20-2 249 0 0,0 1 0 0 0,39 2 0 0 0,-35 0-1914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9:15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33 1468 0 0,'-21'2'3267'0'0,"21"-3"-3213"0"0,0 1-1 0 0,0 0 0 0 0,0 0 0 0 0,0 0 1 0 0,0 0-1 0 0,0 0 0 0 0,-1-1 0 0 0,1 1 0 0 0,0 0 1 0 0,0 0-1 0 0,0 0 0 0 0,0 0 0 0 0,0-1 1 0 0,0 1-1 0 0,0 0 0 0 0,0 0 0 0 0,0 0 1 0 0,0 0-1 0 0,0-1 0 0 0,0 1 0 0 0,0 0 0 0 0,0 0 1 0 0,0 0-1 0 0,0 0 0 0 0,0-1 0 0 0,1 1 1 0 0,-1 0-1 0 0,0 0 0 0 0,0 0 0 0 0,0 0 1 0 0,0 0-1 0 0,0-1 0 0 0,0 1 107 0 0,0 0-107 0 0,1 0 0 0 0,-1 0 0 0 0,0 0 1 0 0,0 0-1 0 0,0 0 0 0 0,0-1 0 0 0,0 1 1 0 0,1 0-1 0 0,-1 0 0 0 0,0 0 0 0 0,0 0 0 0 0,3-2 109 0 0,-1 0-1 0 0,1 1 0 0 0,0-1 1 0 0,0 1-1 0 0,0-1 0 0 0,0 1 1 0 0,0 0-1 0 0,0 0 0 0 0,6-1 0 0 0,131-9 81 0 0,-47 9-7023 0 0,-84 2 5537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9:15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1100 0 0,'-1'1'184'0'0,"0"0"1"0"0,1-1-1 0 0,-1 1 1 0 0,1 0-1 0 0,-1 0 0 0 0,1 0 1 0 0,0-1-1 0 0,-1 1 1 0 0,1 0-1 0 0,0 0 0 0 0,0 0 1 0 0,-1 0-1 0 0,1 0 1 0 0,0 0-1 0 0,0-1 0 0 0,0 1 1 0 0,0 0-1 0 0,0 0 1 0 0,0 0-1 0 0,0 0 0 0 0,0 0 1 0 0,1 0-1 0 0,-1 0 1 0 0,0 0-1 0 0,1-1 0 0 0,-1 1 1 0 0,0 0-1 0 0,1 0 1 0 0,0 1-1 0 0,1 0-31 0 0,0 0 0 0 0,0-1 0 0 0,0 1-1 0 0,0 0 1 0 0,0-1 0 0 0,0 1 0 0 0,1-1 0 0 0,-1 0 0 0 0,0 0 0 0 0,4 2-1 0 0,9 1-365 0 0,-1 0-1 0 0,27 4 1 0 0,-37-8 311 0 0,49 2-3497 0 0,-32-3 2235 0 0,0 1-68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9:17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21 1016 0 0,'0'0'709'0'0,"0"-3"-56"0"0,0 2-583 0 0,-1 0 0 0 0,1 1 0 0 0,0-1 0 0 0,0 1 1 0 0,0-1-1 0 0,1 0 0 0 0,-1 1 0 0 0,0-1 1 0 0,0 0-1 0 0,0 1 0 0 0,0-1 0 0 0,0 1 1 0 0,1-1-1 0 0,-1 1 0 0 0,0-1 0 0 0,1 0 1 0 0,-1 1-1 0 0,0-1 0 0 0,1 1 0 0 0,-1-1 0 0 0,0 1 1 0 0,1 0-1 0 0,-1-1 0 0 0,1 1 0 0 0,-1-1 1 0 0,1 1-1 0 0,-1 0 0 0 0,1-1 0 0 0,-1 1 1 0 0,1 0-1 0 0,0 0 0 0 0,-1-1 0 0 0,1 1 0 0 0,-1 0 1 0 0,1 0-1 0 0,0 0 0 0 0,-1 0 0 0 0,1 0 1 0 0,-1 0-1 0 0,1 0 0 0 0,0 0 0 0 0,-1 0 1 0 0,1 0-1 0 0,-1 0 0 0 0,1 0 0 0 0,1 1 1 0 0,1-1 1120 0 0,1 4-946 0 0,-1 2-184 0 0,0 0-1 0 0,-1 0 1 0 0,0 1-1 0 0,0-1 0 0 0,0 0 1 0 0,-1 1-1 0 0,0-1 0 0 0,0 1 1 0 0,-1-1-1 0 0,1 1 1 0 0,-2 8-1 0 0,2 25 101 0 0,0-20-82 0 0,0 0-1 0 0,-2 0 0 0 0,-4 28 0 0 0,-12 31-8 0 0,-16 105 188 0 0,33-183-247 0 0,-2 30 27 0 0,4-28-68 0 0,5-21 86 0 0,4-22-27 0 0,2 0 0 0 0,2 0 0 0 0,2 2 0 0 0,2 0-1 0 0,45-70 1 0 0,-27 68-21 0 0,-35 38-11 0 0,0-1 0 0 0,1 1 0 0 0,-1 0 0 0 0,1 0 0 0 0,0 1 0 0 0,0-1 0 0 0,0 0 0 0 0,0 1 0 0 0,0 0 1 0 0,0 0-1 0 0,0 0 0 0 0,0 0 0 0 0,5 0 0 0 0,-6 1 115 0 0,9 3-97 0 0,-6 2 6 0 0,0 0 0 0 0,0 0 0 0 0,-1 0 0 0 0,0 0 0 0 0,0 1 0 0 0,0 0 0 0 0,-1 0 0 0 0,0 0 0 0 0,0 0 0 0 0,0 1 0 0 0,2 9 0 0 0,-2-7-30 0 0,0 0 0 0 0,1 0 0 0 0,0-1 0 0 0,0 0 0 0 0,1 0 0 0 0,6 8 0 0 0,-10-15 3 0 0,-1-1-1 0 0,1 1 1 0 0,-1-1 0 0 0,1 1 0 0 0,-1-1-1 0 0,1 0 1 0 0,-1 1 0 0 0,1-1 0 0 0,0 0-1 0 0,-1 1 1 0 0,1-1 0 0 0,0 0 0 0 0,-1 0-1 0 0,1 0 1 0 0,0 0 0 0 0,-1 0 0 0 0,1 1 0 0 0,0-1-1 0 0,-1 0 1 0 0,1 0 0 0 0,0-1 0 0 0,-1 1-1 0 0,1 0 1 0 0,0 0 0 0 0,-1 0 0 0 0,1 0-1 0 0,0-1 1 0 0,-1 1 0 0 0,1 0 0 0 0,0 0-1 0 0,0-1 1 0 0,18-14-97 0 0,-16 12 106 0 0,14-13-104 0 0,-1-1 0 0 0,-1-1 0 0 0,24-35-1 0 0,-28 36 88 0 0,1 0-1 0 0,1 1 0 0 0,0 1 1 0 0,1 0-1 0 0,21-18 1 0 0,-34 33 33 0 0,-1 0 0 0 0,0 0 0 0 0,0-1 0 0 0,0 1-1 0 0,1 0 1 0 0,-1 0 0 0 0,0 0 0 0 0,1 0 0 0 0,-1 0 0 0 0,0 0 0 0 0,0-1 0 0 0,1 1 0 0 0,-1 0 0 0 0,0 0 0 0 0,1 0 0 0 0,-1 0 0 0 0,0 0 0 0 0,1 0 0 0 0,-1 0 0 0 0,0 0-1 0 0,0 0 1 0 0,1 0 0 0 0,-1 0 0 0 0,0 1 0 0 0,1-1 0 0 0,-1 0 0 0 0,0 0 0 0 0,0 0 0 0 0,1 0 0 0 0,-1 0 0 0 0,0 0 0 0 0,0 1 0 0 0,1-1 0 0 0,-1 0 0 0 0,0 0-1 0 0,0 0 1 0 0,1 1 0 0 0,-1-1 0 0 0,7 17 218 0 0,-2 20-133 0 0,-5-36-67 0 0,2 208 697 0 0,-4-110-817 0 0,2-97 50 0 0,1 0 0 0 0,-1-1-1 0 0,0 1 1 0 0,1 0 0 0 0,-1 0-1 0 0,1 0 1 0 0,-1 0 0 0 0,1-1-1 0 0,0 1 1 0 0,0 0 0 0 0,0-1-1 0 0,0 1 1 0 0,0-1 0 0 0,0 1-1 0 0,0-1 1 0 0,2 2 0 0 0,0 1-183 0 0,-3-3 142 0 0,1-1 0 0 0,-1 0 1 0 0,0 0-1 0 0,1 0 0 0 0,-1 1 1 0 0,0-1-1 0 0,1 0 0 0 0,-1 0 1 0 0,0 0-1 0 0,1 0 0 0 0,-1 0 1 0 0,1 1-1 0 0,-1-1 1 0 0,0 0-1 0 0,1 0 0 0 0,-1 0 1 0 0,1 0-1 0 0,-1 0 0 0 0,0 0 1 0 0,1-1-1 0 0,-1 1 0 0 0,0 0 1 0 0,1 0-1 0 0,-1 0 1 0 0,0 0-1 0 0,1 0 0 0 0,-1 0 1 0 0,0-1-1 0 0,1 1 0 0 0,-1 0 1 0 0,0 0-1 0 0,1 0 0 0 0,-1-1 1 0 0,0 1-1 0 0,1 0 0 0 0,-1-1 1 0 0,0 1-1 0 0,0 0 1 0 0,1-1-1 0 0,9-12-3048 0 0,-7 6 1744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9:18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1760 0 0,'-1'19'3976'0'0,"-2"23"-2899"0"0,2-17-873 0 0,0 1 0 0 0,2 0 0 0 0,1 0 0 0 0,1 0 0 0 0,1-1 0 0 0,11 34 0 0 0,-10-38-36 0 0,2-1 0 0 0,14 33 1 0 0,-17-46-143 0 0,0 0 0 0 0,0 0 0 0 0,1-1 0 0 0,0 1 0 0 0,0-1 0 0 0,0 0 0 0 0,1 0 0 0 0,0-1 0 0 0,0 0-1 0 0,10 7 1 0 0,-13-10-20 0 0,1 0 0 0 0,-1-1-1 0 0,1 0 1 0 0,-1 1-1 0 0,1-1 1 0 0,-1 0-1 0 0,1-1 1 0 0,0 1-1 0 0,-1-1 1 0 0,1 0-1 0 0,0 1 1 0 0,0-2 0 0 0,-1 1-1 0 0,1 0 1 0 0,0-1-1 0 0,0 0 1 0 0,-1 0-1 0 0,1 0 1 0 0,-1 0-1 0 0,5-2 1 0 0,8-4 18 0 0,-1-1 0 0 0,0-1 0 0 0,16-13 0 0 0,-9 7 26 0 0,-13 9-50 0 0,0-1 0 0 0,-1-1 0 0 0,1 0 1 0 0,-2 0-1 0 0,1 0 0 0 0,-1-1 1 0 0,-1 0-1 0 0,1 0 0 0 0,5-12 0 0 0,-4 5-1 0 0,-1 0-1 0 0,-1 0 1 0 0,0 0-1 0 0,-1 0 1 0 0,4-22 0 0 0,-8 33-9 0 0,0 3-7 0 0,-1 0-1 0 0,1-1 1 0 0,0 1 0 0 0,-1 0-1 0 0,1 0 1 0 0,-1-1 0 0 0,0 1-1 0 0,0 0 1 0 0,0-1 0 0 0,0 1 0 0 0,0 0-1 0 0,-1-1 1 0 0,1 1 0 0 0,0 0-1 0 0,-1 0 1 0 0,0-1 0 0 0,0 1 0 0 0,1 0-1 0 0,-1 0 1 0 0,0 0 0 0 0,-1 0-1 0 0,1 0 1 0 0,0 0 0 0 0,-1 0-1 0 0,-2-2 1 0 0,3 2-4 0 0,-1 0 0 0 0,0 0 0 0 0,0 1 0 0 0,0-1 1 0 0,0 0-1 0 0,0 1 0 0 0,0 0 0 0 0,0-1 0 0 0,-1 1 0 0 0,1 0 0 0 0,0 0 0 0 0,-1 0 0 0 0,1 1 0 0 0,-1-1 0 0 0,1 1 1 0 0,-1-1-1 0 0,1 1 0 0 0,-1 0 0 0 0,-4 0 0 0 0,3 0 4 0 0,1 1 0 0 0,0 0 1 0 0,0 0-1 0 0,-1 1 0 0 0,1-1 0 0 0,0 1 0 0 0,0 0 1 0 0,0-1-1 0 0,0 1 0 0 0,1 0 0 0 0,-1 1 1 0 0,1-1-1 0 0,-3 3 0 0 0,-7 9 23 0 0,2 0 0 0 0,0 0 0 0 0,0 1-1 0 0,-11 24 1 0 0,18-33 23 0 0,-8 18 35 0 0,1 0 0 0 0,2 0 0 0 0,0 1-1 0 0,-7 39 1 0 0,-7 105 244 0 0,18-126-271 0 0,-9 223 294 0 0,11-185-254 0 0,2 196-1023 0 0,2-266-1099 0 0,4-15 79 0 0,4-18 2 0 0,-3-4 720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29:19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1672 0 0,'-4'143'4499'0'0,"3"-131"-4364"0"0,0 0 1 0 0,0-1 0 0 0,-5 16 0 0 0,-2 22 415 0 0,0 19 573 0 0,8-68-1120 0 0,0 0 0 0 0,0 0 0 0 0,0 0 0 0 0,1 1 0 0 0,-1-1 0 0 0,0 0 0 0 0,0 0 0 0 0,0 0 0 0 0,0 1 0 0 0,0-1 0 0 0,1 0 0 0 0,-1 0 0 0 0,0 0 0 0 0,0 0 0 0 0,0 0 0 0 0,1 1 1 0 0,-1-1-1 0 0,0 0 0 0 0,0 0 0 0 0,1 0 0 0 0,-1 0 0 0 0,0 0 0 0 0,0 0 0 0 0,0 0 0 0 0,1 0 0 0 0,-1 0 0 0 0,0 0 0 0 0,0 0 0 0 0,1 0 0 0 0,-1 0 0 0 0,0 0 0 0 0,0 0 0 0 0,1 0 0 0 0,-1 0 0 0 0,0 0 0 0 0,0 0 0 0 0,0 0 0 0 0,1-1 0 0 0,-1 1 0 0 0,0 0 0 0 0,0 0 0 0 0,0 0 0 0 0,1 0 0 0 0,-1-1 0 0 0,13-7 126 0 0,80-104-23 0 0,-82 98-75 0 0,-3 3-6 0 0,1 0 0 0 0,0 1 1 0 0,0 0-1 0 0,15-11 0 0 0,-23 20-13 0 0,-1 1 1 0 0,0-1-1 0 0,1 1 1 0 0,-1 0-1 0 0,1-1 0 0 0,-1 1 1 0 0,1 0-1 0 0,-1-1 0 0 0,1 1 1 0 0,-1 0-1 0 0,1-1 0 0 0,0 1 1 0 0,-1 0-1 0 0,1 0 0 0 0,-1 0 1 0 0,1 0-1 0 0,0-1 0 0 0,-1 1 1 0 0,1 0-1 0 0,-1 0 0 0 0,1 0 1 0 0,0 0-1 0 0,-1 1 0 0 0,1-1 1 0 0,-1 0-1 0 0,1 0 0 0 0,0 0 1 0 0,0 1-1 0 0,8 19 356 0 0,-7-8-331 0 0,-1 1 0 0 0,0-1 0 0 0,-1 0 0 0 0,-1 21 1 0 0,0-2-925 0 0,1-28 749 0 0,0-1 0 0 0,0 0-1 0 0,0 1 1 0 0,1-1 0 0 0,-1 0 0 0 0,1 0 0 0 0,0 1 0 0 0,0-1-1 0 0,0 0 1 0 0,0 0 0 0 0,0 0 0 0 0,2 3 0 0 0,2 4-855 0 0,-4-7 403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2:51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42 111 876 0 0,'0'0'2566'0'0,"-1"22"-1737"0"0,-8 6-452 0 0,1 1 1 0 0,2 0-1 0 0,-6 53 0 0 0,7 89 276 0 0,5-165-633 0 0,1 1 0 0 0,0-1 0 0 0,1 1 0 0 0,0-1-1 0 0,0 0 1 0 0,0 0 0 0 0,1 0 0 0 0,-1 0 0 0 0,2 0 0 0 0,-1-1-1 0 0,0 1 1 0 0,1-1 0 0 0,0 0 0 0 0,1 0 0 0 0,-1 0 0 0 0,1-1-1 0 0,0 1 1 0 0,0-1 0 0 0,0 0 0 0 0,0-1 0 0 0,1 1 0 0 0,-1-1-1 0 0,13 5 1 0 0,-15-8-16 0 0,-1 1 0 0 0,1 0 0 0 0,-1-1-1 0 0,1 0 1 0 0,-1 1 0 0 0,1-1 0 0 0,-1 0 0 0 0,1 0-1 0 0,4-1 1 0 0,3 0-4 0 0,4-1 20 0 0,0 0 0 0 0,-1 0 0 0 0,1-1-1 0 0,-1-1 1 0 0,0 0 0 0 0,0-1-1 0 0,24-13 1 0 0,-19 10 31 0 0,2-3-2 0 0,-1 0 0 0 0,0-2 0 0 0,-1 0 1 0 0,26-24-1 0 0,15-13-50 0 0,-27 27 12 0 0,-2-2-1 0 0,33-34 1 0 0,-55 50-21 0 0,0 0-1 0 0,0 0 1 0 0,0-1-1 0 0,-1-1 1 0 0,-1 1-1 0 0,0-1 1 0 0,0 0-1 0 0,-1-1 0 0 0,0 1 1 0 0,5-24-1 0 0,-9 28-1 0 0,-1 0-1 0 0,0 1 1 0 0,-1-1 0 0 0,1 0-1 0 0,-1 0 1 0 0,-1 1-1 0 0,1-1 1 0 0,-1 1-1 0 0,0-1 1 0 0,-1 1 0 0 0,1 0-1 0 0,-8-12 1 0 0,0-5-117 0 0,9 20 137 0 0,0 0 0 0 0,-1 0 1 0 0,1 0-1 0 0,0 0 0 0 0,-1 1 1 0 0,0-1-1 0 0,1 0 1 0 0,-1 1-1 0 0,0-1 0 0 0,0 1 1 0 0,-1-1-1 0 0,1 1 0 0 0,0 0 1 0 0,-1 0-1 0 0,0 0 0 0 0,1 1 1 0 0,-1-1-1 0 0,0 0 1 0 0,0 1-1 0 0,0 0 0 0 0,0 0 1 0 0,0 0-1 0 0,-5-1 0 0 0,6 2-68 0 0,-3 3 124 0 0,-8 4-41 0 0,1 1-1 0 0,0 0 0 0 0,0 1 0 0 0,1 0 1 0 0,0 1-1 0 0,1 0 0 0 0,-15 19 0 0 0,0 11-11 0 0,2 2 0 0 0,2 1 0 0 0,1 0 0 0 0,-18 65-1 0 0,-38 192 165 0 0,58-223-46 0 0,-132 558-39 0 0,140-589-206 0 0,-13 42-1529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2:52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2336 0 0,'-8'0'5697'0'0,"51"4"-4827"0"0,-12 2-809 0 0,243 61 131 0 0,-272-67-200 0 0,0 0 0 0 0,-1 1 0 0 0,1-1 0 0 0,0 1-1 0 0,0 0 1 0 0,-1 0 0 0 0,1-1 0 0 0,0 1 0 0 0,-1 0 0 0 0,1 0-1 0 0,-1 0 1 0 0,0 1 0 0 0,1-1 0 0 0,-1 0 0 0 0,0 0 0 0 0,1 1-1 0 0,-1-1 1 0 0,0 1 0 0 0,0-1 0 0 0,0 1 0 0 0,0 0 0 0 0,-1-1-1 0 0,1 1 1 0 0,0 0 0 0 0,-1-1 0 0 0,1 1 0 0 0,-1 0 0 0 0,1 0 0 0 0,-1 0-1 0 0,0 2 1 0 0,0 0 4 0 0,-1 0 0 0 0,0 0 0 0 0,0 0 0 0 0,0 0 0 0 0,0 0 0 0 0,-1-1 0 0 0,1 1 0 0 0,-1 0 0 0 0,0-1 0 0 0,-5 7 0 0 0,-3 3 14 0 0,0 0 0 0 0,-1-1-1 0 0,0 0 1 0 0,-1-1 0 0 0,-23 16-1 0 0,-69 38 54 0 0,66-44-70 0 0,-52 24 84 0 0,61-32-100 0 0,21-9-793 0 0,32-17-4409 0 0,-19 10 4304 0 0,2-2-236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2:52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0 888 0 0,'-49'4'6201'0'0,"70"-1"-5965"0"0,0 0 0 0 0,0 1-1 0 0,0 1 1 0 0,25 10 0 0 0,11 2-74 0 0,47 19-19 0 0,-26-8 32 0 0,-77-28-172 0 0,-1 0 0 0 0,1 1 0 0 0,0-1 0 0 0,0 0 0 0 0,0 1 0 0 0,0-1 0 0 0,-1 1 0 0 0,1 0 0 0 0,0-1 0 0 0,-1 1 0 0 0,1 0 0 0 0,0-1 0 0 0,-1 1 0 0 0,1 0 0 0 0,-1 0 0 0 0,1-1 0 0 0,-1 1-1 0 0,1 0 1 0 0,-1 0 0 0 0,1 0 0 0 0,-1 0 0 0 0,0-1 0 0 0,0 1 0 0 0,0 0 0 0 0,1 0 0 0 0,-1 2 0 0 0,0-2 8 0 0,-4 14 21 0 0,-2-6-31 0 0,0-1 0 0 0,-1 0-1 0 0,0 0 1 0 0,0 0-1 0 0,-15 12 1 0 0,-52 34 65 0 0,15-11-48 0 0,7-6-110 0 0,36-28-42 0 0,1 2-1 0 0,0 0 0 0 0,1 0 0 0 0,0 1 1 0 0,-19 24-1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3:02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1520 0 0,'0'0'3302'0'0,"0"4"-3156"0"0,0-2-130 0 0,0 1 0 0 0,0-1 0 0 0,1 1 0 0 0,0-1-1 0 0,-1 0 1 0 0,1 1 0 0 0,0-1 0 0 0,0 1 0 0 0,0-1-1 0 0,0 0 1 0 0,0 0 0 0 0,3 4 0 0 0,-2-4 1 0 0,0 1 1 0 0,-1-1-1 0 0,1 1 1 0 0,-1 0-1 0 0,0 0 1 0 0,0 0-1 0 0,0-1 1 0 0,0 1-1 0 0,0 0 1 0 0,0 1-1 0 0,-1-1 1 0 0,1 5-1 0 0,-2 64 367 0 0,-11 86 0 0 0,6-108-204 0 0,-1 56 1 0 0,4-37-144 0 0,-1-16 152 0 0,2-31 182 0 0,2-18-196 0 0,-1-6-38 0 0,10-55-57 0 0,-3 24-16 0 0,-1 0-52 0 0,1 0 0 0 0,2 1 0 0 0,1 0 0 0 0,22-51 0 0 0,-22 63 4 0 0,2 0 0 0 0,0 1 0 0 0,0 0 0 0 0,2 1 0 0 0,0 0 0 0 0,2 1 0 0 0,30-28 0 0 0,-34 34 0 0 0,-9 9-25 0 0,0 0 0 0 0,0-1 0 0 0,0 1 1 0 0,0 1-1 0 0,0-1 0 0 0,0 0 0 0 0,1 0 0 0 0,-1 1 1 0 0,1 0-1 0 0,-1-1 0 0 0,1 1 0 0 0,0 0 0 0 0,-1 0 1 0 0,1 0-1 0 0,3 0 0 0 0,-6 1 50 0 0,4 3-151 0 0,1 3 110 0 0,0-1-1 0 0,0 1 0 0 0,0 0 0 0 0,-1 0 0 0 0,0 0 0 0 0,0 1 0 0 0,-1-1 1 0 0,0 1-1 0 0,0 0 0 0 0,-1 0 0 0 0,1 0 0 0 0,1 15 0 0 0,2 12-22 0 0,1 54 0 0 0,-4-31 119 0 0,1 133 185 0 0,-5-110-675 0 0,2-75-462 0 0,7-22-3199 0 0,-8 17 4054 0 0,9-21-1442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3:03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56 611 1324 0 0,'-19'0'640'0'0,"19"0"-626"0"0,-1 0 0 0 0,1 0 0 0 0,0 0 0 0 0,-1 0 0 0 0,1 1-1 0 0,0-1 1 0 0,-1 0 0 0 0,1 0 0 0 0,-1 0 0 0 0,1 0 0 0 0,0 1 0 0 0,-1-1-1 0 0,1 0 1 0 0,0 0 0 0 0,-1 1 0 0 0,1-1 0 0 0,0 0 0 0 0,0 1 0 0 0,-1-1-1 0 0,1 0 1 0 0,0 1 0 0 0,0-1 0 0 0,0 0 0 0 0,-1 1 0 0 0,1-1 0 0 0,0 1 0 0 0,0-1-1 0 0,0 0 1 0 0,0 1 0 0 0,0-1 0 0 0,0 1 0 0 0,0-1 0 0 0,0 1 0 0 0,-4 7 130 0 0,0-2-1 0 0,1 0-1 0 0,0 0 0 0 0,1 1 0 0 0,-1-1 0 0 0,1 1 1 0 0,1 0-1 0 0,-1-1 0 0 0,1 1 0 0 0,0 13 0 0 0,0 5 397 0 0,0-15-413 0 0,0 0 1 0 0,1-1-1 0 0,1 1 0 0 0,-1 0 0 0 0,1 0 1 0 0,1 0-1 0 0,0 0 0 0 0,0-1 1 0 0,6 13-1 0 0,-7-19-96 0 0,1 0-1 0 0,0 0 1 0 0,0 0 0 0 0,0-1 0 0 0,0 1-1 0 0,0 0 1 0 0,1-1 0 0 0,3 3 0 0 0,-5-4-21 0 0,0-1 1 0 0,0 1-1 0 0,1-1 1 0 0,-1 1 0 0 0,0-1-1 0 0,0 0 1 0 0,1 1 0 0 0,-1-1-1 0 0,0 0 1 0 0,1 0-1 0 0,-1 0 1 0 0,0 0 0 0 0,1 0-1 0 0,-1 0 1 0 0,0 0-1 0 0,1-1 1 0 0,-1 1 0 0 0,0 0-1 0 0,0-1 1 0 0,1 1 0 0 0,-1-1-1 0 0,0 0 1 0 0,0 1-1 0 0,0-1 1 0 0,0 0 0 0 0,2 0-1 0 0,14-12 1 0 0,-1 0-1 0 0,0 0 1 0 0,-1-2 0 0 0,-1 0-1 0 0,0 0 1 0 0,-1-2-1 0 0,12-18 1 0 0,74-135 248 0 0,-67 100-196 0 0,45-135-1 0 0,-33 16 38 0 0,-28 106 184 0 0,-16 81-296 0 0,-1-7-11 0 0,-1 7-5 0 0,-6 16-24 0 0,-6 26 130 0 0,1 38 32 0 0,2 0-1 0 0,4 0 1 0 0,3 94-1 0 0,5-153-116 0 0,1 0 0 0 0,1 1 0 0 0,0-1 0 0 0,1 0 0 0 0,1 0 0 0 0,10 23-1 0 0,-15-42 8 0 0,2 7 21 0 0,17 38 95 0 0,-19-43-109 0 0,1 0-1 0 0,0 0 0 0 0,0-1 0 0 0,0 1 1 0 0,1 0-1 0 0,-1-1 0 0 0,0 1 1 0 0,1-1-1 0 0,-1 1 0 0 0,1-1 0 0 0,-1 0 1 0 0,1 0-1 0 0,-1 0 0 0 0,1 0 1 0 0,0 0-1 0 0,0 0 0 0 0,0 0 0 0 0,-1 0 1 0 0,4 0-1 0 0,1-5-42 0 0,6-6 21 0 0,-1 0 1 0 0,0-1 0 0 0,0-1-1 0 0,-1 1 1 0 0,-1-2-1 0 0,0 1 1 0 0,8-16 0 0 0,54-109-138 0 0,-59 113 148 0 0,19-44-48 0 0,-3-2 1 0 0,22-80-1 0 0,-47 138 43 0 0,0 0 0 0 0,-1 0 0 0 0,1-18 1 0 0,-3 29-39 0 0,-5-1 157 0 0,2 1-85 0 0,-2 8-59 0 0,-9 25 117 0 0,1 0-1 0 0,2 2 0 0 0,2-1 1 0 0,1 1-1 0 0,-4 36 0 0 0,2-17 5 0 0,-5 43 57 0 0,-4 151 0 0 0,17-183-2080 0 0,3-63 1806 0 0,0 0 0 0 0,-1 0 0 0 0,1 0 0 0 0,0 0 0 0 0,0 0-1 0 0,0 0 1 0 0,-1 0 0 0 0,1 0 0 0 0,0 0 0 0 0,0 0 0 0 0,0 0 0 0 0,1-1 0 0 0,-1 1 0 0 0,0 0 0 0 0,0-1 0 0 0,0 1 0 0 0,0-1 0 0 0,1 1 0 0 0,-1-1-1 0 0,0 0 1 0 0,3 1 0 0 0,0-3-1085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2:25.7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 2 916 0 0,'0'0'1324'0'0,"-2"7"-1140"0"0,0-1-164 0 0,-1 5 259 0 0,0 1 1 0 0,1 0-1 0 0,-1 18 1 0 0,1 16 195 0 0,3-44-468 0 0,0-1 1 0 0,1 1-1 0 0,-1 0 0 0 0,0-1 0 0 0,1 1 1 0 0,-1-1-1 0 0,1 0 0 0 0,-1 1 1 0 0,1-1-1 0 0,-1 0 0 0 0,1 0 0 0 0,2 1 1 0 0,8-1-26 0 0,-9-1 29 0 0,0 0 0 0 0,0 0-1 0 0,0 0 1 0 0,0 0 0 0 0,-1-1-1 0 0,1 1 1 0 0,0-1 0 0 0,0 1-1 0 0,0-1 1 0 0,-1 0 0 0 0,4-2-1 0 0,-2 2-2 0 0,-1-1 0 0 0,1 0 0 0 0,-1 0 1 0 0,0 0-1 0 0,1 0 0 0 0,-1 0 0 0 0,-1-1 0 0 0,1 1 0 0 0,0-1 0 0 0,0 0 0 0 0,-1 0 0 0 0,0 0 0 0 0,1 0 0 0 0,-1 0 0 0 0,-1-1 0 0 0,1 1 0 0 0,0-1 0 0 0,1-5 0 0 0,-1 4 26 0 0,-1 1 0 0 0,0-1 1 0 0,-1 0-1 0 0,1 0 0 0 0,-1 1 0 0 0,0-8 0 0 0,0 10-28 0 0,0 0 1 0 0,-1 0-1 0 0,1 1 0 0 0,-1-1 1 0 0,1 0-1 0 0,-1 0 0 0 0,0 1 0 0 0,1-1 1 0 0,-1 1-1 0 0,0-1 0 0 0,0 1 0 0 0,0-1 1 0 0,-1 1-1 0 0,1-1 0 0 0,0 1 1 0 0,0 0-1 0 0,-2-2 0 0 0,1 2 4 0 0,0-1 0 0 0,-1 1 0 0 0,1 0 0 0 0,0-1 0 0 0,0 1 0 0 0,-1 0 0 0 0,1 0-1 0 0,-1 1 1 0 0,1-1 0 0 0,-1 0 0 0 0,1 1 0 0 0,-1 0 0 0 0,1-1 0 0 0,-1 1 0 0 0,1 0 0 0 0,-1 0 0 0 0,1 0 0 0 0,-1 1 0 0 0,0-1-1 0 0,1 1 1 0 0,0-1 0 0 0,-1 1 0 0 0,-3 2 0 0 0,5-3-23 0 0,-2 3 9 0 0,-28 24-292 0 0,18-15-2202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3:03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0 1868 0 0,'-19'92'1859'0'0,"-9"145"-1"0"0,19 95-3437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3:04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22 1148 0 0,'11'-8'1081'0'0,"-11"7"-1008"0"0,1 0-1 0 0,0 0 1 0 0,0 0-1 0 0,0 0 1 0 0,0 0-1 0 0,0 0 1 0 0,0 0 0 0 0,0 1-1 0 0,0-1 1 0 0,0 0-1 0 0,0 1 1 0 0,0-1 0 0 0,1 0-1 0 0,-1 1 1 0 0,0 0-1 0 0,0-1 1 0 0,1 1-1 0 0,-1 0 1 0 0,0 0 0 0 0,0-1-1 0 0,1 1 1 0 0,-1 0-1 0 0,0 0 1 0 0,1 0-1 0 0,-1 1 1 0 0,0-1 0 0 0,0 0-1 0 0,1 0 1 0 0,-1 1-1 0 0,0-1 1 0 0,0 1 0 0 0,1-1-1 0 0,-1 1 1 0 0,0-1-1 0 0,0 1 1 0 0,0 0-1 0 0,0 0 1 0 0,0-1 0 0 0,0 1-1 0 0,0 0 1 0 0,0 0-1 0 0,0 0 1 0 0,0 1-1 0 0,4 3-8 0 0,-1-1 0 0 0,0 1 0 0 0,0 0 0 0 0,0 0 0 0 0,0 1 0 0 0,-1-1-1 0 0,0 1 1 0 0,0-1 0 0 0,-1 1 0 0 0,0 0 0 0 0,0 0 0 0 0,0 0-1 0 0,0 0 1 0 0,-1 1 0 0 0,0-1 0 0 0,0 0 0 0 0,-1 1 0 0 0,0-1-1 0 0,0 0 1 0 0,-1 1 0 0 0,1-1 0 0 0,-1 0 0 0 0,-1 1 0 0 0,1-1-1 0 0,-1 0 1 0 0,0 0 0 0 0,0 0 0 0 0,-1 0 0 0 0,0-1 0 0 0,0 1 0 0 0,-5 6-1 0 0,2-4 27 0 0,0 1-1 0 0,0-2 0 0 0,-1 1 0 0 0,0-1 1 0 0,-1 0-1 0 0,1 0 0 0 0,-1-1 0 0 0,-1 0 1 0 0,1 0-1 0 0,-1-1 0 0 0,0 0 1 0 0,0-1-1 0 0,-1 0 0 0 0,1 0 0 0 0,-1-1 1 0 0,-19 4-1 0 0,29-7-129 0 0,-1 0-1 0 0,1 1 1 0 0,0-1 0 0 0,-1 0-1 0 0,1 0 1 0 0,-1 0 0 0 0,1 0-1 0 0,0 0 1 0 0,-1 0 0 0 0,1 0-1 0 0,-1 0 1 0 0,1 0 0 0 0,0 0 0 0 0,-1 0-1 0 0,1 0 1 0 0,0 0 0 0 0,-1 0-1 0 0,1 0 1 0 0,-1 0 0 0 0,1 0-1 0 0,0-1 1 0 0,-1 1 0 0 0,1 0 0 0 0,0 0-1 0 0,-1 0 1 0 0,1-1 0 0 0,0 1-1 0 0,-1 0 1 0 0,1-1 0 0 0,6-8-2378 0 0,16-8-308 0 0,-22 17 2763 0 0,12-7-1252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3:04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0 480 1256 0 0,'1'0'233'0'0,"0"0"1"0"0,0-1-1 0 0,-1 1 0 0 0,1 0 0 0 0,0-1 0 0 0,0 1 1 0 0,0-1-1 0 0,-1 1 0 0 0,1-1 0 0 0,0 1 1 0 0,0-1-1 0 0,-1 0 0 0 0,1 1 0 0 0,-1-1 0 0 0,1 0 1 0 0,0 0-1 0 0,-1 1 0 0 0,0-1 0 0 0,1-1 1 0 0,18-24-248 0 0,-16 21 359 0 0,40-55 346 0 0,-21 31-426 0 0,-1-1-1 0 0,-2-1 1 0 0,21-43-1 0 0,-33 56-232 0 0,-1 0-1 0 0,0 0 1 0 0,-1-1-1 0 0,-1 0 0 0 0,-1 0 1 0 0,0 0-1 0 0,-1-21 1 0 0,-3 38-39 0 0,1 0 1 0 0,-1 0-1 0 0,0-1 1 0 0,0 1-1 0 0,0 0 1 0 0,0 0 0 0 0,0 0-1 0 0,0 0 1 0 0,0 0-1 0 0,-1 0 1 0 0,1 1-1 0 0,-1-1 1 0 0,1 0-1 0 0,-1 1 1 0 0,0-1-1 0 0,0 1 1 0 0,0-1-1 0 0,1 1 1 0 0,-1 0-1 0 0,-1 0 1 0 0,1 0 0 0 0,0 0-1 0 0,0 0 1 0 0,0 0-1 0 0,0 1 1 0 0,-1-1-1 0 0,1 1 1 0 0,0-1-1 0 0,0 1 1 0 0,-1 0-1 0 0,1 0 1 0 0,0 0-1 0 0,-1 0 1 0 0,1 1 0 0 0,-5 0-1 0 0,2 3 10 0 0,-1 0 1 0 0,1 1-1 0 0,0 0 0 0 0,0 0 1 0 0,0 0-1 0 0,1 0 0 0 0,-1 1 1 0 0,1-1-1 0 0,1 1 0 0 0,-1 0 1 0 0,1 1-1 0 0,-3 6 0 0 0,-6 16-42 0 0,-10 37 0 0 0,10-29 87 0 0,3-1 0 0 0,0 1 1 0 0,3 0-1 0 0,-4 65 0 0 0,6 84 130 0 0,4-184-171 0 0,1 1-1 0 0,-1-1 1 0 0,1 0 0 0 0,-1 1-1 0 0,1-1 1 0 0,0 1-1 0 0,0-1 1 0 0,0 0 0 0 0,0 0-1 0 0,0 0 1 0 0,0 1 0 0 0,1-1-1 0 0,-1 0 1 0 0,1 0-1 0 0,-1-1 1 0 0,1 1 0 0 0,0 0-1 0 0,0 0 1 0 0,0-1 0 0 0,0 1-1 0 0,0-1 1 0 0,3 2-1 0 0,-1-1 20 0 0,1 1-1 0 0,0-1 0 0 0,0 0 0 0 0,0-1 0 0 0,0 1 0 0 0,0-1 0 0 0,0 0 0 0 0,0 0 0 0 0,9 0 0 0 0,-1-2-21 0 0,-1 0-1 0 0,1 0 0 0 0,0-2 0 0 0,-1 1 0 0 0,0-2 0 0 0,16-5 0 0 0,71-37-1490 0 0,-69 30 58 0 0,26-16-1137 0 0,-29 17 1299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3:06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1440 0 0,'0'0'5503'0'0,"2"5"-5345"0"0,-2-4-141 0 0,1 0 0 0 0,-1 1 0 0 0,1-1 0 0 0,0 0 0 0 0,0 0 0 0 0,0 1 0 0 0,-1-1 0 0 0,1 0 0 0 0,0 0 0 0 0,0 0 0 0 0,1 0 0 0 0,-1 0 1 0 0,0 0-1 0 0,0 0 0 0 0,0-1 0 0 0,1 1 0 0 0,-1 0 0 0 0,0-1 0 0 0,1 1 0 0 0,1 0 0 0 0,39 2 461 0 0,-35-3-460 0 0,341 0 821 0 0,-334 0-827 0 0,0 1-1 0 0,0 0 0 0 0,0 1 1 0 0,20 5-1 0 0,-16-2 24 0 0,0-2 0 0 0,30 3-1 0 0,436 6 470 0 0,-447-13-500 0 0,58-7 0 0 0,11-3 25 0 0,468-42 162 0 0,-288 24-319 0 0,239 15 389 0 0,-280 13-2391 0 0,-234 0-2005 0 0,-20 1 3044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3:13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1540 0 0,'0'0'382'0'0,"0"3"-62"0"0,0 10-73 0 0,0-10 576 0 0,2 4-467 0 0,1-1-253 0 0,-1-4-70 0 0,-1 0-1 0 0,0 0 1 0 0,0 0 0 0 0,0 1 0 0 0,-1-1-1 0 0,1 0 1 0 0,0 0 0 0 0,-1 1-1 0 0,1-1 1 0 0,-1 0 0 0 0,0 1 0 0 0,0-1-1 0 0,0 5 1 0 0,-3 4 224 0 0,0-1 0 0 0,0 1-1 0 0,-6 10 1 0 0,-2 6-68 0 0,0 5 108 0 0,5-17-132 0 0,0 1-1 0 0,2 0 1 0 0,-4 21-1 0 0,0 69 569 0 0,13-99-771 0 0,-3-4 39 0 0,0 1 10 0 0,0-1 1 0 0,1 0-1 0 0,-1 1 0 0 0,1-1 0 0 0,0 0 1 0 0,0 0-1 0 0,0 0 0 0 0,1-1 0 0 0,-1 1 0 0 0,1-1 1 0 0,-1 0-1 0 0,1 1 0 0 0,0-2 0 0 0,0 1 1 0 0,0 0-1 0 0,0-1 0 0 0,0 0 0 0 0,0 0 0 0 0,5 1 1 0 0,4-3-14 0 0,1-1 1 0 0,0 0-1 0 0,-1-1 1 0 0,1-1-1 0 0,-1 0 1 0 0,0 0 0 0 0,0-2-1 0 0,0 1 1 0 0,-1-2-1 0 0,0 1 1 0 0,0-2-1 0 0,12-9 1 0 0,-1-1-76 0 0,-2 0-1 0 0,0-1 1 0 0,-1-1 0 0 0,34-45-1 0 0,-49 58 82 0 0,0 0 1 0 0,-1 0-1 0 0,0 0 0 0 0,0-1 0 0 0,-1 1 0 0 0,0-1 0 0 0,0 0 1 0 0,0 0-1 0 0,-1 0 0 0 0,-1 0 0 0 0,2-13 0 0 0,-3 20-75 0 0,0 1 22 0 0,0-1 48 0 0,1 1 0 0 0,-1-1 0 0 0,0 1 0 0 0,1 0 0 0 0,-1-1-1 0 0,0 1 1 0 0,0-1 0 0 0,1 1 0 0 0,-1-1 0 0 0,0 1 0 0 0,0-1-1 0 0,0 1 1 0 0,0-1 0 0 0,0 1 0 0 0,0-1 0 0 0,0 1 0 0 0,0-1-1 0 0,0 1 1 0 0,0-1 0 0 0,0 1 0 0 0,0-1 0 0 0,0 1 0 0 0,0-1-1 0 0,0 1 1 0 0,-1-1 0 0 0,1 1 0 0 0,0-1 0 0 0,0 1 0 0 0,-1 0-1 0 0,1-1 1 0 0,0 1 0 0 0,-1-1 0 0 0,1 1 0 0 0,0 0 0 0 0,-1-1-1 0 0,1 1 1 0 0,0 0 0 0 0,-1-1 0 0 0,-13-14-27 0 0,14 15 31 0 0,-1-1-1 0 0,0 1 0 0 0,1 0 0 0 0,-1-1 0 0 0,1 1 1 0 0,-1 0-1 0 0,0 0 0 0 0,1-1 0 0 0,-1 1 0 0 0,0 0 1 0 0,1 0-1 0 0,-1 0 0 0 0,0 0 0 0 0,0 0 0 0 0,1 0 1 0 0,-1 0-1 0 0,0 0 0 0 0,1 0 0 0 0,-1 0 0 0 0,0 0 1 0 0,1 1-1 0 0,-1-1 0 0 0,0 0 0 0 0,1 0 0 0 0,-1 1 1 0 0,0-1-1 0 0,1 0 0 0 0,-1 1 0 0 0,1-1 0 0 0,-1 1 1 0 0,1-1-1 0 0,-1 0 0 0 0,1 1 0 0 0,-1-1 1 0 0,1 1-1 0 0,-1 0 0 0 0,1-1 0 0 0,-1 1 0 0 0,1-1 1 0 0,0 1-1 0 0,-1 0 0 0 0,1 0 0 0 0,-11 32 151 0 0,9-24-207 0 0,-41 159 284 0 0,3-30-179 0 0,-23 67 186 0 0,52-173-320 0 0,7-18-772 0 0,-1-1-1 0 0,-1 0 0 0 0,0 0 0 0 0,-11 19 0 0 0,14-28-266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3:14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7 635 1648 0 0,'0'0'42'0'0,"0"0"-1"0"0,0 0 1 0 0,0 0-1 0 0,0 0 1 0 0,0 0 0 0 0,-1 0-1 0 0,1 0 1 0 0,0 0-1 0 0,0 0 1 0 0,0 0-1 0 0,0 0 1 0 0,0-1 0 0 0,0 1-1 0 0,-1 0 1 0 0,1 0-1 0 0,0 0 1 0 0,0 0 0 0 0,0 0-1 0 0,0 0 1 0 0,0 0-1 0 0,0 0 1 0 0,-1 0-1 0 0,1 1 1 0 0,0-1 0 0 0,0 0-1 0 0,0 0 1 0 0,0 0-1 0 0,0 0 1 0 0,0 0-1 0 0,-1 0 251 0 0,1 0-251 0 0,0 1 1 0 0,0-1-1 0 0,0 0 1 0 0,0 0-1 0 0,0 0 1 0 0,0 0 0 0 0,0 0-1 0 0,-1 0 1 0 0,1 0-1 0 0,0 1 1 0 0,0-1-1 0 0,0 0 1 0 0,0 0 0 0 0,0 0-1 0 0,0 0 1 0 0,0 0-1 0 0,0 0 1 0 0,0 1-1 0 0,0-1 1 0 0,0 0 0 0 0,-2 16 1125 0 0,3 28-623 0 0,-1-31-262 0 0,1-3-233 0 0,0 0-1 0 0,1 0 0 0 0,0 0 1 0 0,0-1-1 0 0,1 1 1 0 0,8 15-1 0 0,-2-4 104 0 0,24 36-1 0 0,-32-56-147 0 0,-1 1 0 0 0,1-1 0 0 0,0 0 0 0 0,-1 0 1 0 0,1 0-1 0 0,0 0 0 0 0,0 0 0 0 0,-1 0 0 0 0,1 0 0 0 0,0-1 0 0 0,0 1 0 0 0,0 0 0 0 0,0 0 0 0 0,0-1 0 0 0,1 1 0 0 0,-1 0 0 0 0,0-1 0 0 0,0 1 0 0 0,0-1 0 0 0,0 0 0 0 0,1 1 0 0 0,-1-1 1 0 0,0 0-1 0 0,0 0 0 0 0,1 0 0 0 0,-1 0 0 0 0,0 0 0 0 0,0 0 0 0 0,1 0 0 0 0,-1 0 0 0 0,0 0 0 0 0,0-1 0 0 0,1 1 0 0 0,-1 0 0 0 0,0-1 0 0 0,0 1 0 0 0,0-1 0 0 0,0 1 0 0 0,0-1 0 0 0,0 0 0 0 0,0 1 1 0 0,0-1-1 0 0,0 0 0 0 0,0 0 0 0 0,0 0 0 0 0,0 0 0 0 0,0 0 0 0 0,0 0 0 0 0,-1 0 0 0 0,2-1 0 0 0,2-4 1 0 0,1-1-1 0 0,-1 0 1 0 0,0 1-1 0 0,0-1 0 0 0,-1-1 1 0 0,0 1-1 0 0,2-8 1 0 0,5-31 46 0 0,-2-1-1 0 0,-2 0 1 0 0,-2 0-1 0 0,-3-64 1 0 0,-1 101-45 0 0,0 1 0 0 0,1-1 1 0 0,0 0-1 0 0,5-16 0 0 0,-4 16 5 0 0,0 0 0 0 0,0-1 1 0 0,-1 1-1 0 0,0-18 0 0 0,-2 15-6 0 0,0 1 0 0 0,-1 0-1 0 0,0 0 1 0 0,-8-22 0 0 0,6 19 15 0 0,0 1 0 0 0,-3-25-1 0 0,1-28 383 0 0,6 65-390 0 0,2-2-60 0 0,2 0 36 0 0,0 0 0 0 0,0 0 0 0 0,0 0 0 0 0,0 1-1 0 0,0-1 1 0 0,1 1 0 0 0,0 0 0 0 0,0 0 0 0 0,0 1 0 0 0,0-1 0 0 0,0 1 0 0 0,0 0 0 0 0,0 1 0 0 0,8-2 0 0 0,18-4-15 0 0,41-4 0 0 0,-50 8 110 0 0,373-28 1 0 0,-49 6-37 0 0,468-10-210 0 0,-762 35 93 0 0,30 0-479 0 0,-28 0-2814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3:14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1 128 1780 0 0,'10'-21'2828'0'0,"27"-3"-2184"0"0,60-28 1 0 0,-21 21 29 0 0,-83 64-535 0 0,-14 2-200 0 0,-27 36 0 0 0,28-44 56 0 0,17-23-1 0 0,-8 17 355 0 0,16-17-161 0 0,12-4-185 0 0,85-13-163 0 0,-58 11 118 0 0,-33 2 77 0 0,-5 3-99 0 0,-2 0 66 0 0,0 0 0 0 0,0 0-1 0 0,0 0 1 0 0,-1 0 0 0 0,1 1 0 0 0,-1-1 0 0 0,0 1-1 0 0,0 0 1 0 0,0 0 0 0 0,0 0 0 0 0,-1 1 0 0 0,0-1-1 0 0,0 1 1 0 0,0-1 0 0 0,0 1 0 0 0,-1 0 0 0 0,1-1 0 0 0,-1 1-1 0 0,-1 0 1 0 0,2 6 0 0 0,-4 0 16 0 0,1 0 1 0 0,-2 0-1 0 0,1-1 0 0 0,-1 1 0 0 0,-1-1 1 0 0,0 0-1 0 0,0 0 0 0 0,-1 0 0 0 0,-1 0 1 0 0,1-1-1 0 0,-1 0 0 0 0,-1 0 0 0 0,-14 15 1 0 0,12-15 89 0 0,0 1 1 0 0,0-1-1 0 0,-1-1 1 0 0,0 0-1 0 0,0 0 1 0 0,-1-1 0 0 0,0-1-1 0 0,0 0 1 0 0,-1 0-1 0 0,0-1 1 0 0,0 0-1 0 0,-14 3 1 0 0,-35-7 837 0 0,60-2-942 0 0,0 1 1 0 0,0 0-1 0 0,0 0 0 0 0,0 0 1 0 0,0-1-1 0 0,0 1 0 0 0,0 0 1 0 0,0-1-1 0 0,0 1 0 0 0,0-1 1 0 0,0 1-1 0 0,0-1 0 0 0,0 1 1 0 0,0-1-1 0 0,0 0 0 0 0,1 0 1 0 0,-2 0-1 0 0,-10-8-41 0 0,11 9-18 0 0,0-1-1 0 0,1 1 1 0 0,-1 0-1 0 0,1 0 1 0 0,-1-1-1 0 0,1 1 1 0 0,-1 0-1 0 0,1-1 1 0 0,-1 1-1 0 0,1 0 1 0 0,-1-1-1 0 0,1 1 1 0 0,-1-1-1 0 0,1 1 1 0 0,-1-1-1 0 0,1 1 1 0 0,0-1-1 0 0,-1 1 1 0 0,1-1-1 0 0,0 1 1 0 0,0-1-1 0 0,-1 1 1 0 0,1-1-1 0 0,0 0 1 0 0,0 1-1 0 0,0-1 1 0 0,0 0-1 0 0,-1 1 1 0 0,1-1-1 0 0,0 1 1 0 0,0-1-1 0 0,0 0 1 0 0,1 1-1 0 0,-1-1 1 0 0,0 0-1 0 0,0 1 1 0 0,0-1-1 0 0,1-1-343 0 0,1 0 1 0 0,-1 0-1 0 0,0 0 1 0 0,1 0-1 0 0,-1 0 0 0 0,1 0 1 0 0,-1 1-1 0 0,1-1 1 0 0,0 1-1 0 0,2-2 0 0 0,15-11-841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3:15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0 848 0 0,'-4'32'3515'0'0,"-11"17"-2511"0"0,5-17-304 0 0,-28 81 713 0 0,21-67-748 0 0,-20 90-1 0 0,38-102-1414 0 0,-1-34 669 0 0,0 1 0 0 0,0-1 0 0 0,0 1 1 0 0,0-1-1 0 0,0 1 0 0 0,0-1 0 0 0,0 1 0 0 0,0-1 1 0 0,0 1-1 0 0,0-1 0 0 0,0 1 0 0 0,1-1 0 0 0,-1 1 0 0 0,0-1 1 0 0,0 1-1 0 0,1-1 0 0 0,-1 1 0 0 0,0-1 0 0 0,0 0 1 0 0,1 1-1 0 0,-1-1 0 0 0,1 1 0 0 0,-1-1 0 0 0,0 0 1 0 0,1 1-1 0 0,-1-1 0 0 0,1 0 0 0 0,-1 0 0 0 0,0 1 1 0 0,1-1-1 0 0,-1 0 0 0 0,1 0 0 0 0,-1 0 0 0 0,1 0 0 0 0,-1 1 1 0 0,1-1-1 0 0,-1 0 0 0 0,1 0 0 0 0,-1 0 0 0 0,1 0 1 0 0,0 0-1 0 0,-1 0 0 0 0,1 0 0 0 0,-1-1 0 0 0,1 1 1 0 0,-1 0-1 0 0,1 0 0 0 0,-1 0 0 0 0,0 0 0 0 0,1-1 1 0 0,-1 1-1 0 0,1 0 0 0 0,-1 0 0 0 0,1-1 0 0 0,3-3-1161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3:15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0 1784 0 0,'-10'27'413'0'0,"2"0"0"0"0,2 0 1 0 0,0 0-1 0 0,2 1 0 0 0,0 0 0 0 0,2 0 0 0 0,2 34 0 0 0,-1-51-331 0 0,-1 1-1 0 0,0-1 0 0 0,-1 0 1 0 0,0 1-1 0 0,-1-1 1 0 0,0-1-1 0 0,-1 1 0 0 0,-11 18 1 0 0,-14 35-591 0 0,22-55-1931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3:16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91 1592 0 0,'-3'-1'549'0'0,"1"0"0"0"0,-1 0-1 0 0,1 0 1 0 0,-1 0 0 0 0,1 0-1 0 0,0-1 1 0 0,0 1 0 0 0,-4-4-1 0 0,1-4 1179 0 0,5 9-1683 0 0,1-1 1 0 0,-1 1-1 0 0,1 0 1 0 0,-1-1-1 0 0,1 1 0 0 0,0 0 1 0 0,-1 0-1 0 0,1 0 0 0 0,-1-1 1 0 0,1 1-1 0 0,0 0 0 0 0,-1 0 1 0 0,1 0-1 0 0,0 0 0 0 0,-1 0 1 0 0,1 0-1 0 0,-1 0 0 0 0,1 0 1 0 0,0 0-1 0 0,-1 1 1 0 0,2-1-1 0 0,66 0 329 0 0,-29-2-282 0 0,21-1 70 0 0,85-15 0 0 0,-65 6-72 0 0,-23 4-73 0 0,137-13-1407 0 0,-165 19-1341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14.9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1184 0 0,'20'0'5253'0'0,"-16"0"-5233"0"0,0 0-13 0 0,26 1 379 0 0,-29-1-380 0 0,-1 0-1 0 0,1 0 1 0 0,0 0-1 0 0,-1 0 1 0 0,1 1-1 0 0,-1-1 1 0 0,1 0-1 0 0,0 0 1 0 0,-1 0-1 0 0,1 1 1 0 0,-1-1-1 0 0,1 0 1 0 0,-1 1-1 0 0,1-1 1 0 0,-1 1-1 0 0,1-1 1 0 0,-1 1-1 0 0,1-1 1 0 0,-1 0-1 0 0,0 1 1 0 0,1 0-1 0 0,-1-1 1 0 0,0 1-1 0 0,1-1 1 0 0,-1 1-1 0 0,0-1 1 0 0,0 1-1 0 0,1 0 1 0 0,-1-1-1 0 0,0 1 1 0 0,0-1-1 0 0,0 1 1 0 0,0 0-1 0 0,0-1 1 0 0,0 1-1 0 0,0 0 1 0 0,0-1-1 0 0,0 1 1 0 0,0-1-1 0 0,0 1 1 0 0,-1 1-1 0 0,0 1-419 0 0,0 1 0 0 0,0 0 0 0 0,-1-1 0 0 0,1 0 0 0 0,-1 1-1 0 0,0-1 1 0 0,0 0 0 0 0,0 0 0 0 0,0 0 0 0 0,-4 4 0 0 0,0-2-800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6:52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 1496 0 0,'0'0'1789'0'0,"3"0"-1613"0"0,-1 0-168 0 0,0 0 1 0 0,-1 0-1 0 0,1 0 1 0 0,0 0-1 0 0,-1 1 1 0 0,1-1 0 0 0,0 0-1 0 0,-1 1 1 0 0,1-1-1 0 0,0 1 1 0 0,-1 0-1 0 0,1-1 1 0 0,-1 1-1 0 0,1 0 1 0 0,-1 0-1 0 0,0 0 1 0 0,1 0-1 0 0,-1 0 1 0 0,0 1-1 0 0,0-1 1 0 0,1 0-1 0 0,-1 0 1 0 0,0 1-1 0 0,0-1 1 0 0,0 2-1 0 0,2 4-7 0 0,-1-1 0 0 0,0 1 0 0 0,0-1-1 0 0,-1 1 1 0 0,2 9 0 0 0,-2-6 12 0 0,16 113 8 0 0,-6-38 479 0 0,29 115-1 0 0,-23-140-185 0 0,26 58 0 0 0,-37-104-247 0 0,-3-5-35 0 0,1 0 0 0 0,0 0-1 0 0,1 0 1 0 0,0 0 0 0 0,9 11 0 0 0,-9-15-92 0 0,3 3 1152 0 0,-1-21-461 0 0,-4 4-530 0 0,0-1 1 0 0,-1 1-1 0 0,0-1 1 0 0,0-17-1 0 0,4-20-39 0 0,18-63 308 0 0,27-103 196 0 0,87-174-491 0 0,-138 387-76 0 0,1-2-309 0 0,0 0 0 0 0,-1-1 0 0 0,1 1 0 0 0,0 0 0 0 0,1 0 0 0 0,-1 0 0 0 0,0 0 0 0 0,1 0 0 0 0,-1 0 0 0 0,1 0 0 0 0,0 0 0 0 0,-1 0 0 0 0,1 1 0 0 0,0-1 0 0 0,0 1 0 0 0,4-3 0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6:53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36 1280 0 0,'-22'0'4951'0'0,"20"-3"-4753"0"0,2 2-187 0 0,-1 1-1 0 0,1-1 1 0 0,0 0 0 0 0,-1 1-1 0 0,1-1 1 0 0,0 1-1 0 0,0-1 1 0 0,-1 0 0 0 0,1 1-1 0 0,0-1 1 0 0,0 0-1 0 0,0 1 1 0 0,0-1 0 0 0,0 0-1 0 0,0 1 1 0 0,0-1-1 0 0,0 0 1 0 0,0 1 0 0 0,0-1-1 0 0,0 1 1 0 0,0-1 0 0 0,1 0-1 0 0,-1 1 1 0 0,0-1-1 0 0,0 0 1 0 0,1 1 0 0 0,-1-1-1 0 0,0 1 1 0 0,1-1-1 0 0,-1 1 1 0 0,1-1 0 0 0,-1 1-1 0 0,1-1 1 0 0,-1 1-1 0 0,1-1 1 0 0,-1 1 0 0 0,1 0-1 0 0,0-1 1 0 0,3-1 46 0 0,0 1 0 0 0,0-1 0 0 0,1 1 0 0 0,-1 0 0 0 0,0 1 1 0 0,7-1-1 0 0,-5 0-40 0 0,0 1 1 0 0,0 0 0 0 0,0 0-1 0 0,0 1 1 0 0,0-1 0 0 0,0 1-1 0 0,0 1 1 0 0,0-1 0 0 0,7 3-1 0 0,-11-3-10 0 0,0 0 0 0 0,-1 0 0 0 0,1 0-1 0 0,0 0 1 0 0,0 0 0 0 0,-1 0 0 0 0,1 0-1 0 0,0 0 1 0 0,-1 1 0 0 0,1-1 0 0 0,-1 1 0 0 0,0-1-1 0 0,1 1 1 0 0,-1 0 0 0 0,0-1 0 0 0,0 1 0 0 0,0 0-1 0 0,0 0 1 0 0,0 0 0 0 0,-1 0 0 0 0,1-1-1 0 0,-1 1 1 0 0,1 0 0 0 0,-1 0 0 0 0,1 0 0 0 0,-1 0-1 0 0,0 1 1 0 0,0-1 0 0 0,0 2 0 0 0,-2 7 14 0 0,-1 0 0 0 0,0 0 0 0 0,0 0 0 0 0,-1-1 0 0 0,-1 1 0 0 0,1-1 0 0 0,-2 0 0 0 0,1 0 0 0 0,-1-1 0 0 0,-1 1 0 0 0,0-1 0 0 0,-8 8 0 0 0,-13 12 57 0 0,-1-1-1 0 0,-33 24 1 0 0,59-49-44 0 0,-3 1 80 0 0,1 1 1 0 0,-1-1-1 0 0,0 0 1 0 0,0-1 0 0 0,-10 5-1 0 0,16-7-108 0 0,0-1-1 0 0,-1 0 1 0 0,1 0-1 0 0,0 0 1 0 0,0 0-1 0 0,0 0 1 0 0,0 0-1 0 0,0 0 1 0 0,0 0-1 0 0,-1 1 1 0 0,1-1-1 0 0,0 0 1 0 0,0 0-1 0 0,0 0 1 0 0,0 0-1 0 0,0 1 1 0 0,0-1-1 0 0,0 0 1 0 0,0 0-1 0 0,0 0 1 0 0,0 0-1 0 0,0 0 1 0 0,0 1-1 0 0,0-1 1 0 0,0 0-1 0 0,0 0 1 0 0,0 0-1 0 0,0 1 1 0 0,0-1-1 0 0,0 0 1 0 0,0 0-1 0 0,0 0 1 0 0,0 0-1 0 0,0 1 1 0 0,0-1-1 0 0,0 0 1 0 0,0 0-1 0 0,0 0 1 0 0,0 0-1 0 0,0 0 1 0 0,0 1-1 0 0,1-1 1 0 0,-1 0-1 0 0,0 0 1 0 0,0 0-1 0 0,0 0 1 0 0,0 0-1 0 0,0 0 0 0 0,0 0 1 0 0,1 1-1 0 0,-1-1 1 0 0,0 0-1 0 0,0 0 1 0 0,0 0-1 0 0,0 0 1 0 0,1 0-1 0 0,-1 0 1 0 0,0 0-1 0 0,0 0 1 0 0,0 0-1 0 0,0 0 1 0 0,1 0-1 0 0,-1 0 1 0 0,0 0-1 0 0,0 0 1 0 0,0 0-1 0 0,10 5 67 0 0,-1-3-37 0 0,-1 0 0 0 0,0 0 0 0 0,1 0 0 0 0,-1-1 1 0 0,1-1-1 0 0,0 1 0 0 0,-1-1 0 0 0,1-1 0 0 0,9-1 1 0 0,-6 1-187 0 0,0 0 1 0 0,0 0-1 0 0,0 2 0 0 0,0-1 1 0 0,17 4-1 0 0,-18-1 208 0 0,0 0-762 0 0,0 0-1 0 0,1-1 1 0 0,-1 0 0 0 0,13 0 0 0 0,3-2-852 0 0,-17 0 845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6:54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 1688 0 0,'0'0'3727'0'0,"3"4"-3607"0"0,-2-2-105 0 0,0 1 0 0 0,0 0 0 0 0,0-1 0 0 0,0 1 0 0 0,-1 0-1 0 0,1 0 1 0 0,-1 0 0 0 0,0-1 0 0 0,0 1 0 0 0,0 0 0 0 0,0 0 0 0 0,0 0-1 0 0,0 0 1 0 0,-1-1 0 0 0,0 1 0 0 0,1 0 0 0 0,-2 3 0 0 0,-24 58 185 0 0,7-21-185 0 0,-10 39-1 0 0,4-14 188 0 0,2 1-1 0 0,3 0 1 0 0,-14 98-1 0 0,29-124-145 0 0,-13 198 386 0 0,18-235-448 0 0,1-1 0 0 0,0 0 0 0 0,0 1 0 0 0,0-1 0 0 0,1 0 0 0 0,0 0 0 0 0,0 0 0 0 0,0 0 0 0 0,0 0 0 0 0,4 5 0 0 0,-5-9-108 0 0,0 1 0 0 0,0-1 0 0 0,-1 0 0 0 0,1 0 0 0 0,0 0 0 0 0,0 1-1 0 0,0-1 1 0 0,0 0 0 0 0,0 0 0 0 0,0 0 0 0 0,1-1 0 0 0,-1 1 0 0 0,0 0 0 0 0,0 0 0 0 0,1-1 0 0 0,-1 1 0 0 0,1 0 0 0 0,-1-1 0 0 0,0 1 0 0 0,1-1 0 0 0,-1 0 0 0 0,1 0 0 0 0,-1 1 0 0 0,1-1 0 0 0,-1 0 0 0 0,1 0 0 0 0,-1 0 0 0 0,1-1 0 0 0,-1 1 0 0 0,1 0 0 0 0,-1 0 0 0 0,1-1 0 0 0,-1 1 0 0 0,0-1-1 0 0,1 1 1 0 0,-1-1 0 0 0,0 0 0 0 0,1 0 0 0 0,-1 1 0 0 0,0-1 0 0 0,2-2 0 0 0,13-12-1162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6:55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1100 0 0,'9'6'2388'0'0,"-7"8"-1879"0"0,0 12 390 0 0,-4-7-551 0 0,0-1-1 0 0,1 0 0 0 0,1 24 0 0 0,1-9-217 0 0,0-18-122 0 0,1-1 1 0 0,0 1-1 0 0,2-1 0 0 0,-1 0 0 0 0,8 17 0 0 0,3 11-21 0 0,-12-34 58 0 0,1 0 0 0 0,0 0 1 0 0,0-1-1 0 0,1 1 1 0 0,0-1-1 0 0,0 0 0 0 0,0 0 1 0 0,1 0-1 0 0,0-1 1 0 0,1 0-1 0 0,-1 0 0 0 0,1 0 1 0 0,1 0-1 0 0,-1-1 1 0 0,13 8-1 0 0,-9-8 5 0 0,1 1-1 0 0,0-2 1 0 0,1 0-1 0 0,-1 0 1 0 0,1-1 0 0 0,-1 0-1 0 0,1-1 1 0 0,0 0-1 0 0,0-1 1 0 0,16 0 0 0 0,-19-2-43 0 0,0 0 0 0 0,-1-1 1 0 0,1 0-1 0 0,0 0 0 0 0,-1-1 1 0 0,1 0-1 0 0,-1 0 0 0 0,15-9 1 0 0,8-2 0 0 0,-9 4 2 0 0,0-1 0 0 0,-1-1-1 0 0,31-23 1 0 0,-44 29-9 0 0,0 0 0 0 0,0-1 0 0 0,-1 0 0 0 0,0 0 1 0 0,-1 0-1 0 0,1-1 0 0 0,-1 0 0 0 0,-1-1 0 0 0,1 1 1 0 0,-2-1-1 0 0,7-13 0 0 0,-6 0 14 0 0,0 0 0 0 0,-2-1 0 0 0,-1 1 1 0 0,0-1-1 0 0,-2-25 0 0 0,-1 41-25 0 0,0 0 1 0 0,0-1-1 0 0,-1 1 0 0 0,0 0 1 0 0,0 0-1 0 0,0 0 0 0 0,-1 0 1 0 0,0 0-1 0 0,-1 1 1 0 0,0-1-1 0 0,-8-11 0 0 0,10 17 3 0 0,1 0-1 0 0,-1-1 0 0 0,0 1 0 0 0,0 0 0 0 0,1 1 1 0 0,-1-1-1 0 0,0 0 0 0 0,0 0 0 0 0,0 1 0 0 0,0-1 1 0 0,0 1-1 0 0,0 0 0 0 0,0 0 0 0 0,0-1 0 0 0,0 1 0 0 0,0 0 1 0 0,0 1-1 0 0,0-1 0 0 0,0 0 0 0 0,0 1 0 0 0,0-1 1 0 0,0 1-1 0 0,0-1 0 0 0,0 1 0 0 0,1 0 0 0 0,-1 0 1 0 0,0 0-1 0 0,0 0 0 0 0,1 0 0 0 0,-3 2 0 0 0,-4 2-8 0 0,-1 1-1 0 0,1 0 0 0 0,0 0 1 0 0,-11 13-1 0 0,4-1 40 0 0,0 1 0 0 0,1 1 0 0 0,2 0 0 0 0,0 1 0 0 0,0 0 0 0 0,2 1 0 0 0,1 0 0 0 0,-8 28-1 0 0,-3 28-46 0 0,-12 89 1 0 0,15-71 111 0 0,0 14 44 0 0,-6 190 0 0 0,21-123-2626 0 0,2-170 1555 0 0,4-9-413 0 0,-2-5 134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6:56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1 1048 0 0,'12'59'836'0'0,"7"30"-35"0"0,-3 0 0 0 0,5 146-1 0 0,-21-223-744 0 0,0 0 0 0 0,-1 1 0 0 0,-1-1 0 0 0,0 0 0 0 0,-1 0 0 0 0,-5 14-1 0 0,-7 27 173 0 0,-2 15 4 0 0,-3-1-1 0 0,-54 120 1 0 0,18-90-153 0 0,52-89-259 0 0,-10 13-2427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6:56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1360 0 0,'13'3'3609'0'0,"20"-2"-2517"0"0,44-6 111 0 0,-41 4-990 0 0,38-6 1 0 0,-50 3-338 0 0,-1 2 0 0 0,1 1 1 0 0,35 2-1 0 0,-14 1-3493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6:57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1920 0 0,'0'0'71'0'0,"-1"1"-1"0"0,1-1 1 0 0,0 1-1 0 0,0-1 1 0 0,0 0 0 0 0,0 1-1 0 0,-1-1 1 0 0,1 0-1 0 0,0 1 1 0 0,0-1-1 0 0,0 1 1 0 0,0-1 0 0 0,0 0-1 0 0,0 1 1 0 0,0-1-1 0 0,0 1 1 0 0,0-1-1 0 0,0 0 1 0 0,0 1-1 0 0,1-1 1 0 0,-1 1 0 0 0,0-1-1 0 0,0 0 1 0 0,0 1-1 0 0,0-1 1 0 0,1 0-1 0 0,-1 1 1 0 0,0-1 0 0 0,0 0-1 0 0,1 1 1 0 0,-1-1-1 0 0,0 0 1 0 0,1 0-1 0 0,-1 1 1 0 0,0-1-1 0 0,1 0 1 0 0,-1 0 0 0 0,0 1-1 0 0,1-1 1 0 0,-1 0-1 0 0,0 0 1 0 0,1 0-1 0 0,-1 0 1 0 0,1 0 0 0 0,-1 0-1 0 0,0 1 1 0 0,1-1-1 0 0,0 0 1 0 0,25 9 1125 0 0,59 6-304 0 0,99 5-1 0 0,-66-18-2828 0 0,-65-3-1591 0 0,-42 1 2104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6:59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1228 0 0,'0'0'2688'0'0,"2"0"-2109"0"0,2 8-464 0 0,-1 20 324 0 0,-2 0 1 0 0,-2 50-1 0 0,-1-16-102 0 0,2 156 1029 0 0,-17-211-1129 0 0,35-49 22 0 0,16-29-112 0 0,22-40-84 0 0,-49 100-34 0 0,10-20 18 0 0,2 1-1 0 0,1 1 1 0 0,1 1 0 0 0,29-28-1 0 0,-50 56-48 0 0,0 0 0 0 0,1 0 0 0 0,-1-1-1 0 0,0 1 1 0 0,1 0 0 0 0,-1 0 0 0 0,1 0-1 0 0,-1 0 1 0 0,0 0 0 0 0,1 0 0 0 0,-1 0-1 0 0,0 0 1 0 0,1 0 0 0 0,-1 1 0 0 0,1-1-1 0 0,-1 0 1 0 0,0 0 0 0 0,1 0 0 0 0,-1 0-1 0 0,0 0 1 0 0,1 1 0 0 0,-1-1 0 0 0,0 0-1 0 0,0 0 1 0 0,1 0 0 0 0,-1 1-1 0 0,0-1 1 0 0,1 0 0 0 0,-1 0 0 0 0,0 1-1 0 0,0-1 1 0 0,0 0 0 0 0,1 1 0 0 0,-1-1-1 0 0,0 0 1 0 0,0 1 0 0 0,0-1 0 0 0,0 0-1 0 0,0 1 1 0 0,8 20 38 0 0,-3 46 19 0 0,-5 71-1 0 0,-2-41 140 0 0,2-97-193 0 0,0 0 1 0 0,0 0-1 0 0,0 1 0 0 0,0-1 1 0 0,0 0-1 0 0,0 0 0 0 0,0 1 0 0 0,0-1 1 0 0,0 0-1 0 0,0 0 0 0 0,0 1 1 0 0,0-1-1 0 0,0 0 0 0 0,0 1 0 0 0,0-1 1 0 0,0 0-1 0 0,0 0 0 0 0,0 1 1 0 0,0-1-1 0 0,0 0 0 0 0,0 0 0 0 0,0 1 1 0 0,0-1-1 0 0,1 0 0 0 0,-1 0 1 0 0,0 1-1 0 0,0-1 0 0 0,0 0 0 0 0,0 0 1 0 0,1 0-1 0 0,-1 1 0 0 0,0-1 1 0 0,0 0-1 0 0,0 0 0 0 0,1 0 1 0 0,-1 0-1 0 0,0 0 0 0 0,0 1 0 0 0,1-1 1 0 0,-1 0-1 0 0,0 0 0 0 0,0 0 1 0 0,1 0-1 0 0,-1 0 0 0 0,0 0 0 0 0,12-10-7 0 0,8-21 17 0 0,2-6 20 0 0,3 0-1 0 0,1 2 1 0 0,1 1 0 0 0,53-50-1 0 0,-76 80 26 0 0,-3 2-35 0 0,1 1 0 0 0,-1-1 0 0 0,1 1 0 0 0,0-1 0 0 0,-1 1 0 0 0,1 0 0 0 0,0-1 0 0 0,0 1 0 0 0,0 0 0 0 0,0 0 0 0 0,0 0 0 0 0,0 0 0 0 0,4 0 0 0 0,-4 2-11 0 0,-1 0 1 0 0,1 0 0 0 0,-1 0-1 0 0,1 0 1 0 0,-1 0-1 0 0,0 0 1 0 0,1 1 0 0 0,-1-1-1 0 0,0 0 1 0 0,0 1-1 0 0,2 2 1 0 0,-3-4 1 0 0,3 5 16 0 0,0 0 0 0 0,-1 1 0 0 0,1-1 1 0 0,-1 0-1 0 0,0 1 0 0 0,0 0 1 0 0,-1-1-1 0 0,2 9 0 0 0,0-1-17 0 0,6 24-35 0 0,0-5 58 0 0,4 38 1 0 0,-4-34-190 0 0,-2-7-1554 0 0,-5-12-2481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6:59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1268 0 0,'45'2'5888'0'0,"-7"0"-5206"0"0,0-1 0 0 0,56-7 0 0 0,183-20 296 0 0,-263 26-1020 0 0,108-3-1164 0 0,-42 2-4281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00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55 1848 0 0,'1'-2'238'0'0,"-1"-1"0"0"0,1 1 0 0 0,0 0 0 0 0,0 0 0 0 0,0 0 0 0 0,0 0 0 0 0,0 0 0 0 0,0 0 0 0 0,1 0 0 0 0,-1 0 0 0 0,1 0 0 0 0,-1 1 0 0 0,1-1 0 0 0,0 0 0 0 0,0 1 0 0 0,0 0 0 0 0,0-1 0 0 0,0 1 0 0 0,3-2 0 0 0,0 1-24 0 0,-1-1 1 0 0,1 1-1 0 0,-1 0 0 0 0,1 0 1 0 0,-1 1-1 0 0,1-1 0 0 0,0 1 0 0 0,6 0 1 0 0,-9 0-175 0 0,0 2 0 0 0,0-1 0 0 0,0 0 0 0 0,0 0 0 0 0,0 0 0 0 0,0 1 0 0 0,0-1 0 0 0,0 1 0 0 0,0 0 0 0 0,0 0 0 0 0,0-1 0 0 0,0 1 0 0 0,0 1 0 0 0,0-1 0 0 0,-1 0 0 0 0,1 0 0 0 0,-1 0 0 0 0,3 3 0 0 0,3 2 53 0 0,-3-3-57 0 0,0 0 0 0 0,-1 0 1 0 0,1 1-1 0 0,-1-1 1 0 0,1 1-1 0 0,-1 0 1 0 0,0 0-1 0 0,-1 0 1 0 0,1 1-1 0 0,-1-1 1 0 0,0 1-1 0 0,0-1 0 0 0,0 1 1 0 0,0-1-1 0 0,0 7 1 0 0,1 4 35 0 0,-1 0 1 0 0,-1 0-1 0 0,0 21 1 0 0,-1-35-72 0 0,-1 6 18 0 0,0 0 1 0 0,0 0-1 0 0,-1 0 0 0 0,1 0 0 0 0,-2 0 1 0 0,1-1-1 0 0,-1 1 0 0 0,0-1 0 0 0,-4 8 0 0 0,-13 31 102 0 0,13-28-101 0 0,-2 1 0 0 0,1-1-1 0 0,-2 0 1 0 0,0 0 0 0 0,-1-1 0 0 0,-1-1-1 0 0,-1 0 1 0 0,0-1 0 0 0,0 0 0 0 0,-1-1 0 0 0,-1 0-1 0 0,-1-1 1 0 0,1-1 0 0 0,-24 12 0 0 0,36-21-21 0 0,0 0 1 0 0,0-1-1 0 0,0 0 0 0 0,0 0 1 0 0,0 0-1 0 0,0 0 1 0 0,-1 0-1 0 0,1-1 0 0 0,0 0 1 0 0,0 1-1 0 0,-1-1 1 0 0,1 0-1 0 0,0 0 1 0 0,0-1-1 0 0,-1 1 0 0 0,1-1 1 0 0,0 0-1 0 0,0 0 1 0 0,0 0-1 0 0,0 0 1 0 0,-4-2-1 0 0,4 1-15 0 0,1 0 0 0 0,-1 0 0 0 0,1 0 0 0 0,0 0 0 0 0,0 0 0 0 0,0-1 0 0 0,0 1 0 0 0,0-1 0 0 0,0 1 0 0 0,1-1 0 0 0,0 0 0 0 0,-1 1 0 0 0,1-1 0 0 0,0 0 0 0 0,0 0 0 0 0,0 0 0 0 0,1 0 0 0 0,-1 0 0 0 0,1 0 0 0 0,-1 0 0 0 0,1-6 0 0 0,0 7-32 0 0,0 0 29 0 0,0-1 0 0 0,0 1 0 0 0,0-1 0 0 0,0 1 0 0 0,0-1 0 0 0,0 1 0 0 0,1-1 0 0 0,-1 1 1 0 0,2-5-1 0 0,2 2 46 0 0,-1 1 0 0 0,1-1 0 0 0,0 1 1 0 0,0 0-1 0 0,0 0 0 0 0,1 0 1 0 0,0 0-1 0 0,-1 1 0 0 0,1-1 0 0 0,1 2 1 0 0,-1-1-1 0 0,0 0 0 0 0,1 1 1 0 0,-1 0-1 0 0,1 0 0 0 0,-1 1 0 0 0,1-1 1 0 0,0 1-1 0 0,0 0 0 0 0,0 1 1 0 0,0 0-1 0 0,0 0 0 0 0,-1 0 0 0 0,1 0 1 0 0,0 1-1 0 0,7 2 0 0 0,25 12 162 0 0,66 36 0 0 0,-69-32-236 0 0,0-1 0 0 0,64 22 0 0 0,-93-39-304 0 0,-1 1 0 0 0,1-1 0 0 0,0-1 0 0 0,0 1-1 0 0,-1-1 1 0 0,1 0 0 0 0,0 0 0 0 0,-1-1 0 0 0,1 0 0 0 0,0 0 0 0 0,-1 0 0 0 0,1 0-1 0 0,-1-1 1 0 0,1 0 0 0 0,-1 0 0 0 0,0-1 0 0 0,0 1 0 0 0,0-1 0 0 0,0 0 0 0 0,0-1-1 0 0,8-6 1 0 0,2-3-749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17.2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60 462 936 0 0,'0'0'695'0'0,"0"3"-111"0"0,0 14 4004 0 0,14-26-4242 0 0,10-18-318 0 0,-10 13 1 0 0,-1 0-1 0 0,0-1 1 0 0,-2 0-1 0 0,0-1 1 0 0,0 0-1 0 0,-1 0 1 0 0,-1-1-1 0 0,6-19 1 0 0,-5 10 3 0 0,-2 0 1 0 0,-1-1-1 0 0,-1 0 1 0 0,-2-1-1 0 0,2-32 1 0 0,-6 59-17 0 0,1-16-111 0 0,-1 15 93 0 0,1 1 0 0 0,-1-1 1 0 0,1 0-1 0 0,-1 0 0 0 0,0 1 1 0 0,0-1-1 0 0,0 0 0 0 0,0 0 1 0 0,0 1-1 0 0,0-1 0 0 0,0 0 1 0 0,-1 0-1 0 0,1 1 0 0 0,-1-1 1 0 0,1 0-1 0 0,-1 1 0 0 0,0-1 1 0 0,-1-2-1 0 0,-2-2 30 0 0,2 2-28 0 0,-1 0-1 0 0,1 1 1 0 0,-1-1-1 0 0,0 1 1 0 0,0 0-1 0 0,-5-4 0 0 0,7 6-4 0 0,0 1 0 0 0,0-1 0 0 0,0 0-1 0 0,0 1 1 0 0,0-1 0 0 0,0 1-1 0 0,0 0 1 0 0,0-1 0 0 0,0 1 0 0 0,0 0-1 0 0,0 0 1 0 0,0 0 0 0 0,0 0-1 0 0,0 0 1 0 0,-1 0 0 0 0,1 0 0 0 0,0 0-1 0 0,0 0 1 0 0,0 0 0 0 0,0 1-1 0 0,0-1 1 0 0,0 0 0 0 0,0 1 0 0 0,0-1-1 0 0,0 1 1 0 0,0-1 0 0 0,0 1-1 0 0,0-1 1 0 0,0 1 0 0 0,0 0 0 0 0,0 0-1 0 0,0-1 1 0 0,0 2 0 0 0,-7 7 1 0 0,1 0 1 0 0,0 0-1 0 0,1 0 0 0 0,0 1 1 0 0,1 0-1 0 0,0 0 1 0 0,0 1-1 0 0,1-1 1 0 0,0 1-1 0 0,1 0 0 0 0,-2 14 1 0 0,-1-3 108 0 0,-14 36 1 0 0,14-42-105 0 0,2 0 1 0 0,-1 0 0 0 0,2 1 0 0 0,0-1 0 0 0,0 26-1 0 0,-1-3 31 0 0,2-21 8 0 0,-9 48 54 0 0,3-37 85 0 0,-6 57-1 0 0,10-58-15 0 0,-11 82 718 0 0,8-75-729 0 0,35-37-162 0 0,1-11-230 0 0,0-1 1 0 0,45-29 0 0 0,-49 27-362 0 0,-14 9-343 0 0,0 0 0 0 0,0-1 0 0 0,-1 0 0 0 0,18-19 0 0 0,-25 23-131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01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1984 0 0,'0'0'3373'0'0,"0"5"-3130"0"0,0 9-122 0 0,1 0 1 0 0,0-1-1 0 0,1 1 1 0 0,1-1-1 0 0,0 0 1 0 0,1 0 0 0 0,0 0-1 0 0,1 0 1 0 0,0-1-1 0 0,13 22 1 0 0,-12-24-77 0 0,0 0 1 0 0,1 0-1 0 0,0-1 1 0 0,0 1 0 0 0,1-1-1 0 0,1-1 1 0 0,-1 0 0 0 0,1 0-1 0 0,0-1 1 0 0,1 0-1 0 0,0 0 1 0 0,0-1 0 0 0,14 6-1 0 0,-18-11-24 0 0,0 1 0 0 0,0-1 0 0 0,0 0 0 0 0,1 0 0 0 0,-1 0-1 0 0,1-1 1 0 0,-1 0 0 0 0,1-1 0 0 0,-1 1 0 0 0,0-1-1 0 0,1 0 1 0 0,-1-1 0 0 0,0 1 0 0 0,0-1 0 0 0,10-5 0 0 0,5-3-12 0 0,0-2 0 0 0,36-26 0 0 0,-44 29 13 0 0,-2 0 0 0 0,1-1 0 0 0,-2-1 1 0 0,1 0-1 0 0,-1 0 0 0 0,-1-1 0 0 0,0 0 0 0 0,-1-1 0 0 0,10-19 0 0 0,-3-24 87 0 0,-12 41-73 0 0,-3 13-51 0 0,0-3-12 0 0,1 4 29 0 0,-1-1 0 0 0,0 1 0 0 0,0-1 1 0 0,0 1-1 0 0,0-1 0 0 0,0 1 1 0 0,0-1-1 0 0,-1 1 0 0 0,1-1 0 0 0,0 1 1 0 0,-1 0-1 0 0,1-1 0 0 0,-2-1 0 0 0,-37-37 26 0 0,36 37-32 0 0,0 1 0 0 0,0-1 0 0 0,-1 1 0 0 0,0-1 0 0 0,1 1 0 0 0,-1 0 0 0 0,0 0 0 0 0,0 1 0 0 0,0-1 0 0 0,0 1 0 0 0,0 0 0 0 0,-7-1 0 0 0,9 3 0 0 0,1-1 0 0 0,-1 1-1 0 0,0-1 1 0 0,0 1-1 0 0,1 0 1 0 0,-1-1-1 0 0,1 1 1 0 0,-1 0-1 0 0,1 0 1 0 0,-1 0 0 0 0,1 0-1 0 0,-1 0 1 0 0,1 1-1 0 0,0-1 1 0 0,0 0-1 0 0,0 1 1 0 0,0-1-1 0 0,0 1 1 0 0,-2 2 0 0 0,-17 36-33 0 0,14-28-7 0 0,-4 9 69 0 0,1 1 1 0 0,1 0-1 0 0,1 1 0 0 0,1-1 1 0 0,-6 41-1 0 0,-3 120-36 0 0,15-183 11 0 0,-4 416 285 0 0,5-235-1626 0 0,0-180 1248 0 0,-1-1 0 0 0,0 1 0 0 0,1-1 0 0 0,-1 1 0 0 0,0-1 0 0 0,1 1 0 0 0,-1-1 0 0 0,0 0 0 0 0,1 1 0 0 0,-1-1 0 0 0,1 0 0 0 0,-1 0 0 0 0,1 1 0 0 0,-1-1 0 0 0,1 0 0 0 0,-1 0 0 0 0,1 1 0 0 0,-1-1 0 0 0,1 0 0 0 0,-1 0 0 0 0,1 0 1 0 0,-1 0-1 0 0,1 0 0 0 0,-1 0 0 0 0,1 0 0 0 0,-1 0 0 0 0,1 0 0 0 0,-1 0 0 0 0,1 0 0 0 0,-1 0 0 0 0,1 0 0 0 0,-1-1 0 0 0,1 1 0 0 0,-1 0 0 0 0,1 0 0 0 0,-1 0 0 0 0,1-1 0 0 0,-1 1 0 0 0,1-1 0 0 0,3-5-1155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02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 1944 0 0,'3'-4'3284'0'0,"11"-12"-2088"0"0,-5 9-1050 0 0,0 0 1 0 0,1 1 0 0 0,0 0-1 0 0,0 1 1 0 0,0 0-1 0 0,1 1 1 0 0,-1 0-1 0 0,1 0 1 0 0,0 1 0 0 0,0 1-1 0 0,22-3 1 0 0,-32 5-104 0 0,0 0-33 0 0,0 0 1 0 0,0-1-1 0 0,0 1 0 0 0,0 0 1 0 0,-1 0-1 0 0,1-1 0 0 0,0 1 1 0 0,0 0-1 0 0,0 0 0 0 0,0 0 1 0 0,0 0-1 0 0,0 0 0 0 0,0 1 1 0 0,0-1-1 0 0,0 0 0 0 0,0 0 1 0 0,0 0-1 0 0,0 1 0 0 0,0-1 1 0 0,-1 1-1 0 0,1-1 0 0 0,0 1 1 0 0,0-1-1 0 0,0 1 0 0 0,-1-1 0 0 0,1 1 1 0 0,0 0-1 0 0,-1-1 0 0 0,1 1 1 0 0,0 0-1 0 0,-1-1 0 0 0,1 1 1 0 0,-1 0-1 0 0,1 0 0 0 0,-1 0 1 0 0,1 0-1 0 0,-1 0 0 0 0,2 2 6 0 0,-1 0 0 0 0,0 0-1 0 0,0 0 1 0 0,0 1-1 0 0,0-1 1 0 0,0 0-1 0 0,-1 0 1 0 0,1 0 0 0 0,-1 7-1 0 0,-2 4 6 0 0,-1-1-1 0 0,0 1 1 0 0,-1 0-1 0 0,-1-1 1 0 0,0 0-1 0 0,-1 0 1 0 0,-10 17-1 0 0,1-5 41 0 0,-1-2 0 0 0,-32 39 0 0 0,47-62-33 0 0,0 1 0 0 0,1 0 0 0 0,-1-1 0 0 0,0 1 0 0 0,1 0 1 0 0,-1 0-1 0 0,1-1 0 0 0,-1 1 0 0 0,1 0 0 0 0,-1 0 0 0 0,1 0 0 0 0,-1 0 0 0 0,1 0 0 0 0,0 0 1 0 0,0 0-1 0 0,-1 0 0 0 0,1-1 0 0 0,0 1 0 0 0,0 0 0 0 0,0 0 0 0 0,0 2 0 0 0,1-2-13 0 0,-1-1 0 0 0,1 1 0 0 0,-1 0 0 0 0,1-1 0 0 0,-1 1 0 0 0,1-1 1 0 0,-1 1-1 0 0,1-1 0 0 0,0 1 0 0 0,-1-1 0 0 0,1 1 0 0 0,0-1 0 0 0,0 1 0 0 0,-1-1 0 0 0,1 0 0 0 0,0 0 0 0 0,0 1 0 0 0,0-1 0 0 0,-1 0 0 0 0,2 0 0 0 0,9 1 35 0 0,0 0 0 0 0,0-1 0 0 0,14-1 0 0 0,-8 0 40 0 0,7 0-254 0 0,1-1 0 0 0,44-10-1 0 0,-43 6-1082 0 0,1 2-1 0 0,27-2 1 0 0,-15 6-1405 0 0,-25 0 1426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03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24 223 1452 0 0,'0'0'348'0'0,"0"-4"-39"0"0,-1 0-239 0 0,0 1-1 0 0,0-1 1 0 0,0 0 0 0 0,0 0-1 0 0,-1 1 1 0 0,1-1 0 0 0,-1 1-1 0 0,0 0 1 0 0,-3-5 0 0 0,2 4-72 0 0,2 3 34 0 0,1 0 0 0 0,-1 0 0 0 0,1 0 0 0 0,0 0 1 0 0,-1 0-1 0 0,1 0 0 0 0,0 0 0 0 0,0 0 1 0 0,0 0-1 0 0,0 0 0 0 0,0 0 0 0 0,0 0 0 0 0,0 0 1 0 0,0 0-1 0 0,0 0 0 0 0,0 0 0 0 0,0 0 1 0 0,1 0-1 0 0,-1 0 0 0 0,0 0 0 0 0,1 0 0 0 0,-1 1 1 0 0,1-1-1 0 0,-1 0 0 0 0,1 0 0 0 0,-1 0 0 0 0,1 0 1 0 0,0 0-1 0 0,0 0-14 0 0,-1 1 0 0 0,0 0 0 0 0,1-1 1 0 0,-1 1-1 0 0,1 0 0 0 0,-1 0 0 0 0,0-1 0 0 0,1 1 0 0 0,-1 0 0 0 0,1 0 1 0 0,-1 0-1 0 0,1 0 0 0 0,-1-1 0 0 0,1 1 0 0 0,-1 0 0 0 0,0 0 1 0 0,1 0-1 0 0,-1 0 0 0 0,1 0 0 0 0,-1 0 0 0 0,1 0 0 0 0,-1 0 0 0 0,1 1 1 0 0,-1-1-1 0 0,1 0 0 0 0,-1 0 0 0 0,1 0 0 0 0,-1 0 0 0 0,0 1 0 0 0,1-1 1 0 0,-1 0-1 0 0,1 0 0 0 0,-1 1 0 0 0,0-1 0 0 0,1 0 0 0 0,-1 1 1 0 0,0-1-1 0 0,1 0 0 0 0,-1 1 0 0 0,0-1 0 0 0,1 0 0 0 0,-1 1 0 0 0,0-1 1 0 0,0 1-1 0 0,0-1 0 0 0,1 1 0 0 0,-1-1 0 0 0,0 0 0 0 0,0 1 1 0 0,0-1-1 0 0,0 1 0 0 0,0-1 0 0 0,0 1 0 0 0,0-1 0 0 0,0 2 0 0 0,30 118 571 0 0,20 70-52 0 0,-19-75-316 0 0,-19-59-26 0 0,5 16 798 0 0,-16-72-985 0 0,-1 0 0 0 0,1 0 0 0 0,-1 0-1 0 0,0 0 1 0 0,1 0 0 0 0,-1 1-1 0 0,0-1 1 0 0,1 0 0 0 0,-1 0 0 0 0,0 1-1 0 0,0-1 1 0 0,1 0 0 0 0,-1 0 0 0 0,0 1-1 0 0,0-1 1 0 0,1 0 0 0 0,-1 1 0 0 0,0-1-1 0 0,0 0 1 0 0,0 1 0 0 0,1-1-1 0 0,-1 0 1 0 0,0 1 0 0 0,0-1 0 0 0,0 0-1 0 0,0 1 1 0 0,4 5 85 0 0,4-13 67 0 0,40-62 226 0 0,39-75 1 0 0,28-43-130 0 0,-90 152-307 0 0,9-15-282 0 0,2 2 0 0 0,2 1 1 0 0,63-60-1 0 0,-69 79-3637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03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1648 0 0,'-3'11'458'0'0,"1"1"1"0"0,0-1-1 0 0,1 1 1 0 0,0 0-1 0 0,1-1 0 0 0,1 17 1 0 0,0 4 398 0 0,0-29-834 0 0,-1-1 0 0 0,1 0 0 0 0,0 0 0 0 0,0 1 0 0 0,0-1 0 0 0,0 0 0 0 0,0 0 1 0 0,0 0-1 0 0,0 0 0 0 0,1 0 0 0 0,-1-1 0 0 0,1 1 0 0 0,-1 0 0 0 0,1-1 0 0 0,0 1 0 0 0,0-1 0 0 0,0 1 1 0 0,0-1-1 0 0,0 0 0 0 0,0 0 0 0 0,0 0 0 0 0,0 0 0 0 0,0 0 0 0 0,0 0 0 0 0,1-1 0 0 0,-1 1 0 0 0,0-1 0 0 0,0 1 1 0 0,1-1-1 0 0,-1 0 0 0 0,0 0 0 0 0,1 0 0 0 0,-1 0 0 0 0,0-1 0 0 0,1 1 0 0 0,-1 0 0 0 0,0-1 0 0 0,0 0 0 0 0,1 1 1 0 0,2-3-1 0 0,14-10 13 0 0,-1 0 0 0 0,18-17 0 0 0,10-9-143 0 0,-41 36 52 0 0,15-10 176 0 0,-15 15 3 0 0,-6 12-63 0 0,-10 32 92 0 0,2 0-1 0 0,-3 55 1 0 0,11-91-153 0 0,0 2 2 0 0,1 0 0 0 0,0 0 0 0 0,3 23 0 0 0,-3-33-114 0 0,0 0 0 0 0,1 0 1 0 0,-1 1-1 0 0,1-1 1 0 0,0 0-1 0 0,0 0 0 0 0,0 0 1 0 0,0 0-1 0 0,0 0 0 0 0,0 0 1 0 0,0 0-1 0 0,1 0 1 0 0,-1-1-1 0 0,1 1 0 0 0,-1 0 1 0 0,1-1-1 0 0,0 1 0 0 0,0-1 1 0 0,-1 0-1 0 0,1 0 1 0 0,0 1-1 0 0,0-1 0 0 0,0 0 1 0 0,1-1-1 0 0,3 2 0 0 0,1-2-973 0 0,-1-3-146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04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1 1932 0 0,'-1'0'124'0'0,"-1"1"-1"0"0,0 0 1 0 0,1-1 0 0 0,-1 1-1 0 0,1 0 1 0 0,-1 0-1 0 0,1 0 1 0 0,0 0 0 0 0,-1 0-1 0 0,1 0 1 0 0,0 0 0 0 0,0 1-1 0 0,-1-1 1 0 0,1 0-1 0 0,0 1 1 0 0,0-1 0 0 0,1 1-1 0 0,-1-1 1 0 0,0 1-1 0 0,-1 1 1 0 0,-16 42 228 0 0,14-35-122 0 0,-24 60 237 0 0,3 2 1 0 0,3 1-1 0 0,4 0 0 0 0,-15 118 1 0 0,30-160-499 0 0,-1-5 104 0 0,2 0-1 0 0,1 0 0 0 0,1 0 0 0 0,7 45 0 0 0,3-30-930 0 0,32 78-1 0 0,-41-117 691 0 0,-1-1 0 0 0,1 1 0 0 0,0-1 1 0 0,0 1-1 0 0,-1-1 0 0 0,1 1 0 0 0,0-1 0 0 0,0 0 0 0 0,0 0 1 0 0,1 1-1 0 0,-1-1 0 0 0,0 0 0 0 0,0 0 0 0 0,1 0 1 0 0,-1 0-1 0 0,0 0 0 0 0,1-1 0 0 0,-1 1 0 0 0,1 0 0 0 0,1 0 1 0 0,5 1-1153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04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74 988 0 0,'4'99'3218'0'0,"-2"-85"-3091"0"0,0 0 0 0 0,0 0-1 0 0,1 0 1 0 0,1 0 0 0 0,1-1-1 0 0,8 21 1 0 0,3 5 174 0 0,-13-28-205 0 0,2 0 1 0 0,0-1-1 0 0,0 1 1 0 0,1-2-1 0 0,0 1 1 0 0,14 17-1 0 0,-17-24-64 0 0,0 0 0 0 0,-1 0 1 0 0,1-1-1 0 0,0 1 0 0 0,0-1 0 0 0,0 0 0 0 0,1 1 1 0 0,-1-1-1 0 0,1-1 0 0 0,-1 1 0 0 0,1 0 1 0 0,-1-1-1 0 0,1 0 0 0 0,0 0 0 0 0,0 0 0 0 0,0 0 1 0 0,-1-1-1 0 0,1 1 0 0 0,0-1 0 0 0,0 0 1 0 0,0 0-1 0 0,0-1 0 0 0,0 1 0 0 0,0-1 0 0 0,3-1 1 0 0,6-2-8 0 0,-1-2 0 0 0,-1 0 0 0 0,1 0 0 0 0,-1-1 1 0 0,0 0-1 0 0,-1-1 0 0 0,0 0 0 0 0,0-1 0 0 0,0 0 0 0 0,-1-1 1 0 0,-1 0-1 0 0,10-14 0 0 0,-7 8-4 0 0,0 0 0 0 0,-1-1-1 0 0,-1-1 1 0 0,0 1 0 0 0,-1-1 0 0 0,-2-1-1 0 0,9-34 1 0 0,-13 46-21 0 0,-1 1 0 0 0,0 0 0 0 0,-1-1 0 0 0,0-10 0 0 0,0-24 7 0 0,-1 37-7 0 0,0 0 0 0 0,1 1 1 0 0,-1-1-1 0 0,0 0 0 0 0,-1 1 1 0 0,1-1-1 0 0,-1 1 0 0 0,1-1 1 0 0,-1 1-1 0 0,0 0 1 0 0,-1-1-1 0 0,1 1 0 0 0,0 0 1 0 0,-1 1-1 0 0,-4-5 0 0 0,5 5-3 0 0,0 0-1 0 0,0 1 0 0 0,0-1 0 0 0,0 1 0 0 0,0-1 1 0 0,0 1-1 0 0,0 0 0 0 0,0 0 0 0 0,-1 0 1 0 0,1 0-1 0 0,0 0 0 0 0,-1 1 0 0 0,1-1 0 0 0,0 1 1 0 0,-1 0-1 0 0,1-1 0 0 0,-1 1 0 0 0,1 0 1 0 0,-1 0-1 0 0,1 0 0 0 0,0 1 0 0 0,-1-1 1 0 0,1 1-1 0 0,-1-1 0 0 0,1 1 0 0 0,0 0 0 0 0,-5 2 1 0 0,1 1-8 0 0,0 0-1 0 0,0 1 1 0 0,0 0 0 0 0,0 0 0 0 0,1 0 0 0 0,0 1 0 0 0,0-1 0 0 0,0 1-1 0 0,-6 11 1 0 0,4-3 15 0 0,0-1 0 0 0,1 2-1 0 0,0-1 1 0 0,-5 19 0 0 0,2 10-31 0 0,1-1 0 0 0,-3 64 0 0 0,4 286 127 0 0,7-265-48 0 0,0-105-65 0 0,-1 0 0 0 0,-6 30 0 0 0,-2 31-68 0 0,6 88-1377 0 0,5-168 878 0 0,-1-2 476 0 0,0 0 76 0 0,-1-1 1 0 0,0 1-1 0 0,1-1 0 0 0,-1 1 0 0 0,1 0 0 0 0,-1-1 1 0 0,0 1-1 0 0,1-1 0 0 0,-1 1 0 0 0,1-1 0 0 0,0 1 1 0 0,-1-1-1 0 0,1 0 0 0 0,-1 1 0 0 0,1-1 0 0 0,0 0 1 0 0,-1 1-1 0 0,1-1 0 0 0,0 0 0 0 0,-1 0 0 0 0,1 0 1 0 0,0 1-1 0 0,-1-1 0 0 0,1 0 0 0 0,0 0 0 0 0,-1 0 1 0 0,1 0-1 0 0,0 0 0 0 0,0 0 0 0 0,-1 0 0 0 0,1-1 1 0 0,1 1-1 0 0,3-7-430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05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 1844 0 0,'27'95'1781'0'0,"15"102"-1"0"0,-33-152-1496 0 0,1 13 36 0 0,-2 1-1 0 0,-1 84 0 0 0,-8-116-258 0 0,-2 1-1 0 0,0-1 1 0 0,-2 0 0 0 0,-11 35-1 0 0,-43 106 208 0 0,58-164-268 0 0,-39 91-91 0 0,-14 44-177 0 0,45-120 86 0 0,0 1-595 0 0,7-6-2474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05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1440 0 0,'10'2'562'0'0,"0"0"-1"0"0,0-1 0 0 0,0-1 1 0 0,1 1-1 0 0,-1-2 1 0 0,14-1-1 0 0,18-1 152 0 0,171 3 635 0 0,-121 0-6042 0 0,-80 0 3557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06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1508 0 0,'-1'1'721'0'0,"1"-1"-649"0"0,0 0 0 0 0,0 0 0 0 0,-1 1 0 0 0,1-1 0 0 0,0 0 0 0 0,0 0 0 0 0,0 0 0 0 0,0 1 0 0 0,0-1 0 0 0,0 0 0 0 0,0 0 0 0 0,0 0 0 0 0,0 1 0 0 0,0-1 0 0 0,0 0 0 0 0,0 0 0 0 0,2 3 1153 0 0,-2-3-1153 0 0,13 6 1372 0 0,24 2-1006 0 0,-29-7-207 0 0,27 5-2 0 0,66 2-1 0 0,-11-8-2655 0 0,-61 0 779 0 0,-3 0 391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13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17 1044 0 0,'1'0'128'0'0,"-1"-1"0"0"0,0 1 0 0 0,0-1 0 0 0,0 0 0 0 0,0 1 0 0 0,0-1 0 0 0,0 0 0 0 0,0 1-1 0 0,0-1 1 0 0,0 1 0 0 0,0-1 0 0 0,0 0 0 0 0,-1 1 0 0 0,1-1 0 0 0,0 1 0 0 0,0-1 0 0 0,0 0 0 0 0,-1 1 0 0 0,1-1 0 0 0,0 1 0 0 0,-1-1 0 0 0,1 1 0 0 0,-1-1 0 0 0,1 1-1 0 0,0 0 1 0 0,-1-1 0 0 0,1 1 0 0 0,-1-1 0 0 0,1 1 0 0 0,-1-1 0 0 0,-1 1-55 0 0,1 1-1 0 0,0-1 1 0 0,0 0-1 0 0,0 1 0 0 0,0-1 1 0 0,0 0-1 0 0,0 1 1 0 0,0-1-1 0 0,0 1 1 0 0,0 0-1 0 0,0-1 1 0 0,1 1-1 0 0,-1 0 1 0 0,0-1-1 0 0,-1 3 1 0 0,-37 44-631 0 0,31-36 1006 0 0,-12 16-342 0 0,-16 20 150 0 0,-63 64 0 0 0,82-93-183 0 0,0 0 1 0 0,2 2-1 0 0,-13 20 1 0 0,-6 7-278 0 0,25-36-1760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18.0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75 0 2064 0 0,'-6'28'3008'0'0,"-44"148"-449"0"0,39-148-2015 0 0,4-16-717 0 0,8-24 19 0 0,1 1 0 0 0,1-1 0 0 0,0 1 0 0 0,1 0 1 0 0,7-17-1 0 0,-10 27 152 0 0,0 1 0 0 0,-1-1 1 0 0,1 0-1 0 0,0 0 1 0 0,0 1-1 0 0,0-1 1 0 0,0 0-1 0 0,-1 1 0 0 0,1-1 1 0 0,0 1-1 0 0,0-1 1 0 0,0 1-1 0 0,0 0 0 0 0,0-1 1 0 0,0 1-1 0 0,0 0 1 0 0,0 0-1 0 0,1 0 0 0 0,-1 0 1 0 0,0-1-1 0 0,0 2 1 0 0,0-1-1 0 0,0 0 0 0 0,0 0 1 0 0,0 0-1 0 0,0 0 1 0 0,0 1-1 0 0,0-1 1 0 0,0 0-1 0 0,1 1 0 0 0,20 0-158 0 0,-21-1 168 0 0,16-2-60 0 0,-10-1 33 0 0,0 0 0 0 0,0-1 0 0 0,0 0 0 0 0,0 0 0 0 0,0 0 1 0 0,-1-1-1 0 0,0 0 0 0 0,0 0 0 0 0,0-1 0 0 0,-1 0 0 0 0,1 0 1 0 0,-2 0-1 0 0,1 0 0 0 0,-1-1 0 0 0,7-13 0 0 0,17-25 186 0 0,-35 95 882 0 0,4-40-1099 0 0,1 0-1 0 0,0-1 0 0 0,0 1 0 0 0,1 0 0 0 0,0 18 1 0 0,1-27-148 0 0,0 8-4325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13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14 928 0 0,'-3'-14'3661'0'0,"5"20"-3138"0"0,2 12-214 0 0,-2-1 0 0 0,0 1 0 0 0,-1 0-1 0 0,-2 32 1 0 0,1 28-51 0 0,6 38 200 0 0,5-1-1 0 0,32 142 1 0 0,-31-205-386 0 0,18 59-138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14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76 1712 0 0,'14'1'2702'0'0,"183"-35"17"0"0,-149 26-2373 0 0,207-23-121 0 0,-146 27-5120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14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1544 0 0,'-2'4'480'0'0,"0"0"0"0"0,1 0 0 0 0,-1 0 0 0 0,1 1 0 0 0,0-1 0 0 0,0 8 0 0 0,-9 47 337 0 0,6-44-563 0 0,2 1 0 0 0,-3 29 0 0 0,3-7 40 0 0,0-29-224 0 0,1 0 1 0 0,1 1 0 0 0,-1-1-1 0 0,2 1 1 0 0,-1-1-1 0 0,1 0 1 0 0,5 18-1 0 0,-5-24-73 0 0,2 7 58 0 0,1-1-1 0 0,0 1 1 0 0,7 11-1 0 0,-11-19-40 0 0,1-1-1 0 0,0 1 0 0 0,0 0 1 0 0,0-1-1 0 0,1 1 1 0 0,-1-1-1 0 0,0 1 0 0 0,1-1 1 0 0,-1 0-1 0 0,1 1 0 0 0,-1-1 1 0 0,1 0-1 0 0,-1 0 1 0 0,1 0-1 0 0,0 0 0 0 0,-1 0 1 0 0,1-1-1 0 0,0 1 0 0 0,0 0 1 0 0,0-1-1 0 0,0 1 1 0 0,0-1-1 0 0,0 0 0 0 0,0 0 1 0 0,-1 0-1 0 0,4 0 0 0 0,-4 0-35 0 0,7-3 62 0 0,-1 0-35 0 0,0-1 0 0 0,0 1 0 0 0,-1-1 0 0 0,1 0-1 0 0,-1-1 1 0 0,0 0 0 0 0,0 0 0 0 0,0 0 0 0 0,8-11-1 0 0,1-5 3 0 0,0-1 0 0 0,-2 0-1 0 0,-1-1 1 0 0,0-1-1 0 0,-2 0 1 0 0,-1-1 0 0 0,0 0-1 0 0,4-28 1 0 0,-10 38 462 0 0,-8 32-263 0 0,-9 33-11 0 0,-1 39 249 0 0,-7 142-1 0 0,21-213-404 0 0,-1 168 232 0 0,3-105-479 0 0,-1-71 133 0 0,0-1 0 0 0,1 1 0 0 0,0 0 0 0 0,1-1 0 0 0,0 0 0 0 0,1 1 0 0 0,-1-1 0 0 0,7 12 0 0 0,-4-8-141 0 0,-5-12 147 0 0,1 0 0 0 0,-1 1 0 0 0,0-1 0 0 0,1 0 0 0 0,-1 0 0 0 0,1 0 0 0 0,-1 0-1 0 0,1 0 1 0 0,-1 0 0 0 0,1-1 0 0 0,0 1 0 0 0,0 0 0 0 0,-1 0 0 0 0,1 0 0 0 0,0-1 0 0 0,0 1 0 0 0,0 0 0 0 0,2 0 0 0 0,-3-1-5 0 0,1 0 0 0 0,-1 0 0 0 0,1 0 0 0 0,0 0 0 0 0,-1 0 0 0 0,1 0 0 0 0,-1 0 0 0 0,1 0 0 0 0,0-1 0 0 0,-1 1 0 0 0,1 0 0 0 0,-1 0 0 0 0,1-1 0 0 0,-1 1 0 0 0,1 0 0 0 0,-1-1 0 0 0,1 1 0 0 0,-1-1 0 0 0,1 1 0 0 0,-1 0 0 0 0,1-1 0 0 0,-1 1 0 0 0,1-2 0 0 0,3-5-622 0 0,0 0 0 0 0,0 0-1 0 0,5-15 1 0 0,-6 16 555 0 0,9-26-1100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15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78 1240 0 0,'0'80'4116'0'0,"0"38"-2819"0"0,1-106-1238 0 0,1 0-1 0 0,0 0 1 0 0,0 0-1 0 0,2 0 0 0 0,-1 0 1 0 0,2-1-1 0 0,-1 1 1 0 0,2-1-1 0 0,-1-1 1 0 0,1 1-1 0 0,1-1 0 0 0,0 0 1 0 0,1 0-1 0 0,0-1 1 0 0,0 0-1 0 0,1 0 1 0 0,0-1-1 0 0,10 8 0 0 0,-14-13-34 0 0,0-1 0 0 0,-1 1 0 0 0,1-1-1 0 0,0 0 1 0 0,1 0 0 0 0,-1-1-1 0 0,0 1 1 0 0,0-1 0 0 0,1 0 0 0 0,-1-1-1 0 0,0 1 1 0 0,1-1 0 0 0,-1 0-1 0 0,0-1 1 0 0,10-1 0 0 0,1-2-2 0 0,1 0 0 0 0,-1-2 0 0 0,23-10 0 0 0,-29 12-23 0 0,4-4 10 0 0,0-1 0 0 0,0 0 0 0 0,-1 0 1 0 0,0-2-1 0 0,-1 1 0 0 0,0-2 0 0 0,0 1 0 0 0,-1-2 0 0 0,-1 1 0 0 0,0-1 1 0 0,-1-1-1 0 0,12-23 0 0 0,-15 23-13 0 0,-1-1 1 0 0,0 1 0 0 0,-1-1-1 0 0,-1 0 1 0 0,0 0 0 0 0,-1-1-1 0 0,-1 1 1 0 0,-1-31 0 0 0,0 41 4 0 0,0-1 0 0 0,-1 1 0 0 0,0-1 0 0 0,-1 1 0 0 0,1-1 0 0 0,-1 1 0 0 0,0 0 0 0 0,0 0 0 0 0,0 0 0 0 0,-1 0 0 0 0,0 0 0 0 0,0 0 0 0 0,-4-4 0 0 0,1 1-2 0 0,-1 1 0 0 0,-1-1-1 0 0,0 1 1 0 0,0 0 0 0 0,0 1-1 0 0,-9-6 1 0 0,15 11-25 0 0,1 1 27 0 0,-1 0-1 0 0,0 0 1 0 0,0 0 0 0 0,1 1-1 0 0,-1-1 1 0 0,0 1-1 0 0,0-1 1 0 0,1 1 0 0 0,-1-1-1 0 0,0 1 1 0 0,1 0-1 0 0,-1 0 1 0 0,1 0 0 0 0,-1 0-1 0 0,1 0 1 0 0,-1 0 0 0 0,1 0-1 0 0,0 1 1 0 0,0-1-1 0 0,-1 0 1 0 0,0 3 0 0 0,-2 0-5 0 0,-2 2-8 0 0,-1 2-1 0 0,1-1 1 0 0,1 1 0 0 0,-1 0-1 0 0,2 0 1 0 0,-1 0 0 0 0,1 1-1 0 0,-7 18 1 0 0,2 5 61 0 0,-8 40 0 0 0,11-39 15 0 0,-43 322 54 0 0,28-165-38 0 0,-17 242-209 0 0,37-414 25 0 0,0 31-832 0 0,1-49 898 0 0,0 1-1 0 0,0-1 1 0 0,0 0-1 0 0,0 0 1 0 0,0 0 0 0 0,0 1-1 0 0,0-1 1 0 0,0 0-1 0 0,0 0 1 0 0,0 1 0 0 0,0-1-1 0 0,0 0 1 0 0,0 0 0 0 0,0 0-1 0 0,0 1 1 0 0,0-1-1 0 0,0 0 1 0 0,1 0 0 0 0,-1 1-1 0 0,0-1 1 0 0,0 0-1 0 0,0 0 1 0 0,0 0 0 0 0,0 0-1 0 0,1 1 1 0 0,-1-1-1 0 0,0 0 1 0 0,0 0 0 0 0,0 0-1 0 0,1 0 1 0 0,-1 0 0 0 0,0 1-1 0 0,0-1 1 0 0,0 0-1 0 0,1 0 1 0 0,-1 0 0 0 0,0 0-1 0 0,0 0 1 0 0,1 0-1 0 0,7-7-1018 0 0,4-15-398 0 0,-2-4 47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16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1 936 0 0,'3'-1'1530'0'0,"3"2"-387"0"0,-13 7-773 0 0,-3 18 513 0 0,-33 60 150 0 0,-17 45 88 0 0,45-103-936 0 0,13-23-131 0 0,-1-1 1 0 0,1 1 0 0 0,-1 0 0 0 0,1 0-1 0 0,0 0 1 0 0,1 0 0 0 0,-1 0 0 0 0,0 7-1 0 0,2-11-59 0 0,-1 0 12 0 0,1 0-1 0 0,-1 0 1 0 0,1 0 0 0 0,-1 1 0 0 0,1-1-1 0 0,0 0 1 0 0,-1 0 0 0 0,1 1-1 0 0,0-1 1 0 0,0 0 0 0 0,0 0 0 0 0,0 1-1 0 0,0-1 1 0 0,0 0 0 0 0,0 1-1 0 0,0-1 1 0 0,0 0 0 0 0,1 0 0 0 0,-1 1-1 0 0,0-1 1 0 0,1 0 0 0 0,-1 0-1 0 0,1 0 1 0 0,0 1 0 0 0,-1-1 0 0 0,1 0-1 0 0,0 0 1 0 0,0 0 0 0 0,0 0-1 0 0,-1 0 1 0 0,1 0 0 0 0,0-1 0 0 0,0 1-1 0 0,0 0 1 0 0,0 0 0 0 0,1-1-1 0 0,-1 1 1 0 0,0 0 0 0 0,0-1 0 0 0,0 0-1 0 0,1 1 1 0 0,1 0 0 0 0,4 1 42 0 0,0 0 1 0 0,0 0-1 0 0,0-1 1 0 0,0 0 0 0 0,14 0-1 0 0,-10-1-71 0 0,-4 1-120 0 0,0-1 1 0 0,1 0 0 0 0,-1 0 0 0 0,0-1 0 0 0,1 0-1 0 0,-1 0 1 0 0,0-1 0 0 0,0 0 0 0 0,0 0 0 0 0,7-3 0 0 0,15-11-2698 0 0,-24 14 1643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37:16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 1700 0 0,'3'-3'2683'0'0,"-5"17"-1786"0"0,-8 20-578 0 0,-35 145 1125 0 0,15-57-645 0 0,23-91-598 0 0,2-1-1 0 0,0 1 1 0 0,1 46 0 0 0,4-4-5782 0 0,0-73 5579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38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1184 0 0,'0'0'4986'0'0,"8"2"-4955"0"0,-6-1-30 0 0,1 0 1 0 0,0 0 0 0 0,-1 0 0 0 0,1 0 0 0 0,-1 0-1 0 0,0 0 1 0 0,1 0 0 0 0,-1 1 0 0 0,0-1-1 0 0,3 3 1 0 0,-3-1 8 0 0,0 0 0 0 0,0 0 0 0 0,-1 0-1 0 0,1 0 1 0 0,0 0 0 0 0,-1 0 0 0 0,0 0 0 0 0,0 0-1 0 0,0 1 1 0 0,0-1 0 0 0,0 6 0 0 0,19 211 408 0 0,-15-142-261 0 0,20 113 1 0 0,-22-177-158 0 0,4 21 13 0 0,1 0 0 0 0,2-1-1 0 0,21 50 1 0 0,-25-70 67 0 0,5 6 303 0 0,-11-20-380 0 0,1 0 0 0 0,-1 0 0 0 0,1 0 0 0 0,0 0 0 0 0,-1 0 0 0 0,1 0 0 0 0,-1 0 0 0 0,1-1 1 0 0,0 1-1 0 0,-1 0 0 0 0,1 0 0 0 0,-1 0 0 0 0,1-1 0 0 0,-1 1 0 0 0,1 0 0 0 0,-1-1 0 0 0,1 1 0 0 0,-1 0 1 0 0,1-1-1 0 0,-1 1 0 0 0,1-1 0 0 0,-1 1 0 0 0,1-1 0 0 0,-1 1 0 0 0,0-1 0 0 0,1 1 0 0 0,-1-1 0 0 0,0 1 1 0 0,0-1-1 0 0,1 1 0 0 0,-1-1 0 0 0,0 1 0 0 0,0-2 0 0 0,7-11 56 0 0,0-1-1 0 0,9-27 1 0 0,5-11 42 0 0,32-62-66 0 0,23-44 16 0 0,98-123 108 0 0,-77 126-292 0 0,-97 155 50 0 0,1-1 0 0 0,-1 1 0 0 0,0 0 0 0 0,2-2-996 0 0,-2 1 996 0 0,0 1 0 0 0,0 0 0 0 0,0 0 0 0 0,0 0 0 0 0,0-1 0 0 0,0 1 0 0 0,0 0 0 0 0,0 0 0 0 0,0-1 0 0 0,0 1 0 0 0,0 0 0 0 0,0 0 0 0 0,0-1 0 0 0,0 1 0 0 0,0 0 0 0 0,0 0 0 0 0,0 0 0 0 0,-1-1 0 0 0,1 1 0 0 0,0 0 0 0 0,0 0 0 0 0,0-1 0 0 0,-3 0-996 0 0,3 1 996 0 0,0 0 0 0 0,0-1 1 0 0,0 1-1 0 0,-1 0 0 0 0,1 0 0 0 0,0 0 0 0 0,0 0 0 0 0,-1 0 0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39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1 1348 0 0,'1'1'21'0'0,"-1"1"-1"0"0,-1-1 1 0 0,1 1 0 0 0,0-1-1 0 0,0 1 1 0 0,0-1 0 0 0,-1 1-1 0 0,1-1 1 0 0,-1 1 0 0 0,1-1-1 0 0,-1 0 1 0 0,0 1 0 0 0,0-1-1 0 0,1 0 1 0 0,-1 0 0 0 0,-1 2-1 0 0,-14 14 126 0 0,11-13-69 0 0,0 1 0 0 0,1 0-1 0 0,-1 0 1 0 0,1 0 0 0 0,0 1 0 0 0,1 0 0 0 0,-1 0-1 0 0,-2 6 1 0 0,-26 60 977 0 0,-38 103 554 0 0,48-101-1254 0 0,4 1 0 0 0,3 0 0 0 0,3 1 0 0 0,-2 139-1 0 0,14-206-384 0 0,1 1 0 0 0,0 0-1 0 0,1-1 1 0 0,0 0 0 0 0,1 1-1 0 0,0-1 1 0 0,0 0 0 0 0,5 9-1 0 0,-6-14-91 0 0,0 1-1 0 0,0 0 1 0 0,0-1-1 0 0,1 0 1 0 0,0 0-1 0 0,0 0 1 0 0,5 6-1 0 0,-6-9-84 0 0,0 1 0 0 0,0-1 0 0 0,0 0 0 0 0,0 1 0 0 0,0-1 0 0 0,0 0-1 0 0,0 0 1 0 0,1-1 0 0 0,-1 1 0 0 0,0 0 0 0 0,1-1 0 0 0,-1 1 0 0 0,0-1 0 0 0,1 0 0 0 0,3 0 0 0 0,8 0-1172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39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7 163 888 0 0,'-3'18'740'0'0,"1"1"1"0"0,0-1-1 0 0,3 36 0 0 0,-1-20-223 0 0,1-27-449 0 0,0 0-1 0 0,0 0 1 0 0,1 0 0 0 0,0 0 0 0 0,1-1 0 0 0,-1 1 0 0 0,1-1 0 0 0,0 1-1 0 0,1-1 1 0 0,-1 0 0 0 0,1-1 0 0 0,0 1 0 0 0,1 0 0 0 0,-1-1-1 0 0,1 0 1 0 0,7 5 0 0 0,-8-7-38 0 0,0 0 0 0 0,0-1 1 0 0,0 1-1 0 0,1-1 0 0 0,0 0 0 0 0,-1 0 0 0 0,1-1 0 0 0,0 1 1 0 0,0-1-1 0 0,-1 0 0 0 0,1 0 0 0 0,0-1 0 0 0,0 1 0 0 0,0-1 0 0 0,0 0 1 0 0,0-1-1 0 0,0 1 0 0 0,10-3 0 0 0,-1 0-23 0 0,0-1-1 0 0,0-1 1 0 0,-1 0 0 0 0,1-1-1 0 0,15-9 1 0 0,-12 5 36 0 0,0-1 1 0 0,0 0-1 0 0,-1-1 1 0 0,0-1-1 0 0,20-22 1 0 0,-30 28-4 0 0,0 0 0 0 0,-1 0 0 0 0,0 0 0 0 0,0-1 0 0 0,0 1 0 0 0,-1-1 0 0 0,-1 0 0 0 0,1-1 0 0 0,-1 1 1 0 0,0 0-1 0 0,-1-1 0 0 0,0 0 0 0 0,-1 0 0 0 0,2-16 0 0 0,-4 16-50 0 0,-1 0 1 0 0,0 0-1 0 0,0 0 0 0 0,-1 1 1 0 0,0-1-1 0 0,0 1 0 0 0,-1-1 1 0 0,0 1-1 0 0,0 0 0 0 0,-1 1 1 0 0,0-1-1 0 0,0 1 0 0 0,-1 0 1 0 0,0 0-1 0 0,0 1 0 0 0,-1 0 1 0 0,0 0-1 0 0,0 0 0 0 0,0 1 1 0 0,-1 0-1 0 0,-9-5 0 0 0,16 10 19 0 0,-1-1 0 0 0,1 0 0 0 0,-1 1-1 0 0,1 0 1 0 0,-1-1 0 0 0,0 1 0 0 0,1 0 0 0 0,-1 0-1 0 0,1 0 1 0 0,-1-1 0 0 0,0 2 0 0 0,1-1-1 0 0,-1 0 1 0 0,1 0 0 0 0,-1 1 0 0 0,0-1 0 0 0,1 0-1 0 0,-1 1 1 0 0,1 0 0 0 0,-1-1 0 0 0,1 1 0 0 0,0 0-1 0 0,-1 0 1 0 0,1 0 0 0 0,0 0 0 0 0,-1 0-1 0 0,1 0 1 0 0,-2 2 0 0 0,-2 4-7 0 0,-1-1 0 0 0,1 1 0 0 0,1 1 0 0 0,-6 10 0 0 0,3-6 47 0 0,2-1-44 0 0,0-1 1 0 0,1 1-1 0 0,0 0 1 0 0,0 0-1 0 0,1 0 1 0 0,1 0 0 0 0,0 1-1 0 0,0 11 1 0 0,2 98-50 0 0,2-56 79 0 0,-2-48-10 0 0,2 0 0 0 0,0 0 0 0 0,7 28 0 0 0,-5-28-25 0 0,-1 1 1 0 0,0 0-1 0 0,0 29 0 0 0,-3 275 88 0 0,0-302-84 0 0,-2 1 1 0 0,0-1-1 0 0,-2 1 0 0 0,-9 30 0 0 0,-3 20 26 0 0,15-66-30 0 0,-1 7-60 0 0,-1 1 1 0 0,0-1 0 0 0,-1 0-1 0 0,-5 14 1 0 0,8-24-833 0 0,3-5-427 0 0,5-10-489 0 0,1-8 372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40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0 876 0 0,'15'61'1360'0'0,"-2"-1"0"0"0,-3 2 0 0 0,4 101 1 0 0,-14-89-820 0 0,-13 105 0 0 0,-5-89-309 0 0,-4 0 0 0 0,-3-1 0 0 0,-60 137 0 0 0,78-210-500 0 0,-4 13 532 0 0,7-21-1579 0 0,5-22-3285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18.4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 0 1448 0 0,'0'6'632'0'0,"-4"2"-212"0"0,4 0-44 0 0,-2 1 120 0 0,-3-1-188 0 0,3 0 52 0 0,0 1-24 0 0,-2 1-140 0 0,2 0 36 0 0,0-1-108 0 0,0 1-16 0 0,-2 0-528 0 0,0-3-156 0 0,2-1-476 0 0,-2-2 36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40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1544 0 0,'4'1'243'0'0,"-1"0"-1"0"0,1 0 0 0 0,0 0 1 0 0,-1-1-1 0 0,1 1 1 0 0,0-1-1 0 0,0 0 1 0 0,0 0-1 0 0,-1 0 0 0 0,1-1 1 0 0,7-1-1 0 0,3 0-108 0 0,17 1 227 0 0,59-10 0 0 0,-60 5-370 0 0,59-1-1 0 0,-85 7-198 0 0,0 0 0 0 0,0 0 1 0 0,0 1-1 0 0,0-1 1 0 0,0 1-1 0 0,0 0 0 0 0,0 0 1 0 0,-1 1-1 0 0,1-1 0 0 0,0 1 1 0 0,-1-1-1 0 0,5 4 0 0 0,2 1-1102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41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2 924 0 0,'2'2'1556'0'0,"1"-4"-980"0"0,5 4-92 0 0,-2-2 96 0 0,0 0-276 0 0,2-2 52 0 0,5 0 20 0 0,-3 2 17 0 0,3 0-141 0 0,1 0-32 0 0,7 0-32 0 0,8 0-308 0 0,1 0-300 0 0,1 0-613 0 0,0 0-283 0 0,2 0 52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41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0 908 0 0,'4'16'694'0'0,"-1"0"1"0"0,-1 1-1 0 0,0-1 0 0 0,-1 0 0 0 0,-1 1 1 0 0,-2 19-1 0 0,0 9-124 0 0,2 4-135 0 0,4 133 501 0 0,-1-143-732 0 0,2 0 0 0 0,19 67-1 0 0,-13-66 38 0 0,2-1 0 0 0,29 59 0 0 0,-42-97-234 0 0,1 0-1 0 0,-1-1 0 0 0,1 1 0 0 0,-1-1 0 0 0,1 0 1 0 0,-1 1-1 0 0,1-1 0 0 0,-1 1 0 0 0,1-1 0 0 0,0 0 1 0 0,-1 1-1 0 0,1-1 0 0 0,0 0 0 0 0,-1 0 0 0 0,1 1 0 0 0,0-1 1 0 0,-1 0-1 0 0,1 0 0 0 0,0 0 0 0 0,-1 0 0 0 0,1 0 1 0 0,0 0-1 0 0,0 0 0 0 0,-1 0 0 0 0,1 0 0 0 0,0 0 0 0 0,-1 0 1 0 0,1-1-1 0 0,0 1 0 0 0,-1 0 0 0 0,1 0 0 0 0,0-1 1 0 0,-1 1-1 0 0,1 0 0 0 0,-1-1 0 0 0,1 1 0 0 0,0-2 0 0 0,22-15 92 0 0,-22 16-106 0 0,8-9 25 0 0,0 0-1 0 0,-1-1 1 0 0,0 0-1 0 0,-1 0 1 0 0,-1-1-1 0 0,1 0 1 0 0,4-15-1 0 0,1 0-20 0 0,30-68 81 0 0,42-142 0 0 0,-12 25-522 0 0,-70 206 174 0 0,1-1 0 0 0,0 1 1 0 0,0 0-1 0 0,7-9 0 0 0,-9 13-100 0 0,1 0 0 0 0,-1 1-1 0 0,0-1 1 0 0,1 1 0 0 0,-1-1 0 0 0,1 1-1 0 0,0 0 1 0 0,-1 0 0 0 0,1-1 0 0 0,0 1 0 0 0,3-1-1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41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44 154 1784 0 0,'0'4'161'0'0,"0"1"0"0"0,0-1 1 0 0,0 0-1 0 0,1 0 0 0 0,-1 0 0 0 0,1 0 0 0 0,0 0 0 0 0,1 0 0 0 0,-1-1 1 0 0,1 1-1 0 0,-1 0 0 0 0,1-1 0 0 0,0 1 0 0 0,0-1 0 0 0,1 1 0 0 0,-1-1 0 0 0,1 0 1 0 0,0 0-1 0 0,0 0 0 0 0,0 0 0 0 0,4 2 0 0 0,3 2-107 0 0,-8-5-3 0 0,1-1 0 0 0,0 1 0 0 0,0 0 0 0 0,0-1 0 0 0,0 0 1 0 0,0 1-1 0 0,1-1 0 0 0,-1 0 0 0 0,5 0 0 0 0,-6-1-29 0 0,0 1 1 0 0,0-1 0 0 0,0 0-1 0 0,0 0 1 0 0,0-1-1 0 0,0 1 1 0 0,0 0-1 0 0,0-1 1 0 0,-1 1 0 0 0,1-1-1 0 0,0 0 1 0 0,0 0-1 0 0,0 1 1 0 0,0-1-1 0 0,-1 0 1 0 0,1-1 0 0 0,0 1-1 0 0,-1 0 1 0 0,1 0-1 0 0,-1-1 1 0 0,1 1 0 0 0,-1-1-1 0 0,0 1 1 0 0,0-1-1 0 0,0 0 1 0 0,0 1-1 0 0,0-1 1 0 0,0 0 0 0 0,0 0-1 0 0,0 0 1 0 0,0-2-1 0 0,2-7 33 0 0,0 1-1 0 0,-1-1 0 0 0,0 0 1 0 0,-1 0-1 0 0,0 0 0 0 0,-1-13 1 0 0,-1 17-32 0 0,-1 0 1 0 0,1 0-1 0 0,-2 0 1 0 0,1 0-1 0 0,-1 1 0 0 0,0-1 1 0 0,0 1-1 0 0,-1-1 1 0 0,0 1-1 0 0,0 0 1 0 0,0 1-1 0 0,-10-11 1 0 0,13 15-17 0 0,-2-2 25 0 0,0 0 0 0 0,0 0 0 0 0,0 0 0 0 0,0 0 0 0 0,0 0 0 0 0,-1 1 0 0 0,1-1 0 0 0,-1 1 0 0 0,0 0 0 0 0,0 0 1 0 0,0 0-1 0 0,0 1 0 0 0,0 0 0 0 0,0-1 0 0 0,0 1 0 0 0,0 1 0 0 0,-6-2 0 0 0,8 2-12 0 0,2 0-18 0 0,0 0 0 0 0,-1 0 0 0 0,1 0 0 0 0,-1 0 0 0 0,1-1-1 0 0,-1 1 1 0 0,1 0 0 0 0,-1 0 0 0 0,0 0 0 0 0,1 0 0 0 0,-1 0 0 0 0,1 0 0 0 0,-1 0 0 0 0,1 1-1 0 0,-1-1 1 0 0,1 0 0 0 0,-1 0 0 0 0,1 0 0 0 0,0 0 0 0 0,-1 1 0 0 0,1-1 0 0 0,-1 0 0 0 0,1 0 0 0 0,-1 1-1 0 0,1-1 1 0 0,0 0 0 0 0,-1 1 0 0 0,1-1 0 0 0,-1 1 0 0 0,-19 12-70 0 0,18-12 43 0 0,-2 2-4 0 0,1 0 0 0 0,0 0 0 0 0,1 1 0 0 0,-1-1 0 0 0,1 1 0 0 0,-1 0 0 0 0,1 0 0 0 0,-2 4 0 0 0,-2 18-3574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42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1552 0 0,'41'4'1447'0'0,"0"-1"1"0"0,72-4-1 0 0,-36-1-964 0 0,-63 1-446 0 0,-1 0 1 0 0,0-1-1 0 0,0-1 1 0 0,26-7 0 0 0,30-6-349 0 0,2 8-3105 0 0,-67 8 2222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47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0 1256 0 0,'0'0'1970'0'0,"-4"7"-1659"0"0,-128 196 1620 0 0,-38 66-1124 0 0,167-264-1037 0 0,-14 23 561 0 0,17-27-526 0 0,-1 1-1 0 0,0-1 1 0 0,0 0 0 0 0,0 0 0 0 0,0 0 0 0 0,-1 0 0 0 0,1 0 0 0 0,0-1 0 0 0,0 1 0 0 0,0 0 0 0 0,-1 0 0 0 0,1-1-1 0 0,0 1 1 0 0,-1-1 0 0 0,1 1 0 0 0,-1-1 0 0 0,1 0 0 0 0,-3 1 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48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1060 0 0,'1'18'653'0'0,"1"0"1"0"0,1-1-1 0 0,9 31 1 0 0,4 30-32 0 0,-1 34 137 0 0,9 121 489 0 0,-19-132-905 0 0,6 0 0 0 0,31 137 0 0 0,-31-204-336 0 0,2 11-720 0 0,-11-17-2638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48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1348 0 0,'1'1'139'0'0,"-1"0"0"0"0,1 0 0 0 0,-1 0 0 0 0,1-1 1 0 0,-1 1-1 0 0,1 0 0 0 0,0 0 0 0 0,-1 0 0 0 0,1 0 0 0 0,0 0 0 0 0,0-1 0 0 0,-1 1 0 0 0,1 0 0 0 0,0-1 0 0 0,0 1 0 0 0,0-1 0 0 0,0 1 0 0 0,0-1 1 0 0,0 1-1 0 0,0-1 0 0 0,0 0 0 0 0,0 1 0 0 0,0-1 0 0 0,2 0 0 0 0,30 7 310 0 0,-29-6-301 0 0,79 7 477 0 0,0-3 0 0 0,91-6 0 0 0,-55-1-1407 0 0,7 2-3230 0 0,-109 0 2777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48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1496 0 0,'-28'90'3737'0'0,"19"-56"-3194"0"0,2 0-1 0 0,1 0 1 0 0,2 1 0 0 0,0 42 0 0 0,5-71-490 0 0,-1 1 0 0 0,2-1-1 0 0,-1 0 1 0 0,0 0 0 0 0,1 0 0 0 0,0 0 0 0 0,1 0 0 0 0,-1 0 0 0 0,1 0 0 0 0,6 9 0 0 0,-8-14-40 0 0,-1 0 1 0 0,1-1-1 0 0,-1 1 0 0 0,1 0 1 0 0,0 0-1 0 0,-1 0 0 0 0,1 0 1 0 0,0-1-1 0 0,0 1 0 0 0,0 0 1 0 0,0-1-1 0 0,-1 1 0 0 0,1-1 1 0 0,0 1-1 0 0,0-1 1 0 0,0 1-1 0 0,0-1 0 0 0,0 1 1 0 0,0-1-1 0 0,0 0 0 0 0,0 0 1 0 0,1 0-1 0 0,-1 0 0 0 0,1 0 1 0 0,1 0-4 0 0,0 0 1 0 0,-1-1-1 0 0,1 0 1 0 0,-1 1-1 0 0,0-1 1 0 0,1 0-1 0 0,-1 0 1 0 0,0-1-1 0 0,1 1 1 0 0,1-2-1 0 0,5-4-4 0 0,0 0 0 0 0,-1-1 0 0 0,14-16 0 0 0,-9 5-15 0 0,0 0-1 0 0,-1-1 1 0 0,-1 0-1 0 0,12-32 1 0 0,-8 19 10 0 0,-13 27 18 0 0,2-2 40 0 0,-3 16-16 0 0,-2 10-35 0 0,1 106 244 0 0,24 183 0 0 0,-15-229-159 0 0,-6-46-526 0 0,12 58-1 0 0,-14-82-85 0 0,-1-7 381 0 0,0 0-1 0 0,0 0 1 0 0,0-1-1 0 0,0 1 0 0 0,0 0 1 0 0,0 0-1 0 0,0-1 0 0 0,0 1 1 0 0,0 0-1 0 0,1-1 0 0 0,-1 1 1 0 0,0 0-1 0 0,0-1 0 0 0,1 1 1 0 0,-1 0-1 0 0,0-1 1 0 0,1 1-1 0 0,-1 0 0 0 0,1-1 1 0 0,-1 1-1 0 0,0-1 0 0 0,1 1 1 0 0,0-1-1 0 0,-1 1 0 0 0,2 0 1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49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1 181 988 0 0,'8'44'2888'0'0,"-7"-37"-2770"0"0,0 0 0 0 0,0 0 1 0 0,0 0-1 0 0,1 0 0 0 0,3 7 0 0 0,4 7 151 0 0,2 0 1 0 0,0 0-1 0 0,20 27 0 0 0,-24-40-210 0 0,-1 0 1 0 0,1-1-1 0 0,0 0 0 0 0,1 0 0 0 0,-1-1 0 0 0,1 0 1 0 0,0 0-1 0 0,1-1 0 0 0,0 0 0 0 0,16 7 0 0 0,-7-5 44 0 0,1-1 1 0 0,23 5-1 0 0,-34-10-92 0 0,0 1 0 0 0,0-2 0 0 0,0 1 0 0 0,0-1 1 0 0,0 0-1 0 0,0-1 0 0 0,0 0 0 0 0,16-4 0 0 0,1-3 61 0 0,0-1 0 0 0,0 0-1 0 0,-1-2 1 0 0,39-25-1 0 0,-55 31-47 0 0,0-1 0 0 0,0 0 0 0 0,-1 0 0 0 0,1 0 0 0 0,-1-1-1 0 0,-1-1 1 0 0,1 1 0 0 0,-1-1 0 0 0,-1 0 0 0 0,1 0 0 0 0,-1-1-1 0 0,-1 1 1 0 0,0-1 0 0 0,0 0 0 0 0,0-1 0 0 0,2-12 0 0 0,-5 17-29 0 0,-1 1 0 0 0,1-1 0 0 0,-1 0 0 0 0,0 1 0 0 0,-1-1 0 0 0,1 0 0 0 0,-1 1 0 0 0,0-1 0 0 0,0 1 0 0 0,0-1 0 0 0,-1 1 0 0 0,-2-8 0 0 0,-3 0 35 0 0,0 0 1 0 0,-16-20-1 0 0,15 21-17 0 0,-1 0 19 0 0,0 0 1 0 0,-1 0-1 0 0,0 1 0 0 0,0 1 0 0 0,-1-1 1 0 0,0 2-1 0 0,-1 0 0 0 0,0 0 1 0 0,-1 1-1 0 0,1 0 0 0 0,-1 1 0 0 0,0 1 1 0 0,-1 0-1 0 0,1 0 0 0 0,-1 2 1 0 0,0 0-1 0 0,0 0 0 0 0,0 1 0 0 0,-1 1 1 0 0,1 0-1 0 0,0 1 0 0 0,0 1 1 0 0,-1 0-1 0 0,1 1 0 0 0,-23 6 0 0 0,21-3 4 0 0,-1 1-1 0 0,1 1 0 0 0,0 0 1 0 0,-26 17-1 0 0,36-20-63 0 0,0 1-1 0 0,0-1 1 0 0,0 1 0 0 0,1 1-1 0 0,-1-1 1 0 0,1 1 0 0 0,1 0 0 0 0,-1 0-1 0 0,1 1 1 0 0,0-1 0 0 0,0 1-1 0 0,-5 14 1 0 0,8-19-191 0 0,0 1 0 0 0,0-1-1 0 0,1 1 1 0 0,-1-1 0 0 0,0 1 0 0 0,1 0 0 0 0,0-1-1 0 0,0 1 1 0 0,0 0 0 0 0,0 0 0 0 0,0-1 0 0 0,0 1-1 0 0,1 0 1 0 0,-1-1 0 0 0,1 1 0 0 0,0 0-1 0 0,0-1 1 0 0,0 1 0 0 0,0-1 0 0 0,0 0 0 0 0,0 1-1 0 0,1-1 1 0 0,2 4 0 0 0,4 4-1018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18.9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79 1236 0 0,'-1'3'252'0'0,"0"0"0"0"0,0 0 0 0 0,0 0-1 0 0,1 0 1 0 0,-1 1 0 0 0,1-1 0 0 0,0 0 0 0 0,0 0-1 0 0,0 1 1 0 0,1-1 0 0 0,-1 0 0 0 0,1 0 0 0 0,-1 0-1 0 0,3 4 1 0 0,-1 0-91 0 0,0 0 0 0 0,0-1 0 0 0,1 1 0 0 0,1-1 0 0 0,3 8 0 0 0,-3-12-72 0 0,-1 1 0 0 0,1-1 1 0 0,0 0-1 0 0,-1 0 0 0 0,1 0 1 0 0,0 0-1 0 0,0-1 1 0 0,0 1-1 0 0,0-1 0 0 0,1 0 1 0 0,-1-1-1 0 0,0 1 1 0 0,8 0-1 0 0,-6-5-39 0 0,-1 0-35 0 0,5-2-8 0 0,0-1 0 0 0,0-1 0 0 0,-1 1 0 0 0,-1-2 0 0 0,1 1 0 0 0,-1-1-1 0 0,-1 0 1 0 0,8-11 0 0 0,-13 15 12 0 0,1 0-1 0 0,-1 1 1 0 0,0-1-1 0 0,0 0 0 0 0,0 0 1 0 0,-1 0-1 0 0,0 0 1 0 0,0-1-1 0 0,1-6 0 0 0,-2 11 48 0 0,-3-24 240 0 0,2 23-295 0 0,0 1 0 0 0,-1-1 0 0 0,1 0 0 0 0,0 0 0 0 0,-1 1 0 0 0,0-1 0 0 0,1 1 0 0 0,-1-1 0 0 0,0 1 0 0 0,0 0 0 0 0,0 0 0 0 0,0 0 0 0 0,0 0 0 0 0,0 0 0 0 0,0 0 0 0 0,0 0 0 0 0,0 1 0 0 0,0-1 0 0 0,0 1 0 0 0,0 0 0 0 0,-1-1 0 0 0,1 1 0 0 0,0 0 0 0 0,0 0 0 0 0,-1 0 0 0 0,1 1 0 0 0,0-1 0 0 0,0 0 0 0 0,0 1 0 0 0,0 0 0 0 0,-1-1 0 0 0,1 1 0 0 0,0 0 0 0 0,-3 2 0 0 0,-4 1-43 0 0,0 1-1 0 0,1 0 1 0 0,0 1 0 0 0,0-1 0 0 0,0 2 0 0 0,1-1-1 0 0,-8 9 1 0 0,13-12-579 0 0,0-1-1 0 0,0 1 1 0 0,0 0-1 0 0,1 0 1 0 0,-1 0-1 0 0,1 1 1 0 0,0-1-1 0 0,-1 4 1 0 0,2 1-622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50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1 904 0 0,'-22'76'1710'0'0,"-1"11"-510"0"0,-72 338 1284 0 0,44-218-1934 0 0,-25 232 0 0 0,67-367-849 0 0,3-31-1576 0 0,-1 49 0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41:54.1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1 836 0 0,'0'0'2819'0'0,"5"5"-2732"0"0,-4-3-84 0 0,1-1 0 0 0,-1 1-1 0 0,1 0 1 0 0,-1 0 0 0 0,1 0-1 0 0,-1 0 1 0 0,0 0 0 0 0,0 0 0 0 0,0 0-1 0 0,0 0 1 0 0,-1 0 0 0 0,1 1-1 0 0,0-1 1 0 0,-1 0 0 0 0,1 0-1 0 0,-1 1 1 0 0,0-1 0 0 0,0 0 0 0 0,0 1-1 0 0,0-1 1 0 0,-1 0 0 0 0,1 1-1 0 0,0-1 1 0 0,-1 0 0 0 0,-1 3-1 0 0,-62 227 563 0 0,61-221-579 0 0,1-1 45 0 0,0-1 1 0 0,0 1 0 0 0,-1 15-1 0 0,4-24-9 0 0,0 0-1 0 0,0 0 1 0 0,1 0-1 0 0,-1 0 1 0 0,0 0 0 0 0,1 0-1 0 0,-1 0 1 0 0,0-1-1 0 0,1 1 1 0 0,-1-1-1 0 0,1 1 1 0 0,-1-1 0 0 0,3 1-1 0 0,-1 0 14 0 0,0 0-1 0 0,0-1 0 0 0,0 1 1 0 0,0-1-1 0 0,0 0 1 0 0,0 0-1 0 0,0 0 0 0 0,0 0 1 0 0,0-1-1 0 0,0 1 1 0 0,0-1-1 0 0,6-2 1 0 0,33-16 49 0 0,-28 11-33 0 0,18-6-202 0 0,-1-2 0 0 0,-1-2 1 0 0,0 0-1 0 0,32-28 0 0 0,-61 44 53 0 0,1 0-1 0 0,-1 0 1 0 0,1 0-1 0 0,-1 0 0 0 0,0 0 1 0 0,0-1-1 0 0,0 1 1 0 0,0-1-1 0 0,0 1 0 0 0,0 0 1 0 0,-1-1-1 0 0,1 1 1 0 0,0-5-1 0 0,-1-33-615 0 0,0 29 1034 0 0,0 9-152 0 0,0 1-145 0 0,0 1 1 0 0,1-1-1 0 0,-1 1 1 0 0,0-1 0 0 0,0 1-1 0 0,0-1 1 0 0,0 0-1 0 0,0 1 1 0 0,0-1 0 0 0,0 1-1 0 0,-1-1 1 0 0,1 1-1 0 0,0-1 1 0 0,0 0-1 0 0,0 1 1 0 0,0-1 0 0 0,-1 1-1 0 0,1-1 1 0 0,0 1-1 0 0,-1-1 1 0 0,1 0-18 0 0,0 1 0 0 0,-1-1-1 0 0,1 1 1 0 0,0 0 0 0 0,0-1 0 0 0,0 1 0 0 0,-1 0-1 0 0,1-1 1 0 0,0 1 0 0 0,0 0 0 0 0,-1 0 0 0 0,1-1 0 0 0,0 1-1 0 0,0 0 1 0 0,-1 0 0 0 0,1-1 0 0 0,0 1 0 0 0,-1 0-1 0 0,1 0 1 0 0,0 0 0 0 0,-1-1 0 0 0,1 1 0 0 0,0 0-1 0 0,-1 0 1 0 0,1 0 0 0 0,-1 0 0 0 0,1 0 0 0 0,0 0-1 0 0,-1 0 1 0 0,1 0 0 0 0,-1 0 0 0 0,1 0 0 0 0,0 0 0 0 0,-1 0-1 0 0,1 0 1 0 0,0 0 0 0 0,-1 0 0 0 0,1 1 0 0 0,-1-1-1 0 0,1 0 1 0 0,0 0 0 0 0,-1 0 0 0 0,1 0 0 0 0,0 1-1 0 0,0-1 1 0 0,-1 0 0 0 0,1 1 0 0 0,-6 30 395 0 0,-8 51 187 0 0,3-24-265 0 0,3-18-117 0 0,-17 53-1 0 0,15-66-92 0 0,3 0 0 0 0,0 1 0 0 0,1-1 0 0 0,-3 50 0 0 0,9-75-170 0 0,0 6-670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2:30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97 1148 0 0,'0'0'419'0'0,"2"7"81"0"0,-1-2-401 0 0,0 1 0 0 0,-1 0-1 0 0,0 0 1 0 0,0 0 0 0 0,0 0 0 0 0,-1 0 0 0 0,1 0 0 0 0,-1 0-1 0 0,-1 0 1 0 0,1-1 0 0 0,-1 1 0 0 0,0 0 0 0 0,0-1 0 0 0,-1 0-1 0 0,-5 10 1 0 0,-1 1 147 0 0,2 1-1 0 0,0 0 1 0 0,1 0-1 0 0,1 0 1 0 0,0 0-1 0 0,1 1 1 0 0,-1 19-1 0 0,5-32-216 0 0,-1 0 0 0 0,1 1 0 0 0,0-1 0 0 0,0 0 0 0 0,1 1 0 0 0,0-1 0 0 0,0 0 0 0 0,0 1 0 0 0,0-1 0 0 0,1 0 0 0 0,0 0 0 0 0,0 0 0 0 0,1 0 0 0 0,-1-1 0 0 0,1 1 0 0 0,0-1 0 0 0,0 1 0 0 0,0-1 0 0 0,1 0 0 0 0,0 0 1 0 0,-1 0-1 0 0,1-1 0 0 0,1 0 0 0 0,-1 1 0 0 0,0-1 0 0 0,1-1 0 0 0,9 5 0 0 0,-7-4-8 0 0,0-1 0 0 0,0-1 0 0 0,1 1 0 0 0,-1-1 0 0 0,0-1 0 0 0,1 1 0 0 0,-1-1 0 0 0,10-2 0 0 0,6 2 74 0 0,-13-1-82 0 0,0-1 1 0 0,-1 1-1 0 0,1-2 0 0 0,-1 1 0 0 0,1-1 0 0 0,-1-1 0 0 0,0 0 1 0 0,9-5-1 0 0,70-43-36 0 0,-78 46 26 0 0,16-11 92 0 0,45-36 0 0 0,-62 45-79 0 0,-1 0-1 0 0,-1 0 1 0 0,1-1-1 0 0,-1 0 1 0 0,-1 0-1 0 0,0-1 0 0 0,0 0 1 0 0,6-15-1 0 0,-9 19-47 0 0,0-1 57 0 0,0 0 0 0 0,0-1 1 0 0,-1 1-1 0 0,0-1 0 0 0,0 1 1 0 0,-1-1-1 0 0,1-15 0 0 0,-2-65-68 0 0,-1 84 42 0 0,1 0-1 0 0,-1 0 1 0 0,-1 0-1 0 0,1 0 1 0 0,-1 0-1 0 0,1 0 1 0 0,-1 0 0 0 0,0 0-1 0 0,-4-5 1 0 0,-7-16-136 0 0,13 25 140 0 0,-1-1 0 0 0,1 1 1 0 0,-1 0-1 0 0,1-1 0 0 0,0 1 0 0 0,-1-1 0 0 0,1 1 0 0 0,-1 0 0 0 0,1-1 0 0 0,-1 1 0 0 0,1 0 0 0 0,-1-1 0 0 0,0 1 0 0 0,1 0 0 0 0,-1 0 1 0 0,1 0-1 0 0,-1-1 0 0 0,0 1 0 0 0,1 0 0 0 0,-1 0 0 0 0,1 0 0 0 0,-1 0 0 0 0,0 0 0 0 0,1 0 0 0 0,-1 0 0 0 0,1 0 0 0 0,-1 0 0 0 0,0 1 1 0 0,1-1-1 0 0,-1 0 0 0 0,1 0 0 0 0,-1 1 0 0 0,1-1 0 0 0,-1 0 0 0 0,1 0 0 0 0,-1 1 0 0 0,1-1 0 0 0,-1 1 0 0 0,1-1 0 0 0,-1 1 0 0 0,-25 18 24 0 0,24-17-28 0 0,-11 9-8 0 0,1 1 0 0 0,1 0 0 0 0,0 0 0 0 0,0 1 0 0 0,1 1 1 0 0,1-1-1 0 0,-11 22 0 0 0,-14 33 68 0 0,-45 133 0 0 0,-3 81 107 0 0,42-141 1 0 0,14-56-106 0 0,10-40-327 0 0,3 1 0 0 0,-10 59-1 0 0,26-89-1270 0 0,-3-16 1501 0 0,0 0 0 0 0,0 0 0 0 0,0 0 0 0 0,0-1 1 0 0,0 1-1 0 0,0 0 0 0 0,1 0 0 0 0,-1 0 0 0 0,0 0 0 0 0,0 0 0 0 0,0 0 0 0 0,0 0 0 0 0,0-1 1 0 0,0 1-1 0 0,0 0 0 0 0,0 0 0 0 0,1 0 0 0 0,-1 0 0 0 0,0 0 0 0 0,0 0 0 0 0,0 0 0 0 0,0 0 1 0 0,0 0-1 0 0,0 0 0 0 0,1 0 0 0 0,-1 0 0 0 0,0 0 0 0 0,0 0 0 0 0,0 0 0 0 0,0 0 0 0 0,0 0 1 0 0,1 0-1 0 0,-1 0 0 0 0,0 0 0 0 0,0 0 0 0 0,0 0 0 0 0,0 0 0 0 0,0 0 0 0 0,0 0 0 0 0,1 0 1 0 0,-1 0-1 0 0,0 0 0 0 0,0 0 0 0 0,0 0 0 0 0,0 1 0 0 0,0-1 0 0 0,0 0 0 0 0,0 0 0 0 0,0 0 1 0 0,1 0-1 0 0,-1 0 0 0 0,0 0 0 0 0,0 0 0 0 0,0 0 0 0 0,0 1 0 0 0,0-1 0 0 0,0 0 1 0 0,0 0-1 0 0,0 0 0 0 0,0 0 0 0 0,0 1 0 0 0,1-10-1365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2:30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0 1336 0 0,'-33'30'816'0'0,"-2"-2"0"0"0,-58 34 0 0 0,-85 39 88 0 0,121-70-258 0 0,34-19-395 0 0,-2 1 221 0 0,-32 23 0 0 0,51-32-384 0 0,-2 5 338 0 0,20-1-188 0 0,3-1-220 0 0,1-1 1 0 0,0 0-1 0 0,0-1 1 0 0,32 5-1 0 0,-2 0-92 0 0,94 17 151 0 0,-45-13-2831 0 0,-66-11 1476 0 0,-5-3 110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2:31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1 1580 0 0,'-55'33'1333'0'0,"-118"52"-1"0"0,17-5 295 0 0,141-71-1374 0 0,15-10-242 0 0,0 1-1 0 0,0 0 1 0 0,0 0-1 0 0,1 0 1 0 0,-1 0-1 0 0,0 0 1 0 0,0 1-1 0 0,0-1 1 0 0,1 0-1 0 0,-1 0 1 0 0,0 0-1 0 0,0 0 1 0 0,0 0-1 0 0,0 0 1 0 0,1 0-1 0 0,-1 0 1 0 0,0 0-1 0 0,0 0 1 0 0,0 0-1 0 0,0 1 1 0 0,0-1-1 0 0,1 0 1 0 0,-1 0-1 0 0,0 0 1 0 0,0 0-1 0 0,0 0 1 0 0,0 1-1 0 0,0-1 1 0 0,0 0-1 0 0,0 0 1 0 0,0 0-1 0 0,1 0 1 0 0,-1 1-1 0 0,0-1 1 0 0,0 0-1 0 0,0 0 1 0 0,0 0-1 0 0,0 1 1 0 0,0-1-1 0 0,0 0 1 0 0,0 0-1 0 0,0 0 1 0 0,0 1-1 0 0,0-1 1 0 0,0 0-1 0 0,0 0 1 0 0,0 0-1 0 0,-1 0 1 0 0,1 1-1 0 0,0-1 1 0 0,0 0-1 0 0,0 0 1 0 0,0 0 0 0 0,0 0-1 0 0,0 1 1 0 0,0-1-1 0 0,0 0 1 0 0,-1 0-1 0 0,1 0 1 0 0,0 0-1 0 0,0 0 1 0 0,0 0-1 0 0,0 1 1 0 0,-1-1-1 0 0,1 0 1 0 0,0 0-1 0 0,0 0 1 0 0,0 0-1 0 0,12 3 128 0 0,7-2-66 0 0,0 0 0 0 0,25-2 0 0 0,-28-1-31 0 0,0 2 1 0 0,0 0-1 0 0,0 1 1 0 0,24 4-1 0 0,-18 0-27 0 0,-1 1 0 0 0,0 1-1 0 0,0 0 1 0 0,34 19-1 0 0,-7 1-1195 0 0,-14-13-2367 0 0,-24-10 2389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2:31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102 312 888 0 0,'25'-24'385'0'0,"89"-89"611"0"0,-101 97-800 0 0,1-1 0 0 0,-2 0 0 0 0,0-1 0 0 0,-1 0 0 0 0,12-30 0 0 0,-20 32 246 0 0,3-9 1150 0 0,-13 27-1335 0 0,6-2-244 0 0,1 0-1 0 0,-1 0 0 0 0,0 0 0 0 0,1 0 1 0 0,-1 1-1 0 0,0-1 0 0 0,0 0 0 0 0,1 0 1 0 0,-1 0-1 0 0,0 1 0 0 0,1-1 0 0 0,-1 0 1 0 0,0 1-1 0 0,1-1 0 0 0,-1 1 0 0 0,1-1 1 0 0,-1 0-1 0 0,0 2 0 0 0,-11 10 98 0 0,1 2-1 0 0,1-1 0 0 0,0 2 1 0 0,0-1-1 0 0,2 1 1 0 0,0 0-1 0 0,0 1 1 0 0,-8 27-1 0 0,-44 100 431 0 0,12-36-256 0 0,43-95-251 0 0,-29 75-8 0 0,-31 119-1 0 0,56-136-516 0 0,8-24-2987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3:04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467 0 1648 0 0,'-1'6'87'0'0,"1"-1"0"0"0,-2 1 0 0 0,1-1 0 0 0,-1 0 0 0 0,0 0 0 0 0,0 0 0 0 0,0 0 0 0 0,-1 0 0 0 0,1 0 0 0 0,-1-1 0 0 0,0 1 0 0 0,-1-1 0 0 0,1 0 0 0 0,-1 0 0 0 0,-5 5 0 0 0,-16 20 675 0 0,-50 74 2003 0 0,-93 168 1 0 0,118-170-2093 0 0,-45 81-202 0 0,87-173-1670 0 0,5-35-5375 0 0,4 15 5230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3:05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29 1008 0 0,'-1'-5'931'0'0,"0"-15"1195"0"0,3 16-1396 0 0,4 11-393 0 0,-1 5-174 0 0,0 1 0 0 0,0-1 0 0 0,-1 0 0 0 0,-1 1-1 0 0,0 0 1 0 0,-1 0 0 0 0,1 18 0 0 0,-3 97 430 0 0,-1-65-268 0 0,1-39-234 0 0,3 58 125 0 0,16 61 83 0 0,-12-75-158 0 0,2 27 169 0 0,25 106 1 0 0,-27-172-313 0 0,-4-14-57 0 0,0 1 1 0 0,1 0 0 0 0,1-1-1 0 0,1 0 1 0 0,0 0-1 0 0,9 14 1 0 0,-7-22-1014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3:06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47 127 1380 0 0,'-22'21'4307'0'0,"17"-23"-4115"0"0,4 2-188 0 0,0 0 1 0 0,0 0 0 0 0,0-1-1 0 0,0 1 1 0 0,0 0 0 0 0,0-1 0 0 0,0 1-1 0 0,1 0 1 0 0,-1-1 0 0 0,0 0-1 0 0,0 1 1 0 0,0-1 0 0 0,0 1 0 0 0,1-1-1 0 0,-1 0 1 0 0,0 1 0 0 0,1-1 0 0 0,-1 0-1 0 0,1 0 1 0 0,-1 0 0 0 0,1 0-1 0 0,-1 1 1 0 0,1-1 0 0 0,-1-1 0 0 0,1 0 14 0 0,1 0 0 0 0,-1 0 0 0 0,0 0 0 0 0,1 0 0 0 0,0 0 0 0 0,-1 0 0 0 0,1 0 0 0 0,0 0 0 0 0,0 0 0 0 0,0 0 0 0 0,0 1 0 0 0,0-1 0 0 0,3-2 0 0 0,15-25 137 0 0,-15 22-111 0 0,0 0 0 0 0,0 1 0 0 0,0-1 0 0 0,1 1 0 0 0,0 0 0 0 0,0 0 0 0 0,0 1 0 0 0,1 0 1 0 0,0 0-1 0 0,10-7 0 0 0,-16 12-29 0 0,8 3 110 0 0,30 41-93 0 0,-28-31 88 0 0,0 0 0 0 0,16 13 0 0 0,-22-22-98 0 0,1-1 1 0 0,-1 1 0 0 0,1-1-1 0 0,0 0 1 0 0,0-1-1 0 0,0 1 1 0 0,0-1-1 0 0,0 0 1 0 0,0 0-1 0 0,10 2 1 0 0,-8-3-2 0 0,0-1-1 0 0,0 1 1 0 0,0-1 0 0 0,0 0-1 0 0,0-1 1 0 0,-1 1 0 0 0,1-1-1 0 0,0-1 1 0 0,8-2 0 0 0,3-3 28 0 0,33-17 1 0 0,-7 3-134 0 0,-28 13-321 0 0,1-1-1 0 0,-2-1 1 0 0,1 0-1 0 0,15-14 1 0 0,-15 15-2169 0 0,-7 6 1309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3:06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 1468 0 0,'-23'55'2107'0'0,"-28"103"1"0"0,40-110-1599 0 0,-39 193 1212 0 0,43-208-1683 0 0,0 16-638 0 0,7-47-38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6:51.8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296 4 1936 0 0,'0'-4'2095'0'0,"0"12"-694"0"0,-7 0-1191 0 0,-1 0 0 0 0,0 0 0 0 0,-1-1 0 0 0,0 0 0 0 0,0 0 0 0 0,-13 6 0 0 0,19-11-113 0 0,-102 59 362 0 0,66-41-131 0 0,16-8 506 0 0,-30 19-1 0 0,53-31-815 0 0,0 0-1 0 0,0 0 1 0 0,0 1 0 0 0,0-1 0 0 0,0 0 0 0 0,0 0-1 0 0,-1 0 1 0 0,1 0 0 0 0,0 0 0 0 0,0 1-1 0 0,0-1 1 0 0,0 0 0 0 0,0 0 0 0 0,0 0-1 0 0,0 1 1 0 0,0-1 0 0 0,0 0 0 0 0,0 0 0 0 0,0 0-1 0 0,0 0 1 0 0,0 1 0 0 0,0-1 0 0 0,0 0-1 0 0,0 0 1 0 0,0 0 0 0 0,0 0 0 0 0,1 1 0 0 0,-1-1-1 0 0,0 0 1 0 0,0 0 0 0 0,0 0 0 0 0,0 0-1 0 0,0 0 1 0 0,0 1 0 0 0,0-1 0 0 0,0 0-1 0 0,1 0 1 0 0,-1 0 0 0 0,0 0 0 0 0,0 0 0 0 0,0 0-1 0 0,0 0 1 0 0,1 0 0 0 0,-1 0 0 0 0,0 1-1 0 0,0-1 1 0 0,0 0 0 0 0,0 0 0 0 0,1 0 0 0 0,-1 0-1 0 0,0 0 1 0 0,0 0 0 0 0,0 0 0 0 0,0 0-1 0 0,1 0 1 0 0,-1 0 0 0 0,0 0 0 0 0,0 0 0 0 0,0 0-1 0 0,0 0 1 0 0,1-1 0 0 0,23 7 392 0 0,15 6 54 0 0,17 17-526 0 0,1-2 0 0 0,75 24 0 0 0,-124-51-528 0 0,5 1-740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19.6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143 1 1544 0 0,'-26'49'3037'0'0,"21"-41"-2831"0"0,0 0 0 0 0,1 1 1 0 0,0-1-1 0 0,0 1 0 0 0,-3 10 1 0 0,-28 90 1430 0 0,1-11-768 0 0,27-64-624 0 0,2 1 1 0 0,1 0-1 0 0,1 0 0 0 0,3 44 0 0 0,0-55-210 0 0,1-12-73 0 0,1-1 1 0 0,0 0 0 0 0,1 0 0 0 0,0 1 0 0 0,1-1 0 0 0,0-1 0 0 0,1 1 0 0 0,5 10 0 0 0,-5-12-68 0 0,-4-6 11 0 0,1 1-1 0 0,0-1 1 0 0,-1 0 0 0 0,1 0-1 0 0,0 0 1 0 0,1 0 0 0 0,-1 0-1 0 0,4 3 1 0 0,-5-5-189 0 0,1-1 1 0 0,-1 1-1 0 0,0 0 0 0 0,1 0 0 0 0,-1-1 0 0 0,0 1 1 0 0,1-1-1 0 0,-1 1 0 0 0,1-1 0 0 0,-1 1 0 0 0,1-1 1 0 0,-1 0-1 0 0,3 0 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3:07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1556 0 0,'3'24'874'0'0,"-1"-1"0"0"0,-1 0 0 0 0,-3 39-1 0 0,0-6-120 0 0,2-39-470 0 0,0 1 1 0 0,2-1-1 0 0,5 29 0 0 0,-6-40-206 0 0,1-1 0 0 0,0 1-1 0 0,0-1 1 0 0,0 1-1 0 0,1-1 1 0 0,-1 0-1 0 0,1 0 1 0 0,1 0 0 0 0,-1 0-1 0 0,1-1 1 0 0,0 1-1 0 0,0-1 1 0 0,0 0-1 0 0,8 6 1 0 0,-9-8-41 0 0,-1-1 0 0 0,1 0-1 0 0,-1 0 1 0 0,1 0 0 0 0,0-1-1 0 0,-1 1 1 0 0,1-1 0 0 0,0 1 0 0 0,0-1-1 0 0,0 0 1 0 0,-1 0 0 0 0,1 0-1 0 0,0 0 1 0 0,0-1 0 0 0,-1 1 0 0 0,6-2-1 0 0,39-16 86 0 0,-32 10-93 0 0,0 0-1 0 0,0-2 0 0 0,0 0 1 0 0,-1 0-1 0 0,20-21 1 0 0,50-66 104 0 0,-80 91-132 0 0,5-5 29 0 0,-1-1-1 0 0,0 0 0 0 0,-1-1 0 0 0,0 1 0 0 0,-1-1 0 0 0,-1-1 1 0 0,0 1-1 0 0,-1-1 0 0 0,0 0 0 0 0,-1 0 0 0 0,0 0 0 0 0,0-26 1 0 0,-3 37-20 0 0,-1 0 0 0 0,0 0 0 0 0,1 0 1 0 0,-1 0-1 0 0,-1 0 0 0 0,1 0 1 0 0,0 1-1 0 0,-1-1 0 0 0,1 0 0 0 0,-1 1 1 0 0,0-1-1 0 0,0 1 0 0 0,0-1 1 0 0,0 1-1 0 0,0 0 0 0 0,-1 0 1 0 0,1 0-1 0 0,-1 0 0 0 0,-4-2 0 0 0,1 0-6 0 0,-1 0-1 0 0,0 0 0 0 0,0 1 0 0 0,0 0 1 0 0,0 1-1 0 0,0-1 0 0 0,-9 0 1 0 0,5 0 4 0 0,0 2 0 0 0,0 0 1 0 0,0 0-1 0 0,-1 1 0 0 0,1 0 1 0 0,0 1-1 0 0,0 0 1 0 0,0 1-1 0 0,0 0 0 0 0,0 1 1 0 0,0 0-1 0 0,0 1 0 0 0,1 0 1 0 0,-18 9-1 0 0,12-3 55 0 0,1-1 1 0 0,0 2-1 0 0,0 0 0 0 0,-14 15 0 0 0,24-22-335 0 0,1 0 1 0 0,-1 1-1 0 0,1 0 0 0 0,0 0 0 0 0,1 0 1 0 0,-1 0-1 0 0,1 0 0 0 0,0 1 0 0 0,0-1 1 0 0,1 1-1 0 0,0 0 0 0 0,0 0 0 0 0,0 0 1 0 0,1 0-1 0 0,-2 11 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3:07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53 1612 0 0,'-1'3'3778'0'0,"8"-2"-3538"0"0,0-1 0 0 0,0 0 1 0 0,0-1-1 0 0,-1 0 0 0 0,11-2 1 0 0,5 0-152 0 0,-11 2-458 0 0,0 0-1 0 0,0-1 1 0 0,0 0 0 0 0,0-1 0 0 0,0 0 0 0 0,0 0 0 0 0,-1-2 0 0 0,1 1 0 0 0,12-8 0 0 0,-5-1-757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3:07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1404 0 0,'-1'71'3485'0'0,"0"-47"-3052"0"0,-9 49 0 0 0,6-56-59 0 0,1 1 1 0 0,0 34 0 0 0,2-15-2236 0 0,1-22-72 0 0,0-5 708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3:08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1248 0 0,'23'-20'3537'0'0,"-18"17"-3389"0"0,0-1-1 0 0,1 0 0 0 0,-1 1 1 0 0,1 0-1 0 0,-1 1 1 0 0,1-1-1 0 0,0 1 1 0 0,0 0-1 0 0,0 0 1 0 0,0 1-1 0 0,0 0 0 0 0,1 0 1 0 0,9 0-1 0 0,-15 2-125 0 0,1-1 0 0 0,-1 1 0 0 0,0 0 0 0 0,0 0 1 0 0,0 0-1 0 0,0 0 0 0 0,0 0 0 0 0,0 0 0 0 0,0 0 0 0 0,0 1 0 0 0,0-1 0 0 0,0 0 0 0 0,1 3 0 0 0,-1-2 10 0 0,0 0 1 0 0,-1 0-1 0 0,1 0 0 0 0,0 0 0 0 0,-1 0 1 0 0,1 0-1 0 0,-1 0 0 0 0,0 0 1 0 0,1 0-1 0 0,-1 0 0 0 0,0 0 0 0 0,0 0 1 0 0,-1 0-1 0 0,1 0 0 0 0,0 1 1 0 0,-1-1-1 0 0,1 0 0 0 0,-1 0 0 0 0,0 0 1 0 0,0 2-1 0 0,-17 31 47 0 0,-4-5 19 0 0,16-22 73 0 0,0 1 0 0 0,0-1 0 0 0,1 1 0 0 0,-7 15-1 0 0,86-42 457 0 0,-72 17-593 0 0,2 1-48 0 0,-1-1-1 0 0,1 1 0 0 0,0 0 1 0 0,0 0-1 0 0,-1 0 1 0 0,1 0-1 0 0,0 0 0 0 0,0 1 1 0 0,-1 0-1 0 0,7 2 1 0 0,-7-1 11 0 0,1 1 0 0 0,-1 0 0 0 0,1 0 1 0 0,-1 0-1 0 0,0 1 0 0 0,0-1 1 0 0,-1 1-1 0 0,1 0 0 0 0,-1 0 1 0 0,1 0-1 0 0,-1 0 0 0 0,3 8 0 0 0,-3-3-11 0 0,0 1 0 0 0,0-1 0 0 0,-1 1-1 0 0,0-1 1 0 0,-1 13 0 0 0,-3-16 18 0 0,-4 2 101 0 0,-1 0-1 0 0,1-1 1 0 0,-1 0 0 0 0,0 0 0 0 0,-1-1 0 0 0,0 0-1 0 0,0 0 1 0 0,0-1 0 0 0,0 0 0 0 0,-18 5 0 0 0,4-1 503 0 0,19-8-521 0 0,0 1-1 0 0,0-1 1 0 0,0 1-1 0 0,-1-1 1 0 0,1 0-1 0 0,-6 0 1 0 0,10-1-247 0 0,0-2-126 0 0,1 1 0 0 0,0-1 0 0 0,0 0-1 0 0,0 1 1 0 0,0-1 0 0 0,0 1 0 0 0,0 0 0 0 0,0-1-1 0 0,0 1 1 0 0,0 0 0 0 0,1-1 0 0 0,-1 1-1 0 0,1 0 1 0 0,-1 0 0 0 0,2-1 0 0 0,14-14-4051 0 0,-14 10 2895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7:53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76 1248 0 0,'0'0'2774'0'0,"0"-3"-2262"0"0,0-13 2293 0 0,-6 17-2715 0 0,5-1-85 0 0,-1 0-1 0 0,1 0 0 0 0,0 0 0 0 0,-1 1 1 0 0,1-1-1 0 0,0 0 0 0 0,0 1 0 0 0,-1-1 1 0 0,1 1-1 0 0,0 0 0 0 0,0-1 0 0 0,0 1 1 0 0,0 0-1 0 0,0 0 0 0 0,0 0 0 0 0,0-1 1 0 0,0 1-1 0 0,0 0 0 0 0,0 0 1 0 0,0 1-1 0 0,1-1 0 0 0,-1 0 0 0 0,0 0 1 0 0,1 0-1 0 0,-2 2 0 0 0,1 3 43 0 0,0 0 1 0 0,0 1-1 0 0,1-1 0 0 0,-1 0 0 0 0,2 8 1 0 0,-1-2 13 0 0,1 24 46 0 0,2 1 1 0 0,10 45-1 0 0,-2-11 12 0 0,78 370 199 0 0,-66-339-361 0 0,-15-72 81 0 0,14 33 0 0 0,4 15 262 0 0,-22-77 183 0 0,1-7-374 0 0,4-12-38 0 0,1-10 18 0 0,-2-1-1 0 0,9-45 1 0 0,1-7-80 0 0,14-16 95 0 0,71-153 1 0 0,-77 193-66 0 0,70-124-10 0 0,-33 66-47 0 0,-51 90-42 0 0,-2 5-141 0 0,1-1 0 0 0,0 2-1 0 0,22-29 1 0 0,-31 46 336 0 0,3-2-1096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7:54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1 1932 0 0,'0'0'1381'0'0,"-2"4"-928"0"0,-86 176 1369 0 0,42-90-1048 0 0,-45 120 0 0 0,1 93 49 0 0,77-243-677 0 0,3 1 0 0 0,2 1 0 0 0,1 72 0 0 0,7-115-110 0 0,-1 1 4 0 0,5 37 0 0 0,0-30-24 0 0,1-1 1 0 0,2 0-1 0 0,0 0 1 0 0,22 49-1 0 0,-24-64-229 0 0,1 1 1 0 0,1-1-1 0 0,0-1 0 0 0,1 1 0 0 0,15 16 0 0 0,-17-22-174 0 0,-1 0-1 0 0,0-1 1 0 0,1 0-1 0 0,0 0 0 0 0,0 0 1 0 0,0-1-1 0 0,0 1 1 0 0,0-2-1 0 0,1 1 1 0 0,0-1-1 0 0,11 3 1 0 0,-15-4-887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7:55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42 128 1048 0 0,'0'0'2151'0'0,"-4"9"-1664"0"0,-4 11-186 0 0,0 1 0 0 0,-5 27 0 0 0,10-38-173 0 0,1 0 1 0 0,1 1-1 0 0,0-1 1 0 0,0 0 0 0 0,1 1-1 0 0,0-1 1 0 0,1 1-1 0 0,0-1 1 0 0,3 11 0 0 0,2 2 59 0 0,1 0 0 0 0,1-1 0 0 0,21 41 1 0 0,-25-57-147 0 0,-1 1 0 0 0,2-1 0 0 0,-1 0 0 0 0,1 0 0 0 0,0-1 0 0 0,0 1 0 0 0,0-1 0 0 0,1 0 0 0 0,0-1 0 0 0,0 1 0 0 0,0-1 0 0 0,1 0 0 0 0,-1-1 0 0 0,1 1 1 0 0,0-1-1 0 0,0-1 0 0 0,10 3 0 0 0,-1-2-10 0 0,0-1 0 0 0,0 0-1 0 0,1-1 1 0 0,-1-1 0 0 0,0-1 0 0 0,0 0 0 0 0,0-2 0 0 0,0 1 0 0 0,0-2 0 0 0,0 0 0 0 0,28-12 0 0 0,-22 7 4 0 0,-1-2-1 0 0,0 0 1 0 0,-1-2 0 0 0,0 0-1 0 0,-1-1 1 0 0,-1 0 0 0 0,27-29-1 0 0,-40 38-27 0 0,0 0-1 0 0,-1-1 0 0 0,1 0 1 0 0,-1 0-1 0 0,-1 0 0 0 0,1 0 1 0 0,-1-1-1 0 0,0 1 0 0 0,0-1 1 0 0,-1 0-1 0 0,0 1 0 0 0,0-1 1 0 0,-1 0-1 0 0,0-1 0 0 0,0 1 1 0 0,-1 0-1 0 0,1 0 0 0 0,-2 0 1 0 0,1 0-1 0 0,-1 0 0 0 0,-2-11 1 0 0,-4-3-20 0 0,-2-1 0 0 0,0 1 0 0 0,-2 1 0 0 0,-20-31 0 0 0,25 41 17 0 0,-1 0-1 0 0,-1 1 0 0 0,0 0 0 0 0,0 0 1 0 0,-1 1-1 0 0,0 0 0 0 0,0 0 1 0 0,-1 1-1 0 0,1 0 0 0 0,-2 1 0 0 0,-11-6 1 0 0,11 9-1 0 0,0 0 1 0 0,0 1 0 0 0,0 0 0 0 0,0 0-1 0 0,-1 2 1 0 0,1-1 0 0 0,0 1-1 0 0,-1 1 1 0 0,1 0 0 0 0,0 1 0 0 0,-1 0-1 0 0,1 0 1 0 0,0 1 0 0 0,0 1-1 0 0,1 0 1 0 0,-1 0 0 0 0,-14 9-1 0 0,12-6-52 0 0,0 1 0 0 0,0 0 0 0 0,1 1-1 0 0,0 1 1 0 0,0-1 0 0 0,1 2 0 0 0,0 0-1 0 0,1 0 1 0 0,0 1 0 0 0,1 0 0 0 0,0 1-1 0 0,-10 20 1 0 0,-14 57-3342 0 0,32-85 2100 0 0,1 4 54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7:55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580 1 1212 0 0,'-60'129'1578'0'0,"-128"361"1118"0"0,167-434-2561 0 0,-34 96 120 0 0,-112 276 566 0 0,151-395-808 0 0,2 1 1 0 0,1 0-1 0 0,2 1 0 0 0,1 0 0 0 0,-6 41 0 0 0,7-14-3020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7:56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0 976 0 0,'-7'27'580'0'0,"-3"-2"-96"0"0,0 1 0 0 0,-5 3-100 0 0,3 0-72 0 0,0 2-32 0 0,-1-2-332 0 0,1 2-224 0 0,-5-4-552 0 0,5 0-368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7:56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1068 0 0,'1'-4'164'0'0,"1"1"-1"0"0,0-1 1 0 0,1 1-1 0 0,-1-1 1 0 0,0 1-1 0 0,1 0 1 0 0,0 0-1 0 0,0 0 1 0 0,0 0-1 0 0,0 1 1 0 0,6-5 0 0 0,0 1-2 0 0,1 0 0 0 0,-1 0 0 0 0,13-5 0 0 0,-21 11-128 0 0,0-1-1 0 0,0 1 1 0 0,0 0 0 0 0,0-1 0 0 0,0 1-1 0 0,0 0 1 0 0,0-1 0 0 0,0 1-1 0 0,0 0 1 0 0,0 0 0 0 0,0 0-1 0 0,0 0 1 0 0,0 0 0 0 0,0 0 0 0 0,0 0-1 0 0,0 0 1 0 0,0 0 0 0 0,0 0-1 0 0,0 1 1 0 0,0-1 0 0 0,0 0 0 0 0,0 1-1 0 0,-1-1 1 0 0,1 1 0 0 0,0-1-1 0 0,0 1 1 0 0,0-1 0 0 0,0 1-1 0 0,0 0 1 0 0,-1-1 0 0 0,1 1 0 0 0,0 0-1 0 0,-1 0 1 0 0,1 0 0 0 0,-1-1-1 0 0,1 1 1 0 0,0 0 0 0 0,-1 0 0 0 0,0 0-1 0 0,1 0 1 0 0,-1 0 0 0 0,0 0-1 0 0,1 0 1 0 0,-1 0 0 0 0,0 1 0 0 0,2 7-15 0 0,-1-1 0 0 0,-1 1 0 0 0,0 0 0 0 0,-1 13 0 0 0,1-7 157 0 0,-1 54 197 0 0,-13 89 0 0 0,9-112-177 0 0,2 0 0 0 0,3 73 1 0 0,2-42-122 0 0,-1-64-66 0 0,1 1 1 0 0,1-1-1 0 0,0 1 1 0 0,1-1-1 0 0,0 0 1 0 0,1 0-1 0 0,1-1 1 0 0,0 1-1 0 0,9 13 0 0 0,-14-24-6 0 0,1 1-2 0 0,-1-1 0 0 0,1 1 0 0 0,0-1 0 0 0,0 1 0 0 0,0-1 0 0 0,0 0 0 0 0,0 0 0 0 0,1 0 0 0 0,-1 0 0 0 0,1 0 0 0 0,-1 0 0 0 0,1-1 0 0 0,-1 1 0 0 0,1-1 0 0 0,0 0 1 0 0,0 1-1 0 0,0-2 0 0 0,0 1 0 0 0,0 0 0 0 0,0 0 0 0 0,0-1 0 0 0,0 0 0 0 0,0 0 0 0 0,0 1 0 0 0,0-2 0 0 0,0 1 0 0 0,0 0 0 0 0,5-2 0 0 0,7-1 2 0 0,0-1 0 0 0,-1-1 1 0 0,0 0-1 0 0,19-10 0 0 0,-30 14-10 0 0,14-7-177 0 0,-4 2-13 0 0,1 0 0 0 0,-1-1 0 0 0,16-12 0 0 0,-25 16-256 0 0,0-1 0 0 0,0 1 0 0 0,0-1 0 0 0,0 0 0 0 0,-1-1 0 0 0,0 1 0 0 0,5-9 1 0 0,-3 4-796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20.1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74 15 1996 0 0,'-4'-14'4020'0'0,"4"36"-2555"0"0,-50 287-5 0 0,42-269-1311 0 0,3 1 0 0 0,-2 72 0 0 0,7-111-116 0 0,3 20 84 0 0,-2-21-114 0 0,0 1 0 0 0,1-1 0 0 0,-1 0 0 0 0,1 1 0 0 0,0-1 0 0 0,-1 0 0 0 0,1 0 0 0 0,0 0 0 0 0,0 0 0 0 0,0 0 0 0 0,0 0 0 0 0,-1 0 0 0 0,1-1 0 0 0,0 1 0 0 0,0-1 0 0 0,0 1 0 0 0,4-1 0 0 0,39-1 60 0 0,-21-1-206 0 0,-19 2 94 0 0,0-1 1 0 0,0 0 0 0 0,-1 0-1 0 0,1 0 1 0 0,0-1 0 0 0,-1 1-1 0 0,1-1 1 0 0,6-4-1 0 0,15-5-993 0 0,-23 9 420 0 0,-1 1-1 0 0,1 0 1 0 0,0-1-1 0 0,-1 0 1 0 0,1 1-1 0 0,-1-1 1 0 0,0 0-1 0 0,4-3 1 0 0,-5 1-794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7:57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531 0 1196 0 0,'-1'2'99'0'0,"1"0"0"0"0,-1-1 0 0 0,0 1 0 0 0,0 0 0 0 0,0-1 0 0 0,0 1 1 0 0,0 0-1 0 0,0-1 0 0 0,0 1 0 0 0,0-1 0 0 0,0 0 0 0 0,-1 1 0 0 0,-1 1 0 0 0,-4 3 40 0 0,-140 213 2078 0 0,105-151-1793 0 0,-137 242 841 0 0,161-279-1064 0 0,-28 36-1 0 0,29-43-172 0 0,1 0-1 0 0,-26 51 0 0 0,41-66-1625 0 0,9-14-853 0 0,-4 1 1173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7:58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1 1268 0 0,'0'0'3702'0'0,"-3"3"-3419"0"0,1-1-259 0 0,1 0-1 0 0,-1 0 1 0 0,1 1 0 0 0,0-1-1 0 0,0 0 1 0 0,0 0 0 0 0,0 1-1 0 0,0-1 1 0 0,0 0 0 0 0,1 1-1 0 0,-1-1 1 0 0,1 1-1 0 0,0-1 1 0 0,0 1 0 0 0,0-1-1 0 0,0 1 1 0 0,0-1 0 0 0,0 1-1 0 0,1 2 1 0 0,15 61 346 0 0,-6-30-189 0 0,8 59 85 0 0,-3 0 0 0 0,-5 1 0 0 0,-2 106 0 0 0,-8-175-256 0 0,-1 0 1 0 0,-2 0-1 0 0,-11 49 0 0 0,0-9 65 0 0,-1 1-25 0 0,-3 0-1 0 0,-4-1 0 0 0,-2-2 1 0 0,-3 0-1 0 0,-51 89 0 0 0,20-59 63 0 0,50-84-482 0 0,-1 1 0 0 0,0-1 1 0 0,0-1-1 0 0,-1 0 0 0 0,-18 15 0 0 0,20-39-3484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7:58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1404 0 0,'9'1'4334'0'0,"22"-3"-3345"0"0,2 1-733 0 0,271 1 821 0 0,-173 0-5918 0 0,-119 0 3366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7:59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1440 0 0,'-1'0'105'0'0,"1"1"1"0"0,0 0-1 0 0,0-1 0 0 0,-1 1 1 0 0,1 0-1 0 0,0-1 0 0 0,0 1 1 0 0,0 0-1 0 0,0-1 0 0 0,0 1 1 0 0,0 0-1 0 0,0-1 0 0 0,0 1 1 0 0,0 0-1 0 0,0 0 0 0 0,0-1 1 0 0,0 1-1 0 0,1 0 0 0 0,-1-1 1 0 0,0 1-1 0 0,0-1 0 0 0,1 1 0 0 0,-1 0 1 0 0,1-1-1 0 0,0 2 0 0 0,19 14 1032 0 0,32 6-612 0 0,-45-20-297 0 0,16 5 43 0 0,1 0 0 0 0,0-2 1 0 0,1-1-1 0 0,35 2 0 0 0,102-5-367 0 0,-82-2-1507 0 0,10 1-1037 0 0,-46 0 1371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06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1 585 1096 0 0,'0'0'2516'0'0,"3"0"-2132"0"0,3 0-292 0 0,0-1 1 0 0,0 0-1 0 0,0 0 0 0 0,0-1 0 0 0,0 0 0 0 0,0 0 0 0 0,0 0 0 0 0,-1-1 0 0 0,1 0 0 0 0,-1 0 0 0 0,0 0 0 0 0,1-1 0 0 0,-2 1 1 0 0,8-8-1 0 0,9-9 240 0 0,35-45 0 0 0,-13 15-67 0 0,182-226-119 0 0,-218 266-135 0 0,-1-1 1 0 0,0 0 0 0 0,0 0-1 0 0,-1 0 1 0 0,-1-1 0 0 0,0 0 0 0 0,0 0-1 0 0,2-18 1 0 0,-6 29-12 0 0,0 1-1 0 0,1 0 1 0 0,-1-1 0 0 0,0 1 0 0 0,0-1-1 0 0,0 1 1 0 0,0 0 0 0 0,0-1-1 0 0,0 1 1 0 0,0-1 0 0 0,0 1 0 0 0,0-1-1 0 0,0 1 1 0 0,0 0 0 0 0,-1-1 0 0 0,1 1-1 0 0,0 0 1 0 0,0-1 0 0 0,0 1-1 0 0,0-1 1 0 0,-1 1 0 0 0,1 0 0 0 0,0-1-1 0 0,0 1 1 0 0,-1 0 0 0 0,1-1 0 0 0,0 1-1 0 0,-1 0 1 0 0,1 0 0 0 0,0-1 0 0 0,-1 1-1 0 0,1 0 1 0 0,0 0 0 0 0,-1 0-1 0 0,1-1 1 0 0,0 1 0 0 0,-1 0 0 0 0,0 0 0 0 0,0 0 1 0 0,1 0-1 0 0,-1 0 0 0 0,0 1 1 0 0,1-1-1 0 0,-1 0 1 0 0,0 0-1 0 0,1 1 1 0 0,-1-1-1 0 0,0 0 1 0 0,1 1-1 0 0,-1-1 1 0 0,1 0-1 0 0,-1 1 1 0 0,1-1-1 0 0,-1 1 1 0 0,1-1-1 0 0,-1 1 0 0 0,1-1 1 0 0,-1 1-1 0 0,1 0 1 0 0,0-1-1 0 0,-1 1 1 0 0,1 0-1 0 0,-31 65 31 0 0,3 1-1 0 0,2 1 0 0 0,4 1 1 0 0,-15 80-1 0 0,-17 52 364 0 0,28-115-1025 0 0,-27 173-1 0 0,50-240-1896 0 0,3-11 1238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06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1 112 1664 0 0,'52'-5'4316'0'0,"38"-14"-3204"0"0,-6 1-707 0 0,-3 2-54 0 0,83-10-223 0 0,-26 5-3824 0 0,-106 19 2415 0 0,-4-3 114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07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341 63 1088 0 0,'14'-13'2055'0'0,"-9"8"-1781"0"0,0 0 0 0 0,0 0 0 0 0,1 0-1 0 0,0 1 1 0 0,0 0 0 0 0,7-4 0 0 0,-9 6-164 0 0,0 0-1 0 0,0 0 1 0 0,0 1-1 0 0,0-1 1 0 0,0 1-1 0 0,0 0 0 0 0,0 0 1 0 0,0 1-1 0 0,0-1 1 0 0,1 1-1 0 0,-1 0 1 0 0,0 0-1 0 0,0 0 0 0 0,6 1 1 0 0,-7 0-77 0 0,-1 0-1 0 0,1 0 1 0 0,0 1 0 0 0,-1-1-1 0 0,1 1 1 0 0,-1-1 0 0 0,0 1-1 0 0,1 0 1 0 0,-1 0 0 0 0,0 0-1 0 0,0 0 1 0 0,0 0 0 0 0,0 0-1 0 0,0 1 1 0 0,-1-1 0 0 0,1 0-1 0 0,-1 1 1 0 0,0 0 0 0 0,1-1-1 0 0,0 5 1 0 0,0 0 10 0 0,1-1 0 0 0,-1 1-1 0 0,-1 0 1 0 0,0-1 0 0 0,0 1 0 0 0,0 0 0 0 0,0 0-1 0 0,-1 0 1 0 0,-1 0 0 0 0,1 0 0 0 0,-1 0-1 0 0,0 0 1 0 0,-1 0 0 0 0,1-1 0 0 0,-1 1 0 0 0,-5 11-1 0 0,-6 11 40 0 0,-2-1-1 0 0,0 0 1 0 0,-2-1-1 0 0,-29 37 0 0 0,-89 84 48 0 0,113-125-61 0 0,-2-2 1 0 0,-27 21 0 0 0,43-37-51 0 0,1 0 0 0 0,-1 0 0 0 0,0-1 0 0 0,0 0 0 0 0,0 0 0 0 0,-1-1 0 0 0,1 0 0 0 0,-1 0 0 0 0,0-1 0 0 0,1 0 0 0 0,-17 1 0 0 0,23-3-10 0 0,-4-4-26 0 0,3 2 20 0 0,-1 0 0 0 0,1-1 0 0 0,0 1 0 0 0,0-1 0 0 0,0 1 0 0 0,0-1 0 0 0,0 0 0 0 0,1 0 0 0 0,-1-1 0 0 0,1 1-1 0 0,0 0 1 0 0,0-1 0 0 0,0 0 0 0 0,0 1 0 0 0,1-1 0 0 0,-1 0 0 0 0,1 0 0 0 0,0 0 0 0 0,0 1 0 0 0,0-1 0 0 0,0-8 0 0 0,1 9-11 0 0,0 0 0 0 0,0 0 0 0 0,0 0 1 0 0,1 0-1 0 0,-1 0 0 0 0,1 0 0 0 0,-1 0 0 0 0,1 0 0 0 0,0 1 0 0 0,2-5 0 0 0,-2 6 24 0 0,-1 0 0 0 0,1 1 0 0 0,0-1 0 0 0,0 0 0 0 0,0 1 0 0 0,0-1 0 0 0,0 0 0 0 0,0 1 0 0 0,0-1 0 0 0,0 1 0 0 0,0 0 0 0 0,0-1-1 0 0,0 1 1 0 0,0 0 0 0 0,0-1 0 0 0,0 1 0 0 0,1 0 0 0 0,-1 0 0 0 0,0 0 0 0 0,0 0 0 0 0,0 0 0 0 0,0 0 0 0 0,0 1 0 0 0,0-1 0 0 0,0 0 0 0 0,0 0 0 0 0,1 1 0 0 0,-1-1 0 0 0,0 1 0 0 0,1 0 0 0 0,9 4 72 0 0,-1 1 0 0 0,1 0 0 0 0,-1 1 0 0 0,-1 0 0 0 0,15 13 0 0 0,2 1 38 0 0,-3-3-5 0 0,1-2 0 0 0,1 0 0 0 0,49 23 0 0 0,-60-34-376 0 0,0 0 0 0 0,0 0 0 0 0,0-2 0 0 0,0 0 0 0 0,1 0 0 0 0,-1-2 0 0 0,1 1-1 0 0,-1-2 1 0 0,1 0 0 0 0,20-3 0 0 0,17-6-1896 0 0,54-17 0 0 0,-68 13 874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07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7 2092 0 0,'0'0'63'0'0,"0"0"0"0"0,0-1 1 0 0,0 1-1 0 0,0 0 0 0 0,0 0 0 0 0,0 0 0 0 0,0-1 0 0 0,0 1 0 0 0,0 0 0 0 0,0 0 0 0 0,0 0 0 0 0,0 0 1 0 0,0-1-1 0 0,0 1 0 0 0,0 0 0 0 0,0 0 0 0 0,0 0 0 0 0,0-1 0 0 0,0 1 0 0 0,0 0 0 0 0,-1-1 632 0 0,1 0-632 0 0,-1 1 0 0 0,1 0 0 0 0,0 0 0 0 0,0 0 0 0 0,0 0 0 0 0,0 0 0 0 0,-1 0 1 0 0,1 0-1 0 0,0 0 0 0 0,0 0 0 0 0,0 0 0 0 0,0 0 0 0 0,-1 0 0 0 0,-7 6 880 0 0,-7 14-717 0 0,-30 57 680 0 0,-61 145 0 0 0,85-166-720 0 0,2 1 0 0 0,3 0-1 0 0,-14 97 1 0 0,25-124-162 0 0,2-16-71 0 0,0 0 1 0 0,2 0 0 0 0,-1 0 0 0 0,2 0 0 0 0,0 0-1 0 0,0 0 1 0 0,2 0 0 0 0,4 25 0 0 0,-3-30-104 0 0,1 0-1 0 0,0 0 1 0 0,0 0 0 0 0,11 16 0 0 0,-13-22-79 0 0,0 0 0 0 0,1 0-1 0 0,-1 0 1 0 0,1 0 0 0 0,-1 0 0 0 0,1-1 0 0 0,0 0 0 0 0,0 1-1 0 0,0-1 1 0 0,0 0 0 0 0,0 0 0 0 0,0-1 0 0 0,1 1 0 0 0,-1-1-1 0 0,1 1 1 0 0,-1-1 0 0 0,7 1 0 0 0,-7-2-1134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08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1312 0 0,'0'9'540'0'0,"-1"15"373"0"0,2 0-1 0 0,1 0 1 0 0,6 30 0 0 0,-7-48-851 0 0,0-1-1 0 0,0 0 1 0 0,1 1 0 0 0,0-1 0 0 0,0 0-1 0 0,0 0 1 0 0,0 0 0 0 0,1 0 0 0 0,0-1 0 0 0,0 1-1 0 0,1-1 1 0 0,-1 1 0 0 0,1-1 0 0 0,0 0-1 0 0,0-1 1 0 0,0 1 0 0 0,0-1 0 0 0,1 1-1 0 0,-1-1 1 0 0,8 3 0 0 0,-5-4-8 0 0,-1 0-1 0 0,1 0 1 0 0,0 0-1 0 0,-1-1 1 0 0,1 0-1 0 0,0-1 1 0 0,0 0 0 0 0,0 0-1 0 0,0 0 1 0 0,-1-1-1 0 0,1 0 1 0 0,0 0-1 0 0,0-1 1 0 0,-1 1 0 0 0,1-1-1 0 0,-1-1 1 0 0,0 0-1 0 0,1 1 1 0 0,-1-2-1 0 0,7-4 1 0 0,-4 2-20 0 0,-1 0 1 0 0,0-1-1 0 0,0 0 0 0 0,0 0 0 0 0,-1 0 0 0 0,0-1 1 0 0,-1 0-1 0 0,1-1 0 0 0,-2 0 0 0 0,1 1 1 0 0,-1-2-1 0 0,5-11 0 0 0,4-31 108 0 0,-13 48-113 0 0,-1 0 1 0 0,0 0-1 0 0,1 0 0 0 0,-2 0 1 0 0,1-1-1 0 0,0 1 0 0 0,-1 0 1 0 0,1 0-1 0 0,-1 0 0 0 0,0 0 1 0 0,-4-7-1 0 0,2 5 1 0 0,-2 0-1 0 0,1 0 1 0 0,-1 1 0 0 0,0-1-1 0 0,0 1 1 0 0,0 1 0 0 0,0-1-1 0 0,-1 1 1 0 0,0 0 0 0 0,0 0-1 0 0,0 0 1 0 0,-1 1 0 0 0,1 0-1 0 0,-1 0 1 0 0,0 1 0 0 0,1 0-1 0 0,-1 0 1 0 0,0 0 0 0 0,0 1-1 0 0,-11-1 1 0 0,8 3-30 0 0,1 0 0 0 0,0 0 0 0 0,0 0 1 0 0,0 1-1 0 0,1 1 0 0 0,-1 0 0 0 0,0 0 0 0 0,1 0 1 0 0,0 1-1 0 0,0 0 0 0 0,0 1 0 0 0,0 0 0 0 0,-8 6 1 0 0,12-7-124 0 0,0 0 0 0 0,1 0 1 0 0,-1 0-1 0 0,1 0 1 0 0,0 0-1 0 0,0 0 1 0 0,0 1-1 0 0,1 0 0 0 0,-1-1 1 0 0,1 1-1 0 0,0 0 1 0 0,1 0-1 0 0,-1 0 1 0 0,1 1-1 0 0,0-1 0 0 0,0 6 1 0 0,-5 13-3561 0 0,9-20 2380 0 0,13 15 3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08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1 1428 0 0,'-13'67'2566'0'0,"-10"71"-699"0"0,13 228 136 0 0,10-318-1855 0 0,-1-7-56 0 0,-8 49-1 0 0,-2 16 15 0 0,7-67 1 0 0,-1 1-1 0 0,-2-1 1 0 0,-2 0 0 0 0,-2-1 0 0 0,-17 42-1 0 0,22-66 14 0 0,0-1 0 0 0,-1 0 0 0 0,-10 15 0 0 0,14-24-67 0 0,1 0-1 0 0,-1-1 0 0 0,0 1 0 0 0,1-1 0 0 0,-2 0 0 0 0,1 0 0 0 0,0 0 1 0 0,0 0-1 0 0,-1-1 0 0 0,0 1 0 0 0,1-1 0 0 0,-1 0 0 0 0,0 0 0 0 0,-7 2 1 0 0,7-3 97 0 0,4 0-146 0 0,-1-1 1 0 0,1 0-1 0 0,-1 0 0 0 0,1 0 1 0 0,-1 0-1 0 0,1 0 0 0 0,-1 0 1 0 0,1 0-1 0 0,-1 0 0 0 0,1 0 0 0 0,-1 0 1 0 0,1 0-1 0 0,0 0 0 0 0,-1 0 1 0 0,1-1-1 0 0,-1 1 0 0 0,1 0 1 0 0,-1 0-1 0 0,1 0 0 0 0,-1-1 1 0 0,1 1-1 0 0,0 0 0 0 0,-1-1 1 0 0,1 1-1 0 0,0 0 0 0 0,-1-1 1 0 0,1 1-1 0 0,0 0 0 0 0,-1-1 1 0 0,1 1-1 0 0,0 0 0 0 0,0-1 1 0 0,-1 0-1 0 0,-8-9 27 0 0,0 0 0 0 0,1 0 1 0 0,1-1-1 0 0,0 0 0 0 0,0 0 0 0 0,1-1 1 0 0,-8-20-1 0 0,9 17-129 0 0,1-1 1 0 0,1 0-1 0 0,0 0 1 0 0,1-1-1 0 0,0 1 1 0 0,2 0-1 0 0,2-31 1 0 0,2 21-737 0 0,1 0 0 0 0,2 0 0 0 0,0 1 1 0 0,14-30-1 0 0,9-19-1735 0 0,-10 40 1300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20.4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74 1496 0 0,'28'-5'3724'0'0,"39"-14"-3134"0"0,-10 3-411 0 0,33-2-550 0 0,-14 3-2995 0 0,-74 14 2246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09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 1256 0 0,'0'-2'138'0'0,"1"0"0"0"0,-1 0 0 0 0,1 0 0 0 0,0 0 0 0 0,0 0 0 0 0,-1 0 0 0 0,1 0 0 0 0,0 0 0 0 0,1 0 0 0 0,-1 0 0 0 0,0 0 0 0 0,1 0-1 0 0,-1 1 1 0 0,1-1 0 0 0,-1 1 0 0 0,1-1 0 0 0,0 1 0 0 0,-1-1 0 0 0,1 1 0 0 0,0 0 0 0 0,0 0 0 0 0,0 0 0 0 0,3-1 0 0 0,52-18 408 0 0,-49 18-338 0 0,23-2 348 0 0,-29 4-444 0 0,-1-1-93 0 0,-1 1 0 0 0,1 0 0 0 0,0 0 0 0 0,-1 0 0 0 0,1 0 0 0 0,0 0 0 0 0,-1 0 0 0 0,1 0 0 0 0,0 0 0 0 0,-1 0 0 0 0,1 0 0 0 0,0 0 0 0 0,-1 1 0 0 0,1-1 0 0 0,-1 0 0 0 0,1 0 0 0 0,0 1 0 0 0,-1-1 0 0 0,1 0 0 0 0,-1 1 0 0 0,2 0 0 0 0,0 0 5 0 0,-1 0 1 0 0,1 0 0 0 0,0 1 0 0 0,0-1 0 0 0,-1 1 0 0 0,1-1 0 0 0,0 1 0 0 0,-1-1-1 0 0,0 1 1 0 0,1 0 0 0 0,-1 0 0 0 0,0 0 0 0 0,0 0 0 0 0,0 0 0 0 0,0 0 0 0 0,0 0-1 0 0,-1 0 1 0 0,1 0 0 0 0,-1 1 0 0 0,1-1 0 0 0,-1 0 0 0 0,0 0 0 0 0,0 1-1 0 0,0-1 1 0 0,0 0 0 0 0,0 0 0 0 0,0 0 0 0 0,-1 1 0 0 0,1-1 0 0 0,-1 0 0 0 0,1 0-1 0 0,-3 4 1 0 0,-7 17 58 0 0,-2 1 1 0 0,0-1-1 0 0,-2-1 0 0 0,0-1 0 0 0,-2 0 0 0 0,-27 30 0 0 0,37-46-93 0 0,4-3 55 0 0,0 0 0 0 0,0-1 0 0 0,1 1 0 0 0,-1 0 0 0 0,0 0 0 0 0,1 0 0 0 0,-1 0 0 0 0,1 0 0 0 0,0 0 1 0 0,0 1-1 0 0,0-1 0 0 0,0 0 0 0 0,0 1 0 0 0,0-1 0 0 0,0 4 0 0 0,1-5 111 0 0,40 10 168 0 0,20-6-181 0 0,-45-3-273 0 0,1 0 0 0 0,-1-2 0 0 0,0 1 0 0 0,0-2 0 0 0,19-2 0 0 0,86-28-5052 0 0,-106 27 3701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16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0 114 840 0 0,'0'0'2292'0'0,"4"0"-2102"0"0,-4 0-164 0 0,1 0 0 0 0,0-1 0 0 0,-1 1-1 0 0,1 0 1 0 0,-1 0 0 0 0,1 0-1 0 0,-1 0 1 0 0,1 0 0 0 0,0 0 0 0 0,-1 0-1 0 0,1 0 1 0 0,-1 1 0 0 0,1-1 0 0 0,-1 0-1 0 0,1 0 1 0 0,0 0 0 0 0,-1 1 0 0 0,1-1-1 0 0,-1 0 1 0 0,1 0 0 0 0,-1 1 0 0 0,1-1-1 0 0,-1 0 1 0 0,0 1 0 0 0,1-1 0 0 0,-1 1-1 0 0,1-1 1 0 0,-1 1 0 0 0,0-1-1 0 0,1 1 1 0 0,-1-1 0 0 0,0 1 0 0 0,0-1-1 0 0,1 1 1 0 0,-1-1 0 0 0,0 1 0 0 0,0-1-1 0 0,0 1 1 0 0,0-1 0 0 0,0 1 0 0 0,1 0-1 0 0,-1-1 1 0 0,0 1 0 0 0,0-1 0 0 0,-1 1-1 0 0,1 0 1 0 0,0 0 0 0 0,0 2 518 0 0,5 4-326 0 0,-2-3-109 0 0,-1 0 0 0 0,1 0 0 0 0,0 1 0 0 0,-1-1 0 0 0,0 1 0 0 0,0 0 0 0 0,0 0-1 0 0,-1-1 1 0 0,0 1 0 0 0,0 0 0 0 0,1 11 0 0 0,-2-15 23 0 0,0 25 156 0 0,0-23-260 0 0,0 0 0 0 0,1 0 0 0 0,-1 0 0 0 0,1-1 0 0 0,0 1 0 0 0,0 0 0 0 0,0 0 0 0 0,0-1 0 0 0,0 1 0 0 0,0-1 0 0 0,3 4 0 0 0,8 22 71 0 0,-10-17-47 0 0,1 0 0 0 0,0 0 0 0 0,1-1 0 0 0,0 1 0 0 0,0 0 0 0 0,2-1 1 0 0,-1 0-1 0 0,1-1 0 0 0,0 1 0 0 0,1-1 0 0 0,13 14 0 0 0,-14-17-22 0 0,1 0 1 0 0,-1 0-1 0 0,1-1 0 0 0,-1-1 1 0 0,1 1-1 0 0,1-1 0 0 0,-1 0 1 0 0,1 0-1 0 0,-1-1 0 0 0,1 0 1 0 0,0-1-1 0 0,0 1 0 0 0,0-2 1 0 0,1 1-1 0 0,-1-1 0 0 0,11 0 1 0 0,-1-1-16 0 0,0-2 1 0 0,1 0-1 0 0,-1-1 1 0 0,0 0-1 0 0,-1-2 1 0 0,1 0-1 0 0,-1-1 1 0 0,0-1-1 0 0,31-16 0 0 0,-33 13-6 0 0,0 0 0 0 0,-1-1 0 0 0,0-1 0 0 0,-1 0 0 0 0,0-1 0 0 0,0 0 0 0 0,-2-1 0 0 0,0 0 0 0 0,0-1 0 0 0,-2 0 0 0 0,0-1-1 0 0,0 0 1 0 0,-1 0 0 0 0,-1-1 0 0 0,8-29 0 0 0,-14 40 24 0 0,0 0-1 0 0,0 0 1 0 0,0 1-1 0 0,-1-1 1 0 0,1 0 0 0 0,-1 0-1 0 0,-1 1 1 0 0,1-1-1 0 0,-1 0 1 0 0,0 0 0 0 0,0 1-1 0 0,-1-1 1 0 0,0 1-1 0 0,0-1 1 0 0,0 1-1 0 0,0-1 1 0 0,-1 1 0 0 0,0 0-1 0 0,0 0 1 0 0,0 1-1 0 0,-1-1 1 0 0,-8-8-1 0 0,6 8-13 0 0,-1-1-1 0 0,0 1 1 0 0,0 1-1 0 0,0-1 1 0 0,0 1-1 0 0,-1 0 1 0 0,0 1-1 0 0,0-1 1 0 0,0 2-1 0 0,0-1 0 0 0,0 1 1 0 0,-1 0-1 0 0,1 1 1 0 0,-15-1-1 0 0,0 1 11 0 0,1 2 0 0 0,-1 0-1 0 0,0 1 1 0 0,-43 10 0 0 0,39-4-57 0 0,12-5-50 0 0,0 2 1 0 0,-1 0 0 0 0,1 1-1 0 0,1 0 1 0 0,-1 1 0 0 0,1 0-1 0 0,-24 18 1 0 0,32-19-456 0 0,1 0 0 0 0,0 0 0 0 0,0 1 0 0 0,0-1 0 0 0,1 1 0 0 0,0 0 0 0 0,0 1 0 0 0,-3 7 0 0 0,7-9-792 0 0,0 0-20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17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537 0 1004 0 0,'-65'161'2716'0'0,"-17"42"-784"0"0,-27 94-319 0 0,-150 458-379 0 0,246-725-1412 0 0,7-16-2240 0 0,4-31-246 0 0,2 7 1401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17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0 100 924 0 0,'30'-32'3163'0'0,"-24"25"-2975"0"0,0 0 1 0 0,0 1-1 0 0,1 0 0 0 0,-1 0 1 0 0,2 0-1 0 0,-1 0 0 0 0,16-7 1 0 0,-19 11-66 0 0,-1 0 0 0 0,1 1 1 0 0,0 0-1 0 0,0 0 0 0 0,0 0 0 0 0,0 0 1 0 0,7 0-1 0 0,-9 1 23 0 0,0 0-5 0 0,-2 0-136 0 0,0 0 0 0 0,1 0 0 0 0,-1 0 0 0 0,0-1 0 0 0,1 1 1 0 0,-1 0-1 0 0,0 0 0 0 0,1 0 0 0 0,-1 0 0 0 0,0 0 0 0 0,1 0 0 0 0,-1 0 1 0 0,0 0-1 0 0,1 0 0 0 0,-1 1 0 0 0,0-1 0 0 0,1 0 0 0 0,-1 0 0 0 0,0 0 0 0 0,0 0 1 0 0,1 0-1 0 0,-1 0 0 0 0,0 1 0 0 0,1-1 0 0 0,-1 0 0 0 0,0 0 0 0 0,0 0 1 0 0,1 1-1 0 0,-1-1 0 0 0,0 0 0 0 0,0 0 0 0 0,0 1 0 0 0,1-1 0 0 0,0 4 18 0 0,0-1-1 0 0,0 0 0 0 0,0 1 0 0 0,-1-1 1 0 0,1 1-1 0 0,-1-1 0 0 0,0 1 0 0 0,0-1 1 0 0,0 0-1 0 0,0 1 0 0 0,-1-1 0 0 0,1 1 1 0 0,-1-1-1 0 0,0 1 0 0 0,-2 5 1 0 0,-27 54 175 0 0,16-35-92 0 0,-12 21 7 0 0,14-28 33 0 0,-16 39 0 0 0,28-59 122 0 0,2 3-176 0 0,0-1-84 0 0,1-1 0 0 0,-1 0 0 0 0,1 0 0 0 0,-1 1 0 0 0,1-2 0 0 0,0 1 0 0 0,-1 0 0 0 0,1-1 0 0 0,0 1-1 0 0,0-1 1 0 0,0 0 0 0 0,1 0 0 0 0,-1 0 0 0 0,0 0 0 0 0,0 0 0 0 0,0-1 0 0 0,1 0 0 0 0,4 1-1 0 0,108 0-2867 0 0,-64-2 179 0 0,-28 1 1421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18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1388 0 0,'4'1'543'0'0,"0"0"0"0"0,1 0 1 0 0,-1 0-1 0 0,0-1 0 0 0,0 1 0 0 0,1-1 0 0 0,-1 0 1 0 0,0-1-1 0 0,1 1 0 0 0,6-2 0 0 0,11 0 113 0 0,251-10 1075 0 0,-200 0-2092 0 0,85-9-6061 0 0,-141 20 5191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18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1 1612 0 0,'-2'52'4359'0'0,"-10"100"-3405"0"0,-15 16-357 0 0,-9 52 114 0 0,23-164-521 0 0,-35 101 1 0 0,27-105-12 0 0,-2-1 0 0 0,-29 48 0 0 0,36-74-83 0 0,0-1 0 0 0,-1-1 0 0 0,-2 0 0 0 0,0-1 0 0 0,-38 31 0 0 0,30-28-75 0 0,19-17-14 0 0,0-1-1 0 0,0 0 0 0 0,0 0 0 0 0,-1-1 1 0 0,0 1-1 0 0,0-2 0 0 0,-1 0 0 0 0,0 0 0 0 0,0 0 1 0 0,-11 2-1 0 0,19-6-246 0 0,13-38-3562 0 0,18-10 1273 0 0,-13 20 1375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19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 1216 0 0,'0'5'3043'0'0,"-2"21"-1828"0"0,-17 80 284 0 0,15-89-1243 0 0,1 1 0 0 0,0 0 0 0 0,1 0 0 0 0,2 31 0 0 0,0-38-80 0 0,0-7-166 0 0,1 0 1 0 0,0 1 0 0 0,-1-1 0 0 0,1 0-1 0 0,1 0 1 0 0,-1 0 0 0 0,1 1 0 0 0,-1-1-1 0 0,1-1 1 0 0,1 1 0 0 0,-1 0-1 0 0,0 0 1 0 0,1-1 0 0 0,0 1 0 0 0,0-1-1 0 0,0 0 1 0 0,0 0 0 0 0,0 0-1 0 0,0 0 1 0 0,1-1 0 0 0,0 1 0 0 0,-1-1-1 0 0,1 0 1 0 0,0 0 0 0 0,0-1 0 0 0,0 1-1 0 0,0-1 1 0 0,1 1 0 0 0,-1-1-1 0 0,0 0 1 0 0,0-1 0 0 0,1 1 0 0 0,-1-1-1 0 0,1 0 1 0 0,-1 0 0 0 0,0 0-1 0 0,9-2 1 0 0,10-5-52 0 0,0-1-1 0 0,0-1 1 0 0,-1-1 0 0 0,0 0-1 0 0,-1-2 1 0 0,21-14 0 0 0,-32 19 19 0 0,0-1 0 0 0,-1 1 0 0 0,1-2 0 0 0,-2 1 0 0 0,1-1 0 0 0,-1 0 1 0 0,-1-1-1 0 0,1 0 0 0 0,-2 0 0 0 0,1-1 0 0 0,-1 1 0 0 0,-1-1 0 0 0,0-1 1 0 0,4-12-1 0 0,-7-22 71 0 0,-2 45-79 0 0,1-4 67 0 0,-1 1 0 0 0,0-1-1 0 0,0 0 1 0 0,-1 0 0 0 0,1 1 0 0 0,-2-5-1 0 0,2 8-35 0 0,-1 1-1 0 0,1 0 0 0 0,0-1 0 0 0,0 1 0 0 0,0 0 0 0 0,0-1 1 0 0,0 1-1 0 0,-1 0 0 0 0,1 0 0 0 0,0-1 0 0 0,0 1 0 0 0,-1 0 1 0 0,1 0-1 0 0,0-1 0 0 0,0 1 0 0 0,-1 0 0 0 0,1 0 1 0 0,0 0-1 0 0,-1-1 0 0 0,1 1 0 0 0,0 0 0 0 0,-1 0 0 0 0,1 0 1 0 0,0 0-1 0 0,-1 0 0 0 0,1 0 0 0 0,0 0 0 0 0,-1 0 0 0 0,1 0 1 0 0,0 0-1 0 0,-1 0 0 0 0,1 0 0 0 0,0 0 0 0 0,-1 0 0 0 0,1 0 1 0 0,0 0-1 0 0,-1 0 0 0 0,1 0 0 0 0,0 0 0 0 0,-1 1 0 0 0,1-1 1 0 0,0 0-1 0 0,0 0 0 0 0,-1 0 0 0 0,1 0 0 0 0,0 1 0 0 0,0-1 1 0 0,-1 0-1 0 0,1 0 0 0 0,0 1 0 0 0,0-1 0 0 0,-1 1 1 0 0,-5 31 96 0 0,-20 152 363 0 0,16-119-352 0 0,3-28-97 0 0,2-8 44 0 0,2 0 0 0 0,-1 35 0 0 0,4-25-1420 0 0,0-39 1270 0 0,0 1 0 0 0,1-1 0 0 0,-1 1 0 0 0,0-1 0 0 0,1 1 0 0 0,-1-1 0 0 0,1 1 0 0 0,-1-1 0 0 0,1 1 0 0 0,-1-1 0 0 0,1 1 0 0 0,-1-1 0 0 0,1 0 0 0 0,0 1 0 0 0,-1-1 0 0 0,1 0 0 0 0,-1 0 0 0 0,1 1 0 0 0,0-1 0 0 0,-1 0 0 0 0,1 0 0 0 0,0 0 0 0 0,-1 0 0 0 0,1 0-1 0 0,0 0 1 0 0,-1 0 0 0 0,1 0 0 0 0,0 0 0 0 0,-1 0 0 0 0,1 0 0 0 0,0 0 0 0 0,-1-1 0 0 0,1 1 0 0 0,0-1 0 0 0,3-5-1354 0 0,1 0-37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20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1132 0 0,'15'-7'1350'0'0,"-9"4"-917"0"0,0 0 0 0 0,0 0 0 0 0,1 0 0 0 0,-1 1 0 0 0,1 0 0 0 0,0 0 0 0 0,-1 1 0 0 0,14-2 0 0 0,-19 3-4 0 0,0 1-404 0 0,1-1-1 0 0,-1 1 1 0 0,1 0 0 0 0,-1 0 0 0 0,0-1-1 0 0,1 1 1 0 0,-1 0 0 0 0,0 0-1 0 0,0 0 1 0 0,0 0 0 0 0,0 1 0 0 0,0-1-1 0 0,0 0 1 0 0,0 0 0 0 0,0 1 0 0 0,0-1-1 0 0,-1 0 1 0 0,1 1 0 0 0,0 1-1 0 0,-1 0 10 0 0,0 0-1 0 0,0-1 0 0 0,0 1 1 0 0,0 0-1 0 0,0 0 0 0 0,-1 0 1 0 0,0 0-1 0 0,1-1 0 0 0,-1 1 0 0 0,-2 4 1 0 0,-6 13 33 0 0,0-1 0 0 0,-2 0 1 0 0,-22 31-1 0 0,1-1 103 0 0,31-48-129 0 0,1 0 0 0 0,-1 1 0 0 0,0-1 0 0 0,1 1 0 0 0,-1-1 0 0 0,1 1 0 0 0,-1-1 0 0 0,1 1 1 0 0,-1-1-1 0 0,1 1 0 0 0,0-1 0 0 0,0 1 0 0 0,0-1 0 0 0,0 1 0 0 0,0 0 0 0 0,0-1 0 0 0,1 1 0 0 0,-1-1 0 0 0,0 1 0 0 0,1-1 0 0 0,-1 1 0 0 0,1-1 0 0 0,-1 1 0 0 0,1-1 0 0 0,0 0 0 0 0,0 1 0 0 0,0-1 1 0 0,0 0-1 0 0,0 0 0 0 0,0 1 0 0 0,0-1 0 0 0,1 1 0 0 0,4 3 94 0 0,1 0 0 0 0,0 0 0 0 0,-1-1-1 0 0,15 7 1 0 0,-20-10-130 0 0,16 7 93 0 0,0 0 0 0 0,1-1 1 0 0,0 0-1 0 0,0-2 1 0 0,20 4-1 0 0,-17-6-1318 0 0,2-1 0 0 0,22 0-1 0 0,-40-2 1015 0 0,0 0 0 0 0,0-1 0 0 0,0 1 0 0 0,0-1 0 0 0,0 0 0 0 0,-1 0-1 0 0,1-1 1 0 0,0 1 0 0 0,-1-1 0 0 0,1 0 0 0 0,7-5 0 0 0,25-10-1332 0 0,-9 5 314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29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0 1496 0 0,'0'0'5566'0'0,"-6"1"-5499"0"0,6-1-61 0 0,-1 0 0 0 0,0 0 0 0 0,0 0-1 0 0,0 0 1 0 0,0 0 0 0 0,0 1 0 0 0,1-1 0 0 0,-1 0-1 0 0,0 0 1 0 0,0 1 0 0 0,0-1 0 0 0,1 0-1 0 0,-1 1 1 0 0,0-1 0 0 0,1 1 0 0 0,-1-1-1 0 0,0 1 1 0 0,1-1 0 0 0,-1 1 0 0 0,0 0 0 0 0,1-1-1 0 0,-1 1 1 0 0,1 0 0 0 0,-1-1 0 0 0,1 1-1 0 0,0 0 1 0 0,-1 0 0 0 0,1 0 0 0 0,0-1 0 0 0,-1 2-1 0 0,1 3 10 0 0,1-1 0 0 0,-1 0 0 0 0,1 0 0 0 0,0 0-1 0 0,1 0 1 0 0,-1 0 0 0 0,2 4 0 0 0,19 41 249 0 0,-13-29-152 0 0,12 35 0 0 0,-6-2-40 0 0,-2 1 0 0 0,-2 1 0 0 0,-3-1 0 0 0,2 82 0 0 0,-9-96-31 0 0,-3 1 1 0 0,-1-1-1 0 0,-10 41 1 0 0,5-46-15 0 0,-2-1 1 0 0,-1-1-1 0 0,-2 0 1 0 0,-1 0-1 0 0,-1-1 1 0 0,-2-1-1 0 0,-2 0 1 0 0,-41 53-1 0 0,58-82-23 0 0,-32 39 9 0 0,-1-3 0 0 0,-52 45-1 0 0,66-66-3 0 0,-3 2-141 0 0,0 1 0 0 0,1 1 0 0 0,-24 29 0 0 0,38-33-1253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30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1160 0 0,'0'0'2758'0'0,"0"-3"-2417"0"0,0-10-47 0 0,0 10-88 0 0,0-1 5 0 0,0 3-199 0 0,0 0 0 0 0,0 1 0 0 0,0-1 0 0 0,0 0 0 0 0,0 1 0 0 0,0-1 0 0 0,0 0 0 0 0,0 0 0 0 0,0 1 0 0 0,0-1 0 0 0,1 0 0 0 0,-1 1 0 0 0,0-1 0 0 0,0 0 0 0 0,1 1 0 0 0,-1-1 0 0 0,1 0 0 0 0,-1 1 0 0 0,0-1 0 0 0,1 1 0 0 0,-1-1 0 0 0,1 1 0 0 0,0-1 0 0 0,-1 1 0 0 0,1-1 0 0 0,-1 1 0 0 0,1-1 0 0 0,0 1 0 0 0,-1 0 0 0 0,1-1 0 0 0,0 1 0 0 0,-1 0 0 0 0,2-1 0 0 0,0 2 28 0 0,0-1 0 0 0,0 0-1 0 0,0 0 1 0 0,0 1-1 0 0,-1-1 1 0 0,1 1-1 0 0,0-1 1 0 0,0 1 0 0 0,-1 0-1 0 0,1 0 1 0 0,-1 0-1 0 0,1 0 1 0 0,0 0-1 0 0,-1 0 1 0 0,0 0-1 0 0,1 0 1 0 0,1 2 0 0 0,1 2 20 0 0,1 0 1 0 0,-1 1 0 0 0,0 0 0 0 0,0-1-1 0 0,-1 1 1 0 0,1 1 0 0 0,-1-1 0 0 0,-1 0-1 0 0,1 1 1 0 0,-1-1 0 0 0,0 1 0 0 0,-1 0 0 0 0,0 0-1 0 0,0 0 1 0 0,0 0 0 0 0,-1 0 0 0 0,0 7-1 0 0,-1 14 104 0 0,-2 0 1 0 0,-12 50-1 0 0,11-57-155 0 0,-13 60 338 0 0,4 1-1 0 0,-5 136 1 0 0,19-214-340 0 0,-1-1 0 0 0,1 1 1 0 0,0 0-1 0 0,0-1 0 0 0,0 1 0 0 0,1-1 0 0 0,-1 0 0 0 0,1 1 0 0 0,0-1 0 0 0,0 0 0 0 0,0 0 1 0 0,0 0-1 0 0,0 0 0 0 0,1-1 0 0 0,-1 1 0 0 0,1-1 0 0 0,0 1 0 0 0,5 2 0 0 0,-4-1 4 0 0,1-1 0 0 0,0 0-1 0 0,0 0 1 0 0,-1-1 0 0 0,2 1-1 0 0,-1-1 1 0 0,0-1-1 0 0,0 1 1 0 0,1 0 0 0 0,-1-1-1 0 0,11 1 1 0 0,-7-2-93 0 0,-1 0 1 0 0,1 0-1 0 0,0-1 1 0 0,-1 0-1 0 0,1-1 1 0 0,-1 0-1 0 0,1 0 1 0 0,-1-1-1 0 0,0 0 1 0 0,0 0-1 0 0,0-1 0 0 0,0 0 1 0 0,11-8-1 0 0,-16 10-309 0 0,0-1 0 0 0,0 1-1 0 0,-1-1 1 0 0,1 1-1 0 0,-1-1 1 0 0,1 0-1 0 0,-1 0 1 0 0,0 0 0 0 0,0-1-1 0 0,-1 1 1 0 0,1 0-1 0 0,1-6 1 0 0,1 0-944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20.8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64 0 1192 0 0,'-6'19'2224'0'0,"-7"39"-1"0"0,0 63-1029 0 0,6-45-457 0 0,6-54-487 0 0,1 39 0 0 0,1-26-117 0 0,-1-35-130 0 0,0 1-1 0 0,0 0 0 0 0,0 0 0 0 0,0 0 0 0 0,-1 0 0 0 0,1 0 0 0 0,0 0 1 0 0,-1 0-1 0 0,1 0 0 0 0,0 0 0 0 0,-1-1 0 0 0,1 1 0 0 0,-1 0 0 0 0,1 0 1 0 0,-1-1-1 0 0,0 1 0 0 0,1 0 0 0 0,-2 1 0 0 0,-7 12 35 0 0,8-3-207 0 0,-2 0 63 0 0,3-11 30 0 0,1 0 0 0 0,-1 0 0 0 0,0 0 0 0 0,0 0 0 0 0,0 0 0 0 0,0-1 0 0 0,0 1-1 0 0,0 0 1 0 0,0 0 0 0 0,0 0 0 0 0,0 0 0 0 0,0 0 0 0 0,0 0 0 0 0,0 0-1 0 0,0-1 1 0 0,0 1 0 0 0,0 0 0 0 0,0 0 0 0 0,0 0 0 0 0,0 0 0 0 0,0 0-1 0 0,0 0 1 0 0,0 0 0 0 0,0 0 0 0 0,0-1 0 0 0,-1 1 0 0 0,1 0 0 0 0,0 0-1 0 0,-1-1-1079 0 0,1 1 1080 0 0,0 0 0 0 0,0 0 0 0 0,0 0 0 0 0,-1 0 0 0 0,1 0 0 0 0,0 0-1 0 0,0 0 1 0 0,0 0 0 0 0,0 0 0 0 0,0 0 0 0 0,0 0 0 0 0,0 0 0 0 0,0 0 0 0 0,-1 0-1 0 0,1 0 1 0 0,0 0 0 0 0,0 0 0 0 0,0 1 0 0 0,0-1 0 0 0,0 0 0 0 0,0 0-78 0 0,-1-2-1065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30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633 15 1324 0 0,'9'-14'3826'0'0,"-10"14"-3775"0"0,1 0-1 0 0,-1 0 1 0 0,0 1-1 0 0,0-1 1 0 0,0 0 0 0 0,0 1-1 0 0,1-1 1 0 0,-1 1 0 0 0,0-1-1 0 0,0 1 1 0 0,1-1 0 0 0,-1 1-1 0 0,0-1 1 0 0,1 1-1 0 0,-1-1 1 0 0,1 1 0 0 0,-1 0-1 0 0,0 0 1 0 0,1-1 0 0 0,0 1-1 0 0,-1 1 1 0 0,-316 386 1872 0 0,270-329-1736 0 0,4-5 73 0 0,-44 72 1 0 0,17-26-63 0 0,20-31-256 0 0,38-51-789 0 0,28-52-4675 0 0,-7 9 4280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31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44 109 1236 0 0,'-1'0'32'0'0,"1"0"0"0"0,0 0 0 0 0,0-1 0 0 0,0 1 0 0 0,0 0 0 0 0,-1 0 0 0 0,1 0 0 0 0,0 0 0 0 0,0-1 0 0 0,0 1 0 0 0,0 0 0 0 0,0 0 0 0 0,0 0 0 0 0,-1 0 0 0 0,1-1 0 0 0,0 1 0 0 0,0 0 0 0 0,0 0 0 0 0,0 0 0 0 0,0-1 0 0 0,0 1 0 0 0,0 0 0 0 0,0 0 0 0 0,0 0 0 0 0,0-1 0 0 0,0 1 0 0 0,0 0 0 0 0,0 0 0 0 0,0 0 0 0 0,0-1-1 0 0,0 1 1 0 0,0 0 0 0 0,0 0 0 0 0,1 0 0 0 0,-1-1 0 0 0,0 1 0 0 0,0 0 0 0 0,0 0 0 0 0,0 0 0 0 0,0-1 0 0 0,0 1 0 0 0,1 0 0 0 0,9-12 880 0 0,17-8 375 0 0,-2 2-802 0 0,-18 12-321 0 0,0 1 0 0 0,0 0 1 0 0,0 0-1 0 0,1 0 0 0 0,0 1 0 0 0,0 0 0 0 0,0 0 1 0 0,0 1-1 0 0,0 0 0 0 0,1 1 0 0 0,12-3 0 0 0,-20 6-149 0 0,0 0 0 0 0,-1 0 0 0 0,1 0 0 0 0,0 0 0 0 0,-1 1 0 0 0,1-1 0 0 0,0 0 0 0 0,-1 0 0 0 0,1 0 0 0 0,-1 0 0 0 0,0 1-1 0 0,1-1 1 0 0,-1 0 0 0 0,0 0 0 0 0,0 1 0 0 0,0-1 0 0 0,0 0 0 0 0,0 0 0 0 0,0 1 0 0 0,0-1 0 0 0,0 0 0 0 0,-1 3 0 0 0,-6 16 64 0 0,-1 0 1 0 0,-1 0 0 0 0,-1-1 0 0 0,-15 21-1 0 0,-56 72 247 0 0,39-57-102 0 0,30-41-132 0 0,9-12-64 0 0,1 1 1 0 0,-1 0-1 0 0,1-1 1 0 0,0 1 0 0 0,0 0-1 0 0,0 0 1 0 0,1 0-1 0 0,-1 0 1 0 0,1 0-1 0 0,-1 1 1 0 0,0 2-1 0 0,22 6 89 0 0,-9-8-118 0 0,0-2 0 0 0,0 1 0 0 0,0-2 0 0 0,1 1 0 0 0,-1-2 0 0 0,0 1 0 0 0,22-3 0 0 0,4 1-500 0 0,-19 0-141 0 0,-1 0 1 0 0,1-1-1 0 0,-1-1 1 0 0,34-9-1 0 0,-14 0-1635 0 0,-32 8 1179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37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1224 0 0,'0'0'3560'0'0,"4"1"-3324"0"0,-3 0-203 0 0,0 0 1 0 0,0-1 0 0 0,0 1 0 0 0,0 0-1 0 0,1 0 1 0 0,-1-1 0 0 0,0 1-1 0 0,-1 0 1 0 0,1 0 0 0 0,0 0-1 0 0,0 0 1 0 0,0 1 0 0 0,0-1 0 0 0,-1 0-1 0 0,1 0 1 0 0,-1 0 0 0 0,1 1-1 0 0,-1-1 1 0 0,1 2 0 0 0,3 33 577 0 0,-4 231 531 0 0,-1-262-1137 0 0,1 0 0 0 0,-1 0 0 0 0,0-1 0 0 0,0 1 0 0 0,0 0 0 0 0,-1-1 0 0 0,-4 9 0 0 0,4-7-24 0 0,0-1 1 0 0,0 1-1 0 0,0-1 0 0 0,0 1 0 0 0,0 10 0 0 0,-1-6 98 0 0,2-9-409 0 0,1 1 1 0 0,-1-1-1 0 0,1 1 0 0 0,-1-1 0 0 0,1 0 0 0 0,0 1 0 0 0,0-1 1 0 0,0 1-1 0 0,-1-1 0 0 0,1 1 0 0 0,1-1 0 0 0,-1 1 0 0 0,0 1 1 0 0,4 6-927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37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0 1672 0 0,'-19'3'4210'0'0,"11"-2"-2356"0"0,26 1-1205 0 0,41 1-217 0 0,63-4 0 0 0,-33-1-242 0 0,0 2-1093 0 0,46 0-4889 0 0,-114 0 4488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38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3 1248 0 0,'1'-2'1384'0'0,"2"6"-686"0"0,1 11 265 0 0,-21 99 443 0 0,-24 100-360 0 0,27-158-833 0 0,-1-1-1 0 0,-3 0 1 0 0,-32 65-1 0 0,-32 61 60 0 0,79-174-65 0 0,1-1-1 0 0,0 1 0 0 0,0-1 0 0 0,0 1 0 0 0,0 0 0 0 0,0 13 0 0 0,2-19 175 0 0,-5 17-360 0 0,6-20 11 0 0,-7 4 66 0 0,5-1-43 0 0,3-2-152 0 0,1-5-1735 0 0,-1-6-3322 0 0,-2 9 3808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39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8 201 1096 0 0,'0'0'2800'0'0,"0"1"-2789"0"0,0-1-1 0 0,0 0 0 0 0,0 0 1 0 0,-1 0-1 0 0,1 0 1 0 0,0 0-1 0 0,0 0 0 0 0,0 0 1 0 0,0 0-1 0 0,-1 0 0 0 0,1 0 1 0 0,0 0-1 0 0,0 0 1 0 0,0 0-1 0 0,-1 0 0 0 0,1 0 1 0 0,0 0-1 0 0,0 0 0 0 0,0 0 1 0 0,-1 0-1 0 0,1 0 1 0 0,0 0-1 0 0,0 0 0 0 0,0 0 1 0 0,-1 0-1 0 0,1 0 1 0 0,0 0-1 0 0,0 0 0 0 0,0 0 1 0 0,0 0-1 0 0,0-1 0 0 0,-1 1 1 0 0,1 0-1 0 0,0 0 1 0 0,0 0-1 0 0,0 0 0 0 0,0 0 1 0 0,0-1-1 0 0,0 1 0 0 0,-1 0 1 0 0,1 0-1 0 0,0 0 1 0 0,0 0-1 0 0,0-1 0 0 0,0 1 1 0 0,0 0-1 0 0,0 0 0 0 0,5-8 63 0 0,-1 1 0 0 0,2 0 0 0 0,-1 1 0 0 0,8-7 1 0 0,12-17 160 0 0,-9 11-82 0 0,0 1 0 0 0,0 1-1 0 0,2 1 1 0 0,0 0-1 0 0,27-18 1 0 0,-44 33-134 0 0,0 1 0 0 0,0-1 0 0 0,0 0 0 0 0,0 1-1 0 0,0-1 1 0 0,0 0 0 0 0,1 1 0 0 0,-1-1 0 0 0,0 1 0 0 0,0 0 0 0 0,0-1 0 0 0,1 1 0 0 0,-1 0 0 0 0,0 0 0 0 0,0 0 0 0 0,1 0 0 0 0,-1 0-1 0 0,0 0 1 0 0,0 0 0 0 0,0 0 0 0 0,1 0 0 0 0,-1 1 0 0 0,0-1 0 0 0,0 1 0 0 0,2 0 0 0 0,-1 0 1 0 0,0 1 1 0 0,-1-1 0 0 0,1 1-1 0 0,-1 0 1 0 0,1-1 0 0 0,-1 1-1 0 0,0 0 1 0 0,1 0 0 0 0,-1 0-1 0 0,0 0 1 0 0,0 0 0 0 0,0 0-1 0 0,0 3 1 0 0,3 9 55 0 0,-1 0 1 0 0,0 1 0 0 0,0 21-1 0 0,-2-30-41 0 0,1 16 81 0 0,-1 1 1 0 0,-1-1-1 0 0,-1 1 0 0 0,-1-1 1 0 0,-1 1-1 0 0,-10 37 1 0 0,-31 88 574 0 0,40-133-512 0 0,4-11-155 0 0,0-1 0 0 0,-1 1-1 0 0,0-1 1 0 0,1 1 0 0 0,-2-1 0 0 0,1 1-1 0 0,0-1 1 0 0,-1 0 0 0 0,1 0 0 0 0,-1 1-1 0 0,0-1 1 0 0,0 0 0 0 0,-4 4-1 0 0,5-6-48 0 0,1 1-735 0 0,0 0 250 0 0,0 0 0 0 0,0 0 0 0 0,0 1 0 0 0,0-1 0 0 0,0 0 1 0 0,-1 0-1 0 0,0 0 0 0 0,1 0 0 0 0,-2 4 0 0 0,1-5 371 0 0,2 2-1007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39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85 1164 0 0,'-4'-1'759'0'0,"-9"-5"3480"0"0,33-2-2925 0 0,93-22-189 0 0,-64 19-820 0 0,1 2 1 0 0,70-5-1 0 0,20 9-476 0 0,-49 4-5646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40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13 1304 0 0,'0'0'157'0'0,"1"-1"0"0"0,-1 0-1 0 0,0 1 1 0 0,0-1 0 0 0,0 0-1 0 0,1 1 1 0 0,-1-1 0 0 0,0 1-1 0 0,1-1 1 0 0,-1 0 0 0 0,1 1 0 0 0,-1-1-1 0 0,1 1 1 0 0,-1-1 0 0 0,0 1-1 0 0,1-1 1 0 0,0 1 0 0 0,-1 0-1 0 0,1-1 1 0 0,-1 1 0 0 0,1 0-1 0 0,0-1 1 0 0,0 1 0 0 0,0 14 1567 0 0,-10 29-913 0 0,-59 174 503 0 0,66-205-1248 0 0,1 0 1 0 0,0-1-1 0 0,0 21 0 0 0,1-25 28 0 0,1-6-96 0 0,-1 0 1 0 0,1 0-1 0 0,-1 1 1 0 0,1-1-1 0 0,0 0 1 0 0,0 0-1 0 0,0 0 0 0 0,0 0 1 0 0,0 0-1 0 0,-1 0 1 0 0,2 0-1 0 0,-1 0 1 0 0,0 0-1 0 0,0-1 1 0 0,0 1-1 0 0,2 0 0 0 0,-3 0 0 0 0,2 0 6 0 0,0-1 0 0 0,0 1 0 0 0,0 0 1 0 0,0-1-1 0 0,0 0 0 0 0,0 1 1 0 0,0-1-1 0 0,0 0 0 0 0,0 0 0 0 0,0 0 1 0 0,1 0-1 0 0,-1 0 0 0 0,0-1 1 0 0,0 1-1 0 0,0 0 0 0 0,0-1 1 0 0,0 0-1 0 0,0 1 0 0 0,3-3 0 0 0,4 0 11 0 0,7-3-54 0 0,1 0 0 0 0,-2-1 0 0 0,1-1 0 0 0,-1 0 0 0 0,0-1 1 0 0,-1-1-1 0 0,0 0 0 0 0,24-23 0 0 0,-7 2-344 0 0,-1-2 0 0 0,34-48 0 0 0,-59 74 299 0 0,0-1-1 0 0,0 1 0 0 0,-1-1 0 0 0,0 1 1 0 0,-1-1-1 0 0,1 0 0 0 0,-1-1 0 0 0,1-8 1 0 0,-4 16 83 0 0,0 1 1 0 0,0 0 0 0 0,0 0 0 0 0,0 0 0 0 0,0 0-1 0 0,0 0 1 0 0,0 0 0 0 0,0 0 0 0 0,0 0 0 0 0,0-1 0 0 0,-1 1-1 0 0,1 0 1 0 0,0 0 0 0 0,0 0 0 0 0,0 0 0 0 0,0 0-1 0 0,0 0 1 0 0,0 0 0 0 0,0 0 0 0 0,-1 0 0 0 0,1 0-1 0 0,0 0 1 0 0,0 0 0 0 0,0 0 0 0 0,0 0 0 0 0,0 0-1 0 0,-1 0 1 0 0,1 0 0 0 0,0 0 0 0 0,0 0 0 0 0,0 0-1 0 0,0 0 1 0 0,0 0 0 0 0,0 0 0 0 0,-1 0 0 0 0,1 0-1 0 0,0 0 1 0 0,0 0 0 0 0,0 0 0 0 0,0 1 0 0 0,0-1-1 0 0,0 0 1 0 0,0 0 0 0 0,0 0 0 0 0,-1 0 0 0 0,1 0 0 0 0,0 0-1 0 0,0 0 1 0 0,0 0 0 0 0,0 1 0 0 0,0-1 0 0 0,0 0-1 0 0,0 0 1 0 0,0 0 0 0 0,0 0 0 0 0,0 0 0 0 0,0 0-1 0 0,0 1 1 0 0,0-1 0 0 0,0 0 0 0 0,0 0 0 0 0,0 0-1 0 0,0 0 1 0 0,0 0 0 0 0,-8 13-19 0 0,-12 35 242 0 0,1 2 1 0 0,4 0 0 0 0,1 0 0 0 0,2 2-1 0 0,3-1 1 0 0,-4 79 0 0 0,12 39 24 0 0,2-94-3190 0 0,-1-74 2820 0 0,0-1 1 0 0,0 1 0 0 0,0-1 0 0 0,0 1-1 0 0,1-1 1 0 0,-1 1 0 0 0,0-1 0 0 0,0 1-1 0 0,1-1 1 0 0,-1 1 0 0 0,0-1-1 0 0,0 1 1 0 0,1-1 0 0 0,-1 1 0 0 0,1-1-1 0 0,-1 0 1 0 0,0 1 0 0 0,1-1 0 0 0,-1 0-1 0 0,1 1 1 0 0,0-1 0 0 0,2-3-1158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41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561 16 1272 0 0,'8'-10'2459'0'0,"-3"5"-426"0"0,-2 19-1160 0 0,-3 1-684 0 0,-1 0 0 0 0,-1 0-1 0 0,-1 0 1 0 0,0 0 0 0 0,-7 21-1 0 0,8-30-178 0 0,-14 46 133 0 0,-2-1 0 0 0,-2-1 0 0 0,-2-1 0 0 0,-3-1 0 0 0,-1-1 0 0 0,-3-1 0 0 0,-1-2 0 0 0,-3-1 0 0 0,-1-1 0 0 0,-57 53 0 0 0,42-54-45 0 0,-2-3 0 0 0,-55 33 0 0 0,101-70-1476 0 0,8-9-483 0 0,13-15-1309 0 0,-11 16 2846 0 0,6-10-929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41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1128 0 0,'3'-1'118'0'0,"0"-1"1"0"0,-1 1-1 0 0,1-1 0 0 0,0 1 1 0 0,0 0-1 0 0,0 0 0 0 0,0 0 1 0 0,0 1-1 0 0,0-1 0 0 0,0 1 1 0 0,0 0-1 0 0,0 0 0 0 0,0 0 1 0 0,0 0-1 0 0,0 0 0 0 0,0 0 1 0 0,0 1-1 0 0,0 0 0 0 0,0-1 1 0 0,0 1-1 0 0,0 0 0 0 0,0 0 1 0 0,-1 1-1 0 0,1-1 0 0 0,0 1 1 0 0,2 1-1 0 0,0 0-42 0 0,-1 1 0 0 0,1-1 0 0 0,-1 1 0 0 0,0 0 0 0 0,0 0 0 0 0,0 1 0 0 0,0-1 0 0 0,-1 1 0 0 0,0-1 0 0 0,0 1 0 0 0,0 0 0 0 0,-1 0 0 0 0,4 9 0 0 0,1 14 219 0 0,-1 1 1 0 0,-1 0-1 0 0,2 45 0 0 0,-6 93 731 0 0,-3-79-593 0 0,3-80-415 0 0,0 0 1 0 0,1 0-1 0 0,-1-1 1 0 0,1 1 0 0 0,1 0-1 0 0,0-1 1 0 0,0 1-1 0 0,0-1 1 0 0,1 0 0 0 0,0 0-1 0 0,5 7 1 0 0,-7-11-51 0 0,0 0 1 0 0,0 0 0 0 0,1 0 0 0 0,-1 0-1 0 0,1-1 1 0 0,-1 1 0 0 0,1-1 0 0 0,0 1-1 0 0,0-1 1 0 0,0 0 0 0 0,0 0 0 0 0,1 0-1 0 0,-1-1 1 0 0,0 1 0 0 0,1-1 0 0 0,0 0-1 0 0,-1 0 1 0 0,1 0 0 0 0,-1 0 0 0 0,1 0-1 0 0,0-1 1 0 0,0 0 0 0 0,-1 0 0 0 0,1 0-1 0 0,0 0 1 0 0,0 0 0 0 0,5-2 0 0 0,3-2-662 0 0,0 0 1 0 0,0-1-1 0 0,-1 0 1 0 0,1-1-1 0 0,-1-1 0 0 0,19-13 1 0 0,-15 4-595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21.3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86 880 0 0,'-1'-1'134'0'0,"1"0"1"0"0,-1 1-1 0 0,1-1 0 0 0,-1 1 1 0 0,1-1-1 0 0,-1 0 0 0 0,1 1 1 0 0,0-1-1 0 0,-1 0 0 0 0,1 0 0 0 0,0 1 1 0 0,0-1-1 0 0,0 0 0 0 0,-1 0 1 0 0,1 1-1 0 0,0-1 0 0 0,0 0 1 0 0,0 0-1 0 0,0 1 0 0 0,0-1 0 0 0,0 0 1 0 0,0 0-1 0 0,1 0 0 0 0,-1 1 1 0 0,1-2-1 0 0,13-21 1259 0 0,-9 18-1245 0 0,0 0 1 0 0,1 0 0 0 0,-1 1 0 0 0,1 0 0 0 0,8-6-1 0 0,-9 9-56 0 0,-1-1 0 0 0,1 0 0 0 0,-1 1 0 0 0,1 0-1 0 0,0 0 1 0 0,0 0 0 0 0,7 0 0 0 0,-11 1 59 0 0,11 0-68 0 0,-11 1-80 0 0,1-1 1 0 0,-1 0-1 0 0,0 1 1 0 0,1-1-1 0 0,-1 1 0 0 0,0 0 1 0 0,1-1-1 0 0,-1 1 0 0 0,0 0 1 0 0,0 0-1 0 0,0-1 0 0 0,0 1 1 0 0,0 0-1 0 0,0 0 1 0 0,0 1-1 0 0,0-1 0 0 0,0 0 1 0 0,0 0-1 0 0,0 0 0 0 0,-1 0 1 0 0,1 1-1 0 0,0-1 0 0 0,-1 0 1 0 0,1 1-1 0 0,-1-1 1 0 0,0 0-1 0 0,1 1 0 0 0,-1 1 1 0 0,1 0 18 0 0,0 1 0 0 0,-1 0 0 0 0,1-1 0 0 0,-1 1 0 0 0,0 0 0 0 0,0-1 0 0 0,0 1-1 0 0,0 0 1 0 0,-1-1 0 0 0,0 5 0 0 0,0-6-57 0 0,1 0 54 0 0,-1 4-8 0 0,0 0 0 0 0,0 0 0 0 0,0 0 0 0 0,-1-1 0 0 0,0 1 0 0 0,0 0 0 0 0,-1-1 0 0 0,0 0 0 0 0,-6 11 0 0 0,-37 46 516 0 0,42-58-450 0 0,-10 7 633 0 0,13-11-1000 0 0,0 1 0 0 0,0-1 0 0 0,-1 0 0 0 0,1 1 0 0 0,0-1 0 0 0,0 0 0 0 0,-1 0 0 0 0,1 0-1 0 0,0 0 1 0 0,-1 0 0 0 0,1 0 0 0 0,0 0 0 0 0,-1-1 0 0 0,1 1 0 0 0,0 0 0 0 0,0-1 0 0 0,-1 1-1 0 0,1-1 1 0 0,0 1 0 0 0,0-1 0 0 0,0 0 0 0 0,-2 0 0 0 0,2-2-1123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42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12 848 0 0,'4'-12'2855'0'0,"-4"13"-2812"0"0,0-1 0 0 0,0 0 0 0 0,1 0 0 0 0,-1 1 1 0 0,0-1-1 0 0,0 0 0 0 0,0 0 0 0 0,1 1 0 0 0,-1-1 0 0 0,0 0 1 0 0,0 1-1 0 0,0-1 0 0 0,0 0 0 0 0,0 1 0 0 0,0-1 0 0 0,0 0 1 0 0,1 1-1 0 0,-1-1 0 0 0,0 1 0 0 0,0-1 0 0 0,0 0 0 0 0,-1 1 1 0 0,1-1-1 0 0,0 0 0 0 0,0 1 0 0 0,0-1 0 0 0,0 0 0 0 0,0 1 1 0 0,0-1-1 0 0,0 0 0 0 0,-1 1 0 0 0,1-1 0 0 0,0 0 0 0 0,0 0 1 0 0,0 1-1 0 0,-1-1 0 0 0,1 1 0 0 0,-9 25 511 0 0,-16 37 0 0 0,-7 19 114 0 0,27-67-504 0 0,1 1 1 0 0,1 0-1 0 0,0 0 0 0 0,-1 26 0 0 0,4-40-81 0 0,3 20 181 0 0,-2-20-252 0 0,0 0 0 0 0,0 0 0 0 0,0 0 0 0 0,1 0 0 0 0,-1-1 0 0 0,1 1-1 0 0,-1-1 1 0 0,1 1 0 0 0,-1-1 0 0 0,1 0 0 0 0,0 1 0 0 0,0-1 0 0 0,0 0 0 0 0,0 0-1 0 0,0 0 1 0 0,0 0 0 0 0,0-1 0 0 0,0 1 0 0 0,0 0 0 0 0,0-1 0 0 0,0 0-1 0 0,0 1 1 0 0,1-1 0 0 0,-1 0 0 0 0,0 0 0 0 0,0 0 0 0 0,0 0 0 0 0,3-1-1 0 0,6-2-7 0 0,0 0-1 0 0,-1-1 0 0 0,1 0 1 0 0,-1 0-1 0 0,0-1 0 0 0,0 0 1 0 0,15-12-1 0 0,-20 14-35 0 0,-1-1 0 0 0,1 0 0 0 0,-1 0 1 0 0,0 0-1 0 0,0-1 0 0 0,0 1 0 0 0,-1-1 0 0 0,0 0 0 0 0,0 0 0 0 0,0 0 0 0 0,0 0 0 0 0,-1-1 1 0 0,0 1-1 0 0,0-1 0 0 0,0 1 0 0 0,1-11 0 0 0,6-40-393 0 0,-11 54 493 0 0,-3 6-65 0 0,-2 7 66 0 0,-6 31 146 0 0,1 0 1 0 0,3 1 0 0 0,-7 78 0 0 0,8 132-409 0 0,8-249 18 0 0,0 1-1 0 0,1-1 0 0 0,-1 0 0 0 0,1 0 0 0 0,0 1 0 0 0,0-1 0 0 0,1 0 0 0 0,-1 0 0 0 0,1 0 0 0 0,3 4 0 0 0,3 11-2404 0 0,-5-15 1134 0 0,1 1-46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48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 1096 0 0,'0'0'1980'0'0,"0"-3"-1527"0"0,0 207 5624 0 0,0 46-11116 0 0,-8-236 2304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48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10 121 1004 0 0,'-1'-1'122'0'0,"1"1"-1"0"0,-1-1 1 0 0,0 0 0 0 0,0 0-1 0 0,1 0 1 0 0,-1 0 0 0 0,0 0-1 0 0,1 0 1 0 0,-1 1 0 0 0,1-1 0 0 0,-1 0-1 0 0,1-1 1 0 0,0 1 0 0 0,0 0-1 0 0,-1 0 1 0 0,1 0 0 0 0,0 0-1 0 0,0 0 1 0 0,0 0 0 0 0,0 0-1 0 0,0 0 1 0 0,0 0 0 0 0,0 0-1 0 0,0-1 1 0 0,0 1 0 0 0,1 0-1 0 0,-1 0 1 0 0,0 0 0 0 0,1 0-1 0 0,-1 0 1 0 0,1 0 0 0 0,-1 0-1 0 0,1 0 1 0 0,0 0 0 0 0,-1 1-1 0 0,1-1 1 0 0,0 0 0 0 0,0 0-1 0 0,-1 0 1 0 0,1 1 0 0 0,0-1-1 0 0,0 0 1 0 0,0 1 0 0 0,0-1-1 0 0,1 0 1 0 0,8-5-71 0 0,0 0 0 0 0,0 0 0 0 0,18-6 0 0 0,-15 6 381 0 0,5-2-281 0 0,0 2 0 0 0,0 0 1 0 0,0 1-1 0 0,1 1 1 0 0,32-3-1 0 0,97 2-1625 0 0,-141 5 1258 0 0,0 0-89 0 0,1 0 0 0 0,-1 1 0 0 0,0 0 0 0 0,1 0 0 0 0,-1 0-1 0 0,11 5 1 0 0,19 4-1418 0 0,-20-5 451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49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 78 1380 0 0,'-4'18'3446'0'0,"-10"20"-2611"0"0,3-7-511 0 0,-64 271 1468 0 0,69-274-1685 0 0,-7 37 131 0 0,3 0-1 0 0,2 0 1 0 0,2 69-1 0 0,6-132-236 0 0,0 0 1 0 0,0 0-1 0 0,0-1 0 0 0,1 1 1 0 0,-1 0-1 0 0,0 0 0 0 0,1-1 1 0 0,-1 1-1 0 0,1 0 0 0 0,-1-1 0 0 0,1 1 1 0 0,0 0-1 0 0,0-1 0 0 0,0 1 1 0 0,0-1-1 0 0,0 1 0 0 0,0-1 1 0 0,0 0-1 0 0,1 1 0 0 0,-1-1 1 0 0,0 0-1 0 0,1 0 0 0 0,-1 0 0 0 0,1 0 1 0 0,-1 0-1 0 0,1 0 0 0 0,-1 0 1 0 0,1-1-1 0 0,0 1 0 0 0,-1-1 1 0 0,1 1-1 0 0,0-1 0 0 0,0 1 1 0 0,-1-1-1 0 0,1 0 0 0 0,0 0 0 0 0,0 0 1 0 0,0 0-1 0 0,1 0 0 0 0,5-1-14 0 0,-1 1-1 0 0,0-1 0 0 0,0-1 0 0 0,0 1 0 0 0,0-1 1 0 0,0 0-1 0 0,11-6 0 0 0,6-5-11 0 0,0-2 0 0 0,-2 0 0 0 0,0-2 0 0 0,-1 0 0 0 0,35-38 0 0 0,-28 23 31 0 0,-1-1-1 0 0,-2-1 1 0 0,22-38-1 0 0,-1-24-110 0 0,-14 28-49 0 0,-13 27-9 0 0,-2-2 1 0 0,16-63-1 0 0,-5 16-49 0 0,-18 47 209 0 0,-8 34 20 0 0,0 0-1 0 0,0 0 1 0 0,1 0 0 0 0,5-10-1 0 0,-6 13-101 0 0,-4 8 72 0 0,-7 14 82 0 0,-42 118 77 0 0,-29 89 237 0 0,67-181-323 0 0,3 2 0 0 0,1-1 1 0 0,-4 61-1 0 0,6 15-291 0 0,8-114 180 0 0,0 0 0 0 0,0 0 0 0 0,0 0 0 0 0,0 0 0 0 0,1 0 0 0 0,0-1 0 0 0,0 1 0 0 0,0 0 0 0 0,0-1 0 0 0,1 0 0 0 0,0 1 0 0 0,0-1 0 0 0,0 0 0 0 0,0-1 0 0 0,7 7 0 0 0,-9-10-199 0 0,0 1 1 0 0,1-1-1 0 0,-1 1 1 0 0,0-1 0 0 0,1 1-1 0 0,-1-1 1 0 0,0 0-1 0 0,1 0 1 0 0,-1 1-1 0 0,1-1 1 0 0,-1 0 0 0 0,1 0-1 0 0,-1 0 1 0 0,1-1-1 0 0,-1 1 1 0 0,0 0 0 0 0,1-1-1 0 0,-1 1 1 0 0,0 0-1 0 0,3-2 1 0 0,0-1-1072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49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1 1292 0 0,'-50'103'3031'0'0,"-57"191"-436"0"0,92-244-2234 0 0,3 1-1 0 0,2 0 0 0 0,-7 104 0 0 0,17-139-329 0 0,-1 2 44 0 0,1 0 0 0 0,3 27-1 0 0,-2-40-95 0 0,0 1-1 0 0,0-1 0 0 0,1 0 1 0 0,0 0-1 0 0,0 1 0 0 0,0-1 0 0 0,0-1 1 0 0,1 1-1 0 0,0 0 0 0 0,0-1 1 0 0,0 1-1 0 0,6 4 0 0 0,-8-7-132 0 0,0-1 0 0 0,1 0 0 0 0,-1 1 1 0 0,1-1-1 0 0,-1 0 0 0 0,1 0 0 0 0,0 0 0 0 0,0 0 0 0 0,-1 0 0 0 0,1-1 0 0 0,0 1 0 0 0,0 0 1 0 0,0-1-1 0 0,0 1 0 0 0,-1-1 0 0 0,1 0 0 0 0,0 0 0 0 0,0 0 0 0 0,0 0 0 0 0,0 0 0 0 0,4-1 1 0 0,-1 0-259 0 0,0-1 1 0 0,1 0 0 0 0,-1 0-1 0 0,0 0 1 0 0,8-5 0 0 0,11-6-876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49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11 168 1196 0 0,'-4'19'608'0'0,"1"-1"-1"0"0,1 1 0 0 0,1 0 1 0 0,0-1-1 0 0,4 35 1 0 0,-2-45-528 0 0,0-1 0 0 0,0 1 0 0 0,1-1 0 0 0,0 1 0 0 0,1-1 0 0 0,0 0 0 0 0,0 0 0 0 0,0 0 0 0 0,1 0 0 0 0,0-1 1 0 0,0 1-1 0 0,1-1 0 0 0,-1 0 0 0 0,2 0 0 0 0,-1-1 0 0 0,10 9 0 0 0,-11-12-44 0 0,0 0 1 0 0,1 0-1 0 0,-1 0 1 0 0,0-1-1 0 0,1 0 0 0 0,-1 1 1 0 0,1-2-1 0 0,-1 1 1 0 0,1 0-1 0 0,0-1 1 0 0,-1 0-1 0 0,1 0 0 0 0,-1 0 1 0 0,1-1-1 0 0,0 0 1 0 0,-1 0-1 0 0,1 0 0 0 0,6-3 1 0 0,2 0-39 0 0,0-1 1 0 0,0 0-1 0 0,-1-1 0 0 0,0 0 1 0 0,14-11-1 0 0,-8 3 25 0 0,-1-1 1 0 0,0 0 0 0 0,-1-1-1 0 0,0-1 1 0 0,-2-1-1 0 0,22-33 1 0 0,-28 41 11 0 0,-2-1 1 0 0,1 0 0 0 0,-2 0 0 0 0,1 0-1 0 0,-1-1 1 0 0,-1 0 0 0 0,0 0 0 0 0,-1 0-1 0 0,0 0 1 0 0,-1-1 0 0 0,0 1 0 0 0,-1-18-1 0 0,-1 27-19 0 0,-1 0-1 0 0,0 0 0 0 0,0 0 1 0 0,0-1-1 0 0,0 1 0 0 0,-1 0 1 0 0,1 1-1 0 0,-1-1 0 0 0,0 0 1 0 0,1 0-1 0 0,-2 1 0 0 0,1-1 1 0 0,0 1-1 0 0,0 0 0 0 0,-1-1 1 0 0,1 1-1 0 0,-1 0 0 0 0,1 0 1 0 0,-5-1-1 0 0,1-2 6 0 0,-1 1-1 0 0,0 1 1 0 0,0-1-1 0 0,0 1 1 0 0,0 0-1 0 0,-15-3 1 0 0,11 5-10 0 0,0 0 1 0 0,1 1-1 0 0,-1 0 1 0 0,0 1-1 0 0,0 0 0 0 0,0 0 1 0 0,1 2-1 0 0,-1-1 1 0 0,1 1-1 0 0,0 1 0 0 0,0-1 1 0 0,0 2-1 0 0,0 0 1 0 0,-13 8-1 0 0,13-6-51 0 0,0-1 1 0 0,0 2-1 0 0,1-1 0 0 0,0 2 1 0 0,1-1-1 0 0,0 1 0 0 0,0 0 1 0 0,0 1-1 0 0,1-1 0 0 0,1 2 1 0 0,0-1-1 0 0,-8 18 0 0 0,12-21-533 0 0,1 0 0 0 0,-1 0 0 0 0,1 0 0 0 0,0 0 0 0 0,1 0-1 0 0,0 10 1 0 0,0-17 484 0 0,0 12-1021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50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545 1 1576 0 0,'-8'13'260'0'0,"1"1"0"0"0,0 0 0 0 0,-5 16 0 0 0,2-4-22 0 0,-203 495 2320 0 0,155-364-2210 0 0,-45 135 71 0 0,46-111-214 0 0,47-149-191 0 0,-26 52-1 0 0,36-82-127 0 0,-1 0 1 0 0,1-1-1 0 0,-1 1 0 0 0,0-1 0 0 0,0 1 0 0 0,0-1 1 0 0,0 1-1 0 0,0-1 0 0 0,0 0 0 0 0,0 1 0 0 0,0-1 1 0 0,-1 0-1 0 0,1 0 0 0 0,0 0 0 0 0,-1 0 0 0 0,1 0 1 0 0,-1 0-1 0 0,-2 1 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51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1 1228 0 0,'1'12'355'0'0,"1"0"0"0"0,0-1 0 0 0,0 1 0 0 0,1 0 0 0 0,5 11 0 0 0,5 25 469 0 0,-2 15 2 0 0,-4 0-1 0 0,0 113 1 0 0,-7-159-769 0 0,-1-1 0 0 0,-1 0 0 0 0,0 1 0 0 0,-1-1 0 0 0,-7 23 0 0 0,-4 14 88 0 0,-2 6-80 0 0,-3-1 1 0 0,-2 0 0 0 0,-3-2-1 0 0,-3-1 1 0 0,-1-1-1 0 0,-3-1 1 0 0,-43 54-1 0 0,49-72-323 0 0,14-18-731 0 0,-2 0 0 0 0,0-1 0 0 0,-29 28 0 0 0,32-39-279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51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1768 0 0,'0'0'1240'0'0,"4"5"-684"0"0,0-1-459 0 0,-1 0 1 0 0,0 0 0 0 0,0 0 0 0 0,0 1-1 0 0,-1-1 1 0 0,0 1 0 0 0,1-1 0 0 0,-2 1-1 0 0,1 0 1 0 0,0 0 0 0 0,-1 0 0 0 0,1 7-1 0 0,2 41 753 0 0,-2 60-1 0 0,-2-74-755 0 0,-1-22-4 0 0,0 0 0 0 0,-8 32 1 0 0,6-31-2 0 0,0 0 1 0 0,-1 19 0 0 0,2 1-123 0 0,0 32-4659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52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88 1616 0 0,'0'0'84'0'0,"0"-1"0"0"0,0 1 0 0 0,-1-1 0 0 0,1 1 0 0 0,0-1 0 0 0,0 1-1 0 0,0-1 1 0 0,0 1 0 0 0,0-1 0 0 0,0 1 0 0 0,0-1 0 0 0,0 1 0 0 0,0-1 0 0 0,0 1 0 0 0,0-1-1 0 0,0 1 1 0 0,0 0 0 0 0,0-1 0 0 0,0 1 0 0 0,0-1 0 0 0,0 1 0 0 0,1-1 0 0 0,-1 1 0 0 0,0-1-1 0 0,0 1 1 0 0,1 0 0 0 0,-1-1 0 0 0,0 1 0 0 0,1-1 0 0 0,-1 1 0 0 0,1-1 0 0 0,18-8 814 0 0,32 0-948 0 0,-43 7 318 0 0,187-17-450 0 0,47-8-3211 0 0,-213 21 2863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22.0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1 261 1068 0 0,'8'-5'3864'0'0,"24"-21"-2508"0"0,-19 14-1148 0 0,-2 1 0 0 0,0-2 0 0 0,0 0 0 0 0,17-26 0 0 0,-24 31-168 0 0,0-1-1 0 0,0 1 1 0 0,-1-1-1 0 0,0 0 1 0 0,0 0 0 0 0,-1 0-1 0 0,0 0 1 0 0,-1-1-1 0 0,0 1 1 0 0,0-11-1 0 0,-5-6-347 0 0,-2 20 216 0 0,-4 14 21 0 0,-3 12 157 0 0,-7 10 22 0 0,-22 46-1 0 0,37-65-77 0 0,1 1 0 0 0,0-1 0 0 0,0 1 0 0 0,1 0 1 0 0,1 1-1 0 0,0-1 0 0 0,-1 24 0 0 0,3-32-7 0 0,0-1-15 0 0,-1 1-1 0 0,1 0 1 0 0,0-1-1 0 0,0 1 0 0 0,1 0 1 0 0,-1-1-1 0 0,1 1 1 0 0,-1-1-1 0 0,1 1 1 0 0,0-1-1 0 0,1 1 0 0 0,-1-1 1 0 0,0 1-1 0 0,1-1 1 0 0,0 0-1 0 0,4 6 0 0 0,7 8-17 0 0,-12-15 30 0 0,1 0-1 0 0,-1 1 1 0 0,1-1 0 0 0,0 0 0 0 0,0 0 0 0 0,0 0 0 0 0,0 0 0 0 0,3 2 0 0 0,-4-4-18 0 0,0 1 0 0 0,0-1 1 0 0,0 0-1 0 0,0 0 0 0 0,0 0 1 0 0,0 0-1 0 0,0 0 0 0 0,0 0 1 0 0,0 0-1 0 0,0 0 0 0 0,0 0 1 0 0,0 0-1 0 0,0 0 0 0 0,0-1 1 0 0,0 1-1 0 0,0 0 0 0 0,0-1 1 0 0,0 1-1 0 0,0-1 0 0 0,0 1 1 0 0,0-1-1 0 0,-1 1 0 0 0,1-1 1 0 0,0 0-1 0 0,0 0 0 0 0,-1 1 1 0 0,1-1-1 0 0,1-1 0 0 0,1 0-30 0 0,0 0-1 0 0,0 0 1 0 0,1 0-1 0 0,-1 1 1 0 0,0 0-1 0 0,1-1 1 0 0,4 0-1 0 0,9-3-114 0 0,5-6-1315 0 0,-1-1 1 0 0,22-17-1 0 0,-33 20 171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52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 1076 0 0,'0'8'2892'0'0,"11"38"-2134"0"0,27 98 391 0 0,31 223-1 0 0,-12-43-338 0 0,-57-321-782 0 0,0-1-8 0 0,0-1-1 0 0,0 0 1 0 0,0 1-1 0 0,1-1 0 0 0,-1 0 1 0 0,0 1-1 0 0,0-1 0 0 0,1 0 1 0 0,-1 0-1 0 0,1 1 0 0 0,-1-1 1 0 0,1 0-1 0 0,0 0 1 0 0,-1 0-1 0 0,1 0 0 0 0,0 1 1 0 0,0-1-1 0 0,0 0 0 0 0,-1 0 1 0 0,3 1-1 0 0,-2-2 160 0 0,2-6-109 0 0,36-109 76 0 0,-21 58-111 0 0,-1 3 63 0 0,26-70 16 0 0,2 23-261 0 0,4 2 1 0 0,5 2-1 0 0,3 3 0 0 0,115-143 0 0 0,-160 222-325 0 0,-10 11 71 0 0,1-1 0 0 0,-1 1 0 0 0,1 1 0 0 0,1-1 0 0 0,-1 0 0 0 0,0 1 0 0 0,1-1 0 0 0,0 1 1 0 0,-1 0-1 0 0,9-4 0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9:58:53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57 1372 0 0,'10'34'1656'0'0,"23"55"-1"0"0,-31-85-1545 0 0,-2-1-65 0 0,1 0-1 0 0,1 0 1 0 0,-1 0 0 0 0,0 0 0 0 0,1 0-1 0 0,-1-1 1 0 0,1 1 0 0 0,0-1 0 0 0,0 1-1 0 0,0-1 1 0 0,0 1 0 0 0,0-1 0 0 0,1 0-1 0 0,-1 0 1 0 0,1 0 0 0 0,-1 0 0 0 0,1-1-1 0 0,0 1 1 0 0,3 1 0 0 0,-5-3 45 0 0,22-2 278 0 0,-16-2-342 0 0,-1 0 1 0 0,1 0-1 0 0,-1 0 1 0 0,0-1-1 0 0,0 0 1 0 0,0 0-1 0 0,-1-1 1 0 0,0 0-1 0 0,0 0 1 0 0,6-9-1 0 0,0-2-24 0 0,-1 0 0 0 0,-1-1 0 0 0,7-19 0 0 0,-15 35 22 0 0,-1 0 1 0 0,1 1 0 0 0,-1-1-1 0 0,1 0 1 0 0,-1 0 0 0 0,0 0-1 0 0,0 0 1 0 0,0 0 0 0 0,0 0 0 0 0,0 0-1 0 0,-1 0 1 0 0,1 0 0 0 0,-1 0-1 0 0,1 0 1 0 0,-1 0 0 0 0,1 0-1 0 0,-1 0 1 0 0,0 0 0 0 0,0 1-1 0 0,0-1 1 0 0,0 0 0 0 0,0 1 0 0 0,-1-1-1 0 0,1 1 1 0 0,0-1 0 0 0,-1 1-1 0 0,1-1 1 0 0,-1 1 0 0 0,0 0-1 0 0,1 0 1 0 0,-1 0 0 0 0,0 0-1 0 0,1 0 1 0 0,-1 0 0 0 0,0 0 0 0 0,-3 0-1 0 0,-3-2-3 0 0,0 0 0 0 0,0 0 1 0 0,0 1-1 0 0,-1 0 0 0 0,1 0 0 0 0,-1 1 0 0 0,-9 0 0 0 0,16 1 72 0 0,-14 0 175 0 0,14 0-264 0 0,0 0-1 0 0,0 0 1 0 0,1 1 0 0 0,-1-1 0 0 0,0 1-1 0 0,0-1 1 0 0,1 1 0 0 0,-1-1 0 0 0,1 1-1 0 0,-1 0 1 0 0,1 0 0 0 0,-1 0-1 0 0,1 0 1 0 0,-1 0 0 0 0,1 0 0 0 0,0 0-1 0 0,-1 1 1 0 0,1-1 0 0 0,0 0-1 0 0,0 1 1 0 0,0-1 0 0 0,0 1 0 0 0,0-1-1 0 0,1 1 1 0 0,-1-1 0 0 0,-1 3 0 0 0,-1 5-821 0 0,0 0 1 0 0,1 0-1 0 0,-3 17 1 0 0,4-16-945 0 0,-3 1 543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06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91 1564 0 0,'0'0'3400'0'0,"0"-4"-2987"0"0,0 2-263 0 0,-1 0-1 0 0,1 0 1 0 0,-1 0-1 0 0,1-1 1 0 0,0 1-1 0 0,0 0 1 0 0,0 0-1 0 0,0 0 1 0 0,1-1-1 0 0,-1 1 1 0 0,0 0-1 0 0,1 0 1 0 0,0 0-1 0 0,-1 0 1 0 0,1 0-1 0 0,0 0 1 0 0,2-3-1 0 0,19-13 95 0 0,-22 18-218 0 0,0 0 0 0 0,1-1 0 0 0,-1 1 0 0 0,0 0 0 0 0,1-1 0 0 0,-1 1 0 0 0,0 0 0 0 0,1-1 0 0 0,-1 1-1 0 0,0-1 1 0 0,0 1 0 0 0,0-1 0 0 0,1 1 0 0 0,-1-1 0 0 0,0 1 0 0 0,0-1 0 0 0,0 1 0 0 0,0-1 0 0 0,0 1 0 0 0,0 0 0 0 0,0-1 0 0 0,0 1 0 0 0,0-1 0 0 0,0 1 0 0 0,0-1-1 0 0,0 1 1 0 0,0-1 0 0 0,-1 1 0 0 0,1-1 0 0 0,0 1 0 0 0,0-1 0 0 0,0 1 0 0 0,-1-1 0 0 0,1 1 0 0 0,0 0 0 0 0,-1-1 0 0 0,1 1 0 0 0,0 0 0 0 0,-1-1 0 0 0,1 1 0 0 0,0 0-1 0 0,-1-1 1 0 0,1 1 0 0 0,-1 0 0 0 0,1 0 0 0 0,0-1 0 0 0,-1 1 0 0 0,1 0 0 0 0,-1 0 0 0 0,0-1 0 0 0,-22-7 511 0 0,14 9-486 0 0,1 0 0 0 0,-1 0 0 0 0,0 1 0 0 0,1 0 1 0 0,0 1-1 0 0,-1 0 0 0 0,1 0 0 0 0,0 0 0 0 0,1 1 0 0 0,-1 0 1 0 0,1 1-1 0 0,-12 9 0 0 0,-6 7 61 0 0,-45 47 1 0 0,67-65-101 0 0,-9 12 21 0 0,0 1 0 0 0,1 1 0 0 0,0 0 0 0 0,1 0 0 0 0,-8 22 0 0 0,15-33-31 0 0,1 1 0 0 0,-1-1 0 0 0,1 1 0 0 0,0 0 0 0 0,1 0 0 0 0,0-1 0 0 0,0 1 0 0 0,0 11 0 0 0,1-17 54 0 0,3 21-28 0 0,2-17-22 0 0,0-1 1 0 0,0 0 0 0 0,0 0-1 0 0,1 0 1 0 0,0 0 0 0 0,-1-1-1 0 0,1 0 1 0 0,0 0 0 0 0,1-1-1 0 0,-1 0 1 0 0,9 2 0 0 0,17 4-2 0 0,32 2 1 0 0,-45-7 43 0 0,28 4-52 0 0,16 2 69 0 0,66 18 1 0 0,-95-18-63 0 0,-17-6-8 0 0,-1 1 0 0 0,-1 0-1 0 0,1 2 1 0 0,-1 0 0 0 0,0 0-1 0 0,0 2 1 0 0,17 10 0 0 0,-23-12 51 0 0,-1 0 0 0 0,1 1 1 0 0,-1 0-1 0 0,-1 1 1 0 0,1-1-1 0 0,-1 2 0 0 0,0-1 1 0 0,-1 1-1 0 0,0 0 0 0 0,-1 0 1 0 0,1 0-1 0 0,-2 1 1 0 0,1 0-1 0 0,-1 0 0 0 0,-1 0 1 0 0,0 0-1 0 0,-1 1 0 0 0,1-1 1 0 0,-2 1-1 0 0,0 0 0 0 0,0 11 1 0 0,-1-18-36 0 0,-1 0 0 0 0,0 0 1 0 0,0 0-1 0 0,0-1 0 0 0,0 1 0 0 0,-1 0 0 0 0,1-1 1 0 0,-1 1-1 0 0,0-1 0 0 0,0 0 0 0 0,0 1 1 0 0,-1-1-1 0 0,-4 5 0 0 0,-6 9 79 0 0,4-5-29 0 0,-1-1 0 0 0,0 0 1 0 0,-1 0-1 0 0,0-1 0 0 0,0-1 1 0 0,-1 0-1 0 0,0-1 0 0 0,-1 0 1 0 0,-26 12-1 0 0,-3-2 216 0 0,-83 22 0 0 0,76-28-26 0 0,-2-3 0 0 0,1-1 1 0 0,-1-3-1 0 0,-62-2 1 0 0,106-3-321 0 0,0 0 0 0 0,1-1 1 0 0,-1 0-1 0 0,1 0 1 0 0,-1-1-1 0 0,1 0 0 0 0,0 0 1 0 0,0 0-1 0 0,-1-1 0 0 0,2 0 1 0 0,-1 0-1 0 0,0-1 1 0 0,1 1-1 0 0,-1-1 0 0 0,1 0 1 0 0,0-1-1 0 0,0 1 0 0 0,1-1 1 0 0,-1 0-1 0 0,1 0 1 0 0,0 0-1 0 0,1-1 0 0 0,-1 0 1 0 0,1 1-1 0 0,0-1 0 0 0,0 0 1 0 0,1-1-1 0 0,0 1 1 0 0,-2-9-1 0 0,-2-56-10479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30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1272 0 0,'0'0'3747'0'0,"3"0"-3616"0"0,2 1-18 0 0,0 0-1 0 0,0 1 1 0 0,-1 0 0 0 0,1 0-1 0 0,-1 0 1 0 0,0 0 0 0 0,1 0 0 0 0,-1 1-1 0 0,6 5 1 0 0,-6-5-197 0 0,-2-2 106 0 0,-1 0 1 0 0,1 0-1 0 0,0 0 0 0 0,-1-1 0 0 0,1 1 0 0 0,0 0 1 0 0,0-1-1 0 0,-1 1 0 0 0,1-1 0 0 0,0 0 0 0 0,0 1 1 0 0,0-1-1 0 0,0 0 0 0 0,0 0 0 0 0,-1 0 0 0 0,1-1 1 0 0,0 1-1 0 0,0 0 0 0 0,3-2 0 0 0,13 0 196 0 0,30-1-167 0 0,91-16 1 0 0,-84 10 59 0 0,99-23-901 0 0,-123 21-3068 0 0,-24 8 2621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31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92 1120 0 0,'-18'7'6516'0'0,"30"-6"-5986"0"0,4-3-383 0 0,-1 0 0 0 0,0 0 0 0 0,25-9 1 0 0,22-3 74 0 0,118-25 446 0 0,-76 13-621 0 0,-92 24-546 0 0,-1 1-1 0 0,1 0 0 0 0,19 2 0 0 0,-10-1-3646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46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49 2132 0 0,'0'0'2552'0'0,"-4"0"-2169"0"0,-11-3 2278 0 0,21 0-2098 0 0,28 3-10 0 0,-21-1-456 0 0,0 0 0 0 0,0 0 0 0 0,0 1 0 0 0,16 2 0 0 0,-15-1-64 0 0,1 0 0 0 0,0-1 1 0 0,25-3-1 0 0,-22 0-352 0 0,77-15 579 0 0,-36-2-5802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48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1 617 1088 0 0,'0'0'5475'0'0,"7"2"-5217"0"0,-3-1-244 0 0,-3-1 1 0 0,0 0 0 0 0,0 0-1 0 0,1 1 1 0 0,-1-1 0 0 0,0 0 0 0 0,0 1 0 0 0,0-1-1 0 0,0 1 1 0 0,0-1 0 0 0,0 1 0 0 0,1 0-1 0 0,-1-1 1 0 0,0 1 0 0 0,-1 0 0 0 0,1 0-1 0 0,0 0 1 0 0,0-1 0 0 0,0 1 0 0 0,0 0 0 0 0,-1 0-1 0 0,1 0 1 0 0,0 0 0 0 0,-1 1 0 0 0,1-1-1 0 0,-1 0 1 0 0,1 0 0 0 0,-1 0 0 0 0,0 0-1 0 0,1 1 1 0 0,-1-1 0 0 0,0 0 0 0 0,0 0 0 0 0,0 0-1 0 0,0 1 1 0 0,0-1 0 0 0,0 0 0 0 0,0 0-1 0 0,0 1 1 0 0,-1-1 0 0 0,0 2 0 0 0,1 58 662 0 0,4-52-680 0 0,-2-7-5 0 0,0 2 22 0 0,1 0 0 0 0,-1 0 0 0 0,1-1 0 0 0,0 1 0 0 0,0-1 0 0 0,0 0-1 0 0,5 4 1 0 0,-6-6-4 0 0,-1 0-1 0 0,1 0 1 0 0,0 0-1 0 0,0 0 1 0 0,0-1-1 0 0,-1 1 0 0 0,1-1 1 0 0,0 1-1 0 0,0-1 1 0 0,0 0-1 0 0,0 1 1 0 0,0-1-1 0 0,0 0 1 0 0,0 0-1 0 0,0-1 1 0 0,0 1-1 0 0,0 0 1 0 0,0-1-1 0 0,0 1 0 0 0,0-1 1 0 0,-1 1-1 0 0,1-1 1 0 0,0 0-1 0 0,3-2 1 0 0,8-4 2 0 0,-1-1 1 0 0,0-1-1 0 0,0 0 1 0 0,0 0 0 0 0,-1-2-1 0 0,-1 1 1 0 0,0-1-1 0 0,15-21 1 0 0,1-9 14 0 0,29-59-1 0 0,-16 28 10 0 0,-11 13-2 0 0,-2-1 0 0 0,-3-1 0 0 0,19-77 0 0 0,-38 125-16 0 0,-2 0 104 0 0,0 1-1 0 0,0-2 1 0 0,-1 1 0 0 0,-1-16 0 0 0,-1 19 28 0 0,-11 33-174 0 0,-26 97 128 0 0,22-57-123 0 0,3-13-22 0 0,2 1 1 0 0,-6 58 0 0 0,10 18 88 0 0,8-122-41 0 0,0 0 0 0 0,1 0 0 0 0,-1 0 0 0 0,1 0 0 0 0,1 0 0 0 0,-1-1 0 0 0,1 1 0 0 0,-1-1 0 0 0,1 0 0 0 0,0 1 0 0 0,1-1 0 0 0,-1-1 0 0 0,6 6 0 0 0,-7-7-8 0 0,0-1 0 0 0,0 1 1 0 0,0-1-1 0 0,0 1 1 0 0,0-1-1 0 0,0 1 0 0 0,0-1 1 0 0,0 0-1 0 0,0 0 0 0 0,1 0 1 0 0,-1-1-1 0 0,1 1 1 0 0,-1 0-1 0 0,0-1 0 0 0,1 1 1 0 0,-1-1-1 0 0,1 0 1 0 0,-1 0-1 0 0,1 0 0 0 0,-1 0 1 0 0,1-1-1 0 0,3 0 1 0 0,1-1-15 0 0,-1 0 1 0 0,0 0 0 0 0,1-1 0 0 0,-1 0 0 0 0,-1 0 0 0 0,9-5 0 0 0,5-6-63 0 0,-1-1-1 0 0,0-1 1 0 0,-1 0-1 0 0,-1-1 1 0 0,0-1 0 0 0,19-29-1 0 0,1-8-127 0 0,28-61 0 0 0,-43 74 9 0 0,-1 0-1 0 0,-2-2 0 0 0,-2-1 0 0 0,17-81 0 0 0,-29 114 124 0 0,-1 15 75 0 0,-6 23-48 0 0,-13 45 4 0 0,3-13-25 0 0,-84 347 657 0 0,94-389-557 0 0,1 0 0 0 0,0 0 0 0 0,2 0 0 0 0,0 16-1 0 0,1 13-1876 0 0,0-43 1660 0 0,-1-1 0 0 0,1 0 0 0 0,-1 0 0 0 0,1 0 0 0 0,0 0 0 0 0,0 0 0 0 0,0 0 0 0 0,0 0 0 0 0,0 0 0 0 0,0-1 0 0 0,0 1 1 0 0,0 0-1 0 0,0 0 0 0 0,0-1 0 0 0,0 1 0 0 0,0-1 0 0 0,0 1 0 0 0,0-1 0 0 0,2 1 0 0 0,0-1-960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48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5 1132 0 0,'1'-5'1960'0'0,"-1"5"-1917"0"0,0 0 1 0 0,0 0 0 0 0,0 0-1 0 0,0 0 1 0 0,0 0-1 0 0,1 0 1 0 0,-1 0-1 0 0,0 0 1 0 0,0 0-1 0 0,0 0 1 0 0,0 0 0 0 0,0 0-1 0 0,0 0 1 0 0,0 0-1 0 0,1 0 1 0 0,-1 0-1 0 0,0 1 262 0 0,1-1-261 0 0,2 10 922 0 0,-5 24-588 0 0,-1 0 0 0 0,-2 0 0 0 0,-10 36 0 0 0,4-23-207 0 0,-69 386 712 0 0,68-374-1263 0 0,11-56-40 0 0,2 11-3502 0 0,3-3 2535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49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 1068 0 0,'18'-17'734'0'0,"1"0"1"0"0,0 2-1 0 0,28-18 1 0 0,-44 31-567 0 0,0 0 1 0 0,1 0 0 0 0,-1 0 0 0 0,0 1-1 0 0,1 0 1 0 0,-1 0 0 0 0,1 0 0 0 0,0 0-1 0 0,3 0 1 0 0,-6 1 183 0 0,10 2 15 0 0,-8 0-330 0 0,0 1 1 0 0,-1-1 0 0 0,1 1-1 0 0,-1-1 1 0 0,1 1-1 0 0,-1 0 1 0 0,0-1-1 0 0,0 1 1 0 0,0 0 0 0 0,-1 1-1 0 0,1-1 1 0 0,-1 0-1 0 0,0 0 1 0 0,0 1-1 0 0,0-1 1 0 0,0 1-1 0 0,0-1 1 0 0,-1 0 0 0 0,1 1-1 0 0,-1 0 1 0 0,0-1-1 0 0,-1 6 1 0 0,-1 10-6 0 0,0-1 1 0 0,-1 1-1 0 0,-7 19 0 0 0,3-10 44 0 0,5-21-65 0 0,0-1 0 0 0,-1 0 0 0 0,1 0 0 0 0,-2 0 0 0 0,1 0 0 0 0,0-1 0 0 0,-1 1 0 0 0,0-1 0 0 0,-1 0 0 0 0,1 0 0 0 0,-1-1 0 0 0,0 1 0 0 0,0-1 0 0 0,0 0 0 0 0,-1 0 0 0 0,1-1 0 0 0,-1 1 0 0 0,0-1 0 0 0,0 0 0 0 0,0-1 0 0 0,-7 2 0 0 0,11-8-1680 0 0,1 4 1502 0 0,1 0 0 0 0,0-1 1 0 0,0 1-1 0 0,0-1 0 0 0,0 1 0 0 0,0-1 0 0 0,0 1 0 0 0,0-1 0 0 0,0 1 1 0 0,0-1-1 0 0,0 1 0 0 0,0-1 0 0 0,0 1 0 0 0,0-1 0 0 0,0 1 0 0 0,0 0 0 0 0,1-1 1 0 0,-1 1-1 0 0,0-1 0 0 0,4-5-1158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49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0 221 860 0 0,'10'-6'3632'0'0,"7"-16"-2630"0"0,-8 11-687 0 0,4-4 159 0 0,21-33 0 0 0,-26 36-301 0 0,-4 8-55 0 0,-1-1 0 0 0,0 1 0 0 0,0-1 1 0 0,-1 0-1 0 0,1 0 0 0 0,-1 0 0 0 0,0 0 0 0 0,0-1 0 0 0,-1 1 1 0 0,0-1-1 0 0,0 1 0 0 0,0-1 0 0 0,0-5 0 0 0,-1 9 17 0 0,-3-2-45 0 0,-15-17 1 0 0,17 21-83 0 0,0-1 0 0 0,1 1 0 0 0,-1 0 0 0 0,0-1 1 0 0,0 1-1 0 0,0 0 0 0 0,0 0 0 0 0,1-1 0 0 0,-1 1 0 0 0,0 0 0 0 0,0 0 0 0 0,0 0 0 0 0,0 0 0 0 0,0 0 0 0 0,0 0 0 0 0,0 0 0 0 0,1 1 1 0 0,-1-1-1 0 0,0 0 0 0 0,0 0 0 0 0,0 1 0 0 0,0-1 0 0 0,1 0 0 0 0,-1 1 0 0 0,0-1 0 0 0,0 1 0 0 0,1-1 0 0 0,-1 1 0 0 0,0-1 0 0 0,1 1 1 0 0,-1 0-1 0 0,0-1 0 0 0,1 1 0 0 0,-2 1 0 0 0,-4 7 13 0 0,0 0 1 0 0,0 0-1 0 0,1 1 1 0 0,0 0-1 0 0,1 0 0 0 0,0 0 1 0 0,1 0-1 0 0,-4 19 1 0 0,-1 9-39 0 0,-1 40 0 0 0,8 16 27 0 0,1-55 28 0 0,1-38-40 0 0,-1 1 0 0 0,1-1 0 0 0,-1 0 0 0 0,1 1-1 0 0,0-1 1 0 0,0 0 0 0 0,-1 0 0 0 0,1 0 0 0 0,0 0 0 0 0,0 0-1 0 0,0 0 1 0 0,0 0 0 0 0,0 0 0 0 0,1 0 0 0 0,1 1 0 0 0,-3-1-4 0 0,1-1 3 0 0,0 1 0 0 0,0 0 0 0 0,0 0 0 0 0,0 0 0 0 0,0-1 0 0 0,0 1 0 0 0,0 0 0 0 0,0-1 0 0 0,0 1 0 0 0,1-1 0 0 0,-1 1-1 0 0,0-1 1 0 0,0 0 0 0 0,0 0 0 0 0,1 1 0 0 0,-1-1 0 0 0,0 0 0 0 0,0 0 0 0 0,1 0 0 0 0,-1 0 0 0 0,0 0 0 0 0,3-1 0 0 0,25-10-391 0 0,-18 6 221 0 0,-6 4-143 0 0,-1-1-1 0 0,0 1 0 0 0,1-1 1 0 0,-1 1-1 0 0,0-1 0 0 0,0-1 0 0 0,0 1 1 0 0,0-1-1 0 0,-1 1 0 0 0,1-1 0 0 0,-1 0 1 0 0,1 0-1 0 0,-1-1 0 0 0,0 1 0 0 0,0-1 1 0 0,4-6-1 0 0,-5 4-960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22.5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2252 0 0,'21'28'3256'0'0,"-9"-13"-2988"0"0,0 1 0 0 0,-1 0 0 0 0,-1 1 0 0 0,0 0 0 0 0,-2 0 0 0 0,0 1 0 0 0,-1 1 0 0 0,-1-1 0 0 0,0 1 1 0 0,-1 0-1 0 0,-2 0 0 0 0,0 1 0 0 0,1 29 0 0 0,-5-34-186 0 0,-1 0-1 0 0,0 0 1 0 0,-1 0 0 0 0,-1 0-1 0 0,0 0 1 0 0,-1-1 0 0 0,-12 26-1 0 0,8-20-105 0 0,2-1-221 0 0,-1-2 0 0 0,0 1 0 0 0,-2-1-1 0 0,-13 20 1 0 0,22-37-110 0 0,-4 4-333 0 0,5-16-5333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50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41 101 2572 0 0,'-1'-1'138'0'0,"1"1"0"0"0,0 0 0 0 0,-1-1 0 0 0,1 0 0 0 0,-1 1 0 0 0,1-1 0 0 0,0 1 0 0 0,-1-1 0 0 0,1 1-1 0 0,0-1 1 0 0,0 0 0 0 0,0 1 0 0 0,-1-1 0 0 0,1 1 0 0 0,0-1 0 0 0,0 0 0 0 0,0 1 0 0 0,0-1 0 0 0,0 0 0 0 0,0 1 0 0 0,0-1 0 0 0,0 0-1 0 0,0 1 1 0 0,1-1 0 0 0,-1 1 0 0 0,0-1 0 0 0,0 0 0 0 0,15-19 1233 0 0,22-9-755 0 0,-31 24-545 0 0,1 1-1 0 0,0 0 1 0 0,0 0-1 0 0,0 1 1 0 0,1-1-1 0 0,-1 2 1 0 0,1-1-1 0 0,-1 1 1 0 0,12-2-1 0 0,-18 4-47 0 0,1 1-12 0 0,0-1 0 0 0,1 1 0 0 0,-1 0 0 0 0,0 0 0 0 0,0 0 0 0 0,0 0 0 0 0,0 0 0 0 0,-1 1-1 0 0,1-1 1 0 0,0 1 0 0 0,0-1 0 0 0,-1 1 0 0 0,1-1 0 0 0,-1 1 0 0 0,1 0 0 0 0,-1 0 0 0 0,0 0 0 0 0,0 0 0 0 0,0 0 0 0 0,0 0 0 0 0,0 0 0 0 0,0 0 0 0 0,0 0 0 0 0,-1 0 0 0 0,1 1 0 0 0,-1-1 0 0 0,0 0 0 0 0,0 0 0 0 0,1 0 0 0 0,-1 1 0 0 0,-1-1 0 0 0,1 0-1 0 0,0 1 1 0 0,0-1 0 0 0,-1 0 0 0 0,1 0 0 0 0,-1 0 0 0 0,-2 4 0 0 0,-3 12-6 0 0,0-1-1 0 0,-2 0 1 0 0,0 0-1 0 0,-1-1 1 0 0,-1 0-1 0 0,-18 22 1 0 0,-82 86 50 0 0,99-112-8 0 0,10-11-39 0 0,0-1 1 0 0,0 1 0 0 0,1 0 0 0 0,-1-1-1 0 0,0 1 1 0 0,1 0 0 0 0,-1 0-1 0 0,0-1 1 0 0,1 1 0 0 0,-1 0 0 0 0,1 0-1 0 0,0 0 1 0 0,-1 0 0 0 0,1 0 0 0 0,0 0-1 0 0,-1 0 1 0 0,1-1 0 0 0,0 1 0 0 0,0 0-1 0 0,0 0 1 0 0,0 0 0 0 0,0 2 0 0 0,0-3-4 0 0,1 1 1 0 0,-1 0-1 0 0,1-1 1 0 0,0 1-1 0 0,-1-1 0 0 0,1 1 1 0 0,0-1-1 0 0,-1 1 1 0 0,1-1-1 0 0,0 0 1 0 0,-1 1-1 0 0,1-1 1 0 0,0 0-1 0 0,0 0 1 0 0,0 1-1 0 0,-1-1 1 0 0,1 0-1 0 0,0 0 1 0 0,0 0-1 0 0,0 0 1 0 0,0 0-1 0 0,13-1 37 0 0,0 0 1 0 0,21-4-1 0 0,-27 4-23 0 0,167-34-1626 0 0,-130 31-3702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51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1 225 2104 0 0,'0'0'6145'0'0,"5"3"-5769"0"0,-3-2-343 0 0,0 0 0 0 0,0 0 0 0 0,0 0 0 0 0,0 0 0 0 0,0 0 0 0 0,0-1 0 0 0,0 1 1 0 0,1-1-1 0 0,-1 0 0 0 0,0 1 0 0 0,0-1 0 0 0,1 0 0 0 0,-1 0 0 0 0,4-1 0 0 0,36-9 501 0 0,-15 2-328 0 0,295-69 1236 0 0,5 30-839 0 0,158-6-2110 0 0,-388 33-966 0 0,-35 2-2387 0 0,-57 16 3426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51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 1280 0 0,'9'-1'3726'0'0,"-4"12"-2252"0"0,-3-5-1367 0 0,0 3 97 0 0,0 0 0 0 0,-1 0 1 0 0,-1 0-1 0 0,1 1 0 0 0,-1-1 0 0 0,-2 11 0 0 0,1 8 91 0 0,1-19-221 0 0,-1 1 0 0 0,0-1 0 0 0,0 0 0 0 0,-1 1 0 0 0,-5 15 0 0 0,3-12 27 0 0,1-1 1 0 0,-3 24-1 0 0,-9 72 342 0 0,6-46-1347 0 0,-2 83 0 0 0,12-141-617 0 0,-1-3 1291 0 0,0 0 1 0 0,1 0-1 0 0,-1-1 0 0 0,1 1 0 0 0,-1 0 1 0 0,1 0-1 0 0,-1 0 0 0 0,1-1 0 0 0,0 1 1 0 0,0 0-1 0 0,-1-1 0 0 0,1 1 0 0 0,0-1 1 0 0,1 1-1 0 0,3-6-1013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52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285 136 1148 0 0,'1'-3'426'0'0,"0"1"0"0"0,0 0 1 0 0,0-1-1 0 0,-1 1 0 0 0,1 0 0 0 0,-1-1 0 0 0,1 1 0 0 0,-1-1 1 0 0,0 1-1 0 0,0-1 0 0 0,0 1 0 0 0,0-1 0 0 0,-1 1 0 0 0,0-4 1 0 0,0 1-21 0 0,-1 0 0 0 0,0 0 0 0 0,0 0 0 0 0,0 0 0 0 0,-1 0 0 0 0,-4-7 0 0 0,4 7-257 0 0,-1 1 1 0 0,1-1-1 0 0,-1 1 1 0 0,0 0 0 0 0,0 0-1 0 0,0 0 1 0 0,0 0-1 0 0,-1 1 1 0 0,0 0-1 0 0,0 0 1 0 0,0 0-1 0 0,0 0 1 0 0,-6-1-1 0 0,10 3-73 0 0,-5 4 18 0 0,-6 4-72 0 0,0 0 0 0 0,1 1 0 0 0,0 0 1 0 0,0 1-1 0 0,1 1 0 0 0,0 0 0 0 0,0 0 0 0 0,1 0 0 0 0,1 1 0 0 0,0 1 0 0 0,0-1 0 0 0,1 1 0 0 0,1 1 0 0 0,-6 13 0 0 0,2 0-8 0 0,0 1 0 0 0,2 0 0 0 0,1 1 0 0 0,1-1 0 0 0,2 1 1 0 0,0 0-1 0 0,1 54 0 0 0,4-68-18 0 0,0 0 1 0 0,1 0-1 0 0,0 0 0 0 0,1 0 1 0 0,0-1-1 0 0,11 27 0 0 0,-8-26-15 0 0,-4-8 8 0 0,1 1 1 0 0,0-1 0 0 0,0 0-1 0 0,1 0 1 0 0,0-1 0 0 0,0 1 0 0 0,0-1-1 0 0,9 9 1 0 0,-10-11-13 0 0,0 0 0 0 0,0-1-1 0 0,1 1 1 0 0,-1-1 0 0 0,1 0 0 0 0,-1 0 0 0 0,1 0-1 0 0,0 0 1 0 0,0-1 0 0 0,-1 1 0 0 0,1-1-1 0 0,0 0 1 0 0,0 0 0 0 0,8 0 0 0 0,-9-1 14 0 0,-1-1 0 0 0,1 1 1 0 0,-1-1-1 0 0,1 1 0 0 0,-1-1 1 0 0,0 0-1 0 0,0 0 0 0 0,1 0 0 0 0,-1 0 1 0 0,0-1-1 0 0,4-2 0 0 0,0 0-12 0 0,2-1 1 0 0,-1 0 0 0 0,0 0 1 0 0,0-1-1 0 0,0 1 0 0 0,-1-2 1 0 0,0 1-1 0 0,0-1 0 0 0,0 0 1 0 0,-1 0-1 0 0,0 0 0 0 0,-1-1 1 0 0,1 0-1 0 0,-2 0 0 0 0,1 0 1 0 0,-1 0-1 0 0,0-1 0 0 0,-1 0 1 0 0,0 1-1 0 0,0-1 0 0 0,-1 0 0 0 0,0 0 1 0 0,0-17-1 0 0,-2 24 16 0 0,1 0-1 0 0,-1 1 0 0 0,0-1 1 0 0,1 0-1 0 0,-1 1 1 0 0,0-1-1 0 0,0 1 1 0 0,0-1-1 0 0,0 1 1 0 0,-1 0-1 0 0,1-1 0 0 0,0 1 1 0 0,-1 0-1 0 0,1 0 1 0 0,0 0-1 0 0,-4-2 1 0 0,1 0-15 0 0,1 1 15 0 0,-1 0 0 0 0,1 0 0 0 0,-1 1 0 0 0,0 0 0 0 0,0 0 0 0 0,0 0-1 0 0,0 0 1 0 0,0 0 0 0 0,0 1 0 0 0,0-1 0 0 0,0 1 0 0 0,0 0 0 0 0,0 1 0 0 0,0-1 0 0 0,0 1 0 0 0,0-1 0 0 0,0 1 0 0 0,0 0-1 0 0,-7 4 1 0 0,2-2-9 0 0,1 0 0 0 0,-1 1 1 0 0,1 0-1 0 0,-1 1 0 0 0,1 0 0 0 0,1 0 0 0 0,-13 11 0 0 0,9-6-16 0 0,8-7 0 0 0,0-1 0 0 0,0 1 0 0 0,0-1-1 0 0,0 1 1 0 0,0 0 0 0 0,1 0 0 0 0,-1 1-1 0 0,1-1 1 0 0,0 0 0 0 0,0 1 0 0 0,0-1-1 0 0,1 1 1 0 0,-1 0 0 0 0,1-1 0 0 0,0 1 0 0 0,0 0-1 0 0,-1 4 1 0 0,2-6-300 0 0,0-1 262 0 0,0-1 1 0 0,0 1-1 0 0,0 0 1 0 0,0 0-1 0 0,0-1 1 0 0,0 1-1 0 0,0 0 1 0 0,1 0-1 0 0,-1-1 1 0 0,0 1-1 0 0,0 0 1 0 0,1-1-1 0 0,-1 1 1 0 0,0 0-1 0 0,1-1 0 0 0,-1 1 1 0 0,0 0-1 0 0,1-1 1 0 0,-1 1-1 0 0,1-1 1 0 0,-1 1-1 0 0,1-1 1 0 0,0 1-1 0 0,-1-1 1 0 0,1 1-1 0 0,-1-1 1 0 0,1 1-1 0 0,0-1 1 0 0,-1 0-1 0 0,2 1 1 0 0,22 9-2978 0 0,-4-10 421 0 0,-8 0 1372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52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1 1204 0 0,'-2'5'5652'0'0,"-10"29"-4728"0"0,-21 68 94 0 0,-23 84-178 0 0,8 10-828 0 0,29-117-2801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53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0 1008 0 0,'-3'2'372'0'0,"1"0"-1"0"0,-1 0 1 0 0,1 0-1 0 0,0 0 1 0 0,0 1-1 0 0,0-1 1 0 0,0 1 0 0 0,0-1-1 0 0,1 1 1 0 0,-1 0-1 0 0,-1 3 1 0 0,-14 34 452 0 0,17-40-813 0 0,-8 26 642 0 0,-8 53 1 0 0,12-56-446 0 0,-11 94 507 0 0,11-76-1151 0 0,-2-1 0 0 0,-14 57 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5:53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8 225 988 0 0,'-3'-11'1773'0'0,"2"10"-1624"0"0,0 0-1 0 0,1-1 0 0 0,-1 1 1 0 0,1-1-1 0 0,-1 1 0 0 0,1-1 1 0 0,0 1-1 0 0,-1-1 0 0 0,1 0 1 0 0,0 1-1 0 0,0-1 0 0 0,0 1 1 0 0,0-1-1 0 0,1 0 0 0 0,-1 1 1 0 0,0-1-1 0 0,1 1 0 0 0,-1-1 1 0 0,1 1-1 0 0,-1-1 1 0 0,1 1-1 0 0,0-1 0 0 0,-1 1 1 0 0,1 0-1 0 0,0-1 0 0 0,0 1 1 0 0,0 0-1 0 0,0 0 0 0 0,0 0 1 0 0,2-2-1 0 0,6-4 124 0 0,1 0-1 0 0,-1 0 1 0 0,1 2 0 0 0,0-1-1 0 0,0 1 1 0 0,1 0 0 0 0,-1 1-1 0 0,14-3 1 0 0,93-19 1075 0 0,-14 15-690 0 0,-71 10-861 0 0,1-3 0 0 0,43-9 0 0 0,-53 7-155 0 0,-3 2-834 0 0,-1-1 0 0 0,0-1 1 0 0,0-1-1 0 0,21-10 0 0 0,-33 10-92 0 0,-4 0-20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04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936 176 1428 0 0,'0'0'3460'0'0,"0"-3"-3126"0"0,0-29 2085 0 0,6 23-2197 0 0,17-14-4 0 0,-22 23-188 0 0,0-1 0 0 0,-1 0 0 0 0,1 0-1 0 0,-1 0 1 0 0,1 0 0 0 0,-1 1-1 0 0,1-1 1 0 0,-1 0 0 0 0,0 0 0 0 0,1 0-1 0 0,-1 0 1 0 0,0 0 0 0 0,0 0-1 0 0,1 0 1 0 0,-1 0 0 0 0,0 0 0 0 0,0 0-1 0 0,0 0 1 0 0,-1 0 0 0 0,1 0-1 0 0,0 0 1 0 0,0 0 0 0 0,0 0 0 0 0,-1-2-1 0 0,-12-18 315 0 0,10 16-192 0 0,0 0-113 0 0,0 1 0 0 0,-1-1 0 0 0,1 1 0 0 0,-1 0 0 0 0,0 1 0 0 0,0-1 0 0 0,0 0 0 0 0,-1 1 0 0 0,1 0 0 0 0,-1 0 0 0 0,1 1 0 0 0,-1-1 0 0 0,0 1 0 0 0,0 0 0 0 0,-1 0 0 0 0,1 1 0 0 0,0-1 0 0 0,-8 0 0 0 0,12 2-36 0 0,-14 5 14 0 0,3 3-7 0 0,1 2-1 0 0,-1-1 1 0 0,2 2 0 0 0,0-1 0 0 0,0 1-1 0 0,1 1 1 0 0,0 0 0 0 0,1 0-1 0 0,-12 24 1 0 0,11-16-5 0 0,1 0 0 0 0,1 0-1 0 0,1 1 1 0 0,0-1 0 0 0,2 2-1 0 0,-3 27 1 0 0,-9 94 0 0 0,-6 72 61 0 0,13-106-94 0 0,-2 58 20 0 0,-1 45-22 0 0,10-199 42 0 0,1 1 0 0 0,0 0 0 0 0,2 16 0 0 0,0-18-9 0 0,-1 0 0 0 0,-1 0 1 0 0,-2 19-1 0 0,-31 250-48 0 0,27-222 42 0 0,0 19 32 0 0,7-72-21 0 0,-1 1 0 0 0,1-1 0 0 0,-1 1 0 0 0,0-1 1 0 0,-1 1-1 0 0,1-1 0 0 0,-1 1 0 0 0,-6 10 0 0 0,-7 25 7 0 0,8-20-9 0 0,-1 0 0 0 0,0-1 0 0 0,-2 0 0 0 0,-1-1 0 0 0,0 0-1 0 0,-18 22 1 0 0,22-32 32 0 0,-1 0 0 0 0,-1 0 0 0 0,0-1 0 0 0,0 0 0 0 0,-1-1 0 0 0,0 0 0 0 0,-1 0 0 0 0,0-1 0 0 0,0 0 0 0 0,0-1 0 0 0,-1-1 0 0 0,-18 7 0 0 0,14-9 158 0 0,-1 0 1 0 0,1-1-1 0 0,-1-1 0 0 0,-18-2 0 0 0,19 1-136 0 0,6-2-40 0 0,0 0 1 0 0,0 0-1 0 0,1-1 1 0 0,-1 0-1 0 0,1-1 1 0 0,-1 0-1 0 0,1-1 1 0 0,1 0-1 0 0,-1 0 1 0 0,1-1-1 0 0,-1 0 1 0 0,-7-8-1 0 0,11 9-141 0 0,0-1 0 0 0,0 1-1 0 0,1-1 1 0 0,-1 0-1 0 0,1-1 1 0 0,0 1-1 0 0,1-1 1 0 0,0 0-1 0 0,0 0 1 0 0,0 0 0 0 0,1 0-1 0 0,-3-12 1 0 0,2-5-1991 0 0,1 0 0 0 0,1-39 1 0 0,1 43 814 0 0,0-10-69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18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27 749 1932 0 0,'-3'0'699'0'0,"2"1"-654"0"0,0-1 0 0 0,1 0 0 0 0,-1 0 1 0 0,1 0-1 0 0,-1 0 0 0 0,1 0 0 0 0,-1 0 0 0 0,0 0 0 0 0,1 0 1 0 0,-1 0-1 0 0,1 0 0 0 0,-1 0 0 0 0,1 0 0 0 0,-1-1 0 0 0,0 1 1 0 0,1 0-1 0 0,-1 0 0 0 0,1-1 0 0 0,-1 1 0 0 0,1 0 0 0 0,-1 0 1 0 0,1-1-1 0 0,-1 1 0 0 0,1-1 0 0 0,0 1 0 0 0,-1 0 1 0 0,1-1-1 0 0,0 1 0 0 0,-1-1 0 0 0,1 1 0 0 0,0-1 0 0 0,-1 1 1 0 0,1-1-1 0 0,0 1 0 0 0,0-1 0 0 0,-1 1 0 0 0,1-1 0 0 0,0 0 1 0 0,0 1-1 0 0,0-1 0 0 0,0 1 0 0 0,0-8 3122 0 0,0 8-3162 0 0,0 0 0 0 0,0 0 1 0 0,-1 0-1 0 0,1 0 0 0 0,0 0 0 0 0,0 0 0 0 0,-1 0 0 0 0,1 0 0 0 0,0 0 0 0 0,0 0 0 0 0,0 0 0 0 0,-1 1 0 0 0,1-1 0 0 0,0 0 0 0 0,0 0 0 0 0,0 0 0 0 0,-1 0 0 0 0,1 0 0 0 0,0 0 0 0 0,0 1 0 0 0,0-1 0 0 0,0 0 0 0 0,-1 0 0 0 0,1 0 1 0 0,0 1-1 0 0,0-1 0 0 0,0 0 0 0 0,0 0 0 0 0,0 0 0 0 0,0 1 0 0 0,0-1 0 0 0,-1 0 0 0 0,1 0 0 0 0,0 1 0 0 0,0-1 0 0 0,0 0 0 0 0,0 0 0 0 0,0 0 0 0 0,0 1 0 0 0,0-1 0 0 0,0 0 0 0 0,0 0 0 0 0,0 1 0 0 0,0-1 0 0 0,1 0 0 0 0,-1 0 0 0 0,0 1 1 0 0,0-1-1 0 0,0 0 0 0 0,0 0 0 0 0,0 0 0 0 0,0 1 0 0 0,0-1 0 0 0,1 0 0 0 0,-1 0 0 0 0,10 16 169 0 0,-8-13-133 0 0,20 30 111 0 0,36 48 6 0 0,-51-72-119 0 0,1 0-1 0 0,0-1 0 0 0,0 0 1 0 0,1-1-1 0 0,0 0 1 0 0,18 10-1 0 0,-26-16-11 0 0,0 0-1 0 0,-1-1 0 0 0,1 1 1 0 0,0-1-1 0 0,0 1 1 0 0,0 0-1 0 0,0-1 0 0 0,0 0 1 0 0,0 1-1 0 0,1-1 1 0 0,-1 0-1 0 0,0 1 0 0 0,0-1 1 0 0,0 0-1 0 0,0 0 1 0 0,0 0-1 0 0,0 0 0 0 0,0 0 1 0 0,1 0-1 0 0,-1 0 1 0 0,0-1-1 0 0,0 1 0 0 0,0 0 1 0 0,0-1-1 0 0,0 1 1 0 0,0 0-1 0 0,0-1 0 0 0,1 0 1 0 0,-1-1 8 0 0,0 0 1 0 0,0 0-1 0 0,0 0 0 0 0,0 0 0 0 0,-1-1 1 0 0,1 1-1 0 0,-1 0 0 0 0,1 0 1 0 0,-1 0-1 0 0,0 0 0 0 0,0-1 1 0 0,0 1-1 0 0,0 0 0 0 0,0 0 1 0 0,-1-5-1 0 0,-12-135 180 0 0,4 89-171 0 0,-1-65 1 0 0,5 54-24 0 0,0-143 33 0 0,5 151 6 0 0,1 47-61 0 0,0 1 1 0 0,0-1-1 0 0,1 1 1 0 0,0 0-1 0 0,4-10 0 0 0,2-12 49 0 0,13-67 493 0 0,-15 54-312 0 0,-6 41-171 0 0,7-4-103 0 0,-7 6 44 0 0,1-1 0 0 0,-1 0 0 0 0,1 1 1 0 0,-1-1-1 0 0,1 1 0 0 0,-1-1 0 0 0,1 0 0 0 0,-1 1 0 0 0,1-1 0 0 0,0 1 0 0 0,-1 0 0 0 0,1-1 0 0 0,0 1 0 0 0,-1-1 0 0 0,1 1 0 0 0,0 0 0 0 0,0 0 0 0 0,0-1 1 0 0,-1 1-1 0 0,2 0 0 0 0,415-4-147 0 0,-401 5 147 0 0,-1 0 1 0 0,1 1-1 0 0,16 4 1 0 0,-16-2 9 0 0,0-1 0 0 0,0-1 0 0 0,18 0 0 0 0,423 0 474 0 0,-230 0-1147 0 0,-1-2-3420 0 0,-220-3 2752 0 0,-3 1 971 0 0,-2 1 252 0 0,1 0 1 0 0,-1 1-1 0 0,0-1 1 0 0,0 0 0 0 0,0 0-1 0 0,0 0 1 0 0,0 0-1 0 0,0 0 1 0 0,0 0-1 0 0,0 0 1 0 0,0 0-1 0 0,0 0 1 0 0,-1-1 0 0 0,1 1-1 0 0,0 0 1 0 0,-1 0-1 0 0,1-1 1 0 0,-1 1-1 0 0,1-3 1 0 0,-1-2-1105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18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1700 0 0,'5'3'3981'0'0,"12"1"-2317"0"0,103-24 102 0 0,-77 11-1474 0 0,61-6 0 0 0,-29 6-2028 0 0,-73 9 1199 0 0,3-1 411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23.7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65 1132 0 0,'0'0'3963'0'0,"0"3"-3993"0"0,-1 7 545 0 0,-1-13 1052 0 0,2 1-1525 0 0,0 1 0 0 0,0 0 0 0 0,0-1 0 0 0,0 1 0 0 0,0 0 0 0 0,1-1 0 0 0,-1 1 0 0 0,1 0 0 0 0,-1 0 1 0 0,1 0-1 0 0,-1-1 0 0 0,1 1 0 0 0,-1 0 0 0 0,1 0 0 0 0,0 0 0 0 0,0 0 0 0 0,0 0 0 0 0,1-1 0 0 0,1-2-50 0 0,0 1 0 0 0,0 0 0 0 0,0 0-1 0 0,1 0 1 0 0,0 1 0 0 0,-1-1 0 0 0,1 1 0 0 0,0 0 0 0 0,0 0 0 0 0,0 0-1 0 0,1 0 1 0 0,-1 1 0 0 0,0 0 0 0 0,0 0 0 0 0,1 0 0 0 0,-1 0 0 0 0,10 0-1 0 0,-13 1 25 0 0,1 0-23 0 0,0 0-1 0 0,0 0 0 0 0,0 0 0 0 0,0 0 1 0 0,0 0-1 0 0,0 0 0 0 0,0 0 0 0 0,0 1 1 0 0,0-1-1 0 0,3 2 0 0 0,11 10-10 0 0,-10-7 31 0 0,0 0 1 0 0,0 0-1 0 0,1-1 1 0 0,0 1-1 0 0,-1-2 0 0 0,1 1 1 0 0,1-1-1 0 0,8 3 1 0 0,3-2 140 0 0,-15-3-137 0 0,0 0 0 0 0,-1-1 0 0 0,1 1 0 0 0,0 0-1 0 0,-1-1 1 0 0,1 0 0 0 0,0 0 0 0 0,0 0 0 0 0,-1-1 0 0 0,1 1 0 0 0,5-2 0 0 0,16-6-20 0 0,0-1 0 0 0,0-1 1 0 0,28-17-1 0 0,-27 16-394 0 0,-8 4-4010 0 0,-16 6 3152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19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0 1240 0 0,'-1'11'1151'0'0,"0"-1"-1"0"0,-1 1 0 0 0,-4 17 1 0 0,-5 29-286 0 0,6-20-201 0 0,3-29-575 0 0,0 0 1 0 0,1-1-1 0 0,0 1 1 0 0,1 0-1 0 0,0 0 1 0 0,0 0-1 0 0,0 0 0 0 0,1 0 1 0 0,0-1-1 0 0,3 11 1 0 0,24 48 252 0 0,-27-63-308 0 0,0-1 1 0 0,1 1-1 0 0,0-1 0 0 0,0 1 0 0 0,0-1 0 0 0,0 0 0 0 0,0 0 0 0 0,0 0 0 0 0,0 0 0 0 0,1 0 0 0 0,-1 0 0 0 0,1 0 0 0 0,-1-1 0 0 0,1 0 0 0 0,0 1 0 0 0,0-1 0 0 0,-1 0 0 0 0,1 0 0 0 0,0 0 0 0 0,0-1 0 0 0,0 1 0 0 0,4 0 0 0 0,-6-1 30 0 0,6-3-46 0 0,6-2 12 0 0,-1-1 1 0 0,0 0 0 0 0,-1 0 0 0 0,0-2-1 0 0,0 1 1 0 0,0-1 0 0 0,-1-1-1 0 0,14-13 1 0 0,-16 12-14 0 0,-1 1 0 0 0,0-1-1 0 0,0-1 1 0 0,-1 1 0 0 0,-1-1-1 0 0,0 0 1 0 0,0 0 0 0 0,-1-1-1 0 0,0 1 1 0 0,-1-1 0 0 0,-1 0-1 0 0,0 0 1 0 0,0 0 0 0 0,-1-12-1 0 0,-1 20-16 0 0,0 0-1 0 0,-1 1 0 0 0,1-1 1 0 0,-1 1-1 0 0,0-1 0 0 0,0 1 1 0 0,-1 0-1 0 0,1-1 0 0 0,-1 1 1 0 0,1 0-1 0 0,-1 0 0 0 0,0 0 1 0 0,0 0-1 0 0,0 0 0 0 0,-1 0 1 0 0,1 1-1 0 0,-1-1 0 0 0,0 1 1 0 0,1 0-1 0 0,-1-1 0 0 0,0 1 1 0 0,0 0-1 0 0,0 1 0 0 0,-1-1 1 0 0,1 1-1 0 0,0-1 0 0 0,-4 0 1 0 0,-6-2 20 0 0,0 0 0 0 0,-1 1 0 0 0,1 0 1 0 0,0 2-1 0 0,-1-1 0 0 0,-16 1 1 0 0,12 4-16 0 0,0 0 1 0 0,0 1 0 0 0,0 1 0 0 0,0 1 0 0 0,1 0-1 0 0,0 1 1 0 0,-18 10 0 0 0,35-16-8 0 0,-6 2-147 0 0,0 0 0 0 0,0 0-1 0 0,0 1 1 0 0,1 0 0 0 0,0 0-1 0 0,0 1 1 0 0,0-1-1 0 0,0 1 1 0 0,1 0 0 0 0,-1 0-1 0 0,1 1 1 0 0,1-1 0 0 0,-1 1-1 0 0,1 0 1 0 0,-4 8 0 0 0,17-3-4168 0 0,-8-10 4091 0 0,-1 1 1 0 0,2 2-1 0 0,-3-3-1 0 0,8 5-1051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19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1 836 0 0,'1'15'891'0'0,"1"1"0"0"0,1-1 0 0 0,5 20 0 0 0,1 7-429 0 0,6 81 652 0 0,-2 144 0 0 0,-7-97-641 0 0,-4 36-73 0 0,-3-111-278 0 0,1-79-97 0 0,-1 0 1 0 0,0 0 0 0 0,-1 0-1 0 0,-1 0 1 0 0,-5 17 0 0 0,-8 42 95 0 0,12-50 30 0 0,-1-1 1 0 0,-2-1-1 0 0,-11 30 0 0 0,14-42-14 0 0,0-1-1 0 0,-1-1 1 0 0,-1 1 0 0 0,0-1-1 0 0,0 0 1 0 0,-1 0 0 0 0,0 0-1 0 0,0-1 1 0 0,-15 12 0 0 0,19-18-82 0 0,0 0 1 0 0,0 1 0 0 0,-1-2 0 0 0,1 1 0 0 0,-1 0-1 0 0,1-1 1 0 0,-1 1 0 0 0,0-1 0 0 0,1 0 0 0 0,-1 0-1 0 0,0-1 1 0 0,0 1 0 0 0,0-1 0 0 0,-6 0 0 0 0,3 0 8 0 0,0-1 1 0 0,0 0-1 0 0,0-1 1 0 0,1 0-1 0 0,-1 0 1 0 0,1 0-1 0 0,-12-6 1 0 0,1-2 89 0 0,0-2 1 0 0,0 1 0 0 0,1-2-1 0 0,-26-25 1 0 0,36 33-128 0 0,0-1 0 0 0,0 0 0 0 0,1 0 0 0 0,0 0 0 0 0,0-1 0 0 0,1 0 0 0 0,-1 0 0 0 0,2 0 0 0 0,-1 0 0 0 0,1-1 0 0 0,0 1 0 0 0,0-1 0 0 0,1 0 0 0 0,0 0 0 0 0,1 0 0 0 0,-1 0 0 0 0,2 0 0 0 0,-1 0 0 0 0,1 0 0 0 0,0 0 0 0 0,1 0 0 0 0,0 0 0 0 0,3-14 0 0 0,3 2-215 0 0,1 1 0 0 0,1 0 1 0 0,0 1-1 0 0,20-29 0 0 0,60-69-2624 0 0,1-3-317 0 0,-8-15 558 0 0,-46 58 1364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26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518 19 1744 0 0,'21'0'2462'0'0,"-21"-3"-2131"0"0,0-13 4344 0 0,4 17-4585 0 0,-2 0-84 0 0,-1-1-1 0 0,0 0 1 0 0,0 1-1 0 0,0-1 0 0 0,0 1 1 0 0,0-1-1 0 0,0 1 1 0 0,0 0-1 0 0,0-1 1 0 0,0 1-1 0 0,0 0 1 0 0,-1 0-1 0 0,1-1 1 0 0,0 1-1 0 0,0 0 1 0 0,-1 0-1 0 0,1 0 0 0 0,0 0 1 0 0,-1 0-1 0 0,1 0 1 0 0,-1 0-1 0 0,1 0 1 0 0,-1 2-1 0 0,3 32 263 0 0,-3-25-239 0 0,-1 28 116 0 0,-2 0 1 0 0,-9 48 0 0 0,-3 21 150 0 0,3-21-85 0 0,-2 19 158 0 0,4 0-1 0 0,5 154 1 0 0,5-226-241 0 0,-1-32-125 0 0,1-1-1 0 0,0 1 0 0 0,0-1 0 0 0,0 1 0 0 0,0-1 0 0 0,0 1 1 0 0,0-1-1 0 0,0 0 0 0 0,0 1 0 0 0,0-1 0 0 0,0 1 0 0 0,0-1 0 0 0,0 1 1 0 0,1-1-1 0 0,-1 1 0 0 0,0-1 0 0 0,0 0 0 0 0,0 1 0 0 0,1-1 1 0 0,-1 1-1 0 0,0-1 0 0 0,0 0 0 0 0,1 1 0 0 0,-1-1 0 0 0,0 0 0 0 0,1 1 1 0 0,-1-1-1 0 0,0 0 0 0 0,1 1 0 0 0,-1-1 0 0 0,1 0 0 0 0,-1 0 1 0 0,0 0-1 0 0,1 1 0 0 0,-1-1 0 0 0,2 0 0 0 0,-2 0-1 0 0,1 0-1 0 0,-1-1 1 0 0,1 1-1 0 0,0 0 1 0 0,-1-1-1 0 0,1 1 1 0 0,-1 0 0 0 0,1-1-1 0 0,-1 1 1 0 0,1-1-1 0 0,-1 1 1 0 0,1-1-1 0 0,-1 1 1 0 0,1-1-1 0 0,-1 1 1 0 0,0-1 0 0 0,1 0-1 0 0,-1 1 1 0 0,0-1-1 0 0,1 1 1 0 0,-1-1-1 0 0,0 0 1 0 0,0 1-1 0 0,0-1 1 0 0,0-1-1 0 0,2-5 12 0 0,-1 0-1 0 0,-1-1 1 0 0,1 1-1 0 0,-1 0 1 0 0,-1-1-1 0 0,1 1 1 0 0,-1 0-1 0 0,-1 0 1 0 0,1-1-1 0 0,-1 1 0 0 0,0 0 1 0 0,-1 0-1 0 0,1 1 1 0 0,-2-1-1 0 0,1 1 1 0 0,-8-12-1 0 0,2 3-11 0 0,6 7 0 0 0,-1 1 0 0 0,0 1-1 0 0,-1-1 1 0 0,0 0 0 0 0,0 1 0 0 0,0 0 0 0 0,0 0 0 0 0,-1 1 0 0 0,0-1-1 0 0,0 1 1 0 0,-12-7 0 0 0,10 7-7 0 0,-1 0 1 0 0,0 1-1 0 0,0 0 0 0 0,0 0 1 0 0,0 0-1 0 0,0 2 0 0 0,-1-1 1 0 0,1 1-1 0 0,-1 0 0 0 0,0 1 0 0 0,0 0 1 0 0,1 1-1 0 0,-1 0 0 0 0,0 0 1 0 0,0 1-1 0 0,0 1 0 0 0,1-1 1 0 0,-1 1-1 0 0,-17 7 0 0 0,10-2-4 0 0,0 1 0 0 0,0 1 0 0 0,0 0 1 0 0,1 1-1 0 0,-22 18 0 0 0,31-21 9 0 0,0-1 0 0 0,1 2 1 0 0,-1-1-1 0 0,2 1 0 0 0,-1-1 1 0 0,1 2-1 0 0,0-1 0 0 0,1 0 1 0 0,0 1-1 0 0,0 0 0 0 0,1 0 0 0 0,-3 12 1 0 0,4-15 14 0 0,1 1 1 0 0,0-1-1 0 0,0 0 1 0 0,0 1 0 0 0,1-1-1 0 0,0 1 1 0 0,0-1-1 0 0,1 1 1 0 0,0-1-1 0 0,0 1 1 0 0,0-1-1 0 0,1 0 1 0 0,0 0 0 0 0,0 0-1 0 0,1 0 1 0 0,-1 0-1 0 0,7 10 1 0 0,-6-13 1 0 0,0 1 0 0 0,0-1-1 0 0,0 0 1 0 0,0 0 0 0 0,1 0 0 0 0,-1 0 0 0 0,1 0 0 0 0,0-1 0 0 0,0 0-1 0 0,0 0 1 0 0,0 0 0 0 0,0 0 0 0 0,0-1 0 0 0,0 1 0 0 0,1-1 0 0 0,-1 0-1 0 0,1 0 1 0 0,-1-1 0 0 0,1 1 0 0 0,4-1 0 0 0,-7 0 11 0 0,25 0 2 0 0,-21-1-22 0 0,0 1 1 0 0,-1-2 0 0 0,1 1-1 0 0,0 0 1 0 0,0-1 0 0 0,-1 0-1 0 0,1-1 1 0 0,6-3 0 0 0,26-9-12 0 0,-24 11-118 0 0,-1-1-1 0 0,1 0 0 0 0,22-13 1 0 0,-30 14-418 0 0,0 1 0 0 0,-1-1 1 0 0,0 0-1 0 0,1 0 0 0 0,-1-1 1 0 0,-1 1-1 0 0,1-1 0 0 0,-1 0 1 0 0,0-1-1 0 0,5-6 0 0 0,-5-4-2107 0 0,-3 6 1423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27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1912 0 0,'-8'16'2663'0'0,"7"-14"-2567"0"0,0-1-1 0 0,0 0 1 0 0,0 0 0 0 0,0 1-1 0 0,0-1 1 0 0,1 1-1 0 0,-1-1 1 0 0,0 1 0 0 0,1-1-1 0 0,-1 1 1 0 0,1-1-1 0 0,-1 1 1 0 0,1-1 0 0 0,0 3-1 0 0,-9 40 1449 0 0,-1-4-584 0 0,8 41 268 0 0,2-79-1224 0 0,1-1 1 0 0,-1 1-1 0 0,1-1 1 0 0,-1 0-1 0 0,1 1 1 0 0,-1-1-1 0 0,1 0 1 0 0,0 1-1 0 0,-1-1 1 0 0,1 0-1 0 0,0 0 1 0 0,0 0-1 0 0,0 0 1 0 0,0 0-1 0 0,2 2 1 0 0,0 0 7 0 0,-2-1 6 0 0,0 0 0 0 0,0 0 0 0 0,0-1 1 0 0,0 1-1 0 0,1 0 0 0 0,-1 0 0 0 0,1-1 0 0 0,-1 1 0 0 0,1 0 0 0 0,0-1 1 0 0,0 0-1 0 0,-1 1 0 0 0,1-1 0 0 0,4 2 0 0 0,-4-3-15 0 0,0 0-1 0 0,0 0 0 0 0,0 0 0 0 0,-1-1 1 0 0,1 1-1 0 0,0 0 0 0 0,0-1 0 0 0,0 1 1 0 0,0-1-1 0 0,-1 0 0 0 0,1 0 0 0 0,0 0 1 0 0,-1 0-1 0 0,1 0 0 0 0,-1 0 0 0 0,3-2 1 0 0,-4 3-2 0 0,8-4-9 0 0,0-1-1 0 0,0 0 1 0 0,0-1 0 0 0,-1 1 0 0 0,0-1-1 0 0,-1-1 1 0 0,1 0 0 0 0,-1 1 0 0 0,0-2-1 0 0,-1 1 1 0 0,0-1 0 0 0,7-13 0 0 0,-9 14 99 0 0,0 0 1 0 0,0-1-1 0 0,1 1 0 0 0,8-11 1 0 0,-15 21-21 0 0,0 0-1 0 0,0 1 1 0 0,0-1 0 0 0,1 1-1 0 0,0 0 1 0 0,0 0 0 0 0,0 0 0 0 0,0 0-1 0 0,0 0 1 0 0,-1 9 0 0 0,-14 52-10 0 0,-3 13 26 0 0,-5 16-23 0 0,19-66-268 0 0,-19 49 0 0 0,16-54-826 0 0,-2-2-5357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27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0 2976 0 0,'-1'9'443'0'0,"-1"-1"-1"0"0,0 1 1 0 0,0-1 0 0 0,-1 0-1 0 0,-6 14 1 0 0,0-1 163 0 0,-99 215 2809 0 0,46-109-2424 0 0,-23 37-204 0 0,7-16-940 0 0,68-126 21 0 0,-1 1-551 0 0,-22 38 0 0 0,31-58 249 0 0,-1 0 1 0 0,1-1-1 0 0,-1 1 0 0 0,0 0 0 0 0,0-1 0 0 0,0 0 1 0 0,-5 4-1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28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2440 0 0,'3'-14'5510'0'0,"17"33"-3367"0"0,-16-16-2322 0 0,58 56 1422 0 0,-36-37-920 0 0,-1 2-1 0 0,-2 1 1 0 0,33 43-1 0 0,-31-33-171 0 0,-14-21-89 0 0,0 1 0 0 0,-1 1 0 0 0,-1-1 0 0 0,12 30 0 0 0,-14-29-321 0 0,1 1 1 0 0,0-1 0 0 0,1-1-1 0 0,19 23 1 0 0,15 28-6292 0 0,-37-60 3975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34.5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391 125 1236 0 0,'0'0'5039'0'0,"4"-1"-4820"0"0,-3 0-195 0 0,0 1 1 0 0,0 0-1 0 0,0 0 1 0 0,0-1-1 0 0,0 1 0 0 0,0-1 1 0 0,0 1-1 0 0,0-1 1 0 0,0 1-1 0 0,0-1 0 0 0,0 1 1 0 0,0-1-1 0 0,0 0 1 0 0,0 0-1 0 0,-1 1 1 0 0,1-1-1 0 0,0 0 0 0 0,-1 0 1 0 0,2-2-1 0 0,3-24 701 0 0,-4 21-619 0 0,0 0 84 0 0,-1-1 0 0 0,0 1-1 0 0,0 0 1 0 0,0 0-1 0 0,-2-8 1 0 0,2 12-169 0 0,-1 1 0 0 0,1-1 1 0 0,-1 0-1 0 0,1 1 0 0 0,-1-1 1 0 0,1 1-1 0 0,-1-1 0 0 0,0 1 1 0 0,0-1-1 0 0,0 1 0 0 0,0-1 1 0 0,0 1-1 0 0,0 0 0 0 0,0-1 0 0 0,-1 1 1 0 0,1 0-1 0 0,0 0 0 0 0,-1 0 1 0 0,1 0-1 0 0,-1 0 0 0 0,-2-1 1 0 0,3 2 3 0 0,-1 0 1 0 0,1 0-1 0 0,-1 0 1 0 0,1 0-1 0 0,-1 0 1 0 0,1 0-1 0 0,-1 0 1 0 0,1 0-1 0 0,-1 1 1 0 0,1-1-1 0 0,-1 1 1 0 0,1-1-1 0 0,0 1 1 0 0,-1-1 0 0 0,1 1-1 0 0,0 0 1 0 0,-1 0-1 0 0,1 0 1 0 0,0-1-1 0 0,0 1 1 0 0,0 0-1 0 0,-2 3 1 0 0,-25 29 26 0 0,21-25 10 0 0,2 0-39 0 0,0 0 0 0 0,0 0 0 0 0,1 1 0 0 0,0-1 0 0 0,0 1 1 0 0,1 0-1 0 0,0 0 0 0 0,-2 11 0 0 0,-10 78 47 0 0,13-78-48 0 0,0 12 10 0 0,1 1 0 0 0,2 0 0 0 0,1-1 0 0 0,8 40 0 0 0,0 6-46 0 0,0 144 118 0 0,-10-207-87 0 0,-1 1-1 0 0,-1-1 1 0 0,0 1 0 0 0,-7 23-1 0 0,-2 13 56 0 0,3-20 67 0 0,0 0 0 0 0,-2-1 0 0 0,-1 0 1 0 0,-1-1-1 0 0,-23 40 0 0 0,25-54-22 0 0,0-1 1 0 0,0 0-1 0 0,-2-1 1 0 0,0 0-1 0 0,0-1 0 0 0,-1 0 1 0 0,-1-1-1 0 0,0-1 1 0 0,0 0-1 0 0,-18 10 1 0 0,31-21-173 0 0,1 1 1 0 0,-1-1-1 0 0,0 1 0 0 0,0-1 1 0 0,0 0-1 0 0,0 1 1 0 0,0-1-1 0 0,0 0 1 0 0,0 0-1 0 0,0 1 1 0 0,1-1-1 0 0,-1 0 1 0 0,0 0-1 0 0,0 0 1 0 0,0 0-1 0 0,0 0 1 0 0,0-1-1 0 0,0 1 1 0 0,0 0-1 0 0,0 0 1 0 0,0 0-1 0 0,0-1 1 0 0,0 1-1 0 0,1-1 1 0 0,-1 1-1 0 0,0-1 1 0 0,0 1-1 0 0,0-1 1 0 0,1 1-1 0 0,-1-1 1 0 0,0 1-1 0 0,0-1 1 0 0,1 0-1 0 0,-1 0 1 0 0,1 1-1 0 0,-1-1 1 0 0,1 0-1 0 0,-1 0 1 0 0,1 0-1 0 0,-1 1 1 0 0,1-1-1 0 0,0 0 1 0 0,-1 0-1 0 0,1 0 1 0 0,0 0-1 0 0,0 0 1 0 0,0-1-1 0 0,-2-6-700 0 0,0 0 0 0 0,1 0-1 0 0,1-1 1 0 0,0-9 0 0 0,0-48-3487 0 0,0 36 3140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34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1496 0 0,'7'-9'5324'0'0,"10"4"-3327"0"0,26-1-2118 0 0,-32 5 649 0 0,87-15 53 0 0,26-4-1105 0 0,-43 15-2744 0 0,-78 5 2494 0 0,5 0-734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35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 2164 0 0,'-34'42'1813'0'0,"2"2"-1"0"0,-49 88 0 0 0,44-53-1033 0 0,4 1 0 0 0,3 1 0 0 0,-26 115-1 0 0,44-136-747 0 0,3 1 1 0 0,3 0-1 0 0,2 82 0 0 0,4-130-147 0 0,0-1 0 0 0,1 1 1 0 0,0-1-1 0 0,1 0 0 0 0,1 1 0 0 0,0-1 0 0 0,1-1 0 0 0,0 1 1 0 0,8 15-1 0 0,-9-18-66 0 0,-1-4-197 0 0,0 1 1 0 0,0-1 0 0 0,1 0-1 0 0,-1 1 1 0 0,1-1-1 0 0,0 0 1 0 0,1-1 0 0 0,-1 1-1 0 0,1 0 1 0 0,0-1-1 0 0,0 0 1 0 0,1 0-1 0 0,4 3 1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35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0 936 0 0,'1'0'180'0'0,"-1"1"0"0"0,1-1-1 0 0,-1 0 1 0 0,1 1 0 0 0,-1-1 0 0 0,1 1 0 0 0,0-1-1 0 0,-1 1 1 0 0,0-1 0 0 0,1 1 0 0 0,-1-1-1 0 0,1 1 1 0 0,-1-1 0 0 0,0 1 0 0 0,1 0 0 0 0,-1-1-1 0 0,0 1 1 0 0,1-1 0 0 0,-1 1 0 0 0,0 0 0 0 0,0-1-1 0 0,0 1 1 0 0,0 0 0 0 0,0 0 0 0 0,0-1-1 0 0,0 2 1 0 0,6 23 566 0 0,-5-8-462 0 0,0 0 1 0 0,-1 0-1 0 0,-1 0 0 0 0,0 0 1 0 0,-2 0-1 0 0,0 0 0 0 0,-8 25 1 0 0,0 10 189 0 0,-52 243 1319 0 0,53-247-1915 0 0,-5 53 1 0 0,15-66-3019 0 0,1-27 659 0 0,0-22-257 0 0,-1 5 1390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24.2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65 2340 0 0,'1'-1'1908'0'0,"3"-5"-1257"0"0,1 1 0 0 0,0-1 0 0 0,0 1 0 0 0,9-7 0 0 0,-7 7-459 0 0,0 2-1 0 0,1-1 1 0 0,-1 1 0 0 0,1 0 0 0 0,0 0 0 0 0,0 1 0 0 0,10-2-1 0 0,-13 2-76 0 0,-3 2 7 0 0,4 0 45 0 0,-4 0-147 0 0,0 0 0 0 0,0 0-1 0 0,0 0 1 0 0,1 0 0 0 0,-1 0 0 0 0,0 0 0 0 0,0 0-1 0 0,1 1 1 0 0,2 1 0 0 0,19 12 93 0 0,-15-8-73 0 0,0 0 0 0 0,0 0 0 0 0,1-1 0 0 0,0-1 0 0 0,0 1 0 0 0,0-1 0 0 0,0-1-1 0 0,1 0 1 0 0,-1-1 0 0 0,1 0 0 0 0,13 1 0 0 0,-6-4-48 0 0,-1-2 0 0 0,1 1 1 0 0,-1-2-1 0 0,0-1 0 0 0,26-9 0 0 0,14-4-198 0 0,-34 12-123 0 0,8-1-3562 0 0,-26 3 1263 0 0,-1 2 1418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36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7 230 1932 0 0,'-2'-4'340'0'0,"1"0"-1"0"0,0 0 1 0 0,0-1 0 0 0,1 1-1 0 0,-1-1 1 0 0,1 1 0 0 0,0-1-1 0 0,0 1 1 0 0,0-1-1 0 0,1 1 1 0 0,-1-1 0 0 0,1 1-1 0 0,0 0 1 0 0,2-5 0 0 0,0 2-128 0 0,1 0 1 0 0,-1 0 0 0 0,1 0 0 0 0,0 0 0 0 0,1 1 0 0 0,0-1-1 0 0,8-7 1 0 0,1 0-5 0 0,1 1 0 0 0,1 0 0 0 0,0 2 0 0 0,0-1 1 0 0,29-12-1 0 0,-41 22-146 0 0,1 0 1 0 0,-1 0 0 0 0,1 1 0 0 0,-1 0 0 0 0,1 0 0 0 0,0 0 0 0 0,0 1 0 0 0,6-1 0 0 0,-9 1 109 0 0,1 3-95 0 0,1 1-61 0 0,-1-1-1 0 0,-1 1 1 0 0,1-1 0 0 0,0 1-1 0 0,-1 0 1 0 0,0 0-1 0 0,0 0 1 0 0,0 0 0 0 0,0 1-1 0 0,-1-1 1 0 0,1 0 0 0 0,-1 1-1 0 0,0-1 1 0 0,-1 1-1 0 0,1-1 1 0 0,-1 1 0 0 0,0 0-1 0 0,0-1 1 0 0,0 1 0 0 0,-2 7-1 0 0,-1 8 15 0 0,-1-1 0 0 0,-1 0 0 0 0,-12 31 0 0 0,-1-2 42 0 0,-2-1 0 0 0,-2-1 0 0 0,-2-1 0 0 0,-38 52-1 0 0,45-77-57 0 0,14-17-3 0 0,-1 0 1 0 0,1 0-1 0 0,0 0 0 0 0,0 1 1 0 0,1-1-1 0 0,-1 1 0 0 0,1 0 1 0 0,0 0-1 0 0,0 0 0 0 0,0 0 0 0 0,0 0 1 0 0,-2 8-1 0 0,4-12 147 0 0,3 4-75 0 0,7 5-19 0 0,1 1 1 0 0,0-1 0 0 0,18 11-1 0 0,9 7-7 0 0,-20-13-13 0 0,28 24-129 0 0,-41-32-39 0 0,0-1 1 0 0,1 0 0 0 0,0 0-1 0 0,0-1 1 0 0,0 1 0 0 0,1-1-1 0 0,0-1 1 0 0,-1 1 0 0 0,1-1-1 0 0,14 4 1 0 0,23-1-4657 0 0,-42-6 4599 0 0,1 0 0 0 0,-1-1 0 0 0,1 1 0 0 0,0-1 1 0 0,-1 1-1 0 0,1-1 0 0 0,-1 0 0 0 0,1 0 0 0 0,-1 0 1 0 0,0 0-1 0 0,5-3 0 0 0,2-1-264 0 0,16-8-727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36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23 2408 0 0,'-2'-12'1955'0'0,"1"1"1060"0"0,12 20-1218 0 0,-2 2-1497 0 0,-1 1 0 0 0,0-1 0 0 0,-1 1 0 0 0,0 0 0 0 0,8 24 0 0 0,19 69 735 0 0,-21-57-658 0 0,-3 0 1 0 0,6 73 0 0 0,-9 101 198 0 0,-7-198-595 0 0,-1 0 0 0 0,-2-1 1 0 0,0 1-1 0 0,-10 34 0 0 0,-3 13-102 0 0,5-17-283 0 0,-3 0 0 0 0,-3-1 0 0 0,-32 74 0 0 0,32-92-806 0 0,-2 0 0 0 0,-1-2 0 0 0,-28 36 1 0 0,43-63 879 0 0,1 0 1 0 0,-2 0-1 0 0,1-1 1 0 0,0 0-1 0 0,-1 0 0 0 0,0 0 1 0 0,0-1-1 0 0,-1 0 1 0 0,1 0-1 0 0,-1 0 1 0 0,-11 4-1 0 0,-4-2-956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40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1 964 0 0,'0'0'9043'0'0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41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0 976 0 0,'0'0'1006'0'0,"0"3"-36"0"0,0-2-783 0 0,0 0-144 0 0,-1-1 1 0 0,1 1-1 0 0,0 0 0 0 0,0-1 0 0 0,0 1 0 0 0,-1 0 0 0 0,1 0 0 0 0,0-1 0 0 0,0 1 0 0 0,0 0 0 0 0,0-1 0 0 0,0 1 0 0 0,0 0 1 0 0,1 0-1 0 0,-1-1 0 0 0,0 1 0 0 0,0 0 0 0 0,0-1 0 0 0,1 1 0 0 0,-1 0 0 0 0,0-1 0 0 0,1 1 0 0 0,-1 0 0 0 0,0-1 0 0 0,1 1 1 0 0,-1-1-1 0 0,1 1 0 0 0,-1-1 0 0 0,1 1 0 0 0,-1-1 0 0 0,1 1 0 0 0,1 0 0 0 0,23 25 631 0 0,-24-25-629 0 0,0 1-1 0 0,0-1 1 0 0,-1 0 0 0 0,1 1-1 0 0,0-1 1 0 0,0 1-1 0 0,-1-1 1 0 0,1 0 0 0 0,-1 1-1 0 0,1 0 1 0 0,-1-1-1 0 0,0 1 1 0 0,1-1 0 0 0,-1 1-1 0 0,0 0 1 0 0,0-1-1 0 0,0 1 1 0 0,0-1 0 0 0,-1 1-1 0 0,1 0 1 0 0,0-1-1 0 0,-1 2 1 0 0,0 3 143 0 0,-2 19 72 0 0,0 0 1 0 0,-2-1-1 0 0,0 0 1 0 0,-2 0 0 0 0,0-1-1 0 0,-2 1 1 0 0,-1-2 0 0 0,-1 1-1 0 0,-24 37 1 0 0,-11 7-1875 0 0,-88 96 1 0 0,133-162 1583 0 0,-83 86-2326 0 0,37-47 1170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47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366 136 1600 0 0,'0'-4'564'0'0,"0"-8"14"0"0,0 8 484 0 0,6-3-556 0 0,19-22-90 0 0,-24 27-311 0 0,0 0 0 0 0,-1 0-1 0 0,1 0 1 0 0,-1 0 0 0 0,1 0-1 0 0,-1 0 1 0 0,0 0 0 0 0,0 0-1 0 0,0 0 1 0 0,0 0 0 0 0,0 0-1 0 0,-1-1 1 0 0,1 1 0 0 0,0 0-1 0 0,-1 0 1 0 0,0 0-1 0 0,1 0 1 0 0,-1 0 0 0 0,0 1-1 0 0,0-1 1 0 0,0 0 0 0 0,0 0-1 0 0,0 0 1 0 0,-2-1 0 0 0,-2-2 124 0 0,4 2-113 0 0,-1 1-1 0 0,0-1 1 0 0,-1 1-1 0 0,1 0 1 0 0,0 0 0 0 0,-1 0-1 0 0,1 0 1 0 0,-5-3-1 0 0,5 5-91 0 0,1 0 0 0 0,0-1 0 0 0,0 1 0 0 0,-1 0-1 0 0,1 0 1 0 0,0 0 0 0 0,0 0 0 0 0,-1 0 0 0 0,1 0 0 0 0,0 1-1 0 0,-1-1 1 0 0,1 0 0 0 0,0 1 0 0 0,0-1 0 0 0,0 1 0 0 0,-1-1-1 0 0,1 1 1 0 0,0-1 0 0 0,0 1 0 0 0,0 0 0 0 0,0 0 0 0 0,0-1-1 0 0,0 1 1 0 0,0 0 0 0 0,0 0 0 0 0,1 0 0 0 0,-2 1 0 0 0,-3 4-3 0 0,0 0 0 0 0,1 0 1 0 0,0 1-1 0 0,0-1 1 0 0,1 1-1 0 0,-1 0 0 0 0,1 0 1 0 0,1 0-1 0 0,0 0 1 0 0,0 1-1 0 0,0-1 1 0 0,1 1-1 0 0,0-1 0 0 0,0 1 1 0 0,1 7-1 0 0,-9 434 210 0 0,9-314-187 0 0,-1-119 3 0 0,-1 0 1 0 0,-1 0-1 0 0,-1-1 1 0 0,0 1-1 0 0,-1-1 0 0 0,-1 0 1 0 0,-14 27-1 0 0,17-35 26 0 0,-1-1-1 0 0,1 1 0 0 0,-1-1 1 0 0,-1 0-1 0 0,1-1 1 0 0,-1 1-1 0 0,0-1 0 0 0,0 0 1 0 0,-1 0-1 0 0,1 0 0 0 0,-1-1 1 0 0,0 0-1 0 0,-1 0 1 0 0,1 0-1 0 0,-1-1 0 0 0,1 0 1 0 0,-1-1-1 0 0,0 1 1 0 0,0-1-1 0 0,0 0 0 0 0,0-1 1 0 0,-14 2-1 0 0,18-3-115 0 0,-1 0 1 0 0,1 0-1 0 0,-1 0 0 0 0,0-1 0 0 0,1 1 0 0 0,-1-1 1 0 0,1 0-1 0 0,-1 0 0 0 0,1 0 0 0 0,-6-2 1 0 0,6 1-279 0 0,0 0 1 0 0,0 0 0 0 0,0 0 0 0 0,0 0 0 0 0,1 0-1 0 0,-1-1 1 0 0,1 1 0 0 0,-1-1 0 0 0,1 1 0 0 0,0-1-1 0 0,0 0 1 0 0,0 0 0 0 0,1 0 0 0 0,-1 0 0 0 0,0 0 0 0 0,1 0-1 0 0,-2-6 1 0 0,3-9-2494 0 0,0 2 1565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47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1428 0 0,'5'-2'3197'0'0,"19"-4"-1918"0"0,141-20 450 0 0,-141 23-1569 0 0,-20 3-143 0 0,54-6-4393 0 0,-53 6 3106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48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1 2160 0 0,'-19'15'3955'0'0,"0"14"-3496"0"0,1 0 1 0 0,1 1-1 0 0,2 1 0 0 0,1 0 0 0 0,-13 44 0 0 0,4-7-316 0 0,3 0-1 0 0,3 2 1 0 0,3 0-1 0 0,3 0 0 0 0,-4 128 1 0 0,15-192-215 0 0,0-1 1 0 0,1 0-1 0 0,0 1 1 0 0,-1-1-1 0 0,2 0 1 0 0,-1 0-1 0 0,1 0 1 0 0,-1 0-1 0 0,4 5 1 0 0,8 25-1406 0 0,-13-33 1250 0 0,1 0 0 0 0,-1 0 0 0 0,1-1 0 0 0,0 1-1 0 0,-1 0 1 0 0,1-1 0 0 0,0 1 0 0 0,0-1 0 0 0,0 1-1 0 0,0-1 1 0 0,0 0 0 0 0,1 1 0 0 0,-1-1-1 0 0,0 0 1 0 0,1 0 0 0 0,-1 0 0 0 0,3 2 0 0 0,2-1-1189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48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 1236 0 0,'2'3'340'0'0,"-1"1"0"0"0,0-1 0 0 0,0 1 0 0 0,0-1 0 0 0,0 1 1 0 0,-1 0-1 0 0,1-1 0 0 0,-1 1 0 0 0,0 0 0 0 0,0 0 0 0 0,-1-1 0 0 0,0 8 0 0 0,0 6 348 0 0,0-7-496 0 0,1 1 0 0 0,-2-1 0 0 0,1 0 0 0 0,-4 12 0 0 0,-5 28 382 0 0,-3 43 426 0 0,-5 50 129 0 0,12-69-768 0 0,-2 59-1390 0 0,8-109-277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48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1 132 1924 0 0,'0'-4'213'0'0,"1"0"-1"0"0,0 1 1 0 0,0-1-1 0 0,0 0 1 0 0,1 0-1 0 0,-1 1 1 0 0,1-1-1 0 0,0 1 1 0 0,0-1-1 0 0,0 1 1 0 0,0 0-1 0 0,1 0 1 0 0,-1 0-1 0 0,1 0 1 0 0,5-4-1 0 0,2-3 88 0 0,2 1 0 0 0,22-15 1 0 0,-25 19-112 0 0,-1 1 1 0 0,1 0 0 0 0,-1 1 0 0 0,1 0 0 0 0,0 0-1 0 0,1 1 1 0 0,-1 0 0 0 0,0 1 0 0 0,14-1 0 0 0,-21 2-56 0 0,28 3 217 0 0,-26-1-318 0 0,0 0 0 0 0,0 0 0 0 0,0 0 0 0 0,-1 0 0 0 0,1 1 1 0 0,-1 0-1 0 0,1-1 0 0 0,-1 1 0 0 0,0 1 0 0 0,0-1 0 0 0,0 0 0 0 0,0 1 0 0 0,-1-1 0 0 0,1 1 0 0 0,-1 0 0 0 0,0 0 0 0 0,0 0 0 0 0,0 0 0 0 0,-1 0 0 0 0,1 0 0 0 0,-1 1 1 0 0,0-1-1 0 0,-1 0 0 0 0,1 1 0 0 0,-1-1 0 0 0,1 5 0 0 0,-2 4 10 0 0,-1 0-1 0 0,0 0 1 0 0,0 0 0 0 0,-1-1 0 0 0,-1 1-1 0 0,0-1 1 0 0,-1 1 0 0 0,0-1 0 0 0,-13 21-1 0 0,-80 118 356 0 0,97-150-376 0 0,1 0 0 0 0,-1 0 0 0 0,0 0 0 0 0,1 0 0 0 0,0 0 0 0 0,-1 0 0 0 0,1 0 0 0 0,0 0 0 0 0,-1 0 0 0 0,1 0 0 0 0,0 0 0 0 0,0 0 0 0 0,0 0 1 0 0,0 0-1 0 0,0 0 0 0 0,0 0 0 0 0,0 1 0 0 0,0-1 0 0 0,0 0 0 0 0,1 0 0 0 0,-1 0 0 0 0,0 0 0 0 0,1 0 0 0 0,-1 0 0 0 0,1 0 0 0 0,-1 0 0 0 0,1 0 1 0 0,-1-1-1 0 0,2 3 0 0 0,28 24 40 0 0,-10-10 50 0 0,94 82 283 0 0,-80-71-608 0 0,-30-25-72 0 0,-1-1 1 0 0,1 1-1 0 0,-1-1 1 0 0,1 0-1 0 0,0 0 1 0 0,0-1-1 0 0,0 1 1 0 0,0-1-1 0 0,0 0 1 0 0,0 0 0 0 0,9 1-1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49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 1216 0 0,'0'0'78'0'0,"1"0"0"0"0,-1 1 0 0 0,0-1-1 0 0,0 0 1 0 0,0 0 0 0 0,0 0 0 0 0,0 1 0 0 0,0-1-1 0 0,1 0 157 0 0,-1 0-156 0 0,0 1-1 0 0,1-1 1 0 0,-1 0 0 0 0,0 0 0 0 0,0 0 0 0 0,0 0-1 0 0,1 0 1 0 0,-1 0 0 0 0,0 1 0 0 0,0-1 0 0 0,1 0-1 0 0,-1 0 1 0 0,0 0 0 0 0,0 0 0 0 0,1 0 0 0 0,-1 0-1 0 0,0 0 1 0 0,0 0 0 0 0,1 0 0 0 0,-1 0 0 0 0,0 0-1 0 0,0 0 1 0 0,1 0 0 0 0,-1-1 0 0 0,0 1 0 0 0,0 0-1 0 0,0 0 1 0 0,1 0 0 0 0,-1 0 0 0 0,0 0 0 0 0,0 0-1 0 0,0-1 1 0 0,1 1 156 0 0,-1 0-157 0 0,0 0 1 0 0,0-1 0 0 0,1 1 0 0 0,-1 0 0 0 0,0 0-1 0 0,0 0 1 0 0,0-1 0 0 0,0 1 0 0 0,0 0 0 0 0,0 0-1 0 0,0-1 1 0 0,0 1 0 0 0,0 0 0 0 0,1 0 0 0 0,-1-1-1 0 0,0 1 1 0 0,-1 0 0 0 0,18 20 657 0 0,-14-17-454 0 0,14 23 154 0 0,0 0-1 0 0,-2 1 0 0 0,-1 1 0 0 0,-1 0 1 0 0,11 37-1 0 0,-6-16-129 0 0,-9-22-174 0 0,-2-1 0 0 0,-1 1-1 0 0,-1 0 1 0 0,-2 0 0 0 0,0 1-1 0 0,-3 49 1 0 0,-1-62-159 0 0,-1 1-1 0 0,0 0 1 0 0,-2-1 0 0 0,1 0 0 0 0,-2 0-1 0 0,0 0 1 0 0,-9 17 0 0 0,-4 7-457 0 0,-35 52 0 0 0,6-31-1353 0 0,11-24-3072 0 0,30-31 3697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59.2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186 0 1160 0 0,'0'0'932'0'0,"-3"0"-708"0"0,-14 0 3135 0 0,17 4-3134 0 0,0-3-207 0 0,0 1 1 0 0,0-1-1 0 0,0 1 1 0 0,0-1-1 0 0,0 1 0 0 0,0-1 1 0 0,0 1-1 0 0,-1-1 1 0 0,1 1-1 0 0,0-1 0 0 0,-1 0 1 0 0,0 1-1 0 0,1-1 1 0 0,-1 1-1 0 0,0-1 1 0 0,1 0-1 0 0,-1 0 0 0 0,0 1 1 0 0,0-1-1 0 0,0 0 1 0 0,0 0-1 0 0,0 0 0 0 0,0 0 1 0 0,-2 1-1 0 0,1-1 4 0 0,0 1 0 0 0,0 0 1 0 0,1-1-1 0 0,-1 1 0 0 0,1 0 0 0 0,-1 0 0 0 0,1 0 0 0 0,0 0 0 0 0,-1 0 0 0 0,1 0 0 0 0,0 0 1 0 0,0 0-1 0 0,0 0 0 0 0,1 0 0 0 0,-1 3 0 0 0,-62 229 1168 0 0,1 10-431 0 0,58-229-1324 0 0,9-23-1819 0 0,8-25-511 0 0,-5 10 1652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49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2104 0 0,'-8'9'5378'0'0,"20"-2"-3760"0"0,7-2-1229 0 0,0-1-1 0 0,1 0 1 0 0,-1-1-1 0 0,32 0 1 0 0,0 1-1379 0 0,-39-4 157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50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2784 0 0,'2'6'800'0'0,"2"0"4"0"0,3-2-32 0 0,-3 0-167 0 0,2 0-33 0 0,0 0-36 0 0,2-2-60 0 0,3-1-216 0 0,-1 1-168 0 0,2-2-280 0 0,5 0 16 0 0,6 0-1152 0 0,-3 0 35 0 0,1 0 29 0 0,-3 0 60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50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 1756 0 0,'0'0'3891'0'0,"5"4"-3368"0"0,-3-1-443 0 0,1 0 0 0 0,-1 0 0 0 0,0 0 0 0 0,0 0 0 0 0,0 0 0 0 0,-1 0 0 0 0,1 0 0 0 0,-1 1 0 0 0,0-1 0 0 0,1 0 0 0 0,-1 1 0 0 0,-1-1 0 0 0,1 1 0 0 0,-1-1 0 0 0,1 1 0 0 0,-1 0 0 0 0,0-1 0 0 0,-1 5 0 0 0,0 33 583 0 0,-13 74 0 0 0,1-25-144 0 0,5-17-150 0 0,-23 162 595 0 0,28-209-1180 0 0,1 1-1 0 0,2 30 0 0 0,0-35-677 0 0,0-20 52 0 0,6 6-883 0 0,-4-4 536 0 0,2-13-353 0 0,-2 0 292 0 0,-1-3 38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51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0 183 1684 0 0,'3'-9'305'0'0,"-1"0"0"0"0,2 1 1 0 0,-1-1-1 0 0,1 1 0 0 0,1 0 0 0 0,-1 0 0 0 0,1 0 0 0 0,1 1 0 0 0,-1 0 1 0 0,1 0-1 0 0,1 0 0 0 0,-1 0 0 0 0,1 1 0 0 0,0 0 0 0 0,1 1 0 0 0,-1 0 0 0 0,15-8 1 0 0,-7 6-84 0 0,0 0 1 0 0,0 1 0 0 0,0 0 0 0 0,0 1 0 0 0,1 1 0 0 0,0 1-1 0 0,0 0 1 0 0,0 1 0 0 0,19 0 0 0 0,-26 6-79 0 0,-5-1-116 0 0,0 0-1 0 0,0 0 1 0 0,0 0 0 0 0,-1 0-1 0 0,1 0 1 0 0,-1 1 0 0 0,0 0-1 0 0,0 0 1 0 0,0 0 0 0 0,0 0-1 0 0,-1 0 1 0 0,1 0 0 0 0,-1 1-1 0 0,0-1 1 0 0,0 1 0 0 0,-1-1-1 0 0,1 1 1 0 0,-1 0 0 0 0,1 9-1 0 0,-2-3 26 0 0,1-4-6 0 0,-1-1 0 0 0,1 1 0 0 0,-2 0 0 0 0,1 0 0 0 0,-1-1 0 0 0,-3 13 0 0 0,-6 10 26 0 0,-2 0 0 0 0,0 0 1 0 0,-18 27-1 0 0,-58 85 219 0 0,55-90-99 0 0,17-31-132 0 0,14-18-39 0 0,-1 0 0 0 0,1 1 0 0 0,0 0 0 0 0,0-1 0 0 0,1 1 0 0 0,-1 0 0 0 0,0 0 0 0 0,1 0 1 0 0,-2 6-1 0 0,2-6 37 0 0,0 0 1 0 0,1 0-1 0 0,0 0 1 0 0,0 1 0 0 0,0-1-1 0 0,0 0 1 0 0,0 0-1 0 0,1 0 1 0 0,-1 0 0 0 0,1 0-1 0 0,0 1 1 0 0,0-1-1 0 0,0 0 1 0 0,0 0-1 0 0,1-1 1 0 0,-1 1 0 0 0,1 0-1 0 0,2 4 1 0 0,13 26 103 0 0,-13-21-79 0 0,1-1 1 0 0,1 0-1 0 0,0-1 0 0 0,0 1 1 0 0,14 16-1 0 0,45 45-30 0 0,-60-67-136 0 0,0-1 1 0 0,1 0 0 0 0,-1 0 0 0 0,1-1 0 0 0,0 1 0 0 0,0-1 0 0 0,0-1-1 0 0,0 1 1 0 0,0-1 0 0 0,8 2 0 0 0,-5-2-984 0 0,0 0 0 0 0,1-1 0 0 0,16 1 0 0 0,-19-3 686 0 0,-1 0-1 0 0,1-1 1 0 0,-1 1 0 0 0,0-1-1 0 0,1-1 1 0 0,-1 1-1 0 0,0-1 1 0 0,-1 0 0 0 0,1 0-1 0 0,0-1 1 0 0,8-7-1 0 0,-5 5-416 0 0,5-4-417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51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 1540 0 0,'-3'-3'6184'0'0,"20"10"-4512"0"0,150 9 640 0 0,-112-14-4311 0 0,-2-1-3769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57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56 1024 0 0,'0'0'840'0'0,"3"0"-90"0"0,-2 0-721 0 0,-1 0 1 0 0,1 0 0 0 0,0 0-1 0 0,-1 0 1 0 0,1 0 0 0 0,0 0-1 0 0,-1 0 1 0 0,1 0 0 0 0,0 0-1 0 0,-1-1 1 0 0,1 1 0 0 0,-1 0-1 0 0,1 0 1 0 0,0-1 0 0 0,-1 1-1 0 0,1 0 1 0 0,-1-1 0 0 0,1 1-1 0 0,-1 0 1 0 0,1-1 0 0 0,-1 1-1 0 0,1-1 1 0 0,-1 1 0 0 0,1-1-1 0 0,-1 1 1 0 0,0-1 0 0 0,1 0-1 0 0,-1 1 1 0 0,0-1 0 0 0,0 1-1 0 0,1-1 1 0 0,-1 0 0 0 0,0 1-1 0 0,0-1 1 0 0,0 0 0 0 0,0 1-1 0 0,1-1 1 0 0,-1 0 0 0 0,0 1-1 0 0,0-1 1 0 0,-1-4 1701 0 0,8 0-1203 0 0,1-2-296 0 0,-3 3 57 0 0,0 1-1 0 0,-1-1 1 0 0,1 1-1 0 0,0 0 1 0 0,8-3 0 0 0,-13 6-249 0 0,1 1 1 0 0,-1-1-1 0 0,0 0 1 0 0,1 0-1 0 0,-1 0 0 0 0,1 1 1 0 0,-1-1-1 0 0,0 0 1 0 0,1 0-1 0 0,-1 1 1 0 0,0-1-1 0 0,1 0 1 0 0,-1 1-1 0 0,0-1 0 0 0,0 0 1 0 0,1 1-1 0 0,-1-1 1 0 0,0 1-1 0 0,0-1 1 0 0,0 0-1 0 0,0 1 1 0 0,1-1-1 0 0,-1 1 0 0 0,0-1 1 0 0,0 1-1 0 0,0-1 1 0 0,0 0-1 0 0,0 1 1 0 0,0-1-1 0 0,0 1 1 0 0,0-1-1 0 0,0 1 1 0 0,0-1-1 0 0,-1 0 0 0 0,1 1 1 0 0,0-1-1 0 0,0 1 1 0 0,-1 29 249 0 0,0-20-96 0 0,0 16-39 0 0,-7 44 1 0 0,0-11 10 0 0,-21 138 189 0 0,2-19-167 0 0,20-94-1568 0 0,8-71-1807 0 0,5-23-129 0 0,-5 1 2117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58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6 167 1164 0 0,'-1'-2'186'0'0,"1"0"-1"0"0,-1 0 1 0 0,0 0 0 0 0,0 1 0 0 0,1-1-1 0 0,-1 0 1 0 0,1 0 0 0 0,0 0-1 0 0,0 0 1 0 0,-1 0 0 0 0,1 0-1 0 0,0 0 1 0 0,1 0 0 0 0,-1 0-1 0 0,0 0 1 0 0,1 0 0 0 0,-1 0-1 0 0,1 0 1 0 0,-1 0 0 0 0,1 0-1 0 0,0 0 1 0 0,0 1 0 0 0,0-1 0 0 0,0 0-1 0 0,0 1 1 0 0,0-1 0 0 0,0 0-1 0 0,1 1 1 0 0,-1-1 0 0 0,0 1-1 0 0,4-3 1 0 0,6-5-81 0 0,0-1 0 0 0,1 1 0 0 0,15-9 0 0 0,-19 12 300 0 0,3-1-259 0 0,0 0-1 0 0,0 1 1 0 0,1 0 0 0 0,0 1 0 0 0,0 0 0 0 0,0 1 0 0 0,1 0 0 0 0,-1 1-1 0 0,1 1 1 0 0,0 0 0 0 0,16-1 0 0 0,-26 4-135 0 0,-1-1 0 0 0,0 1 0 0 0,0-1 0 0 0,0 1 0 0 0,0 0-1 0 0,0 0 1 0 0,-1 0 0 0 0,1 0 0 0 0,0 0 0 0 0,0 1 0 0 0,-1-1 0 0 0,1 0 0 0 0,0 1 0 0 0,-1-1 0 0 0,0 1 0 0 0,1 0 0 0 0,-1-1 0 0 0,0 1 0 0 0,0 0-1 0 0,0 0 1 0 0,0 0 0 0 0,0 0 0 0 0,0 0 0 0 0,0 0 0 0 0,-1 0 0 0 0,1 0 0 0 0,-1 0 0 0 0,1 4 0 0 0,0 1 13 0 0,0 0 0 0 0,0 0 1 0 0,0 0-1 0 0,-1 0 0 0 0,0 0 1 0 0,-1-1-1 0 0,1 1 0 0 0,-1 0 1 0 0,-2 7-1 0 0,-9 15 26 0 0,-1 0 0 0 0,-2-1 1 0 0,0-1-1 0 0,-2-1 0 0 0,-22 28 0 0 0,23-33-29 0 0,10-11-16 0 0,-1-1 0 0 0,-1 0 0 0 0,-9 9 1 0 0,16-17-7 0 0,0 0-1 0 0,0 0 1 0 0,1 0 0 0 0,-1 0 0 0 0,0 0 0 0 0,1 0 0 0 0,-1 0 0 0 0,1 1 0 0 0,-1-1 0 0 0,1 0 0 0 0,0 0-1 0 0,-1 1 1 0 0,1-1 0 0 0,0 0 0 0 0,0 1 0 0 0,0-1 0 0 0,0 0 0 0 0,0 1 0 0 0,0-1 0 0 0,0 0 0 0 0,1 1-1 0 0,-1-1 1 0 0,0 0 0 0 0,1 0 0 0 0,-1 1 0 0 0,1-1 0 0 0,-1 0 0 0 0,1 0 0 0 0,0 0 0 0 0,-1 0-1 0 0,1 0 1 0 0,0 0 0 0 0,1 2 0 0 0,4 4 72 0 0,1 1 1 0 0,-1-1-1 0 0,12 8 0 0 0,-15-12-45 0 0,25 21 94 0 0,-13-12-68 0 0,-1 0-1 0 0,0 1 1 0 0,-1 1-1 0 0,0 0 1 0 0,-1 1-1 0 0,0 0 1 0 0,11 21-1 0 0,-23-35-208 0 0,1 0 0 0 0,-1 1 0 0 0,1-1 0 0 0,-1 0 0 0 0,1 0 0 0 0,0 0 0 0 0,0 0 0 0 0,-1 0 0 0 0,1 0 0 0 0,0 0 0 0 0,0 0-1 0 0,0 0 1 0 0,0 0 0 0 0,0 0 0 0 0,0-1 0 0 0,0 1 0 0 0,0 0 0 0 0,1-1 0 0 0,-1 1 0 0 0,0-1 0 0 0,0 1 0 0 0,0-1 0 0 0,1 0 0 0 0,-1 1 0 0 0,0-1 0 0 0,1 0 0 0 0,-1 0 0 0 0,0 0 0 0 0,0 0 0 0 0,1 0 0 0 0,-1 0 0 0 0,0 0 0 0 0,1 0-1 0 0,-1-1 1 0 0,2 0 0 0 0,0 0-141 0 0,0-1-1 0 0,0 0 1 0 0,1 0 0 0 0,-1 0-1 0 0,0 0 1 0 0,-1-1-1 0 0,1 1 1 0 0,0-1-1 0 0,2-3 1 0 0,7-11-949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58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1 141 1240 0 0,'3'-6'332'0'0,"0"-1"0"0"0,0 1-1 0 0,1 0 1 0 0,0 0 0 0 0,0 0-1 0 0,1 0 1 0 0,0 1 0 0 0,-1 0-1 0 0,2 0 1 0 0,-1 0 0 0 0,9-5 0 0 0,9-6 500 0 0,40-19 1 0 0,-46 25-254 0 0,-16 10-553 0 0,0-1-1 0 0,0 1 0 0 0,-1-1 1 0 0,1 0-1 0 0,0 1 0 0 0,0-1 1 0 0,0 1-1 0 0,0 0 0 0 0,0-1 1 0 0,-1 1-1 0 0,1 0 0 0 0,0-1 1 0 0,0 1-1 0 0,0 0 0 0 0,0 0 1 0 0,0 0-1 0 0,0 0 0 0 0,0 0 1 0 0,0 0-1 0 0,0 0 0 0 0,0 0 1 0 0,0 0-1 0 0,0 1 1 0 0,0-1-1 0 0,0 0 0 0 0,0 0 1 0 0,0 1-1 0 0,-1-1 0 0 0,1 1 1 0 0,0-1-1 0 0,0 1 0 0 0,0-1 1 0 0,-1 1-1 0 0,1 0 0 0 0,0-1 1 0 0,0 1-1 0 0,-1 0 0 0 0,1-1 1 0 0,-1 1-1 0 0,1 0 0 0 0,-1 0 1 0 0,2 1-1 0 0,-2 1 6 0 0,1 0 0 0 0,0 0 0 0 0,-1-1 0 0 0,0 1 0 0 0,1 0 0 0 0,-1 0 0 0 0,-1 0 0 0 0,1-1-1 0 0,0 1 1 0 0,-1 0 0 0 0,1 0 0 0 0,-1 0 0 0 0,-1 3 0 0 0,-13 25 63 0 0,-1 0-1 0 0,-1-2 1 0 0,-1 0-1 0 0,-31 35 1 0 0,45-58-80 0 0,-14 14 84 0 0,15-17-62 0 0,0-1 0 0 0,0 1 0 0 0,1 0 0 0 0,-1 0 0 0 0,1 0-1 0 0,0 0 1 0 0,0 0 0 0 0,0 1 0 0 0,0-1 0 0 0,1 0 0 0 0,-1 1 0 0 0,1 0 0 0 0,0-1 0 0 0,0 1 0 0 0,0 0 0 0 0,0 4 0 0 0,2-6-14 0 0,0-1 1 0 0,0 1-1 0 0,0-1 0 0 0,0 1 1 0 0,1-1-1 0 0,-1 1 1 0 0,1-1-1 0 0,-1 0 0 0 0,1 0 1 0 0,-1 0-1 0 0,3 2 1 0 0,-3-3 3 0 0,3 2-3 0 0,-1 0-1 0 0,1 0 0 0 0,0 0 0 0 0,0-1 1 0 0,0 0-1 0 0,1 0 0 0 0,-1 0 0 0 0,0 0 1 0 0,0-1-1 0 0,0 1 0 0 0,1-1 0 0 0,-1 0 1 0 0,7-1-1 0 0,8 1 22 0 0,49 3-139 0 0,-34-2-3041 0 0,-32-1 2988 0 0,-1 0 1 0 0,1 0-1 0 0,-1 1 1 0 0,0-1-1 0 0,1 1 1 0 0,-1-1-1 0 0,1 1 1 0 0,-1-1 0 0 0,0 1-1 0 0,1 0 1 0 0,-1-1-1 0 0,0 1 1 0 0,0 0-1 0 0,0 0 1 0 0,0 0-1 0 0,0 0 1 0 0,0 0-1 0 0,0 0 1 0 0,0 1-1 0 0,0-1 1 0 0,0 0-1 0 0,-1 0 1 0 0,1 1 0 0 0,0-1-1 0 0,-1 0 1 0 0,1 1-1 0 0,0 1 1 0 0,-3 8-1187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6:59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1392 0 0,'-24'10'7463'0'0,"38"-8"-5922"0"0,387 4 2750 0 0,17-6-3666 0 0,-279 0-3259 0 0,0 0-3580 0 0,-138 0 6104 0 0,0 0 1 0 0,-1 0-1 0 0,1 0 0 0 0,0 0 1 0 0,-1 0-1 0 0,1 0 0 0 0,0 0 1 0 0,0 0-1 0 0,-1-1 0 0 0,1 1 1 0 0,0 0-1 0 0,-1 0 0 0 0,1-1 1 0 0,0 1-1 0 0,-1 0 0 0 0,1-1 1 0 0,0 1-1 0 0,-1-1 1 0 0,2 0-1 0 0,-2 1 61 0 0,-1-1 0 0 0,1 1-1 0 0,0-1 1 0 0,0 1 0 0 0,0 0 0 0 0,0-1 0 0 0,-1 1-1 0 0,1 0 1 0 0,0-1 0 0 0,0 1 0 0 0,-1 0 0 0 0,1-1-1 0 0,0 1 1 0 0,-1 0 0 0 0,1-1 0 0 0,0 1 0 0 0,-1 0 0 0 0,1 0-1 0 0,0-1 1 0 0,-1 1 0 0 0,1 0 0 0 0,0 0 0 0 0,-1 0-1 0 0,1 0 1 0 0,-1 0 0 0 0,1-1 0 0 0,-1 1 0 0 0,1 0 0 0 0,0 0-1 0 0,-1 0 1 0 0,1 0 0 0 0,-1 0 0 0 0,1 0 0 0 0,-1 0-1 0 0,1 1 1 0 0,-28-7-1095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7:00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92 1392 0 0,'0'0'127'0'0,"1"1"1"0"0,-1-1-1 0 0,1 0 1 0 0,-1 0-1 0 0,0 1 0 0 0,1-1 1 0 0,-1 0-1 0 0,1 0 0 0 0,-1 0 1 0 0,1 0-1 0 0,-1 0 0 0 0,0 0 1 0 0,1 0-1 0 0,-1 0 0 0 0,1 0 1 0 0,-1 0-1 0 0,1 0 0 0 0,-1 0 1 0 0,1 0-1 0 0,-1 0 0 0 0,0 0 1 0 0,1 0-1 0 0,-1 0 1 0 0,1-1-1 0 0,-1 1 0 0 0,1 0 1 0 0,-1 0-1 0 0,0 0 0 0 0,1-1 1 0 0,-1 1-1 0 0,0 0 0 0 0,1-1 1 0 0,-1 1-1 0 0,0 0 0 0 0,1-1 1 0 0,-1 1-1 0 0,0 0 0 0 0,0-1 1 0 0,1 1-1 0 0,-1 0 0 0 0,0-1 1 0 0,0 1-1 0 0,0-1 1 0 0,0 1-1 0 0,1-1 0 0 0,3-4 1206 0 0,-3 1-1009 0 0,0 2-243 0 0,0 0 0 0 0,-1 0 0 0 0,1-1 0 0 0,-1 1 0 0 0,1 0 0 0 0,-1 0 1 0 0,0-1-1 0 0,0 1 0 0 0,0 0 0 0 0,0-1 0 0 0,0 1 0 0 0,0 0 0 0 0,0-1 0 0 0,-1 1 0 0 0,0 0 1 0 0,1-1-1 0 0,-1 1 0 0 0,0 0 0 0 0,0 0 0 0 0,0 0 0 0 0,0 0 0 0 0,-2-3 0 0 0,0 3-19 0 0,1 0-1 0 0,-1 0 0 0 0,0 0 0 0 0,0 0 1 0 0,0 0-1 0 0,0 0 0 0 0,-1 1 0 0 0,1-1 1 0 0,0 1-1 0 0,-1 0 0 0 0,1 0 0 0 0,0 0 1 0 0,-1 1-1 0 0,1-1 0 0 0,-6 1 0 0 0,4-1-34 0 0,-1 1-1 0 0,1 0 0 0 0,0 1 0 0 0,-1-1 0 0 0,1 1 1 0 0,0 0-1 0 0,0 0 0 0 0,0 1 0 0 0,-1-1 0 0 0,1 1 0 0 0,1 0 1 0 0,-1 1-1 0 0,-7 3 0 0 0,4 0-8 0 0,1 0-1 0 0,0 0 1 0 0,0 0-1 0 0,0 1 1 0 0,1 0-1 0 0,0 0 1 0 0,-6 9-1 0 0,-2 9 32 0 0,0 0 0 0 0,1 1 1 0 0,-18 55-1 0 0,24-56 14 0 0,0 1 0 0 0,2-1 1 0 0,1 1-1 0 0,1 1 1 0 0,1 39-1 0 0,4-54-52 0 0,-1-1 0 0 0,1 0 0 0 0,1 0 0 0 0,0 0-1 0 0,1 0 1 0 0,0-1 0 0 0,1 0 0 0 0,7 14 0 0 0,-7-13 14 0 0,0-3-19 0 0,1-1 0 0 0,-1 1 0 0 0,1-1 0 0 0,1 0 0 0 0,-1-1 0 0 0,1 1 0 0 0,1-1 0 0 0,-1-1 0 0 0,1 1 0 0 0,0-1 0 0 0,0-1 0 0 0,0 1 0 0 0,1-1 0 0 0,-1-1 0 0 0,1 0 0 0 0,14 4 0 0 0,-16-7-4 0 0,-1 1 0 0 0,1-1 0 0 0,0 0 0 0 0,-1-1 0 0 0,1 0 0 0 0,-1 0-1 0 0,1 0 1 0 0,-1-1 0 0 0,1 0 0 0 0,-1 0 0 0 0,0-1 0 0 0,0 1 0 0 0,0-2 0 0 0,-1 1 0 0 0,1 0-1 0 0,0-1 1 0 0,8-8 0 0 0,-9 7 9 0 0,-1 0-1 0 0,1 0 1 0 0,-2-1-1 0 0,1 1 0 0 0,0-1 1 0 0,-1 1-1 0 0,0-1 1 0 0,0 0-1 0 0,-1 0 1 0 0,0-1-1 0 0,0 1 1 0 0,0 0-1 0 0,-1-1 0 0 0,0 1 1 0 0,0-1-1 0 0,-1 1 1 0 0,0-10-1 0 0,-1 11-7 0 0,0 0 0 0 0,-1 0 0 0 0,0 1 1 0 0,0-1-1 0 0,0 1 0 0 0,0-1 0 0 0,-1 1 0 0 0,0 0 0 0 0,1 0 0 0 0,-2 0 0 0 0,1 0 0 0 0,0 1 0 0 0,-1-1 0 0 0,-4-2 0 0 0,8 5-3 0 0,-5-3-1 0 0,1 1 0 0 0,-1-1 0 0 0,0 1 0 0 0,0 0 0 0 0,0 0 0 0 0,0 1 0 0 0,-1-1 0 0 0,1 1-1 0 0,-1 0 1 0 0,0 1 0 0 0,1-1 0 0 0,-1 1 0 0 0,0 0 0 0 0,0 0 0 0 0,0 1 0 0 0,1 0 0 0 0,-1 0 0 0 0,0 1 0 0 0,-8 0 0 0 0,1 2-2 0 0,-1 0 0 0 0,1 0 1 0 0,-1 1-1 0 0,2 1 1 0 0,-1 0-1 0 0,0 1 1 0 0,-13 8-1 0 0,24-12-108 0 0,0-1 0 0 0,0 0 0 0 0,0 1 0 0 0,0-1 0 0 0,0 1 0 0 0,0 0 0 0 0,0 0 0 0 0,1 0 0 0 0,-1 0 0 0 0,1 0 0 0 0,-1 0 0 0 0,1 0 0 0 0,0 0 0 0 0,0 1-1 0 0,0-1 1 0 0,0 1 0 0 0,0-1 0 0 0,0 0 0 0 0,1 1 0 0 0,-1-1 0 0 0,1 1 0 0 0,0 0 0 0 0,-1-1 0 0 0,2 5 0 0 0,0-6-86 0 0,0 1 0 0 0,0-1 0 0 0,0 1 0 0 0,1-1 0 0 0,-1 0 0 0 0,0 1 0 0 0,1-1 1 0 0,0 0-1 0 0,-1 0 0 0 0,1 0 0 0 0,0 0 0 0 0,1 0 0 0 0,-2 0-54 0 0,5 2-260 0 0,0 0-1 0 0,-1-1 1 0 0,1 0 0 0 0,0 0-1 0 0,0 0 1 0 0,1-1-1 0 0,10 2 1 0 0,8-2-690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6:53.3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 1 1228 0 0,'0'0'1616'0'0,"0"3"-1368"0"0,8 77 1839 0 0,-8 61-71 0 0,1-134-1967 0 0,0 0 0 0 0,1 0 0 0 0,-1 0 0 0 0,2 0 1 0 0,-1 0-1 0 0,1 0 0 0 0,0-1 0 0 0,0 1 0 0 0,0-1 0 0 0,1 0 1 0 0,7 9-1 0 0,-9-12-32 0 0,0-1 0 0 0,1 0 0 0 0,-1 0 0 0 0,0 0 0 0 0,1 0 0 0 0,-1 0 0 0 0,1 0 0 0 0,-1-1 0 0 0,1 1 0 0 0,0-1-1 0 0,0 0 1 0 0,0 0 0 0 0,-1 0 0 0 0,1 0 0 0 0,0 0 0 0 0,0-1 0 0 0,1 1 0 0 0,-1-1 0 0 0,0 0 0 0 0,0 0 0 0 0,0 0 0 0 0,0 0 0 0 0,0-1 0 0 0,5 0 0 0 0,4-2 18 0 0,-1-1 0 0 0,1 0 0 0 0,-1-1 0 0 0,17-9 0 0 0,-23 11-44 0 0,0 1 22 0 0,0-1 0 0 0,0 0-1 0 0,0 0 1 0 0,-1-1-1 0 0,1 0 1 0 0,-1 0-1 0 0,0 0 1 0 0,0 0-1 0 0,-1 0 1 0 0,1-1 0 0 0,-1 1-1 0 0,0-1 1 0 0,3-7-1 0 0,-2 5-6 0 0,-2-1 0 0 0,1 0 0 0 0,-1 0 0 0 0,0-1 0 0 0,-1 1 0 0 0,0 0 0 0 0,0-1 0 0 0,0-9 0 0 0,-3 13-5 0 0,1 0 0 0 0,-1 0 0 0 0,0 0 0 0 0,0 0 0 0 0,0 0 0 0 0,-1 0 0 0 0,0 1 0 0 0,0-1-1 0 0,0 1 1 0 0,0 0 0 0 0,-1 0 0 0 0,-7-7 0 0 0,4 3-31 0 0,0 1 47 0 0,0 0 0 0 0,-1 0-1 0 0,1 0 1 0 0,-15-8-1 0 0,19 13-9 0 0,1 0-1 0 0,-1 1 1 0 0,0-1-1 0 0,0 1 1 0 0,0 0-1 0 0,0 0 1 0 0,0 0-1 0 0,0 0 1 0 0,-1 0-1 0 0,1 1 1 0 0,0 0-1 0 0,0-1 1 0 0,-1 1-1 0 0,1 0 1 0 0,0 1-1 0 0,0-1 1 0 0,0 0-1 0 0,-1 1 1 0 0,1 0-1 0 0,-3 1 1 0 0,-6 3 8 0 0,-1 1-1 0 0,2 1 1 0 0,-23 15 0 0 0,29-19-262 0 0,1 1 0 0 0,-1 0 0 0 0,1 1 0 0 0,0-1 0 0 0,0 1 0 0 0,0-1-1 0 0,1 1 1 0 0,0 0 0 0 0,0 1 0 0 0,0-1 0 0 0,-4 12 0 0 0,3-11-2333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3:59.9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98 30 1076 0 0,'-3'4'277'0'0,"0"0"0"0"0,1 0 0 0 0,0 0 1 0 0,0 0-1 0 0,0 1 0 0 0,1-1 0 0 0,0 1 0 0 0,0-1 0 0 0,-1 6 0 0 0,-2 5-74 0 0,-13 40 599 0 0,2-7 18 0 0,-10 55-1 0 0,18-64-456 0 0,2-1 0 0 0,-1 42-1 0 0,7-77-349 0 0,-1 0 1 0 0,1-1-1 0 0,0 1 0 0 0,0 0 0 0 0,0 0 0 0 0,0 0 0 0 0,0 0 0 0 0,0-1 0 0 0,1 1 0 0 0,-1-1 0 0 0,1 1 0 0 0,0-1 0 0 0,0 1 0 0 0,0-1 1 0 0,0 0-1 0 0,0 0 0 0 0,0 0 0 0 0,1 0 0 0 0,-1 0 0 0 0,0-1 0 0 0,4 2 0 0 0,-1 0 14 0 0,0 0 0 0 0,0 0 0 0 0,0-1 0 0 0,0 0 0 0 0,1 0 0 0 0,-1 0 0 0 0,1-1 0 0 0,-1 0 0 0 0,12 1 0 0 0,-12-2-25 0 0,0-1 0 0 0,0 0 0 0 0,0 0 0 0 0,0-1 0 0 0,0 1 0 0 0,0-1 0 0 0,0 0 0 0 0,-1 0 0 0 0,1-1 0 0 0,-1 1 0 0 0,1-1 0 0 0,4-4 0 0 0,48-45 42 0 0,-47 42 13 0 0,7-7-4 0 0,-1-1 0 0 0,26-36 1 0 0,-35 44-31 0 0,-1-1 1 0 0,-1 1-1 0 0,1-1 0 0 0,-2 0 1 0 0,0 0-1 0 0,0-1 1 0 0,4-21-1 0 0,-4 11 11 0 0,-2 16-32 0 0,-1 0 0 0 0,1 0 1 0 0,-1 0-1 0 0,-1 0 0 0 0,1 0 0 0 0,-1 0 1 0 0,0-1-1 0 0,0 1 0 0 0,-1 0 0 0 0,0 0 1 0 0,0 0-1 0 0,-2-7 0 0 0,0 5 14 0 0,-1-1 0 0 0,0 1 0 0 0,0 0 0 0 0,-1 0 0 0 0,0 0 0 0 0,-1 1 0 0 0,0 0 0 0 0,0 0 0 0 0,0 0 0 0 0,-1 0 0 0 0,0 1 1 0 0,0 0-1 0 0,0 1 0 0 0,-1 0 0 0 0,0 0 0 0 0,0 0 0 0 0,0 1 0 0 0,-1 1 0 0 0,0-1 0 0 0,1 1 0 0 0,-13-2 0 0 0,14 4-11 0 0,1 1 0 0 0,-1 1 0 0 0,1-1 0 0 0,-1 1 0 0 0,1 0 0 0 0,0 1-1 0 0,-1-1 1 0 0,1 1 0 0 0,0 0 0 0 0,0 1 0 0 0,0 0 0 0 0,1 0 0 0 0,-1 0 0 0 0,0 0 0 0 0,1 1 0 0 0,-5 4 0 0 0,4-3-281 0 0,0-1 0 0 0,1 1-1 0 0,0 0 1 0 0,0 1 0 0 0,0-1 0 0 0,0 1-1 0 0,1 0 1 0 0,0 0 0 0 0,0 1 0 0 0,1-1-1 0 0,0 1 1 0 0,0-1 0 0 0,-3 13 0 0 0,5-17-1037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7:01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22 350 2524 0 0,'-3'6'521'0'0,"0"-1"-1"0"0,1 1 0 0 0,-1 0 0 0 0,1 0 1 0 0,0 0-1 0 0,1 0 0 0 0,-1 1 1 0 0,1-1-1 0 0,0 10 0 0 0,1-14-239 0 0,0 5 150 0 0,-1-4-380 0 0,1-1 0 0 0,0 0 0 0 0,0 0 1 0 0,0 0-1 0 0,0 1 0 0 0,0-1 0 0 0,1 0 0 0 0,-1 0 0 0 0,0 0 1 0 0,1 0-1 0 0,1 3 0 0 0,3 1 30 0 0,0 0 0 0 0,0-1 1 0 0,0 1-1 0 0,1-1 0 0 0,11 7 0 0 0,-15-10-53 0 0,1-1-1 0 0,0 1 0 0 0,0-1 1 0 0,-1 0-1 0 0,1 1 0 0 0,0-1 1 0 0,0-1-1 0 0,0 1 0 0 0,1 0 1 0 0,-1-1-1 0 0,0 0 0 0 0,0 1 1 0 0,0-1-1 0 0,0 0 0 0 0,0-1 1 0 0,1 1-1 0 0,-1-1 0 0 0,0 1 1 0 0,0-1-1 0 0,4-1 0 0 0,3-3 1 0 0,1 0 0 0 0,-1 0-1 0 0,0-1 1 0 0,-1 0 0 0 0,0-1-1 0 0,0 0 1 0 0,0-1 0 0 0,-1 1 0 0 0,0-2-1 0 0,0 1 1 0 0,-1-1 0 0 0,0 0-1 0 0,-1 0 1 0 0,0-1 0 0 0,0 0 0 0 0,-1 0-1 0 0,7-20 1 0 0,0-11 40 0 0,-3 0 0 0 0,-1 0 1 0 0,-2-1-1 0 0,-2 0 0 0 0,-1-49 0 0 0,-3 89-55 0 0,-1 0 1 0 0,1-1-1 0 0,-1 1 0 0 0,0 0 0 0 0,1-1 0 0 0,-1 1 0 0 0,0 0 1 0 0,-1 0-1 0 0,1 0 0 0 0,0 0 0 0 0,-1 0 0 0 0,-2-3 0 0 0,-5-10 195 0 0,8 15-202 0 0,1 0 0 0 0,0 0-1 0 0,0 0 1 0 0,-1-1 0 0 0,1 1 0 0 0,0 0 0 0 0,0 0-1 0 0,-1 0 1 0 0,1 0 0 0 0,0 0 0 0 0,-1 0 0 0 0,1 0-1 0 0,0 0 1 0 0,0 0 0 0 0,-1 0 0 0 0,1 0 0 0 0,0 0-1 0 0,-1 0 1 0 0,1 0 0 0 0,0 0 0 0 0,0 0 0 0 0,-1 0-1 0 0,1 0 1 0 0,0 0 0 0 0,-1 0 0 0 0,1 0 0 0 0,0 0-1 0 0,0 0 1 0 0,-1 1 0 0 0,1-1 0 0 0,0 0 0 0 0,0 0-1 0 0,0 0 1 0 0,-1 1 0 0 0,1-1 0 0 0,0 0 0 0 0,0 0-1 0 0,0 0 1 0 0,-1 1 0 0 0,1-1 0 0 0,0 0 0 0 0,0 0-1 0 0,0 1 1 0 0,0-1 0 0 0,0 0 0 0 0,0 1 0 0 0,0-1-1 0 0,0 0 1 0 0,0 0 0 0 0,-1 1 0 0 0,1-1 0 0 0,0 0-1 0 0,1 1 1 0 0,-9 17 76 0 0,1 11-65 0 0,2-1 0 0 0,0 0 0 0 0,3 1 0 0 0,0 56-1 0 0,3-73-8 0 0,0-1-1 0 0,1 1 0 0 0,1 0 1 0 0,-1-1-1 0 0,2 0 0 0 0,0 1 1 0 0,0-1-1 0 0,10 18 0 0 0,-10-22-16 0 0,-1-1-1 0 0,1 1 0 0 0,0-1 0 0 0,9 10 1 0 0,-12-15-3 0 0,1 1 0 0 0,0 0 1 0 0,-1-1-1 0 0,1 1 1 0 0,0-1-1 0 0,0 0 1 0 0,0 0-1 0 0,0 1 1 0 0,1-1-1 0 0,-1-1 1 0 0,0 1-1 0 0,0 0 0 0 0,1 0 1 0 0,-1-1-1 0 0,0 1 1 0 0,1-1-1 0 0,2 0 1 0 0,-2 0-93 0 0,3-3 21 0 0,4-2 53 0 0,0 0-1 0 0,-1-1 1 0 0,0 0-1 0 0,0-1 1 0 0,0 0-1 0 0,-1 0 1 0 0,0-1-1 0 0,-1 0 1 0 0,1-1 0 0 0,-1 1-1 0 0,6-12 1 0 0,-3 3 29 0 0,-1 0 0 0 0,0-1-1 0 0,-1 0 1 0 0,-1-1 0 0 0,-1 1 0 0 0,-1-1 0 0 0,0 0 0 0 0,-2-1 0 0 0,0 1 0 0 0,0-26 0 0 0,-3 44 197 0 0,-4-5-131 0 0,0 0-2 0 0,0 19 43 0 0,-3 42 96 0 0,2-22 54 0 0,-2 57 0 0 0,7 94 224 0 0,2-166-565 0 0,0 0 1 0 0,1-1-1 0 0,0 0 1 0 0,2 0-1 0 0,11 31 0 0 0,-16-48 32 0 0,0 1-1 0 0,0-1 1 0 0,0 0-1 0 0,0 0 1 0 0,0 1-1 0 0,1-1 1 0 0,-1 0-1 0 0,0 0 1 0 0,0 1-1 0 0,0-1 0 0 0,0 0 1 0 0,0 0-1 0 0,0 0 1 0 0,0 1-1 0 0,1-1 1 0 0,-1 0-1 0 0,0 0 1 0 0,0 0-1 0 0,0 1 1 0 0,1-1-1 0 0,-1 0 0 0 0,0 0 1 0 0,0 0-1 0 0,0 0 1 0 0,1 0-1 0 0,-1 0 1 0 0,0 1-1 0 0,0-1 1 0 0,1 0-1 0 0,-1 0 1 0 0,0 0-1 0 0,0 0 0 0 0,0 0 1 0 0,1 0-1 0 0,-1 0 1 0 0,0 0-1 0 0,0 0 1 0 0,1 0-1 0 0,-1 0 1 0 0,1 0-1 0 0,8-10-2248 0 0,3-14-64 0 0,1-32-145 0 0,-7 25 1307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7:01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99 936 0 0,'9'-14'4454'0'0,"-8"13"-4253"0"0,0-1 0 0 0,-1 0 1 0 0,1 1-1 0 0,0-1 0 0 0,0 1 1 0 0,1-1-1 0 0,-1 1 1 0 0,0-1-1 0 0,0 1 0 0 0,1 0 1 0 0,2-3-1 0 0,20-10 459 0 0,0 1 0 0 0,1 1 0 0 0,35-12 0 0 0,-60 24-642 0 0,1 0-1 0 0,-1 0 1 0 0,1-1-1 0 0,-1 1 1 0 0,1 0-1 0 0,-1 0 0 0 0,1 0 1 0 0,-1 0-1 0 0,1 0 1 0 0,-1 0-1 0 0,1-1 1 0 0,-1 1-1 0 0,1 0 1 0 0,0 1-1 0 0,-1-1 0 0 0,1 0 1 0 0,-1 0-1 0 0,1 0 1 0 0,-1 0-1 0 0,1 0 1 0 0,-1 0-1 0 0,1 1 1 0 0,-1-1-1 0 0,1 0 0 0 0,-1 0 1 0 0,1 1-1 0 0,-1-1 1 0 0,0 0-1 0 0,1 1 1 0 0,-1-1-1 0 0,1 1 1 0 0,-1-1-1 0 0,0 0 0 0 0,1 1 1 0 0,-1-1-1 0 0,0 1 1 0 0,1-1-1 0 0,-1 1 1 0 0,0-1-1 0 0,0 1 1 0 0,0-1-1 0 0,1 1 0 0 0,-1-1 1 0 0,0 1-1 0 0,0-1 1 0 0,0 1-1 0 0,0-1 1 0 0,0 1-1 0 0,0 0 1 0 0,0-1-1 0 0,0 1 0 0 0,0-1 1 0 0,0 1-1 0 0,-1-1 1 0 0,1 1-1 0 0,0-1 1 0 0,0 1-1 0 0,0-1 1 0 0,-1 1-1 0 0,1 0 0 0 0,-11 34 37 0 0,-5-2 41 0 0,-2 0 0 0 0,-41 54-1 0 0,12-18-54 0 0,45-65-27 0 0,0 0 0 0 0,0 1 0 0 0,0-1 0 0 0,0 1 0 0 0,-2 8 0 0 0,4-11 11 0 0,0-1-15 0 0,0 0 1 0 0,-1 1-1 0 0,1-1 1 0 0,0 0-1 0 0,0 0 1 0 0,0 0 0 0 0,0 0-1 0 0,0 1 1 0 0,0-1-1 0 0,1 0 1 0 0,-1 0-1 0 0,0 0 1 0 0,1 0-1 0 0,-1 0 1 0 0,1 0-1 0 0,-1 1 1 0 0,1-1 0 0 0,0 1-1 0 0,4 1 13 0 0,0 1 0 0 0,0-1-1 0 0,0 0 1 0 0,0-1 0 0 0,0 1 0 0 0,1-1 0 0 0,-1 0-1 0 0,1 0 1 0 0,0-1 0 0 0,0 0 0 0 0,7 1-1 0 0,11 0-1725 0 0,39-2 0 0 0,-26-1-2986 0 0,-28-1 3481 0 0,5-11 120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10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85 200 1440 0 0,'3'14'671'0'0,"1"1"1"0"0,0-1-1 0 0,1 0 0 0 0,11 22 0 0 0,-15-32-577 0 0,1-1-1 0 0,0 1 0 0 0,1-1 0 0 0,-1 1 1 0 0,1-1-1 0 0,-1 0 0 0 0,1 0 0 0 0,0 0 1 0 0,0 0-1 0 0,0-1 0 0 0,1 1 0 0 0,-1-1 1 0 0,1 0-1 0 0,-1 0 0 0 0,1 0 0 0 0,0 0 1 0 0,0-1-1 0 0,-1 1 0 0 0,1-1 0 0 0,0 0 1 0 0,6 0-1 0 0,-1-1-46 0 0,0 0 0 0 0,0-1-1 0 0,0 0 1 0 0,0-1 0 0 0,0 0 0 0 0,0 0 0 0 0,-1-1 0 0 0,1 0-1 0 0,-1-1 1 0 0,1 0 0 0 0,-1 0 0 0 0,-1-1 0 0 0,1 1 0 0 0,0-2-1 0 0,6-5 1 0 0,-3 1 12 0 0,1 0 0 0 0,-2-1 0 0 0,1 0 0 0 0,-1 0 1 0 0,-1-1-1 0 0,0-1 0 0 0,-1 1 0 0 0,9-20 0 0 0,-14 27-8 0 0,-1-1 1 0 0,0 1 0 0 0,-1 0-1 0 0,1-1 1 0 0,-1 1 0 0 0,0-1-1 0 0,-1 0 1 0 0,1 1 0 0 0,-1-1-1 0 0,0 0 1 0 0,0 1 0 0 0,-1-1-1 0 0,0 1 1 0 0,0-1-1 0 0,0 0 1 0 0,-4-9 0 0 0,3 11-15 0 0,0-1 1 0 0,0 1-1 0 0,-1 1 0 0 0,0-1 1 0 0,1 0-1 0 0,-1 0 1 0 0,0 1-1 0 0,-1 0 1 0 0,1 0-1 0 0,0 0 1 0 0,-1 0-1 0 0,0 0 0 0 0,0 1 1 0 0,0-1-1 0 0,0 1 1 0 0,0 0-1 0 0,0 0 1 0 0,0 1-1 0 0,-1-1 0 0 0,-7-1 1 0 0,-3 1 0 0 0,-1 0 0 0 0,1 1 1 0 0,-1 1-1 0 0,0 0 0 0 0,1 1 1 0 0,-1 1-1 0 0,1 0 0 0 0,0 1 0 0 0,-1 1 1 0 0,2 0-1 0 0,-1 1 0 0 0,0 1 0 0 0,1 0 1 0 0,0 1-1 0 0,0 1 0 0 0,1 0 0 0 0,0 0 1 0 0,0 2-1 0 0,-22 20 0 0 0,31-26-165 0 0,0 0-1 0 0,1 1 1 0 0,-1-1-1 0 0,1 1 1 0 0,0-1-1 0 0,0 1 0 0 0,0 0 1 0 0,1 0-1 0 0,-1 0 1 0 0,1 0-1 0 0,0 1 1 0 0,-1 8-1 0 0,3-11-969 0 0,17 13-1564 0 0,-15-14 2479 0 0,0-1 0 0 0,0 0 0 0 0,0 0 0 0 0,1 1-1 0 0,-1-1 1 0 0,1-1 0 0 0,-1 1 0 0 0,0 0 0 0 0,1-1 0 0 0,-1 1 0 0 0,1-1 0 0 0,0 1 0 0 0,3-1 0 0 0,20-5-1039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11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1 1036 0 0,'-7'161'4661'0'0,"7"399"-2574"0"0,-1-521-1884 0 0,-1 0 0 0 0,-15 74-1 0 0,15-100-108 0 0,-2 0-1 0 0,0 0 0 0 0,0 0 0 0 0,-1-1 0 0 0,-1 0 1 0 0,0 0-1 0 0,-1 0 0 0 0,0-1 0 0 0,0 0 1 0 0,-1 0-1 0 0,-1-1 0 0 0,-19 18 0 0 0,26-26-52 0 0,-1 0 0 0 0,0 0 0 0 0,1 0 0 0 0,-1 0 0 0 0,0-1 0 0 0,0 1 0 0 0,0-1 0 0 0,-1 0 0 0 0,1 0 0 0 0,0 0 0 0 0,0 0 0 0 0,-1 0 0 0 0,1-1 0 0 0,0 0 0 0 0,-1 1 0 0 0,1-1 0 0 0,-5-1 0 0 0,3 0-14 0 0,0 0 0 0 0,-1-1 0 0 0,1 1 0 0 0,1-1 0 0 0,-1 0 0 0 0,0-1 0 0 0,0 1 1 0 0,1-1-1 0 0,-1 0 0 0 0,-4-4 0 0 0,-1-2 17 0 0,1 1 1 0 0,0-2-1 0 0,0 1 0 0 0,1-2 1 0 0,1 1-1 0 0,-1-1 0 0 0,2 0 1 0 0,-8-15-1 0 0,10 19-77 0 0,1 0 1 0 0,0 0-1 0 0,0-1 0 0 0,1 1 0 0 0,0 0 1 0 0,0-1-1 0 0,1 0 0 0 0,0 1 1 0 0,0-1-1 0 0,1 0 0 0 0,0 1 0 0 0,0-1 1 0 0,1 0-1 0 0,-1 1 0 0 0,5-14 1 0 0,7-6-973 0 0,1 1 1 0 0,2 0-1 0 0,1 1 1 0 0,1 0 0 0 0,0 1-1 0 0,2 1 1 0 0,27-25-1 0 0,-16 21-151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11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28 1288 0 0,'-1'16'810'0'0,"-1"0"1"0"0,-1-1-1 0 0,-9 32 1 0 0,2-8-135 0 0,-34 129 1106 0 0,-4 15-777 0 0,44-168-837 0 0,0-1 1 0 0,-1-1-1 0 0,-8 17 1 0 0,12-64 97 0 0,1 18-237 0 0,0 7-31 0 0,1 1 1 0 0,0 0 0 0 0,0 0 0 0 0,2-8-1 0 0,45-149 56 0 0,-34 114 2 0 0,23-51-1 0 0,-4 15-168 0 0,-29 74 117 0 0,2 0-1 0 0,0 1 0 0 0,1-1 0 0 0,10-15 0 0 0,-16 28 2 0 0,0 0 0 0 0,-1 0 0 0 0,1 0 0 0 0,-1 0 0 0 0,1 1-1 0 0,-1-1 1 0 0,0 0 0 0 0,1 0 0 0 0,-1 1 0 0 0,1-1-1 0 0,-1 0 1 0 0,1 0 0 0 0,-1 1 0 0 0,1-1 0 0 0,-1 0-1 0 0,0 1 1 0 0,1-1 0 0 0,-1 1 0 0 0,0-1 0 0 0,0 1-1 0 0,1-1 1 0 0,-1 1 0 0 0,0-1 0 0 0,0 0 0 0 0,1 1-1 0 0,-1-1 1 0 0,0 1 0 0 0,0 0 0 0 0,0-1 0 0 0,0 1-1 0 0,0-1 1 0 0,0 1 0 0 0,0 0 0 0 0,8 22 45 0 0,5 14 3 0 0,-13-35-56 0 0,1-1 1 0 0,0 0-1 0 0,0 0 0 0 0,0 1 1 0 0,-1-1-1 0 0,1 0 1 0 0,0 0-1 0 0,0 0 0 0 0,0 0 1 0 0,1 0-1 0 0,-1-1 1 0 0,0 1-1 0 0,0 0 0 0 0,0 0 1 0 0,1-1-1 0 0,-1 1 1 0 0,0-1-1 0 0,1 1 0 0 0,-1-1 1 0 0,0 1-1 0 0,1-1 1 0 0,-1 0-1 0 0,3 0 1 0 0,-1-1 7 0 0,1 0 1 0 0,-1-1 0 0 0,0 1 0 0 0,0-1 0 0 0,0 0 0 0 0,0 0-1 0 0,-1 0 1 0 0,1 0 0 0 0,-1-1 0 0 0,1 1 0 0 0,-1-1 0 0 0,1 1-1 0 0,-1-1 1 0 0,0 0 0 0 0,2-4 0 0 0,10-11 15 0 0,-10 15-20 0 0,5-3 301 0 0,-3 22-217 0 0,-3 0-218 0 0,-1 1 0 0 0,0 0 0 0 0,-2 0 0 0 0,0 21 0 0 0,-1-7-3442 0 0,1-21 1019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12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 1644 0 0,'4'8'668'0'0,"0"1"0"0"0,-1 0 0 0 0,0 0 0 0 0,3 14 0 0 0,-2 7-263 0 0,2 37-1 0 0,-2-9 73 0 0,1 8 161 0 0,-6 75-1 0 0,0-54-119 0 0,1-85-414 0 0,4 17 224 0 0,-4-22-293 0 0,-1 0-1 0 0,1 1 0 0 0,-1-1 0 0 0,0 0 0 0 0,1 0 0 0 0,-1 1 0 0 0,-1-1 0 0 0,1 1 1 0 0,0-1-1 0 0,-1 1 0 0 0,1-1 0 0 0,-1 1 0 0 0,1 0 0 0 0,-1 0 0 0 0,0 0 0 0 0,0 0 1 0 0,0 0-1 0 0,-1 0 0 0 0,1 0 0 0 0,0 1 0 0 0,-1-1 0 0 0,1 1 0 0 0,-1-1 0 0 0,1 1 1 0 0,-1 0-1 0 0,1 0 0 0 0,-6-1 0 0 0,-37-8-667 0 0,5 8-3904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08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15 146 1268 0 0,'0'3'295'0'0,"-1"1"-189"0"0,0 1-28 0 0,9 19 461 0 0,14 40-179 0 0,-22-62-332 0 0,1-1 0 0 0,0 1 0 0 0,0 0 1 0 0,-1-1-1 0 0,1 1 0 0 0,-1 0 0 0 0,0-1 1 0 0,1 1-1 0 0,-1 0 0 0 0,0 0 0 0 0,0 0 1 0 0,0-1-1 0 0,0 1 0 0 0,0 0 0 0 0,0 0 1 0 0,-1-1-1 0 0,1 1 0 0 0,-1 0 0 0 0,1-1 1 0 0,-1 1-1 0 0,0 1 0 0 0,-3 5 135 0 0,-30 113 1349 0 0,29-97-1125 0 0,7-48-303 0 0,-3 21-5 0 0,-1 9 66 0 0,2-5-113 0 0,0 0 1 0 0,0-1-1 0 0,0 1 0 0 0,0 0 0 0 0,0 0 1 0 0,0 0-1 0 0,0-1 0 0 0,0 1 0 0 0,1 0 0 0 0,-1 0 1 0 0,0-1-1 0 0,0 1 0 0 0,1 0 0 0 0,-1 0 1 0 0,0-1-1 0 0,1 1 0 0 0,0 1 0 0 0,1-1-20 0 0,1 1 0 0 0,-1-1-1 0 0,1 0 1 0 0,0-1-1 0 0,-1 1 1 0 0,1 0 0 0 0,0-1-1 0 0,-1 1 1 0 0,1-1 0 0 0,0 0-1 0 0,0 0 1 0 0,-1 0 0 0 0,1 0-1 0 0,0-1 1 0 0,0 1 0 0 0,-1-1-1 0 0,1 1 1 0 0,0-1 0 0 0,-1 0-1 0 0,3-1 1 0 0,10-5 8 0 0,-2 0 0 0 0,1 0 0 0 0,-1-1 0 0 0,0-1 0 0 0,-1 0 0 0 0,0-1 0 0 0,11-12 0 0 0,-1-1 14 0 0,0-2-1 0 0,22-34 1 0 0,-38 51 62 0 0,-1-1-1 0 0,1 0 1 0 0,-2-1 0 0 0,1 1 0 0 0,-1-1 0 0 0,-1 0 0 0 0,0 0 0 0 0,0 0 0 0 0,-1 0 0 0 0,0-1 0 0 0,-1 1-1 0 0,1-15 1 0 0,-3 24-81 0 0,1-1-1 0 0,0 0 0 0 0,-1 1 0 0 0,0-1 0 0 0,1 1 1 0 0,-1-1-1 0 0,0 0 0 0 0,0 1 0 0 0,1 0 1 0 0,-1-1-1 0 0,0 1 0 0 0,-1-1 0 0 0,1 1 0 0 0,0 0 1 0 0,0 0-1 0 0,0 0 0 0 0,-3-2 0 0 0,-9-11 100 0 0,9 8-86 0 0,0 1 0 0 0,0 0 0 0 0,-1 0 0 0 0,1 1 0 0 0,-1-1 0 0 0,0 1 0 0 0,0 0 0 0 0,0 0 0 0 0,-1 1 0 0 0,1-1 0 0 0,-1 1 0 0 0,0 1 0 0 0,0-1 0 0 0,0 1 0 0 0,0 0 0 0 0,-1 0 0 0 0,-6-1 0 0 0,11 3-39 0 0,-23 4 100 0 0,11 2-228 0 0,2 0 0 0 0,-1 1 1 0 0,1 1-1 0 0,0 0 0 0 0,0 0 1 0 0,1 1-1 0 0,-14 14 0 0 0,18-17-312 0 0,4-3-101 0 0,-1 1-1 0 0,1-1 1 0 0,-1 1-1 0 0,1-1 1 0 0,0 1 0 0 0,0 0-1 0 0,-2 5 1 0 0,1 0-693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08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0 1404 0 0,'-9'37'978'0'0,"-5"39"-1"0"0,-8 27 106 0 0,-5 10-282 0 0,-21 198 0 0 0,-2 10-110 0 0,48-310-641 0 0,-5 17 213 0 0,-12 38 1 0 0,16-58-158 0 0,0 0 0 0 0,0-1 0 0 0,-1 0-1 0 0,0 1 1 0 0,-1-1 0 0 0,1 0 0 0 0,-2-1 0 0 0,1 0 0 0 0,-10 10 0 0 0,13-14-55 0 0,-1 0 0 0 0,0 0 0 0 0,0-1 0 0 0,0 1 0 0 0,0-1 0 0 0,0 1 0 0 0,0-1 0 0 0,0 0 0 0 0,0 0 0 0 0,0-1 0 0 0,-1 1 0 0 0,1 0 0 0 0,0-1 0 0 0,-1 0 0 0 0,1 0 1 0 0,0 0-1 0 0,-1 0 0 0 0,1-1 0 0 0,0 1 0 0 0,-1-1 0 0 0,1 0 0 0 0,0 0 0 0 0,0 0 0 0 0,0 0 0 0 0,0 0 0 0 0,0-1 0 0 0,0 1 0 0 0,0-1 0 0 0,-3-2 0 0 0,-1-2-5 0 0,0 1 0 0 0,0-1 0 0 0,0 0 0 0 0,1 0 0 0 0,0-1 0 0 0,0 0 0 0 0,1 0 0 0 0,0 0 0 0 0,0 0 0 0 0,-4-9 0 0 0,3 1 7 0 0,1 0 1 0 0,1 0 0 0 0,1 0-1 0 0,0-1 1 0 0,0 1-1 0 0,2-1 1 0 0,0 1 0 0 0,2-28-1 0 0,0 32-60 0 0,0-1-1 0 0,1 1 0 0 0,1 0 0 0 0,0 1 1 0 0,0-1-1 0 0,1 0 0 0 0,1 1 1 0 0,8-15-1 0 0,7-19-352 0 0,-1 2-2095 0 0,49-76 0 0 0,-32 59-104 0 0,-18 30 1335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09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0 167 1112 0 0,'2'-6'185'0'0,"1"-1"0"0"0,-1 1 0 0 0,1 0 0 0 0,0-1 0 0 0,0 1 0 0 0,1 0 0 0 0,0 1 0 0 0,0-1 1 0 0,0 1-1 0 0,6-6 0 0 0,-2 0-28 0 0,1 1 0 0 0,0 1 0 0 0,1 0 0 0 0,0 0 0 0 0,0 1 0 0 0,1 0 0 0 0,0 0 0 0 0,15-7 0 0 0,-25 15-107 0 0,-1 0 0 0 0,1 0 0 0 0,0-1 0 0 0,0 1 0 0 0,0 0 0 0 0,0 0 0 0 0,-1 0 0 0 0,1 0 0 0 0,0 0 0 0 0,0 0 0 0 0,0 0 0 0 0,-1 0 0 0 0,1 0 0 0 0,0 0 0 0 0,0 1 0 0 0,0-1 0 0 0,-1 0 1 0 0,1 0-1 0 0,0 1 0 0 0,0-1 0 0 0,-1 1 0 0 0,1-1 0 0 0,0 1 0 0 0,-1-1 0 0 0,1 1 0 0 0,0-1 0 0 0,-1 1 0 0 0,1-1 0 0 0,-1 1 0 0 0,1 0 0 0 0,-1-1 0 0 0,1 2 0 0 0,12 29 442 0 0,-8-15 62 0 0,-1-8-427 0 0,-1-2 0 0 0,1 1 0 0 0,1 0-1 0 0,-1-1 1 0 0,1 0 0 0 0,8 8 0 0 0,-11-13-107 0 0,0 1 1 0 0,0 0-1 0 0,1-1 0 0 0,-1 1 1 0 0,1-1-1 0 0,-1 0 0 0 0,1 0 1 0 0,-1 0-1 0 0,1 0 1 0 0,0 0-1 0 0,0-1 0 0 0,-1 1 1 0 0,1-1-1 0 0,0 0 0 0 0,0 0 1 0 0,0 0-1 0 0,0 0 1 0 0,-1 0-1 0 0,1 0 0 0 0,0-1 1 0 0,0 0-1 0 0,-1 1 0 0 0,6-3 1 0 0,15-8 22 0 0,1-1-1 0 0,-1-2 1 0 0,-1 0 0 0 0,26-22 0 0 0,-41 31-418 0 0,30-23 955 0 0,-35 27-1173 0 0,0 0 1 0 0,0 0-1 0 0,0 0 1 0 0,0 0-1 0 0,0 0 1 0 0,0 1-1 0 0,0-1 1 0 0,1 1-1 0 0,2-1 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09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 1684 0 0,'-6'2'3214'0'0,"14"2"-2034"0"0,17 2-327 0 0,177-6-248 0 0,-199 0-710 0 0,0 0 0 0 0,1-1-1 0 0,-1 1 1 0 0,0-1 0 0 0,0 0-1 0 0,0 1 1 0 0,0-2 0 0 0,4-1 0 0 0,20-5-3018 0 0,-22 6 1861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4:00.7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92 1076 0 0,'0'-6'2884'0'0,"4"1"-2699"0"0,0-1-1 0 0,0 1 1 0 0,0 0-1 0 0,1 1 1 0 0,-1-1-1 0 0,1 1 0 0 0,10-7 1 0 0,42-23 385 0 0,-56 33-544 0 0,0 0 1 0 0,0 1-1 0 0,0-1 0 0 0,0 0 1 0 0,1 1-1 0 0,-1-1 0 0 0,0 1 1 0 0,0-1-1 0 0,1 1 1 0 0,-1 0-1 0 0,0-1 0 0 0,1 1 1 0 0,-1 0-1 0 0,0 0 0 0 0,1 0 1 0 0,-1 0-1 0 0,0 0 1 0 0,1 0-1 0 0,-1 1 0 0 0,0-1 1 0 0,1 0-1 0 0,-1 1 0 0 0,0-1 1 0 0,0 1-1 0 0,1-1 1 0 0,-1 1-1 0 0,0-1 0 0 0,0 1 1 0 0,0 0-1 0 0,0 0 0 0 0,0 0 1 0 0,0-1-1 0 0,0 1 0 0 0,0 0 1 0 0,0 0-1 0 0,0 0 1 0 0,0 1-1 0 0,-1-1 0 0 0,1 0 1 0 0,1 2-1 0 0,-1 1-4 0 0,0 0 0 0 0,0 0 0 0 0,0 0 0 0 0,0 0-1 0 0,-1 1 1 0 0,1-1 0 0 0,-1 0 0 0 0,0 0 0 0 0,-1 1 0 0 0,1-1 0 0 0,-1 0 0 0 0,1 0-1 0 0,-3 7 1 0 0,-34 82 755 0 0,37-92-763 0 0,0-1 0 0 0,0 1 0 0 0,0 0 0 0 0,0-1 0 0 0,0 1 0 0 0,0 0 0 0 0,0-1-1 0 0,0 1 1 0 0,0-1 0 0 0,0 1 0 0 0,1 0 0 0 0,-1-1 0 0 0,0 1 0 0 0,0 0 0 0 0,1-1 0 0 0,-1 1 0 0 0,0-1 0 0 0,1 1 0 0 0,-1-1 0 0 0,1 1-1 0 0,-1-1 1 0 0,0 1 0 0 0,1-1 0 0 0,-1 1 0 0 0,1-1 0 0 0,-1 0 0 0 0,1 1 0 0 0,0-1 0 0 0,-1 0 0 0 0,1 1 0 0 0,0-1 0 0 0,30 11 64 0 0,-27-10-78 0 0,0 0 1 0 0,1 0 0 0 0,-1 0-1 0 0,-1 1 1 0 0,1-1-1 0 0,0 1 1 0 0,0 0-1 0 0,0 0 1 0 0,3 3-1 0 0,-5-2 2 0 0,-1 0 0 0 0,1 0 0 0 0,-1 0 0 0 0,1 0 0 0 0,-1 0 0 0 0,0 1 0 0 0,-1-1-1 0 0,1 0 1 0 0,0 0 0 0 0,-1 1 0 0 0,0-1 0 0 0,0 0 0 0 0,0 1 0 0 0,0-1-1 0 0,0 0 1 0 0,-1 1 0 0 0,-1 4 0 0 0,-15 49 47 0 0,12-44-22 0 0,-1 0 1 0 0,-1 0-1 0 0,0-1 0 0 0,-9 13 1 0 0,14-22-11 0 0,0 0 1 0 0,-1 0-1 0 0,1 0 1 0 0,-1 0-1 0 0,0-1 1 0 0,0 1-1 0 0,0-1 1 0 0,0 0-1 0 0,0 0 0 0 0,0 0 1 0 0,-1 0-1 0 0,1-1 1 0 0,-1 1-1 0 0,1-1 1 0 0,-1 0-1 0 0,0 0 1 0 0,1 0-1 0 0,-1 0 1 0 0,-5 0-1 0 0,5-1 12 0 0,-4 1-2724 0 0,9-4-561 0 0,1 1 2082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10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2296 0 0,'2'4'704'0'0,"-2"0"-164"0"0,6-1-16 0 0,0 1 24 0 0,4-2-48 0 0,1 0-131 0 0,13 2-117 0 0,3 2 20 0 0,-16-6-16 0 0,11 0-16 0 0,3 0-88 0 0,-2 0-152 0 0,-3 0-4 0 0,1 0-420 0 0,-4 0-705 0 0,-3 0 77 0 0,-2 0 48 0 0,3 0-104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21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0 856 0 0,'0'0'3268'0'0,"3"6"-3062"0"0,0 0-14 0 0,0 1 1 0 0,-1-1 0 0 0,0 1-1 0 0,0-1 1 0 0,0 1-1 0 0,-1 0 1 0 0,0 0 0 0 0,0 13-1 0 0,-1-8-51 0 0,-1 1-1 0 0,0 0 1 0 0,-1 0 0 0 0,-1-1-1 0 0,0 1 1 0 0,-7 16-1 0 0,3-7 129 0 0,1 0 0 0 0,-5 42 0 0 0,-2 4 302 0 0,3-27-284 0 0,-2 8 213 0 0,-30 77 0 0 0,37-106-426 0 0,-4 5-1993 0 0,9-25 1890 0 0,0 0 1 0 0,0 0-1 0 0,0 0 1 0 0,0 0-1 0 0,0 0 1 0 0,0 0-1 0 0,0 0 1 0 0,0 0-1 0 0,0 0 1 0 0,0 1-200 0 0,-1-1 199 0 0,1 0 1 0 0,0 0-1 0 0,0 0 1 0 0,0 0-1 0 0,0 0 1 0 0,0 0-1 0 0,0 0 1 0 0,0 0-1 0 0,0 0 1 0 0,0 0-1 0 0,0 0 1 0 0,-1 0-1 0 0,1 0 1 0 0,0 0-1 0 0,0 0 1 0 0,0 0-1 0 0,0 0 1 0 0,0 0-1 0 0,0 0 1 0 0,0 0-1 0 0,0 0 1 0 0,0 0-1 0 0,0 0 1 0 0,0 0-1 0 0,-1 0 1 0 0,1 0-1 0 0,0 0 1 0 0,0-1-200 0 0,0 1 199 0 0,0 0 1 0 0,0 0-1 0 0,0 0 1 0 0,0 0-1 0 0,0 0 1 0 0,0 0-1 0 0,0-1 1 0 0,0 1-1 0 0,0 0 1 0 0,-4-16-2373 0 0,4 6 1019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22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31 916 0 0,'4'20'4976'0'0,"4"26"-4255"0"0,-8-34-623 0 0,1-1 0 0 0,0 1 1 0 0,0 0-1 0 0,1-1 0 0 0,0 1 0 0 0,1-1 1 0 0,0 0-1 0 0,8 17 0 0 0,-11-28-93 0 0,1 1 0 0 0,-1 0-1 0 0,1 0 1 0 0,-1 0 0 0 0,1-1-1 0 0,-1 1 1 0 0,1 0-1 0 0,0 0 1 0 0,-1-1 0 0 0,1 1-1 0 0,0 0 1 0 0,0-1 0 0 0,-1 1-1 0 0,1-1 1 0 0,0 1 0 0 0,0-1-1 0 0,0 0 1 0 0,0 1 0 0 0,0-1-1 0 0,-1 0 1 0 0,1 1-1 0 0,0-1 1 0 0,0 0 0 0 0,0 0-1 0 0,0 0 1 0 0,0 0 0 0 0,0 0-1 0 0,2 0 1 0 0,-1-1-5 0 0,0 0 1 0 0,0 0-1 0 0,0 0 1 0 0,0 0-1 0 0,0 0 0 0 0,0 0 1 0 0,0-1-1 0 0,0 1 1 0 0,0-1-1 0 0,-1 1 0 0 0,3-4 1 0 0,4-4 21 0 0,-1-1-1 0 0,-1 0 1 0 0,10-18 0 0 0,27-83-119 0 0,-43 110 159 0 0,0-7 12 0 0,0 6-66 0 0,0 0 0 0 0,0-1 1 0 0,0 1-1 0 0,0 0 0 0 0,0 0 0 0 0,0 0 0 0 0,1-1 0 0 0,-1 1 0 0 0,0 0 1 0 0,2-3-1 0 0,8-2 43 0 0,-4 12 63 0 0,-1 29 142 0 0,-4-31-243 0 0,6 67-51 0 0,5 88-722 0 0,-12-156 26 0 0,9 4-846 0 0,-9-6 1533 0 0,0 1 1 0 0,0-1-1 0 0,0 1 0 0 0,1-1 0 0 0,-1 0 0 0 0,0 1 0 0 0,0-1 1 0 0,1 0-1 0 0,-1 0 0 0 0,0 1 0 0 0,1-1 0 0 0,-1 0 0 0 0,0 0 1 0 0,1 1-1 0 0,-1-1 0 0 0,1 0 0 0 0,-1 0 0 0 0,0 0 0 0 0,1 0 0 0 0,-1 0 1 0 0,1 1-1 0 0,-1-1 0 0 0,0 0 0 0 0,1 0 0 0 0,-1 0 0 0 0,1 0 1 0 0,-1 0-1 0 0,1 0 0 0 0,-1 0 0 0 0,0 0 0 0 0,1-1 0 0 0,1-2-1157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23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0 1540 0 0,'16'23'2824'0'0,"1"16"-2110"0"0,-3 0 0 0 0,-1 1 0 0 0,10 49 1 0 0,-5-21-331 0 0,-11-46-222 0 0,-1 1-1 0 0,4 31 0 0 0,-3-16 275 0 0,0 15 919 0 0,-50-90-904 0 0,6 15-364 0 0,27 15-77 0 0,-1 1 0 0 0,0 0 1 0 0,0 0-1 0 0,-17-5 0 0 0,-41-10 61 0 0,78-5-6423 0 0,-7 24 5801 0 0,5-7-686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24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16 1780 0 0,'0'0'966'0'0,"0"-4"-701"0"0,0-8 488 0 0,1 25 1080 0 0,-3 32-737 0 0,-115 373 1038 0 0,-29 46-988 0 0,140-434-1425 0 0,-5 19-703 0 0,10-46 521 0 0,0-1 0 0 0,0 1 1 0 0,0-1-1 0 0,0 0 1 0 0,-1 1-1 0 0,1-1 1 0 0,-1 0-1 0 0,-2 3 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32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35 192 1196 0 0,'0'0'1971'0'0,"-4"0"-1590"0"0,-7 1 214 0 0,-4 0 1105 0 0,15-1-1686 0 0,0 0 0 0 0,-1 0 0 0 0,1 0 0 0 0,0 0 0 0 0,0 0 1 0 0,-1-1-1 0 0,1 1 0 0 0,0 0 0 0 0,0 0 0 0 0,0 0 1 0 0,-1 0-1 0 0,1 0 0 0 0,0-1 0 0 0,0 1 0 0 0,0 0 0 0 0,0 0 1 0 0,-1-1-1 0 0,1 1 0 0 0,0 0 0 0 0,0 0 0 0 0,0 0 1 0 0,0-1-1 0 0,0 1 0 0 0,0 0 0 0 0,0 0 0 0 0,0-1 0 0 0,0 1 1 0 0,0 0-1 0 0,-1 0 0 0 0,1-1 0 0 0,0 1 0 0 0,1 0 0 0 0,-1 0 1 0 0,0-1-1 0 0,0 1 0 0 0,0 0 0 0 0,0-1 0 0 0,0 1 1 0 0,0 0-1 0 0,0 0 0 0 0,0 0 0 0 0,0-1 0 0 0,0 1 0 0 0,1 0 1 0 0,5-13 205 0 0,0 1 0 0 0,1-1 0 0 0,0 2 1 0 0,1-1-1 0 0,1 1 0 0 0,0 0 0 0 0,0 1 1 0 0,16-13-1 0 0,-24 22-211 0 0,0 0 1 0 0,0 0-1 0 0,0 0 1 0 0,0 1-1 0 0,0-1 1 0 0,0 0-1 0 0,1 1 1 0 0,-1-1-1 0 0,0 1 1 0 0,0-1-1 0 0,0 1 1 0 0,1-1-1 0 0,-1 1 1 0 0,0 0-1 0 0,1 0 1 0 0,-1 0-1 0 0,0 0 1 0 0,1 0-1 0 0,-1 0 1 0 0,0 0-1 0 0,0 0 1 0 0,1 0-1 0 0,-1 1 1 0 0,0-1-1 0 0,0 0 1 0 0,1 1-1 0 0,-1-1 1 0 0,0 1-1 0 0,0-1 1 0 0,0 1-1 0 0,0 0 1 0 0,1 0-1 0 0,-1-1 1 0 0,0 1-1 0 0,0 0 1 0 0,-1 0-1 0 0,1 0 1 0 0,0 0-1 0 0,0 0 1 0 0,0 0-1 0 0,0 2 1 0 0,4 4-15 0 0,0 0 0 0 0,-1 0 0 0 0,0 0 0 0 0,-1 0 0 0 0,5 14 0 0 0,2 15 86 0 0,8 60-1 0 0,6 19 16 0 0,-22-108-75 0 0,1 0 0 0 0,0 1 0 0 0,0-1 0 0 0,1-1 0 0 0,0 1 0 0 0,0 0 0 0 0,1-1 0 0 0,0 0 0 0 0,0 0 0 0 0,0 0 0 0 0,1-1 0 0 0,-1 0-1 0 0,2 0 1 0 0,-1 0 0 0 0,0-1 0 0 0,1 0 0 0 0,0 0 0 0 0,0 0 0 0 0,0-1 0 0 0,0 0 0 0 0,0-1 0 0 0,1 1 0 0 0,-1-2 0 0 0,1 1 0 0 0,0-1 0 0 0,-1 0 0 0 0,1 0 0 0 0,0-1 0 0 0,0 0 0 0 0,0-1 0 0 0,-1 1 0 0 0,1-2 0 0 0,0 1 0 0 0,9-3 0 0 0,0-2-15 0 0,-1 0-1 0 0,1-1 1 0 0,-1 0 0 0 0,0-1 0 0 0,0-1-1 0 0,-1 0 1 0 0,-1-2 0 0 0,1 1 0 0 0,-2-2-1 0 0,1 0 1 0 0,-2 0 0 0 0,0-1-1 0 0,0-1 1 0 0,10-16 0 0 0,-13 16 10 0 0,0-1 1 0 0,-1 0-1 0 0,-1 0 0 0 0,-1 0 1 0 0,0-1-1 0 0,6-25 0 0 0,-7 14-60 0 0,-1-1 0 0 0,-2 0 0 0 0,0-32 0 0 0,-2 56-196 0 0,0 0 0 0 0,0 0 0 0 0,-1-1 1 0 0,1 1-1 0 0,-1 0 0 0 0,0 0 0 0 0,-1-4 0 0 0,1 6 63 0 0,0 1-1 0 0,1 0 0 0 0,-1 0 1 0 0,0 0-1 0 0,0-1 0 0 0,0 1 1 0 0,1 0-1 0 0,-1 0 0 0 0,0 0 1 0 0,0 1-1 0 0,-1-1 0 0 0,1 0 1 0 0,0 0-1 0 0,0 0 0 0 0,0 1 1 0 0,-1-1-1 0 0,1 1 1 0 0,0-1-1 0 0,0 1 0 0 0,-1-1 1 0 0,1 1-1 0 0,0 0 0 0 0,-1 0 1 0 0,1 0-1 0 0,-1 0 0 0 0,-2 0 1 0 0,-4 0-1075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33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1004 0 0,'2'244'4693'0'0,"-12"412"-1431"0"0,4-463-3061 0 0,6-109-5541 0 0,-1-76 4094 0 0,-4-6 16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42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58 1128 0 0,'0'0'2366'0'0,"4"0"-1827"0"0,10 0-33 0 0,-11 0-59 0 0,-3 3-33 0 0,0 13 2050 0 0,7-15-2259 0 0,23-1-9 0 0,-29 0-169 0 0,-1 0-1 0 0,1 0 0 0 0,0 0 0 0 0,-1 0 0 0 0,1 0 0 0 0,0-1 0 0 0,-1 1 0 0 0,1 0 0 0 0,0-1 0 0 0,-1 1 0 0 0,1 0 0 0 0,0-1 0 0 0,-1 1 1 0 0,1-1-1 0 0,-1 1 0 0 0,1-1 0 0 0,-1 1 0 0 0,1-1 0 0 0,-1 1 0 0 0,1-1 0 0 0,-1 0 0 0 0,0 1 0 0 0,1-1 0 0 0,-1 1 0 0 0,0-1 0 0 0,1 0 1 0 0,-1 1-1 0 0,0-1 0 0 0,0 0 0 0 0,0 0 0 0 0,0 1 0 0 0,0-1 0 0 0,0 0 0 0 0,0 0 0 0 0,0 1 0 0 0,0-1 0 0 0,0 0 0 0 0,0 1 0 0 0,0-1 1 0 0,0 0-1 0 0,0 1 0 0 0,-1-1 0 0 0,1 0 0 0 0,0 0 0 0 0,-1 1 0 0 0,0-2 0 0 0,-12-25 855 0 0,9 24-824 0 0,-1 0 0 0 0,1 0 0 0 0,-1 1-1 0 0,0 0 1 0 0,0-1 0 0 0,0 1 0 0 0,0 1-1 0 0,0-1 1 0 0,-1 1 0 0 0,1 0 0 0 0,0 0-1 0 0,-1 1 1 0 0,-8 0 0 0 0,4 0-35 0 0,0 1 0 0 0,1 1 0 0 0,0 0-1 0 0,-1 0 1 0 0,1 1 0 0 0,0 0 0 0 0,-11 6 0 0 0,1 1-15 0 0,1 0 1 0 0,1 2-1 0 0,0 0 1 0 0,0 0-1 0 0,1 2 0 0 0,-24 25 1 0 0,24-21 3 0 0,-27 39 0 0 0,38-49-17 0 0,0 1-1 0 0,1-1 0 0 0,0 1 1 0 0,0 0-1 0 0,1 0 1 0 0,0 0-1 0 0,1 0 1 0 0,-2 10-1 0 0,4-16 10 0 0,-1-1 0 0 0,1 1 0 0 0,0-1 0 0 0,0 1 0 0 0,0 0 0 0 0,1-1 0 0 0,-1 1 0 0 0,0-1 0 0 0,1 1 0 0 0,0-1 0 0 0,-1 1 0 0 0,1-1 0 0 0,0 1 0 0 0,0-1 0 0 0,1 0 0 0 0,-1 0-1 0 0,0 1 1 0 0,3 2 0 0 0,-1-3 2 0 0,0 1 0 0 0,0-1-1 0 0,0 1 1 0 0,0-1 0 0 0,1 0-1 0 0,-1 0 1 0 0,1 0 0 0 0,-1-1-1 0 0,1 1 1 0 0,0-1 0 0 0,3 1-1 0 0,12 2 7 0 0,0-1-1 0 0,0-1 1 0 0,0-1 0 0 0,22-1-1 0 0,-23-1-16 0 0,7 2 1 0 0,0-2-1 0 0,-1-2 0 0 0,37-6 1 0 0,-53 7 8 0 0,0 1 0 0 0,0-1 0 0 0,-1 2 0 0 0,1-1 0 0 0,0 1 0 0 0,0 1 0 0 0,0 0 1 0 0,0 0-1 0 0,0 0 0 0 0,0 1 0 0 0,-1 0 0 0 0,1 0 0 0 0,-1 1 0 0 0,0 0 0 0 0,1 0 0 0 0,-1 1 1 0 0,11 8-1 0 0,-13-9-1 0 0,0 0 0 0 0,-1 0 0 0 0,1 0 1 0 0,-1 1-1 0 0,0 0 0 0 0,0 0 0 0 0,-1 0 0 0 0,1 0 1 0 0,-1 0-1 0 0,0 1 0 0 0,0 0 0 0 0,0-1 0 0 0,0 1 1 0 0,-1 0-1 0 0,0 0 0 0 0,0 1 0 0 0,-1-1 0 0 0,1 0 1 0 0,-1 1-1 0 0,0-1 0 0 0,-1 1 0 0 0,1-1 0 0 0,-1 1 1 0 0,0-1-1 0 0,0 1 0 0 0,-1-1 0 0 0,0 1 1 0 0,-1 6-1 0 0,-3 3-2 0 0,0-1 1 0 0,-1 0-1 0 0,-1 0 1 0 0,0 0-1 0 0,-1 0 1 0 0,0-1 0 0 0,-1-1-1 0 0,0 1 1 0 0,-13 12-1 0 0,8-10 21 0 0,-1-1-1 0 0,-1 0 1 0 0,0-1-1 0 0,-1-1 0 0 0,0-1 1 0 0,-31 16-1 0 0,32-21 101 0 0,0 0 0 0 0,0-2 0 0 0,0 0 0 0 0,0-1 0 0 0,-1-1 0 0 0,1 0 0 0 0,-32-1 0 0 0,46-1-166 0 0,1 0 18 0 0,1 0 0 0 0,-1 0 0 0 0,0 0 0 0 0,0 0 0 0 0,0 0 0 0 0,1 0 0 0 0,-1 0 0 0 0,0 0 0 0 0,0 0 0 0 0,1 0 0 0 0,-1 0 0 0 0,0 0 0 0 0,0-1 0 0 0,1 1 0 0 0,-1 0 0 0 0,0 0 0 0 0,0-1 0 0 0,0 0 0 0 0,-10-12-555 0 0,11 12 369 0 0,-1-1 0 0 0,1 1 0 0 0,-1 0 0 0 0,1 0-1 0 0,0 0 1 0 0,-1-1 0 0 0,1 1 0 0 0,0 0 0 0 0,0 0 0 0 0,0 0 0 0 0,0-1-1 0 0,0 1 1 0 0,0 0 0 0 0,0 0 0 0 0,1-1 0 0 0,-1 1 0 0 0,0 0 0 0 0,1 0-1 0 0,-1 0 1 0 0,1 0 0 0 0,-1-1 0 0 0,1 1 0 0 0,-1 0 0 0 0,1 0 0 0 0,0 0-1 0 0,-1 0 1 0 0,1 0 0 0 0,0 0 0 0 0,0 1 0 0 0,0-1 0 0 0,0 0-1 0 0,0 0 1 0 0,0 0 0 0 0,0 1 0 0 0,0-1 0 0 0,0 1 0 0 0,0-1 0 0 0,0 1-1 0 0,3-1 1 0 0,18-10-1151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42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1924 0 0,'1'5'5108'0'0,"0"-5"-5008"0"0,12 4 1484 0 0,15 0-999 0 0,-5-4-375 0 0,0 0 1 0 0,0-2 0 0 0,0-1-1 0 0,32-8 1 0 0,-29 5-95 0 0,43-7 1 0 0,-25 6-853 0 0,-29 4 29 0 0,16-2-5997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43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1784 0 0,'-1'0'138'0'0,"0"1"0"0"0,1-1 0 0 0,-1 1 1 0 0,0-1-1 0 0,0 1 0 0 0,0-1 0 0 0,0 1 0 0 0,0-1 0 0 0,1 1 0 0 0,-1 0 0 0 0,0-1 0 0 0,1 1 0 0 0,-1 0 0 0 0,0 0 0 0 0,1 0 1 0 0,-1 0-1 0 0,1-1 0 0 0,-1 3 0 0 0,1-3-53 0 0,0 1 0 0 0,0 0 0 0 0,0-1 0 0 0,0 1 0 0 0,0-1 0 0 0,0 1-1 0 0,0 0 1 0 0,0-1 0 0 0,0 1 0 0 0,0 0 0 0 0,1-1 0 0 0,-1 1 0 0 0,0-1 0 0 0,1 1 0 0 0,-1-1 0 0 0,0 1 0 0 0,1 0 0 0 0,-1-1 0 0 0,0 1 0 0 0,1-1 0 0 0,0 1 0 0 0,1 1 104 0 0,1 0-1 0 0,0 0 1 0 0,0 0 0 0 0,-1 0 0 0 0,1-1 0 0 0,0 1 0 0 0,1-1 0 0 0,5 2 0 0 0,18 3 261 0 0,0-1 1 0 0,39 2-1 0 0,17-5-2625 0 0,-79-2 1950 0 0,-1 0 0 0 0,0-1 0 0 0,1 1 0 0 0,-1-1 0 0 0,0 0 0 0 0,1 0 0 0 0,-1 0 0 0 0,0 0 0 0 0,4-3-1 0 0,16-5-1388 0 0,-15 5 418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4:01.2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54 154 1780 0 0,'-3'5'388'0'0,"1"0"-1"0"0,0 0 1 0 0,0 0 0 0 0,1 0-1 0 0,0 1 1 0 0,-1-1-1 0 0,2 0 1 0 0,-1 8-1 0 0,-4 76 1442 0 0,6-87-1813 0 0,-1-1 1 0 0,1 0 0 0 0,-1 0 0 0 0,1 1-1 0 0,-1-1 1 0 0,1 0 0 0 0,0 0 0 0 0,0 0 0 0 0,0 0-1 0 0,0 0 1 0 0,0 0 0 0 0,0 0 0 0 0,0 0-1 0 0,0 0 1 0 0,0 0 0 0 0,2 1 0 0 0,-2-2 12 0 0,0 1-20 0 0,0 0 1 0 0,0 0-1 0 0,0-1 1 0 0,1 1-1 0 0,-1 0 1 0 0,0-1-1 0 0,1 1 1 0 0,-1-1-1 0 0,0 0 1 0 0,1 1-1 0 0,-1-1 1 0 0,0 0-1 0 0,1 0 1 0 0,-1 0-1 0 0,1 0 1 0 0,-1 0-1 0 0,0 0 1 0 0,1 0-1 0 0,-1 0 1 0 0,1-1-1 0 0,-1 1 1 0 0,0 0-1 0 0,1-1 1 0 0,-1 1-1 0 0,0-1 1 0 0,1 0-1 0 0,-1 1 1 0 0,1-2-1 0 0,33-25 84 0 0,-31 24-120 0 0,7-6 95 0 0,-1-1-1 0 0,0 0 1 0 0,-1 0 0 0 0,0-1-1 0 0,-1 0 1 0 0,0 0-1 0 0,0-1 1 0 0,-2 0 0 0 0,1 0-1 0 0,-1 0 1 0 0,-1-1-1 0 0,0 0 1 0 0,-1 0 0 0 0,-1-1-1 0 0,0 1 1 0 0,-1-1 0 0 0,0 0-1 0 0,0-24 1 0 0,-2 36-53 0 0,-1 0 1 0 0,1 1-1 0 0,-1-1 1 0 0,1 0-1 0 0,-1 1 1 0 0,0-1-1 0 0,1 1 1 0 0,-1-1-1 0 0,0 1 1 0 0,0 0-1 0 0,0-1 1 0 0,0 1-1 0 0,0 0 1 0 0,-1-1-1 0 0,1 1 1 0 0,0 0-1 0 0,0 0 1 0 0,-1 0-1 0 0,1 0 1 0 0,-1 0-1 0 0,1 1 1 0 0,-1-1-1 0 0,1 0 1 0 0,-1 1-1 0 0,0-1 1 0 0,1 1-1 0 0,-1-1 1 0 0,1 1-1 0 0,-1 0 1 0 0,0 0-1 0 0,-2 0 1 0 0,-1-1 14 0 0,-1 0 0 0 0,0 1 0 0 0,0 0 1 0 0,1 0-1 0 0,-1 0 0 0 0,0 1 0 0 0,0 0 0 0 0,-9 3 0 0 0,2 1-8 0 0,1 2 0 0 0,-1-1 0 0 0,1 2 0 0 0,-20 15 0 0 0,26-19-99 0 0,1 0 1 0 0,0 0-1 0 0,1 1 0 0 0,-1-1 0 0 0,1 1 0 0 0,0 0 0 0 0,0 0 0 0 0,1 1 0 0 0,-1-1 0 0 0,1 1 0 0 0,0 0 0 0 0,1 0 0 0 0,-4 10 0 0 0,2-3-694 0 0,1 3-4245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49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65 2420 0 0,'0'3'666'0'0,"0"4"-173"0"0,0 17 4239 0 0,0-23-4712 0 0,0-1 0 0 0,0 0 0 0 0,0 1 0 0 0,0-1 0 0 0,0 1 0 0 0,0-1 0 0 0,0 1 0 0 0,0-1 0 0 0,0 1 0 0 0,0-1 0 0 0,1 0 0 0 0,-1 1 0 0 0,0-1 0 0 0,0 1 0 0 0,0-1 1 0 0,1 1-1 0 0,-1-1 0 0 0,0 0 0 0 0,0 1 0 0 0,1-1 0 0 0,-1 0 0 0 0,0 1 0 0 0,1-1 0 0 0,-1 0 0 0 0,0 0 0 0 0,1 1 0 0 0,-1-1 0 0 0,1 0 0 0 0,-1 0 0 0 0,0 1 0 0 0,1-1 0 0 0,-1 0 0 0 0,1 0 0 0 0,-1 0 0 0 0,1 0 0 0 0,-1 0 0 0 0,1 0 0 0 0,0 0 0 0 0,36-9 364 0 0,65-24 0 0 0,-68 20-328 0 0,0 2-1 0 0,51-10 0 0 0,-42 11-1069 0 0,-20-3-2936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50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66 562 1392 0 0,'-3'0'609'0'0,"-14"0"3066"0"0,10 6-3520 0 0,5-4-170 0 0,-1 0 57 0 0,0 0 0 0 0,1 0 1 0 0,-1 0-1 0 0,1 1 0 0 0,-1 0 1 0 0,1-1-1 0 0,0 1 0 0 0,0 0 0 0 0,0 0 1 0 0,1 0-1 0 0,-1 0 0 0 0,1 0 1 0 0,-1 1-1 0 0,1-1 0 0 0,0 0 0 0 0,0 1 1 0 0,1-1-1 0 0,-1 1 0 0 0,1-1 1 0 0,-1 6-1 0 0,-1 82 674 0 0,3-89-705 0 0,-1 0 0 0 0,1 0-1 0 0,0 1 1 0 0,0-1 0 0 0,0 0 0 0 0,0 0-1 0 0,0 0 1 0 0,0 0 0 0 0,0 0 0 0 0,1 0-1 0 0,-1-1 1 0 0,1 1 0 0 0,-1 0 0 0 0,1-1-1 0 0,0 1 1 0 0,0-1 0 0 0,0 0 0 0 0,0 1 0 0 0,0-1-1 0 0,0 0 1 0 0,0 0 0 0 0,0 0 0 0 0,0 0-1 0 0,0-1 1 0 0,1 1 0 0 0,-1-1 0 0 0,0 1-1 0 0,0-1 1 0 0,1 0 0 0 0,-1 0 0 0 0,0 0-1 0 0,1 0 1 0 0,-1 0 0 0 0,0 0 0 0 0,0-1-1 0 0,1 1 1 0 0,-1-1 0 0 0,0 1 0 0 0,0-1 0 0 0,1 0-1 0 0,2-2 1 0 0,12-9 19 0 0,0 0 0 0 0,0-2 0 0 0,-1 0 1 0 0,-1-1-1 0 0,0 0 0 0 0,-1-1 0 0 0,-1-1 0 0 0,0-1 0 0 0,11-20 0 0 0,-9 12-13 0 0,12-20-38 0 0,-2-2 0 0 0,21-57 0 0 0,-34 71 35 0 0,-2 0-1 0 0,-1-1 0 0 0,-2 0 1 0 0,-1 0-1 0 0,2-71 0 0 0,-12 100 75 0 0,2 4-84 0 0,-1-1 36 0 0,1 0 0 0 0,-1 1 0 0 0,1-1 1 0 0,0 0-1 0 0,0 0 0 0 0,0-1 0 0 0,0 1 1 0 0,0 0-1 0 0,1-1 0 0 0,-1 1 0 0 0,0-5 0 0 0,-7 26 334 0 0,-6 77-263 0 0,0-10-98 0 0,-6 160 1 0 0,21-240-8 0 0,1 1 1 0 0,0 0-1 0 0,0-1 1 0 0,0 1-1 0 0,1-1 1 0 0,-1 1-1 0 0,2-1 1 0 0,-1 0-1 0 0,0 0 1 0 0,1 0-1 0 0,3 5 0 0 0,-4-8-10 0 0,-1 0-1 0 0,0 0 1 0 0,1 0-1 0 0,-1 0 1 0 0,1-1-1 0 0,0 1 1 0 0,-1 0-1 0 0,1-1 0 0 0,0 0 1 0 0,0 1-1 0 0,0-1 1 0 0,0 0-1 0 0,0 0 1 0 0,0 0-1 0 0,1 0 1 0 0,-1 0-1 0 0,0-1 1 0 0,0 1-1 0 0,1-1 0 0 0,-1 1 1 0 0,0-1-1 0 0,1 0 1 0 0,-1 0-1 0 0,0 0 1 0 0,1 0-1 0 0,-1-1 1 0 0,0 1-1 0 0,0 0 0 0 0,1-1 1 0 0,-1 0-1 0 0,2 0 1 0 0,11-6-20 0 0,0-1-1 0 0,-1 0 1 0 0,-1-1 0 0 0,1-1 0 0 0,-1 0-1 0 0,-1 0 1 0 0,0-1 0 0 0,20-25 0 0 0,5-11-163 0 0,33-58 1 0 0,-54 81 145 0 0,-8 10-18 0 0,0 0-1 0 0,-1 0 0 0 0,-1 0 0 0 0,0-1 0 0 0,5-21 0 0 0,9-81-337 0 0,-18 67 296 0 0,-2 49 51 0 0,-1-3 78 0 0,-5-5 39 0 0,1 14-29 0 0,-6 22-53 0 0,8-18-18 0 0,-98 346 257 0 0,78-196-126 0 0,14-91-26 0 0,3 1 0 0 0,4 83 0 0 0,2-120-189 0 0,6-20-704 0 0,-6-12 766 0 0,1 0 1 0 0,-1 0 0 0 0,0 0-1 0 0,0 1 1 0 0,0-1 0 0 0,0 0-1 0 0,0 0 1 0 0,1 0 0 0 0,-1 0-1 0 0,0 0 1 0 0,0 0 0 0 0,0 0-1 0 0,0 0 1 0 0,1 0 0 0 0,-1 0-1 0 0,0 1 1 0 0,0-1 0 0 0,0 0-1 0 0,1 0 1 0 0,-1 0 0 0 0,0 0-1 0 0,0 0 1 0 0,0 0-1 0 0,0 0 1 0 0,1-1 0 0 0,-1 1-1 0 0,0 0 1 0 0,0 0 0 0 0,0 0-1 0 0,1 0 1 0 0,-1 0 0 0 0,0 0-1 0 0,0 0 1 0 0,0 0 0 0 0,0 0-1 0 0,0 0 1 0 0,1-1 0 0 0,-1 1-1 0 0,0 0 1 0 0,0 0 0 0 0,0 0-1 0 0,0 0 1 0 0,0 0 0 0 0,0-1-1 0 0,1 1 1 0 0,-1 0-1 0 0,0 0 1 0 0,0 0 0 0 0,0 0-1 0 0,0-1 1 0 0,0 1 0 0 0,0 0-1 0 0,1-6-1245 0 0,2 2 30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51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20 1256 0 0,'-1'29'1162'0'0,"-2"0"-1"0"0,-8 36 1 0 0,0 1-759 0 0,-56 268 1025 0 0,49-258-1276 0 0,7-29-61 0 0,12-82 143 0 0,19-58-230 0 0,3-20 13 0 0,-13 54 58 0 0,30-95 0 0 0,-26 108-50 0 0,-6 20-90 0 0,1 1 1 0 0,1 1-1 0 0,23-41 1 0 0,-32 63 78 0 0,-1 1 0 0 0,1-1 0 0 0,0 1 0 0 0,0-1 0 0 0,0 1 0 0 0,0-1 0 0 0,0 1 0 0 0,0 0 0 0 0,1 0 0 0 0,-1-1 0 0 0,0 1 0 0 0,1 0 0 0 0,-1 0 0 0 0,1 0 1 0 0,-1 0-1 0 0,1 1 0 0 0,-1-1 0 0 0,1 0 0 0 0,0 1 0 0 0,-1-1 0 0 0,1 1 0 0 0,0-1 0 0 0,2 1 0 0 0,-2 0-2 0 0,0 1 0 0 0,0 0 0 0 0,1 0 0 0 0,-1 0 0 0 0,0 0 0 0 0,0 0 0 0 0,0 1-1 0 0,0-1 1 0 0,-1 0 0 0 0,1 1 0 0 0,0-1 0 0 0,-1 1 0 0 0,1 0 0 0 0,-1 0 0 0 0,1 0 0 0 0,-1-1 0 0 0,0 1 0 0 0,2 4 0 0 0,2 1 16 0 0,-1 1 0 0 0,-1-1 0 0 0,1 1 1 0 0,-1 0-1 0 0,0 0 0 0 0,-1 0 0 0 0,0 0 0 0 0,0 0 1 0 0,-1 0-1 0 0,0 1 0 0 0,-1-1 0 0 0,1 0 1 0 0,-2 1-1 0 0,1-1 0 0 0,-1 0 0 0 0,0 1 1 0 0,-3 7-1 0 0,0-4 48 0 0,-1-1 1 0 0,0 0 0 0 0,-1 0 0 0 0,0 0-1 0 0,-1-1 1 0 0,0 0 0 0 0,-1-1 0 0 0,0 1-1 0 0,-15 12 1 0 0,19-18-27 0 0,1-1-54 0 0,1-1 1 0 0,0 0-1 0 0,0 0 1 0 0,-1-1-1 0 0,1 1 0 0 0,-1 0 1 0 0,0-1-1 0 0,0 0 1 0 0,1 0-1 0 0,-1 1 0 0 0,-4 0 1 0 0,7-3-102 0 0,-1 1 0 0 0,1 0 0 0 0,0 0 1 0 0,-1 0-1 0 0,1-1 0 0 0,0 1 0 0 0,-1 0 0 0 0,1-1 0 0 0,0 1 1 0 0,-1 0-1 0 0,1-1 0 0 0,0 1 0 0 0,0 0 0 0 0,-1-1 1 0 0,1 1-1 0 0,0 0 0 0 0,0-1 0 0 0,0 1 0 0 0,0-1 1 0 0,-1 1-1 0 0,1 0 0 0 0,0-1 0 0 0,0 1 0 0 0,0-1 0 0 0,0 1 1 0 0,0-1-1 0 0,0 1 0 0 0,0 0 0 0 0,0-1 0 0 0,0 1 1 0 0,0-1-1 0 0,0 1 0 0 0,1 0 0 0 0,-1-1 0 0 0,0 1 1 0 0,0-1-1 0 0,0 1 0 0 0,0 0 0 0 0,1-1 0 0 0,-1 1 0 0 0,0-1 1 0 0,0 1-1 0 0,1 0 0 0 0,-1 0 0 0 0,0-1 0 0 0,1 1 1 0 0,0-1-1 0 0,-1 0-290 0 0,1-4-904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52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25 308 1224 0 0,'54'-52'2536'0'0,"-43"38"-2267"0"0,-1 0-1 0 0,0 0 0 0 0,-1-1 1 0 0,-1-1-1 0 0,0 1 0 0 0,-1-1 1 0 0,-1-1-1 0 0,0 1 1 0 0,-1-1-1 0 0,-1 0 0 0 0,-1 0 1 0 0,0 0-1 0 0,0-20 0 0 0,-4 36-255 0 0,0-1-1 0 0,0 1 1 0 0,0 0-1 0 0,0 0 1 0 0,0 0-1 0 0,-1 1 1 0 0,1-1 0 0 0,0 0-1 0 0,0 0 1 0 0,-1 1-1 0 0,1-1 1 0 0,0 1-1 0 0,-1-1 1 0 0,1 1-1 0 0,-1-1 1 0 0,1 1-1 0 0,-3 0 1 0 0,-5 7 25 0 0,0 2 1 0 0,0-1-1 0 0,1 1 1 0 0,0 1-1 0 0,1-1 1 0 0,0 1-1 0 0,0 1 1 0 0,1-1-1 0 0,-9 22 1 0 0,0 6 65 0 0,-17 64 0 0 0,27-81 15 0 0,1 1 0 0 0,1 0 0 0 0,1 0 0 0 0,1 35 0 0 0,2-53-113 0 0,-1-1 0 0 0,1 1-1 0 0,0-1 1 0 0,0 1 0 0 0,0-1 0 0 0,0 0 0 0 0,0 1 0 0 0,1-1 0 0 0,0 0-1 0 0,-1 0 1 0 0,1 0 0 0 0,0 0 0 0 0,0 0 0 0 0,5 4 0 0 0,-6-5-4 0 0,1-1 0 0 0,0 1 0 0 0,0 0 1 0 0,0-1-1 0 0,0 1 0 0 0,0-1 0 0 0,0 1 0 0 0,0-1 1 0 0,1 0-1 0 0,-1 0 0 0 0,0 0 0 0 0,1 0 1 0 0,-1-1-1 0 0,0 1 0 0 0,1 0 0 0 0,-1-1 0 0 0,1 0 1 0 0,-1 0-1 0 0,1 0 0 0 0,-1 0 0 0 0,5 0 0 0 0,-6 0-4 0 0,5-3-29 0 0,0-1 40 0 0,3 0-399 0 0,1 0 0 0 0,-1-1 0 0 0,-1 0 0 0 0,1-1 0 0 0,-1 0 1 0 0,0 0-1 0 0,0-1 0 0 0,10-11 0 0 0,2-11-2104 0 0,-15 17 1258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74 1612 0 0,'-1'-2'168'0'0,"0"1"0"0"0,1-1-1 0 0,-1 1 1 0 0,1-1 0 0 0,0 1-1 0 0,-1-1 1 0 0,1 1 0 0 0,0-1 0 0 0,0 0-1 0 0,0 1 1 0 0,0-1 0 0 0,0 1-1 0 0,0-1 1 0 0,0 0 0 0 0,1 1-1 0 0,-1-1 1 0 0,0 1 0 0 0,1-1 0 0 0,-1 1-1 0 0,1-1 1 0 0,0 1 0 0 0,0-1-1 0 0,-1 1 1 0 0,3-2 0 0 0,1-1-46 0 0,0 1-1 0 0,0 0 1 0 0,1 0 0 0 0,-1 0 0 0 0,1 0-1 0 0,8-3 1 0 0,-10 5-59 0 0,1-1-1 0 0,-1 1 1 0 0,0 0-1 0 0,1 0 1 0 0,-1 0-1 0 0,1 1 1 0 0,-1-1-1 0 0,1 1 1 0 0,-1 0-1 0 0,1-1 0 0 0,-1 2 1 0 0,7 0-1 0 0,-8-1-53 0 0,-1 1-1 0 0,0-1 1 0 0,1 1-1 0 0,-1 0 1 0 0,0-1-1 0 0,0 1 1 0 0,0 0-1 0 0,1 0 1 0 0,-1 0 0 0 0,0 0-1 0 0,0 0 1 0 0,0 0-1 0 0,-1 0 1 0 0,1 0-1 0 0,0 0 1 0 0,0 0-1 0 0,-1 1 1 0 0,1-1-1 0 0,0 0 1 0 0,-1 1-1 0 0,1-1 1 0 0,-1 0-1 0 0,0 1 1 0 0,1-1-1 0 0,-1 0 1 0 0,0 1-1 0 0,0-1 1 0 0,0 1-1 0 0,0-1 1 0 0,0 1-1 0 0,0-1 1 0 0,0 0-1 0 0,-1 1 1 0 0,1-1-1 0 0,0 0 1 0 0,-1 1-1 0 0,0 0 1 0 0,-4 18 59 0 0,-1-1 1 0 0,0-1-1 0 0,-2 1 1 0 0,0-1-1 0 0,-1-1 1 0 0,0 1-1 0 0,-2-1 1 0 0,-16 20-1 0 0,-2 8-16 0 0,29-44 109 0 0,4 1-44 0 0,2 0-102 0 0,0 0-1 0 0,-1-1 0 0 0,1 1 0 0 0,0-1 0 0 0,0-1 0 0 0,0 1 0 0 0,0-1 0 0 0,0 0 0 0 0,12-2 1 0 0,62-15 113 0 0,-60 12-316 0 0,1 0 0 0 0,30-2 0 0 0,-45 6 504 0 0,-5 1-609 0 0,0-1 0 0 0,1 1 0 0 0,-1 0 0 0 0,0 0 1 0 0,1 0-1 0 0,-1 0 0 0 0,0 0 0 0 0,1 0 0 0 0,-1 0 0 0 0,0 0 0 0 0,1 0 0 0 0,-1 1 0 0 0,0-1 0 0 0,0 0 0 0 0,1 1 1 0 0,1 1-1 0 0,11 15-1169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53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15 172 2056 0 0,'-14'11'7510'0'0,"29"-10"-7031"0"0,25-2 60 0 0,68-10 1 0 0,228-43 77 0 0,-144 26-469 0 0,401-52-2522 0 0,-586 79 1831 0 0,-3 1-108 0 0,0 0 1 0 0,0 0-1 0 0,-1-1 0 0 0,1 1 0 0 0,0-1 0 0 0,0 0 1 0 0,-1 0-1 0 0,7-3 0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54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0 1932 0 0,'0'1'68'0'0,"-1"68"3595"0"0,1-25-3083 0 0,-10 66 0 0 0,-30 91 767 0 0,28-153-1265 0 0,-36 90 0 0 0,46-117-1477 0 0,11-4-3820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54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95 1160 0 0,'1'-4'403'0'0,"0"-1"0"0"0,-1 1 0 0 0,1-1 0 0 0,-1 1 0 0 0,0-1 1 0 0,0 1-1 0 0,0-1 0 0 0,-1 1 0 0 0,1-1 0 0 0,-1 1 0 0 0,0 0 0 0 0,-3-9 0 0 0,3 12-318 0 0,0-1 0 0 0,0 0 0 0 0,0 1-1 0 0,0-1 1 0 0,0 0 0 0 0,0 1 0 0 0,0-1 0 0 0,0 1 0 0 0,-1 0 0 0 0,1-1-1 0 0,0 1 1 0 0,-1 0 0 0 0,1 0 0 0 0,-1 0 0 0 0,0 0 0 0 0,1 0 0 0 0,-1 0-1 0 0,0 0 1 0 0,1 0 0 0 0,-1 1 0 0 0,0-1 0 0 0,0 1 0 0 0,0 0 0 0 0,0-1-1 0 0,0 1 1 0 0,1 0 0 0 0,-1 0 0 0 0,0 0 0 0 0,0 0 0 0 0,0 0 0 0 0,-2 1-1 0 0,-5 1 1 0 0,0 1 0 0 0,1 0 0 0 0,-1 0 0 0 0,1 1 0 0 0,0 0 0 0 0,0 1 0 0 0,1 0-1 0 0,-1 0 1 0 0,1 0 0 0 0,0 1 0 0 0,0 0 0 0 0,1 0 0 0 0,0 1 0 0 0,-9 12-1 0 0,-3 7 79 0 0,1 0 1 0 0,-25 54-1 0 0,29-48 32 0 0,-17 61 0 0 0,22-65-129 0 0,0 8 8 0 0,0 1 0 0 0,3 0-1 0 0,1 0 1 0 0,1 63-1 0 0,4-94-66 0 0,0 0-1 0 0,0 0 0 0 0,1 0 0 0 0,-1 0 1 0 0,1-1-1 0 0,0 1 0 0 0,1-1 0 0 0,-1 1 1 0 0,1-1-1 0 0,0 0 0 0 0,1 0 0 0 0,-1 0 0 0 0,1 0 1 0 0,0-1-1 0 0,0 1 0 0 0,6 4 0 0 0,-7-7-4 0 0,1 1 0 0 0,-1-1-1 0 0,1 0 1 0 0,0 0 0 0 0,0 0-1 0 0,0 0 1 0 0,0-1 0 0 0,0 0-1 0 0,0 1 1 0 0,8 0 0 0 0,48 1 86 0 0,-55-3-81 0 0,1-1-6 0 0,1-1 0 0 0,-1 1 0 0 0,1-1-1 0 0,-1 0 1 0 0,0 0 0 0 0,0-1-1 0 0,0 0 1 0 0,0 0 0 0 0,0-1 0 0 0,8-5-1 0 0,-7 4 5 0 0,-1 0-1 0 0,1-1 1 0 0,-1 1-1 0 0,0-1 1 0 0,0-1-1 0 0,0 1 1 0 0,-1-1-1 0 0,6-9 0 0 0,-9 10 0 0 0,0 1 0 0 0,0-1 0 0 0,0 0 0 0 0,-1-1 0 0 0,0 1-1 0 0,0 0 1 0 0,-1-10 0 0 0,-3 8 3 0 0,2 7-7 0 0,-1-3-3 0 0,1 0-1 0 0,-2 0 1 0 0,1 0 0 0 0,0 1-1 0 0,-1-1 1 0 0,1 1 0 0 0,-1 0-1 0 0,0-1 1 0 0,0 1-1 0 0,-1 0 1 0 0,1 1 0 0 0,0-1-1 0 0,-1 1 1 0 0,0-1-1 0 0,0 1 1 0 0,1 0 0 0 0,-1 1-1 0 0,-9-4 1 0 0,7 5-1 0 0,-1 0 1 0 0,1 0-1 0 0,0 0 0 0 0,-1 1 1 0 0,1 0-1 0 0,-1 0 1 0 0,1 1-1 0 0,0-1 1 0 0,0 1-1 0 0,0 1 0 0 0,0-1 1 0 0,0 1-1 0 0,0 0 1 0 0,1 1-1 0 0,-11 7 1 0 0,3-3 12 0 0,7-4-73 0 0,1 0 0 0 0,0 0 0 0 0,0 0 0 0 0,0 0 0 0 0,1 1 0 0 0,-1 0 0 0 0,1 0 0 0 0,0 0 0 0 0,0 0 0 0 0,1 1 0 0 0,0-1 0 0 0,0 1 0 0 0,0 0 0 0 0,1 0 0 0 0,-4 10 0 0 0,6-14-364 0 0,-1 0-550 0 0,1-2 918 0 0,0 1 0 0 0,0-1 0 0 0,0 0 0 0 0,0 1 0 0 0,0-1 0 0 0,0 0 0 0 0,0 0 0 0 0,0 1 0 0 0,0-1 0 0 0,0 0 0 0 0,0 1 1 0 0,1-1-1 0 0,-1 0 0 0 0,0 1 0 0 0,0-1 0 0 0,0 0 0 0 0,0 0 0 0 0,1 1 0 0 0,-1-1 0 0 0,0 0 0 0 0,0 0 0 0 0,0 1 0 0 0,1-1 0 0 0,-1 0 0 0 0,0 0 0 0 0,0 0 0 0 0,1 1 0 0 0,-1-1 0 0 0,1 0 0 0 0,1 2-179 0 0,1-1-1 0 0,-1 1 0 0 0,1 0 0 0 0,0-1 0 0 0,0 0 0 0 0,0 0 0 0 0,0 0 0 0 0,0 0 1 0 0,0 0-1 0 0,0-1 0 0 0,0 1 0 0 0,0-1 0 0 0,1 0 0 0 0,-1 0 0 0 0,0 0 1 0 0,4-1-1 0 0,16-5-994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55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0 2256 0 0,'0'0'705'0'0,"-7"21"1883"0"0,-4 47-1443 0 0,10-51-951 0 0,-1 0 0 0 0,-7 27 0 0 0,-38 148 926 0 0,-2 10-254 0 0,44-188-1142 0 0,2 0 1 0 0,0 0-1 0 0,0 0 1 0 0,0 24-1 0 0,15-50-4874 0 0,-9 4 3992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55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0 1292 0 0,'-11'22'672'0'0,"2"0"1"0"0,0 1-1 0 0,1 0 0 0 0,-5 27 1 0 0,-12 97 578 0 0,17-91-775 0 0,-16 104-51 0 0,23-146-579 0 0,-6 16-2769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4:02.4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1 442 1204 0 0,'2'45'4323'0'0,"0"-2"-2890"0"0,0-36-1393 0 0,0-1 0 0 0,0 0 0 0 0,1 1-1 0 0,0-1 1 0 0,0-1 0 0 0,0 1 0 0 0,1 0 0 0 0,0-1 0 0 0,0 0 0 0 0,0 1 0 0 0,1-2-1 0 0,-1 1 1 0 0,1 0 0 0 0,7 4 0 0 0,-8-7-30 0 0,0-1 1 0 0,1 1-1 0 0,-1-1 0 0 0,0 0 1 0 0,1 0-1 0 0,-1-1 0 0 0,1 1 1 0 0,-1-1-1 0 0,1 0 1 0 0,-1 0-1 0 0,0 0 0 0 0,1-1 1 0 0,-1 0-1 0 0,1 0 0 0 0,-1 0 1 0 0,0 0-1 0 0,1-1 0 0 0,-1 1 1 0 0,0-1-1 0 0,0 0 0 0 0,0 0 1 0 0,6-5-1 0 0,8-6 11 0 0,-1 0 0 0 0,0-1 0 0 0,20-21 1 0 0,-26 23-20 0 0,6-6 16 0 0,-1-1 1 0 0,-1 0 0 0 0,-1-1-1 0 0,-1-1 1 0 0,-1 0 0 0 0,0 0-1 0 0,12-36 1 0 0,-12 25-16 0 0,-2-1 1 0 0,-1 0-1 0 0,-1-1 1 0 0,4-55-1 0 0,-11 7 219 0 0,-2 81-215 0 0,1 0 1 0 0,0 0-1 0 0,-1 0 0 0 0,1 0 1 0 0,-1 0-1 0 0,1 0 1 0 0,-1 0-1 0 0,1 0 1 0 0,-1 1-1 0 0,1-1 1 0 0,-1 0-1 0 0,0 0 0 0 0,0 1 1 0 0,1-1-1 0 0,-1 0 1 0 0,0 1-1 0 0,0-1 1 0 0,0 1-1 0 0,-1-1 0 0 0,2 0-6 0 0,-1 1-1 0 0,1 0 0 0 0,0-1 0 0 0,-1 1 0 0 0,1 0 0 0 0,-1 0 1 0 0,1-1-1 0 0,-1 1 0 0 0,1 0 0 0 0,-1 0 0 0 0,1 0 0 0 0,0 0 1 0 0,-1 0-1 0 0,1-1 0 0 0,-1 1 0 0 0,1 0 0 0 0,-1 0 0 0 0,0 0 1 0 0,1 0-1 0 0,-1 1 0 0 0,1-1 0 0 0,-1 0 0 0 0,1 0 0 0 0,0 0 1 0 0,-1 0-1 0 0,1 0 0 0 0,-1 1 0 0 0,1-1 0 0 0,-1 0 0 0 0,1 0 1 0 0,-1 1-1 0 0,1-1 0 0 0,0 0 0 0 0,-1 1 0 0 0,0-1 0 0 0,-11 28 40 0 0,0 0 0 0 0,2 0 0 0 0,1 1-1 0 0,1 0 1 0 0,2 0 0 0 0,-6 56-1 0 0,8 93 149 0 0,5-173-187 0 0,-1 0-1 0 0,1 0 0 0 0,0 0 0 0 0,0-1 0 0 0,0 1 0 0 0,1 0 0 0 0,0-1 0 0 0,0 1 1 0 0,0-1-1 0 0,0 0 0 0 0,1 0 0 0 0,-1 0 0 0 0,1 0 0 0 0,0 0 0 0 0,0 0 0 0 0,7 5 0 0 0,-8-8 0 0 0,-1 0 0 0 0,1 0-1 0 0,0-1 1 0 0,-1 1 0 0 0,1-1-1 0 0,-1 1 1 0 0,1-1-1 0 0,0 1 1 0 0,0-1 0 0 0,-1 0-1 0 0,1 0 1 0 0,0 0-1 0 0,0 0 1 0 0,-1 0 0 0 0,1-1-1 0 0,0 1 1 0 0,-1 0 0 0 0,1-1-1 0 0,0 1 1 0 0,-1-1-1 0 0,1 0 1 0 0,-1 1 0 0 0,1-1-1 0 0,2-2 1 0 0,34-26-26 0 0,-38 29 26 0 0,21-20-18 0 0,-1-1 0 0 0,-1-1 0 0 0,-2-1 0 0 0,0 0 0 0 0,-1-2 0 0 0,-1 0 0 0 0,-2 0 0 0 0,15-38 0 0 0,-17 39-10 0 0,-3 7 16 0 0,-1 0 0 0 0,8-33-1 0 0,-14 48-6 0 0,-1-34 78 0 0,-23 225 268 0 0,0-17 51 0 0,19-84-2543 0 0,4-87 1058 0 0,10 13-2589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2:59:55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35 158 1632 0 0,'-10'-2'1357'0'0,"-12"-4"1451"0"0,20-1-1721 0 0,14-3-454 0 0,12-4-362 0 0,2 1 1 0 0,-1 2-1 0 0,2 0 1 0 0,-1 2-1 0 0,32-7 1 0 0,144-21 266 0 0,-68 19-4335 0 0,-126 15 1000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05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59 1544 0 0,'0'0'951'0'0,"4"0"-780"0"0,46-3 1927 0 0,-49 2-1981 0 0,0 0 0 0 0,0-1 0 0 0,0 1 0 0 0,0 0-1 0 0,0-1 1 0 0,0 1 0 0 0,0 0 0 0 0,0-1 0 0 0,0 1-1 0 0,-1-1 1 0 0,1 0 0 0 0,-1 1 0 0 0,1-1-1 0 0,-1 1 1 0 0,0-1 0 0 0,0 0 0 0 0,1 1 0 0 0,-1-1-1 0 0,0 0 1 0 0,0 1 0 0 0,-1-1 0 0 0,1 0 0 0 0,0 1-1 0 0,0-1 1 0 0,-1 1 0 0 0,1-1 0 0 0,-1 0 0 0 0,0 1-1 0 0,-1-3 1 0 0,1 3-104 0 0,1 0 0 0 0,-1 1 0 0 0,0-1 1 0 0,1 0-1 0 0,-1 1 0 0 0,0-1 0 0 0,0 1 0 0 0,0 0 0 0 0,1-1 0 0 0,-1 1 0 0 0,0 0 0 0 0,0-1 0 0 0,0 1 1 0 0,0 0-1 0 0,0 0 0 0 0,0 0 0 0 0,0 0 0 0 0,1 0 0 0 0,-1 0 0 0 0,0 0 0 0 0,0 0 0 0 0,0 0 1 0 0,0 0-1 0 0,0 0 0 0 0,0 1 0 0 0,0-1 0 0 0,-1 1 0 0 0,0 0 17 0 0,0 1 1 0 0,-1 0-1 0 0,1 0 0 0 0,0 0 1 0 0,0 0-1 0 0,0 0 0 0 0,1 0 1 0 0,-1 1-1 0 0,-1 3 0 0 0,-8 10 28 0 0,1 1-1 0 0,0 0 1 0 0,2 1 0 0 0,-9 25-1 0 0,-4 10 69 0 0,15-39-123 0 0,0 1 1 0 0,1 0 0 0 0,-7 29-1 0 0,1 68 114 0 0,6 211 0 0 0,7-179-101 0 0,-2-77-76 0 0,1 29 140 0 0,-16 141 0 0 0,9-195-27 0 0,-2-1-1 0 0,-2-1 0 0 0,-2 0 1 0 0,-17 41-1 0 0,13-51 139 0 0,-1-1-1 0 0,-41 52 0 0 0,42-60-129 0 0,13-17 26 0 0,0 1 0 0 0,-1 0 0 0 0,1-1 0 0 0,-1 0 1 0 0,0 0-1 0 0,-1 0 0 0 0,1 0 0 0 0,-8 5 0 0 0,11-9 43 0 0,-10 0-35 0 0,6-3-90 0 0,0 1-1 0 0,0-1 0 0 0,1 0 1 0 0,-1 0-1 0 0,1-1 1 0 0,-1 1-1 0 0,1-1 1 0 0,0 0-1 0 0,-4-5 1 0 0,-6-5 0 0 0,-2 0-164 0 0,-27-25-36 0 0,41 37-98 0 0,0 0 0 0 0,0-1 1 0 0,0 0-1 0 0,1 1 0 0 0,-1-1 0 0 0,1 0 0 0 0,-1 0 1 0 0,1 0-1 0 0,0 0 0 0 0,0 0 0 0 0,0 0 1 0 0,0 0-1 0 0,1 0 0 0 0,-1-5 0 0 0,4-16-3413 0 0,15-13 2249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08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17 699 1028 0 0,'0'0'3102'0'0,"0"3"-2724"0"0,-1 2-280 0 0,0 0 1 0 0,-1 0-1 0 0,1 0 1 0 0,-1 0 0 0 0,-4 9-1 0 0,2-7-74 0 0,4-4 14 0 0,0 0 0 0 0,1 0 0 0 0,-1 0 0 0 0,1 0 0 0 0,0 0-1 0 0,-1 0 1 0 0,1 0 0 0 0,1 0 0 0 0,-1 0 0 0 0,0-1 0 0 0,1 1 0 0 0,-1-1 0 0 0,1 1 0 0 0,0-1 0 0 0,4 5-1 0 0,-2-2 45 0 0,8 16 118 0 0,-6-11-68 0 0,0 0 1 0 0,1-1-1 0 0,0 0 0 0 0,0 0 1 0 0,1 0-1 0 0,12 10 0 0 0,-12-13-153 0 0,3 1 723 0 0,-10-7-681 0 0,0-1-1 0 0,0 1 1 0 0,-1-1 0 0 0,1 1 0 0 0,0-1 0 0 0,-1 1 0 0 0,1-1-1 0 0,0 0 1 0 0,-1 0 0 0 0,1 1 0 0 0,0-1 0 0 0,-1 0 0 0 0,1 0-1 0 0,-1 1 1 0 0,0-1 0 0 0,1 0 0 0 0,-1-1 0 0 0,2-1 5 0 0,-1-1 1 0 0,0 1 0 0 0,0 0-1 0 0,0-1 1 0 0,0 1 0 0 0,-1-1-1 0 0,0 1 1 0 0,0-7 0 0 0,1-1-12 0 0,6-240 253 0 0,-7 172-201 0 0,-1 65-59 0 0,0 1 0 0 0,-1-1 0 0 0,-1 0 0 0 0,-5-17 0 0 0,-5-28 38 0 0,9 28-43 0 0,-3 1-1 0 0,0 0 0 0 0,-13-31 0 0 0,16 51-9 0 0,-8-25 104 0 0,12 34-98 0 0,-1-1-1 0 0,1 1 1 0 0,0-1-1 0 0,-1 1 1 0 0,1-1-1 0 0,0 1 1 0 0,0-1-1 0 0,0 1 1 0 0,0-1-1 0 0,0 1 1 0 0,1-1-1 0 0,-1 0 1 0 0,0 1-1 0 0,1-1 1 0 0,-1 1-1 0 0,1 0 1 0 0,0-1-1 0 0,-1 1 1 0 0,2-2-1 0 0,4-3 0 0 0,0 1 0 0 0,0 1 0 0 0,1-1 0 0 0,-1 1 0 0 0,1 0 0 0 0,0 0 0 0 0,12-4-1 0 0,62-21 4 0 0,-59 22 38 0 0,-5 3-68 0 0,0 0 0 0 0,26-2 0 0 0,14-3 18 0 0,-28 4 28 0 0,1 1-1 0 0,0 2 0 0 0,1 1 0 0 0,35 4 1 0 0,-24-1 23 0 0,74-6 0 0 0,78-14 104 0 0,-177 17-193 0 0,-12 1-239 0 0,0 0 0 0 0,0 0 0 0 0,0-1 1 0 0,0 0-1 0 0,0 1 0 0 0,0-2 1 0 0,-1 1-1 0 0,1 0 0 0 0,0-1 0 0 0,-1 0 1 0 0,1 0-1 0 0,5-4 0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09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1112 0 0,'74'0'5191'0'0,"7"0"-8605"0"0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09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0 1088 0 0,'-1'8'825'0'0,"0"-1"-1"0"0,-1 1 1 0 0,1-1 0 0 0,-1 1 0 0 0,-6 11-1 0 0,-3 17-249 0 0,5-1 272 0 0,1 0 0 0 0,1 58 0 0 0,4-92-840 0 0,0 1 0 0 0,1-1-1 0 0,-1 0 1 0 0,1 1 0 0 0,-1-1-1 0 0,1 1 1 0 0,0-1 0 0 0,0 0-1 0 0,-1 0 1 0 0,1 1 0 0 0,0-1-1 0 0,0 0 1 0 0,0 0 0 0 0,0 0-1 0 0,1 0 1 0 0,0 1 0 0 0,0-1 8 0 0,-1 1-5 0 0,0-1 0 0 0,1 0 0 0 0,-1 0 1 0 0,1 0-1 0 0,-1 0 0 0 0,1 0 0 0 0,0 0 0 0 0,-1-1 0 0 0,1 1 1 0 0,0 0-1 0 0,-1-1 0 0 0,1 1 0 0 0,0-1 0 0 0,0 0 0 0 0,-1 0 1 0 0,1 1-1 0 0,0-1 0 0 0,0 0 0 0 0,0-1 0 0 0,-1 1 1 0 0,1 0-1 0 0,0 0 0 0 0,0-1 0 0 0,0 1 0 0 0,-1-1 0 0 0,1 1 1 0 0,2-2-1 0 0,4-1-1 0 0,-1-1 1 0 0,0 1-1 0 0,-1-1 0 0 0,12-8 1 0 0,-7 3 7 0 0,-1 1-1 0 0,0-2 1 0 0,-1 0 0 0 0,1 0 0 0 0,12-19-1 0 0,-18 22-6 0 0,0 0 0 0 0,0 0 0 0 0,-1 0 0 0 0,1-1-1 0 0,-2 1 1 0 0,1-1 0 0 0,-1 0 0 0 0,0 1 0 0 0,-1-1-1 0 0,0 0 1 0 0,0-11 0 0 0,-1 16-8 0 0,0 0-1 0 0,-1 0 1 0 0,0 0 0 0 0,0 0 0 0 0,0 0 0 0 0,0 1-1 0 0,0-1 1 0 0,-1 0 0 0 0,1 0 0 0 0,-1 1 0 0 0,1-1-1 0 0,-1 1 1 0 0,0-1 0 0 0,0 1 0 0 0,0 0-1 0 0,-1 0 1 0 0,1 0 0 0 0,0 0 0 0 0,-4-2 0 0 0,2 1 12 0 0,-1 0 1 0 0,-1 0 0 0 0,1 0-1 0 0,0 0 1 0 0,-1 1 0 0 0,1 0-1 0 0,-1 0 1 0 0,1 1 0 0 0,-12-2 0 0 0,14 2-13 0 0,0 1 0 0 0,0 0 0 0 0,-1 0 0 0 0,1 1-1 0 0,0-1 1 0 0,0 1 0 0 0,-1-1 0 0 0,1 1 0 0 0,0 0 0 0 0,0 0 0 0 0,0 1 0 0 0,0-1 0 0 0,0 0 0 0 0,-4 4 0 0 0,1-1-97 0 0,1 1-1 0 0,-1 0 1 0 0,1 0-1 0 0,1 1 1 0 0,-9 10-1 0 0,5 7-715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10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1 2324 0 0,'-2'70'2409'0'0,"0"-33"-1871"0"0,2 0 0 0 0,7 57 0 0 0,2-19 15 0 0,2 93 0 0 0,-11 82 42 0 0,-1-228-517 0 0,-1 0 1 0 0,-1 1-1 0 0,-10 39 0 0 0,1-7 215 0 0,11-52-276 0 0,-4 24 329 0 0,-11 31 0 0 0,14-51-250 0 0,-1 0 0 0 0,1-1 0 0 0,-1 0 0 0 0,-1 1 0 0 0,1-1 0 0 0,-1 0 0 0 0,0-1 0 0 0,-1 1 0 0 0,1-1 0 0 0,-6 6 0 0 0,8-10-57 0 0,0 1-1 0 0,0-1 1 0 0,-1 0-1 0 0,1 0 1 0 0,0 0 0 0 0,0 0-1 0 0,-1 0 1 0 0,1 0 0 0 0,-1-1-1 0 0,1 1 1 0 0,0-1 0 0 0,-1 1-1 0 0,1-1 1 0 0,-1 0-1 0 0,1 0 1 0 0,-1 0 0 0 0,1 0-1 0 0,-1-1 1 0 0,1 1 0 0 0,-1-1-1 0 0,1 1 1 0 0,-1-1 0 0 0,-2-1-1 0 0,-6-3 26 0 0,1 0-1 0 0,-1-1 0 0 0,-15-11 1 0 0,18 11-16 0 0,-2 0-2 0 0,0-2 1 0 0,1 1 0 0 0,0-1 0 0 0,0-1 0 0 0,1 0-1 0 0,0 0 1 0 0,0 0 0 0 0,1-1 0 0 0,1 0-1 0 0,0-1 1 0 0,-6-13 0 0 0,5 9-105 0 0,2-1 1 0 0,0-1 0 0 0,1 1-1 0 0,1-1 1 0 0,0 1 0 0 0,1-1-1 0 0,0-27 1 0 0,3 40-6 0 0,-1 0-1 0 0,1 0 1 0 0,0 0 0 0 0,0 0 0 0 0,0 1 0 0 0,0-1 0 0 0,1 0 0 0 0,-1 1 0 0 0,1-1-1 0 0,0 1 1 0 0,0-1 0 0 0,1 1 0 0 0,-1 0 0 0 0,3-3 0 0 0,14-22-931 0 0,-5 7-67 0 0,1 1 0 0 0,1 0 0 0 0,0 1 1 0 0,2 1-1 0 0,24-20 0 0 0,-17 14-149 0 0,2-3-100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11.7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19 1504 0 0,'0'0'1973'0'0,"0"-3"-1594"0"0,0-13 2674 0 0,3 18-2787 0 0,-2-1-247 0 0,1 0-1 0 0,-1 1 1 0 0,0-1 0 0 0,0 0 0 0 0,0 1 0 0 0,0-1 0 0 0,0 1-1 0 0,0-1 1 0 0,0 1 0 0 0,-1-1 0 0 0,1 1 0 0 0,0 0 0 0 0,-1-1-1 0 0,0 1 1 0 0,1 0 0 0 0,-1 0 0 0 0,0-1 0 0 0,0 1 0 0 0,0 0 0 0 0,0 0-1 0 0,0 2 1 0 0,-7 50 243 0 0,1-22-124 0 0,3 0 37 0 0,-17 266 999 0 0,20 33 18 0 0,0-331-1189 0 0,0-1 0 0 0,0 1 0 0 0,0-1 0 0 0,0 1 1 0 0,0 0-1 0 0,0-1 0 0 0,0 1 0 0 0,0 0 0 0 0,0-1 0 0 0,0 1 1 0 0,0-1-1 0 0,1 1 0 0 0,-1 0 0 0 0,0-1 0 0 0,0 1 0 0 0,0 0 1 0 0,0-1-1 0 0,1 1 0 0 0,-1 0 0 0 0,0-1 0 0 0,0 1 1 0 0,0 0-1 0 0,1 0 0 0 0,-1-1 0 0 0,0 1 0 0 0,1 0 0 0 0,-1 0 1 0 0,0-1-1 0 0,1 1 0 0 0,-1 0 0 0 0,0 0 0 0 0,1 0 0 0 0,-1 0 1 0 0,0-1-1 0 0,1 1 0 0 0,-1 0 0 0 0,0 0 0 0 0,1 0 1 0 0,-1 0-1 0 0,1 0 0 0 0,-1 0 0 0 0,0 0 0 0 0,1 0 0 0 0,-1 0 1 0 0,0 0-1 0 0,1 0 0 0 0,-1 0 0 0 0,1 0 0 0 0,-1 1 0 0 0,0-1 1 0 0,1 0-1 0 0,-1 0 0 0 0,0 0 0 0 0,1 0 0 0 0,-1 1 1 0 0,0-1-1 0 0,0 0 0 0 0,1 0 0 0 0,-1 1 0 0 0,0-1 0 0 0,1 0 1 0 0,-1 0-1 0 0,0 1 0 0 0,0-1 0 0 0,0 0 0 0 0,1 1 0 0 0,-1-1 1 0 0,4-68 208 0 0,-5 60-211 0 0,0-1 1 0 0,0 1-1 0 0,-1 0 1 0 0,0-1-1 0 0,-1 1 1 0 0,0 0-1 0 0,0 1 1 0 0,-1-1-1 0 0,0 0 1 0 0,0 1-1 0 0,-8-10 1 0 0,8 12 6 0 0,1 0 1 0 0,-1 1 0 0 0,0 0 0 0 0,-1 0-1 0 0,1 0 1 0 0,-1 0 0 0 0,0 1-1 0 0,0 0 1 0 0,0 0 0 0 0,0 0 0 0 0,-9-3-1 0 0,-2 0 11 0 0,-1 1 0 0 0,-27-4 0 0 0,42 8-10 0 0,-22 4-49 0 0,20 0 37 0 0,0 0 0 0 0,0 0 0 0 0,1 0 0 0 0,-1 0 1 0 0,0 1-1 0 0,1 0 0 0 0,0-1 0 0 0,0 1 0 0 0,0 1 1 0 0,1-1-1 0 0,-4 7 0 0 0,4-7 7 0 0,1-1 0 0 0,-1 1 1 0 0,1-1-1 0 0,0 1 0 0 0,0-1 0 0 0,0 1 1 0 0,0 0-1 0 0,1 0 0 0 0,0-1 0 0 0,0 1 1 0 0,0 0-1 0 0,0 0 0 0 0,0-1 0 0 0,1 1 0 0 0,-1 0 1 0 0,1-1-1 0 0,0 1 0 0 0,2 5 0 0 0,3 4-50 0 0,-1-2 83 0 0,1 0 0 0 0,0 1 0 0 0,8 9 1 0 0,-13-19-80 0 0,1 1 0 0 0,0-1 0 0 0,0 0 1 0 0,0 0-1 0 0,0 0 0 0 0,0 0 1 0 0,0 0-1 0 0,0 0 0 0 0,1-1 0 0 0,-1 1 1 0 0,1-1-1 0 0,-1 0 0 0 0,1 1 1 0 0,-1-1-1 0 0,1 0 0 0 0,0-1 0 0 0,0 1 1 0 0,-1 0-1 0 0,6 0 0 0 0,-6-1-548 0 0,2 0-379 0 0,3-1 552 0 0,1-1 1 0 0,0 1-1 0 0,-1-1 1 0 0,1-1-1 0 0,-1 1 1 0 0,0-1-1 0 0,0 0 1 0 0,0-1-1 0 0,0 0 1 0 0,-1 0-1 0 0,1 0 1 0 0,5-6-1 0 0,8-3-937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12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2296 0 0,'-4'20'4974'0'0,"-2"26"-3889"0"0,6 6-168 0 0,0-51-916 0 0,0 0 0 0 0,0 0 0 0 0,0 0 0 0 0,0 0 0 0 0,0 0 0 0 0,0 0 0 0 0,0-1 0 0 0,1 1 1 0 0,-1 0-1 0 0,0 0 0 0 0,1 0 0 0 0,-1-1 0 0 0,1 1 0 0 0,-1 0 0 0 0,1 0 0 0 0,-1-1 1 0 0,1 1-1 0 0,0 0 0 0 0,-1-1 0 0 0,1 1 0 0 0,0-1 0 0 0,-1 1 0 0 0,1-1 0 0 0,0 1 1 0 0,0-1-1 0 0,-1 1 0 0 0,1-1 0 0 0,0 0 0 0 0,0 1 0 0 0,0-1 0 0 0,0 0 0 0 0,-1 0 0 0 0,1 0 1 0 0,1 0-1 0 0,0 1 2 0 0,0-1-1 0 0,-1 0 1 0 0,1 0 0 0 0,-1 0 0 0 0,1 0 0 0 0,0-1 0 0 0,-1 1 0 0 0,1 0 0 0 0,0-1-1 0 0,-1 1 1 0 0,1-1 0 0 0,-1 1 0 0 0,1-1 0 0 0,-1 0 0 0 0,1 0 0 0 0,0-1 0 0 0,5-3 20 0 0,0-1 1 0 0,0 0 0 0 0,-1 0 0 0 0,0-1 0 0 0,0 0 0 0 0,-1 0 0 0 0,0-1-1 0 0,0 1 1 0 0,0-1 0 0 0,-1 0 0 0 0,-1 0 0 0 0,1 0 0 0 0,3-15 0 0 0,-14 49 195 0 0,-1 0-157 0 0,1 1 0 0 0,1 0 0 0 0,-4 47 1 0 0,11-60-261 0 0,-1 0 1 0 0,0 0-1 0 0,-1 0 1 0 0,0 0 0 0 0,-1-1-1 0 0,-1 1 1 0 0,0-1-1 0 0,-1 1 1 0 0,-10 22-1 0 0,-6 9-4913 0 0,16-37 3991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12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1 1700 0 0,'3'9'2575'0'0,"-3"-8"-2460"0"0,0 0 0 0 0,1 0 0 0 0,-1 0 0 0 0,0 0 0 0 0,1 1 0 0 0,-1-1 0 0 0,0 0 0 0 0,0 0 0 0 0,0 0 0 0 0,0 0 0 0 0,0 0 0 0 0,0 0 0 0 0,0 0 0 0 0,0 0 0 0 0,0 0 0 0 0,-1 2 0 0 0,-78 197 3635 0 0,5-17-2522 0 0,50-115-824 0 0,-16 50 12 0 0,40-117-452 0 0,-4 15-703 0 0,0-1 0 0 0,-10 22 1 0 0,9-59-5570 0 0,4 10 5176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13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 2736 0 0,'-6'-3'4068'0'0,"22"14"-2655"0"0,35 49-632 0 0,-15-17-437 0 0,30 29-31 0 0,102 87 0 0 0,-157-150-852 0 0,0-1-1 0 0,1 0 1 0 0,0-1 0 0 0,1 0-1 0 0,0-1 1 0 0,0 0 0 0 0,0-1-1 0 0,19 5 1 0 0,-18-5-1971 0 0,-10-4 1410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4:02.8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1 2308 0 0,'-2'201'4240'0'0,"0"-166"-3997"0"0,-2 0 1 0 0,-12 54 0 0 0,4-28 2 0 0,7-21-161 0 0,4-24-100 0 0,-1-1 1 0 0,-1 0-1 0 0,-5 16 1 0 0,8-16-4371 0 0,1-20 3142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20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0 896 0 0,'0'0'2000'0'0,"3"0"-1638"0"0,-1 0-314 0 0,-1 0 0 0 0,1 0 0 0 0,-1 0 1 0 0,1 1-1 0 0,0-1 0 0 0,-1 0 0 0 0,1 1 0 0 0,-1-1 1 0 0,0 1-1 0 0,1 0 0 0 0,-1-1 0 0 0,1 1 1 0 0,-1 0-1 0 0,0 0 0 0 0,1 0 0 0 0,-1 0 1 0 0,0 0-1 0 0,0 0 0 0 0,0 0 0 0 0,0 0 0 0 0,0 0 1 0 0,0 1-1 0 0,0-1 0 0 0,0 0 0 0 0,-1 1 1 0 0,1-1-1 0 0,0 0 0 0 0,-1 1 0 0 0,1-1 1 0 0,-1 1-1 0 0,1-1 0 0 0,-1 3 0 0 0,2 6 233 0 0,-1 1 0 0 0,-1-1 0 0 0,0 1-1 0 0,-1 11 1 0 0,0 4-154 0 0,0 5 43 0 0,-2-1 0 0 0,-1 1 1 0 0,-9 33-1 0 0,3-18 118 0 0,-29 269 1125 0 0,28-211-957 0 0,7-91-2000 0 0,1-24-2764 0 0,2 2 3098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21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1 170 2392 0 0,'1'-7'316'0'0,"0"1"0"0"0,0 1 0 0 0,1-1 0 0 0,0 0 0 0 0,0 0-1 0 0,0 1 1 0 0,1-1 0 0 0,0 1 0 0 0,0-1 0 0 0,0 1 0 0 0,0 0 0 0 0,5-4-1 0 0,7-9-61 0 0,29-28-1 0 0,-9 23 302 0 0,-34 22-507 0 0,1 1 1 0 0,0-1-1 0 0,0 0 1 0 0,0 0-1 0 0,0 1 1 0 0,-1-1-1 0 0,1 1 1 0 0,0 0-1 0 0,0 0 1 0 0,0-1-1 0 0,0 1 1 0 0,0 0-1 0 0,0 1 1 0 0,0-1-1 0 0,0 0 1 0 0,0 0-1 0 0,0 1 0 0 0,0-1 1 0 0,2 2-1 0 0,4 4 1 0 0,-1-1 0 0 0,0 1 0 0 0,0 0-1 0 0,-1 1 1 0 0,1-1 0 0 0,-2 1-1 0 0,1 1 1 0 0,-1-1 0 0 0,0 1-1 0 0,7 14 1 0 0,-6-8-1 0 0,0 1 0 0 0,-1-1 1 0 0,-1 1-1 0 0,0 0 0 0 0,4 29 0 0 0,-7-35-40 0 0,0-6-4 0 0,-1 1 0 0 0,1 0 0 0 0,-1 0 0 0 0,1 0-1 0 0,-1 0 1 0 0,-1 0 0 0 0,1 0 0 0 0,0 0 0 0 0,-1 0 0 0 0,0 0 0 0 0,-1 4 0 0 0,-6 8 7 0 0,0 1 1 0 0,-1-2-1 0 0,0 1 0 0 0,-1-1 1 0 0,-1 0-1 0 0,-13 13 0 0 0,-7 4 44 0 0,-49 41 0 0 0,50-52 128 0 0,23-17-86 0 0,1-1 0 0 0,0 1 0 0 0,1 1 0 0 0,-1-1 0 0 0,1 1 0 0 0,-8 9 0 0 0,6-1 243 0 0,15-9-153 0 0,-2-2-220 0 0,15 5 65 0 0,0 1 0 0 0,-1 1 1 0 0,0 1-1 0 0,-1 0 0 0 0,0 2 1 0 0,0 0-1 0 0,22 20 0 0 0,-17-12 70 0 0,41 44 0 0 0,-40-41-37 0 0,5 7-710 0 0,-29-30 514 0 0,-1 1 0 0 0,1-1 0 0 0,-1 0 0 0 0,1 1 0 0 0,-1-1 0 0 0,0 0-1 0 0,1 0 1 0 0,-1 1 0 0 0,1-1 0 0 0,-1 0 0 0 0,1 0 0 0 0,-1 0 0 0 0,1 0-1 0 0,-1 1 1 0 0,1-1 0 0 0,0 0 0 0 0,-1 0 0 0 0,1 0 0 0 0,-1 0 0 0 0,1 0 0 0 0,-1 0-1 0 0,1-1 1 0 0,-1 1 0 0 0,1 0 0 0 0,-1 0 0 0 0,1 0 0 0 0,-1 0 0 0 0,1-1-1 0 0,-1 1 1 0 0,1 0 0 0 0,-1 0 0 0 0,1-1 0 0 0,-1 1 0 0 0,0 0 0 0 0,1-1 0 0 0,-1 1-1 0 0,1-1 1 0 0,17-19-3142 0 0,-9 1 1961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22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0 182 988 0 0,'1'-4'3158'0'0,"0"-5"-2529"0"0,3 1-523 0 0,1 1-1 0 0,0 0 1 0 0,0 0 0 0 0,0 0-1 0 0,1 0 1 0 0,0 1 0 0 0,0 0 0 0 0,0 0-1 0 0,1 1 1 0 0,0-1 0 0 0,0 2-1 0 0,1-1 1 0 0,-1 1 0 0 0,1 0-1 0 0,0 0 1 0 0,0 1 0 0 0,13-3-1 0 0,-20 5 67 0 0,0 1-142 0 0,0-1 0 0 0,0 1-1 0 0,0 0 1 0 0,0-1-1 0 0,1 1 1 0 0,-1 0 0 0 0,0 0-1 0 0,0 0 1 0 0,0 0-1 0 0,0 0 1 0 0,0 0 0 0 0,0 0-1 0 0,0 0 1 0 0,0 0 0 0 0,0 0-1 0 0,0 1 1 0 0,0-1-1 0 0,0 0 1 0 0,0 1 0 0 0,0-1-1 0 0,0 1 1 0 0,0-1-1 0 0,0 1 1 0 0,0 0 0 0 0,1 0-1 0 0,16 12 197 0 0,10 11 359 0 0,-25-21-539 0 0,-1 0 1 0 0,1 0 0 0 0,0-1 0 0 0,-1 1 0 0 0,1-1 0 0 0,1 0 0 0 0,-1 0 0 0 0,0 0 0 0 0,0 0 0 0 0,1 0 0 0 0,-1-1 0 0 0,1 1-1 0 0,-1-1 1 0 0,1 0 0 0 0,5 1 0 0 0,-9-2 5 0 0,36 0 78 0 0,-34 0-127 0 0,0 0 1 0 0,0 0 0 0 0,1-1 0 0 0,-1 1 0 0 0,0-1-1 0 0,0 1 1 0 0,0-1 0 0 0,0 0 0 0 0,0 1 0 0 0,0-1 0 0 0,0 0-1 0 0,0 0 1 0 0,0-1 0 0 0,2-1 0 0 0,24-11 9 0 0,-14 10-134 0 0,-1-1 0 0 0,-1-1 0 0 0,18-9 0 0 0,-20 9-658 0 0,0 0 0 0 0,0-1 0 0 0,0-1 0 0 0,-1 0 0 0 0,0 0 0 0 0,-1 0 0 0 0,9-13 0 0 0,-10 10-521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27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1 888 0 0,'0'0'4850'0'0,"4"0"-4733"0"0,-3 0-107 0 0,-1 0 1 0 0,1 0 0 0 0,0 0-1 0 0,-1 0 1 0 0,1 1 0 0 0,0-1-1 0 0,-1 0 1 0 0,1 0 0 0 0,-1 0-1 0 0,1 1 1 0 0,0-1 0 0 0,-1 0-1 0 0,1 1 1 0 0,-1-1 0 0 0,1 0-1 0 0,-1 1 1 0 0,1-1 0 0 0,-1 1-1 0 0,1-1 1 0 0,-1 1 0 0 0,1-1-1 0 0,-1 1 1 0 0,1-1 0 0 0,-1 1-1 0 0,0-1 1 0 0,1 1 0 0 0,-1-1-1 0 0,0 2 1 0 0,1 23 481 0 0,-2-4-370 0 0,-7 95 472 0 0,8-95-491 0 0,1-12-73 0 0,-1 1-1 0 0,0-1 1 0 0,-1 0 0 0 0,0 0 0 0 0,-2 11-1 0 0,0-7-18 0 0,-13 64 186 0 0,14-5-2325 0 0,0-55-1609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28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89 1060 0 0,'-10'-1'3283'0'0,"16"-1"-1346"0"0,19-2-1020 0 0,7 2-677 0 0,0-1 0 0 0,0-2-1 0 0,43-11 1 0 0,-29 5-443 0 0,-25 6 69 0 0,6 0-1596 0 0,-1-2 0 0 0,37-13 0 0 0,-50 12 537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29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20 566 1576 0 0,'0'0'3383'0'0,"-3"4"-3019"0"0,1-2-283 0 0,0 0 0 0 0,0 0 1 0 0,1 1-1 0 0,0-1 0 0 0,-1 1 0 0 0,1-1 0 0 0,0 1 0 0 0,0-1 1 0 0,0 1-1 0 0,1 0 0 0 0,-1-1 0 0 0,0 1 0 0 0,1 0 0 0 0,0 0 0 0 0,0 0 1 0 0,0-1-1 0 0,0 6 0 0 0,0-7 170 0 0,0 23 254 0 0,1-20-472 0 0,-1-1 0 0 0,1 0-1 0 0,-1 1 1 0 0,1-1 0 0 0,0 0 0 0 0,0 0 0 0 0,1 0 0 0 0,-1 0-1 0 0,1 0 1 0 0,-1 0 0 0 0,1 0 0 0 0,0 0 0 0 0,0-1-1 0 0,0 1 1 0 0,0-1 0 0 0,1 1 0 0 0,-1-1 0 0 0,1 0-1 0 0,-1 0 1 0 0,1 0 0 0 0,0 0 0 0 0,3 1 0 0 0,-3-2-20 0 0,-1-1 1 0 0,0 0-1 0 0,0 0 1 0 0,1 0-1 0 0,-1-1 1 0 0,0 1-1 0 0,0 0 1 0 0,0-1-1 0 0,1 0 1 0 0,-1 1-1 0 0,0-1 0 0 0,0 0 1 0 0,0 0-1 0 0,3-2 1 0 0,28-19 40 0 0,-30 19-31 0 0,19-16 12 0 0,0-1-1 0 0,-2 0 1 0 0,0-2-1 0 0,-1-1 1 0 0,26-41-1 0 0,-11 8 45 0 0,40-89 0 0 0,-60 112-77 0 0,-2-1-1 0 0,0 0 1 0 0,11-64-1 0 0,-16 65 7 0 0,-4 24 38 0 0,-1-1 1 0 0,0 0 0 0 0,0-18-1 0 0,-2 27 50 0 0,-4-5-82 0 0,0 4-26 0 0,-1 10 5 0 0,1 0 18 0 0,-15 26 37 0 0,1 1 0 0 0,3 1-1 0 0,0 1 1 0 0,3 0 0 0 0,1 0 0 0 0,1 2 0 0 0,3-1 0 0 0,1 1 0 0 0,1 0 0 0 0,2 50 0 0 0,3-84-49 0 0,1 0 0 0 0,0 0 1 0 0,0 0-1 0 0,0 0 1 0 0,1 0-1 0 0,-1-1 0 0 0,1 1 1 0 0,0-1-1 0 0,1 1 1 0 0,-1-1-1 0 0,1 1 1 0 0,0-1-1 0 0,0 0 0 0 0,0 0 1 0 0,0-1-1 0 0,6 6 1 0 0,-7-8 2 0 0,0 0 1 0 0,0 0-1 0 0,0 0 1 0 0,0 0-1 0 0,0 0 1 0 0,0 0-1 0 0,0 0 1 0 0,0-1-1 0 0,0 1 1 0 0,0-1 0 0 0,1 1-1 0 0,-1-1 1 0 0,0 0-1 0 0,0 0 1 0 0,1 0-1 0 0,-1 0 1 0 0,0 0-1 0 0,0-1 1 0 0,0 1 0 0 0,1-1-1 0 0,-1 1 1 0 0,0-1-1 0 0,0 0 1 0 0,0 0-1 0 0,0 0 1 0 0,0 0-1 0 0,0 0 1 0 0,2-2-1 0 0,7-5-18 0 0,1-1-1 0 0,-1 0 1 0 0,15-16-1 0 0,-3 2-65 0 0,3 0 37 0 0,-2-1 0 0 0,0-2 0 0 0,-2 0 0 0 0,-1-1-1 0 0,21-37 1 0 0,-17 21-44 0 0,-2 0-1 0 0,-2-2 1 0 0,17-50-1 0 0,-33 80 126 0 0,-2 7 10 0 0,0-1-1 0 0,0 1 0 0 0,-1 0 1 0 0,0-1-1 0 0,1-9 0 0 0,-3 17-41 0 0,-7 9-11 0 0,1 1 15 0 0,0-1 0 0 0,0 1 0 0 0,1 0 0 0 0,0 0 1 0 0,-4 10-1 0 0,-23 66 109 0 0,24-63-78 0 0,-43 152 154 0 0,30-94-58 0 0,-13 75 7 0 0,28-130-444 0 0,-9 27-268 0 0,-1-23-4486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30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0 1248 0 0,'-2'58'4440'0'0,"0"6"-3327"0"0,1-50-942 0 0,1 0 1 0 0,-2-1-1 0 0,-4 21 1 0 0,-2 8 178 0 0,3-16-179 0 0,-2 0 1 0 0,-1 0-1 0 0,-13 27 0 0 0,-7 22 148 0 0,16-41-226 0 0,-27 51-1 0 0,27-61-370 0 0,7-14-1154 0 0,2-22-2971 0 0,3 5 3202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30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29 125 968 0 0,'2'-6'260'0'0,"1"0"0"0"0,0 0 0 0 0,1 1-1 0 0,-1 0 1 0 0,1 0 0 0 0,0 0 0 0 0,0 0 0 0 0,6-5 0 0 0,43-35 989 0 0,-34 31-705 0 0,-17 12-439 0 0,0 1 0 0 0,1 0 1 0 0,-1-1-1 0 0,0 1 1 0 0,1 0-1 0 0,-1 0 0 0 0,1 0 1 0 0,-1 1-1 0 0,1-1 0 0 0,0 0 1 0 0,3 1 589 0 0,-3 3-481 0 0,0 1-159 0 0,0 0 0 0 0,0-1-1 0 0,-1 1 1 0 0,0 0 0 0 0,0 0 0 0 0,0 1-1 0 0,0-1 1 0 0,-1 0 0 0 0,1 1 0 0 0,-1-1 0 0 0,0 0-1 0 0,-1 1 1 0 0,1 6 0 0 0,-1-2 2 0 0,0 0 0 0 0,-1 0 0 0 0,0 1 0 0 0,0-1 1 0 0,-1 0-1 0 0,-4 12 0 0 0,-2-1 38 0 0,0-1 0 0 0,-1 1 0 0 0,-1-1 0 0 0,-1-1 0 0 0,-19 26 0 0 0,22-34 13 0 0,0-1-1 0 0,0-1 0 0 0,-14 12 0 0 0,19-17-74 0 0,0 0 0 0 0,-1-1 0 0 0,0 1 0 0 0,1-1 0 0 0,-1 0-1 0 0,0 0 1 0 0,0-1 0 0 0,0 1 0 0 0,0-1 0 0 0,0 0 0 0 0,0 0 0 0 0,-9 1 0 0 0,13-2-84 0 0,0 0 0 0 0,-1 0 0 0 0,1 0 0 0 0,0 0 0 0 0,0 0 0 0 0,-1 0-1 0 0,1 0 1 0 0,0 0 0 0 0,0 0 0 0 0,-1 0 0 0 0,1 0 0 0 0,0 0 0 0 0,0 0 0 0 0,-1-1 0 0 0,1 1 0 0 0,0 0-1 0 0,0 0 1 0 0,-1 0 0 0 0,1 0 0 0 0,0 0 0 0 0,0-1 0 0 0,0 1 0 0 0,-1 0 0 0 0,1 0 0 0 0,0 0-1 0 0,0-1 1 0 0,0 1 0 0 0,0 0 0 0 0,0 0 0 0 0,-1-1 0 0 0,1 1 0 0 0,0 0 0 0 0,0 0 0 0 0,0-1-1 0 0,0 1 1 0 0,0 0 0 0 0,0 0 0 0 0,0-1 0 0 0,0 1 0 0 0,0 0 0 0 0,0 0 0 0 0,0-1 0 0 0,0 1 0 0 0,0 0-1 0 0,0 0 1 0 0,0-1 0 0 0,0 1 0 0 0,0 0 0 0 0,0 0 0 0 0,1-1 0 0 0,-1 1 0 0 0,0 0 0 0 0,0 0-1 0 0,0-1 1 0 0,0 1 0 0 0,0 0 0 0 0,1 0 0 0 0,-1 0 0 0 0,0-1 0 0 0,0 1 0 0 0,0 0 0 0 0,1 0-1 0 0,-1 0 1 0 0,1-1 0 0 0,12-12-4025 0 0,-6 11 2648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31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41 195 1688 0 0,'-4'7'1693'0'0,"13"-8"-734"0"0,12-9-137 0 0,12-18-96 0 0,-21 19-646 0 0,-1-1 1 0 0,0 0 0 0 0,-1 0 0 0 0,0-1 0 0 0,-1-1-1 0 0,0 1 1 0 0,8-15 0 0 0,-4-13 1659 0 0,-13 38-1733 0 0,0 1 0 0 0,0 0-1 0 0,0 0 1 0 0,0-1 0 0 0,0 1-1 0 0,0 0 1 0 0,1-1 0 0 0,-1 1-1 0 0,0 0 1 0 0,0-1 0 0 0,0 1 0 0 0,0 0-1 0 0,0-1 1 0 0,-1 1 0 0 0,1 0-1 0 0,0-1 1 0 0,0 1 0 0 0,0 0 0 0 0,0-1-1 0 0,0 1 1 0 0,0 0 0 0 0,0-1-1 0 0,-1 1 1 0 0,1 0 0 0 0,0 0-1 0 0,0-1 1 0 0,0 1 0 0 0,-1 0 0 0 0,1 0-1 0 0,0-1 1 0 0,0 1 0 0 0,-1 0-1 0 0,1-1 1 0 0,-1 0 6 0 0,0 0 1 0 0,0 0-1 0 0,0 0 0 0 0,0 0 1 0 0,0 0-1 0 0,0 0 0 0 0,0 1 1 0 0,0-1-1 0 0,0 0 0 0 0,-1 1 1 0 0,1-1-1 0 0,0 0 0 0 0,0 1 1 0 0,-1-1-1 0 0,1 1 0 0 0,0 0 1 0 0,-1-1-1 0 0,1 1 0 0 0,0 0 0 0 0,-1 0 1 0 0,1 0-1 0 0,-1 0 0 0 0,0 0 1 0 0,-1 1 9 0 0,0 0 1 0 0,0 0 0 0 0,0 0 0 0 0,0 0-1 0 0,0 0 1 0 0,1 0 0 0 0,-1 1-1 0 0,1 0 1 0 0,-1-1 0 0 0,-2 4 0 0 0,-3 1-7 0 0,1 1 0 0 0,1 0 0 0 0,-1 1 0 0 0,1 0 0 0 0,1-1 0 0 0,-6 11 0 0 0,0 3 30 0 0,0 0 1 0 0,2 0-1 0 0,-11 36 0 0 0,13-27-42 0 0,-3 45 1 0 0,-4 15 20 0 0,13-88-19 0 0,1 0 0 0 0,-1-1 1 0 0,1 1-1 0 0,0 0 0 0 0,-1 0 1 0 0,1 0-1 0 0,0-1 0 0 0,0 1 1 0 0,0 0-1 0 0,0 0 1 0 0,0 0-1 0 0,1 0 0 0 0,-1-1 1 0 0,0 1-1 0 0,1 0 0 0 0,-1 0 1 0 0,1-1-1 0 0,1 4 0 0 0,-1-4-13 0 0,0 0 0 0 0,0-1 0 0 0,0 1 0 0 0,0-1 0 0 0,0 1 0 0 0,0-1 0 0 0,0 0-1 0 0,0 1 1 0 0,0-1 0 0 0,0 0 0 0 0,0 1 0 0 0,0-1 0 0 0,0 0 0 0 0,0 0 0 0 0,0 0 0 0 0,0 0-1 0 0,0 0 1 0 0,0 0 0 0 0,0-1 0 0 0,0 1 0 0 0,0 0 0 0 0,2-1 0 0 0,6-2-261 0 0,0-1 1 0 0,-1 0-1 0 0,0 0 0 0 0,1-1 1 0 0,10-8-1 0 0,-19 13 261 0 0,6-4-677 0 0,1-1 0 0 0,-1 1-1 0 0,-1-1 1 0 0,1-1 0 0 0,-1 1 0 0 0,0-1 0 0 0,5-7 0 0 0,-5 3-613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31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53 1520 0 0,'7'-6'388'0'0,"0"0"0"0"0,1 1 0 0 0,-1-1-1 0 0,1 2 1 0 0,0-1 0 0 0,0 1 0 0 0,1 1 0 0 0,-1-1-1 0 0,1 1 1 0 0,0 1 0 0 0,15-3 968 0 0,-22 10-1074 0 0,0-3-252 0 0,0 0 0 0 0,-1 0 1 0 0,0 1-1 0 0,1-1 0 0 0,-1 1 0 0 0,0-1 1 0 0,0 1-1 0 0,-1-1 0 0 0,1 1 0 0 0,0 0 1 0 0,-1-1-1 0 0,0 1 0 0 0,1 0 0 0 0,-1 0 1 0 0,0-1-1 0 0,-1 1 0 0 0,1 0 0 0 0,0-1 0 0 0,-1 1 1 0 0,1 0-1 0 0,-1-1 0 0 0,-1 4 0 0 0,-12 28 125 0 0,0-2-1 0 0,-2 1 1 0 0,-30 42-1 0 0,4-2 237 0 0,41-73-378 0 0,1 1-1 0 0,-1 0 1 0 0,1-1 0 0 0,-1 1-1 0 0,1 0 1 0 0,0 0 0 0 0,-1 0-1 0 0,1-1 1 0 0,0 1-1 0 0,0 0 1 0 0,-1 0 0 0 0,1 0-1 0 0,0 0 1 0 0,0 0 0 0 0,0-1-1 0 0,0 1 1 0 0,0 0 0 0 0,0 0-1 0 0,0 0 1 0 0,1 0-1 0 0,-1 0 1 0 0,0-1 0 0 0,0 1-1 0 0,1 0 1 0 0,-1 0 0 0 0,0 0-1 0 0,1-1 1 0 0,-1 1 0 0 0,1 0-1 0 0,-1 0 1 0 0,1-1-1 0 0,-1 1 1 0 0,1 0 0 0 0,-1-1-1 0 0,1 1 1 0 0,0-1 0 0 0,-1 1-1 0 0,1-1 1 0 0,0 1-1 0 0,0-1 1 0 0,0 1 0 0 0,3 1 8 0 0,-1 0 0 0 0,0 0 0 0 0,1-1 1 0 0,-1 0-1 0 0,1 1 0 0 0,0-1 0 0 0,0 0 0 0 0,5 0 1 0 0,50 2-95 0 0,-29-2-1342 0 0,0 2-1 0 0,35 6 1 0 0,-46-1-1060 0 0,-12-3 1363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4:03.1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0 143 1280 0 0,'5'-12'357'0'0,"1"1"0"0"0,0 0-1 0 0,1 1 1 0 0,0-1 0 0 0,1 1 0 0 0,0 1-1 0 0,0-1 1 0 0,1 1 0 0 0,0 1 0 0 0,17-12-1 0 0,-21 16-215 0 0,1 1-1 0 0,-1 0 1 0 0,0 1-1 0 0,1-1 1 0 0,10-2-1 0 0,-15 5 156 0 0,1-1-239 0 0,0 1 0 0 0,1 0 0 0 0,-1 0 0 0 0,1 0 0 0 0,-1 0 0 0 0,1 0 1 0 0,-1 1-1 0 0,1-1 0 0 0,2 2 0 0 0,-3 0-35 0 0,-1 0-1 0 0,1-1 1 0 0,-1 1-1 0 0,0 0 1 0 0,0 0-1 0 0,0 0 1 0 0,0 0 0 0 0,0 0-1 0 0,-1 0 1 0 0,1 0-1 0 0,0 1 1 0 0,-1-1 0 0 0,0 0-1 0 0,1 0 1 0 0,-1 0-1 0 0,0 1 1 0 0,0-1-1 0 0,0 0 1 0 0,-1 0 0 0 0,1 0-1 0 0,0 1 1 0 0,-1-1-1 0 0,1 0 1 0 0,-1 0-1 0 0,0 0 1 0 0,0 0 0 0 0,0 0-1 0 0,0 0 1 0 0,-2 2-1 0 0,-4 12 57 0 0,1-1 97 0 0,-2 1 0 0 0,-17 27-1 0 0,0-12-296 0 0,34-52-4841 0 0,-7 15 3817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0:32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47 2064 0 0,'-10'13'5279'0'0,"14"-4"-2354"0"0,-1-8-2805 0 0,0 0 0 0 0,0 0 1 0 0,0-1-1 0 0,0 1 1 0 0,0 0-1 0 0,0-1 0 0 0,0 0 1 0 0,0 0-1 0 0,4 0 1 0 0,61-1 216 0 0,83-13 0 0 0,300-32 85 0 0,55 34-278 0 0,-478 13-267 0 0,1 1-1 0 0,55 13 1 0 0,-14-2-607 0 0,-45-5 16 0 0,-17-3-1481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44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1 252 1132 0 0,'0'0'5206'0'0,"2"2"-5065"0"0,-1-2-135 0 0,1 1-1 0 0,-1-1 1 0 0,0 1 0 0 0,0-1-1 0 0,0 0 1 0 0,1 0-1 0 0,-1 0 1 0 0,0 0-1 0 0,1 0 1 0 0,-1 0 0 0 0,0 0-1 0 0,0 0 1 0 0,1 0-1 0 0,-1-1 1 0 0,0 1 0 0 0,0 0-1 0 0,1-1 1 0 0,-1 1-1 0 0,0-1 1 0 0,0 1-1 0 0,0-1 1 0 0,0 0 0 0 0,0 1-1 0 0,0-1 1 0 0,0 0-1 0 0,0 0 1 0 0,0 0-1 0 0,1-1 1 0 0,37-37 5 0 0,-24 23 40 0 0,25-25 122 0 0,45-60 0 0 0,-65 84-85 0 0,4-6-181 0 0,-21 16 292 0 0,-5 7 85 0 0,-9 11-25 0 0,-2 4-179 0 0,1 2-1 0 0,1 0 1 0 0,1 0 0 0 0,0 1-1 0 0,2 0 1 0 0,-13 37 0 0 0,-22 122 545 0 0,15-54-434 0 0,19-83-62 0 0,1 1 0 0 0,-5 57 0 0 0,11-18-3162 0 0,2-75 1445 0 0,4-11-610 0 0,-2 1 1026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45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308 118 1036 0 0,'4'-8'4382'0'0,"3"-9"-3113"0"0,-7 11-959 0 0,0 0 0 0 0,1 0 0 0 0,0 0 0 0 0,0 0-1 0 0,1 0 1 0 0,2-7 0 0 0,-3 12 206 0 0,-1-3-27 0 0,0 2-430 0 0,0 1 0 0 0,0 0 0 0 0,1-1 0 0 0,-2 1 0 0 0,1-1 0 0 0,0 1 0 0 0,0-1 0 0 0,0 1-1 0 0,-1-1 1 0 0,1 1 0 0 0,0 0 0 0 0,-2-3 0 0 0,1 3-42 0 0,0-1 1 0 0,-1 1-1 0 0,1-1 0 0 0,0 1 1 0 0,0 0-1 0 0,-1 0 0 0 0,1 0 1 0 0,-1 0-1 0 0,1 0 1 0 0,-1 0-1 0 0,0 0 0 0 0,1 0 1 0 0,-1 1-1 0 0,0-1 0 0 0,0 1 1 0 0,1-1-1 0 0,-1 1 0 0 0,0 0 1 0 0,0-1-1 0 0,1 1 0 0 0,-1 0 1 0 0,0 0-1 0 0,0 0 0 0 0,0 1 1 0 0,0-1-1 0 0,1 0 1 0 0,-1 1-1 0 0,0-1 0 0 0,0 1 1 0 0,1 0-1 0 0,-1-1 0 0 0,-3 3 1 0 0,-10 8 21 0 0,0 1 0 0 0,0 0 0 0 0,1 1 0 0 0,1 1 0 0 0,0 0 0 0 0,1 1 0 0 0,0 0 0 0 0,-16 31 0 0 0,12-18-10 0 0,2 2 1 0 0,1 0 0 0 0,2 0-1 0 0,-12 48 1 0 0,19-60-3 0 0,1 1 1 0 0,0 0-1 0 0,0 23 0 0 0,4-31-19 0 0,1 1-1 0 0,1 0 1 0 0,0 0 0 0 0,0-1-1 0 0,1 0 1 0 0,0 0-1 0 0,1 0 1 0 0,0 0-1 0 0,13 18 1 0 0,-16-27-13 0 0,0 1 0 0 0,1-1 1 0 0,-1 0-1 0 0,0 0 0 0 0,1 0 1 0 0,0 0-1 0 0,0 0 0 0 0,-1 0 1 0 0,1-1-1 0 0,0 1 0 0 0,0-1 1 0 0,0 0-1 0 0,1 0 0 0 0,-1 0 1 0 0,0-1-1 0 0,0 1 0 0 0,0-1 1 0 0,7 1-1 0 0,-9-1 23 0 0,23-5-67 0 0,-15-2 31 0 0,0 0 0 0 0,0 0 0 0 0,14-18 0 0 0,-20 22 18 0 0,0-1 0 0 0,0 0-1 0 0,0 0 1 0 0,-1 0 0 0 0,1 0 0 0 0,-1 0-1 0 0,0-1 1 0 0,0 1 0 0 0,0-1-1 0 0,-1 1 1 0 0,0-1 0 0 0,0 0 0 0 0,1-6-1 0 0,-3 10 1 0 0,0 0-1 0 0,0 0 1 0 0,-1 0-1 0 0,1 0 0 0 0,0 0 1 0 0,0 1-1 0 0,-1-1 0 0 0,1 0 1 0 0,0 1-1 0 0,-1-1 1 0 0,1 1-1 0 0,-1-1 0 0 0,-2 0 1 0 0,2 1-6 0 0,-1-1 0 0 0,0 1 0 0 0,0 0 0 0 0,1 0 0 0 0,-1 0 0 0 0,0 0 0 0 0,0 0 1 0 0,1 1-1 0 0,-1-1 0 0 0,0 1 0 0 0,1 0 0 0 0,-1-1 0 0 0,-3 3 0 0 0,-33 17-50 0 0,29-13 37 0 0,-6 2 30 0 0,1 1 0 0 0,0 0-1 0 0,-21 21 1 0 0,29-24-81 0 0,0 0 1 0 0,0 1-1 0 0,1-1 1 0 0,0 1-1 0 0,0 0 1 0 0,1 1-1 0 0,0-1 1 0 0,-5 12-1 0 0,10-19-57 0 0,-1 0 0 0 0,1 1 0 0 0,0-1 0 0 0,-1 0 0 0 0,1 0 0 0 0,0 1 0 0 0,0-1 0 0 0,0 0 0 0 0,-1 0 0 0 0,1 1 0 0 0,1-1 0 0 0,-1 0 0 0 0,0 0 1 0 0,0 1-1 0 0,0-1 0 0 0,1 0 0 0 0,-1 0 0 0 0,0 1 0 0 0,1-1 0 0 0,-1 0 0 0 0,1 0 0 0 0,0 0 0 0 0,-1 0 0 0 0,1 0 0 0 0,0 0 0 0 0,1 1 0 0 0,-1-1-97 0 0,1 0 0 0 0,-1 0 0 0 0,1 0-1 0 0,0 0 1 0 0,0 0 0 0 0,-1-1 0 0 0,1 1 0 0 0,0-1-1 0 0,0 1 1 0 0,0-1 0 0 0,0 0 0 0 0,-1 0 0 0 0,1 0 0 0 0,0 0-1 0 0,0 0 1 0 0,0 0 0 0 0,0 0 0 0 0,0 0 0 0 0,2-2 0 0 0,20-4-1216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45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5 976 0 0,'0'-4'3505'0'0,"0"15"-2108"0"0,-131 333 2168 0 0,125-330-3556 0 0,-2 3-49 0 0,1 0 0 0 0,1 1 0 0 0,1 0 0 0 0,0 0 0 0 0,1 0 0 0 0,-1 22 0 0 0,25-60-6124 0 0,-9 5 5076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45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 1600 0 0,'5'25'3724'0'0,"-8"14"-2946"0"0,-2-1 0 0 0,-1 1 1 0 0,-22 71-1 0 0,-15 51-875 0 0,43-160-60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46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16 171 2536 0 0,'-14'-9'2584'0'0,"14"9"-2527"0"0,0 0 0 0 0,-1-1 0 0 0,1 1 0 0 0,0 0 0 0 0,0 0 0 0 0,0 0 0 0 0,0 0 0 0 0,0-1 0 0 0,0 1 0 0 0,0 0 0 0 0,0 0 0 0 0,0 0 0 0 0,0-1 0 0 0,0 1 0 0 0,0 0 0 0 0,0 0-1 0 0,0 0 1 0 0,0 0 0 0 0,0-1 0 0 0,0 1 0 0 0,0 0 0 0 0,0 0 0 0 0,0 0 0 0 0,0-1 0 0 0,0 1 0 0 0,0 0 0 0 0,1 0 0 0 0,-1 0 0 0 0,0 0 0 0 0,0 0 0 0 0,0-1 0 0 0,0 1 0 0 0,0 0 0 0 0,0 0 0 0 0,1 0 0 0 0,-1 0 0 0 0,0 0-1 0 0,0 0 1 0 0,0-1 0 0 0,30-7 2486 0 0,-16 5-2622 0 0,223-67 2039 0 0,-211 60-2151 0 0,52-28 0 0 0,-37 13-5323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47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514 90 1816 0 0,'3'0'479'0'0,"11"0"-17"0"0,-10 0 369 0 0,0-3-435 0 0,-2 2-300 0 0,0 0-1 0 0,0 0 1 0 0,0-1 0 0 0,0 1-1 0 0,0-1 1 0 0,0 0-1 0 0,-1 1 1 0 0,1-1-1 0 0,0 0 1 0 0,-1 0-1 0 0,1 0 1 0 0,-1 0 0 0 0,0 0-1 0 0,0-1 1 0 0,0 1-1 0 0,0 0 1 0 0,0 0-1 0 0,0-1 1 0 0,-1 1-1 0 0,1-1 1 0 0,-1 1 0 0 0,1 0-1 0 0,-1-1 1 0 0,0-2-1 0 0,0 4 303 0 0,0-2 83 0 0,-3-16 510 0 0,2 18-979 0 0,1 0-1 0 0,-1 0 0 0 0,0 0 0 0 0,0 0 1 0 0,0 1-1 0 0,0-1 0 0 0,0 0 0 0 0,0 1 0 0 0,0-1 1 0 0,0 1-1 0 0,0-1 0 0 0,0 1 0 0 0,0-1 1 0 0,0 1-1 0 0,0 0 0 0 0,0-1 0 0 0,0 1 0 0 0,0 0 1 0 0,0 0-1 0 0,-1 0 0 0 0,1 0 0 0 0,0 0 1 0 0,0 0-1 0 0,0 0 0 0 0,0 0 0 0 0,0 0 0 0 0,-1 1 1 0 0,1-1-1 0 0,0 0 0 0 0,0 1 0 0 0,0-1 1 0 0,0 1-1 0 0,0-1 0 0 0,0 1 0 0 0,0 0 0 0 0,0-1 1 0 0,0 1-1 0 0,1 0 0 0 0,-1 0 0 0 0,0 0 1 0 0,-1 1-1 0 0,-9 10 14 0 0,0 0 0 0 0,1 1 1 0 0,1 0-1 0 0,0 1 0 0 0,1 0 0 0 0,-9 18 0 0 0,1 6 37 0 0,-17 53 0 0 0,19-36-36 0 0,2 0 0 0 0,2 0 0 0 0,-3 78 0 0 0,10 173 173 0 0,4-179-11 0 0,-1-113-166 0 0,-1 0 0 0 0,0 0 0 0 0,-7 28 0 0 0,-3 27 39 0 0,-15 98 138 0 0,3-28 11 0 0,20-118-144 0 0,-1 1 1 0 0,-1-1 0 0 0,-7 20-1 0 0,9-31-22 0 0,-1-1 0 0 0,0 0 0 0 0,-1 0 0 0 0,1 0 0 0 0,-2 0 0 0 0,1-1 0 0 0,-1 1 0 0 0,-12 11 0 0 0,15-17-11 0 0,-1 0 0 0 0,0-1 0 0 0,0 1 0 0 0,0-1 0 0 0,0 0 0 0 0,0 0 0 0 0,0 0 0 0 0,-1 0 0 0 0,1-1 0 0 0,-1 1 0 0 0,1-1 0 0 0,-6 0 0 0 0,-6 1 135 0 0,0-1 0 0 0,-20-2 0 0 0,6 0-216 0 0,29 1-50 0 0,-1 0-1 0 0,0 0 1 0 0,0 0 0 0 0,1-1-1 0 0,-1 1 1 0 0,0 0 0 0 0,1-1-1 0 0,-1 0 1 0 0,1 1 0 0 0,-1-1-1 0 0,1 0 1 0 0,-1 0 0 0 0,1 0-1 0 0,-1 0 1 0 0,1 0-1 0 0,0 0 1 0 0,0 0 0 0 0,-1 0-1 0 0,1-1 1 0 0,0 1 0 0 0,0 0-1 0 0,0-1 1 0 0,0 1 0 0 0,1-1-1 0 0,-2-2 1 0 0,0 0-339 0 0,1 1 0 0 0,0-1 0 0 0,1 1 0 0 0,-1-1 1 0 0,0 1-1 0 0,1-1 0 0 0,0 0 0 0 0,0 1 0 0 0,0-1 0 0 0,0 0 0 0 0,1 1 0 0 0,-1-1 0 0 0,3-5 1 0 0,10-28-850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54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1 763 1164 0 0,'23'-1'2783'0'0,"12"2"-1214"0"0,-33-1-1539 0 0,0 1 0 0 0,-1 0 0 0 0,1 0-1 0 0,0-1 1 0 0,-1 1 0 0 0,1 0-1 0 0,-1 0 1 0 0,1 1 0 0 0,-1-1 0 0 0,0 0-1 0 0,1 0 1 0 0,-1 1 0 0 0,0-1-1 0 0,0 0 1 0 0,0 1 0 0 0,0 0 0 0 0,1 2-1 0 0,8 14 152 0 0,-5-6 64 0 0,2 0-1 0 0,0 0 1 0 0,0 0 0 0 0,15 17-1 0 0,-22-29-235 0 0,0 0 0 0 0,1 0 0 0 0,-1 0 0 0 0,0 1 0 0 0,0-1 0 0 0,0 0-1 0 0,1 0 1 0 0,-1 0 0 0 0,0 0 0 0 0,0 0 0 0 0,1 0 0 0 0,-1 0 0 0 0,0 1-1 0 0,0-1 1 0 0,1 0 0 0 0,-1 0 0 0 0,0 0 0 0 0,0 0 0 0 0,1 0 0 0 0,-1 0 0 0 0,0 0-1 0 0,0 0 1 0 0,1 0 0 0 0,-1 0 0 0 0,0-1 0 0 0,0 1 0 0 0,1 0 0 0 0,-1 0-1 0 0,0 0 1 0 0,0 0 0 0 0,1 0 0 0 0,-1 0 0 0 0,0 0 0 0 0,0-1 0 0 0,1 1 0 0 0,-1 0-1 0 0,0 0 1 0 0,0 0 0 0 0,0-1 0 0 0,0 1 0 0 0,1 0 0 0 0,-1 0 0 0 0,0 0-1 0 0,0-1 1 0 0,8-17 96 0 0,-2-20 101 0 0,-4-99 4 0 0,-3 73-188 0 0,1 56-24 0 0,-1 0 1 0 0,1 0-1 0 0,-1 1 0 0 0,-1-1 1 0 0,-2-9-1 0 0,1 9 1 0 0,2 0 1 0 0,-1 1-1 0 0,1-1 1 0 0,0 0-1 0 0,0-11 0 0 0,2 1 55 0 0,-2 0 0 0 0,0 0-1 0 0,-1 0 1 0 0,0 0 0 0 0,-9-26-1 0 0,-20-48 392 0 0,27 79-357 0 0,1 0 0 0 0,0 0 1 0 0,-1-19-1 0 0,-1 0 35 0 0,5 30-121 0 0,-1 0 0 0 0,1 0 0 0 0,0 0 0 0 0,0 0 0 0 0,0 0 0 0 0,0 0 0 0 0,1 0 0 0 0,-1 0 0 0 0,1 0-1 0 0,-1 0 1 0 0,1 0 0 0 0,-1 1 0 0 0,1-1 0 0 0,0 0 0 0 0,0 0 0 0 0,0 1 0 0 0,0-1 0 0 0,0 0 0 0 0,0 1 0 0 0,1-1 0 0 0,-1 1-1 0 0,0 0 1 0 0,1-1 0 0 0,-1 1 0 0 0,1 0 0 0 0,0 0 0 0 0,-1 0 0 0 0,1 0 0 0 0,0 0 0 0 0,3-1 0 0 0,6-3 9 0 0,1 1 1 0 0,0 1 0 0 0,0 0 0 0 0,13-1-1 0 0,-2-1 29 0 0,105-20-13 0 0,153-10-1 0 0,-266 34-49 0 0,21-1-441 0 0,0-1 0 0 0,0-2 0 0 0,65-18 1 0 0,-95 21 1 0 0,-5 2 357 0 0,-1 0 0 0 0,1 0 0 0 0,0 0 0 0 0,-1 0 0 0 0,1 0-1 0 0,0 0 1 0 0,-1 0 0 0 0,1-1 0 0 0,-1 1 0 0 0,1 0 0 0 0,0 0 0 0 0,-1-1 0 0 0,1 1-1 0 0,-1 0 1 0 0,1-1 0 0 0,0 1 0 0 0,-1 0 0 0 0,1-1 0 0 0,-1 1 0 0 0,0-1 0 0 0,1 1-1 0 0,-1-1 1 0 0,1 1 0 0 0,0-2 0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54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1948 0 0,'6'0'500'0'0,"-2"0"-68"0"0,4 0 8 0 0,-2 0-176 0 0,5 4 36 0 0,-5-6-40 0 0,4 2 32 0 0,1 0-72 0 0,-1 0 300 0 0,2 0-316 0 0,-1 0-456 0 0,-1 0-188 0 0,23-15-412 0 0,-14 13 52 0 0,1-2 36 0 0,-7 2-360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55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1 180 1268 0 0,'0'14'748'0'0,"1"-1"0"0"0,0 0 0 0 0,5 22 0 0 0,-5-31-677 0 0,0 0 0 0 0,0-1 0 0 0,0 1 0 0 0,1 0 1 0 0,-1-1-1 0 0,1 1 0 0 0,0-1 0 0 0,0 0 0 0 0,0 0 0 0 0,0 0 0 0 0,0 0 1 0 0,1 0-1 0 0,-1 0 0 0 0,1 0 0 0 0,0-1 0 0 0,0 1 0 0 0,5 2 1 0 0,-3-4-28 0 0,0 0 0 0 0,0 0 1 0 0,-1-1-1 0 0,1 0 0 0 0,0 0 1 0 0,0 0-1 0 0,0 0 0 0 0,0-1 1 0 0,-1 0-1 0 0,1 0 0 0 0,0 0 1 0 0,-1-1-1 0 0,1 0 1 0 0,-1 1-1 0 0,6-4 0 0 0,-4 2-61 0 0,13-5 36 0 0,1-1 1 0 0,-1-1 0 0 0,0-1 0 0 0,-1-1 0 0 0,29-24 0 0 0,-37 27 33 0 0,-1 1 1 0 0,0-2 0 0 0,-1 1-1 0 0,0-1 1 0 0,-1 0 0 0 0,0-1-1 0 0,0 1 1 0 0,-1-2 0 0 0,-1 1-1 0 0,9-24 1 0 0,-13 33-26 0 0,-1 0 0 0 0,1-1 0 0 0,-1 1 1 0 0,0 0-1 0 0,1-1 0 0 0,-1 1 0 0 0,0-1 0 0 0,0 1 1 0 0,-1 0-1 0 0,1-1 0 0 0,0 1 0 0 0,-1 0 0 0 0,1-1 0 0 0,-1 1 1 0 0,0 0-1 0 0,0 0 0 0 0,0-1 0 0 0,0 1 0 0 0,0 0 0 0 0,0 0 1 0 0,-1 0-1 0 0,1 0 0 0 0,-1 1 0 0 0,1-1 0 0 0,-1 0 1 0 0,0 1-1 0 0,0-1 0 0 0,1 1 0 0 0,-1-1 0 0 0,0 1 0 0 0,0 0 1 0 0,0 0-1 0 0,-1 0 0 0 0,-2-1 0 0 0,0 0-10 0 0,-1 0 0 0 0,0 0 0 0 0,1 1 0 0 0,-1 0 0 0 0,0 0 0 0 0,0 0 0 0 0,0 1 0 0 0,0 0 0 0 0,0 0 0 0 0,0 0 0 0 0,0 1 0 0 0,0 0-1 0 0,-8 2 1 0 0,0 3-122 0 0,-1 1 0 0 0,2 1 0 0 0,-1 0 0 0 0,1 0 0 0 0,-21 18 0 0 0,26-20-513 0 0,1 1 0 0 0,0 0-1 0 0,0 0 1 0 0,0 1 0 0 0,1 0 0 0 0,-7 10-1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4:03.7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1 233 896 0 0,'3'-1'191'0'0,"0"0"-1"0"0,0 0 1 0 0,0 0 0 0 0,0 0-1 0 0,-1 0 1 0 0,1-1 0 0 0,0 1-1 0 0,0-1 1 0 0,-1 0 0 0 0,1 0-1 0 0,3-3 1 0 0,24-25 618 0 0,20-35 369 0 0,-46 59-1065 0 0,-1 1 1 0 0,0 0 0 0 0,-1-1 0 0 0,1 1 0 0 0,-1-1 0 0 0,0 0-1 0 0,0 0 1 0 0,-1 0 0 0 0,0 0 0 0 0,1-10 0 0 0,-2 14-16 0 0,1-1-26 0 0,-1 0 0 0 0,0-1 0 0 0,0 1 0 0 0,0 0 0 0 0,-1 0-1 0 0,1-1 1 0 0,-1 1 0 0 0,-1-4 0 0 0,1 6-70 0 0,0 0 0 0 0,0 0 0 0 0,-1 0 0 0 0,1 0 0 0 0,0 0 0 0 0,-1 1 1 0 0,1-1-1 0 0,-1 0 0 0 0,1 1 0 0 0,-1-1 0 0 0,1 1 0 0 0,-1 0 0 0 0,1 0 0 0 0,-1-1 0 0 0,1 1 0 0 0,-1 0 0 0 0,0 0 0 0 0,1 1 0 0 0,-1-1 1 0 0,1 0-1 0 0,-1 0 0 0 0,1 1 0 0 0,-1-1 0 0 0,1 1 0 0 0,-1-1 0 0 0,1 1 0 0 0,-1 0 0 0 0,1-1 0 0 0,0 1 0 0 0,-1 0 0 0 0,1 0 0 0 0,0 0 1 0 0,0 0-1 0 0,0 0 0 0 0,0 0 0 0 0,0 0 0 0 0,0 1 0 0 0,0-1 0 0 0,0 0 0 0 0,0 1 0 0 0,0-1 0 0 0,1 0 0 0 0,-2 3 0 0 0,-7 16 92 0 0,1 0-1 0 0,0 1 0 0 0,2-1 1 0 0,0 1-1 0 0,1 1 0 0 0,1-1 1 0 0,2 1-1 0 0,0 0 0 0 0,2 42 1 0 0,0-61-81 0 0,1 0 1 0 0,-1 1 0 0 0,1-1-1 0 0,0 0 1 0 0,1 1-1 0 0,-1-1 1 0 0,0 0 0 0 0,3 4-1 0 0,10 29 168 0 0,-14-35-175 0 0,0 0 0 0 0,0 1-1 0 0,0-1 1 0 0,1 0 0 0 0,-1 1 0 0 0,0-1 0 0 0,1 0-1 0 0,-1 1 1 0 0,1-1 0 0 0,0 0 0 0 0,-1 0-1 0 0,1 0 1 0 0,0 1 0 0 0,0-1 0 0 0,0 0-1 0 0,0 0 1 0 0,0 0 0 0 0,0 0 0 0 0,0-1 0 0 0,0 1-1 0 0,0 0 1 0 0,0 0 0 0 0,0 0 0 0 0,0-1-1 0 0,1 1 1 0 0,-1-1 0 0 0,0 1 0 0 0,1-1 0 0 0,-1 0-1 0 0,0 1 1 0 0,1-1 0 0 0,-1 0 0 0 0,0 0-1 0 0,1 0 1 0 0,-1 0 0 0 0,0 0 0 0 0,1 0-1 0 0,-1 0 1 0 0,1 0 0 0 0,0-1 0 0 0,8-1-28 0 0,0-1 1 0 0,-1-1-1 0 0,1 1 0 0 0,13-9 1 0 0,-6 4-113 0 0,-4 1-780 0 0,-1 0 0 0 0,0-1 0 0 0,0-1 0 0 0,-1 0 0 0 0,15-15 0 0 0,-26 23 841 0 0,7-6-885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55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407 1 1164 0 0,'-9'38'861'0'0,"2"-1"0"0"0,1 2 0 0 0,3-1 0 0 0,1 68 0 0 0,2-92-794 0 0,1 0 0 0 0,0 0 0 0 0,1 0 0 0 0,4 14 0 0 0,-2-9 47 0 0,3 37 0 0 0,1 237 945 0 0,-9-266-939 0 0,-2 0 0 0 0,-1-1 1 0 0,0 1-1 0 0,-15 44 0 0 0,7-29 105 0 0,6-18-42 0 0,-2-1-1 0 0,0-1 0 0 0,-1 1 0 0 0,-16 25 0 0 0,17-34-15 0 0,-1 0-1 0 0,-1-1 0 0 0,0-1 0 0 0,-1 0 1 0 0,0 0-1 0 0,-1-1 0 0 0,-17 13 0 0 0,23-20-98 0 0,1 0 0 0 0,-1-1-1 0 0,0 0 1 0 0,-1 0-1 0 0,-6 3 1 0 0,10-5-19 0 0,1 0 0 0 0,-1-1 0 0 0,0 1 0 0 0,0-1 0 0 0,0 1 0 0 0,0-1 0 0 0,0 0 0 0 0,0 0 0 0 0,0 0 0 0 0,0 0 0 0 0,1 0 0 0 0,-1-1 0 0 0,0 0 0 0 0,0 1-1 0 0,0-1 1 0 0,-4-2 0 0 0,-1-2 4 0 0,1 0 0 0 0,0-1 0 0 0,0 0 0 0 0,1 0 0 0 0,-1 0-1 0 0,1-1 1 0 0,1 1 0 0 0,-1-2 0 0 0,1 1 0 0 0,1 0 0 0 0,-1-1-1 0 0,1 0 1 0 0,1 0 0 0 0,-1 0 0 0 0,-2-12 0 0 0,0-2-72 0 0,0 0 0 0 0,2 0 0 0 0,0-1 1 0 0,2 1-1 0 0,0-28 0 0 0,3 33-310 0 0,1 1 0 0 0,1-1-1 0 0,0 1 1 0 0,1 0 0 0 0,1 0 0 0 0,0 0-1 0 0,1 0 1 0 0,14-26 0 0 0,7-4-2689 0 0,47-64 0 0 0,-46 74 1744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56.1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1 856 0 0,'1'6'4832'0'0,"0"22"-3774"0"0,-4 17-339 0 0,-10 55 0 0 0,-37 204 443 0 0,38-112-202 0 0,12-187-836 0 0,1-7-41 0 0,2-17-6 0 0,1-30-87 0 0,-4 43 21 0 0,-3-46 58 0 0,2 49-70 0 0,1 0 1 0 0,-1 0-1 0 0,0 0 1 0 0,-1 0-1 0 0,1 0 1 0 0,0 0-1 0 0,-1 0 1 0 0,0 1-1 0 0,1-1 1 0 0,-1 0 0 0 0,0 1-1 0 0,-4-4 1 0 0,0 1 10 0 0,0 0 0 0 0,0 1-1 0 0,0 0 1 0 0,-1 0 0 0 0,1 1 0 0 0,-1 0 0 0 0,0 0 0 0 0,0 0 0 0 0,0 1 0 0 0,0 0 0 0 0,-1 1 0 0 0,1 0 0 0 0,0 0 0 0 0,-1 0 0 0 0,1 1 0 0 0,-1 0 0 0 0,1 0-1 0 0,-1 1 1 0 0,-12 2 0 0 0,6 0-14 0 0,1 1 0 0 0,-1 0-1 0 0,1 1 1 0 0,0 0-1 0 0,0 1 1 0 0,1 0 0 0 0,-1 1-1 0 0,1 0 1 0 0,-13 12-1 0 0,20-15 7 0 0,0 0-1 0 0,1 1 1 0 0,0-1-1 0 0,0 1 1 0 0,0-1-1 0 0,1 1 0 0 0,0 0 1 0 0,0 1-1 0 0,0-1 1 0 0,0 1-1 0 0,1-1 1 0 0,0 1-1 0 0,0 0 0 0 0,1-1 1 0 0,-1 1-1 0 0,1 0 1 0 0,0 0-1 0 0,1 11 1 0 0,0-14-2 0 0,1-1 0 0 0,0 1 0 0 0,0-1 0 0 0,0 0 0 0 0,0 1 0 0 0,0-1 0 0 0,0 0 1 0 0,1 0-1 0 0,-1 0 0 0 0,1 0 0 0 0,-1 0 0 0 0,1 0 0 0 0,0 0 0 0 0,0-1 0 0 0,0 1 1 0 0,0-1-1 0 0,4 3 0 0 0,2 1 9 0 0,0 0 0 0 0,-1-1 1 0 0,17 7-1 0 0,-15-9-30 0 0,0 1 1 0 0,0-1-1 0 0,0-1 0 0 0,1 0 1 0 0,-1 0-1 0 0,0-1 0 0 0,1 0 1 0 0,-1 0-1 0 0,15-3 1 0 0,-3-2-299 0 0,1-1 0 0 0,35-14 0 0 0,-43 14-900 0 0,-1-1 1 0 0,0 0 0 0 0,0-1 0 0 0,-1-1 0 0 0,18-15 0 0 0,-18 12-281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56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13 1412 0 0,'0'-1'163'0'0,"0"1"-1"0"0,0-1 1 0 0,0 1 0 0 0,1-1-1 0 0,-1 0 1 0 0,0 1-1 0 0,0-1 1 0 0,0 1 0 0 0,1-1-1 0 0,-1 1 1 0 0,0-1 0 0 0,0 1-1 0 0,1-1 1 0 0,-1 1-1 0 0,1 0 1 0 0,-1-1 0 0 0,0 1-1 0 0,1-1 1 0 0,-1 1-1 0 0,1 0 1 0 0,-1-1 0 0 0,1 1-1 0 0,-1 0 1 0 0,1 0 0 0 0,-1-1-1 0 0,2 1 468 0 0,-7 49 1421 0 0,-9 6-1355 0 0,14-53-690 0 0,-1 0-1 0 0,0 0 0 0 0,1 1 0 0 0,-1-1 0 0 0,1 0 0 0 0,0 0 0 0 0,-1 1 0 0 0,1-1 0 0 0,0 0 1 0 0,0 1-1 0 0,1-1 0 0 0,-1 0 0 0 0,1 1 0 0 0,-1-1 0 0 0,1 0 0 0 0,-1 0 0 0 0,1 0 0 0 0,0 1 1 0 0,0-1-1 0 0,0 0 0 0 0,1 0 0 0 0,-1 0 0 0 0,0-1 0 0 0,1 1 0 0 0,-1 0 0 0 0,1 0 0 0 0,-1-1 1 0 0,1 1-1 0 0,3 2 0 0 0,-3-4-27 0 0,1 0 0 0 0,-1 1 0 0 0,0-1 0 0 0,0 0 0 0 0,1 0 1 0 0,-1 0-1 0 0,0 0 0 0 0,1-1 0 0 0,-1 1 0 0 0,0 0 0 0 0,0-1 0 0 0,1 0 0 0 0,-1 0 1 0 0,0 1-1 0 0,0-1 0 0 0,0 0 0 0 0,0-1 0 0 0,0 1 0 0 0,0 0 0 0 0,0-1 1 0 0,2-2-1 0 0,38-35-333 0 0,-41 38 348 0 0,16-25-112 0 0,-16 25 177 0 0,0-11 500 0 0,-49 197 301 0 0,47-178-966 0 0,0 0-1 0 0,0 0 1 0 0,0 1-1 0 0,1-1 1 0 0,0 0-1 0 0,0 0 1 0 0,2 8-1 0 0,-1 14-5697 0 0,-1-21 4578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57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1 1324 0 0,'1'1'243'0'0,"0"0"0"0"0,-1 0-1 0 0,1 0 1 0 0,-1 0 0 0 0,0 0 0 0 0,1 0 0 0 0,-1 1-1 0 0,0-1 1 0 0,1 0 0 0 0,-1 0 0 0 0,0 1-1 0 0,0-1 1 0 0,0 0 0 0 0,0 0 0 0 0,0 1-1 0 0,-1-1 1 0 0,1 0 0 0 0,-1 1 0 0 0,-6 28 214 0 0,4-22-131 0 0,-20 63 92 0 0,-3-1 0 0 0,-4-1 0 0 0,-2-2 1 0 0,-41 63-1 0 0,65-116-681 0 0,-13 24-55 0 0,20-37 78 0 0,0 1 1 0 0,0-1-1 0 0,0 0 1 0 0,0 1-1 0 0,-1-1 1 0 0,1 0-1 0 0,0 0 1 0 0,0 0-1 0 0,-1 0 1 0 0,1 0-1 0 0,-1 0 1 0 0,1 0-1 0 0,-1 0 1 0 0,1 0-1 0 0,-1-1 1 0 0,1 1-1 0 0,-1 0 1 0 0,-2 0-1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57.5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8 976 0 0,'0'0'191'0'0,"0"-1"-1"0"0,-1 1 1 0 0,1-1-1 0 0,-1 1 1 0 0,1-1 0 0 0,0 1-1 0 0,-1-1 1 0 0,1 1-1 0 0,-1 0 1 0 0,1-1 0 0 0,-1 1-1 0 0,1 0 1 0 0,-1-1-1 0 0,0 1 1 0 0,1 0 0 0 0,-1-1-1 0 0,1 1 1 0 0,-1 0-1 0 0,0 0 1 0 0,0 0 0 0 0,1 0-131 0 0,-1 0 1 0 0,1 0 0 0 0,0 1 0 0 0,-1-1 0 0 0,1 0 0 0 0,0 1 0 0 0,0-1 0 0 0,-1 0 0 0 0,1 1-1 0 0,0-1 1 0 0,0 0 0 0 0,-1 1 0 0 0,1-1 0 0 0,0 0 0 0 0,0 1 0 0 0,0-1 0 0 0,0 1 0 0 0,0-1 0 0 0,0 0-1 0 0,0 1 1 0 0,0-1 0 0 0,0 1 0 0 0,0-1 0 0 0,0 0 0 0 0,0 1 0 0 0,0-1 0 0 0,0 1 0 0 0,0-1-1 0 0,0 0 1 0 0,0 1 0 0 0,0-1 0 0 0,0 0 0 0 0,1 1 0 0 0,-1-1 0 0 0,1 1 0 0 0,2 10 151 0 0,1-1-1 0 0,0 0 1 0 0,1 0 0 0 0,0-1 0 0 0,1 1 0 0 0,0-1 0 0 0,0 0-1 0 0,1-1 1 0 0,9 10 0 0 0,13 10 110 0 0,37 29-1 0 0,-28-25-68 0 0,-13-14-465 0 0,0-1-1 0 0,0 0 1 0 0,43 19 0 0 0,20 11-4938 0 0,-78-39 3876 0 0,-5-2 22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1:58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1 1016 0 0,'0'0'2483'0'0,"3"0"-2027"0"0,12 0 1452 0 0,-12 4-1648 0 0,0-1-196 0 0,-2-1-47 0 0,0-1-1 0 0,0 0 1 0 0,0 0 0 0 0,0 0-1 0 0,-1 1 1 0 0,1-1 0 0 0,0 1-1 0 0,0-1 1 0 0,-1 0-1 0 0,1 1 1 0 0,-1-1 0 0 0,0 1-1 0 0,1-1 1 0 0,-1 1-1 0 0,0-1 1 0 0,0 1 0 0 0,0 0-1 0 0,0-1 1 0 0,0 1 0 0 0,0-1-1 0 0,0 1 1 0 0,-1-1-1 0 0,1 1 1 0 0,-1 1 0 0 0,-102 351 1530 0 0,89-311-1409 0 0,-101 384 957 0 0,95-321-939 0 0,-26 156 1 0 0,35-181-7 0 0,1 106 0 0 0,9-162-126 0 0,4 65 12 0 0,33 178-231 0 0,-2-144-901 0 0,13-5-3364 0 0,-33-94 3045 0 0,6-7 21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04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1 142 1304 0 0,'0'0'5747'0'0,"6"-6"-5583"0"0,11-11 276 0 0,2 2 0 0 0,33-23 0 0 0,-25 22-374 0 0,30-13-1 0 0,-48 25-29 0 0,1 1 0 0 0,-1 0 0 0 0,1 0 0 0 0,0 1 0 0 0,0 0 0 0 0,0 0 0 0 0,13 1 0 0 0,-22 1-25 0 0,3 2-3 0 0,-2 0 6 0 0,0 1 1 0 0,0-1 0 0 0,0 0-1 0 0,0 1 1 0 0,0-1 0 0 0,0 1-1 0 0,0-1 1 0 0,-1 1 0 0 0,0 0-1 0 0,1 0 1 0 0,-1 0 0 0 0,0 0-1 0 0,0 0 1 0 0,-1 0 0 0 0,1 0-1 0 0,-1 0 1 0 0,1 0 0 0 0,-1 0-1 0 0,0 0 1 0 0,0 0 0 0 0,0 1-1 0 0,-1-1 1 0 0,0 5 0 0 0,-2 6 13 0 0,-1 0 0 0 0,0-1-1 0 0,-1 1 1 0 0,-8 16 0 0 0,-4 0 5 0 0,0-1 1 0 0,-2 0-1 0 0,-1-2 0 0 0,-2 0 0 0 0,-36 36 1 0 0,40-47 18 0 0,14-13 32 0 0,0 0-1 0 0,0 1 0 0 0,0-1 1 0 0,1 1-1 0 0,-1 0 1 0 0,-3 5-1 0 0,14-23 319 0 0,2 5-394 0 0,0 0-1 0 0,0 1 1 0 0,1 0-1 0 0,0 1 1 0 0,0 0-1 0 0,1 1 1 0 0,0 0-1 0 0,0 0 1 0 0,0 2-1 0 0,1-1 1 0 0,12-2-1 0 0,-20 6-7 0 0,0 0 0 0 0,0 1-1 0 0,1 0 1 0 0,-1 0 0 0 0,0 0-1 0 0,0 0 1 0 0,0 0 0 0 0,0 1-1 0 0,0 0 1 0 0,6 2 0 0 0,-8-2-2 0 0,1 0 0 0 0,-1 0 0 0 0,0 1 0 0 0,0-1 0 0 0,0 1 0 0 0,0-1 0 0 0,0 1 0 0 0,0 0 0 0 0,-1-1 0 0 0,1 1 0 0 0,0 0 1 0 0,-1 0-1 0 0,0 1 0 0 0,1-1 0 0 0,-1 0 0 0 0,0 0 0 0 0,0 1 0 0 0,0-1 0 0 0,0 0 0 0 0,0 5 0 0 0,1 0 4 0 0,0 1-1 0 0,0 0 0 0 0,-1 0 0 0 0,0 0 0 0 0,-1 0 0 0 0,1 1 1 0 0,-2-1-1 0 0,1 0 0 0 0,-1 0 0 0 0,0 0 0 0 0,-1 0 1 0 0,0 0-1 0 0,0-1 0 0 0,-1 1 0 0 0,0 0 0 0 0,0-1 0 0 0,-7 11 1 0 0,1-4 33 0 0,-2 0 1 0 0,1 0 0 0 0,-1-2-1 0 0,-1 1 1 0 0,-1-1-1 0 0,1-1 1 0 0,-2 0 0 0 0,0-1-1 0 0,0 0 1 0 0,0-1 0 0 0,-1-1-1 0 0,-1-1 1 0 0,-20 8-1 0 0,26-10 3 0 0,6-4-41 0 0,0 1 0 0 0,1-1 0 0 0,-1 0 0 0 0,0 0 1 0 0,1 0-1 0 0,-8 1 0 0 0,11-2-217 0 0,-10 0-1783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04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1792 0 0,'-12'9'6572'0'0,"26"-6"-5716"0"0,55 2-73 0 0,107-5-1 0 0,-75-2-737 0 0,28 2-1106 0 0,-45 0-4101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05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42 2920 0 0,'29'-22'5157'0'0,"-25"20"-5008"0"0,0 0 0 0 0,0-1 0 0 0,0 1 0 0 0,0 1 0 0 0,0-1-1 0 0,0 1 1 0 0,1-1 0 0 0,-1 1 0 0 0,0 0 0 0 0,1 1 0 0 0,5-1 0 0 0,-8 1 156 0 0,-2 0-298 0 0,0-1 1 0 0,1 1-1 0 0,-1 0 1 0 0,0 0-1 0 0,1 0 0 0 0,-1 0 1 0 0,0 0-1 0 0,1 0 1 0 0,-1 0-1 0 0,1 0 0 0 0,-1 0 1 0 0,0 0-1 0 0,1 0 1 0 0,-1 0-1 0 0,0 0 0 0 0,1 0 1 0 0,-1 0-1 0 0,0 0 1 0 0,1 0-1 0 0,-1 0 0 0 0,0 0 1 0 0,1 1-1 0 0,-1-1 1 0 0,0 0-1 0 0,1 0 1 0 0,-1 0-1 0 0,0 1 0 0 0,0-1 1 0 0,1 0-1 0 0,-1 0 1 0 0,0 1-1 0 0,0-1 0 0 0,1 0 1 0 0,-1 0-1 0 0,0 1 1 0 0,2 1 13 0 0,0 0 1 0 0,0 0-1 0 0,0 1 1 0 0,-1-1-1 0 0,1 0 1 0 0,-1 1-1 0 0,1-1 1 0 0,-1 1 0 0 0,0-1-1 0 0,0 1 1 0 0,0 0-1 0 0,0-1 1 0 0,-1 1-1 0 0,1 0 1 0 0,-1 3-1 0 0,2 48 201 0 0,-2-36-202 0 0,-1-9-8 0 0,0 0 0 0 0,-1-1 0 0 0,0 1-1 0 0,0-1 1 0 0,-1 1 0 0 0,0-1 0 0 0,-1 0 0 0 0,1 0 0 0 0,-7 9 0 0 0,-7 19-5 0 0,-1 0-22 0 0,-1 0 0 0 0,-30 42 1 0 0,42-68 18 0 0,0-1 1 0 0,-1 1 0 0 0,0-1-1 0 0,-1-1 1 0 0,0 1 0 0 0,-1-1-1 0 0,1-1 1 0 0,-13 7 0 0 0,18-12-13 0 0,-1-1 0 0 0,1 0 0 0 0,-1 0 0 0 0,1 0 0 0 0,-1-1 0 0 0,1 1 0 0 0,-5-1 0 0 0,8 0 8 0 0,-1 0 0 0 0,0 0 0 0 0,1 0 0 0 0,-1 0 0 0 0,1 0 0 0 0,-1 0 0 0 0,0 0 0 0 0,1-1 0 0 0,-1 1 0 0 0,1 0 0 0 0,-1-1 0 0 0,1 1 0 0 0,-3-2 0 0 0,1-1-3 0 0,1 1-1 0 0,0 0 0 0 0,0-1 0 0 0,1 1 0 0 0,-1-1 1 0 0,0 1-1 0 0,1-1 0 0 0,0 0 0 0 0,0 0 0 0 0,0 0 1 0 0,0 0-1 0 0,0 0 0 0 0,0 0 0 0 0,1 0 0 0 0,-1 0 1 0 0,1 0-1 0 0,0 0 0 0 0,0 0 0 0 0,0 0 0 0 0,0 0 1 0 0,1 0-1 0 0,-1 0 0 0 0,1 0 0 0 0,0 0 0 0 0,0 0 1 0 0,0 0-1 0 0,0 0 0 0 0,0 0 0 0 0,1 1 0 0 0,-1-1 1 0 0,1 0-1 0 0,0 1 0 0 0,0-1 0 0 0,0 1 0 0 0,0 0 1 0 0,0 0-1 0 0,0 0 0 0 0,0 0 0 0 0,5-3 0 0 0,-6 5 7 0 0,0-1 0 0 0,1 0 0 0 0,0 1 0 0 0,-1-1 1 0 0,1 1-1 0 0,-1 0 0 0 0,1 0 0 0 0,0-1 0 0 0,-1 1 0 0 0,1 0 0 0 0,-1 0 0 0 0,1 0 0 0 0,0 1 0 0 0,-1-1 0 0 0,1 0 0 0 0,-1 1 0 0 0,1-1 0 0 0,-1 1 0 0 0,1-1 0 0 0,-1 1 0 0 0,1 0 0 0 0,-1-1 0 0 0,1 1 0 0 0,-1 0 0 0 0,0 0 0 0 0,1 0 0 0 0,1 2 0 0 0,37 35 123 0 0,-34-31-139 0 0,11 12 61 0 0,-9-9-176 0 0,0-1 0 0 0,0 0 1 0 0,1-1-1 0 0,0 0 0 0 0,1 0 1 0 0,0-1-1 0 0,0 0 0 0 0,1-1 1 0 0,-1 0-1 0 0,14 5 1 0 0,-20-9-325 0 0,0-1 1 0 0,0 1 0 0 0,1-1-1 0 0,-1 0 1 0 0,0 0 0 0 0,1-1 0 0 0,-1 1-1 0 0,1-1 1 0 0,0 0 0 0 0,-1 0-1 0 0,1-1 1 0 0,-1 1 0 0 0,8-3 0 0 0,4-10-907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06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0 149 1356 0 0,'0'0'1246'0'0,"0"3"-761"0"0,0 10-19 0 0,0-10-22 0 0,1 3-126 0 0,2 19 143 0 0,-2-17-57 0 0,-1 0 0 0 0,2 1 0 0 0,-1-1 0 0 0,1 0 1 0 0,5 14-1 0 0,-6-20-369 0 0,0 0 1 0 0,1 0 0 0 0,-1 0-1 0 0,0 0 1 0 0,1 0-1 0 0,-1 0 1 0 0,1 0 0 0 0,-1-1-1 0 0,1 1 1 0 0,0-1-1 0 0,0 1 1 0 0,0-1 0 0 0,0 0-1 0 0,0 1 1 0 0,0-1-1 0 0,0 0 1 0 0,0 0 0 0 0,1-1-1 0 0,-1 1 1 0 0,0 0-1 0 0,0-1 1 0 0,1 1 0 0 0,-1-1-1 0 0,0 0 1 0 0,1 0-1 0 0,2 0 1 0 0,0 0-13 0 0,1-1 1 0 0,-1 1-1 0 0,1-1 0 0 0,-1 0 1 0 0,0 0-1 0 0,0-1 0 0 0,1 0 1 0 0,-1 0-1 0 0,0 0 0 0 0,-1 0 0 0 0,7-5 1 0 0,2-2 56 0 0,0-1 0 0 0,16-16 1 0 0,-25 22-41 0 0,-1 1-27 0 0,-1-1-1 0 0,0 1 1 0 0,0 0-1 0 0,0-1 0 0 0,-1 0 1 0 0,1 1-1 0 0,-1-1 1 0 0,1 0-1 0 0,-1 0 0 0 0,-1 0 1 0 0,1 1-1 0 0,0-1 1 0 0,-1 0-1 0 0,0 0 0 0 0,0 0 1 0 0,-1-5-1 0 0,5-28 36 0 0,-4 36-9 0 0,0-13 264 0 0,-1 7-249 0 0,0 0 1 0 0,-1 1-1 0 0,0-1 1 0 0,0 1-1 0 0,0-1 1 0 0,-1 1-1 0 0,0 0 1 0 0,-1 0-1 0 0,1 0 1 0 0,-1 0-1 0 0,-8-9 1 0 0,5 6 37 0 0,6 8-94 0 0,0 0 0 0 0,0 0 0 0 0,0 0-1 0 0,0 1 1 0 0,0-1 0 0 0,0 0 0 0 0,0 1 0 0 0,0-1 0 0 0,0 1 0 0 0,-1-1 0 0 0,1 1 0 0 0,0-1 0 0 0,0 1 0 0 0,-1 0 0 0 0,1 0 0 0 0,0 0 0 0 0,0 0 0 0 0,-1 0 0 0 0,1 0 0 0 0,0 0 0 0 0,0 0 0 0 0,-1 0 0 0 0,1 0 0 0 0,0 1 0 0 0,0-1 0 0 0,-2 1 0 0 0,2 0-29 0 0,-5 2 43 0 0,-5 4-39 0 0,-45 33 184 0 0,52-36-209 0 0,0-1 0 0 0,-1 1 0 0 0,2 0 0 0 0,-1 1 0 0 0,0-1 0 0 0,1 0 0 0 0,0 1 0 0 0,0 0 0 0 0,0 0 0 0 0,-3 8 0 0 0,-9 34-6543 0 0,13-42 5396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4:04.5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 59 1028 0 0,'0'0'940'0'0,"-3"0"-50"0"0,-14 0 5175 0 0,19-5-5960 0 0,-1 3-105 0 0,-1 1-1 0 0,1-1 1 0 0,-1 1 0 0 0,1 0-1 0 0,0-1 1 0 0,0 1-1 0 0,0 0 1 0 0,0-1 0 0 0,0 1-1 0 0,0 0 1 0 0,0 0-1 0 0,0 0 1 0 0,0 0 0 0 0,1 0-1 0 0,-1 0 1 0 0,0 0-1 0 0,1 1 1 0 0,-1-1 0 0 0,1 0-1 0 0,-1 1 1 0 0,1-1-1 0 0,-1 1 1 0 0,1-1 0 0 0,-1 1-1 0 0,1 0 1 0 0,-1 0-1 0 0,1 0 1 0 0,-1 0 0 0 0,4 0-1 0 0,4-1-529 0 0,1 0 0 0 0,-1 0 0 0 0,1-1 0 0 0,-1 0 0 0 0,14-5 0 0 0,26-6-2520 0 0,-36 12 1664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07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0 1452 0 0,'1'3'334'0'0,"0"0"0"0"0,0 1 0 0 0,0-1-1 0 0,0 0 1 0 0,-1 1 0 0 0,0-1 0 0 0,1 0 0 0 0,-1 1 0 0 0,-1-1 0 0 0,0 7-1 0 0,1-4 23 0 0,1 34 305 0 0,0-19-513 0 0,-1 0 0 0 0,0 0 0 0 0,-5 22 0 0 0,-60 434 1814 0 0,56-411-1795 0 0,-10 49 182 0 0,12-82-214 0 0,-3 38-1 0 0,7-42 129 0 0,-13 55-1 0 0,16-83-226 0 0,-1 0 0 0 0,1 0 0 0 0,0 1 0 0 0,-1-1 0 0 0,1 0 0 0 0,-1 0 0 0 0,1 0 1 0 0,-1 0-1 0 0,1 1 0 0 0,-1-1 0 0 0,0 0 0 0 0,1 0 0 0 0,-1 0 0 0 0,0 0 0 0 0,0-1 0 0 0,0 1 0 0 0,0 0 0 0 0,0 0 0 0 0,0 0 0 0 0,0-1 0 0 0,0 1 1 0 0,0 0-1 0 0,0-1 0 0 0,0 1 0 0 0,-3 0 0 0 0,2-1-19 0 0,0 0 0 0 0,0-1 0 0 0,0 1 0 0 0,0 0 0 0 0,0-1 1 0 0,0 1-1 0 0,1-1 0 0 0,-1 0 0 0 0,0 0 0 0 0,0 0 0 0 0,0 1 0 0 0,1-2 1 0 0,-1 1-1 0 0,-2-2 0 0 0,-7-6 2 0 0,1-1 1 0 0,0-1-1 0 0,-12-16 1 0 0,20 24 31 0 0,-16-20-29 0 0,-5-5 56 0 0,-29-49-1 0 0,47 67-125 0 0,0 1 1 0 0,0-1-1 0 0,1 0 1 0 0,1 0-1 0 0,-1 0 1 0 0,2-1-1 0 0,-1 1 0 0 0,1-1 1 0 0,0-20-1 0 0,2 26-39 0 0,1 0-1 0 0,0 0 0 0 0,1 0 0 0 0,-1 1 1 0 0,1-1-1 0 0,0 0 0 0 0,0 0 0 0 0,0 1 1 0 0,1-1-1 0 0,0 1 0 0 0,0 0 1 0 0,4-5-1 0 0,51-54-2668 0 0,-36 40 984 0 0,25-18-781 0 0,-26 23 1212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08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 1404 0 0,'1'0'79'0'0,"-1"0"0"0"0,0 0 0 0 0,1 0 0 0 0,-1 0-1 0 0,0 0 1 0 0,1 0 0 0 0,-1 0 0 0 0,0 0 0 0 0,0 0 0 0 0,1 0 0 0 0,-1 0-1 0 0,0 0 1 0 0,1 0 0 0 0,-1 0 0 0 0,0 0 0 0 0,1 0 0 0 0,-1 0 0 0 0,0 0 0 0 0,1 0-1 0 0,-1 1 1 0 0,0-1 0 0 0,0 0 0 0 0,1 0 0 0 0,-1 0 0 0 0,0 1 0 0 0,0-1-1 0 0,1 0 1 0 0,-1 0 0 0 0,0 0 0 0 0,0 1 0 0 0,0-1 0 0 0,1 0 0 0 0,-1 0-1 0 0,0 1 1 0 0,0-1 0 0 0,0 0 0 0 0,0 1 0 0 0,6 18 1295 0 0,-3 25-726 0 0,-3-39-421 0 0,0 15-62 0 0,0 0-1 0 0,-2 0 1 0 0,0 0 0 0 0,-1 0-1 0 0,-10 33 1 0 0,-41 164 1281 0 0,53-212-1348 0 0,-2 8 195 0 0,1-9-57 0 0,1-5 80 0 0,1-9-309 0 0,0 0 0 0 0,1 1 0 0 0,0-1 0 0 0,0 0 0 0 0,1 1 0 0 0,1-1 0 0 0,4-12 0 0 0,4-17-21 0 0,3-28-87 0 0,2 1 0 0 0,34-85 0 0 0,-50 151 103 0 0,0 0-1 0 0,0 0 1 0 0,0 0-1 0 0,0 1 1 0 0,0-1 0 0 0,0 0-1 0 0,0 0 1 0 0,0 0-1 0 0,1 0 1 0 0,-1 0-1 0 0,0 0 1 0 0,0 0-1 0 0,0 0 1 0 0,0 0-1 0 0,0 0 1 0 0,0 0 0 0 0,0 0-1 0 0,0 0 1 0 0,1 0-1 0 0,-1 0 1 0 0,0 0-1 0 0,0 0 1 0 0,0 0-1 0 0,0 0 1 0 0,0 0-1 0 0,0 0 1 0 0,0 0 0 0 0,1 0-1 0 0,-1 0 1 0 0,0 0-1 0 0,0 0 1 0 0,0 0-1 0 0,0 0 1 0 0,0 0-1 0 0,0 0 1 0 0,0 0-1 0 0,0 0 1 0 0,1 0 0 0 0,-1 0-1 0 0,0 0 1 0 0,0 0-1 0 0,0-1 1 0 0,0 1-1 0 0,0 0 1 0 0,0 0-1 0 0,0 0 1 0 0,0 0-1 0 0,0 0 1 0 0,0 0 0 0 0,0 0-1 0 0,0 0 1 0 0,0 0-1 0 0,0-1 1 0 0,0 1-1 0 0,0 0 1 0 0,0 0-1 0 0,0 0 1 0 0,0 0-1 0 0,0 0 1 0 0,0 0 0 0 0,0 0-1 0 0,0-1 1 0 0,0 1-1 0 0,0 0 1 0 0,0 0-1 0 0,0 0 1 0 0,4 15 91 0 0,8 26-55 0 0,-12-40-49 0 0,1 1 1 0 0,-1-1 0 0 0,1 0-1 0 0,0 1 1 0 0,-1-1 0 0 0,1 0-1 0 0,0 0 1 0 0,0 0 0 0 0,0 0 0 0 0,0 1-1 0 0,0-1 1 0 0,0-1 0 0 0,0 1-1 0 0,0 0 1 0 0,1 0 0 0 0,-1 0 0 0 0,0 0-1 0 0,0-1 1 0 0,1 1 0 0 0,-1-1-1 0 0,0 1 1 0 0,1-1 0 0 0,-1 0-1 0 0,1 1 1 0 0,1-1 0 0 0,-1 0 6 0 0,0 0-1 0 0,0-1 1 0 0,-1 1-1 0 0,1 0 1 0 0,0-1 0 0 0,0 0-1 0 0,-1 1 1 0 0,1-1 0 0 0,0 0-1 0 0,-1 0 1 0 0,1 0 0 0 0,-1 0-1 0 0,1 0 1 0 0,-1 0-1 0 0,1-1 1 0 0,-1 1 0 0 0,0 0-1 0 0,2-3 1 0 0,4-2-20 0 0,4-4-40 0 0,0-1 0 0 0,14-18 0 0 0,7-5 447 0 0,-31 36-316 0 0,2 10-110 0 0,-1-1 0 0 0,0 1 0 0 0,-1-1 0 0 0,0 1 0 0 0,-1 0 0 0 0,-1 17 0 0 0,0 0-4021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08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6 1632 0 0,'-1'-6'3165'0'0,"5"16"-2041"0"0,1 2-870 0 0,0 2 0 0 0,-1-1 0 0 0,0 0 0 0 0,-1 1 1 0 0,2 27-1 0 0,0-7 99 0 0,2 20 0 0 0,2 92 0 0 0,-9-94 7 0 0,-1-51-354 0 0,0 0 0 0 0,-1 0 0 0 0,1 0 0 0 0,0-1 0 0 0,-1 1 0 0 0,1 0-1 0 0,-1-1 1 0 0,1 1 0 0 0,-1-1 0 0 0,1 1 0 0 0,-1-1 0 0 0,1 0 0 0 0,-4 1-1 0 0,-1-4 169 0 0,1-1 0 0 0,-1 0-1 0 0,1 0 1 0 0,0 0 0 0 0,-5-6-1 0 0,6 6-13 0 0,-1 0 0 0 0,1 0 1 0 0,-1 0-1 0 0,0 1 0 0 0,0-1 0 0 0,-10-4 0 0 0,13 7-473 0 0,1 0 0 0 0,-1 0 0 0 0,1 0 0 0 0,-1 0 0 0 0,1-1 0 0 0,-1 1 0 0 0,1 0 0 0 0,-1-1 0 0 0,1 0 0 0 0,0 1 0 0 0,0-1 0 0 0,-2-3 0 0 0,-6-8-3620 0 0,5 10 2657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09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2 169 1576 0 0,'-1'-6'5527'0'0,"15"-19"-5350"0"0,-10 21-132 0 0,-1 0 0 0 0,0 0-1 0 0,1 1 1 0 0,0 0 0 0 0,0-1 0 0 0,0 1 0 0 0,0 1 0 0 0,0-1-1 0 0,1 1 1 0 0,-1-1 0 0 0,1 1 0 0 0,0 1 0 0 0,9-3-1 0 0,-3 0 88 0 0,-9 3-107 0 0,1 0 0 0 0,-1 0 0 0 0,1 0 0 0 0,-1 0 0 0 0,1 1 0 0 0,0-1 0 0 0,-1 1 0 0 0,1 0 0 0 0,0 0 0 0 0,-1 0 0 0 0,1 0 0 0 0,0 0 0 0 0,-1 1 0 0 0,1-1 0 0 0,0 1 0 0 0,-1 0 0 0 0,1 0 0 0 0,-1 0 0 0 0,1 0 0 0 0,-1 0 0 0 0,1 0 0 0 0,-1 1 0 0 0,4 2 0 0 0,1 3 12 0 0,-1-1 0 0 0,0 1 0 0 0,-1 0 0 0 0,1 1 0 0 0,6 13 0 0 0,-8-13 15 0 0,1-1-1 0 0,-1 0 1 0 0,1 0 0 0 0,0 0-1 0 0,1-1 1 0 0,9 9 0 0 0,-14-14-43 0 0,0 0 0 0 0,0-1 1 0 0,1 1-1 0 0,-1 0 0 0 0,0-1 1 0 0,1 1-1 0 0,-1-1 0 0 0,1 1 1 0 0,-1-1-1 0 0,1 0 0 0 0,-1 0 1 0 0,1 0-1 0 0,-1 0 0 0 0,1 0 1 0 0,-1 0-1 0 0,1 0 0 0 0,-1 0 1 0 0,0 0-1 0 0,1-1 0 0 0,-1 1 1 0 0,1-1-1 0 0,-1 1 0 0 0,0-1 1 0 0,1 1-1 0 0,-1-1 0 0 0,0 0 0 0 0,3-1 1 0 0,3-3 2 0 0,0-1-1 0 0,-1 0 1 0 0,11-11 0 0 0,-8 8 35 0 0,52-37-327 0 0,4-4-1392 0 0,-6 6-2166 0 0,-40 29 2608 0 0,1 2 16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17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20 888 0 0,'0'0'2149'0'0,"0"-3"-1957"0"0,0-13 2957 0 0,-6 16-3048 0 0,2 0-106 0 0,3-1 15 0 0,1 1 0 0 0,-1 0 0 0 0,0 0 0 0 0,0 0 0 0 0,0 0 0 0 0,1 0 0 0 0,-1 0-1 0 0,0 0 1 0 0,0 1 0 0 0,0-1 0 0 0,1 0 0 0 0,-1 0 0 0 0,0 1 0 0 0,0-1 0 0 0,1 0 0 0 0,-1 1-1 0 0,-1 0 1 0 0,1 1 27 0 0,0-1 1 0 0,1 1-1 0 0,-1 0 0 0 0,1 0 0 0 0,-1-1 0 0 0,1 1 0 0 0,0 0 0 0 0,0 0 0 0 0,0 0 0 0 0,0 0 0 0 0,0 2 0 0 0,1 27 149 0 0,2-1-1 0 0,0 1 0 0 0,10 34 1 0 0,-4-30-104 0 0,2 0 1 0 0,1-1 0 0 0,2 0 0 0 0,1-1 0 0 0,2-1-1 0 0,1 0 1 0 0,23 29 0 0 0,-4-7-2534 0 0,-36-52 1999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17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 1236 0 0,'0'-2'191'0'0,"1"0"0"0"0,-1-1 1 0 0,1 1-1 0 0,-1 0 0 0 0,1 0 0 0 0,0-1 0 0 0,0 1 0 0 0,0 0 1 0 0,0 0-1 0 0,0 0 0 0 0,1 0 0 0 0,-1 0 0 0 0,1 0 0 0 0,-1 1 1 0 0,1-1-1 0 0,-1 0 0 0 0,1 1 0 0 0,0-1 0 0 0,0 1 0 0 0,0 0 1 0 0,0 0-1 0 0,0 0 0 0 0,3-2 0 0 0,6-2 10 0 0,0 0-1 0 0,1 1 1 0 0,12-3 0 0 0,-23 7-191 0 0,39-8 165 0 0,0 2 1 0 0,1 2 0 0 0,-1 2 0 0 0,61 4-1 0 0,-27-1-15 0 0,-70-1-154 0 0,0 1 0 0 0,0-1 0 0 0,0 1-1 0 0,0 0 1 0 0,-1 0 0 0 0,1 0 0 0 0,4 2-1 0 0,21 6-53 0 0,-28-9 51 0 0,1 0-1 0 0,-1 0 1 0 0,0 0 0 0 0,1 0 0 0 0,-1 1 0 0 0,0-1-1 0 0,0 0 1 0 0,1 1 0 0 0,-1-1 0 0 0,0 1 0 0 0,0-1 0 0 0,0 1-1 0 0,0-1 1 0 0,1 1 0 0 0,-1 0 0 0 0,0 0 0 0 0,0-1 0 0 0,0 1-1 0 0,-1 0 1 0 0,1 0 0 0 0,0 0 0 0 0,0 0 0 0 0,0 0 0 0 0,-1 0-1 0 0,1 0 1 0 0,0 2 0 0 0,0 0 4 0 0,-1 1 0 0 0,0-1 0 0 0,0 0 0 0 0,0 0 1 0 0,0 0-1 0 0,-1 0 0 0 0,1 0 0 0 0,-1 0 0 0 0,-1 4 0 0 0,1-5-42 0 0,-1 1-2 0 0,-17 29 99 0 0,-45 55-1 0 0,-12 16 137 0 0,44-50-87 0 0,-2 0-112 0 0,-42 92-1 0 0,70-135-358 0 0,-5 12 151 0 0,9-10-4835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18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1 124 848 0 0,'0'0'5075'0'0,"5"-5"-4951"0"0,11-11-65 0 0,5-4 35 0 0,0 0 0 0 0,29-20 0 0 0,-48 39-73 0 0,-1 0-1 0 0,1 0 1 0 0,0 0 0 0 0,-1 1 0 0 0,1-1 0 0 0,0 0-1 0 0,-1 1 1 0 0,1-1 0 0 0,0 1 0 0 0,0 0 0 0 0,0-1-1 0 0,0 1 1 0 0,-1 0 0 0 0,1 0 0 0 0,0 0-1 0 0,0 0 1 0 0,0 1 0 0 0,3 0 0 0 0,27 17 512 0 0,-20-9-527 0 0,-4-4 18 0 0,-1-1-1 0 0,1 0 1 0 0,0 0-1 0 0,0-1 1 0 0,0 0-1 0 0,0 0 1 0 0,1-1-1 0 0,-1 0 1 0 0,1 0 0 0 0,0-1-1 0 0,0 0 1 0 0,-1-1-1 0 0,1 0 1 0 0,0 0-1 0 0,0-1 1 0 0,-1 0-1 0 0,10-3 1 0 0,21-9-785 0 0,69-37 0 0 0,-98 41-3037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20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55 1080 0 0,'4'0'501'0'0,"9"0"-130"0"0,-9 0 395 0 0,0 1-315 0 0,-3 0-399 0 0,1 0 1 0 0,-1 1-1 0 0,1-1 0 0 0,-1 0 0 0 0,1 0 1 0 0,-1 1-1 0 0,0-1 0 0 0,0 1 1 0 0,0-1-1 0 0,1 1 0 0 0,-2 0 1 0 0,1-1-1 0 0,0 1 0 0 0,0 0 1 0 0,0 0-1 0 0,-1-1 0 0 0,1 1 0 0 0,-1 0 1 0 0,0 0-1 0 0,1 0 0 0 0,-1 0 1 0 0,0 0-1 0 0,0 0 0 0 0,0-1 1 0 0,0 1-1 0 0,0 0 0 0 0,-1 0 1 0 0,0 3-1 0 0,-1 8 69 0 0,-1-1 0 0 0,-1 0 0 0 0,-4 12 0 0 0,7-23-121 0 0,-7 23 122 0 0,-65 157 759 0 0,13-63-211 0 0,50-100-506 0 0,14-29 35 0 0,14-29-140 0 0,86-194-24 0 0,-71 166 8 0 0,-16 33-57 0 0,24-67-1 0 0,-38 92 168 0 0,-1 1 225 0 0,-2 15-206 0 0,-1 1-159 0 0,1 0 0 0 0,0 0-1 0 0,1-1 1 0 0,-1 1 0 0 0,1 0 0 0 0,0-1 0 0 0,1 1 0 0 0,0-1 0 0 0,0 1 0 0 0,0-1 0 0 0,1 0-1 0 0,0 0 1 0 0,0 0 0 0 0,5 8 0 0 0,-7-13-14 0 0,-1-1 0 0 0,1 1 1 0 0,-1-1-1 0 0,1 1 0 0 0,-1-1 0 0 0,0 1 0 0 0,1-1 0 0 0,0 1 0 0 0,-1-1 1 0 0,1 1-1 0 0,-1-1 0 0 0,1 1 0 0 0,0-1 0 0 0,-1 0 0 0 0,1 1 0 0 0,0-1 1 0 0,-1 0-1 0 0,1 0 0 0 0,0 0 0 0 0,-1 1 0 0 0,1-1 0 0 0,0 0 0 0 0,-1 0 1 0 0,1 0-1 0 0,0 0 0 0 0,0 0 0 0 0,0 0 0 0 0,22-11-60 0 0,13-21-12 0 0,27-45 297 0 0,-57 112-179 0 0,-5-18-10 0 0,0 0 0 0 0,-4 23 0 0 0,1 9-178 0 0,2-8-499 0 0,0-22-4543 0 0,0-11 3921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21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1260 0 0,'1'6'4271'0'0,"-3"10"-3956"0"0,1 0 0 0 0,0 1 0 0 0,1-1 0 0 0,1 0 0 0 0,5 32 1 0 0,-4-40-268 0 0,0 0 1 0 0,1-1 0 0 0,-1 1 0 0 0,2-1 0 0 0,-1 0 0 0 0,1 0 0 0 0,0 0 0 0 0,0 0-1 0 0,1-1 1 0 0,0 1 0 0 0,0-1 0 0 0,0 0 0 0 0,1-1 0 0 0,12 10 0 0 0,-12-10-13 0 0,1 0 0 0 0,0 0-1 0 0,0-1 1 0 0,0 1 0 0 0,1-2 0 0 0,-1 1 0 0 0,1-1 0 0 0,0 0 0 0 0,0-1 0 0 0,16 3-1 0 0,-8-3 1 0 0,1 0 0 0 0,0-1 0 0 0,-1-1 0 0 0,1 0 0 0 0,0-1 0 0 0,-1-1 0 0 0,31-7 0 0 0,-20-1 43 0 0,-19 8 7 0 0,-1-1 0 0 0,0 1 1 0 0,0-1-1 0 0,0-1 0 0 0,-1 1 0 0 0,1-1 0 0 0,-1 0 0 0 0,7-6 0 0 0,-12 10-118 0 0,0-1 0 0 0,0 0 0 0 0,0 0 0 0 0,0 0 0 0 0,0 0-1 0 0,-1 0 1 0 0,1 0 0 0 0,0 0 0 0 0,0-1 0 0 0,-1 1 0 0 0,1 0 0 0 0,-1 0 0 0 0,1 0 0 0 0,-1-1 0 0 0,1 1 0 0 0,-1 0 0 0 0,0-1 0 0 0,1-1-1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2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0 1172 0 0,'0'0'1994'0'0,"-2"2"-1711"0"0,0 0-204 0 0,0 0 0 0 0,1 0-1 0 0,-1 0 1 0 0,1 0 0 0 0,0 0 0 0 0,0 0 0 0 0,0 0-1 0 0,0 0 1 0 0,0 1 0 0 0,0-1 0 0 0,1 0 0 0 0,-1 1-1 0 0,1-1 1 0 0,-1 3 0 0 0,1 43 500 0 0,1-36-457 0 0,-1 0 0 0 0,0 0 1 0 0,-3 19-1 0 0,-21 152 709 0 0,5-57-369 0 0,4-33-83 0 0,-7 143 230 0 0,12-112-805 0 0,10-102-4514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44:04.9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1240 0 0,'1'31'5462'0'0,"0"11"-4783"0"0,-1 12-601 0 0,0 84 1365 0 0,0-48-6425 0 0,0-87 3724 0 0,-2 7 12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23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1 888 0 0,'0'0'1465'0'0,"1"6"-1365"0"0,4 66 1032 0 0,-5-71-989 0 0,0 24 465 0 0,0-13-507 0 0,-1 1-1 0 0,0-1 1 0 0,-1 1-1 0 0,0-1 0 0 0,-1 0 1 0 0,-6 14-1 0 0,-13 38 155 0 0,15-43-582 0 0,-1 1 1 0 0,0-1-1 0 0,-21 35 1 0 0,25-53-903 0 0,-3-1-58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30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1316 0 0,'0'0'5131'0'0,"-3"2"-4913"0"0,2-1-203 0 0,0 0 0 0 0,0-1 0 0 0,0 1-1 0 0,1 0 1 0 0,-1 0 0 0 0,0-1 0 0 0,1 1 0 0 0,-1 0-1 0 0,0 0 1 0 0,1 0 0 0 0,-1 0 0 0 0,1 0-1 0 0,0 0 1 0 0,-1 0 0 0 0,1 0 0 0 0,0 0 0 0 0,-1 0-1 0 0,1 0 1 0 0,0 0 0 0 0,0 0 0 0 0,0 0-1 0 0,0 1 1 0 0,0-1 0 0 0,0 1 0 0 0,11 31 200 0 0,10 19 14 0 0,-12-28-133 0 0,1 0 1 0 0,0-1-1 0 0,2 0 0 0 0,17 24 1 0 0,-1-7-200 0 0,-2 2-1 0 0,38 78 1 0 0,-63-117-278 0 0,3 6 104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31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7 149 880 0 0,'0'-1'75'0'0,"-1"1"0"0"0,1 0 0 0 0,0 0-1 0 0,0 0 1 0 0,-1 0 0 0 0,1 0 0 0 0,0 0 0 0 0,-1 0-1 0 0,1-1 1 0 0,0 1 0 0 0,0 0 0 0 0,-1 0 0 0 0,1 0-1 0 0,0-1 1 0 0,0 1 0 0 0,0 0 0 0 0,-1 0 0 0 0,1-1 0 0 0,0 1-1 0 0,0 0 1 0 0,0 0 0 0 0,0-1 0 0 0,-1 1 0 0 0,1 0-1 0 0,0-1 1 0 0,0 1 0 0 0,0 0 0 0 0,0-1 0 0 0,0 1-1 0 0,0 0 1 0 0,0-1 0 0 0,0 1 0 0 0,0 0 0 0 0,0-1 0 0 0,10-9 1177 0 0,27-7-828 0 0,-25 12-287 0 0,30-15 25 0 0,2 2 1 0 0,0 2-1 0 0,0 2 0 0 0,2 2 0 0 0,0 2 0 0 0,66-6 0 0 0,-109 15-137 0 0,-1 1 0 0 0,0 0 0 0 0,1 0 0 0 0,-1 0 1 0 0,1 0-1 0 0,-1 0 0 0 0,0 1 0 0 0,1-1 0 0 0,-1 1 0 0 0,0 0 1 0 0,0-1-1 0 0,1 1 0 0 0,-1 0 0 0 0,0 0 0 0 0,0 0 1 0 0,0 1-1 0 0,0-1 0 0 0,3 3 0 0 0,-3-1-6 0 0,0 0-1 0 0,0 0 1 0 0,0 0 0 0 0,0 0-1 0 0,0 0 1 0 0,-1 1-1 0 0,0-1 1 0 0,1 1 0 0 0,-1-1-1 0 0,-1 1 1 0 0,2 5 0 0 0,3 11 62 0 0,-4-15-55 0 0,1-1-1 0 0,-1 1 1 0 0,0 0-1 0 0,0 0 1 0 0,-1-1 0 0 0,1 1-1 0 0,-1 0 1 0 0,0 0-1 0 0,-1 0 1 0 0,1 0 0 0 0,-1 0-1 0 0,-2 8 1 0 0,-21 42 240 0 0,-3-1 0 0 0,-2-2 1 0 0,-44 62-1 0 0,11-19 10 0 0,51-79-290 0 0,9-13-70 0 0,-1 0 0 0 0,1 0 0 0 0,0 0-1 0 0,0 1 1 0 0,0-1 0 0 0,0 1 0 0 0,-2 7 0 0 0,4-10-475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38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1 1112 0 0,'0'0'5854'0'0,"0"3"-5727"0"0,0 10-33 0 0,0-10 84 0 0,0 0-40 0 0,0 0-130 0 0,1-1-1 0 0,-1 0 0 0 0,1 0 0 0 0,0 0 0 0 0,-1 0 0 0 0,1 0 1 0 0,0 0-1 0 0,0-1 0 0 0,1 1 0 0 0,-1 0 0 0 0,0 0 0 0 0,1-1 1 0 0,-1 1-1 0 0,0-1 0 0 0,1 1 0 0 0,0-1 0 0 0,3 3 1 0 0,1 1 4 0 0,-5-3 5 0 0,0 0 0 0 0,1-1 0 0 0,-1 1 0 0 0,0 0 0 0 0,-1-1 0 0 0,1 1-1 0 0,0 0 1 0 0,-1 0 0 0 0,1 0 0 0 0,-1 0 0 0 0,1 0 0 0 0,-1-1 0 0 0,0 1 0 0 0,0 0-1 0 0,0 0 1 0 0,0 0 0 0 0,0 2 0 0 0,0 9 61 0 0,3 140 221 0 0,-4-89-383 0 0,1-62 136 0 0,0-1-34 0 0,-1 1 0 0 0,1-1 1 0 0,-1 0-1 0 0,0 1 0 0 0,0-1 0 0 0,1 0 0 0 0,-1 0 0 0 0,0 0 1 0 0,0 1-1 0 0,0-1 0 0 0,0 0 0 0 0,0 0 0 0 0,0 0 0 0 0,-1-1 1 0 0,1 1-1 0 0,0 0 0 0 0,0 0 0 0 0,-1-1 0 0 0,1 1 1 0 0,0-1-1 0 0,-1 1 0 0 0,1-1 0 0 0,-1 1 0 0 0,1-1 0 0 0,-1 0 1 0 0,1 0-1 0 0,-2 0 0 0 0,-3 1 81 0 0,0 0-1 0 0,-1-1 1 0 0,1 0 0 0 0,0 0 0 0 0,-8-2 0 0 0,13 2 35 0 0,-51 0 1037 0 0,49 0-993 0 0,-23-1-292 0 0,25 1-27 0 0,0 0 0 0 0,0 0 0 0 0,1 0 0 0 0,-1 0 0 0 0,0 0 0 0 0,0 0 0 0 0,1 0 0 0 0,-1-1 0 0 0,0 1 0 0 0,1 0 0 0 0,-1 0 0 0 0,0-1 0 0 0,1 1 0 0 0,-1 0 0 0 0,0-1 0 0 0,1 1 0 0 0,-1-1 0 0 0,1 1 0 0 0,-1-1 0 0 0,0 1 0 0 0,1-1 0 0 0,-1 1 0 0 0,1-1 0 0 0,0 0 0 0 0,-1 1 0 0 0,1-1 0 0 0,0 0 0 0 0,-1 1 0 0 0,1-2 0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38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15 130 1688 0 0,'-1'1'105'0'0,"1"-1"-1"0"0,-1 0 1 0 0,1 0 0 0 0,-1 0-1 0 0,1 0 1 0 0,-1 0-1 0 0,1 0 1 0 0,-1 0 0 0 0,1 0-1 0 0,0 0 1 0 0,-1 0-1 0 0,1 0 1 0 0,-1 0-1 0 0,1-1 1 0 0,-1 1 0 0 0,1 0-1 0 0,-1 0 1 0 0,1 0-1 0 0,0 0 1 0 0,-1-1 0 0 0,1 1-1 0 0,0 0 1 0 0,-1-1-1 0 0,1 1 1 0 0,-1 0 0 0 0,1 0-1 0 0,0-1 1 0 0,0 1-1 0 0,-1-1 1 0 0,1 1 0 0 0,0 0-1 0 0,0-1 1 0 0,-1 1-1 0 0,1-1 1 0 0,0 1 0 0 0,0 0-1 0 0,0-1 1 0 0,0 1-1 0 0,0-1 1 0 0,0 1 0 0 0,-1-1-1 0 0,13-22 1458 0 0,25-16-892 0 0,-17 19-535 0 0,-16 16-91 0 0,-1 0 0 0 0,1 0 1 0 0,0 1-1 0 0,0-1 0 0 0,0 1 1 0 0,1 0-1 0 0,-1 0 0 0 0,1 0 1 0 0,10-4-1 0 0,-14 7 46 0 0,2 14-106 0 0,0 12 101 0 0,-5 13 2 0 0,-8 42-1 0 0,8-69-61 0 0,0 0 0 0 0,1 0-1 0 0,0 0 1 0 0,2 16 0 0 0,0-3 158 0 0,-1-21-181 0 0,1-1 1 0 0,0 1 0 0 0,0-1 0 0 0,0 1-1 0 0,1-1 1 0 0,-1 0 0 0 0,1 1 0 0 0,0-1 0 0 0,0 0-1 0 0,0 0 1 0 0,0-1 0 0 0,0 1 0 0 0,1 0-1 0 0,-1-1 1 0 0,1 1 0 0 0,0-1 0 0 0,0 0 0 0 0,0 0-1 0 0,0 0 1 0 0,0 0 0 0 0,0 0 0 0 0,0-1 0 0 0,1 1-1 0 0,-1-1 1 0 0,1 0 0 0 0,-1 0 0 0 0,1 0-1 0 0,4 0 1 0 0,-6-1-67 0 0,1 0 42 0 0,3-1 25 0 0,-1 0 0 0 0,0 1-1 0 0,0-2 1 0 0,1 1 0 0 0,-1-1 0 0 0,0 0 0 0 0,0 0-1 0 0,8-5 1 0 0,43-28-28 0 0,-28 16 69 0 0,-1 2 14 0 0,-2-1 0 0 0,0-2 1 0 0,34-33-1 0 0,-55 48-114 0 0,-1 0 0 0 0,1 0 0 0 0,-1 0 0 0 0,0 0 0 0 0,0 0 0 0 0,-1-1 1 0 0,4-9-1 0 0,-2-7-3461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39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1 1004 0 0,'-7'15'648'0'0,"1"0"-1"0"0,1 0 1 0 0,1 1 0 0 0,-5 28 0 0 0,-1 4-17 0 0,-22 117 817 0 0,29-149-1338 0 0,-79 413 235 0 0,75-397-3912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40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2 944 0 0,'0'0'654'0'0,"0"4"-411"0"0,0-4-109 0 0,0 1 1 0 0,0 0-1 0 0,0-1 0 0 0,0 1 0 0 0,0 0 1 0 0,0-1-1 0 0,0 1 0 0 0,-1-1 1 0 0,1 1-1 0 0,0 0 0 0 0,0-1 1 0 0,-1 1-1 0 0,1-1 0 0 0,0 1 1 0 0,-1-1-1 0 0,1 1 0 0 0,0-1 1 0 0,-1 1-1 0 0,1-1 0 0 0,-1 1 1 0 0,1-1-1 0 0,-1 0 0 0 0,1 1 1 0 0,-1-1-1 0 0,1 0 0 0 0,-1 1 1 0 0,1-1-1 0 0,-1 0 0 0 0,0 0 1 0 0,0 1-1 0 0,-1-1-29 0 0,1 0 0 0 0,-1 0 0 0 0,0 0 1 0 0,1 0-1 0 0,-1 0 0 0 0,1 0 0 0 0,-1-1 0 0 0,0 1 0 0 0,1 0 0 0 0,-1-1 0 0 0,1 1 0 0 0,-1-1 0 0 0,1 0 1 0 0,-1 0-1 0 0,-2-1 0 0 0,-4-4 382 0 0,8 5-466 0 0,-1 1 0 0 0,0-1 0 0 0,1 0 0 0 0,-1 1 0 0 0,0-1 0 0 0,1 1 0 0 0,-1-1 0 0 0,0 1 0 0 0,0-1 0 0 0,0 1-1 0 0,1 0 1 0 0,-1-1 0 0 0,0 1 0 0 0,0 0 0 0 0,0 0 0 0 0,0 0 0 0 0,0-1 0 0 0,0 1 0 0 0,1 0 0 0 0,-1 0 0 0 0,0 0 0 0 0,0 0 0 0 0,0 1 0 0 0,0-1 0 0 0,0 0 0 0 0,0 0 0 0 0,0 0 0 0 0,1 1 0 0 0,-1-1 0 0 0,0 0 0 0 0,0 1 0 0 0,0-1 0 0 0,1 1 0 0 0,-1-1 0 0 0,0 1 0 0 0,0-1 0 0 0,1 1 0 0 0,-1 0 0 0 0,1-1 0 0 0,-1 1 0 0 0,0 1 0 0 0,-18 14 29 0 0,13-12-487 0 0,0 1 1 0 0,0 1-1 0 0,1-1 1 0 0,-6 8-1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42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50 2252 0 0,'-4'0'818'0'0,"-2"0"-500"0"0,0 1 1 0 0,1 0-1 0 0,-1-1 1 0 0,1 2-1 0 0,-1-1 1 0 0,1 1 0 0 0,-1-1-1 0 0,1 2 1 0 0,-8 3-1 0 0,9-4 110 0 0,0 0-1 0 0,0 0 1 0 0,-1 0 0 0 0,1 0-1 0 0,0 0 1 0 0,-1-1-1 0 0,-5 1 1 0 0,-1 1 497 0 0,-7 1-113 0 0,25-5-193 0 0,222 2-566 0 0,-218-1-47 0 0,0-1-1 0 0,1 0 1 0 0,18-5 0 0 0,-19 4 2 0 0,1 0 1 0 0,0 0-1 0 0,21 1 1 0 0,550-1-115 0 0,-330-20 17 0 0,-159 10 113 0 0,434-1-12 0 0,-340 15-25 0 0,142-19-87 0 0,-208 8 36 0 0,133 8-1 0 0,-116 3 32 0 0,-97 8 45 0 0,-38-10-10 0 0,2-1-8 0 0,0 1 1 0 0,-1 0 0 0 0,1 1-1 0 0,0-1 1 0 0,-1 1-1 0 0,1 0 1 0 0,0 1-1 0 0,6 2 1 0 0,21 0-27 0 0,-27-1 33 0 0,1 0 0 0 0,-1-1-1 0 0,1 0 1 0 0,0 0 0 0 0,-1 0 0 0 0,13 1-1 0 0,55 6 115 0 0,-40-3-533 0 0,48 0-1 0 0,-77-6 48 0 0,1 1 0 0 0,-1-1 0 0 0,0 0 0 0 0,0-1 0 0 0,0 1-1 0 0,0-1 1 0 0,0 0 0 0 0,0-1 0 0 0,0 1 0 0 0,-1-1 0 0 0,1 0-1 0 0,0 0 1 0 0,-1 0 0 0 0,1-1 0 0 0,-1 1 0 0 0,0-1 0 0 0,0 0 0 0 0,4-4-1 0 0,-4 1-845 0 0,-3 0 2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48.2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19 109 1312 0 0,'-3'0'674'0'0,"-12"0"3834"0"0,43-27-3922 0 0,-21 22-519 0 0,-6 4-39 0 0,1 0-1 0 0,0-1 1 0 0,0 1-1 0 0,-1 0 1 0 0,1 0-1 0 0,0 0 1 0 0,0 1-1 0 0,0-1 1 0 0,0 0-1 0 0,0 1 1 0 0,0 0-1 0 0,0-1 1 0 0,0 1-1 0 0,0 0 1 0 0,0 0-1 0 0,4 0 1 0 0,-5 0 128 0 0,2 4-64 0 0,1 0-59 0 0,-1 0 0 0 0,0 0 0 0 0,0 1 0 0 0,-1-1 1 0 0,1 1-1 0 0,-1 0 0 0 0,0 0 0 0 0,3 9 0 0 0,8 49 224 0 0,-5-20-200 0 0,-4-2 41 0 0,-4-41-99 0 0,4 16 14 0 0,1-1 0 0 0,1 0-1 0 0,0-1 1 0 0,1 0 0 0 0,1 0-1 0 0,12 18 1 0 0,-16-28-2 0 0,-1 0 0 0 0,1 0 0 0 0,0 0 0 0 0,0-1 0 0 0,0 0 0 0 0,0 1 0 0 0,0-2 1 0 0,1 1-1 0 0,-1 0 0 0 0,1-1 0 0 0,0 0 0 0 0,0 0 0 0 0,0 0 0 0 0,0-1 0 0 0,0 1 0 0 0,0-1 0 0 0,1 0 0 0 0,-1-1 0 0 0,0 1 0 0 0,0-1 0 0 0,1 0 0 0 0,-1-1 1 0 0,0 1-1 0 0,0-1 0 0 0,1 0 0 0 0,-1 0 0 0 0,8-4 0 0 0,5 0-41 0 0,-1-2 0 0 0,0 0 0 0 0,0-1-1 0 0,0-1 1 0 0,-1 0 0 0 0,-1-1 0 0 0,26-21 0 0 0,-33 24 49 0 0,-1 0-1 0 0,0 0 0 0 0,0-1 1 0 0,0 0-1 0 0,-1 0 1 0 0,-1-1-1 0 0,1 0 1 0 0,-1 0-1 0 0,-1 0 0 0 0,0 0 1 0 0,0-1-1 0 0,-1 1 1 0 0,0-1-1 0 0,0 0 1 0 0,-1 0-1 0 0,1-14 0 0 0,3-140-1141 0 0,-19 152-3623 0 0,9 11 3224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48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0 1392 0 0,'-5'9'522'0'0,"0"0"1"0"0,0 0-1 0 0,1 0 0 0 0,0 1 0 0 0,1-1 1 0 0,-3 13-1 0 0,-10 63 73 0 0,14-69-351 0 0,-18 139 861 0 0,0 166 0 0 0,17-114-6172 0 0,3-199 3821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4:48.2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352 23 836 0 0,'0'20'8029'0'0,"-14"-24"-7733"0"0,13 2-268 0 0,1-1 0 0 0,0 1 0 0 0,-1 0 0 0 0,1 0 1 0 0,-1-1-1 0 0,0 1 0 0 0,0 0 0 0 0,0 0 0 0 0,0 0 0 0 0,0 0 1 0 0,0 0-1 0 0,-1 0 0 0 0,1 0 0 0 0,-1 1 0 0 0,-2-3 0 0 0,2 3-20 0 0,0 0-1 0 0,0 1 0 0 0,0-1 0 0 0,0 1 1 0 0,0-1-1 0 0,0 1 0 0 0,0 0 0 0 0,0 0 1 0 0,0 0-1 0 0,-1 0 0 0 0,1 0 0 0 0,0 1 1 0 0,0-1-1 0 0,0 1 0 0 0,0-1 0 0 0,0 1 0 0 0,0 0 1 0 0,0 0-1 0 0,-3 1 0 0 0,-22 12-20 0 0,1 0 0 0 0,0 1 0 0 0,1 2 0 0 0,1 0 0 0 0,0 2 0 0 0,2 1 0 0 0,-24 25 0 0 0,41-41 11 0 0,1 0 0 0 0,0 1 0 0 0,0-1 0 0 0,0 1 0 0 0,0 0 0 0 0,0 0 0 0 0,1 0 0 0 0,0 1 0 0 0,0-1 0 0 0,1 1 0 0 0,-1 0 0 0 0,1 0 0 0 0,1 0 0 0 0,-1 0 0 0 0,1 0 0 0 0,-1 8 0 0 0,2-13-42 0 0,0 0 44 0 0,0-1 1 0 0,-1 1 0 0 0,1 0 0 0 0,0-1-1 0 0,0 1 1 0 0,0 0 0 0 0,0-1 0 0 0,0 1 0 0 0,0 0-1 0 0,0-1 1 0 0,0 1 0 0 0,0-1 0 0 0,0 1-1 0 0,1 0 1 0 0,-1-1 0 0 0,0 1 0 0 0,0 0 0 0 0,1-1-1 0 0,-1 1 1 0 0,0-1 0 0 0,1 1 0 0 0,-1-1-1 0 0,0 1 1 0 0,1-1 0 0 0,-1 1 0 0 0,1-1 0 0 0,0 1-1 0 0,10 12 8 0 0,-11-13-13 0 0,6 5 10 0 0,0 0 0 0 0,1 0 0 0 0,-1-1 0 0 0,1 1 0 0 0,-1-2 0 0 0,1 1 0 0 0,1-1 0 0 0,10 4 0 0 0,63 13-80 0 0,-55-14 87 0 0,34 6-53 0 0,-40-10 44 0 0,0 2 0 0 0,-1 0 1 0 0,1 1-1 0 0,-1 1 0 0 0,0 1 0 0 0,-1 0 1 0 0,27 16-1 0 0,-41-20 6 0 0,0 0-1 0 0,-1 0 1 0 0,1 1 0 0 0,-1 0 0 0 0,0-1-1 0 0,0 1 1 0 0,0 0 0 0 0,4 8 0 0 0,-6-10-6 0 0,1 1 0 0 0,-1-1 1 0 0,0 1-1 0 0,0 0 0 0 0,0 0 0 0 0,-1-1 1 0 0,1 1-1 0 0,0 0 0 0 0,-1 0 1 0 0,0 0-1 0 0,0 0 0 0 0,0 0 0 0 0,0 0 1 0 0,0-1-1 0 0,0 1 0 0 0,-1 0 1 0 0,-1 5-1 0 0,-7 10 7 0 0,0 0 0 0 0,-1-1 0 0 0,-1 0 0 0 0,0-1 0 0 0,-1 0 0 0 0,-1-1 0 0 0,0-1 0 0 0,-1 0 0 0 0,-1 0 0 0 0,0-2 0 0 0,-1 1 0 0 0,0-2 0 0 0,-1-1 0 0 0,0 0 0 0 0,-1-1 1 0 0,-25 10-1 0 0,37-17 7 0 0,1 0 0 0 0,-1-1 0 0 0,0 0 1 0 0,1 0-1 0 0,-1 0 0 0 0,0-1 1 0 0,0 0-1 0 0,1 0 0 0 0,-1 0 1 0 0,-6-2-1 0 0,-55-15 119 0 0,39 8-95 0 0,4-2 171 0 0,4 2-1573 0 0,9 7-4833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49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1508 0 0,'32'-18'3592'0'0,"-30"17"-3557"0"0,11-4 317 0 0,0 0 0 0 0,1 1-1 0 0,0 1 1 0 0,0 0 0 0 0,21-1-1 0 0,-34 5-340 0 0,0 0 0 0 0,0-1-1 0 0,0 1 1 0 0,0 0 0 0 0,0 0-1 0 0,0 0 1 0 0,0 0 0 0 0,0 0-1 0 0,0 0 1 0 0,-1 0 0 0 0,1 1-1 0 0,0-1 1 0 0,-1 0 0 0 0,2 3-1 0 0,-1-3 11 0 0,-1 1 0 0 0,1 0 0 0 0,0 0 0 0 0,-1 0 0 0 0,0 0 0 0 0,1 0 0 0 0,-1 0 0 0 0,0 0 0 0 0,0 0 0 0 0,0 0 0 0 0,0 0 0 0 0,0 0 0 0 0,0 0 0 0 0,-1 0 0 0 0,1 0 0 0 0,-1 0 0 0 0,1 0 0 0 0,-1-1 0 0 0,-1 3 0 0 0,-20 38 250 0 0,12-26-174 0 0,-34 49 422 0 0,26-41-228 0 0,17-22-254 0 0,0-1-1 0 0,0 1 0 0 0,0-1 0 0 0,0 1 0 0 0,1 0 0 0 0,-1-1 0 0 0,0 1 1 0 0,1 0-1 0 0,-1-1 0 0 0,1 1 0 0 0,-1 3 0 0 0,1-4-22 0 0,0 0-1 0 0,0 0 1 0 0,0-1-1 0 0,0 1 1 0 0,1 0-1 0 0,-1-1 1 0 0,0 1 0 0 0,0 0-1 0 0,1-1 1 0 0,-1 1-1 0 0,0 0 1 0 0,1-1-1 0 0,-1 1 1 0 0,0 0 0 0 0,1-1-1 0 0,-1 1 1 0 0,1-1-1 0 0,-1 1 1 0 0,1-1-1 0 0,1 2 1 0 0,1-1-55 0 0,0 1-1 0 0,1-1 1 0 0,-1 0-1 0 0,1 0 1 0 0,-1 0-1 0 0,1 0 1 0 0,-1-1-1 0 0,1 1 1 0 0,-1-1-1 0 0,8 0 1 0 0,8 0-710 0 0,0-2 0 0 0,0 0 0 0 0,0 0 0 0 0,0-2 0 0 0,0-1 1 0 0,-1 0-1 0 0,0-1 0 0 0,22-11 0 0 0,-12 4-465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55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1452 0 0,'0'0'2899'0'0,"4"2"-2488"0"0,-3-1-346 0 0,1 1 0 0 0,-1-1 0 0 0,0 0 0 0 0,1 1 0 0 0,-1-1 0 0 0,0 0 0 0 0,0 1 0 0 0,0-1 0 0 0,0 1 0 0 0,0 0 0 0 0,0-1 0 0 0,-1 1 0 0 0,1 0 0 0 0,-1 0 0 0 0,1-1 0 0 0,-1 1 0 0 0,1 0 0 0 0,-1 0 0 0 0,0 0 0 0 0,0 0 0 0 0,0-1 0 0 0,0 1 0 0 0,0 0 0 0 0,0 0 0 0 0,-1 0 0 0 0,0 2 0 0 0,1 16 665 0 0,0 240 1138 0 0,0-150-4516 0 0,-3-99-1173 0 0,-9-3 2591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56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38 1348 0 0,'-2'-4'4741'0'0,"95"2"-1607"0"0,3 0-3419 0 0,-89 1 27 0 0,-1 0 0 0 0,0 0 0 0 0,0 0 0 0 0,1-1 0 0 0,-1 0 0 0 0,0 0 0 0 0,10-6 1 0 0,7-1-3582 0 0,-19 7 2627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56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1552 0 0,'0'0'122'0'0,"1"0"1"0"0,-1 0-1 0 0,1 1 1 0 0,-1-1-1 0 0,1 0 0 0 0,0 0 1 0 0,-1 0-1 0 0,1 0 0 0 0,-1 0 1 0 0,1 1-1 0 0,-1-1 0 0 0,1 0 1 0 0,-1 1-1 0 0,0-1 0 0 0,1 0 1 0 0,-1 1-1 0 0,1-1 0 0 0,-1 0 1 0 0,1 1-1 0 0,-1-1 0 0 0,0 1 1 0 0,1-1-1 0 0,-1 0 0 0 0,0 1 1 0 0,0-1-1 0 0,1 1 1 0 0,-1-1-1 0 0,0 1 0 0 0,0-1 1 0 0,0 1-1 0 0,0 0 0 0 0,1-1 1 0 0,-1 1-1 0 0,0-1 0 0 0,0 1 1 0 0,0 0-1 0 0,7 24 654 0 0,0 25-31 0 0,-3 0 1 0 0,-3 87 0 0 0,-2-64-352 0 0,-10 120-222 0 0,-3-161-478 0 0,7-24-1175 0 0,12-22-3785 0 0,-3 6 4005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57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1 146 1632 0 0,'1'-6'279'0'0,"0"0"-1"0"0,0 1 1 0 0,0-1 0 0 0,1 1 0 0 0,0-1-1 0 0,0 1 1 0 0,1 0 0 0 0,-1 0-1 0 0,1 0 1 0 0,0 0 0 0 0,1 0-1 0 0,-1 0 1 0 0,8-6 0 0 0,-3 2-79 0 0,0 1-1 0 0,1 0 1 0 0,0 0 0 0 0,1 1 0 0 0,16-11 0 0 0,-25 18-155 0 0,0-1-1 0 0,1 0 0 0 0,-1 0 1 0 0,0 0-1 0 0,1 1 1 0 0,-1-1-1 0 0,1 1 0 0 0,-1-1 1 0 0,1 1-1 0 0,-1-1 1 0 0,0 1-1 0 0,1 0 0 0 0,0 0 1 0 0,-1 0-1 0 0,1 0 1 0 0,-1 0-1 0 0,1 0 0 0 0,-1 0 1 0 0,1 1-1 0 0,-1-1 1 0 0,1 0-1 0 0,-1 1 0 0 0,0-1 1 0 0,1 1-1 0 0,-1-1 1 0 0,1 1-1 0 0,-1 0 0 0 0,0 0 1 0 0,0 0-1 0 0,1 0 1 0 0,-1 0-1 0 0,0 0 0 0 0,0 0 1 0 0,0 0-1 0 0,0 0 1 0 0,0 0-1 0 0,0 0 0 0 0,-1 1 1 0 0,1-1-1 0 0,0 0 1 0 0,0 1-1 0 0,-1-1 0 0 0,1 1 1 0 0,-1-1-1 0 0,1 0 1 0 0,-1 1-1 0 0,0 1 0 0 0,3 9 67 0 0,-1 0 0 0 0,0 1 0 0 0,-1-1 0 0 0,-1 18 0 0 0,0-28-64 0 0,2 29 102 0 0,-1-23-122 0 0,0 0 0 0 0,0 0 0 0 0,-1 0 0 0 0,-1 0 0 0 0,1 1 0 0 0,-1-1 0 0 0,-1 0 0 0 0,1 0 0 0 0,-4 8 0 0 0,-62 110 293 0 0,56-106-250 0 0,8-16-48 0 0,1 0 0 0 0,-1 0 1 0 0,1 1-1 0 0,0-1 0 0 0,0 1 1 0 0,1 0-1 0 0,-1-1 1 0 0,1 1-1 0 0,-1 9 0 0 0,2-13 53 0 0,0 0-70 0 0,0-1-1 0 0,0 1 1 0 0,-1 0-1 0 0,1-1 1 0 0,0 1-1 0 0,0-1 1 0 0,0 1-1 0 0,0-1 1 0 0,0 1-1 0 0,0 0 1 0 0,0-1-1 0 0,0 1 1 0 0,1-1 0 0 0,-1 1-1 0 0,0-1 1 0 0,0 1-1 0 0,0 0 1 0 0,0-1-1 0 0,1 1 1 0 0,-1-1-1 0 0,0 1 1 0 0,1-1-1 0 0,-1 1 1 0 0,0-1 0 0 0,1 0-1 0 0,0 1 1 0 0,87 72 5 0 0,-30-24-312 0 0,-34-27-3744 0 0,-13-20 1250 0 0,-8-2 1542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57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74 2336 0 0,'2'29'3906'0'0,"-1"-23"-3646"0"0,0-1 0 0 0,0 1 1 0 0,1 0-1 0 0,0-1 0 0 0,2 7 0 0 0,-3-11-53 0 0,1 3-26 0 0,-2-1-144 0 0,1 0 1 0 0,-1 0-1 0 0,1 0 0 0 0,0 0 1 0 0,0 0-1 0 0,1-1 1 0 0,-1 1-1 0 0,1 0 1 0 0,-1-1-1 0 0,1 1 0 0 0,0-1 1 0 0,0 0-1 0 0,0 0 1 0 0,0 1-1 0 0,0-1 0 0 0,0 0 1 0 0,1-1-1 0 0,-1 1 1 0 0,1 0-1 0 0,-1-1 1 0 0,1 1-1 0 0,-1-1 0 0 0,1 0 1 0 0,4 1-1 0 0,-2-1-21 0 0,0 0 0 0 0,0-1 0 0 0,0 1 0 0 0,1-2 0 0 0,-1 1 0 0 0,0 0 0 0 0,0-1 0 0 0,0 0 0 0 0,-1 0 0 0 0,1 0 0 0 0,0-1 0 0 0,0 0 0 0 0,0 0 0 0 0,-1 0 0 0 0,1 0 0 0 0,-1-1 0 0 0,0 1 0 0 0,0-1 0 0 0,0 0 0 0 0,0-1 0 0 0,0 1 0 0 0,-1-1 0 0 0,1 1 0 0 0,-1-1 0 0 0,0 0 0 0 0,0-1 0 0 0,2-3 0 0 0,-3 5-2 0 0,-1 0 1 0 0,1 0-1 0 0,-1 0 0 0 0,1 0 1 0 0,-1-1-1 0 0,0 1 1 0 0,-1 0-1 0 0,1-1 1 0 0,0 1-1 0 0,-1 0 1 0 0,0-1-1 0 0,0 1 1 0 0,0-1-1 0 0,0 1 1 0 0,0 0-1 0 0,-1-1 1 0 0,0 1-1 0 0,1 0 1 0 0,-1-1-1 0 0,0 1 1 0 0,-1 0-1 0 0,1 0 1 0 0,0 0-1 0 0,-1 0 1 0 0,0 0-1 0 0,0 0 1 0 0,0 0-1 0 0,0 1 1 0 0,0-1-1 0 0,-1 0 1 0 0,1 1-1 0 0,-1 0 0 0 0,1 0 1 0 0,-1 0-1 0 0,-3-2 1 0 0,-1-2 20 0 0,0 1 1 0 0,0 1-1 0 0,-1-1 1 0 0,-11-4-1 0 0,16 8-34 0 0,0 0 0 0 0,-1 0 0 0 0,1 0 1 0 0,0 0-1 0 0,-1 0 0 0 0,1 1 0 0 0,0 0 0 0 0,-1-1 0 0 0,1 1 0 0 0,-1 1 0 0 0,1-1 0 0 0,0 0 1 0 0,-1 1-1 0 0,1 0 0 0 0,0-1 0 0 0,-4 3 0 0 0,-30 18-43 0 0,35-20-138 0 0,0 1 0 0 0,0-1 0 0 0,0 0-1 0 0,0 1 1 0 0,0 0 0 0 0,1-1 0 0 0,-1 1-1 0 0,1 0 1 0 0,-1 0 0 0 0,1 0 0 0 0,0 0-1 0 0,-1 0 1 0 0,1 0 0 0 0,0 0-1 0 0,1 0 1 0 0,-1 1 0 0 0,-1 3 0 0 0,2-5 17 0 0,0-1 0 0 0,1 1 0 0 0,-1 0 0 0 0,0-1 1 0 0,1 1-1 0 0,-1-1 0 0 0,0 1 0 0 0,1-1 0 0 0,-1 1 1 0 0,1-1-1 0 0,-1 1 0 0 0,1-1 0 0 0,-1 1 0 0 0,1-1 1 0 0,-1 1-1 0 0,1-1 0 0 0,-1 0 0 0 0,1 1 0 0 0,-1-1 0 0 0,2 0 1 0 0,4 2-944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58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 2176 0 0,'-21'30'5413'0'0,"-5"7"-5054"0"0,15-13-73 0 0,1 2-1 0 0,2-1 1 0 0,0 1 0 0 0,1 1 0 0 0,2-1-1 0 0,-3 30 1 0 0,0 164 720 0 0,8-211-964 0 0,1 4-50 0 0,0-1 0 0 0,0 1 1 0 0,2-1-1 0 0,-1 0 0 0 0,9 20 1 0 0,1 9-282 0 0,-11-36 107 0 0,0-1 1 0 0,1 1-1 0 0,-1 0 0 0 0,1-1 0 0 0,1 1 1 0 0,-1-1-1 0 0,0 1 0 0 0,7 6 1 0 0,-8-9-202 0 0,1-1 0 0 0,-1 1 0 0 0,1-1 0 0 0,0 1 0 0 0,0-1 0 0 0,0 0 1 0 0,0 1-1 0 0,0-1 0 0 0,0 0 0 0 0,0 0 0 0 0,0-1 0 0 0,3 2 0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58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80 1860 0 0,'-5'-3'3540'0'0,"5"2"-3483"0"0,10-7 1201 0 0,14-5-604 0 0,11-7-168 0 0,-28 16-406 0 0,0-1 0 0 0,0 1 0 0 0,1 0 0 0 0,-1 1 0 0 0,1 0 0 0 0,0 0 0 0 0,-1 1 0 0 0,1 0 0 0 0,15-2 0 0 0,-22 4 96 0 0,1 1-153 0 0,-1 0 0 0 0,1 0 0 0 0,-1 1 0 0 0,1-1 0 0 0,-1 1 0 0 0,1-1 0 0 0,-1 1 0 0 0,0 0-1 0 0,0-1 1 0 0,0 1 0 0 0,0 0 0 0 0,0 0 0 0 0,0 0 0 0 0,0 0 0 0 0,0 0 0 0 0,-1 0 0 0 0,1 0-1 0 0,-1 0 1 0 0,1 4 0 0 0,0 47 296 0 0,-2-35-269 0 0,1 110 123 0 0,1-124-161 0 0,-1 1 0 0 0,1-1 0 0 0,-1 0-1 0 0,1 0 1 0 0,0 0 0 0 0,0 0 0 0 0,1 0 0 0 0,0 0 0 0 0,-1 0 0 0 0,1 0 0 0 0,0 0-1 0 0,1-1 1 0 0,-1 1 0 0 0,1-1 0 0 0,-1 0 0 0 0,1 1 0 0 0,0-1 0 0 0,0-1 0 0 0,1 1-1 0 0,-1 0 1 0 0,0-1 0 0 0,1 1 0 0 0,0-1 0 0 0,-1 0 0 0 0,1 0 0 0 0,0-1 0 0 0,0 1-1 0 0,0-1 1 0 0,0 0 0 0 0,0 0 0 0 0,6 1 0 0 0,-8-3-10 0 0,1 1 0 0 0,-1 0-1 0 0,1-1 1 0 0,-1 1 0 0 0,0-1 0 0 0,1 1 0 0 0,-1-1-1 0 0,0 0 1 0 0,0 0 0 0 0,1 0 0 0 0,-1-1-1 0 0,2-1 1 0 0,3-1 3 0 0,8-4 9 0 0,-1-1 0 0 0,-1-1 1 0 0,0 0-1 0 0,0-1 0 0 0,-1 0 1 0 0,-1 0-1 0 0,0-2 0 0 0,0 1 0 0 0,-1-2 1 0 0,-1 1-1 0 0,0-1 0 0 0,-1 0 0 0 0,0-1 1 0 0,9-26-1 0 0,-17 40-181 0 0,1 0 0 0 0,-1 0 0 0 0,0 0-1 0 0,1 0 1 0 0,-1 0 0 0 0,0 0 0 0 0,0 0 0 0 0,1 0 0 0 0,-1 0-1 0 0,0 0 1 0 0,0 0 0 0 0,0 0 0 0 0,0 0 0 0 0,-1 0 0 0 0,1 0 0 0 0,0 0-1 0 0,0 0 1 0 0,-1 0 0 0 0,1 0 0 0 0,0 1 0 0 0,-1-1 0 0 0,1 0 0 0 0,-1 0-1 0 0,1 0 1 0 0,-1 0 0 0 0,1 0 0 0 0,-1 1 0 0 0,0-1 0 0 0,1 0 0 0 0,-1 1-1 0 0,0-1 1 0 0,-1-1 0 0 0,1 2 366 0 0,1 0-229 0 0,0 0 0 0 0,0 0 1 0 0,0 0-1 0 0,0-1 0 0 0,0 1 0 0 0,0 0 0 0 0,0 0 0 0 0,0 0 0 0 0,0 0 0 0 0,0 0-30 0 0,0 0 30 0 0,0 0 0 0 0,-1 0 0 0 0,1 0 0 0 0,0 0 0 0 0,0 0 0 0 0,0 0 0 0 0,0 0 0 0 0,0 0 0 0 0,0 0 0 0 0,0-1 0 0 0,0 1 0 0 0,0 0 0 0 0,-1 0 0 0 0,1 0 0 0 0,0 0 0 0 0,0 0 0 0 0,0 0 0 0 0,0 0 0 0 0,0 0 0 0 0,0 0 0 0 0,0 0 0 0 0,0 1 0 0 0,-1-1 0 0 0,1 0 0 0 0,0 0 0 0 0,0 0 0 0 0,0 0 0 0 0,0 0 0 0 0,0 0 0 0 0,0 0 0 0 0,0 0 0 0 0,0 0 0 0 0,0 0 0 0 0,0 0-30 0 0,-1 0 30 0 0,1 0 0 0 0,0 0 0 0 0,0 0 0 0 0,0 1 0 0 0,0-1 0 0 0,0 0 0 0 0,0 0 0 0 0,0 0 0 0 0,0 0 0 0 0,0 0 0 0 0,0 0 0 0 0,0 0 0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59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1 888 0 0,'0'11'1417'0'0,"0"45"2410"0"0,0-27-3449 0 0,-2 0-1 0 0,-7 37 1 0 0,-48 249 1240 0 0,42-217-1398 0 0,-7 71-226 0 0,20-132-252 0 0,-2 26-582 0 0,6-21-4471 0 0,0-34 4167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2:59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0 1268 0 0,'13'13'1157'0'0,"0"1"-1"0"0,-2 0 1 0 0,0 0-1 0 0,10 18 0 0 0,-8-11-741 0 0,-2 1 0 0 0,-1 0 0 0 0,0 1-1 0 0,12 45 1 0 0,-18-47-297 0 0,-1 1 0 0 0,0 0 0 0 0,-2 0-1 0 0,0 0 1 0 0,-2 0 0 0 0,0 0 0 0 0,-2 0 0 0 0,0 0 0 0 0,-1 0-1 0 0,-12 33 1 0 0,-5 9-214 0 0,-2-2 0 0 0,-4 0 0 0 0,-59 101 0 0 0,81-156-88 0 0,3-1-315 0 0,-1-1 1 0 0,0 1 0 0 0,0-1 0 0 0,-1 0-1 0 0,0 0 1 0 0,0-1 0 0 0,0 1-1 0 0,0-1 1 0 0,0 0 0 0 0,-7 5-1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6:53.7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110 1 1944 0 0,'-8'45'3065'0'0,"3"-28"-2870"0"0,-2 0-1 0 0,0-1 0 0 0,-1 0 0 0 0,-13 20 1 0 0,-2 7 119 0 0,-7 9-3741 0 0,29-48 2343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4:48.8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41 1048 0 0,'-1'4'222'0'0,"1"-1"1"0"0,-1 0-1 0 0,1 0 0 0 0,0 0 0 0 0,0 1 1 0 0,0-1-1 0 0,1 0 0 0 0,-1 0 0 0 0,1 0 1 0 0,0 1-1 0 0,0-1 0 0 0,0 0 0 0 0,1 3 1 0 0,22 43 856 0 0,-19-40-865 0 0,-4-6-181 0 0,0-1-1 0 0,0 0 1 0 0,1 1-1 0 0,-1-1 0 0 0,1 0 1 0 0,-1 0-1 0 0,1 0 1 0 0,-1 0-1 0 0,1 0 1 0 0,0 0-1 0 0,0 0 1 0 0,0 0-1 0 0,0-1 1 0 0,0 1-1 0 0,1-1 1 0 0,-1 0-1 0 0,0 1 1 0 0,1-1-1 0 0,-1 0 1 0 0,1-1-1 0 0,-1 1 0 0 0,4 1 1 0 0,-5-2 3 0 0,17-4-71 0 0,-18 4 35 0 0,67-36 20 0 0,-61 32 9 0 0,0 0-1 0 0,-1-1 1 0 0,1 1 0 0 0,-1-1 0 0 0,0 0 0 0 0,0 0 0 0 0,-1-1 0 0 0,1 0 0 0 0,-1 1 0 0 0,4-9 0 0 0,-7 10 93 0 0,0 1 1 0 0,-1-1-1 0 0,1 0 1 0 0,-1 1 0 0 0,0-1-1 0 0,0 1 1 0 0,0-1-1 0 0,-1-3 1 0 0,0-11 234 0 0,1 17-347 0 0,-1-1 1 0 0,1 1 0 0 0,0 0-1 0 0,-1-1 1 0 0,1 1 0 0 0,-1 0-1 0 0,0-1 1 0 0,1 1 0 0 0,-1 0-1 0 0,0 0 1 0 0,0 0 0 0 0,0 0-1 0 0,1 0 1 0 0,-1 0 0 0 0,-1 0 0 0 0,1 0-1 0 0,0 0 1 0 0,0 0 0 0 0,0 0-1 0 0,0 0 1 0 0,0 1 0 0 0,-1-1-1 0 0,1 1 1 0 0,0-1 0 0 0,-1 1-1 0 0,1-1 1 0 0,0 1 0 0 0,-1 0-1 0 0,1 0 1 0 0,-3-1 0 0 0,-1 0 29 0 0,0 1 0 0 0,-1-1 0 0 0,1 1 1 0 0,-1 0-1 0 0,1 0 0 0 0,-10 2 0 0 0,14-1-54 0 0,-3 1 56 0 0,-7 3-262 0 0,-31 17-178 0 0,16-3-5005 0 0,24-17 4177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00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44 1896 0 0,'-15'14'5433'0'0,"27"-15"-3346"0"0,5-3-2102 0 0,93-16 967 0 0,182-7-1 0 0,116 22-430 0 0,-287 5-370 0 0,-92 0-144 0 0,0 1-1 0 0,50 10 1 0 0,6 1 77 0 0,-19-4-95 0 0,206 17-599 0 0,-228-21-371 0 0,-41-3-9 0 0,10-4-921 0 0,-12 3 1823 0 0,-1 0 1 0 0,1 0 0 0 0,0-1-1 0 0,-1 1 1 0 0,1 0-1 0 0,-1-1 1 0 0,1 1 0 0 0,0 0-1 0 0,-1-1 1 0 0,1 1-1 0 0,-1-1 1 0 0,1 1 0 0 0,-1-1-1 0 0,1 1 1 0 0,-1-1 0 0 0,0 1-1 0 0,1-1 1 0 0,-1 0-1 0 0,0 1 1 0 0,1-1 0 0 0,-1 0-1 0 0,0 1 1 0 0,0-1-1 0 0,0 0 1 0 0,0 1 0 0 0,1-1-1 0 0,-1 0 1 0 0,0 1 0 0 0,0-1-1 0 0,0 0 1 0 0,0 1-1 0 0,0-1 1 0 0,-1 0 0 0 0,1 1-1 0 0,0-1 1 0 0,0 0-1 0 0,0 1 1 0 0,-1-1 0 0 0,1 0-1 0 0,0 1 1 0 0,-1-1-1 0 0,1 0 1 0 0,0 1 0 0 0,-1-1-1 0 0,-13-12-1384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05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 1100 0 0,'0'0'7634'0'0,"1"-2"-7567"0"0,5-6-23 0 0,0 1-1 0 0,0-1 1 0 0,0 2-1 0 0,1-1 1 0 0,0 1-1 0 0,0 0 1 0 0,0 0-1 0 0,1 1 1 0 0,0 0-1 0 0,0 0 1 0 0,1 1-1 0 0,-1 0 1 0 0,14-4-1 0 0,-21 8-38 0 0,10 3 12 0 0,-7 1-21 0 0,-1-1 0 0 0,0 1-1 0 0,0 0 1 0 0,-1 0 0 0 0,1 0 0 0 0,-1 1-1 0 0,0-1 1 0 0,0 0 0 0 0,0 1-1 0 0,2 8 1 0 0,12 57-1 0 0,-14-58-11 0 0,3 16 71 0 0,2 1 0 0 0,1-1 0 0 0,15 34 0 0 0,-22-59-52 0 0,1 0-1 0 0,-1-1 1 0 0,1 1 0 0 0,0-1-1 0 0,0 1 1 0 0,0-1-1 0 0,0 0 1 0 0,1 0 0 0 0,-1 0-1 0 0,1 0 1 0 0,-1 0 0 0 0,1 0-1 0 0,0-1 1 0 0,-1 1-1 0 0,1-1 1 0 0,0 0 0 0 0,0 0-1 0 0,0 0 1 0 0,0 0-1 0 0,0 0 1 0 0,0-1 0 0 0,0 1-1 0 0,0-1 1 0 0,0 0-1 0 0,0 0 1 0 0,1 0 0 0 0,-1 0-1 0 0,0-1 1 0 0,4 0 0 0 0,3-1 4 0 0,1 0 1 0 0,-2-1 0 0 0,1 0-1 0 0,0-1 1 0 0,-1 0 0 0 0,1-1 0 0 0,14-9-1 0 0,11-8 21 0 0,-13 8-57 0 0,0 0 1 0 0,-1-2-1 0 0,0 0 0 0 0,-1-1 0 0 0,20-24 1 0 0,-38 37 26 0 0,1 1 1 0 0,-1-1-1 0 0,-1 0 1 0 0,1 0-1 0 0,0 0 1 0 0,-1 0-1 0 0,1-5 1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05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0 1128 0 0,'3'66'1275'0'0,"0"-43"-884"0"0,-2 0 0 0 0,-1 0-1 0 0,-1 0 1 0 0,-6 36 0 0 0,1-32-258 0 0,-36 203 1299 0 0,39-203-1449 0 0,-9 134-1230 0 0,22-149-1207 0 0,-5-10 1234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06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41 928 0 0,'16'-2'6917'0'0,"25"2"-5809"0"0,-41 0-976 0 0,34-2 384 0 0,64-10-1 0 0,-10-1-271 0 0,-51 8-373 0 0,1-1-984 0 0,-11 5-4586 0 0,-20 1 4480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12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166 159 1372 0 0,'0'0'1033'0'0,"0"-4"-615"0"0,0-11 92 0 0,-1 1 1 0 0,0-1-1 0 0,-1 0 0 0 0,0 0 1 0 0,-7-19-1 0 0,8 30-351 0 0,-1 0-1 0 0,0 1 0 0 0,0-1 0 0 0,0 0 1 0 0,-1 1-1 0 0,-4-5 0 0 0,6 6-132 0 0,0 1 0 0 0,0 0 0 0 0,0 0 0 0 0,0 0-1 0 0,0-1 1 0 0,0 1 0 0 0,0 0 0 0 0,-1 1 0 0 0,1-1-1 0 0,0 0 1 0 0,-1 0 0 0 0,1 1 0 0 0,-1-1 0 0 0,1 0-1 0 0,0 1 1 0 0,-1 0 0 0 0,1-1 0 0 0,-1 1 0 0 0,-1 0-1 0 0,2 0-19 0 0,0 0-1 0 0,0 1 0 0 0,0-1 1 0 0,1 1-1 0 0,-1-1 1 0 0,0 1-1 0 0,0-1 0 0 0,1 1 1 0 0,-1-1-1 0 0,1 1 0 0 0,-1 0 1 0 0,0 0-1 0 0,1-1 1 0 0,-1 1-1 0 0,1 0 0 0 0,0 0 1 0 0,-1-1-1 0 0,1 1 0 0 0,-1 0 1 0 0,1 0-1 0 0,0 0 0 0 0,0 0 1 0 0,0 0-1 0 0,-1 0 1 0 0,1-1-1 0 0,0 1 0 0 0,0 2 1 0 0,2 29 179 0 0,-1-19-148 0 0,-1-5-26 0 0,1 0-1 0 0,0 1 1 0 0,0-1-1 0 0,1 0 1 0 0,1 0 0 0 0,4 12-1 0 0,5 17 48 0 0,-1 18-6 0 0,-1-1-1 0 0,-3 1 1 0 0,0 99-1 0 0,-9-129 21 0 0,-1 0 0 0 0,0 0 0 0 0,-2 0 0 0 0,-1-1 0 0 0,-1 1 0 0 0,-14 31 0 0 0,14-37 42 0 0,5-11-93 0 0,-1-1 0 0 0,0 0 0 0 0,0-1 1 0 0,-1 1-1 0 0,0 0 0 0 0,0-1 0 0 0,-1 0 0 0 0,0 0 0 0 0,0 0 0 0 0,0-1 0 0 0,0 0 0 0 0,-1 0 1 0 0,0 0-1 0 0,-12 7 0 0 0,17-12-139 0 0,1 0 0 0 0,-1 0 0 0 0,1 0 0 0 0,-1 0 0 0 0,1 0 0 0 0,-1 0 0 0 0,1 0 0 0 0,-1 0 1 0 0,1 0-1 0 0,-1 0 0 0 0,1 0 0 0 0,-1 0 0 0 0,1-1 0 0 0,-1 1 0 0 0,1 0 0 0 0,-1 0 0 0 0,1-1 0 0 0,0 1 0 0 0,-1 0 0 0 0,1 0 0 0 0,-1-1 0 0 0,1 1 1 0 0,0-1-1 0 0,-1 1 0 0 0,1 0 0 0 0,0-1 0 0 0,-1 1 0 0 0,1-1 0 0 0,0 1 0 0 0,0-1 0 0 0,0 1 0 0 0,-1-1 0 0 0,-7-18-919 0 0,7 11 511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13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68 2240 0 0,'4'-3'395'0'0,"0"0"0"0"0,0 0-1 0 0,0 0 1 0 0,0 1 0 0 0,1-1 0 0 0,-1 1 0 0 0,8-2-1 0 0,5-1-250 0 0,1 1-1 0 0,22-3 1 0 0,-6 1 311 0 0,52-7-506 0 0,-25 4-3602 0 0,-50 8 2721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13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 1360 0 0,'0'0'1606'0'0,"4"0"-1200"0"0,10 0-14 0 0,-11 0 20 0 0,2 0-67 0 0,-4-1-328 0 0,0 1 1 0 0,0 0-1 0 0,0 0 0 0 0,0 0 0 0 0,0 0 1 0 0,0 1-1 0 0,0-1 0 0 0,0 0 0 0 0,0 0 1 0 0,0 0-1 0 0,0 1 0 0 0,0-1 0 0 0,-1 1 1 0 0,1-1-1 0 0,0 1 0 0 0,0-1 0 0 0,0 1 1 0 0,0-1-1 0 0,-1 1 0 0 0,1 0 0 0 0,0-1 1 0 0,1 3-1 0 0,-1 0 28 0 0,0 0 1 0 0,0 0 0 0 0,0 1-1 0 0,0-1 1 0 0,0 0 0 0 0,-1 1-1 0 0,1 5 1 0 0,2 164 977 0 0,-5-93-922 0 0,1-61-28 0 0,0 0 0 0 0,-2 0 1 0 0,-4 20-1 0 0,-5 31 188 0 0,7-22 58 0 0,-1 0-1 0 0,-2 0 0 0 0,-15 46 1 0 0,16-75-200 0 0,4-9 42 0 0,-1 0 1 0 0,1 0-1 0 0,1 0 0 0 0,0 1 1 0 0,-2 20-1 0 0,4-31-158 0 0,0 1 0 0 0,0 0 0 0 0,1-1-1 0 0,-1 1 1 0 0,0 0 0 0 0,0-1 0 0 0,0 1 0 0 0,0 0 0 0 0,1-1-1 0 0,-1 1 1 0 0,0-1 0 0 0,1 1 0 0 0,-1-1 0 0 0,0 1-1 0 0,1-1 1 0 0,-1 1 0 0 0,1-1 0 0 0,-1 1 0 0 0,1-1 0 0 0,-1 1-1 0 0,1-1 1 0 0,-1 1 0 0 0,1-1 0 0 0,0 0 0 0 0,0 1-1 0 0,10 8 23 0 0,-6-7-10 0 0,0-1 1 0 0,-1 0-1 0 0,1-1 1 0 0,0 1-1 0 0,0-1 1 0 0,0 0 0 0 0,0 0-1 0 0,0 0 1 0 0,8-2-1 0 0,0 1-132 0 0,-2 0-123 0 0,-1 0-1 0 0,0-2 1 0 0,1 1-1 0 0,-1-1 1 0 0,0 0-1 0 0,11-6 1 0 0,3 0-1616 0 0,-5-3-661 0 0,-11 9 1375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14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2240 0 0,'31'-3'4093'0'0,"17"-2"-3957"0"0,47 5-4030 0 0,-83 0 2655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14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1516 0 0,'0'365'5619'0'0,"0"-348"-5533"0"0,-2 0 0 0 0,0 0-1 0 0,-5 19 1 0 0,3-19 49 0 0,1 0 0 0 0,1 0 1 0 0,0 22-1 0 0,2 65-1105 0 0,-3-97-1017 0 0,-3-16-1319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15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1 186 1440 0 0,'0'-8'228'0'0,"1"0"1"0"0,0 1-1 0 0,0-1 0 0 0,1 1 0 0 0,0-1 1 0 0,1 1-1 0 0,0-1 0 0 0,0 1 0 0 0,0 0 0 0 0,1 0 1 0 0,0 1-1 0 0,0-1 0 0 0,1 1 0 0 0,0 0 1 0 0,0 0-1 0 0,0 0 0 0 0,8-5 0 0 0,-6 5-101 0 0,0 0-1 0 0,0 0 0 0 0,1 1 0 0 0,0 0 1 0 0,0 1-1 0 0,0 0 0 0 0,1 0 0 0 0,-1 1 1 0 0,1 0-1 0 0,0 0 0 0 0,0 1 0 0 0,0 0 1 0 0,0 1-1 0 0,11-1 0 0 0,-17 3-108 0 0,-1-1 0 0 0,1 1-1 0 0,-1-1 1 0 0,1 1 0 0 0,-1 0 0 0 0,0 0 0 0 0,1 0-1 0 0,-1 1 1 0 0,0-1 0 0 0,0 1 0 0 0,0-1 0 0 0,0 1-1 0 0,0-1 1 0 0,0 1 0 0 0,0 0 0 0 0,-1 0 0 0 0,1 0-1 0 0,-1 0 1 0 0,1 0 0 0 0,-1 0 0 0 0,0 1-1 0 0,1 2 1 0 0,1 1 15 0 0,0 0-1 0 0,0 0 1 0 0,-1 1-1 0 0,0-1 0 0 0,0 1 1 0 0,-1-1-1 0 0,1 11 1 0 0,-1-6 36 0 0,0-6-40 0 0,-1 1-1 0 0,0-1 1 0 0,0 1 0 0 0,0 0-1 0 0,-1-1 1 0 0,1 1-1 0 0,-4 10 1 0 0,-13 24 127 0 0,-1 0-1 0 0,-2-1 1 0 0,-47 67 0 0 0,51-84 226 0 0,0-1 1 0 0,-39 37-1 0 0,55-58-365 0 0,-1 0 0 0 0,1 1 1 0 0,-1-1-1 0 0,1 1 0 0 0,-1-1 1 0 0,1 1-1 0 0,-1-1 0 0 0,1 1 0 0 0,-1-1 1 0 0,1 1-1 0 0,0 0 0 0 0,-1-1 1 0 0,1 1-1 0 0,0 0 0 0 0,0-1 0 0 0,-1 1 1 0 0,1 0-1 0 0,0-1 0 0 0,0 1 0 0 0,0 0 1 0 0,0-1-1 0 0,0 1 0 0 0,0 0 1 0 0,0 0-1 0 0,0-1 0 0 0,0 1 0 0 0,0 0 1 0 0,0-1-1 0 0,0 1 0 0 0,1 0 1 0 0,-1-1-1 0 0,0 1 0 0 0,1 0 0 0 0,20 18 264 0 0,-8-9-276 0 0,28 20 152 0 0,-8-6-1551 0 0,-12-7-2941 0 0,-11-11 1461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4:49.8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22 316 1268 0 0,'0'3'650'0'0,"0"-2"-622"0"0,0-1 0 0 0,0 1 0 0 0,0 0 0 0 0,0-1 1 0 0,0 1-1 0 0,0 0 0 0 0,0-1 0 0 0,-1 1 0 0 0,1-1 0 0 0,0 1 0 0 0,0 0 0 0 0,-1-1 0 0 0,1 1 0 0 0,0-1 0 0 0,-1 1 0 0 0,1-1 1 0 0,0 1-1 0 0,-1-1 0 0 0,1 1 0 0 0,-1-1 0 0 0,1 1 0 0 0,-1-1 0 0 0,1 0 0 0 0,-1 1 0 0 0,1-1 0 0 0,-1 0 0 0 0,0 1 0 0 0,-12-2 3951 0 0,15-2-3947 0 0,0 0 1 0 0,0-1-1 0 0,0 1 1 0 0,0 0 0 0 0,1 0-1 0 0,-1 0 1 0 0,1 0-1 0 0,0 1 1 0 0,3-3 0 0 0,0-1 33 0 0,13-15 7 0 0,-7 7 22 0 0,1 0 0 0 0,0 1-1 0 0,1 1 1 0 0,0 0 0 0 0,0 1 0 0 0,32-17 0 0 0,-40 26-55 0 0,0 0 0 0 0,-1 1 0 0 0,1 0 0 0 0,0 0 1 0 0,0 1-1 0 0,0-1 0 0 0,0 1 0 0 0,7 1 0 0 0,0-1-8 0 0,-10 1-31 0 0,1 0-1 0 0,0 0 1 0 0,-1 0 0 0 0,0 0 0 0 0,1 1 0 0 0,-1-1 0 0 0,0 1-1 0 0,6 4 1 0 0,16 7 24 0 0,-6-5 23 0 0,-16-6-46 0 0,0 0 0 0 0,0-1 0 0 0,0 1 0 0 0,0-1 0 0 0,1 0 0 0 0,-1 1 0 0 0,0-2 0 0 0,0 1 0 0 0,1 0 0 0 0,-1-1 0 0 0,1 1 0 0 0,-1-1 0 0 0,1 0 0 0 0,-1 0 0 0 0,0 0 0 0 0,1-1 0 0 0,-1 1 0 0 0,1-1 0 0 0,2-1 0 0 0,18-10 41 0 0,-1-1 0 0 0,-1-1-1 0 0,0 0 1 0 0,29-27 0 0 0,52-62-269 0 0,-102 102-156 0 0,0 0 1 0 0,0 0-1 0 0,0 0 0 0 0,1 0 1 0 0,-1 0-1 0 0,0 0 1 0 0,1 0-1 0 0,-1 0 0 0 0,1 1 1 0 0,-1-1-1 0 0,1 0 1 0 0,-1 1-1 0 0,1 0 0 0 0,2-1 1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15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92 1504 0 0,'0'9'677'0'0,"0"0"0"0"0,1 0 0 0 0,0 1-1 0 0,1-1 1 0 0,2 11 0 0 0,-3-17-607 0 0,0 0 0 0 0,0-1 0 0 0,1 1 0 0 0,-1 0 0 0 0,0 0 0 0 0,1-1 0 0 0,0 1 0 0 0,0-1 0 0 0,0 1 0 0 0,0-1 0 0 0,0 0 0 0 0,0 1 0 0 0,0-1 0 0 0,1 0 0 0 0,-1-1 0 0 0,1 1 0 0 0,-1 0 0 0 0,1-1 0 0 0,4 2 0 0 0,-4-2-46 0 0,-1-1 0 0 0,0 1 0 0 0,0-1 0 0 0,1 0-1 0 0,-1 0 1 0 0,0 0 0 0 0,0 0 0 0 0,1-1 0 0 0,-1 1 0 0 0,0-1-1 0 0,0 1 1 0 0,0-1 0 0 0,1 0 0 0 0,-1 0 0 0 0,0 1 0 0 0,0-2-1 0 0,0 1 1 0 0,0 0 0 0 0,-1 0 0 0 0,1-1 0 0 0,0 1 0 0 0,0-1-1 0 0,-1 1 1 0 0,1-1 0 0 0,-1 0 0 0 0,1 1 0 0 0,-1-1 0 0 0,0 0-1 0 0,0 0 1 0 0,2-4 0 0 0,3-5-4 0 0,0-1 0 0 0,0 0 0 0 0,6-24 0 0 0,-11 33 5 0 0,0 0-1 0 0,0 0 1 0 0,0 0-1 0 0,0 0 1 0 0,-1 0-1 0 0,1 0 1 0 0,-1-1 0 0 0,0 1-1 0 0,0 0 1 0 0,0 0-1 0 0,0-1 1 0 0,-1 1-1 0 0,1 0 1 0 0,-1 0 0 0 0,0 0-1 0 0,0 0 1 0 0,0 0-1 0 0,0 0 1 0 0,0 0-1 0 0,-1 0 1 0 0,0 0 0 0 0,1 1-1 0 0,-1-1 1 0 0,0 0-1 0 0,0 1 1 0 0,0 0-1 0 0,-1-1 1 0 0,1 1 0 0 0,0 0-1 0 0,-1 0 1 0 0,0 0-1 0 0,1 1 1 0 0,-1-1-1 0 0,0 1 1 0 0,0-1 0 0 0,0 1-1 0 0,0 0 1 0 0,0 0-1 0 0,0 0 1 0 0,0 0-1 0 0,0 1 1 0 0,-1-1 0 0 0,1 1-1 0 0,0 0 1 0 0,0 0-1 0 0,-4 1 1 0 0,5-1-14 0 0,-1 0 0 0 0,1 0 0 0 0,0 0 1 0 0,0 0-1 0 0,0 1 0 0 0,0-1 0 0 0,-1 1 1 0 0,1 0-1 0 0,0 0 0 0 0,0 0 0 0 0,0 0 0 0 0,1 0 1 0 0,-1 0-1 0 0,0 0 0 0 0,0 0 0 0 0,0 1 1 0 0,1-1-1 0 0,-3 4 0 0 0,-4 1 25 0 0,3-3-124 0 0,1 1 1 0 0,-1-1-1 0 0,1 1 1 0 0,0 0 0 0 0,0 0-1 0 0,0 0 1 0 0,0 0-1 0 0,1 1 1 0 0,0-1 0 0 0,0 1-1 0 0,0 0 1 0 0,0 0-1 0 0,-2 6 1 0 0,6 0-4028 0 0,8-5 3759 0 0,-6-4-225 0 0,5 0-863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16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1 888 0 0,'0'0'3753'0'0,"0"0"-3734"0"0,0 0-1 0 0,1 0 1 0 0,-1 0-1 0 0,1 0 1 0 0,-1 1-1 0 0,1-1 1 0 0,-1 0 0 0 0,1 0-1 0 0,-1 1 1 0 0,0-1-1 0 0,1 0 1 0 0,-1 1-1 0 0,0-1 1 0 0,1 1-1 0 0,-1-1 1 0 0,0 0 0 0 0,1 1-1 0 0,-1-1 1 0 0,0 1-1 0 0,0-1 1 0 0,0 1-1 0 0,1-1 1 0 0,-1 1-1 0 0,0-1 1 0 0,0 0 0 0 0,0 1-1 0 0,0-1 1 0 0,0 1-1 0 0,0 0 1 0 0,-1 6 83 0 0,-1-1 0 0 0,1 1-1 0 0,-1-1 1 0 0,-1 0 0 0 0,1 0 0 0 0,-6 9 0 0 0,-1 4 106 0 0,-17 44 110 0 0,3 1 1 0 0,2 2 0 0 0,3 0-1 0 0,3 0 1 0 0,-8 97 0 0 0,22-154-291 0 0,-1 101 8 0 0,2-98-217 0 0,1-1 1 0 0,1 1 0 0 0,0-1-1 0 0,0 1 1 0 0,1-1 0 0 0,1 0-1 0 0,5 13 1 0 0,-8-22 17 0 0,0 0-1 0 0,0-1 1 0 0,0 1 0 0 0,0 0-1 0 0,0-1 1 0 0,1 1 0 0 0,-1-1-1 0 0,1 0 1 0 0,-1 1 0 0 0,1-1 0 0 0,-1 0-1 0 0,1 0 1 0 0,0 0 0 0 0,-1 0-1 0 0,1 0 1 0 0,0 0 0 0 0,2 0-1 0 0,5 1-1068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17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1360 0 0,'13'-4'250'0'0,"-9"2"-120"0"0,-1 0 0 0 0,1 1 0 0 0,0-1 0 0 0,0 1 0 0 0,1 0 0 0 0,-1 0 0 0 0,0 1 0 0 0,0-1 0 0 0,0 1 0 0 0,0 0 0 0 0,1 0 0 0 0,-1 1 0 0 0,0-1 0 0 0,6 2 435 0 0,-7-1-501 0 0,-1 0 1 0 0,1 0-1 0 0,-1 0 0 0 0,0 0 1 0 0,0 0-1 0 0,0 1 0 0 0,0-1 0 0 0,0 0 1 0 0,0 1-1 0 0,0 0 0 0 0,0 0 1 0 0,0-1-1 0 0,-1 1 0 0 0,1 0 1 0 0,-1 0-1 0 0,1 0 0 0 0,-1 1 0 0 0,0-1 1 0 0,0 0-1 0 0,0 0 0 0 0,0 1 1 0 0,0-1-1 0 0,0 1 0 0 0,-1-1 1 0 0,1 1-1 0 0,-1 4 0 0 0,3 10 231 0 0,-1 0 0 0 0,-1 29 0 0 0,-1-38-270 0 0,0 14 104 0 0,0-1 1 0 0,2 1-1 0 0,1 0 1 0 0,9 37 0 0 0,-12-57-124 0 0,1 0 0 0 0,0 0 0 0 0,0 0 0 0 0,0-1 1 0 0,0 1-1 0 0,0 0 0 0 0,0-1 0 0 0,0 1 0 0 0,1 0 1 0 0,-1-1-1 0 0,1 0 0 0 0,-1 1 0 0 0,1-1 0 0 0,-1 0 1 0 0,1 0-1 0 0,0 0 0 0 0,0 0 0 0 0,2 2 0 0 0,1-2 21 0 0,-1 1 0 0 0,1-1 0 0 0,-1 0 0 0 0,1-1 0 0 0,0 1-1 0 0,-1-1 1 0 0,9 0 0 0 0,1-1 48 0 0,0-1-1 0 0,0 0 1 0 0,26-9-1 0 0,-25 7-180 0 0,0-1 1 0 0,-1-1-1 0 0,0 0 0 0 0,0-1 0 0 0,-1 0 0 0 0,0-1 0 0 0,0-1 0 0 0,-1 0 0 0 0,0-1 0 0 0,0 0 1 0 0,14-18-1 0 0,-21 7-3879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17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 1196 0 0,'-2'15'655'0'0,"0"0"0"0"0,2 1 0 0 0,-1-1 0 0 0,4 23 0 0 0,-1 11 126 0 0,-3-18-318 0 0,-2-1 1 0 0,-10 48 0 0 0,-1 9 323 0 0,-9 156 500 0 0,23-240-892 0 0,-1-1-681 0 0,1 0 0 0 0,-1 0 0 0 0,1 0-1 0 0,0 0 1 0 0,0 0 0 0 0,0-1 0 0 0,0 1-1 0 0,0 0 1 0 0,0 0 0 0 0,0 0 0 0 0,1 0-1 0 0,-1 0 1 0 0,1 0 0 0 0,-1 0 0 0 0,1-1-1 0 0,0 1 1 0 0,0 0 0 0 0,0 0-1 0 0,0-1 1 0 0,1 3 0 0 0,2-5-971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18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1416 0 0,'17'21'3433'0'0,"7"26"-2666"0"0,-1 0-1 0 0,23 70 1 0 0,-41-102-676 0 0,0 3 33 0 0,-1 1 0 0 0,-1-1 1 0 0,-1 1-1 0 0,0-1 0 0 0,-1 1 0 0 0,-2 20 0 0 0,0-12 26 0 0,-1-4-97 0 0,-1 0 0 0 0,-1 0 0 0 0,-1 0 1 0 0,-1-1-1 0 0,-1 0 0 0 0,-11 22 0 0 0,4-4-25 0 0,-15 29-562 0 0,20-59-480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18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32 2188 0 0,'0'0'41'0'0,"-1"-1"-1"0"0,1 1 0 0 0,0 0 1 0 0,0 0-1 0 0,0 0 1 0 0,-1 0-1 0 0,1-1 0 0 0,0 1 1 0 0,0 0-1 0 0,0 0 1 0 0,0-1-1 0 0,-1 1 0 0 0,1 0 1 0 0,0 0-1 0 0,0-1 1 0 0,0 1-1 0 0,0 0 0 0 0,0 0 1 0 0,0-1-1 0 0,0 1 1 0 0,0 0-1 0 0,0-1 0 0 0,0 1 1 0 0,0 0-1 0 0,0 0 1 0 0,0-1-1 0 0,0 1 0 0 0,0 0 1 0 0,0 0-1 0 0,0-1 0 0 0,0 1 1 0 0,0 0-1 0 0,0-1 1 0 0,0 1-1 0 0,1 0 0 0 0,10-7 811 0 0,18 0-82 0 0,-26 7-647 0 0,35-5 247 0 0,0 2-1 0 0,60 2 1 0 0,-49 2 120 0 0,-48-1-470 0 0,1 1 0 0 0,-1-1 0 0 0,0 1 1 0 0,1 0-1 0 0,-1-1 0 0 0,0 1 1 0 0,0 0-1 0 0,0 0 0 0 0,0 0 0 0 0,0 0 1 0 0,0 0-1 0 0,0 0 0 0 0,0 0 1 0 0,0 0-1 0 0,0 0 0 0 0,1 2 0 0 0,-2-2 15 0 0,1 0 1 0 0,1 1 0 0 0,-1 0 0 0 0,0 0 0 0 0,0 0 1 0 0,0 0-1 0 0,-1 0 0 0 0,1 0 0 0 0,0 0 0 0 0,-1 0 0 0 0,1 0 0 0 0,-1 0 0 0 0,0 0 0 0 0,1 1 0 0 0,-1-1 1 0 0,-1 3-1 0 0,-4 35 326 0 0,-8 6-166 0 0,-6 59 0 0 0,8 7 20 0 0,4 144 0 0 0,8-243-203 0 0,1 0 0 0 0,0 0 0 0 0,0 0 0 0 0,1-1 0 0 0,7 19 0 0 0,3 10-63 0 0,-1 28 37 0 0,3 7 357 0 0,-15-74-315 0 0,1 1 0 0 0,-1-1-1 0 0,1 1 1 0 0,-1 0 0 0 0,0-1 0 0 0,0 1 0 0 0,0-1 0 0 0,0 1-1 0 0,0 0 1 0 0,-1-1 0 0 0,1 1 0 0 0,-1-1 0 0 0,0 1 0 0 0,1-1-1 0 0,-1 1 1 0 0,0-1 0 0 0,-1 0 0 0 0,1 1 0 0 0,0-1 0 0 0,-1 0 0 0 0,1 0-1 0 0,-1 0 1 0 0,0 0 0 0 0,1 0 0 0 0,-1 0 0 0 0,-4 2 0 0 0,-4 3 131 0 0,1 0 1 0 0,-1-2-1 0 0,-1 1 1 0 0,-16 6-1 0 0,17-8-5 0 0,-61 17 368 0 0,58-49-9666 0 0,13 19 7762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24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1336 0 0,'0'0'1466'0'0,"3"0"-1265"0"0,11 0-12 0 0,-10 0 180 0 0,3 7-236 0 0,25 17-15 0 0,-29-22 28 0 0,-1 0 1 0 0,1 0-1 0 0,0-1 0 0 0,0 1 1 0 0,1-1-1 0 0,-1 0 1 0 0,0 0-1 0 0,0 0 1 0 0,0-1-1 0 0,1 1 0 0 0,5 0 1 0 0,16 4 1949 0 0,8 3 1047 0 0,23-9-2607 0 0,-26 0-220 0 0,-29 0-314 0 0,1 1 0 0 0,-1 1 0 0 0,0-1 0 0 0,1 0 0 0 0,-1 0 0 0 0,0 0 0 0 0,0 1 0 0 0,1-1 0 0 0,-1 0 0 0 0,0 1 0 0 0,0-1 0 0 0,0 1 0 0 0,1 0 0 0 0,-1-1 0 0 0,0 1 0 0 0,1 1 0 0 0,-1-1 2 0 0,1 0-1 0 0,-1 0 0 0 0,0-1 0 0 0,1 1 1 0 0,-1 0-1 0 0,1 0 0 0 0,-1-1 0 0 0,1 1 1 0 0,-1-1-1 0 0,1 0 0 0 0,-1 1 0 0 0,1-1 1 0 0,-1 0-1 0 0,1 0 0 0 0,-1 0 0 0 0,3 0 1 0 0,216 4 354 0 0,-210-5-360 0 0,-1 0-1 0 0,1 0 0 0 0,-1-1 0 0 0,16-5 1 0 0,-13 4 6 0 0,-1 0 0 0 0,25-3 1 0 0,256-1-6 0 0,-283 7 1 0 0,1-1 0 0 0,-1 0 0 0 0,19-5 0 0 0,-13 2-2 0 0,0 2 1 0 0,0-1-1 0 0,0 2 1 0 0,17 0-1 0 0,304 1 82 0 0,-327-1-77 0 0,-1 1 0 0 0,1-1 0 0 0,-1-1-1 0 0,1 0 1 0 0,9-3 0 0 0,-8 2-1 0 0,-1 1 0 0 0,0-1 0 0 0,17 0 0 0 0,330-2-134 0 0,-220 6 149 0 0,-118 1-6 0 0,1 0-1 0 0,36 9 1 0 0,14 2 53 0 0,0-8-85 0 0,70-5 0 0 0,-52-2 62 0 0,2 12 117 0 0,-42-10-105 0 0,356-15 882 0 0,-163-1-3088 0 0,-232 17-641 0 0,-21 0 594 0 0,-20 1 299 0 0,7-2 692 0 0,-7 0 28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25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1844 0 0,'2'1'355'0'0,"-1"-1"0"0"0,1 1 0 0 0,0-1-1 0 0,0 1 1 0 0,0-1 0 0 0,-1 0 0 0 0,1 0 0 0 0,0 0-1 0 0,0 0 1 0 0,0 0 0 0 0,3-1 0 0 0,38-13 1013 0 0,-10 2-805 0 0,-5 6-112 0 0,-17 3-207 0 0,0 0-1 0 0,0 1 1 0 0,15-1-1 0 0,-24 3-132 0 0,19 3 212 0 0,-19-2-311 0 0,-1 0-1 0 0,1 1 1 0 0,-1-1 0 0 0,1 0 0 0 0,-1 1 0 0 0,0-1 0 0 0,0 1 0 0 0,0-1 0 0 0,0 1 0 0 0,0-1 0 0 0,0 1 0 0 0,0 0 0 0 0,0 0 0 0 0,0-1 0 0 0,-1 1 0 0 0,1 0-1 0 0,-1 0 1 0 0,1 2 0 0 0,1 41 41 0 0,-3-37-26 0 0,1 0 1 0 0,0 0-1 0 0,1 1 0 0 0,1 10 1 0 0,2-6 0 0 0,-1 0 0 0 0,2 0 0 0 0,-1-1 0 0 0,2 1 0 0 0,0-1 0 0 0,0-1 1 0 0,1 1-1 0 0,0-1 0 0 0,17 19 0 0 0,-18-25-16 0 0,1 1 0 0 0,0-1-1 0 0,0 0 1 0 0,1-1 0 0 0,-1 1 0 0 0,1-2 0 0 0,0 1-1 0 0,0-1 1 0 0,1 0 0 0 0,-1-1 0 0 0,0 0 0 0 0,1 0-1 0 0,0-1 1 0 0,-1 0 0 0 0,1 0 0 0 0,11-1 0 0 0,-6-1 2 0 0,-1 0 1 0 0,0-1 0 0 0,0-1 0 0 0,0 0 0 0 0,0 0-1 0 0,0-2 1 0 0,21-9 0 0 0,-16 5 3 0 0,0-1-1 0 0,0-1 1 0 0,-1 0 0 0 0,22-19-1 0 0,-35 25 7 0 0,1 1 0 0 0,-1-1 0 0 0,0 0 0 0 0,-1 0 0 0 0,1 0 0 0 0,-1 0 0 0 0,0-1 0 0 0,0 0 0 0 0,0 1 0 0 0,-1-1 0 0 0,0 0 0 0 0,0 0 0 0 0,-1 0 0 0 0,2-12 0 0 0,-1-19-2876 0 0,-3 36 2635 0 0,1-1 0 0 0,-1 1 0 0 0,0 0 0 0 0,0 0 0 0 0,0-1 0 0 0,0 1 0 0 0,0 0 0 0 0,0 0 0 0 0,0 0 0 0 0,0 0 0 0 0,0 0 0 0 0,0 1 0 0 0,-1-1 0 0 0,1 0 0 0 0,0 0 0 0 0,-1 1 0 0 0,1-1 0 0 0,-3 0 0 0 0,0 1-1018 0 0,-2 0 45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25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 1676 0 0,'-4'4'219'0'0,"0"0"0"0"0,1 1-1 0 0,0-1 1 0 0,-1 1 0 0 0,2 0 0 0 0,-1 0-1 0 0,0 0 1 0 0,1 0 0 0 0,0 0 0 0 0,0 1-1 0 0,-1 8 1 0 0,-3 5 327 0 0,-8 20 40 0 0,3 0-1 0 0,1 2 1 0 0,1-1 0 0 0,3 1-1 0 0,-3 61 1 0 0,-4 67 214 0 0,0 23-4808 0 0,13-190 3241 0 0,3 0 57 0 0,10 9 38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26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24 1932 0 0,'3'-3'4745'0'0,"13"-9"-3133"0"0,42 4-311 0 0,-57 8-1191 0 0,0 0-103 0 0,-1 0 1 0 0,1 0 0 0 0,-1-1 0 0 0,1 1-1 0 0,-1 0 1 0 0,1 0 0 0 0,-1 0 0 0 0,1 0-1 0 0,-1 0 1 0 0,1 0 0 0 0,-1 0 0 0 0,1 0-1 0 0,-1 0 1 0 0,1 1 0 0 0,-1-1 0 0 0,1 0 0 0 0,-1 0-1 0 0,1 0 1 0 0,-1 0 0 0 0,1 1 0 0 0,-1-1-1 0 0,1 0 1 0 0,-1 1 0 0 0,0-1 0 0 0,1 0-1 0 0,-1 1 1 0 0,1 0 0 0 0,0 0 1 0 0,0 0 0 0 0,0 0 0 0 0,0 0-1 0 0,0 0 1 0 0,0 0 0 0 0,0 0 0 0 0,-1 1 0 0 0,1-1 0 0 0,0 0 0 0 0,-1 1-1 0 0,1-1 1 0 0,-1 0 0 0 0,1 1 0 0 0,-1-1 0 0 0,0 1 0 0 0,1-1 0 0 0,-1 3-1 0 0,-1-1 4 0 0,1 0-1 0 0,-1 0 0 0 0,0-1 0 0 0,0 1 0 0 0,0 0 0 0 0,0-1 0 0 0,0 1 1 0 0,-1-1-1 0 0,1 1 0 0 0,-3 2 0 0 0,-7 8 32 0 0,0 0 0 0 0,0-1 1 0 0,-1 0-1 0 0,-16 11 0 0 0,13-11 182 0 0,0 1 0 0 0,-20 24 0 0 0,34-36-205 0 0,1-1-1 0 0,-1 1 1 0 0,1-1-1 0 0,0 1 0 0 0,-1 0 1 0 0,1-1-1 0 0,-1 1 1 0 0,1-1-1 0 0,0 1 0 0 0,0 0 1 0 0,-1 0-1 0 0,1-1 1 0 0,0 1-1 0 0,0 0 0 0 0,0-1 1 0 0,0 1-1 0 0,0 0 1 0 0,0 0-1 0 0,0-1 0 0 0,0 1 1 0 0,0 0-1 0 0,0-1 1 0 0,0 1-1 0 0,0 0 0 0 0,1 0 1 0 0,-1-1-1 0 0,0 1 1 0 0,0 0-1 0 0,1-1 0 0 0,-1 1 1 0 0,1 1-1 0 0,1-1 4 0 0,0 1-1 0 0,0 0 1 0 0,-1-1-1 0 0,1 1 0 0 0,1-1 1 0 0,-1 0-1 0 0,0 1 1 0 0,0-1-1 0 0,5 1 1 0 0,2 2 1 0 0,1-2 0 0 0,-1 1 1 0 0,1-1-1 0 0,12 0 0 0 0,142-1-5528 0 0,-161-1 5366 0 0,-1 0 0 0 0,1 0 0 0 0,-1-1 0 0 0,0 1 0 0 0,1 0 0 0 0,-1-1 0 0 0,1 0 1 0 0,-1 1-1 0 0,0-1 0 0 0,0 0 0 0 0,1 0 0 0 0,-1 0 0 0 0,0-1 0 0 0,4-2 0 0 0,14-8-1739 0 0,-14 10 510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4:50.4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0 267 948 0 0,'27'-72'3340'0'0,"-26"70"-3245"0"0,0 0-1 0 0,0 0 0 0 0,0 0 0 0 0,0 0 1 0 0,0 0-1 0 0,1 0 0 0 0,-1 0 0 0 0,0 0 1 0 0,1 0-1 0 0,0 1 0 0 0,-1-1 0 0 0,1 1 1 0 0,0-1-1 0 0,0 1 0 0 0,0-1 0 0 0,0 1 1 0 0,0 0-1 0 0,0 0 0 0 0,0 0 0 0 0,0 0 1 0 0,1 1-1 0 0,-1-1 0 0 0,0 0 0 0 0,0 1 1 0 0,1 0-1 0 0,-1-1 0 0 0,0 1 0 0 0,1 0 1 0 0,3 1-1 0 0,-4-1-14 0 0,12 0 93 0 0,36 1 170 0 0,65-4 21 0 0,-101 2-337 0 0,0-1 1 0 0,0-1-1 0 0,0 0 1 0 0,-1-1-1 0 0,1-1 1 0 0,14-6-1 0 0,14-11-10 0 0,-1-2 0 0 0,43-32 0 0 0,-71 50-160 0 0,7-4-450 0 0,-14 0-3021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3:27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0 948 0 0,'0'0'7906'0'0,"1"5"-7687"0"0,6 23 25 0 0,1 0-1 0 0,23 53 0 0 0,-1-5 71 0 0,6 33 178 0 0,35 180-1 0 0,-56-208-393 0 0,27 194 346 0 0,-37-217-378 0 0,18 341 125 0 0,-21-347-169 0 0,0-34-9 0 0,-1 0 0 0 0,-1 1 0 0 0,0-1 0 0 0,-4 20 0 0 0,-1-10-4 0 0,-2 0 0 0 0,-17 48-1 0 0,7-25 30 0 0,-5 12-15 0 0,-8-4 25 0 0,-148 319-3 0 0,112-234-361 0 0,48-103 195 0 0,10-23-141 0 0,0 0-1 0 0,1 1 1 0 0,-9 38-1 0 0,8-35-370 0 0,4-12-815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16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1568 0 0,'0'0'2604'0'0,"5"1"-2254"0"0,-4-1-321 0 0,0 1 1 0 0,0-1 0 0 0,1 0-1 0 0,-1 1 1 0 0,0-1-1 0 0,0 0 1 0 0,0 1 0 0 0,0-1-1 0 0,0 1 1 0 0,0 0 0 0 0,0-1-1 0 0,0 1 1 0 0,0 0-1 0 0,0-1 1 0 0,-1 1 0 0 0,1 0-1 0 0,0 0 1 0 0,0 0 0 0 0,-1 0-1 0 0,1 0 1 0 0,0 0-1 0 0,-1 0 1 0 0,1 0 0 0 0,0 2-1 0 0,2 39 642 0 0,-3 406 1894 0 0,0-150-6209 0 0,-3-296 2298 0 0,-14 3-26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17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84 1712 0 0,'0'-3'142'0'0,"1"-1"-1"0"0,-1 1 0 0 0,1 0 1 0 0,0 0-1 0 0,0 0 1 0 0,1 0-1 0 0,-1 0 0 0 0,1 0 1 0 0,-1 0-1 0 0,1 0 1 0 0,0 0-1 0 0,0 1 1 0 0,0-1-1 0 0,0 1 0 0 0,1-1 1 0 0,-1 1-1 0 0,0 0 1 0 0,1 0-1 0 0,0 0 0 0 0,0 0 1 0 0,-1 1-1 0 0,6-3 1 0 0,-1 1-65 0 0,0-1 1 0 0,0 1-1 0 0,0 1 1 0 0,1-1-1 0 0,-1 1 0 0 0,1 1 1 0 0,-1-1-1 0 0,13 1 1 0 0,-18 1 9 0 0,2 1-49 0 0,-1 1 1 0 0,1 0-1 0 0,0 1 1 0 0,0-1-1 0 0,-1 1 1 0 0,1-1-1 0 0,-1 1 1 0 0,0 0-1 0 0,0 1 1 0 0,0-1-1 0 0,0 0 1 0 0,-1 1-1 0 0,1-1 1 0 0,-1 1-1 0 0,0 0 1 0 0,0 0-1 0 0,0 0 1 0 0,-1 0-1 0 0,1 0 1 0 0,-1 0-1 0 0,0 1 1 0 0,0-1-1 0 0,-1 0 1 0 0,1 1-1 0 0,-1 6 1 0 0,0 16 122 0 0,-2-1 1 0 0,-1 1-1 0 0,-1 0 1 0 0,-1-1-1 0 0,-15 44 0 0 0,0-12 170 0 0,-38 75-1 0 0,-1-18 222 0 0,58-111-538 0 0,0-1 0 0 0,0 0 0 0 0,1 0 0 0 0,-1 0 0 0 0,1 0 0 0 0,0 1 0 0 0,-1-1 0 0 0,1 0 0 0 0,1 0 0 0 0,-1 1 0 0 0,0-1 0 0 0,1 0 0 0 0,0 0 0 0 0,0 0 0 0 0,0 0 0 0 0,0 0 0 0 0,2 4 0 0 0,4 6-44 0 0,0 0-1 0 0,15 19 1 0 0,-6-10-149 0 0,-8-8 47 0 0,15 20-1553 0 0,-22-33 1389 0 0,0 0-1 0 0,0 0 0 0 0,0 0 0 0 0,0 0 0 0 0,1 0 0 0 0,-1 0 0 0 0,0 0 0 0 0,1-1 0 0 0,-1 1 0 0 0,1 0 0 0 0,-1-1 0 0 0,1 1 1 0 0,2-1-1 0 0,6 1-1007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18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1080 0 0,'0'11'491'0'0,"1"1"-1"0"0,1-1 1 0 0,-1 0-1 0 0,2 0 1 0 0,4 15-1 0 0,-5-22-379 0 0,-1 0 0 0 0,1 1 0 0 0,0-1 0 0 0,0 0-1 0 0,0 0 1 0 0,0 0 0 0 0,1 0 0 0 0,0 0-1 0 0,0-1 1 0 0,0 1 0 0 0,0-1 0 0 0,0 0 0 0 0,1 0-1 0 0,-1 0 1 0 0,7 4 0 0 0,-7-6-79 0 0,0 0 0 0 0,0 0 0 0 0,0-1 0 0 0,0 1 1 0 0,0-1-1 0 0,0 1 0 0 0,1-1 0 0 0,-1 0 0 0 0,0 0 0 0 0,0-1 0 0 0,0 1 1 0 0,0 0-1 0 0,0-1 0 0 0,1 0 0 0 0,-1 0 0 0 0,0 0 0 0 0,-1 0 0 0 0,1 0 0 0 0,0-1 1 0 0,4-2-1 0 0,0-1-7 0 0,1 0 0 0 0,-1 0 0 0 0,0-1 1 0 0,0 0-1 0 0,9-12 0 0 0,-11 13 50 0 0,0-1 0 0 0,0 0 0 0 0,-1 0 0 0 0,0 0 0 0 0,0-1 0 0 0,-1 1 0 0 0,0-1 0 0 0,0 0 1 0 0,-1 0-1 0 0,1 0 0 0 0,-2 0 0 0 0,1 0 0 0 0,-1-1 0 0 0,0 1 0 0 0,0 0 0 0 0,-1-10 0 0 0,0 16-50 0 0,-1-1 0 0 0,1 1 0 0 0,-1 0 0 0 0,1-1 0 0 0,-1 1-1 0 0,0 0 1 0 0,1 0 0 0 0,-1-1 0 0 0,0 1 0 0 0,0 0 0 0 0,0 0 0 0 0,0 0 0 0 0,0 0 0 0 0,0 0 0 0 0,0 0-1 0 0,-2-1 1 0 0,1 1 29 0 0,0 0-8 0 0,0-1 0 0 0,0 0 1 0 0,-1 1-1 0 0,1 0 0 0 0,-1 0 1 0 0,1-1-1 0 0,-1 2 0 0 0,0-1 1 0 0,1 0-1 0 0,-1 0 0 0 0,0 1 1 0 0,0-1-1 0 0,1 1 0 0 0,-1 0 1 0 0,0 0-1 0 0,0 0 0 0 0,1 0 1 0 0,-1 1-1 0 0,-3 0 0 0 0,-44 13 197 0 0,46-13-338 0 0,-1 1 0 0 0,1-1 1 0 0,0 1-1 0 0,0 0 0 0 0,0 1 1 0 0,0-1-1 0 0,0 1 0 0 0,0 0 1 0 0,1 0-1 0 0,-1 0 1 0 0,1 0-1 0 0,0 0 0 0 0,0 1 1 0 0,0-1-1 0 0,-2 5 0 0 0,0-1-2933 0 0,5-6 2936 0 0,0-1-1 0 0,0 0 0 0 0,0 0 0 0 0,0 1 1 0 0,0-1-1 0 0,0 0 0 0 0,0 0 0 0 0,0 1 0 0 0,0-1 1 0 0,0 0-1 0 0,1 0 0 0 0,-1 1 0 0 0,0-1 1 0 0,0 0-1 0 0,0 0 0 0 0,0 1 0 0 0,0-1 0 0 0,1 0 1 0 0,-1 1-187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18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1 948 0 0,'-1'2'243'0'0,"-1"0"0"0"0,1 1 0 0 0,-1-1 0 0 0,1 0 0 0 0,0 1 0 0 0,0-1 0 0 0,0 1-1 0 0,0 0 1 0 0,0-1 0 0 0,1 1 0 0 0,-1 0 0 0 0,1-1 0 0 0,0 5 0 0 0,-2 0 50 0 0,-17 94 1163 0 0,-7 112-1 0 0,16 25-249 0 0,11-220-1164 0 0,0 1 0 0 0,2-1 0 0 0,0 0 0 0 0,9 30 0 0 0,3 13-15 0 0,-13-53-68 0 0,0 1 1 0 0,0 0-1 0 0,1-1 0 0 0,0 1 1 0 0,8 13-1 0 0,-10-19-107 0 0,1-1-1 0 0,0 1 0 0 0,0-1 1 0 0,0 1-1 0 0,0-1 1 0 0,1 0-1 0 0,-1 0 0 0 0,5 3 1 0 0,-5-3-247 0 0,0-1 1 0 0,1 0 0 0 0,0 0-1 0 0,-1 0 1 0 0,1 0 0 0 0,0 0-1 0 0,-1-1 1 0 0,1 1-1 0 0,0-1 1 0 0,0 1 0 0 0,3-1-1 0 0,4 0-883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19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61 1612 0 0,'0'-1'142'0'0,"-1"-1"0"0"0,1 0 1 0 0,0 1-1 0 0,-1-1 0 0 0,1 0 0 0 0,0 1 0 0 0,0-1 0 0 0,0 0 0 0 0,1 1 0 0 0,-1-1 1 0 0,0 1-1 0 0,1-1 0 0 0,-1 0 0 0 0,1 1 0 0 0,-1-1 0 0 0,1 1 0 0 0,0-1 0 0 0,-1 1 1 0 0,1-1-1 0 0,0 1 0 0 0,0 0 0 0 0,0-1 0 0 0,0 1 0 0 0,1 0 0 0 0,-1 0 0 0 0,0 0 1 0 0,0 0-1 0 0,1 0 0 0 0,-1 0 0 0 0,0 0 0 0 0,4-1 0 0 0,-3 0-57 0 0,1 0 0 0 0,0 1 0 0 0,0-1 0 0 0,-1 1 0 0 0,1 0 0 0 0,0 0 1 0 0,0 0-1 0 0,1 0 0 0 0,-1 0 0 0 0,0 1 0 0 0,0-1 0 0 0,0 1 0 0 0,0 0 0 0 0,1 0 0 0 0,-1 0 0 0 0,0 0 0 0 0,0 1 0 0 0,6 1 0 0 0,-2 0-62 0 0,0 1 0 0 0,0 1 0 0 0,-1-1 0 0 0,1 1 0 0 0,-1 0 0 0 0,0 0 0 0 0,0 1 0 0 0,0 0 0 0 0,-1 0 0 0 0,1 0 0 0 0,-1 1 0 0 0,-1 0 0 0 0,6 7 0 0 0,0 7-2 0 0,-1 1-1 0 0,-1 0 1 0 0,6 23-1 0 0,-10-27 21 0 0,2 1-1 0 0,0-1 1 0 0,1 0-1 0 0,1 0 1 0 0,12 19-1 0 0,-19-34-26 0 0,1 1-1 0 0,0 0 0 0 0,1-1 0 0 0,-1 1 1 0 0,0-1-1 0 0,1 0 0 0 0,-1 1 0 0 0,1-1 1 0 0,0-1-1 0 0,0 1 0 0 0,-1 0 0 0 0,1-1 0 0 0,0 1 1 0 0,1-1-1 0 0,-1 0 0 0 0,0 0 0 0 0,6 1 1 0 0,-4-1-4 0 0,0-1 1 0 0,0 0 0 0 0,0-1 0 0 0,0 1 0 0 0,0-1 0 0 0,0 0 0 0 0,0 0 0 0 0,0-1 0 0 0,-1 1 0 0 0,10-5 0 0 0,0-2-15 0 0,-1 0 1 0 0,0 0 0 0 0,0-2 0 0 0,0 0 0 0 0,-2 0 0 0 0,19-21 0 0 0,-19 19-52 0 0,-1-1 0 0 0,0 0 0 0 0,-2-1 0 0 0,1 0 1 0 0,-1 0-1 0 0,-1-1 0 0 0,6-19 0 0 0,-10 30-78 0 0,-1-1-498 0 0,-1-10-5042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19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1332 0 0,'-4'24'842'0'0,"1"0"0"0"0,1 0 0 0 0,1 0 0 0 0,3 41 0 0 0,0-2-277 0 0,-2-49-467 0 0,1 0 0 0 0,0 0 1 0 0,7 28-1 0 0,-4-25 15 0 0,-1 0 0 0 0,1 27 0 0 0,6 328 1153 0 0,-10-214-3470 0 0,2-147-1841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19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1348 0 0,'42'50'4360'0'0,"-16"-17"-3709"0"0,-11-16-476 0 0,-1 0-1 0 0,-1 1 1 0 0,-1 0 0 0 0,-1 1 0 0 0,0 0 0 0 0,-2 1 0 0 0,0 0 0 0 0,-1 1 0 0 0,-1 0 0 0 0,-1 0 0 0 0,6 41 0 0 0,-8-15 156 0 0,-2 59-1 0 0,-3-64-288 0 0,0-18-28 0 0,-1-1 1 0 0,-2 1-1 0 0,0-1 1 0 0,-13 40-1 0 0,-2 12-214 0 0,13-46-1 0 0,-1 3-549 0 0,0 1 0 0 0,-2-1 0 0 0,-1 0 0 0 0,-18 36 0 0 0,27-66 516 0 0,0 0-1 0 0,0 0 0 0 0,0 0 1 0 0,-1 0-1 0 0,1 0 0 0 0,-1 0 1 0 0,1 0-1 0 0,-1 0 0 0 0,0-1 1 0 0,-3 3-1 0 0,2-3-1102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20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47 1756 0 0,'-4'7'5056'0'0,"3"-7"-4887"0"0,17-1 1398 0 0,-4 0-1372 0 0,1-1 0 0 0,-1-1 0 0 0,1 0-1 0 0,14-5 1 0 0,9-2 17 0 0,80-13 462 0 0,-65 21-2979 0 0,-49 2 2049 0 0,0 0 0 0 0,-1 0 0 0 0,1 1 0 0 0,0-1 0 0 0,0 1 0 0 0,-1-1-1 0 0,1 1 1 0 0,0 0 0 0 0,-1 0 0 0 0,1 0 0 0 0,-1 0 0 0 0,1 0-1 0 0,-1 0 1 0 0,1 0 0 0 0,-1 0 0 0 0,0 1 0 0 0,0-1 0 0 0,1 1 0 0 0,-1-1-1 0 0,1 3 1 0 0,0 2-1020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20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1100 0 0,'0'1'169'0'0,"0"0"0"0"0,0 0 0 0 0,0-1 0 0 0,-1 1 0 0 0,1 0 0 0 0,0 0 0 0 0,0 0 0 0 0,1 0 0 0 0,-1 0-1 0 0,0 0 1 0 0,0-1 0 0 0,0 1 0 0 0,1 0 0 0 0,-1 0 0 0 0,0 0 0 0 0,1 0 0 0 0,-1-1 0 0 0,0 1 0 0 0,1 0 0 0 0,-1 0 0 0 0,1-1 0 0 0,-1 1 0 0 0,1 0 0 0 0,0-1-1 0 0,-1 1 1 0 0,1-1 0 0 0,0 1 0 0 0,-1-1 0 0 0,1 1 0 0 0,0-1 0 0 0,0 1 0 0 0,-1-1 0 0 0,1 0 0 0 0,0 1 0 0 0,0-1 0 0 0,0 0 0 0 0,1 1 0 0 0,36 10 487 0 0,34-3-169 0 0,38-6-4412 0 0,-73-2 2035 0 0,-13 0 434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4:50.8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63 0 1696 0 0,'-13'81'3512'0'0,"-23"108"-1357"0"0,30-157-1856 0 0,2-1 1 0 0,1 1 0 0 0,3 59 0 0 0,0-50-513 0 0,0-39 145 0 0,0 0 1 0 0,1 0-1 0 0,-1 0 1 0 0,0 0 0 0 0,1-1-1 0 0,-1 1 1 0 0,1 0-1 0 0,0 0 1 0 0,0 0-1 0 0,-1-1 1 0 0,1 1-1 0 0,2 2 1 0 0,-1-1-96 0 0,-2-3 59 0 0,0 0 1 0 0,1 0 0 0 0,-1 0-1 0 0,1 0 1 0 0,-1 1 0 0 0,0-1-1 0 0,1 0 1 0 0,-1 0 0 0 0,1 0-1 0 0,-1 0 1 0 0,1 0 0 0 0,-1 0-1 0 0,1 0 1 0 0,-1 0 0 0 0,0 0-1 0 0,1 0 1 0 0,-1 0 0 0 0,1-1 0 0 0,-1 1-1 0 0,1 0 1 0 0,-1 0 0 0 0,0 0-1 0 0,1 0 1 0 0,-1-1 0 0 0,0 1-1 0 0,1 0 1 0 0,-1 0 0 0 0,0-1-1 0 0,1 1 1 0 0,-1 0 0 0 0,0-1-1 0 0,1 1 1 0 0,-1 0 0 0 0,0-1-1 0 0,0 1 1 0 0,1-1 0 0 0,-1 1-1 0 0,0 0 1 0 0,0-1 0 0 0,0 1-1 0 0,0-1 1 0 0,1 0 0 0 0,0 0-319 0 0,3-7-818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26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88 1088 0 0,'0'0'4668'0'0,"15"-26"-3497"0"0,-8 20-1021 0 0,1-1 0 0 0,-1 1 0 0 0,1 0 0 0 0,1 1 0 0 0,-1 0 0 0 0,1 0 0 0 0,0 1 0 0 0,0 0 0 0 0,0 0 0 0 0,1 1 0 0 0,11-3 0 0 0,-19 6-102 0 0,-1 0-19 0 0,1 0-1 0 0,0 0 0 0 0,-1-1 0 0 0,1 1 0 0 0,0 1 0 0 0,0-1 0 0 0,-1 0 0 0 0,1 0 0 0 0,0 1 1 0 0,-1-1-1 0 0,1 1 0 0 0,2 0 0 0 0,1 2-7 0 0,0 1 0 0 0,-1-1 0 0 0,1 1 1 0 0,-1 0-1 0 0,1 0 0 0 0,-1 0 0 0 0,-1 1 0 0 0,1-1 1 0 0,0 1-1 0 0,-1 0 0 0 0,0 0 0 0 0,0 0 0 0 0,-1 1 0 0 0,1-1 1 0 0,-1 1-1 0 0,-1-1 0 0 0,1 1 0 0 0,-1 0 0 0 0,0 0 1 0 0,0 0-1 0 0,0-1 0 0 0,-1 1 0 0 0,0 0 0 0 0,0 0 1 0 0,0 0-1 0 0,-2 8 0 0 0,-6 9 23 0 0,-1 1-1 0 0,-22 38 1 0 0,-15-1 788 0 0,34-47-273 0 0,23-24-265 0 0,-3 5-283 0 0,0 0 0 0 0,1 1 0 0 0,-1 0 0 0 0,1 1 1 0 0,0 0-1 0 0,0 0 0 0 0,0 1 0 0 0,0 0 0 0 0,1 0 0 0 0,-1 1 0 0 0,0 0 0 0 0,1 1 0 0 0,9 1 0 0 0,-17-1-12 0 0,0 0-1 0 0,1 1 0 0 0,-1 0 1 0 0,0 0-1 0 0,0-1 0 0 0,1 1 0 0 0,-1 0 1 0 0,0 1-1 0 0,0-1 0 0 0,0 0 1 0 0,0 1-1 0 0,0-1 0 0 0,0 1 0 0 0,-1-1 1 0 0,1 1-1 0 0,0 0 0 0 0,-1 0 1 0 0,1 0-1 0 0,-1 0 0 0 0,0 0 0 0 0,0 0 1 0 0,0 0-1 0 0,0 0 0 0 0,0 0 1 0 0,1 5-1 0 0,1 1 1 0 0,0 1 0 0 0,-1 0 0 0 0,0 0 1 0 0,-1 0-1 0 0,0 0 0 0 0,0 11 0 0 0,-1-13 8 0 0,-1 1-1 0 0,-1 0 1 0 0,1 0-1 0 0,-2-1 1 0 0,1 1-1 0 0,-1-1 0 0 0,0 0 1 0 0,-5 10-1 0 0,-3 2 17 0 0,-24 33 0 0 0,27-42 15 0 0,-1 0 0 0 0,-1 0 1 0 0,0-1-1 0 0,0 0 0 0 0,-1 0 1 0 0,0-1-1 0 0,0-1 0 0 0,-1 0 1 0 0,0 0-1 0 0,0-2 0 0 0,-1 1 1 0 0,1-1-1 0 0,-17 3 0 0 0,28-7 322 0 0,-29 5-2147 0 0,22-7-1520 0 0,15-7 492 0 0,-3 3 1559 0 0,3-1 11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26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 2700 0 0,'-3'2'2842'0'0,"-5"13"-1700"0"0,-6 16-599 0 0,-2 14-134 0 0,1 1 1 0 0,3 1 0 0 0,2 0 0 0 0,-5 49-1 0 0,1 194 410 0 0,14-280-819 0 0,0 0 0 0 0,1 0 1 0 0,1 0-1 0 0,-1 0 0 0 0,7 18 1 0 0,5 33-185 0 0,-10-43-100 0 0,1 0 0 0 0,7 20 0 0 0,0-2-1772 0 0,-11-35 1903 0 0,1 0 0 0 0,-1 0-1 0 0,0 0 1 0 0,1 0 0 0 0,-1 0 0 0 0,1 0-1 0 0,-1 0 1 0 0,1 0 0 0 0,-1 0 0 0 0,1 0 0 0 0,0 0-1 0 0,-1-1 1 0 0,1 1 0 0 0,0 0 0 0 0,0 0 0 0 0,0-1-1 0 0,-1 1 1 0 0,1-1 0 0 0,0 1 0 0 0,0 0-1 0 0,0-1 1 0 0,0 0 0 0 0,0 1 0 0 0,2 0 0 0 0,3-3-1109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27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1 306 1676 0 0,'2'-3'283'0'0,"0"-1"1"0"0,0 0-1 0 0,1 1 0 0 0,0 0 0 0 0,0-1 0 0 0,0 1 1 0 0,0 0-1 0 0,0 1 0 0 0,0-1 0 0 0,5-2 1 0 0,0-2 29 0 0,20-18 54 0 0,20-17 193 0 0,59-66 0 0 0,-63 49-122 0 0,-35 42-95 0 0,-9 17-333 0 0,0 0-1 0 0,1-1 0 0 0,-1 1 0 0 0,0 0 0 0 0,0 0 1 0 0,0 0-1 0 0,1 0 0 0 0,-1 0 0 0 0,0-1 0 0 0,0 1 1 0 0,0 0-1 0 0,0 0 0 0 0,0 0 0 0 0,1-1 0 0 0,-1 1 1 0 0,0 0-1 0 0,0 0 0 0 0,0 0 0 0 0,0-1 0 0 0,0 1 1 0 0,0 0-1 0 0,0 0 0 0 0,0-1 0 0 0,0 1 1 0 0,0 0-1 0 0,0 0 0 0 0,0-1 0 0 0,0 1 0 0 0,0 0 1 0 0,0 0-1 0 0,0 0 0 0 0,0-1 0 0 0,0 1 0 0 0,0 0 1 0 0,0 0-1 0 0,0-1 0 0 0,0 1 0 0 0,0 0 0 0 0,-1 0 1 0 0,1 0-1 0 0,0-1 0 0 0,0 1 0 0 0,0 0 0 0 0,0 0 1 0 0,0 0-1 0 0,-1 0 0 0 0,1-1 0 0 0,0 1 0 0 0,0 0 1 0 0,-1 0-1 0 0,0 2 6 0 0,-1 0-1 0 0,0 1 1 0 0,1-1 0 0 0,0 0 0 0 0,-1 1-1 0 0,1-1 1 0 0,0 1 0 0 0,0-1 0 0 0,1 1 0 0 0,-1 0-1 0 0,0-1 1 0 0,1 1 0 0 0,-1 5 0 0 0,1-2 37 0 0,-21 81 78 0 0,6-28-262 0 0,2 0 0 0 0,3 1 0 0 0,-3 82-1 0 0,13-141-485 0 0,0 11-3732 0 0,0-4 3067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27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1676 0 0,'35'-4'6189'0'0,"7"-1"-5592"0"0,66-5-1600 0 0,-34 3-3269 0 0,-61 6 2857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47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1448 0 0,'0'0'3538'0'0,"5"-5"-3270"0"0,12-15-5 0 0,-8 9 67 0 0,0 1-1 0 0,0 0 1 0 0,1 1 0 0 0,14-11-1 0 0,-23 19-317 0 0,-1 1-1 0 0,1-1 1 0 0,0 1-1 0 0,-1 0 1 0 0,1-1-1 0 0,0 1 1 0 0,0 0-1 0 0,-1 0 1 0 0,1 0 0 0 0,0 0-1 0 0,0-1 1 0 0,-1 1-1 0 0,1 0 1 0 0,0 0-1 0 0,0 0 1 0 0,-1 1-1 0 0,1-1 1 0 0,0 0-1 0 0,0 0 1 0 0,-1 0-1 0 0,1 0 1 0 0,0 1-1 0 0,0-1 1 0 0,-1 0-1 0 0,1 1 1 0 0,1 0-1 0 0,14 20-56 0 0,2 27-133 0 0,-13-24 167 0 0,-2-1 1 0 0,-1 1-1 0 0,-1 0 1 0 0,-4 42-1 0 0,2-4 100 0 0,1-58-72 0 0,1 0 1 0 0,-1 0 0 0 0,1 0-1 0 0,1 0 1 0 0,-1 0 0 0 0,0 0-1 0 0,1 0 1 0 0,0-1 0 0 0,0 1 0 0 0,0 0-1 0 0,0-1 1 0 0,1 0 0 0 0,-1 1-1 0 0,1-1 1 0 0,0 0 0 0 0,0 0-1 0 0,0 0 1 0 0,0-1 0 0 0,1 1-1 0 0,-1-1 1 0 0,0 0 0 0 0,1 0 0 0 0,0 0-1 0 0,0 0 1 0 0,-1-1 0 0 0,1 0-1 0 0,0 1 1 0 0,0-1 0 0 0,0-1-1 0 0,1 1 1 0 0,7 0 0 0 0,-2-1-22 0 0,0-1 0 0 0,0-1 0 0 0,0 1 0 0 0,0-2 0 0 0,0 1 1 0 0,0-1-1 0 0,0-1 0 0 0,-1 0 0 0 0,0 0 0 0 0,12-8 0 0 0,-2 0 5 0 0,-1-1-1 0 0,0-1 1 0 0,27-27-1 0 0,-35 29 75 0 0,0 0-1 0 0,-1 0 1 0 0,-1-1-1 0 0,0 0 1 0 0,0-1-1 0 0,-1 0 1 0 0,8-24-1 0 0,-11 26 58 0 0,0 1-1 0 0,-1-1 1 0 0,0-1 0 0 0,1-19-1 0 0,-4 31-249 0 0,0-21-6150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47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1280 0 0,'-8'39'545'0'0,"3"0"0"0"0,1 0 0 0 0,2 1 0 0 0,4 63 0 0 0,0-16-44 0 0,-2 338-725 0 0,10-413-1846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48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72 988 0 0,'0'-4'665'0'0,"0"1"-304"0"0,0-1 0 0 0,0 1-1 0 0,0-1 1 0 0,1 1 0 0 0,0-1 0 0 0,0 1 0 0 0,-1-1 0 0 0,3-3 0 0 0,-1 4-319 0 0,-1 1 1 0 0,1-1 0 0 0,0 1-1 0 0,0-1 1 0 0,0 1 0 0 0,0 0-1 0 0,1 0 1 0 0,-1 0 0 0 0,1 0-1 0 0,-1 0 1 0 0,1 1 0 0 0,0-1-1 0 0,-1 1 1 0 0,6-2 0 0 0,-7 3 2 0 0,0 1 1 0 0,1 0 0 0 0,-1 0 0 0 0,0-1 0 0 0,0 1 0 0 0,0 0 0 0 0,1 0 0 0 0,-1 0 0 0 0,0 0 0 0 0,0 1 0 0 0,-1-1 0 0 0,1 0 0 0 0,0 0 0 0 0,0 1 0 0 0,0-1 0 0 0,0 2 0 0 0,2 3 0 0 0,18 30 185 0 0,-2 2 1 0 0,-1 0-1 0 0,-2 1 1 0 0,11 44-1 0 0,-26-79-238 0 0,2 9 47 0 0,0 0 0 0 0,-1-1 0 0 0,-1 2-1 0 0,0-1 1 0 0,-1 0 0 0 0,-2 15 0 0 0,1 8-60 0 0,1-27 13 0 0,0 0 1 0 0,-1 0-1 0 0,0 1 1 0 0,-1-1 0 0 0,0 0-1 0 0,0 0 1 0 0,-7 15-1 0 0,-8 26 21 0 0,5-14-50 0 0,-20 40 1 0 0,12-28-577 0 0,17-42 204 0 0,-1 0 0 0 0,1 0 0 0 0,-1 0 0 0 0,0 0 0 0 0,-1 0 0 0 0,-5 5 1 0 0,4-5-643 0 0,3 0-157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48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1 463 936 0 0,'-1'9'343'0'0,"2"0"0"0"0,-1 0 0 0 0,1-1 0 0 0,0 1 0 0 0,1 0 0 0 0,0-1 0 0 0,0 1 0 0 0,1-1 0 0 0,0 1-1 0 0,5 10 1 0 0,4 2 6 0 0,-11-19-312 0 0,-1 0-1 0 0,1 0 1 0 0,0-1 0 0 0,0 1-1 0 0,-1 0 1 0 0,1-1-1 0 0,0 1 1 0 0,0 0-1 0 0,1-1 1 0 0,-1 1 0 0 0,0-1-1 0 0,0 0 1 0 0,1 1-1 0 0,-1-1 1 0 0,1 0-1 0 0,-1 0 1 0 0,1 0 0 0 0,0 0-1 0 0,-1 0 1 0 0,1 0-1 0 0,0 0 1 0 0,-1-1-1 0 0,1 1 1 0 0,0-1 0 0 0,0 1-1 0 0,0-1 1 0 0,0 0-1 0 0,3 1 1 0 0,-4-1 121 0 0,13-4-75 0 0,-7-1-64 0 0,1 0 0 0 0,-1-1 1 0 0,0 0-1 0 0,0 0 1 0 0,-1-1-1 0 0,0 0 1 0 0,0 0-1 0 0,0 0 1 0 0,-1-1-1 0 0,0 0 0 0 0,-1 0 1 0 0,0 0-1 0 0,4-11 1 0 0,8-20 107 0 0,15-62 0 0 0,41-225 532 0 0,-68 304-484 0 0,2-2 314 0 0,-5 32-104 0 0,-7 47-152 0 0,-5 35-179 0 0,1 96 1 0 0,9-180-74 0 0,2-1 1 0 0,-1 0 0 0 0,1 0-1 0 0,-1 0 1 0 0,1 0-1 0 0,1 0 1 0 0,-1 0 0 0 0,1 0-1 0 0,0 0 1 0 0,0 0-1 0 0,0-1 1 0 0,1 1 0 0 0,-1-1-1 0 0,1 1 1 0 0,0-1 0 0 0,4 4-1 0 0,-5-7 9 0 0,-1-1 0 0 0,0 1-1 0 0,1-1 1 0 0,-1 0 0 0 0,1 1 0 0 0,-1-1-1 0 0,1 0 1 0 0,-1 0 0 0 0,1 0 0 0 0,-1 0-1 0 0,1 0 1 0 0,-1 0 0 0 0,1 0 0 0 0,-1 0-1 0 0,0-1 1 0 0,1 1 0 0 0,-1-1 0 0 0,1 1-1 0 0,-1-1 1 0 0,0 1 0 0 0,1-1 0 0 0,-1 0-1 0 0,0 0 1 0 0,0 0 0 0 0,1 0 0 0 0,-1 1-1 0 0,0-2 1 0 0,2-1 0 0 0,34-36-385 0 0,-32 34 340 0 0,8-14-2 0 0,0-1-1 0 0,-1 0 0 0 0,-1 0 0 0 0,-1-1 1 0 0,0-1-1 0 0,-2 1 0 0 0,6-26 1 0 0,-10 34 56 0 0,3-10 125 0 0,-5 16 252 0 0,-3 34-179 0 0,-2 275 119 0 0,4-170-229 0 0,-1-124-99 0 0,0 0-24 0 0,-1 1 0 0 0,1-1 0 0 0,1 1 0 0 0,0-1 0 0 0,0 1 0 0 0,0-1 0 0 0,1 0 0 0 0,0 1 0 0 0,1-1 0 0 0,6 14 0 0 0,-9-22-1 0 0,0 0 0 0 0,1 1 0 0 0,-1-1-1 0 0,0 0 1 0 0,0 0 0 0 0,0 1-1 0 0,0-1 1 0 0,1 0 0 0 0,-1 0-1 0 0,0 1 1 0 0,0-1 0 0 0,0 0 0 0 0,1 0-1 0 0,-1 0 1 0 0,0 1 0 0 0,0-1-1 0 0,1 0 1 0 0,-1 0 0 0 0,0 0 0 0 0,0 0-1 0 0,1 0 1 0 0,-1 0 0 0 0,0 1-1 0 0,1-1 1 0 0,-1 0 0 0 0,0 0 0 0 0,0 0-1 0 0,1 0 1 0 0,-1 0 0 0 0,0 0-1 0 0,1 0 1 0 0,-1 0 0 0 0,0 0 0 0 0,1 0-1 0 0,-1 0 1 0 0,0-1 0 0 0,0 1-1 0 0,1 0 1 0 0,-1 0 0 0 0,0 0-1 0 0,1 0 1 0 0,-1 0 0 0 0,0-1 0 0 0,0 1-1 0 0,1 0 1 0 0,-1 0 0 0 0,0 0-1 0 0,0-1 1 0 0,0 1 0 0 0,1 0 0 0 0,-1 0-1 0 0,0-1 1 0 0,0 1 0 0 0,0 0-1 0 0,0 0 1 0 0,0-1 0 0 0,1 1 0 0 0,7-19-2653 0 0,-1-2 1437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4:49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 1496 0 0,'21'-22'4481'0'0,"-17"20"-4359"0"0,0-1-1 0 0,0 1 0 0 0,0 0 1 0 0,0 0-1 0 0,0 0 0 0 0,0 0 1 0 0,1 1-1 0 0,-1 0 0 0 0,1-1 1 0 0,-1 2-1 0 0,1-1 0 0 0,7 0 1 0 0,-11 1 228 0 0,1 1-339 0 0,-1 0 0 0 0,1 0 0 0 0,-1 1 0 0 0,1-1 0 0 0,-1 0 0 0 0,1 1 0 0 0,-1-1 0 0 0,0 1 1 0 0,0-1-1 0 0,0 1 0 0 0,0 0 0 0 0,0-1 0 0 0,0 1 0 0 0,0 0 0 0 0,-1 0 0 0 0,1 0 0 0 0,0 0 0 0 0,-1-1 1 0 0,0 1-1 0 0,1 0 0 0 0,-1 0 0 0 0,0 0 0 0 0,0 0 0 0 0,0 0 0 0 0,0 0 0 0 0,0 0 0 0 0,-1 0 0 0 0,0 2 1 0 0,-1 8 39 0 0,-1 0 1 0 0,0-1-1 0 0,-8 17 1 0 0,6-15-29 0 0,-12 21 6 0 0,14-30-4 0 0,0 0 0 0 0,1 0-1 0 0,-1 0 1 0 0,1 1 0 0 0,0-1 0 0 0,1 1-1 0 0,-1 0 1 0 0,1-1 0 0 0,0 1 0 0 0,-1 9-1 0 0,2-13-26 0 0,0 0-1 0 0,0 0 1 0 0,1 0-1 0 0,-1 0 1 0 0,0 1-1 0 0,1-1 1 0 0,-1 0-1 0 0,1 0 1 0 0,-1 0-1 0 0,1 0 1 0 0,-1 0-1 0 0,1-1 1 0 0,0 1-1 0 0,-1 0 1 0 0,1 0 0 0 0,0 0-1 0 0,0 0 1 0 0,0-1-1 0 0,0 1 1 0 0,0 0-1 0 0,2 0 1 0 0,31 12 740 0 0,7-6-1444 0 0,-9-6-3686 0 0,-18-4 3118 0 0,17-15 61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35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64 160 1036 0 0,'0'1'63'0'0,"1"0"1"0"0,-1-1-1 0 0,0 1 0 0 0,0 0 0 0 0,0-1 0 0 0,0 1 1 0 0,0 0-1 0 0,0 0 0 0 0,0-1 0 0 0,0 1 1 0 0,0 0-1 0 0,-1-1 0 0 0,1 1 0 0 0,0 0 0 0 0,0-1 1 0 0,0 1-1 0 0,-1-1 0 0 0,1 1 0 0 0,0 0 0 0 0,-1-1 1 0 0,1 1-1 0 0,-1-1 0 0 0,1 1 0 0 0,-1-1 1 0 0,1 1-1 0 0,-1-1 0 0 0,1 1 0 0 0,-1-1 0 0 0,1 0 1 0 0,-1 1-1 0 0,1-1 0 0 0,-1 0 0 0 0,0 1 1 0 0,1-1-1 0 0,-1 0 0 0 0,0 0 0 0 0,1 1 0 0 0,-1-1 1 0 0,0 0-1 0 0,1 0 0 0 0,-1 0 0 0 0,0 0 1 0 0,1 0-1 0 0,-1 0 0 0 0,0 0 0 0 0,1 0 0 0 0,-1 0 1 0 0,0-1-1 0 0,0 1 0 0 0,0 3 451 0 0,2-2-447 0 0,-1 0 0 0 0,0 0 0 0 0,0 0 0 0 0,0 0 0 0 0,0-1 0 0 0,0 1 0 0 0,0 0 0 0 0,0 0 0 0 0,0 0 0 0 0,0 0 0 0 0,0 0 0 0 0,0-1 0 0 0,0 1 0 0 0,-1 0 0 0 0,1 0 0 0 0,0 0 0 0 0,-1-1 0 0 0,1 1 0 0 0,0 0 0 0 0,-1 0 0 0 0,1-1 0 0 0,-1 1 1 0 0,0 0-1 0 0,0 0 0 0 0,-21 18 323 0 0,22-18-311 0 0,0-1 1 0 0,-1 0-1 0 0,1 1 0 0 0,0-1 1 0 0,0 0-1 0 0,-1 1 1 0 0,1-1-1 0 0,0 0 1 0 0,0 0-1 0 0,-1 0 1 0 0,1 1-1 0 0,0-1 1 0 0,-1 0-1 0 0,1 0 1 0 0,0 0-1 0 0,-1 1 1 0 0,1-1-1 0 0,0 0 0 0 0,-1 0 1 0 0,1 0-1 0 0,-1 0 1 0 0,1 0-1 0 0,0 0 1 0 0,-1 0-1 0 0,1 0 1 0 0,-1 0-1 0 0,1 0 1 0 0,0 0-1 0 0,-1 0 1 0 0,1 0-1 0 0,0 0 1 0 0,-1-1-1 0 0,1 1 0 0 0,0 0 1 0 0,-1 0-1 0 0,0-1 1 0 0,-2-14 743 0 0,9-22-593 0 0,3 14-108 0 0,1 0 1 0 0,18-28-1 0 0,-23 42-114 0 0,1 1-1 0 0,1 0 1 0 0,-1 0-1 0 0,2 1 1 0 0,-1-1-1 0 0,1 2 1 0 0,0-1-1 0 0,12-7 1 0 0,-20 13-10 0 0,1 1-1 0 0,0 0 1 0 0,-1 0 0 0 0,1 0 0 0 0,-1 0-1 0 0,1 0 1 0 0,0-1 0 0 0,-1 1 0 0 0,1 0-1 0 0,0 0 1 0 0,-1 0 0 0 0,1 1-1 0 0,-1-1 1 0 0,1 0 0 0 0,0 0 0 0 0,-1 0-1 0 0,1 0 1 0 0,-1 1 0 0 0,1-1 0 0 0,0 0-1 0 0,-1 0 1 0 0,1 1 0 0 0,-1-1-1 0 0,1 0 1 0 0,-1 1 0 0 0,1-1 0 0 0,-1 1-1 0 0,1-1 1 0 0,-1 1 0 0 0,0-1-1 0 0,1 1 1 0 0,-1-1 0 0 0,0 1 0 0 0,1-1-1 0 0,-1 1 1 0 0,0-1 0 0 0,1 2 0 0 0,8 26-21 0 0,0 226 36 0 0,-10-201-13 0 0,2-47 0 0 0,-1 0 0 0 0,1 0 0 0 0,0 0 0 0 0,0-1 0 0 0,1 1 0 0 0,-1 0 0 0 0,2-1 0 0 0,-1 1 0 0 0,0-1 0 0 0,1 0 0 0 0,0 1 1 0 0,0-1-1 0 0,1 0 0 0 0,-1-1 0 0 0,1 1 0 0 0,0-1 0 0 0,0 0 0 0 0,0 0 0 0 0,6 4 0 0 0,-3-3 0 0 0,0 0 0 0 0,0-1 1 0 0,0 0-1 0 0,0 0 0 0 0,1-1 1 0 0,0 0-1 0 0,-1 0 0 0 0,1 0 1 0 0,0-1-1 0 0,0-1 0 0 0,1 1 0 0 0,13-1 1 0 0,-11-1-8 0 0,-1 0 0 0 0,0-1 0 0 0,1-1 0 0 0,-1 0 0 0 0,0 0 0 0 0,0-1 0 0 0,13-5 0 0 0,0-3 9 0 0,37-24 0 0 0,-54 31 3 0 0,8-5 38 0 0,1 0-1 0 0,-2-2 1 0 0,1 1 0 0 0,-2-2-1 0 0,1 1 1 0 0,-1-2 0 0 0,19-26-1 0 0,-24 27-285 0 0,-1 1 0 0 0,0-1 0 0 0,0-1 0 0 0,-1 1 1 0 0,-1-1-1 0 0,0 1 0 0 0,-1-1 0 0 0,-1-1 0 0 0,0 1 0 0 0,0 0 0 0 0,-1-23 0 0 0,-1 31-693 0 0,0-9-4729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4:51.3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25 128 1576 0 0,'-1'22'1082'0'0,"-1"0"0"0"0,-7 29 0 0 0,5-30-674 0 0,0 1 1 0 0,0 29-1 0 0,3-39-248 0 0,1 1 0 0 0,1 0 0 0 0,0-1 0 0 0,1 1-1 0 0,0-1 1 0 0,1 0 0 0 0,9 24 0 0 0,-7-25-43 0 0,0-1-1 0 0,1 1 1 0 0,0-1-1 0 0,1 0 1 0 0,14 16-1 0 0,-18-22-73 0 0,0-1 0 0 0,0 0-1 0 0,1 0 1 0 0,0 0 0 0 0,-1-1 0 0 0,1 1-1 0 0,0-1 1 0 0,0 0 0 0 0,0 0-1 0 0,1 0 1 0 0,-1 0 0 0 0,0-1 0 0 0,1 0-1 0 0,-1 0 1 0 0,1 0 0 0 0,8 0-1 0 0,-9-1-26 0 0,0-1 0 0 0,0 0-1 0 0,0 1 1 0 0,-1-2-1 0 0,1 1 1 0 0,0 0-1 0 0,-1-1 1 0 0,1 1-1 0 0,-1-1 1 0 0,1 0-1 0 0,-1 0 1 0 0,0-1-1 0 0,5-4 1 0 0,38-41 47 0 0,-32 32-74 0 0,-5 6 34 0 0,-1-1 0 0 0,0 0 0 0 0,0 0 0 0 0,-1-1 0 0 0,-1 0 0 0 0,0 0 0 0 0,-1-1 0 0 0,0 1 0 0 0,5-22 0 0 0,-5 7 48 0 0,0-1 0 0 0,-2 1-1 0 0,0-46 1 0 0,-4 63-29 0 0,0-1 0 0 0,-1 0 0 0 0,0 0 0 0 0,-1 0 0 0 0,0 1 0 0 0,0-1 0 0 0,-1 1 0 0 0,-1 0 0 0 0,0 0 0 0 0,0 1 0 0 0,-1-1 0 0 0,0 1 0 0 0,0 0 0 0 0,-11-10 0 0 0,15 18-20 0 0,0-1 1 0 0,0 1-1 0 0,0 0 1 0 0,0 0-1 0 0,-1 0 1 0 0,1 0-1 0 0,-1 0 1 0 0,1 1-1 0 0,-1-1 1 0 0,1 1 0 0 0,-1 0-1 0 0,1-1 1 0 0,-1 1-1 0 0,1 0 1 0 0,-1 0-1 0 0,1 1 1 0 0,-1-1-1 0 0,1 0 1 0 0,0 1-1 0 0,-1 0 1 0 0,1 0-1 0 0,-1-1 1 0 0,1 1-1 0 0,-4 3 1 0 0,-6 2-15 0 0,1 1 0 0 0,-1 0 1 0 0,-13 12-1 0 0,21-16 4 0 0,-7 6-81 0 0,1 0 0 0 0,0 1 0 0 0,0 0 0 0 0,1 0 0 0 0,0 1 0 0 0,1 1 0 0 0,0-1 0 0 0,1 1 0 0 0,-7 17 1 0 0,9-19-811 0 0,2 0 0 0 0,-1 1 0 0 0,1-1 1 0 0,1 1-1 0 0,0 0 0 0 0,0-1 1 0 0,1 17-1 0 0,1-26-242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35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 1148 0 0,'-3'8'417'0'0,"0"0"0"0"0,1 0 0 0 0,0 1 0 0 0,0-1 0 0 0,1 1 0 0 0,0-1 0 0 0,0 12 0 0 0,-2 13 28 0 0,-2 0-13 0 0,-43 350 2664 0 0,32-251-2551 0 0,8 113-914 0 0,5-236-1638 0 0,6-21 110 0 0,7-7 659 0 0,1-4-21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36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2424 0 0,'8'-2'5232'0'0,"27"-4"-3868"0"0,98-7-603 0 0,-111 13-2578 0 0,-6 0-2969 0 0,-5 0 3636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36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37 2748 0 0,'-1'0'131'0'0,"1"1"0"0"0,-1-1-1 0 0,1 1 1 0 0,-1 0 0 0 0,0-1 0 0 0,1 1-1 0 0,-1 0 1 0 0,1-1 0 0 0,-1 1 0 0 0,1 0-1 0 0,0 0 1 0 0,-1-1 0 0 0,1 1-1 0 0,0 0 1 0 0,-1 0 0 0 0,1 0 0 0 0,0-1-1 0 0,0 1 1 0 0,0 0 0 0 0,0 0 0 0 0,0 0-1 0 0,0 0 1 0 0,0 0 0 0 0,0-1 0 0 0,0 1-1 0 0,0 0 1 0 0,0 0 0 0 0,1 0-1 0 0,-1 0 1 0 0,1 1 0 0 0,1-2-14 0 0,0 1 0 0 0,0 0-1 0 0,0-1 1 0 0,0 1 0 0 0,0-1 0 0 0,0 0 0 0 0,0 0 0 0 0,0 0 0 0 0,0 0-1 0 0,0 0 1 0 0,0 0 0 0 0,0 0 0 0 0,3-1 0 0 0,16 0 242 0 0,-16 1-350 0 0,1 0 0 0 0,-1 0-1 0 0,1 0 1 0 0,-1-1 0 0 0,7-2 0 0 0,53-20-1106 0 0,20-7-3771 0 0,-64 24 3620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37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119 257 1552 0 0,'31'-38'3244'0'0,"-23"29"-3023"0"0,0 1 0 0 0,-1-1-1 0 0,0 0 1 0 0,6-12 0 0 0,1-2 117 0 0,-10 18-224 0 0,-1 0-1 0 0,0 0 1 0 0,0 0-1 0 0,0-1 1 0 0,0 1-1 0 0,-1-1 1 0 0,0 0-1 0 0,0 1 1 0 0,-1-1-1 0 0,2-11 1 0 0,3-20 855 0 0,-6 35-786 0 0,1 2-172 0 0,-1 0 0 0 0,0 0-1 0 0,0 0 1 0 0,0-1-1 0 0,0 1 1 0 0,0 0-1 0 0,0 0 1 0 0,1 0-1 0 0,-1-1 1 0 0,0 1 0 0 0,0 0-1 0 0,0 0 1 0 0,0-1-1 0 0,0 1 1 0 0,0 0-1 0 0,0 0 1 0 0,0 0-1 0 0,0-1 1 0 0,0 1 0 0 0,0 0-1 0 0,0 0 1 0 0,0-1-1 0 0,0 1 1 0 0,0 0-1 0 0,-1 0 1 0 0,1 0-1 0 0,0-1 1 0 0,0 1-1 0 0,0 0 1 0 0,0 0 0 0 0,0 0-1 0 0,0-1 1 0 0,0 1-1 0 0,-1 0 1 0 0,1 0-1 0 0,0 0 1 0 0,0 0-1 0 0,0-1 1 0 0,0 1 0 0 0,-1 0-1 0 0,1 0 1 0 0,0 0-1 0 0,0 0 1 0 0,-1 0-1 0 0,1 0 1 0 0,0 0-1 0 0,-13-14 180 0 0,10 10-139 0 0,1 4-30 0 0,0-1 1 0 0,0 0-1 0 0,1 1 0 0 0,-1-1 0 0 0,0 1 0 0 0,-1 0 0 0 0,1 0 1 0 0,0-1-1 0 0,0 1 0 0 0,0 1 0 0 0,0-1 0 0 0,0 0 0 0 0,0 0 0 0 0,0 1 1 0 0,0-1-1 0 0,0 1 0 0 0,0 0 0 0 0,-3 1 0 0 0,0 0 16 0 0,-4 2 36 0 0,-1 0-1 0 0,0 1 1 0 0,1 0 0 0 0,0 1 0 0 0,0 0-1 0 0,0 1 1 0 0,1 0 0 0 0,0 0 0 0 0,0 0-1 0 0,1 1 1 0 0,0 0 0 0 0,1 1 0 0 0,-12 18-1 0 0,11-15 5 0 0,0 0-1 0 0,1 1 0 0 0,0-1 0 0 0,1 1 1 0 0,1 1-1 0 0,0-1 0 0 0,0 1 1 0 0,2 0-1 0 0,-1-1 0 0 0,1 16 0 0 0,2-24-55 0 0,1 0-1 0 0,-1 0 0 0 0,1 0 0 0 0,0-1 1 0 0,1 1-1 0 0,-1-1 0 0 0,1 1 0 0 0,0-1 0 0 0,0 1 1 0 0,0-1-1 0 0,1 0 0 0 0,-1 0 0 0 0,6 6 1 0 0,-1-2-13 0 0,0 0 0 0 0,0-1 0 0 0,1 0 0 0 0,0-1 0 0 0,10 6 0 0 0,-13-9-78 0 0,-1-1-1 0 0,1-1 0 0 0,-1 1 1 0 0,1-1-1 0 0,0 0 0 0 0,0 0 0 0 0,6 0 1 0 0,-3 0-211 0 0,-6 0-172 0 0,25-1-2035 0 0,-21-1 2123 0 0,-1 0 0 0 0,1 0 0 0 0,0-1 0 0 0,0 1 0 0 0,-1-1 0 0 0,1-1 0 0 0,-1 1-1 0 0,1-1 1 0 0,7-5 0 0 0,17-8-1265 0 0,-8 5 342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37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 1684 0 0,'0'3'327'0'0,"1"0"1"0"0,-1-1-1 0 0,0 1 0 0 0,-1 0 0 0 0,1 0 1 0 0,0 0-1 0 0,-1-1 0 0 0,0 1 0 0 0,0 0 1 0 0,1-1-1 0 0,-2 1 0 0 0,-1 4 0 0 0,1-1-43 0 0,-24 59 741 0 0,-3-1 1 0 0,-42 70 0 0 0,26-52-1456 0 0,44-81 171 0 0,-5 11 136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37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1772 0 0,'-2'2'457'0'0,"0"0"0"0"0,0 1 0 0 0,0-1 0 0 0,1 0 0 0 0,-1 1 0 0 0,1-1 0 0 0,-1 1 0 0 0,1 0 0 0 0,0 0 0 0 0,-2 5 0 0 0,1 1-90 0 0,1 1 1 0 0,0-1-1 0 0,1 0 0 0 0,0 14 0 0 0,0-7 220 0 0,2-4-457 0 0,1-1 0 0 0,0 0 0 0 0,0 1 0 0 0,1-1 0 0 0,0-1 0 0 0,1 1 0 0 0,0-1 0 0 0,13 19 0 0 0,-6-8 72 0 0,54 75-813 0 0,-35-57-596 0 0,-27-35 528 0 0,0-1 0 0 0,0 0 0 0 0,0 1 1 0 0,1-1-1 0 0,-1-1 0 0 0,1 1 0 0 0,8 3 1 0 0,-5-4-572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38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1588 0 0,'-4'67'5175'0'0,"0"6"-4033"0"0,4 147 599 0 0,0-206-1675 0 0,1 1 0 0 0,0-1 0 0 0,7 27 1 0 0,-5-24-3 0 0,0 0 0 0 0,2 26 1 0 0,-1 250-1001 0 0,-4-225-3096 0 0,0-63 3155 0 0,2-13-1662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38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6 174 1336 0 0,'4'-11'287'0'0,"1"1"-1"0"0,-1-1 1 0 0,2 1 0 0 0,-1 0-1 0 0,1 0 1 0 0,1 1 0 0 0,0 0-1 0 0,0 0 1 0 0,1 1 0 0 0,0 0-1 0 0,0 0 1 0 0,1 1 0 0 0,0 0-1 0 0,0 0 1 0 0,1 1 0 0 0,0 0-1 0 0,0 1 1 0 0,0 0 0 0 0,0 1-1 0 0,20-6 1 0 0,-28 9-40 0 0,-1 1-216 0 0,0 0-1 0 0,0-1 1 0 0,0 1-1 0 0,0-1 0 0 0,0 1 1 0 0,0 0-1 0 0,0 0 1 0 0,0 0-1 0 0,0-1 1 0 0,-1 1-1 0 0,1 0 0 0 0,0 0 1 0 0,0 0-1 0 0,0 1 1 0 0,0-1-1 0 0,0 0 1 0 0,0 0-1 0 0,0 0 0 0 0,0 1 1 0 0,0-1-1 0 0,0 0 1 0 0,0 1-1 0 0,0-1 0 0 0,0 1 1 0 0,-1-1-1 0 0,1 1 1 0 0,0 0-1 0 0,0-1 1 0 0,-1 1-1 0 0,1 0 0 0 0,0-1 1 0 0,0 2-1 0 0,22 22 368 0 0,-18-17-307 0 0,-1 1-1 0 0,0-1 0 0 0,0 0 0 0 0,-1 1 0 0 0,0 0 0 0 0,0 0 0 0 0,-1 0 0 0 0,3 16 0 0 0,-2 1 216 0 0,-1 43-1 0 0,-4-54-258 0 0,0 0-1 0 0,-1 0 1 0 0,0 0 0 0 0,-2 0 0 0 0,1 0-1 0 0,-2-1 1 0 0,0 0 0 0 0,0 0 0 0 0,-14 21-1 0 0,17-29-29 0 0,-1 0 0 0 0,1 0-1 0 0,-1-1 1 0 0,0 1 0 0 0,0-1-1 0 0,0 1 1 0 0,-1-1 0 0 0,0-1 0 0 0,1 1-1 0 0,-1-1 1 0 0,0 0 0 0 0,-1 0-1 0 0,1 0 1 0 0,-1 0 0 0 0,-7 1-1 0 0,-2 0-69 0 0,-1-1 0 0 0,1 0 0 0 0,0-1 0 0 0,-1-1 0 0 0,-16-1 0 0 0,31 0-33 0 0,0-1 1 0 0,-1 1-1 0 0,1 0 1 0 0,0 0-1 0 0,-1-1 0 0 0,1 1 1 0 0,0-1-1 0 0,-1 0 1 0 0,1 1-1 0 0,0-1 1 0 0,0 0-1 0 0,0 0 0 0 0,-1 1 1 0 0,1-1-1 0 0,0 0 1 0 0,0 0-1 0 0,-1-2 0 0 0,1 1-371 0 0,-1 0 0 0 0,1 1 0 0 0,0-1 0 0 0,0 0 0 0 0,0 0 0 0 0,0 0 0 0 0,1 0 0 0 0,-1 0 0 0 0,0 0 0 0 0,1 0 0 0 0,0 0 0 0 0,-1 0 0 0 0,1-3 0 0 0,1-3-775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39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1 928 0 0,'0'0'2631'0'0,"0"3"-2252"0"0,0 8-47 0 0,0-8 774 0 0,-5 5-943 0 0,-42 84 1167 0 0,40-74-1346 0 0,-7 17 427 0 0,1-16-3220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46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90 1024 0 0,'0'0'1058'0'0,"0"-3"-866"0"0,0 0-354 0 0,-1 1 281 0 0,1 0-1 0 0,0-1 1 0 0,0 1-1 0 0,0 0 1 0 0,0-1-1 0 0,0 1 1 0 0,1 0-1 0 0,-1-1 1 0 0,1 1 0 0 0,-1 0-1 0 0,1 0 1 0 0,0-1-1 0 0,1-2 1 0 0,20-14 71 0 0,-21 18-139 0 0,-1 0-1 0 0,0 0 0 0 0,0 0 0 0 0,0 1 0 0 0,1-1 1 0 0,-1 0-1 0 0,0 0 0 0 0,0 0 0 0 0,0 0 0 0 0,0 1 1 0 0,0-1-1 0 0,0 0 0 0 0,0 0 0 0 0,-1 0 1 0 0,1 0-1 0 0,0 1 0 0 0,0-1 0 0 0,-1 0 0 0 0,1 0 1 0 0,0 1-1 0 0,-1-1 0 0 0,1 0 0 0 0,-2-1 0 0 0,-5-6 396 0 0,7 8-444 0 0,0 0 0 0 0,0 0 0 0 0,0 0-1 0 0,0 0 1 0 0,0 0 0 0 0,0 0 0 0 0,-1 0-1 0 0,1 0 1 0 0,0 0 0 0 0,0 0-1 0 0,0 0 1 0 0,0 0 0 0 0,0-1 0 0 0,-1 1-1 0 0,1 0 1 0 0,0 0 0 0 0,0 1 0 0 0,0-1-1 0 0,0 0 1 0 0,0 0 0 0 0,-1 0 0 0 0,1 0-1 0 0,0 0 1 0 0,0 0 0 0 0,0 0 0 0 0,0 0-1 0 0,0 0 1 0 0,-1 0 0 0 0,1 0 0 0 0,0 0-1 0 0,0 0 1 0 0,0 0 0 0 0,0 1 0 0 0,0-1-1 0 0,0 0 1 0 0,0 0 0 0 0,0 0 0 0 0,-1 0-1 0 0,1 0 1 0 0,0 0 0 0 0,0 1-1 0 0,0-1 1 0 0,0 0 0 0 0,0 0 0 0 0,0 0-1 0 0,0 0 1 0 0,-3 12 59 0 0,1 0 0 0 0,0 0 0 0 0,1 0 0 0 0,0 0 0 0 0,1 17 0 0 0,-1 22 75 0 0,-4-1-151 0 0,-31 218 39 0 0,30-238-72 0 0,-10 41 155 0 0,-36 108 0 0 0,45-161-90 0 0,6-11 36 0 0,-2 0 0 0 0,1-1 0 0 0,-1 1 0 0 0,0 0-1 0 0,0-1 1 0 0,-1 0 0 0 0,1 0 0 0 0,-2 0 0 0 0,1 0 0 0 0,0 0-1 0 0,-8 6 1 0 0,12-12-45 0 0,0 0 0 0 0,0-1 0 0 0,0 1 0 0 0,0 0 0 0 0,0 0 0 0 0,0 0 0 0 0,0 0-1 0 0,0 0 1 0 0,0-1 0 0 0,0 1 0 0 0,0 0 0 0 0,0 0 0 0 0,-1 0 0 0 0,1 0 0 0 0,0-1-1 0 0,0 1 1 0 0,0 0 0 0 0,0 0 0 0 0,0 0 0 0 0,0 0 0 0 0,0 0 0 0 0,0 0 0 0 0,0 0 0 0 0,-1-1-1 0 0,1 1 1 0 0,0 0 0 0 0,0 0 0 0 0,0 0 0 0 0,0 0 0 0 0,0 0 0 0 0,-1 0 0 0 0,1 0-1 0 0,0 0 1 0 0,0 0 0 0 0,0 0 0 0 0,0 0 0 0 0,-1 0 0 0 0,1 0 0 0 0,0 0 0 0 0,0 0 0 0 0,0 0-1 0 0,-1 0 1 0 0,2-2 2 0 0,0 1-1 0 0,0 0 0 0 0,0 0 1 0 0,0 0-1 0 0,0 0 0 0 0,0 0 1 0 0,0 0-1 0 0,1 0 1 0 0,-1 0-1 0 0,0 0 0 0 0,1 0 1 0 0,-1 1-1 0 0,0-1 0 0 0,3 0 1 0 0,-2 0-10 0 0,0 1 0 0 0,0 0-1 0 0,0 0 1 0 0,0 0 0 0 0,0 1 0 0 0,-1-1 0 0 0,1 0 0 0 0,0 1 0 0 0,0-1 0 0 0,0 1 0 0 0,0-1 0 0 0,0 1 0 0 0,-1 0-1 0 0,1 0 1 0 0,0 0 0 0 0,-1 0 0 0 0,1 0 0 0 0,0 0 0 0 0,-1 1 0 0 0,0-1 0 0 0,1 0 0 0 0,-1 1 0 0 0,0-1 0 0 0,0 1-1 0 0,1-1 1 0 0,-1 1 0 0 0,0 0 0 0 0,-1 0 0 0 0,1-1 0 0 0,0 1 0 0 0,0 2 0 0 0,4 8 11 0 0,-1 0 0 0 0,0 0 0 0 0,3 20 1 0 0,4 45 23 0 0,-4 2 1 0 0,-5 128-1 0 0,-3-118 11 0 0,-1-29-80 0 0,1-30 68 0 0,0-1-1 0 0,2 1 1 0 0,5 30 0 0 0,-6-58-47 0 0,4 22 28 0 0,1 0 0 0 0,1-1 1 0 0,10 27-1 0 0,-14-44-109 0 0,1 0 1 0 0,-1 0 0 0 0,1 0-1 0 0,0-1 1 0 0,1 1-1 0 0,0-1 1 0 0,-1 0 0 0 0,1 0-1 0 0,1 0 1 0 0,-1 0-1 0 0,1-1 1 0 0,0 0 0 0 0,0 0-1 0 0,0 0 1 0 0,1 0-1 0 0,-1-1 1 0 0,1 0 0 0 0,10 4-1 0 0,17-3-3045 0 0,-17-4 1851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09.8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29 403 896 0 0,'0'0'1599'0'0,"3"0"-1374"0"0,-2 0-214 0 0,0 0 0 0 0,-1 0 1 0 0,1 0-1 0 0,0 0 1 0 0,-1 0-1 0 0,1 0 1 0 0,-1 0-1 0 0,1 0 1 0 0,0 0-1 0 0,-1 0 0 0 0,1 0 1 0 0,-1-1-1 0 0,1 1 1 0 0,0 0-1 0 0,-1 0 1 0 0,1-1-1 0 0,-1 1 1 0 0,1 0-1 0 0,-1-1 0 0 0,1 1 1 0 0,-1-1-1 0 0,1 1 1 0 0,-1 0-1 0 0,1-1 1 0 0,-1 1-1 0 0,0-1 1 0 0,1 1-1 0 0,-1-1 1 0 0,0 0-1 0 0,1 1 0 0 0,-1-1 1 0 0,0 1-1 0 0,0-1 1 0 0,0 0-1 0 0,0 1 1 0 0,1-1-1 0 0,-1 1 1 0 0,0-1-1 0 0,0-5 5214 0 0,-3 14-5226 0 0,-4 5 62 0 0,0-1 0 0 0,1 1 0 0 0,1 1-1 0 0,0-1 1 0 0,0 1 0 0 0,2 0 0 0 0,0 0 0 0 0,-3 24-1 0 0,6-36 4 0 0,0 21-141 0 0,0-19 81 0 0,1-1 0 0 0,0 1 0 0 0,0-1-1 0 0,0 1 1 0 0,0 0 0 0 0,0-1 0 0 0,1 0 0 0 0,-1 1-1 0 0,1-1 1 0 0,0 0 0 0 0,0 0 0 0 0,0 0 0 0 0,0 0-1 0 0,1 0 1 0 0,-1 0 0 0 0,1-1 0 0 0,0 1 0 0 0,0-1-1 0 0,0 0 1 0 0,0 0 0 0 0,0 0 0 0 0,0 0 0 0 0,0 0-1 0 0,1-1 1 0 0,-1 1 0 0 0,1-1 0 0 0,-1 0 0 0 0,1 0-1 0 0,5 0 1 0 0,-8-1 50 0 0,1 1-49 0 0,0-1 0 0 0,0 0 0 0 0,0 0 0 0 0,0 0 0 0 0,0 0 0 0 0,0 0 0 0 0,-1 0 1 0 0,1-1-1 0 0,0 1 0 0 0,0-1 0 0 0,0 1 0 0 0,2-2 0 0 0,9-5-5 0 0,-1 0 0 0 0,1-1-1 0 0,-2 0 1 0 0,15-13 0 0 0,-19 14-10 0 0,1 0 1 0 0,-1 0-1 0 0,-1 0 0 0 0,1-1 1 0 0,-2 1-1 0 0,1-2 0 0 0,8-14 0 0 0,-10-8 151 0 0,-4 28-128 0 0,0 2 6 0 0,0-13 6 0 0,-2 9-24 0 0,1 1 0 0 0,-1 0 1 0 0,0 0-1 0 0,0 0 0 0 0,0 0 0 0 0,0 0 1 0 0,-1 0-1 0 0,0 0 0 0 0,0 1 0 0 0,0-1 1 0 0,0 1-1 0 0,-6-5 0 0 0,-9-13 48 0 0,-39-47-127 0 0,-28-38 268 0 0,82 102-112 0 0,-2-2-37 0 0,1 0 0 0 0,-1 0-1 0 0,1 0 1 0 0,0-1 0 0 0,1 0-1 0 0,0 0 1 0 0,0 0 0 0 0,0 0-1 0 0,1 0 1 0 0,0 0 0 0 0,-2-12-1 0 0,4 19-18 0 0,2-3-26 0 0,2 1 3 0 0,0 0-1 0 0,0 0 1 0 0,0 0 0 0 0,0 1-1 0 0,0-1 1 0 0,0 1-1 0 0,1 0 1 0 0,-1 0-1 0 0,0 0 1 0 0,1 1 0 0 0,-1 0-1 0 0,0-1 1 0 0,1 2-1 0 0,4-1 1 0 0,3 0 14 0 0,-1-1 1 0 0,1 0 0 0 0,-1-1-1 0 0,1-1 1 0 0,-1 0-1 0 0,0 0 1 0 0,0-1-1 0 0,0 0 1 0 0,0-1-1 0 0,-1 0 1 0 0,12-8 0 0 0,13-13-116 0 0,-29 18-1045 0 0,-4-9-4802 0 0,-2 15 4675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46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0 916 0 0,'0'0'3151'0'0,"-2"4"-2903"0"0,-34 77 467 0 0,-54 87 0 0 0,68-117-300 0 0,7-14 69 0 0,15-36-482 0 0,1 0-1 0 0,0-1 1 0 0,-1 1-1 0 0,1 0 1 0 0,0-1 0 0 0,-1 1-1 0 0,1 0 1 0 0,0-1 0 0 0,0 1-1 0 0,0-1 1 0 0,0 1-1 0 0,-1-1 1 0 0,1 1 0 0 0,0-1-1 0 0,0 0 1 0 0,0 0 0 0 0,0 1-1 0 0,0-1 1 0 0,0 0-1 0 0,0 0 1 0 0,0 0 0 0 0,0 0-1 0 0,0 0 1 0 0,0 0 0 0 0,2 0-1 0 0,33-8 54 0 0,-21 4 27 0 0,11-4-60 0 0,40-18-1 0 0,9-4-314 0 0,5-6-1218 0 0,-70 26-1185 0 0,-8 6 1654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47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0 1096 0 0,'-11'31'3765'0'0,"-14"38"-3208"0"0,-58 316 763 0 0,77-306-1073 0 0,5-46-3133 0 0,16-20 187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52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0 503 1076 0 0,'0'0'4844'0'0,"0"4"-4583"0"0,1 6-114 0 0,0-1-1 0 0,0 1 1 0 0,1-1-1 0 0,0 0 0 0 0,1 1 1 0 0,0-1-1 0 0,0 0 1 0 0,10 16-1 0 0,-3-6 37 0 0,2-1-1 0 0,1 0 1 0 0,14 17-1 0 0,-27-34-167 0 0,1 0 0 0 0,0 0 0 0 0,-1 0-1 0 0,1-1 1 0 0,0 1 0 0 0,-1 0 0 0 0,1 0-1 0 0,0 0 1 0 0,0-1 0 0 0,0 1 0 0 0,0 0-1 0 0,0-1 1 0 0,-1 1 0 0 0,1-1 0 0 0,0 1-1 0 0,1-1 1 0 0,-1 1 0 0 0,0-1-1 0 0,0 0 1 0 0,0 1 0 0 0,0-1 0 0 0,0 0-1 0 0,0 0 1 0 0,0 0 0 0 0,0 0 0 0 0,2 0-1 0 0,-2-1-3 0 0,0 0-1 0 0,0 0 0 0 0,0 1 0 0 0,-1-1 1 0 0,1 0-1 0 0,0 0 0 0 0,0 0 0 0 0,0-1 1 0 0,-1 1-1 0 0,1 0 0 0 0,-1 0 1 0 0,1 0-1 0 0,-1 0 0 0 0,1-1 0 0 0,-1 1 1 0 0,0 0-1 0 0,1 0 0 0 0,-1-3 0 0 0,1-4 11 0 0,0-1 0 0 0,-1 0-1 0 0,0 1 1 0 0,0-1 0 0 0,-1 0-1 0 0,-2-9 1 0 0,-29-97 220 0 0,13 55-114 0 0,9 34-121 0 0,1-1 0 0 0,2-1 0 0 0,1 0 1 0 0,0 0-1 0 0,-1-48 0 0 0,8 69-6 0 0,0 0 1 0 0,0 0-1 0 0,1 0 0 0 0,0 1 1 0 0,0-1-1 0 0,1 1 0 0 0,0 0 0 0 0,0 0 1 0 0,0-1-1 0 0,1 2 0 0 0,8-11 1 0 0,3-3 19 0 0,1 0 0 0 0,20-17 0 0 0,-28 30-27 0 0,0 0 0 0 0,1 0 0 0 0,-1 1 0 0 0,1 0 0 0 0,0 1 0 0 0,1 0 0 0 0,-1 0 0 0 0,1 1 0 0 0,12-3 0 0 0,3 1 26 0 0,1 0 0 0 0,37-1 1 0 0,87 2-788 0 0,-83 4-4764 0 0,-57 0 4280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53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1192 0 0,'0'0'4484'0'0,"0"3"-4272"0"0,0-1-197 0 0,0 0 0 0 0,1 0 0 0 0,-1 0 0 0 0,0-1 0 0 0,1 1 0 0 0,-1 0 0 0 0,1 0 0 0 0,-1 0-1 0 0,1-1 1 0 0,0 1 0 0 0,-1 0 0 0 0,1-1 0 0 0,0 1 0 0 0,0-1 0 0 0,1 1 0 0 0,-1-1 0 0 0,0 1 0 0 0,2 0 0 0 0,-2 0 12 0 0,1-1-1 0 0,-1 1 1 0 0,1 0-1 0 0,-1 0 1 0 0,0 0-1 0 0,1 0 1 0 0,-1 0-1 0 0,0 0 1 0 0,0 0 0 0 0,-1 0-1 0 0,1 0 1 0 0,0 0-1 0 0,-1 0 1 0 0,1 1-1 0 0,-1-1 1 0 0,0 0-1 0 0,0 0 1 0 0,0 4 0 0 0,-11 133 598 0 0,1-44-296 0 0,0-28-102 0 0,6-45-404 0 0,-2 43 1 0 0,11-78-4357 0 0,-4 9 3297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53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1280 0 0,'1'0'113'0'0,"-1"0"0"0"0,1 0-1 0 0,-1 0 1 0 0,1 0 0 0 0,0 1 0 0 0,-1-1-1 0 0,1 0 1 0 0,-1 1 0 0 0,1-1 0 0 0,-1 0-1 0 0,1 1 1 0 0,-1-1 0 0 0,1 1 0 0 0,-1-1-1 0 0,0 1 1 0 0,1-1 0 0 0,-1 1 0 0 0,1-1-1 0 0,-1 1 1 0 0,0-1 0 0 0,0 1 0 0 0,1-1-1 0 0,-1 1 1 0 0,0-1 0 0 0,0 1 0 0 0,1 1-1 0 0,4 23 538 0 0,-2-9-181 0 0,5 28-490 0 0,-2 1-1 0 0,-2-1 1 0 0,-3 67 0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54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 1248 0 0,'0'-4'1974'0'0,"0"3"-1881"0"0,0 1 0 0 0,0-1 0 0 0,0 1 1 0 0,0-1-1 0 0,0 1 0 0 0,0-1 0 0 0,0 0 1 0 0,0 1-1 0 0,0-1 0 0 0,1 1 0 0 0,-1-1 1 0 0,0 1-1 0 0,0-1 0 0 0,0 1 0 0 0,1-1 1 0 0,-1 1-1 0 0,0-1 0 0 0,1 1 0 0 0,-1 0 1 0 0,0-1-1 0 0,1 1 0 0 0,-1-1 0 0 0,1 1 1 0 0,-1 0-1 0 0,1-1 0 0 0,-1 1 0 0 0,1 0 1 0 0,-1 0-1 0 0,1-1 0 0 0,-1 1 0 0 0,1 0 1 0 0,-1 0-1 0 0,1 0 0 0 0,0-1 0 0 0,9-3 84 0 0,0 0 0 0 0,1 1 0 0 0,0 0 0 0 0,0 0 0 0 0,0 1 0 0 0,13-1 0 0 0,28-6 96 0 0,128-24 272 0 0,-99 21-600 0 0,-32 10-2162 0 0,-33 3 104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54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26 163 1048 0 0,'-26'-2'6438'0'0,"38"-1"-3767"0"0,43-3-2120 0 0,267-35 175 0 0,-209 23-574 0 0,331-59-160 0 0,-408 70-368 0 0,24-2-191 0 0,-21 9-3043 0 0,-28 4 1623 0 0,-15 2-887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55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0 430 1964 0 0,'1'8'3783'0'0,"6"29"-2161"0"0,3-13-1242 0 0,0 0 0 0 0,2 0 0 0 0,24 37 0 0 0,-13-36 295 0 0,-20-27-593 0 0,-1-2-65 0 0,0 1 0 0 0,0-1 0 0 0,0 0 0 0 0,-1 1 0 0 0,1-1 0 0 0,-1 0 0 0 0,0 0-1 0 0,0 0 1 0 0,0 0 0 0 0,-1 0 0 0 0,1 0 0 0 0,-1-6 0 0 0,-1-64 30 0 0,0 37-19 0 0,0 17-32 0 0,-1 0 1 0 0,0 0-1 0 0,-9-31 0 0 0,6 26 44 0 0,1-1-1 0 0,1 0 0 0 0,2-1 1 0 0,1-28-1 0 0,0 28-54 0 0,0 22 14 0 0,1 1 1 0 0,0-1-1 0 0,0 1 0 0 0,0 0 0 0 0,1 0 1 0 0,0-1-1 0 0,-1 1 0 0 0,1 0 0 0 0,1 0 1 0 0,-1 0-1 0 0,0 1 0 0 0,1-1 0 0 0,0 1 1 0 0,0-1-1 0 0,0 1 0 0 0,0 0 0 0 0,7-5 0 0 0,1 0 37 0 0,0 0 0 0 0,1 0 0 0 0,0 1 0 0 0,20-9 0 0 0,-10 7-86 0 0,0 2 0 0 0,1 0 0 0 0,0 1 1 0 0,0 1-1 0 0,37-3 0 0 0,21 5-6711 0 0,-74 3 5491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5:56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66 956 0 0,'7'-6'3631'0'0,"12"-13"-1901"0"0,-12 14-1321 0 0,0 0 0 0 0,1 1 1 0 0,-1 0-1 0 0,1 0 0 0 0,12-3 0 0 0,9-5 742 0 0,-29 13-1146 0 0,0-1 0 0 0,0 1 0 0 0,1 0 0 0 0,-1-1 0 0 0,0 1 0 0 0,0 0 0 0 0,1-1 0 0 0,-1 1 0 0 0,0-1 1 0 0,1 1-1 0 0,-1-1 0 0 0,1 1 0 0 0,-1-1 0 0 0,1 1 0 0 0,-1-1 0 0 0,1 1 0 0 0,-1-1 0 0 0,1 1 0 0 0,-1-1 0 0 0,2 1 0 0 0,-2-1-3 0 0,1 0 0 0 0,-1 0 0 0 0,1 0-1 0 0,-1 0 1 0 0,0 1 0 0 0,1-1 0 0 0,-1 0-1 0 0,0 0 1 0 0,1 0 0 0 0,-1 1 0 0 0,0-1-1 0 0,1 0 1 0 0,-1 1 0 0 0,0-1 0 0 0,0 0 0 0 0,1 1-1 0 0,-1-1 1 0 0,0 0 0 0 0,0 1 0 0 0,1-1-1 0 0,-1 1 1 0 0,0-1 0 0 0,0 0 0 0 0,0 1-1 0 0,0-1 1 0 0,0 1 0 0 0,0-1 0 0 0,0 0-1 0 0,0 1 1 0 0,0-1 0 0 0,0 1 0 0 0,0-1 0 0 0,0 1-1 0 0,0-1 1 0 0,0 0 0 0 0,0 1 0 0 0,0-1-1 0 0,0 1 1 0 0,0-1 0 0 0,-1 0 0 0 0,1 1-1 0 0,0-1 1 0 0,-1 1 0 0 0,-33 70 276 0 0,22-57-207 0 0,9-11-62 0 0,1 0 0 0 0,-1 0 0 0 0,0 1-1 0 0,1-1 1 0 0,-1 0 0 0 0,1 1 0 0 0,0 0 0 0 0,0-1-1 0 0,1 1 1 0 0,-1 0 0 0 0,-1 7 0 0 0,3-10-6 0 0,1 0 1 0 0,-1 0-1 0 0,1 0 1 0 0,-1 0-1 0 0,1-1 1 0 0,0 1-1 0 0,-1 0 1 0 0,1 0-1 0 0,0 0 1 0 0,0 0-1 0 0,-1-1 1 0 0,1 1-1 0 0,0 0 1 0 0,0-1-1 0 0,0 1 1 0 0,0-1-1 0 0,0 1 1 0 0,0-1-1 0 0,0 1 0 0 0,0-1 1 0 0,0 0-1 0 0,0 0 1 0 0,0 1-1 0 0,2-1 1 0 0,35 7-34 0 0,-27-5 31 0 0,69-2-84 0 0,-79 0 80 0 0,1 0 0 0 0,-1 1 0 0 0,1-1 0 0 0,-1 0 1 0 0,0 1-1 0 0,0 0 0 0 0,1-1 0 0 0,-1 1 0 0 0,0 0 0 0 0,0-1 0 0 0,0 1 0 0 0,1 0 0 0 0,-1 0 0 0 0,0 0 1 0 0,1 2-1 0 0,1-1-10 0 0,-2-1 13 0 0,0 0 0 0 0,0 1-1 0 0,1-1 1 0 0,-1 0 0 0 0,0 1-1 0 0,0-1 1 0 0,0 1-1 0 0,0-1 1 0 0,0 1 0 0 0,-1 0-1 0 0,1-1 1 0 0,0 1 0 0 0,-1 0-1 0 0,1 0 1 0 0,-1 0 0 0 0,0-1-1 0 0,1 1 1 0 0,-1 0 0 0 0,0 0-1 0 0,0 0 1 0 0,0-1 0 0 0,-1 1-1 0 0,1 0 1 0 0,0 0 0 0 0,-1 0-1 0 0,1-1 1 0 0,-2 4-1 0 0,0 3 9 0 0,-1-1-1 0 0,0 0 0 0 0,-1 0 0 0 0,-4 8 0 0 0,-2 0 101 0 0,1-1 1 0 0,-2 0 0 0 0,0 0 0 0 0,0-2-1 0 0,-1 1 1 0 0,-1-1 0 0 0,0-1-1 0 0,-1 0 1 0 0,0-1 0 0 0,0-1 0 0 0,-1 0-1 0 0,-25 11 1 0 0,27-15 236 0 0,11-3-471 0 0,-1-1 0 0 0,1 0 0 0 0,0 0 0 0 0,-1 0 0 0 0,1-1 0 0 0,-1 1 0 0 0,0 0 0 0 0,1-1 0 0 0,-4 0 0 0 0,6 0 10 0 0,-1 0-1 0 0,1 0 0 0 0,-1-1 1 0 0,1 1-1 0 0,-1 0 0 0 0,1-1 0 0 0,0 1 1 0 0,-1 0-1 0 0,1-1 0 0 0,0 1 1 0 0,-1-1-1 0 0,1 1 0 0 0,0 0 1 0 0,-1-1-1 0 0,1 1 0 0 0,0-1 0 0 0,0 1 1 0 0,0-1-1 0 0,-1 1 0 0 0,1-1 1 0 0,0 1-1 0 0,0-1 0 0 0,0 1 1 0 0,0-1-1 0 0,0 1 0 0 0,0-1 1 0 0,0 0-1 0 0,0 1 0 0 0,0-1 0 0 0,1-22-3250 0 0,-1 18 2041 0 0,0-4 214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6:01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49 1228 0 0,'0'0'574'0'0,"-3"0"-30"0"0,-14 0 1964 0 0,10 6-2080 0 0,0 2-246 0 0,0 0 0 0 0,1 0 1 0 0,0 0-1 0 0,0 1 0 0 0,1-1 1 0 0,0 1-1 0 0,1 1 0 0 0,-6 14 1 0 0,7-9 2 0 0,0 0 1 0 0,1 0 0 0 0,1 0 0 0 0,0 21-1 0 0,3-29-165 0 0,-1-1-1 0 0,1 1 0 0 0,0-1 0 0 0,1 1 1 0 0,0-1-1 0 0,0 0 0 0 0,0 0 0 0 0,1 0 0 0 0,0-1 1 0 0,0 1-1 0 0,0-1 0 0 0,6 5 0 0 0,-4-4 0 0 0,0-1 0 0 0,1 0-1 0 0,0 0 1 0 0,0-1-1 0 0,0 1 1 0 0,0-2 0 0 0,1 1-1 0 0,0-1 1 0 0,-1 0-1 0 0,16 3 1 0 0,3-1 57 0 0,51 6 1 0 0,-51-10-54 0 0,-1 0-1 0 0,0-1 1 0 0,1-2 0 0 0,-1-1 0 0 0,0 0 0 0 0,0-2 0 0 0,33-11-1 0 0,-30 7 4 0 0,0-1-1 0 0,38-19 0 0 0,-58 25-19 0 0,-1 0 0 0 0,0-1 0 0 0,1 0 0 0 0,-2 0 0 0 0,1-1 0 0 0,0 1 0 0 0,-1-1 0 0 0,0-1 0 0 0,-1 1 0 0 0,1-1 0 0 0,-1 0 0 0 0,-1 0 0 0 0,5-9 0 0 0,-7 11 14 0 0,-1 0-1 0 0,0 0 1 0 0,0-1 0 0 0,0 1 0 0 0,0-1 0 0 0,-1 1 0 0 0,0 0-1 0 0,0-1 1 0 0,0 1 0 0 0,-1-1 0 0 0,0 1 0 0 0,0 0 0 0 0,0-1 0 0 0,0 1-1 0 0,-1 0 1 0 0,0 0 0 0 0,-3-5 0 0 0,1 0-9 0 0,-2 0 0 0 0,1 1 0 0 0,-1-1 0 0 0,-1 1 0 0 0,0 1 0 0 0,0-1 0 0 0,-12-10 0 0 0,12 14-4 0 0,1 1 0 0 0,-1-1 0 0 0,1 2 0 0 0,-1-1 0 0 0,-1 1 0 0 0,1 0 0 0 0,0 1 0 0 0,-1-1 0 0 0,1 1-1 0 0,-1 1 1 0 0,-9-1 0 0 0,-15-1 29 0 0,-45 1 1 0 0,54 2-84 0 0,6 3 5 0 0,0-1 1 0 0,1 2-1 0 0,-1 0 1 0 0,1 2-1 0 0,0-1 1 0 0,0 2-1 0 0,-17 9 1 0 0,26-12-39 0 0,0 1 0 0 0,0-1 0 0 0,0 1 0 0 0,-10 10 0 0 0,10-9-222 0 0,0 0 0 0 0,-1 0 0 0 0,-15 8 0 0 0,12-7-525 0 0,0 0 0 0 0,1 1 0 0 0,0 0 0 0 0,0 1-1 0 0,-10 10 1 0 0,11-11-637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10.8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341 71 1280 0 0,'0'29'3884'0'0,"1"-25"-3830"0"0,0 1-1 0 0,0 0 0 0 0,1 0 0 0 0,-1-1 0 0 0,1 1 0 0 0,0-1 0 0 0,0 1 0 0 0,1-1 0 0 0,-1 0 0 0 0,1 0 0 0 0,0 0 0 0 0,0 0 0 0 0,0 0 0 0 0,1-1 0 0 0,-1 0 0 0 0,1 1 0 0 0,0-1 0 0 0,0 0 0 0 0,0-1 0 0 0,0 1 0 0 0,0-1 0 0 0,1 0 0 0 0,-1 0 0 0 0,1 0 0 0 0,-1-1 0 0 0,1 1 0 0 0,0-1 1 0 0,0 0-1 0 0,-1 0 0 0 0,11-1 0 0 0,-14 0 29 0 0,7 0-47 0 0,-7 0-23 0 0,0 0-1 0 0,0 0 0 0 0,0 1 0 0 0,0-1 1 0 0,0 0-1 0 0,-1 0 0 0 0,1 0 1 0 0,0 0-1 0 0,0 0 0 0 0,0 0 1 0 0,0-1-1 0 0,0 1 0 0 0,0 0 1 0 0,0 0-1 0 0,0-1 0 0 0,-1 1 1 0 0,1 0-1 0 0,1-1 0 0 0,3-2 14 0 0,8-3-9 0 0,-1-1 0 0 0,0-1 0 0 0,0 0 0 0 0,14-12 0 0 0,-22 16 14 0 0,-1 0-1 0 0,0 1 1 0 0,1-1-1 0 0,-1 0 1 0 0,-1-1-1 0 0,1 1 1 0 0,-1 0 0 0 0,0-1-1 0 0,0 0 1 0 0,0 1-1 0 0,0-1 1 0 0,-1 0-1 0 0,0 0 1 0 0,0 0-1 0 0,0 0 1 0 0,0 0-1 0 0,-1-6 1 0 0,0 9-10 0 0,0 0-1 0 0,0 0 1 0 0,-1 0 0 0 0,1 0-1 0 0,-1 0 1 0 0,1 0-1 0 0,-1 0 1 0 0,0 0 0 0 0,1 0-1 0 0,-1 0 1 0 0,0 0 0 0 0,0 1-1 0 0,-1-1 1 0 0,1 0 0 0 0,0 1-1 0 0,0-1 1 0 0,-1 0-1 0 0,1 1 1 0 0,-1 0 0 0 0,1-1-1 0 0,-1 1 1 0 0,0 0 0 0 0,0 0-1 0 0,1 0 1 0 0,-1 0 0 0 0,0 0-1 0 0,0 0 1 0 0,0 1-1 0 0,0-1 1 0 0,-2 0 0 0 0,-8-1 38 0 0,1 0 1 0 0,-1 0-1 0 0,1 1 1 0 0,-18 1-1 0 0,26 0-53 0 0,0 1 0 0 0,0 0-1 0 0,0 0 1 0 0,-1 0-1 0 0,1 0 1 0 0,0 1 0 0 0,0-1-1 0 0,1 1 1 0 0,-1 0-1 0 0,0 0 1 0 0,0 0-1 0 0,1 0 1 0 0,-1 0 0 0 0,1 0-1 0 0,0 1 1 0 0,0-1-1 0 0,-3 4 1 0 0,-3 6 8 0 0,0-1 0 0 0,-12 24 0 0 0,8-9-20 0 0,1-1 0 0 0,2 2 1 0 0,0 0-1 0 0,2 0 0 0 0,-5 38 0 0 0,5-4 71 0 0,1 85-1 0 0,6-133-56 0 0,-2 0 0 0 0,0 0 0 0 0,0-1 0 0 0,-8 23 0 0 0,1-2 50 0 0,5-15-18 0 0,0-1-1 0 0,-2 0 1 0 0,0 0 0 0 0,-1 0 0 0 0,-1-1 0 0 0,-12 20-1 0 0,17-30 51 0 0,-1-1 0 0 0,0 0 0 0 0,0-1-1 0 0,-1 1 1 0 0,1-1 0 0 0,-1 0-1 0 0,0 0 1 0 0,0 0 0 0 0,0-1-1 0 0,-1 1 1 0 0,1-1 0 0 0,-1-1-1 0 0,0 1 1 0 0,0-1 0 0 0,0 0 0 0 0,0 0-1 0 0,0-1 1 0 0,0 1 0 0 0,0-1-1 0 0,0-1 1 0 0,-9 1 0 0 0,9-2-93 0 0,0 1 0 0 0,0-1 1 0 0,0-1-1 0 0,0 1 1 0 0,0-1-1 0 0,1 0 0 0 0,-1 0 1 0 0,1 0-1 0 0,-1-1 1 0 0,1 0-1 0 0,0 0 0 0 0,0 0 1 0 0,0-1-1 0 0,1 0 0 0 0,-9-8 1 0 0,10 9-506 0 0,0 0 0 0 0,1-1 0 0 0,-1 1-1 0 0,1-1 1 0 0,0 1 0 0 0,0-1 0 0 0,1 0 0 0 0,-3-7 0 0 0,3 0-3606 0 0,1 9 2800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6:01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515 1 964 0 0,'-1'0'76'0'0,"1"0"0"0"0,-1 0 0 0 0,1 0 0 0 0,-1 0 0 0 0,1 0 0 0 0,-1-1 0 0 0,1 1 0 0 0,-1 0 0 0 0,1 0 0 0 0,-1 0 0 0 0,1 0 0 0 0,-1 1 0 0 0,1-1 0 0 0,-1 0-1 0 0,1 0 1 0 0,-1 0 0 0 0,1 0 0 0 0,-1 0 0 0 0,1 1 0 0 0,-1-1 0 0 0,1 0 0 0 0,0 0 0 0 0,-1 1 0 0 0,1-1 0 0 0,-1 0 0 0 0,1 1 0 0 0,0-1 0 0 0,-1 0 0 0 0,1 1 0 0 0,0-1 0 0 0,-1 1 0 0 0,1-1 0 0 0,0 0 0 0 0,-1 2 0 0 0,-14 19 495 0 0,12-15-314 0 0,-60 91 903 0 0,5 2 0 0 0,4 2-1 0 0,-56 152 1 0 0,-40 150-2162 0 0,128-359-56 0 0,2-18-2713 0 0,16-22 2344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6:02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43 976 0 0,'-2'1'504'0'0,"1"0"1"0"0,-1 0-1 0 0,0 0 0 0 0,1 0 0 0 0,-1 0 0 0 0,0 1 1 0 0,1-1-1 0 0,0 0 0 0 0,-1 1 0 0 0,-1 2 1 0 0,3 5 2013 0 0,14-3-1504 0 0,10-2-637 0 0,1-1-1 0 0,0-1 1 0 0,43-3-1 0 0,71-11 129 0 0,-117 9-481 0 0,376-37 795 0 0,-146 19-2038 0 0,-83 16-5311 0 0,-168 5 6446 0 0,0 0 1 0 0,0 0 0 0 0,0 0-1 0 0,0 1 1 0 0,0-1 0 0 0,0 0-1 0 0,-1 1 1 0 0,1-1 0 0 0,0 1-1 0 0,0-1 1 0 0,0 1 0 0 0,0-1-1 0 0,0 1 1 0 0,-1-1 0 0 0,1 1-1 0 0,0 0 1 0 0,-1-1-1 0 0,1 1 1 0 0,0 0 0 0 0,-1 0-1 0 0,1 0 1 0 0,-1-1 0 0 0,1 1-1 0 0,-1 0 1 0 0,1 0 0 0 0,-1 1-1 0 0,1-1-21 0 0,1 7-1023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6:03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0 549 968 0 0,'1'4'716'0'0,"0"1"0"0"0,-1-1 0 0 0,2 1 0 0 0,-1-1 0 0 0,0 0 0 0 0,1 1-1 0 0,0-1 1 0 0,4 7 0 0 0,-2-3-566 0 0,1-1 1 0 0,0 1-1 0 0,1-1 0 0 0,-1 0 0 0 0,1 0 1 0 0,11 9-1 0 0,-8-10-63 0 0,-7-3-63 0 0,1-1-1 0 0,-1 0 0 0 0,1 0 0 0 0,0 0 0 0 0,0 0 1 0 0,0 0-1 0 0,0-1 0 0 0,0 0 0 0 0,0 1 1 0 0,1-1-1 0 0,-1 0 0 0 0,0 0 0 0 0,7 0 0 0 0,-9-1 100 0 0,24-3-13 0 0,-14-1-120 0 0,0-1-1 0 0,0 0 1 0 0,0-1 0 0 0,-1 0-1 0 0,0 0 1 0 0,0-1-1 0 0,0-1 1 0 0,-1 1 0 0 0,0-1-1 0 0,12-15 1 0 0,-6 4 21 0 0,0 0-1 0 0,-2-1 1 0 0,0-1 0 0 0,16-33-1 0 0,-22 33-16 0 0,0 0 0 0 0,-1 0-1 0 0,-2-1 1 0 0,0 1 0 0 0,-1-1-1 0 0,-1 0 1 0 0,-1 0 0 0 0,-1-23-1 0 0,-1 39 6 0 0,1-1 0 0 0,-1 1 0 0 0,0 0 0 0 0,-1-1 0 0 0,0 1 0 0 0,1 0 0 0 0,-2 0 0 0 0,-2-6 0 0 0,-9-25 65 0 0,11 26-53 0 0,-1 1-1 0 0,0 0 0 0 0,-10-16 0 0 0,9 17 12 0 0,0 0-1 0 0,1 0 1 0 0,-6-16-1 0 0,2 133 96 0 0,8 111 248 0 0,0-211-367 0 0,0 1 0 0 0,1-1 1 0 0,0 1-1 0 0,0-1 0 0 0,1 1 0 0 0,0-1 0 0 0,1 0 0 0 0,-1 0 0 0 0,2 0 0 0 0,-1 0 1 0 0,1 0-1 0 0,0-1 0 0 0,1 0 0 0 0,0 0 0 0 0,8 10 0 0 0,-12-16-8 0 0,0 0-1 0 0,0 0 1 0 0,1-1-1 0 0,-1 1 1 0 0,0 0-1 0 0,1 0 1 0 0,-1-1 0 0 0,1 1-1 0 0,-1 0 1 0 0,1-1-1 0 0,-1 1 1 0 0,1-1-1 0 0,0 0 1 0 0,-1 0-1 0 0,1 0 1 0 0,-1 1-1 0 0,1-2 1 0 0,-1 1-1 0 0,1 0 1 0 0,0 0 0 0 0,-1 0-1 0 0,1-1 1 0 0,-1 1-1 0 0,1 0 1 0 0,-1-1-1 0 0,3-1 1 0 0,2 0-27 0 0,0-1 1 0 0,-1 0 0 0 0,1-1-1 0 0,0 1 1 0 0,7-8 0 0 0,2-3-10 0 0,-1 0 1 0 0,-1-1-1 0 0,0-1 1 0 0,-1-1 0 0 0,0 1-1 0 0,17-37 1 0 0,42-116-337 0 0,-60 139 330 0 0,-6 16 72 0 0,0 0-1 0 0,-1-1 0 0 0,-1 1 1 0 0,-1-1-1 0 0,2-26 1 0 0,-4 39 88 0 0,-1-3 157 0 0,-2-10-64 0 0,3 15-199 0 0,0 0-1 0 0,0 0 1 0 0,0 0-1 0 0,-1 0 0 0 0,1 0 1 0 0,0 0-1 0 0,0 0 1 0 0,0 0-1 0 0,0 1 1 0 0,0-1-1 0 0,0 0 1 0 0,0 0-1 0 0,0 0 1 0 0,0 0-1 0 0,-1 0 1 0 0,1 0-1 0 0,0 0 1 0 0,0 0-1 0 0,0 0 0 0 0,0 0 1 0 0,0 0-1 0 0,0 0 1 0 0,0 0-1 0 0,-1 0 1 0 0,1 0-1 0 0,0 0 1 0 0,0 0-1 0 0,0 0 1 0 0,0 0-1 0 0,0 0 1 0 0,0 0-1 0 0,-1 0 1 0 0,1 0-1 0 0,0 0 0 0 0,0 0 1 0 0,0 0-1 0 0,0 0 1 0 0,0 0-1 0 0,0-1 1 0 0,0 1-1 0 0,0 0 1 0 0,0 0-1 0 0,-1 0 1 0 0,1 0-1 0 0,0 0 1 0 0,0 0-1 0 0,0 0 0 0 0,0 0 1 0 0,0 0-1 0 0,0-1 1 0 0,0 1-1 0 0,0 0 1 0 0,0 0-1 0 0,0 0 1 0 0,0 0-1 0 0,0 0 1 0 0,0-1-1 0 0,-10 28 182 0 0,1 0 0 0 0,1 0 0 0 0,-7 55 0 0 0,0 87 157 0 0,9-8-563 0 0,5-92-4099 0 0,2-68 4215 0 0,-1 0 1 0 0,0 0-1 0 0,0 0 1 0 0,0 0-1 0 0,1 0 1 0 0,-1 0-1 0 0,0 0 1 0 0,1 0-1 0 0,-1 0 1 0 0,1 0-1 0 0,-1 0 1 0 0,1 0 0 0 0,0 0-1 0 0,-1 0 1 0 0,1 0-1 0 0,0 0 1 0 0,0-1-1 0 0,0 1 1 0 0,-1 0-1 0 0,1 0 1 0 0,2 0-1 0 0,0 1-247 0 0,3 4-948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6:03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0 1360 0 0,'-13'58'1765'0'0,"3"-1"-1"0"0,-6 117 0 0 0,15-149-1785 0 0,0 23 163 0 0,1-45-242 0 0,0 0 1 0 0,0 0-1 0 0,0-1 0 0 0,1 1 0 0 0,-1 0 0 0 0,1-1 0 0 0,0 1 1 0 0,0 0-1 0 0,0-1 0 0 0,0 1 0 0 0,0-1 0 0 0,2 3 1 0 0,-1 5-1964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6:04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34 157 1964 0 0,'1'-22'2228'0'0,"-1"20"-2065"0"0,0-1-1 0 0,0 0 0 0 0,0 0 0 0 0,1 1 1 0 0,-1-1-1 0 0,0 1 0 0 0,1-1 1 0 0,0 0-1 0 0,0 1 0 0 0,0-1 1 0 0,0 1-1 0 0,0-1 0 0 0,0 1 0 0 0,0 0 1 0 0,1 0-1 0 0,1-3 0 0 0,6-5 78 0 0,-1 1-18 0 0,0-1-1 0 0,0 2 1 0 0,1-1 0 0 0,0 2-1 0 0,0-1 1 0 0,21-12 0 0 0,-28 19-197 0 0,0 0-1 0 0,0 0 1 0 0,0 0 0 0 0,0 0 0 0 0,0 0-1 0 0,0 1 1 0 0,1-1 0 0 0,-1 0 0 0 0,0 1 0 0 0,0 0-1 0 0,0-1 1 0 0,1 1 0 0 0,-1 0 0 0 0,0 0-1 0 0,1 1 1 0 0,-1-1 0 0 0,0 0 0 0 0,0 1 0 0 0,0-1-1 0 0,1 1 1 0 0,-1 0 0 0 0,0 0 0 0 0,0 0 0 0 0,0 0-1 0 0,0 0 1 0 0,0 0 0 0 0,0 0 0 0 0,-1 1-1 0 0,1-1 1 0 0,0 0 0 0 0,-1 1 0 0 0,3 2 0 0 0,-1 1-1 0 0,0-1 1 0 0,-1 1-1 0 0,1-1 1 0 0,-1 1-1 0 0,0 0 1 0 0,0 0-1 0 0,-1 0 1 0 0,1 0-1 0 0,-1 0 1 0 0,0 0-1 0 0,-1 0 1 0 0,1 10 0 0 0,-2-7-5 0 0,0-1 0 0 0,0 1 1 0 0,-1-1-1 0 0,0 1 1 0 0,0-1-1 0 0,-1 0 0 0 0,0 0 1 0 0,0 0-1 0 0,-1 0 1 0 0,0 0-1 0 0,0-1 1 0 0,0 0-1 0 0,-1 0 0 0 0,0 0 1 0 0,0 0-1 0 0,-8 6 1 0 0,-8 6 103 0 0,0 0 1 0 0,-1-2 0 0 0,-30 17 0 0 0,-1-2 137 0 0,53-35-1853 0 0,1 3 1337 0 0,-1 0-1 0 0,1 0 0 0 0,-1 0 1 0 0,1 0-1 0 0,-1 1 0 0 0,1-1 0 0 0,-1 0 1 0 0,1 0-1 0 0,0 0 0 0 0,-1 1 1 0 0,1-1-1 0 0,0 0 0 0 0,0 1 0 0 0,0-1 1 0 0,1-1-1 0 0,6-5-1793 0 0,-4 1 782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6:04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0 231 1400 0 0,'7'-5'3221'0'0,"25"-18"-2593"0"0,-19 13-452 0 0,-1 0 0 0 0,0 0 0 0 0,0-1 0 0 0,-1-1 0 0 0,-1 0 0 0 0,0 0 0 0 0,13-22 0 0 0,-19 26-121 0 0,-2 6 19 0 0,0-1 1 0 0,-1 0 0 0 0,1-1 0 0 0,-1 1-1 0 0,0 0 1 0 0,0 0 0 0 0,0-1 0 0 0,0 1-1 0 0,0 0 1 0 0,-1-6 0 0 0,0 8 156 0 0,1 0-225 0 0,-1 1 0 0 0,0-1 1 0 0,0 1-1 0 0,0-1 0 0 0,0 0 0 0 0,0 1 1 0 0,0-1-1 0 0,0 1 0 0 0,0-1 0 0 0,0 1 1 0 0,0-1-1 0 0,0 1 0 0 0,0-1 1 0 0,0 0-1 0 0,-1 1 0 0 0,1-1 0 0 0,0 1 1 0 0,0-1-1 0 0,-1 1 0 0 0,1-1 0 0 0,0 1 1 0 0,-1-1-1 0 0,1 1 0 0 0,0 0 1 0 0,-1-1-1 0 0,1 1 0 0 0,-1-1 0 0 0,0 1 1 0 0,-10-12 18 0 0,11 12-30 0 0,-1-1 13 0 0,0 0 0 0 0,0-1 0 0 0,-1 1 0 0 0,1 0 0 0 0,0 0 0 0 0,0 0 0 0 0,-1 0 0 0 0,1 0 1 0 0,-1 0-1 0 0,1 0 0 0 0,-1 1 0 0 0,1-1 0 0 0,-1 0 0 0 0,0 1 0 0 0,1 0 0 0 0,-1-1 0 0 0,0 1 0 0 0,1 0 1 0 0,-1-1-1 0 0,0 1 0 0 0,1 0 0 0 0,-1 0 0 0 0,0 1 0 0 0,1-1 0 0 0,-1 0 0 0 0,0 1 0 0 0,1-1 0 0 0,-1 0 0 0 0,0 1 1 0 0,1 0-1 0 0,-1-1 0 0 0,1 1 0 0 0,-1 0 0 0 0,1 0 0 0 0,-1 0 0 0 0,1 0 0 0 0,0 0 0 0 0,0 0 0 0 0,-1 0 1 0 0,1 1-1 0 0,0-1 0 0 0,0 0 0 0 0,0 1 0 0 0,0-1 0 0 0,0 1 0 0 0,1-1 0 0 0,-2 3 0 0 0,-4 8 29 0 0,0 1-1 0 0,1-1 1 0 0,0 1-1 0 0,-4 20 1 0 0,7-28-28 0 0,-1 16 122 0 0,0-1 0 0 0,1 1 0 0 0,1-1 1 0 0,3 28-1 0 0,-1-5-76 0 0,-1-41-56 0 0,0 0 0 0 0,1 1 0 0 0,0-1 0 0 0,0 0 0 0 0,0 1 0 0 0,0-1 0 0 0,0 0 0 0 0,0 0 0 0 0,0 0 0 0 0,1 0 0 0 0,-1 0 0 0 0,1 0 0 0 0,-1 0 0 0 0,1 0 0 0 0,0-1 0 0 0,0 1 0 0 0,0-1 0 0 0,0 1 0 0 0,0-1 0 0 0,0 0 0 0 0,0 0 0 0 0,0 0 0 0 0,0 0 0 0 0,1 0 0 0 0,-1 0 0 0 0,0 0 0 0 0,1-1 0 0 0,-1 0 0 0 0,1 1 0 0 0,-1-1 0 0 0,0 0 0 0 0,1 0 1 0 0,-1 0-1 0 0,5-1 0 0 0,11-4-601 0 0,0-1 1 0 0,-1-1 0 0 0,0-1 0 0 0,-1 0-1 0 0,1-1 1 0 0,-1-1 0 0 0,-1-1 0 0 0,19-16-1 0 0,-19 11-611 0 0,-1-1-38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6:05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1 112 1344 0 0,'18'-16'741'0'0,"0"0"1"0"0,-1-2-1 0 0,22-27 0 0 0,-23 29 281 0 0,-16 16-998 0 0,1 0 1 0 0,-1-1-1 0 0,0 1 0 0 0,0 0 1 0 0,1 0-1 0 0,-1 0 0 0 0,0 0 1 0 0,0 0-1 0 0,0 0 0 0 0,1 0 1 0 0,-1 0-1 0 0,0 0 0 0 0,0 1 1 0 0,1-1-1 0 0,-1 0 0 0 0,0 0 1 0 0,0 0-1 0 0,1 0 0 0 0,-1 0 1 0 0,0 0-1 0 0,0 0 0 0 0,0 1 1 0 0,1-1-1 0 0,-1 0 0 0 0,0 0 1 0 0,0 0-1 0 0,0 0 0 0 0,0 1 1 0 0,1-1-1 0 0,-1 0 0 0 0,0 0 1 0 0,0 0-1 0 0,0 1 0 0 0,0-1 1 0 0,0 0-1 0 0,0 0 0 0 0,0 1 1 0 0,0-1-1 0 0,0 0 1 0 0,0 0-1 0 0,1 1 0 0 0,-1 40 1333 0 0,-1-22-1338 0 0,0-2 107 0 0,-1 1 1 0 0,-5 25 0 0 0,-3 14 200 0 0,5-19-188 0 0,-10 125 450 0 0,11-98-371 0 0,-3 163 328 0 0,7-217-535 0 0,1 1-1 0 0,0-1 1 0 0,1 1 0 0 0,0-1-1 0 0,1 0 1 0 0,0 0-1 0 0,1 0 1 0 0,0 0 0 0 0,7 13-1 0 0,-10-22 2 0 0,1 1-1 0 0,-1 0 1 0 0,1 0-1 0 0,-1-1 0 0 0,1 1 1 0 0,0-1-1 0 0,0 0 1 0 0,0 1-1 0 0,0-1 1 0 0,4 3-1 0 0,-5-5-9 0 0,0 0-1 0 0,0 0 1 0 0,-1 1 0 0 0,1-1-1 0 0,0 0 1 0 0,0 0 0 0 0,0 0-1 0 0,0 0 1 0 0,-1 0 0 0 0,1 0 0 0 0,0 0-1 0 0,0 0 1 0 0,0 0 0 0 0,0-1-1 0 0,-1 1 1 0 0,1 0 0 0 0,0-1-1 0 0,0 1 1 0 0,0 0 0 0 0,-1-1-1 0 0,1 1 1 0 0,0-1 0 0 0,-1 1 0 0 0,1-1-1 0 0,0 1 1 0 0,-1-1 0 0 0,1 1-1 0 0,-1-1 1 0 0,1 0 0 0 0,-1 1-1 0 0,1-1 1 0 0,-1 0 0 0 0,1 0-1 0 0,-1 1 1 0 0,0-1 0 0 0,1 0 0 0 0,-1 0-1 0 0,0 0 1 0 0,1 0 0 0 0,7-19 76 0 0,-7 20-75 0 0,-1-1-1 0 0,0 1 1 0 0,1 0 0 0 0,-1-1 0 0 0,0 1 0 0 0,0-1 0 0 0,1 1 0 0 0,-1 0-1 0 0,0-1 1 0 0,0 1 0 0 0,0-1 0 0 0,0 1 0 0 0,0-1 0 0 0,1 1 0 0 0,-1-1 0 0 0,0 1-1 0 0,0-1 1 0 0,0 1 0 0 0,0-1 0 0 0,0 1 0 0 0,-1-1 0 0 0,1 1 0 0 0,0-1 0 0 0,0 1-1 0 0,0-1 1 0 0,0 1 0 0 0,0-1 0 0 0,-1 1 0 0 0,1 0 0 0 0,0-1 0 0 0,0 1 0 0 0,-1-1-1 0 0,1 1 1 0 0,0 0 0 0 0,-1-1 0 0 0,1 1 0 0 0,0 0 0 0 0,-1-1 0 0 0,-1 3-4 0 0,0-1 1 0 0,0 1 0 0 0,0 0 0 0 0,0 0 0 0 0,0 0-1 0 0,1 0 1 0 0,-1 1 0 0 0,1-1 0 0 0,0 0 0 0 0,-1 1 0 0 0,1-1-1 0 0,0 1 1 0 0,-1 2 0 0 0,-5 33 19 0 0,1 1 0 0 0,2 0 0 0 0,1 0 0 0 0,3 43 0 0 0,0-66 3 0 0,1-4-21 0 0,0 0-1 0 0,1-1 1 0 0,0 1-1 0 0,1 0 0 0 0,0-1 1 0 0,8 18-1 0 0,5 21-61 0 0,20 66 53 0 0,11 46-19 0 0,-41-131 26 0 0,0 0 0 0 0,-2 0 1 0 0,1 42-1 0 0,-5-49 9 0 0,-1 0 1 0 0,-1 0-1 0 0,-5 28 1 0 0,4-42 9 0 0,0 1 1 0 0,-1-1 0 0 0,0 0 0 0 0,0 0-1 0 0,-1 0 1 0 0,0 0 0 0 0,-1-1-1 0 0,0 0 1 0 0,-8 9 0 0 0,-1-1 97 0 0,0-1 0 0 0,-1-1 0 0 0,-1 0 1 0 0,-23 15-1 0 0,16-13-200 0 0,23-16-214 0 0,13-16-2314 0 0,-1 5 1620 0 0,0 0 0 0 0,-1 0-1 0 0,0-1 1 0 0,14-20 0 0 0,-9 7-255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01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61 1060 0 0,'0'0'6277'0'0,"-1"4"-6162"0"0,0 3-69 0 0,1 1-1 0 0,0-1 1 0 0,0 0 0 0 0,1 0 0 0 0,0 0-1 0 0,0 0 1 0 0,0 0 0 0 0,6 13 0 0 0,27 61 200 0 0,-6-17-162 0 0,77 242 308 0 0,-67-197-373 0 0,-38-101-23 0 0,0-8 15 0 0,0 1 0 0 0,0-1 0 0 0,0 0 0 0 0,0 1 0 0 0,0-1 0 0 0,0 1 0 0 0,0-1 0 0 0,0 1 1 0 0,0-1-1 0 0,0 0 0 0 0,0 1 0 0 0,0-1 0 0 0,0 1 0 0 0,0-1 0 0 0,0 1 0 0 0,0-1 1 0 0,0 0-1 0 0,0 1 0 0 0,1-1 0 0 0,-1 1 0 0 0,0-1 0 0 0,0 0 0 0 0,0 1 0 0 0,1-1 0 0 0,-1 0 1 0 0,0 1-1 0 0,1-1 0 0 0,-1 0 0 0 0,0 1 0 0 0,1-1 0 0 0,-1 0 0 0 0,0 0 0 0 0,1 1 1 0 0,-1-1-1 0 0,2 0 264 0 0,6-42 28 0 0,-8 28-286 0 0,-1 2 22 0 0,1 0-1 0 0,0 0 1 0 0,4-16 0 0 0,0 5-28 0 0,15-81 147 0 0,47-151 1 0 0,-47 212-150 0 0,4-17-12 0 0,13-35-443 0 0,-26 72-888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02.0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 3020 0 0,'6'0'5550'0'0,"12"-3"-4344"0"0,83-34-282 0 0,-71 24-944 0 0,1 2 0 0 0,1 0 0 0 0,0 3 0 0 0,36-6 0 0 0,-52 15-5370 0 0,-4 9 3248 0 0,-11-8 2021 0 0,1 2-1262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02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1504 0 0,'4'8'5403'0'0,"-4"-8"-5271"0"0,18 4 2144 0 0,25-3-1415 0 0,-40-1-614 0 0,41 2 219 0 0,-31 0-551 0 0,1-2-1 0 0,0 1 1 0 0,-1-2 0 0 0,1 0 0 0 0,-1-1 0 0 0,14-3-1 0 0,41-15-1244 0 0,16-5-4682 0 0,-78 24 4818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11.7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1 904 0 0,'0'0'6720'0'0,"2"5"-6572"0"0,-2-4-136 0 0,1 1 0 0 0,-1-1 0 0 0,1 0 0 0 0,0 1 0 0 0,0-1 0 0 0,0 0 0 0 0,0 1 0 0 0,0-1 0 0 0,0 0 0 0 0,0 0 0 0 0,0 0 0 0 0,0 0 0 0 0,1 0 0 0 0,-1 0 0 0 0,0 0 0 0 0,1 0 0 0 0,-1 0 0 0 0,2 0 0 0 0,38 5 284 0 0,-32-5-267 0 0,339 6 592 0 0,-247-8-604 0 0,4-6 23 0 0,-4-1 7 0 0,114-4-3999 0 0,-213 12 2616 0 0,0 0 59 0 0,9 0 32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10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97 1148 0 0,'0'0'3282'0'0,"0"3"-2812"0"0,0 14 2790 0 0,-2-20-3157 0 0,1 2-95 0 0,1 0 1 0 0,-1 0 0 0 0,1 0-1 0 0,-1 0 1 0 0,1 0 0 0 0,0 0 0 0 0,0-1-1 0 0,-1 1 1 0 0,1 0 0 0 0,0 0-1 0 0,0 0 1 0 0,0 0 0 0 0,0 0-1 0 0,0 0 1 0 0,1 0 0 0 0,-1-1-1 0 0,0 1 1 0 0,0 0 0 0 0,1 0-1 0 0,-1 0 1 0 0,1 0 0 0 0,-1 0-1 0 0,1 0 1 0 0,0-1 0 0 0,2-3 17 0 0,0 1-1 0 0,1-1 1 0 0,-1 1 0 0 0,1-1 0 0 0,6-4 0 0 0,0 1 56 0 0,0 0-1 0 0,0 0 1 0 0,1 1 0 0 0,18-9 0 0 0,-26 15-61 0 0,-1 0 0 0 0,0 0 0 0 0,0 0 0 0 0,0 0-1 0 0,1 1 1 0 0,-1-1 0 0 0,0 1 0 0 0,1-1 0 0 0,-1 1 0 0 0,0 0 0 0 0,1 0-1 0 0,-1 0 1 0 0,5 1 0 0 0,-6 0-15 0 0,0-1 0 0 0,0 1 0 0 0,0-1 0 0 0,0 1 0 0 0,1 0 0 0 0,-1-1 0 0 0,0 1 0 0 0,0 0 0 0 0,-1 0 0 0 0,1 0 0 0 0,0 0-1 0 0,0 0 1 0 0,0 0 0 0 0,-1 0 0 0 0,1 0 0 0 0,0 0 0 0 0,-1 0 0 0 0,2 2 0 0 0,0 5 4 0 0,-1-1-1 0 0,1 1 1 0 0,-1 0-1 0 0,-1 0 1 0 0,1 0-1 0 0,-2 12 1 0 0,1-4 42 0 0,-2-4-50 0 0,0 1 0 0 0,0 0 0 0 0,-1-1 0 0 0,-1 0 0 0 0,0 0 0 0 0,-10 21 0 0 0,0 3 16 0 0,10-28 43 0 0,0 0 0 0 0,0 0 0 0 0,-10 13 0 0 0,9-15 75 0 0,1 1 0 0 0,0-1 0 0 0,0 1 0 0 0,-3 8 0 0 0,7-14-118 0 0,1-1-1 0 0,-1 0 0 0 0,0 1 0 0 0,1-1 1 0 0,-1 0-1 0 0,1 1 0 0 0,-1-1 0 0 0,1 0 1 0 0,-1 0-1 0 0,0 1 0 0 0,1-1 0 0 0,-1 0 1 0 0,1 0-1 0 0,-1 0 0 0 0,1 1 1 0 0,-1-1-1 0 0,1 0 0 0 0,-1 0 0 0 0,1 0 1 0 0,-1 0-1 0 0,1 0 0 0 0,-1 0 0 0 0,1 0 1 0 0,-1 0-1 0 0,1 0 0 0 0,-1-1 0 0 0,1 1 1 0 0,-1 0-1 0 0,1 0 0 0 0,-1 0 0 0 0,1 0 1 0 0,0-1-1 0 0,36-6-40 0 0,-12 2 52 0 0,-22 5-34 0 0,1-1 0 0 0,-1 1 0 0 0,0 0 0 0 0,0 0 0 0 0,0 0 0 0 0,1 1 0 0 0,-1-1 1 0 0,0 1-1 0 0,0-1 0 0 0,0 1 0 0 0,0 0 0 0 0,0 0 0 0 0,0 1 0 0 0,0-1 0 0 0,0 1 0 0 0,0-1 1 0 0,-1 1-1 0 0,1 0 0 0 0,-1 0 0 0 0,1 0 0 0 0,-1 0 0 0 0,0 0 0 0 0,0 1 0 0 0,0-1 0 0 0,0 1 1 0 0,0 0-1 0 0,0-1 0 0 0,-1 1 0 0 0,1 0 0 0 0,-1 0 0 0 0,0 0 0 0 0,0 0 0 0 0,0 0 0 0 0,0 0 1 0 0,0 0-1 0 0,-1 0 0 0 0,1 1 0 0 0,-1 5 0 0 0,-1 2 11 0 0,-1 0 1 0 0,1 0-1 0 0,-2 0 0 0 0,0-1 0 0 0,0 1 1 0 0,-8 15-1 0 0,-34 63 7 0 0,38-77 19 0 0,0-1 0 0 0,-1 0 0 0 0,0 0 1 0 0,-1 0-1 0 0,-18 15 0 0 0,22-21 30 0 0,0-2 0 0 0,0 1 0 0 0,0 0 0 0 0,-1-1-1 0 0,1 0 1 0 0,-1 0 0 0 0,0-1 0 0 0,0 1 0 0 0,0-1 0 0 0,0-1 0 0 0,0 1-1 0 0,0-1 1 0 0,0 0 0 0 0,-9 0 0 0 0,15-1-260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11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10 453 1576 0 0,'-8'68'4347'0'0,"8"-66"-4074"0"0,-1 7 296 0 0,1-8-531 0 0,0 0 1 0 0,-1 1-1 0 0,1-1 0 0 0,0 0 1 0 0,0 1-1 0 0,0-1 1 0 0,0 0-1 0 0,0 1 1 0 0,0-1-1 0 0,1 0 0 0 0,-1 1 1 0 0,0-1-1 0 0,0 0 1 0 0,1 0-1 0 0,-1 1 0 0 0,1-1 1 0 0,0 0-1 0 0,0 2 1 0 0,2 1 22 0 0,0 0 5 0 0,0 0 0 0 0,0 0 1 0 0,0 0-1 0 0,0-1 0 0 0,1 0 0 0 0,5 5 0 0 0,-8-7-46 0 0,1-1 0 0 0,-1 1 0 0 0,1 0 0 0 0,-1 0 0 0 0,1-1 0 0 0,0 1 0 0 0,-1 0-1 0 0,1-1 1 0 0,0 0 0 0 0,0 1 0 0 0,0-1 0 0 0,-1 0 0 0 0,1 0 0 0 0,0 0 0 0 0,0 0-1 0 0,-1 0 1 0 0,1-1 0 0 0,0 1 0 0 0,0 0 0 0 0,-1-1 0 0 0,1 0 0 0 0,0 1-1 0 0,-1-1 1 0 0,1 0 0 0 0,1-1 0 0 0,14-9 15 0 0,-1 0 0 0 0,-1-1 1 0 0,0-1-1 0 0,0-1 0 0 0,-1 0 0 0 0,-1-1 0 0 0,-1 0 0 0 0,0-1 0 0 0,-1-1 1 0 0,-1 1-1 0 0,14-30 0 0 0,-8 11-12 0 0,-2-1-1 0 0,-1-1 1 0 0,-1 0 0 0 0,12-76-1 0 0,-23 60 143 0 0,-1 33 8 0 0,-1 18-158 0 0,1 0-1 0 0,0 0 1 0 0,-1 0 0 0 0,1 0-1 0 0,-1 0 1 0 0,1 0-1 0 0,-1 1 1 0 0,0-1 0 0 0,0 0-1 0 0,0 0 1 0 0,0 1 0 0 0,0-1-1 0 0,0 1 1 0 0,-1-1 0 0 0,1 1-1 0 0,0-1 1 0 0,-1 1 0 0 0,1 0-1 0 0,-1 0 1 0 0,-2-2 0 0 0,3 3-9 0 0,0-1 0 0 0,0 0 0 0 0,0 1 1 0 0,0-1-1 0 0,0 1 0 0 0,0 0 0 0 0,0-1 1 0 0,0 1-1 0 0,0 0 0 0 0,0 0 0 0 0,-1 0 0 0 0,1 0 1 0 0,0-1-1 0 0,0 2 0 0 0,0-1 0 0 0,0 0 0 0 0,0 0 1 0 0,-1 0-1 0 0,1 0 0 0 0,0 1 0 0 0,0-1 1 0 0,0 1-1 0 0,0-1 0 0 0,0 1 0 0 0,0-1 0 0 0,0 1 1 0 0,0-1-1 0 0,0 1 0 0 0,0 0 0 0 0,0 0 1 0 0,1-1-1 0 0,-1 1 0 0 0,0 0 0 0 0,0 0 0 0 0,1 0 1 0 0,-2 2-1 0 0,-5 9 22 0 0,0 1 0 0 0,1 0 0 0 0,0 0 0 0 0,1 1 0 0 0,1-1 0 0 0,0 1 0 0 0,-4 25 0 0 0,4 2 3 0 0,0 61 1 0 0,6-87-39 0 0,0 0 0 0 0,1 0 1 0 0,0 0-1 0 0,2 0 0 0 0,-1-1 1 0 0,9 17-1 0 0,-3-8 9 0 0,-10-22-4 0 0,12 26 36 0 0,-11-26-37 0 0,-1 0 0 0 0,1 0-1 0 0,0 0 1 0 0,-1 0 0 0 0,1 0 0 0 0,0 0-1 0 0,0 0 1 0 0,0 0 0 0 0,0-1 0 0 0,0 1-1 0 0,0 0 1 0 0,0 0 0 0 0,0-1 0 0 0,0 1-1 0 0,0-1 1 0 0,0 1 0 0 0,0-1 0 0 0,0 1-1 0 0,0-1 1 0 0,0 0 0 0 0,2 1 0 0 0,-3-1-40 0 0,7-4-18 0 0,10-8-34 0 0,0-1 0 0 0,-1 0 0 0 0,-1-1 1 0 0,0 0-1 0 0,0-1 0 0 0,-2-1 0 0 0,18-26 0 0 0,-1-5-225 0 0,42-84 0 0 0,-53 93 258 0 0,-12 28 64 0 0,-1-1 0 0 0,-1 0 0 0 0,0 0-1 0 0,0-1 1 0 0,-1 1 0 0 0,0-1 0 0 0,-1 0-1 0 0,-1 0 1 0 0,2-22 0 0 0,-4 33 40 0 0,-18 7 46 0 0,12 3-53 0 0,1 0 0 0 0,0 0 0 0 0,1 0 0 0 0,0 1 0 0 0,1 0 0 0 0,0 0 0 0 0,0 0 0 0 0,1 0 0 0 0,0 1 0 0 0,0 13 0 0 0,-5 17 49 0 0,0 2 14 0 0,1 0-1 0 0,1 87 1 0 0,5-119-93 0 0,1 0 0 0 0,1 0 1 0 0,0 0-1 0 0,1 0 0 0 0,6 16 0 0 0,3 14 49 0 0,-10-32-218 0 0,6 26-51 0 0,-1-24-913 0 0,-7-10 1054 0 0,0-1 0 0 0,1 0-1 0 0,-1 0 1 0 0,0 0 0 0 0,0 0 0 0 0,1 0 0 0 0,-1 0-1 0 0,0 0 1 0 0,0 1 0 0 0,1-1 0 0 0,-1 0 0 0 0,0 0 0 0 0,0 0-1 0 0,1 0 1 0 0,-1 0 0 0 0,0 0 0 0 0,1 0 0 0 0,-1 0-1 0 0,0 0 1 0 0,0-1 0 0 0,1 1 0 0 0,-1 0 0 0 0,0 0 0 0 0,0 0-1 0 0,1 0 1 0 0,-1 0 0 0 0,0 0 0 0 0,0 0 0 0 0,1-1-1 0 0,-1 1 1 0 0,0 0 0 0 0,0 0 0 0 0,1 0 0 0 0,-1-1-1 0 0,5-7-2558 0 0,-1 3 1182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11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78 1336 0 0,'0'-3'417'0'0,"0"-1"1"0"0,1 1-1 0 0,-1 0 0 0 0,1 0 1 0 0,-1 0-1 0 0,1 0 0 0 0,0-1 0 0 0,1 1 1 0 0,1-4-1 0 0,-1 4-341 0 0,-1 0 1 0 0,1 1-1 0 0,1-1 1 0 0,-1 0-1 0 0,0 1 0 0 0,1-1 1 0 0,-1 1-1 0 0,1-1 1 0 0,-1 1-1 0 0,1 0 0 0 0,0 0 1 0 0,0 1-1 0 0,0-1 0 0 0,0 1 1 0 0,1-1-1 0 0,-1 1 1 0 0,0 0-1 0 0,0 0 0 0 0,1 0 1 0 0,-1 1-1 0 0,1-1 1 0 0,4 1-1 0 0,-8 1-49 0 0,1 0-1 0 0,-1 1 1 0 0,1-1-1 0 0,-1 1 1 0 0,0-1 0 0 0,0 1-1 0 0,1-1 1 0 0,-1 1-1 0 0,0 0 1 0 0,0-1 0 0 0,-1 1-1 0 0,1-1 1 0 0,0 1-1 0 0,0-1 1 0 0,-1 1 0 0 0,1-1-1 0 0,-2 3 1 0 0,-6 15-10 0 0,-2-1 1 0 0,0 0-1 0 0,-13 18 1 0 0,3-6 72 0 0,7-12 80 0 0,-10 18 11 0 0,22-34-125 0 0,0 0-1 0 0,0 0 0 0 0,0 0 1 0 0,0 0-1 0 0,0 0 0 0 0,1 0 1 0 0,-1 1-1 0 0,1-1 0 0 0,-1 0 1 0 0,1 1-1 0 0,0-1 0 0 0,0 0 1 0 0,0 0-1 0 0,1 4 0 0 0,-1-5-47 0 0,1-1 0 0 0,-1 1 0 0 0,1 0-1 0 0,-1 0 1 0 0,1 0 0 0 0,0 0 0 0 0,0 0 0 0 0,-1-1-1 0 0,1 1 1 0 0,0 0 0 0 0,0 0 0 0 0,0-1 0 0 0,0 1 0 0 0,-1-1-1 0 0,1 1 1 0 0,0-1 0 0 0,0 1 0 0 0,0-1 0 0 0,0 0-1 0 0,1 1 1 0 0,-1-1 0 0 0,0 0 0 0 0,0 0 0 0 0,0 0-1 0 0,0 0 1 0 0,2 0 0 0 0,37-2-63 0 0,-23 1-560 0 0,-11 1 194 0 0,-2-1-152 0 0,-1 1-1 0 0,1-1 1 0 0,0 1 0 0 0,0 0 0 0 0,-1 0 0 0 0,1 1 0 0 0,0-1 0 0 0,-1 1-1 0 0,7 2 1 0 0,9 10-753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12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2 434 1648 0 0,'-2'11'3617'0'0,"7"30"-1213"0"0,-3-33-2146 0 0,1 1-1 0 0,0-1 1 0 0,1 0-1 0 0,0-1 1 0 0,7 12-1 0 0,-10-17-227 0 0,1 1 0 0 0,0-1 1 0 0,-1 0-1 0 0,1 1 0 0 0,0-1 0 0 0,0 0 1 0 0,1 0-1 0 0,-1 0 0 0 0,0 0 0 0 0,1-1 1 0 0,-1 1-1 0 0,1-1 0 0 0,-1 1 0 0 0,1-1 1 0 0,0 0-1 0 0,0 0 0 0 0,-1 0 0 0 0,1 0 1 0 0,6 0-1 0 0,-8-1 58 0 0,-1 0-82 0 0,1 0 0 0 0,-1 1 0 0 0,1-1 1 0 0,-1 0-1 0 0,1 0 0 0 0,0 0 0 0 0,-1 0 0 0 0,1 0 1 0 0,-1 0-1 0 0,1 0 0 0 0,-1 0 0 0 0,1 0 0 0 0,0 0 1 0 0,-1 0-1 0 0,1-1 0 0 0,-1 1 0 0 0,1 0 1 0 0,-1 0-1 0 0,1-1 0 0 0,-1 1 0 0 0,1 0 0 0 0,-1 0 1 0 0,1-1-1 0 0,-1 1 0 0 0,1-1 0 0 0,-1 1 1 0 0,0 0-1 0 0,1-1 0 0 0,-1 1 0 0 0,0-1 0 0 0,1 0 1 0 0,13-13 9 0 0,-1-1 0 0 0,-1 0 1 0 0,0-1-1 0 0,-1-1 0 0 0,-1 0 1 0 0,0 0-1 0 0,-2-1 1 0 0,11-27-1 0 0,7-37-93 0 0,-7 26-1 0 0,-1-2 0 0 0,-4 0 0 0 0,8-64 0 0 0,-21 121 93 0 0,-1 0-1 0 0,0 0 1 0 0,0-1-1 0 0,1 1 0 0 0,-1 0 1 0 0,0 0-1 0 0,0 0 1 0 0,0-1-1 0 0,-1 1 1 0 0,1 0-1 0 0,0 0 1 0 0,0 0-1 0 0,-1-1 1 0 0,1 1-1 0 0,0 0 0 0 0,-1 0 1 0 0,0-1-1 0 0,0 2-6 0 0,1 0-1 0 0,-1 0 1 0 0,1 0-1 0 0,-1 0 1 0 0,1 0-1 0 0,-1 0 0 0 0,1 1 1 0 0,-1-1-1 0 0,1 0 1 0 0,-1 0-1 0 0,1 1 1 0 0,-1-1-1 0 0,1 0 1 0 0,-1 1-1 0 0,1-1 0 0 0,-1 0 1 0 0,1 1-1 0 0,0-1 1 0 0,-1 1-1 0 0,1-1 1 0 0,0 1-1 0 0,-1-1 1 0 0,1 1-1 0 0,0 0 0 0 0,-24 40 88 0 0,14-18-62 0 0,2 0 1 0 0,0 1-1 0 0,2 0 1 0 0,0 0-1 0 0,-2 25 0 0 0,2 9 42 0 0,3 58-1 0 0,3-108-79 0 0,1 0-1 0 0,0 0 0 0 0,0 0 1 0 0,1 0-1 0 0,0-1 1 0 0,0 1-1 0 0,1-1 0 0 0,0 1 1 0 0,1-1-1 0 0,-1 0 1 0 0,1 0-1 0 0,0-1 0 0 0,8 10 1 0 0,-11-15-3 0 0,0 0 1 0 0,1 0-1 0 0,-1 0 1 0 0,1 0 0 0 0,-1 0-1 0 0,1 0 1 0 0,-1 0-1 0 0,1-1 1 0 0,0 1-1 0 0,-1 0 1 0 0,1-1 0 0 0,0 0-1 0 0,-1 1 1 0 0,1-1-1 0 0,0 0 1 0 0,0 0 0 0 0,0 0-1 0 0,-1 0 1 0 0,1 0-1 0 0,0 0 1 0 0,0 0 0 0 0,-1-1-1 0 0,1 1 1 0 0,0 0-1 0 0,-1-1 1 0 0,1 0-1 0 0,0 1 1 0 0,-1-1 0 0 0,1 0-1 0 0,-1 0 1 0 0,1 0-1 0 0,1-1 1 0 0,7-4-55 0 0,-1-1-1 0 0,1 0 1 0 0,12-13 0 0 0,-7 5-4 0 0,-1-1 0 0 0,0 0 0 0 0,-1-1 0 0 0,-1-1 0 0 0,-1 0 0 0 0,-1-1 0 0 0,11-26 0 0 0,-1-4-5 0 0,21-91 0 0 0,-39 102 431 0 0,-5 31-118 0 0,-2 27-242 0 0,-4 50-282 0 0,3-1 0 0 0,5 99 0 0 0,1-96-3249 0 0,17-57-398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13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70 1768 0 0,'2'9'437'0'0,"-1"-1"1"0"0,-1 1-1 0 0,1 0 0 0 0,-2-1 1 0 0,0 11-1 0 0,-1 11 250 0 0,2 333 2063 0 0,0-359-2713 0 0,-1 1 0 0 0,0-1 0 0 0,-1 1 0 0 0,1-1-1 0 0,-1 0 1 0 0,0 0 0 0 0,0 0 0 0 0,0 0 0 0 0,0 0-1 0 0,-5 5 1 0 0,7-9-39 0 0,-1 0-1 0 0,1 0 1 0 0,0 0 0 0 0,0 0-1 0 0,0 0 1 0 0,-1 0 0 0 0,1 0-1 0 0,0 0 1 0 0,0-1-1 0 0,-1 1 1 0 0,1 0 0 0 0,0 0-1 0 0,0 0 1 0 0,0 0 0 0 0,-1-1-1 0 0,1 1 1 0 0,0 0-1 0 0,0 0 1 0 0,0 0 0 0 0,0-1-1 0 0,0 1 1 0 0,0 0 0 0 0,-1 0-1 0 0,1-1 1 0 0,0 1 0 0 0,0 0-1 0 0,0 0 1 0 0,0-1-1 0 0,0 1 1 0 0,0 0 0 0 0,0 0-1 0 0,0-1 1 0 0,0 1 0 0 0,0 0-1 0 0,0 0 1 0 0,0-1-1 0 0,0 1 1 0 0,0 0 0 0 0,0 0-1 0 0,0-1 1 0 0,1 1 0 0 0,-1 0-1 0 0,0 0 1 0 0,0-1 0 0 0,0-19-91 0 0,0 18 103 0 0,0-463 254 0 0,0 461-232 0 0,1 0 0 0 0,-1 1-1 0 0,1-1 1 0 0,0 0 0 0 0,1 1-1 0 0,-1-1 1 0 0,1 0 0 0 0,0 1-1 0 0,-1 0 1 0 0,1-1-1 0 0,1 1 1 0 0,-1 0 0 0 0,0 0-1 0 0,6-5 1 0 0,-6 6-20 0 0,0 0-1 0 0,0 0 1 0 0,0 0 0 0 0,0 0 0 0 0,1 1 0 0 0,-1-1-1 0 0,0 1 1 0 0,1-1 0 0 0,-1 1 0 0 0,1 0-1 0 0,0 0 1 0 0,-1 0 0 0 0,1 0 0 0 0,0 1-1 0 0,0-1 1 0 0,0 1 0 0 0,-1-1 0 0 0,1 1-1 0 0,0 0 1 0 0,4 0 0 0 0,-6 1 24 0 0,11 10 34 0 0,-9-9-65 0 0,-1 0 0 0 0,1 0 0 0 0,-1 0 0 0 0,0 1-1 0 0,0-1 1 0 0,0 0 0 0 0,0 1 0 0 0,0 0-1 0 0,0-1 1 0 0,-1 1 0 0 0,1 0 0 0 0,-1 0 0 0 0,0 0-1 0 0,0 0 1 0 0,0 0 0 0 0,0 0 0 0 0,0 5 0 0 0,0 1 18 0 0,-1-1 1 0 0,0 1-1 0 0,-1 0 1 0 0,0-1-1 0 0,-1 1 1 0 0,1-1-1 0 0,-1 0 1 0 0,-1 1-1 0 0,0-1 1 0 0,-6 13-1 0 0,6-16-122 0 0,0 1 0 0 0,0-1 0 0 0,0 0 0 0 0,-1-1 1 0 0,1 1-1 0 0,-1-1 0 0 0,0 1 0 0 0,0-1 0 0 0,-1 0 0 0 0,1-1 0 0 0,-1 1 0 0 0,0-1 0 0 0,0 0 0 0 0,0 0 1 0 0,0 0-1 0 0,-6 1 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13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0 277 1068 0 0,'4'0'476'0'0,"61"-2"1826"0"0,-62 1-2251 0 0,-1 0 0 0 0,1 0 0 0 0,-1 0 0 0 0,1-1 0 0 0,-1 1-1 0 0,0-1 1 0 0,0 0 0 0 0,1 1 0 0 0,-1-1 0 0 0,0 0 0 0 0,-1 0-1 0 0,1 0 1 0 0,0-1 0 0 0,0 1 0 0 0,-1 0 0 0 0,2-3-1 0 0,5-7 162 0 0,1 2 21 0 0,-1 0 1 0 0,0 0-1 0 0,-1-1 0 0 0,0-1 1 0 0,-1 1-1 0 0,0-1 1 0 0,0 0-1 0 0,-1 0 0 0 0,-1-1 1 0 0,0 0-1 0 0,-1 1 1 0 0,-1-1-1 0 0,1 0 0 0 0,-1-23 1 0 0,-2 35-117 0 0,0-1-93 0 0,0 1-1 0 0,0-1 1 0 0,0 0-1 0 0,-1 1 1 0 0,1-1-1 0 0,-1 1 0 0 0,1-1 1 0 0,-1 1-1 0 0,0-1 1 0 0,1 1-1 0 0,-1 0 1 0 0,0-1-1 0 0,0 1 1 0 0,0 0-1 0 0,0 0 1 0 0,0-1-1 0 0,-2 0 1 0 0,2 1-33 0 0,1 1 14 0 0,-1 0 1 0 0,1-1-1 0 0,-1 1 0 0 0,1 0 0 0 0,-1 0 0 0 0,1 0 1 0 0,-1 0-1 0 0,1 0 0 0 0,-1-1 0 0 0,1 1 0 0 0,-1 0 1 0 0,1 0-1 0 0,-1 0 0 0 0,1 1 0 0 0,-1-1 0 0 0,1 0 1 0 0,-1 0-1 0 0,1 0 0 0 0,-1 0 0 0 0,1 0 0 0 0,-1 1 1 0 0,1-1-1 0 0,-1 0 0 0 0,1 0 0 0 0,0 1 0 0 0,-1-1 1 0 0,1 0-1 0 0,-1 1 0 0 0,1-1 0 0 0,0 0 0 0 0,-1 1 0 0 0,1-1 1 0 0,0 0-1 0 0,-1 1 0 0 0,1-1 0 0 0,0 1 0 0 0,0-1 1 0 0,-1 1-1 0 0,1-1 0 0 0,0 1 0 0 0,-15 23 15 0 0,13-21-9 0 0,-6 12-9 0 0,1 1-1 0 0,0 0 1 0 0,1 1-1 0 0,1 0 1 0 0,-5 24-1 0 0,-2 5 5 0 0,6-16 88 0 0,1 1 1 0 0,2 0-1 0 0,1 0 0 0 0,2 35 1 0 0,0-61-69 0 0,4 1 27 0 0,1-1-66 0 0,-4-3 15 0 0,0 0 1 0 0,1-1-1 0 0,-1 1 1 0 0,1 0-1 0 0,-1 0 1 0 0,1-1-1 0 0,0 1 1 0 0,0-1-1 0 0,0 0 1 0 0,0 1-1 0 0,0-1 1 0 0,0 0-1 0 0,0 0 1 0 0,0 0-1 0 0,0-1 1 0 0,1 1-1 0 0,-1 0 1 0 0,0-1-1 0 0,1 0 1 0 0,-1 1-1 0 0,0-1 1 0 0,0 0-1 0 0,1 0 1 0 0,-1 0-1 0 0,0 0 1 0 0,1-1-1 0 0,-1 1 1 0 0,0-1-1 0 0,1 1 1 0 0,3-3-1 0 0,6-3-572 0 0,0-1-1 0 0,-1 0 0 0 0,1-1 1 0 0,-1 0-1 0 0,-1-1 0 0 0,1 0 1 0 0,-2-1-1 0 0,1 0 0 0 0,-1 0 1 0 0,-1-1-1 0 0,11-17 0 0 0,-9 9-577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14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79 1532 0 0,'-8'-7'1569'0'0,"-6"-10"1947"0"0,14 16-3460 0 0,0 0 0 0 0,0 0 0 0 0,0 1 0 0 0,0-1 0 0 0,0 0 1 0 0,0 0-1 0 0,0 0 0 0 0,1 0 0 0 0,-1 0 0 0 0,0 0 0 0 0,1 0 0 0 0,-1 1 1 0 0,0-1-1 0 0,1 0 0 0 0,-1 0 0 0 0,1 0 0 0 0,0 1 0 0 0,-1-1 1 0 0,1 0-1 0 0,0 1 0 0 0,-1-1 0 0 0,1 0 0 0 0,0 1 0 0 0,-1-1 0 0 0,1 1 1 0 0,2-1-1 0 0,2-3 18 0 0,1 0 1 0 0,0 0-1 0 0,0 1 1 0 0,0 0-1 0 0,0 0 1 0 0,1 1-1 0 0,-1 0 1 0 0,1 0-1 0 0,-1 0 1 0 0,1 1-1 0 0,0 0 1 0 0,8 0 0 0 0,-13 1-52 0 0,2 0-33 0 0,-4 0 13 0 0,1-1-1 0 0,-1 1 0 0 0,0 0 0 0 0,0 0 1 0 0,1 0-1 0 0,-1 0 0 0 0,0 0 1 0 0,0 0-1 0 0,1 0 0 0 0,-1 0 0 0 0,0 0 1 0 0,0 0-1 0 0,1 0 0 0 0,-1 0 1 0 0,0 0-1 0 0,0 0 0 0 0,1 0 0 0 0,-1 0 1 0 0,0 0-1 0 0,0 0 0 0 0,1 0 1 0 0,-1 0-1 0 0,0 0 0 0 0,0 0 0 0 0,1 1 1 0 0,-1-1-1 0 0,0 0 0 0 0,0 0 0 0 0,0 0 1 0 0,1 0-1 0 0,-1 0 0 0 0,0 1 1 0 0,0-1-1 0 0,0 0 0 0 0,0 0 0 0 0,1 0 1 0 0,-1 1-1 0 0,0-1 0 0 0,0 0 1 0 0,0 1-1 0 0,2 1 5 0 0,-1 1 1 0 0,1 0-1 0 0,-1-1 0 0 0,0 1 1 0 0,0 0-1 0 0,0 0 0 0 0,0 0 1 0 0,-1 0-1 0 0,1 0 0 0 0,-1 0 1 0 0,0 0-1 0 0,1 0 1 0 0,-1 0-1 0 0,-1 0 0 0 0,1 0 1 0 0,0 0-1 0 0,-1 0 0 0 0,1 0 1 0 0,-1 0-1 0 0,0-1 0 0 0,0 1 1 0 0,-2 4-1 0 0,-7 18 17 0 0,0-1-1 0 0,-16 25 0 0 0,-13 30 279 0 0,38-77-261 0 0,1 0 0 0 0,-1-1 0 0 0,0 1 0 0 0,1 0 0 0 0,-1 0 0 0 0,1 0 0 0 0,0 0 1 0 0,0 0-1 0 0,0 0 0 0 0,0 0 0 0 0,0 0 0 0 0,0 0 0 0 0,0 0 0 0 0,0 0 0 0 0,1 0 0 0 0,-1 0 1 0 0,1 0-1 0 0,0 0 0 0 0,-1 0 0 0 0,1 0 0 0 0,0-1 0 0 0,0 1 0 0 0,2 2 0 0 0,-1-1-7 0 0,1 0 1 0 0,1 0-1 0 0,-1-1 0 0 0,0 1 0 0 0,0-1 0 0 0,1 1 0 0 0,0-1 0 0 0,-1 0 0 0 0,1-1 0 0 0,7 3 0 0 0,6 1-141 0 0,1 0-1 0 0,0-2 1 0 0,34 3 0 0 0,-40-5-317 0 0,1-1 1 0 0,-1 0 0 0 0,1-1-1 0 0,-1-1 1 0 0,1 0-1 0 0,-1-1 1 0 0,18-5 0 0 0,30-8-2638 0 0,-48 15 1837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15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21 101 1588 0 0,'-20'0'9447'0'0,"30"4"-8950"0"0,57-8-85 0 0,103-6 166 0 0,-149 9-567 0 0,0-1 0 0 0,0-1 0 0 0,22-6 0 0 0,-22 4 24 0 0,0 1-1 0 0,0 1 1 0 0,24-1 0 0 0,532 4 569 0 0,-560-1-588 0 0,0 0-1 0 0,0-2 0 0 0,30-7 0 0 0,-30 5-1 0 0,1 1-1 0 0,0 1 1 0 0,18 0 0 0 0,253 1 258 0 0,-149 3-216 0 0,-34-12-56 0 0,-72 11 103 0 0,-7 1-119 0 0,-1-1 0 0 0,0-2 0 0 0,42-7 1 0 0,-50 6 17 0 0,0 1 0 0 0,-1 1 1 0 0,1 1-1 0 0,26 2 0 0 0,3 0 7 0 0,-8-2 36 0 0,-4-1-48 0 0,-1 1 0 0 0,0 2-1 0 0,50 10 1 0 0,-25-6-88 0 0,-57-6 48 0 0,1 0 22 0 0,71 0-453 0 0,-24 0-6540 0 0,-49 0 6869 0 0,1 0 1 0 0,-1-1 0 0 0,0 0-1 0 0,0 1 1 0 0,0-1-1 0 0,1 0 1 0 0,-1 1 0 0 0,0-1-1 0 0,0 0 1 0 0,0 0-1 0 0,0 0 1 0 0,-1 0 0 0 0,1 0-1 0 0,0 0 1 0 0,0 0-1 0 0,0-2 1 0 0,3-7-1247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21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10 114 1152 0 0,'0'0'3979'0'0,"0"-3"-3845"0"0,0 2-128 0 0,0 1 0 0 0,0-1 0 0 0,0 0-1 0 0,0 1 1 0 0,0-1 0 0 0,0 0 0 0 0,0 1 0 0 0,0-1 0 0 0,0 0-1 0 0,0 1 1 0 0,1-1 0 0 0,-1 0 0 0 0,0 1 0 0 0,0-1 0 0 0,1 1-1 0 0,-1-1 1 0 0,0 1 0 0 0,1-1 0 0 0,-1 1 0 0 0,1-1-1 0 0,-1 1 1 0 0,0-1 0 0 0,1 1 0 0 0,-1-1 0 0 0,1 1 0 0 0,0-1-1 0 0,-1 1 1 0 0,1 0 0 0 0,-1-1 0 0 0,1 1 0 0 0,-1 0 0 0 0,1 0-1 0 0,0 0 1 0 0,-1-1 0 0 0,1 1 0 0 0,0 0 0 0 0,-1 0 0 0 0,1 0-1 0 0,0 0 1 0 0,-1 0 0 0 0,2 0 0 0 0,2 0-20 0 0,2-6 3 0 0,1-2 24 0 0,47-40 186 0 0,-50 44-148 0 0,0 1-1 0 0,1 0 1 0 0,-1 0-1 0 0,1 0 1 0 0,0 0-1 0 0,0 1 1 0 0,0 0-1 0 0,0 0 1 0 0,0 1-1 0 0,0-1 1 0 0,1 1-1 0 0,5-1 1 0 0,-10 2-50 0 0,0 0-1 0 0,0 1 1 0 0,0-1-1 0 0,0 0 1 0 0,0 0 0 0 0,0 1-1 0 0,0-1 1 0 0,0 0-1 0 0,0 1 1 0 0,0-1 0 0 0,0 1-1 0 0,-1-1 1 0 0,1 1-1 0 0,0 0 1 0 0,0-1 0 0 0,0 1-1 0 0,-1 0 1 0 0,1-1-1 0 0,0 1 1 0 0,-1 0 0 0 0,1 0-1 0 0,0 0 1 0 0,-1 0 0 0 0,0 0-1 0 0,1 0 1 0 0,-1 0-1 0 0,1 0 1 0 0,-1-1 0 0 0,0 1-1 0 0,0 1 1 0 0,1-1-1 0 0,-1 0 1 0 0,0 0 0 0 0,0 1-1 0 0,-1 43 53 0 0,-1-29-26 0 0,1-7-8 0 0,0 0 0 0 0,-1 0 0 0 0,-1 0 0 0 0,0 0 0 0 0,0-1 0 0 0,0 1 0 0 0,-9 14 0 0 0,4-8-26 0 0,1-1 42 0 0,-1 0 0 0 0,0 0 0 0 0,-1-1 1 0 0,0-1-1 0 0,-1 1 0 0 0,0-1 0 0 0,-20 17 0 0 0,18-13 270 0 0,12-13-146 0 0,10-10-89 0 0,-1 0-55 0 0,0 0 0 0 0,0 0 0 0 0,1 1-1 0 0,18-9 1 0 0,13-8-2 0 0,-38 22-23 0 0,-1-1 0 0 0,1 1 0 0 0,-1 0 0 0 0,1 0 0 0 0,0 0 0 0 0,0 0 0 0 0,-1 1 0 0 0,1-1 0 0 0,0 1 0 0 0,0-1 0 0 0,4 1 0 0 0,-6 0 78 0 0,15 16-55 0 0,-14-12-20 0 0,-1-1 0 0 0,1 0 0 0 0,-1 1 1 0 0,0 0-1 0 0,0-1 0 0 0,0 1 1 0 0,0-1-1 0 0,-1 1 0 0 0,1 4 0 0 0,-1-1 20 0 0,2 5-6 0 0,-1 0 0 0 0,-1 0 0 0 0,0 0 1 0 0,-1 1-1 0 0,0-1 0 0 0,0 0 0 0 0,-7 21 0 0 0,-2 1-37 0 0,-21 46 0 0 0,25-66 152 0 0,-1-1-1 0 0,0 1 0 0 0,-1-1 1 0 0,0 0-1 0 0,-1-1 0 0 0,0 0 1 0 0,-1 0-1 0 0,-1-1 0 0 0,0 0 1 0 0,0-1-1 0 0,-19 13 0 0 0,29-22-107 0 0,-2 1 33 0 0,-1 0-1 0 0,1 1 0 0 0,0-1 1 0 0,-1 0-1 0 0,1-1 0 0 0,-1 1 1 0 0,0-1-1 0 0,1 1 0 0 0,-1-1 1 0 0,0 0-1 0 0,0-1 0 0 0,-5 1 1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22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59 129 1044 0 0,'0'-5'298'0'0,"-1"0"0"0"0,2 0 0 0 0,-1 1 0 0 0,0-1 0 0 0,1 0 0 0 0,0 1 0 0 0,0-1 0 0 0,1 0 0 0 0,-1 1 0 0 0,1-1 0 0 0,0 1 0 0 0,0 0 0 0 0,1 0 0 0 0,-1-1 0 0 0,1 2 0 0 0,0-1 0 0 0,4-5 0 0 0,-3 4-236 0 0,-1 2 1 0 0,1-1-1 0 0,0 0 1 0 0,-1 0-1 0 0,2 1 0 0 0,-1 0 1 0 0,0 0-1 0 0,1 0 1 0 0,-1 1-1 0 0,1-1 0 0 0,0 1 1 0 0,5-2-1 0 0,-9 4 62 0 0,-1 0-122 0 0,0 0 0 0 0,1 0 0 0 0,-1 0 0 0 0,0-1 0 0 0,1 1 0 0 0,-1 0 0 0 0,0 0 0 0 0,1 0 0 0 0,-1 0 0 0 0,0 0 0 0 0,1 0 0 0 0,-1 0 0 0 0,1 0 0 0 0,-1 0 0 0 0,0 0 0 0 0,1 0 0 0 0,-1 1 0 0 0,0-1 0 0 0,1 0 0 0 0,-1 0 1 0 0,0 0-1 0 0,1 0 0 0 0,-1 0 0 0 0,0 1 0 0 0,1-1 0 0 0,-1 0 0 0 0,0 0 0 0 0,0 1 0 0 0,1-1 0 0 0,-1 0 0 0 0,0 0 0 0 0,1 1 0 0 0,2 2 0 0 0,0 1 0 0 0,0-1 0 0 0,0 1-1 0 0,0-1 1 0 0,-1 1 0 0 0,1 0 0 0 0,-1 0 0 0 0,0 0 0 0 0,0 0 0 0 0,-1 0-1 0 0,1 0 1 0 0,-1 1 0 0 0,0-1 0 0 0,1 8 0 0 0,1 8 57 0 0,-1 0 1 0 0,-2 20-1 0 0,0-35-44 0 0,-2 15 8 0 0,-1 0-1 0 0,-1 0 0 0 0,-1 0 0 0 0,-1 0 0 0 0,-14 32 0 0 0,6-16 25 0 0,-42 100 219 0 0,55-133-248 0 0,0 0 0 0 0,0 0 0 0 0,-1 1 0 0 0,0-1 0 0 0,0 0-1 0 0,1 0 1 0 0,-2 0 0 0 0,1-1 0 0 0,0 1 0 0 0,-1 0-1 0 0,1-1 1 0 0,-1 0 0 0 0,0 1 0 0 0,1-1 0 0 0,-1 0 0 0 0,0 0-1 0 0,0-1 1 0 0,-1 1 0 0 0,1-1 0 0 0,0 1 0 0 0,-1-1 0 0 0,1 0-1 0 0,0 0 1 0 0,-1-1 0 0 0,-3 1 0 0 0,6-1 62 0 0,0 0-79 0 0,1-1-1 0 0,0 1 1 0 0,0-1-1 0 0,0 1 1 0 0,0-1-1 0 0,0 1 1 0 0,-1 0-1 0 0,1-1 1 0 0,0 1-1 0 0,0-1 1 0 0,-1 1-1 0 0,1 0 0 0 0,0-1 1 0 0,0 1-1 0 0,-1-1 1 0 0,1 1-1 0 0,-1 0 1 0 0,1 0-1 0 0,0-1 1 0 0,-1 1-1 0 0,1 0 1 0 0,-1 0-1 0 0,0-1 0 0 0,1 1 1 0 0,-1-1 0 0 0,0 1 0 0 0,1 0 0 0 0,-1-1 0 0 0,1 1-1 0 0,-1 0 1 0 0,1-1 0 0 0,-1 1 0 0 0,1-1 0 0 0,0 1-1 0 0,-1-1 1 0 0,1 1 0 0 0,-1-1 0 0 0,1 1 0 0 0,0-1-1 0 0,-1 1 1 0 0,1-1 0 0 0,0 1 0 0 0,0-1 0 0 0,0 0-1 0 0,-1 1 1 0 0,1-1 0 0 0,0 1 0 0 0,0-1 0 0 0,0 0-1 0 0,0-2-1 0 0,0 0 0 0 0,0 1 0 0 0,0-1-1 0 0,0 0 1 0 0,1 1 0 0 0,-1-1-1 0 0,1 0 1 0 0,0 1 0 0 0,-1-1-1 0 0,1 1 1 0 0,0-1 0 0 0,1 1 0 0 0,-1-1-1 0 0,0 1 1 0 0,1 0 0 0 0,-1 0-1 0 0,1-1 1 0 0,0 1 0 0 0,0 1-1 0 0,0-1 1 0 0,0 0 0 0 0,0 0-1 0 0,0 1 1 0 0,0-1 0 0 0,1 1 0 0 0,-1-1-1 0 0,0 1 1 0 0,1 0 0 0 0,-1 0-1 0 0,1 0 1 0 0,0 0 0 0 0,-1 1-1 0 0,1-1 1 0 0,-1 1 0 0 0,1 0 0 0 0,0-1-1 0 0,0 1 1 0 0,-1 0 0 0 0,1 1-1 0 0,0-1 1 0 0,-1 0 0 0 0,5 2-1 0 0,-5-2 18 0 0,24 15-48 0 0,-17-7 60 0 0,0-1 0 0 0,0 1 0 0 0,-1 0 1 0 0,13 18-1 0 0,14 12-481 0 0,-18-29-842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12.5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322 86 1356 0 0,'-2'1'179'0'0,"0"1"0"0"0,0 0 0 0 0,0-1 0 0 0,1 1 0 0 0,-1 0 0 0 0,1 0 0 0 0,0 0 0 0 0,-1 0 0 0 0,1 0 1 0 0,0 1-1 0 0,0-1 0 0 0,0 0 0 0 0,1 1 0 0 0,-1-1 0 0 0,0 0 0 0 0,1 1 0 0 0,-1 3 0 0 0,0 50 1520 0 0,1-39-940 0 0,0-15-738 0 0,0 0 0 0 0,0 0 0 0 0,1 1 0 0 0,-1-1 0 0 0,1 0 0 0 0,0 0 0 0 0,-1 0 0 0 0,1 0 0 0 0,0 0 0 0 0,0 0 1 0 0,0-1-1 0 0,0 1 0 0 0,1 0 0 0 0,-1 0 0 0 0,0-1 0 0 0,1 1 0 0 0,-1-1 0 0 0,1 1 0 0 0,-1-1 0 0 0,1 1 0 0 0,0-1 0 0 0,3 2 0 0 0,-1-1 15 0 0,-1-1 0 0 0,1 1 0 0 0,0 0 0 0 0,0-1 0 0 0,0 0 0 0 0,0 0 0 0 0,0 0 0 0 0,0-1 0 0 0,0 1 0 0 0,1-1 0 0 0,5 0 0 0 0,-4-1-9 0 0,0 0 0 0 0,0 0 0 0 0,0 0 0 0 0,0-1 0 0 0,0 1 0 0 0,0-1 0 0 0,-1-1 0 0 0,1 1 0 0 0,-1-1 0 0 0,0 0 0 0 0,0 0 0 0 0,0 0 0 0 0,0-1 0 0 0,0 0 0 0 0,-1 0 0 0 0,1 0 0 0 0,-1-1 0 0 0,0 1 0 0 0,-1-1 0 0 0,1 0 0 0 0,-1 0 0 0 0,0 0 0 0 0,4-9 0 0 0,-1 0-25 0 0,-4 11 7 0 0,0 0 1 0 0,0-1 0 0 0,-1 0-1 0 0,0 1 1 0 0,0-1-1 0 0,0 0 1 0 0,0 0 0 0 0,-1 1-1 0 0,1-1 1 0 0,-1 0 0 0 0,0-7-1 0 0,-1 6 5 0 0,1 1 0 0 0,-1-1 0 0 0,0 1 0 0 0,0 0 0 0 0,0 0 0 0 0,-1 0 0 0 0,0 0 0 0 0,1 0 0 0 0,-1 0-1 0 0,-1 0 1 0 0,1 0 0 0 0,0 1 0 0 0,-1-1 0 0 0,0 1 0 0 0,0-1 0 0 0,-6-4 0 0 0,5 4 12 0 0,0 1 1 0 0,-1 0-1 0 0,1 0 1 0 0,0 0-1 0 0,-1 1 1 0 0,1-1-1 0 0,-1 1 0 0 0,0 0 1 0 0,0 0-1 0 0,0 1 1 0 0,0 0-1 0 0,0 0 0 0 0,-10-1 1 0 0,13 2-14 0 0,-1 0-19 0 0,0 1 0 0 0,0 0 1 0 0,0 0-1 0 0,0 1 0 0 0,0-1 0 0 0,0 1 0 0 0,0-1 0 0 0,0 1 0 0 0,-2 2 1 0 0,0 1 8 0 0,0-1 1 0 0,0 1 0 0 0,1 0-1 0 0,-1 1 1 0 0,1-1 0 0 0,1 1-1 0 0,-1 0 1 0 0,1 0 0 0 0,0 0-1 0 0,0 0 1 0 0,1 0 0 0 0,0 1 0 0 0,0-1-1 0 0,0 1 1 0 0,0 8 0 0 0,-2 12 7 0 0,2 0 0 0 0,1 38 0 0 0,1-43-5 0 0,1 16 1 0 0,-2 0-1 0 0,-2 0 0 0 0,-7 39 1 0 0,-2-27-43 0 0,9-33 40 0 0,-1-1 1 0 0,0 0-1 0 0,-1 0 1 0 0,-1 0-1 0 0,0 0 1 0 0,-15 24 0 0 0,16-34 34 0 0,1 0 1 0 0,-1 0-1 0 0,-1 0 1 0 0,1-1-1 0 0,-1 0 1 0 0,0 0-1 0 0,0 0 1 0 0,-1-1-1 0 0,1 1 1 0 0,-1-2 0 0 0,0 1-1 0 0,0-1 1 0 0,0 0-1 0 0,-1 0 1 0 0,1-1-1 0 0,0 0 1 0 0,-1-1-1 0 0,0 1 1 0 0,1-1 0 0 0,-1-1-1 0 0,-14 0 1 0 0,20 0 44 0 0,-35 0 156 0 0,36 0-257 0 0,-1-1 0 0 0,1 1 0 0 0,0-1 0 0 0,-1 1 0 0 0,1-1 0 0 0,0 0 0 0 0,0 1 0 0 0,-1-1 0 0 0,1 0 0 0 0,0 0 0 0 0,0 0 0 0 0,0 0 0 0 0,0 0 0 0 0,0 0 0 0 0,0 0 0 0 0,-1-3 0 0 0,1 3-41 0 0,-1-1-270 0 0,0-1 1 0 0,1 1-1 0 0,-1 0 0 0 0,1 0 1 0 0,0-1-1 0 0,-1 1 1 0 0,1-1-1 0 0,0 1 0 0 0,0-1 1 0 0,1 1-1 0 0,-1-1 0 0 0,1 1 1 0 0,-1-1-1 0 0,1 0 1 0 0,0 1-1 0 0,0-1 0 0 0,0 0 1 0 0,0-3-1 0 0,1 0-513 0 0,-1 4-300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22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0 924 0 0,'7'2'3220'0'0,"-7"-2"-3145"0"0,0 0 0 0 0,0 0 0 0 0,0 0 0 0 0,0 1 0 0 0,0-1 0 0 0,0 0 0 0 0,0 0-1 0 0,0 0 1 0 0,0 1 0 0 0,4 19 1184 0 0,-1 25-776 0 0,-3-9-285 0 0,-1 1 0 0 0,-3 0 0 0 0,-7 40 0 0 0,-32 100 205 0 0,38-154-341 0 0,-3 31-1381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23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1132 0 0,'1'0'138'0'0,"-1"1"0"0"0,1 0-1 0 0,0-1 1 0 0,-1 1 0 0 0,1 0-1 0 0,-1 0 1 0 0,1-1 0 0 0,-1 1 0 0 0,1 0-1 0 0,-1 0 1 0 0,0 0 0 0 0,0 0-1 0 0,1-1 1 0 0,-1 1 0 0 0,0 0 0 0 0,0 0-1 0 0,0 0 1 0 0,0 0 0 0 0,0 0-1 0 0,0 0 1 0 0,0 0 0 0 0,0 1 0 0 0,0 34 433 0 0,-1-25-412 0 0,1 286-269 0 0,0-296-6 0 0,0-1 0 0 0,0 1 0 0 0,0 0-1 0 0,-1-1 1 0 0,1 1 0 0 0,0-1 0 0 0,-1 1-1 0 0,1-1 1 0 0,0 1 0 0 0,-1 0 0 0 0,1-1 0 0 0,-1 0-1 0 0,1 1 1 0 0,-1-1 0 0 0,1 1 0 0 0,-1-1-1 0 0,1 1 1 0 0,-1-1 0 0 0,0 1 0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23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72 1216 0 0,'-11'-1'4811'0'0,"19"-3"-3027"0"0,26-4-2082 0 0,-23 6 730 0 0,25-8-518 0 0,53-13 744 0 0,-31 6-4062 0 0,-48 13 779 0 0,-6 2 1453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24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55 956 0 0,'1'-2'209'0'0,"-1"0"-1"0"0,1 0 1 0 0,0 0-1 0 0,0-1 1 0 0,0 1-1 0 0,0 0 1 0 0,0 0 0 0 0,0 1-1 0 0,1-1 1 0 0,-1 0-1 0 0,0 0 1 0 0,1 1-1 0 0,0-1 1 0 0,-1 0 0 0 0,1 1-1 0 0,0 0 1 0 0,2-2-1 0 0,0 0-75 0 0,0 0 0 0 0,1 1-1 0 0,-1-1 1 0 0,0 1 0 0 0,1 0-1 0 0,8-3 1 0 0,-12 5-115 0 0,0 0 1 0 0,0 0-1 0 0,0-1 0 0 0,0 1 0 0 0,0 0 0 0 0,0 0 0 0 0,0 0 1 0 0,0 0-1 0 0,0 0 0 0 0,0 1 0 0 0,-1-1 0 0 0,1 0 0 0 0,0 0 1 0 0,0 0-1 0 0,0 1 0 0 0,0-1 0 0 0,0 1 0 0 0,0-1 0 0 0,-1 0 0 0 0,1 1 1 0 0,0 0-1 0 0,0-1 0 0 0,-1 1 0 0 0,1-1 0 0 0,0 1 0 0 0,-1 0 1 0 0,1-1-1 0 0,-1 1 0 0 0,2 1 0 0 0,-1 1-2 0 0,0-1 0 0 0,-1 1-1 0 0,1-1 1 0 0,0 1 0 0 0,-1-1 0 0 0,0 1-1 0 0,1-1 1 0 0,-1 1 0 0 0,0 0 0 0 0,-1 3-1 0 0,0 5-4 0 0,-1 0-1 0 0,0 0 0 0 0,-5 16 1 0 0,-4-3 81 0 0,0 0 1 0 0,-2-1 0 0 0,0 0-1 0 0,-26 32 1 0 0,26-37 66 0 0,13-18-138 0 0,0 0-1 0 0,-1 1 1 0 0,1-1-1 0 0,0 0 0 0 0,0 0 1 0 0,-1 1-1 0 0,1-1 1 0 0,0 0-1 0 0,0 1 0 0 0,0-1 1 0 0,-1 0-1 0 0,1 1 1 0 0,0-1-1 0 0,0 0 0 0 0,0 1 1 0 0,0-1-1 0 0,0 1 1 0 0,0-1-1 0 0,0 0 0 0 0,0 1 1 0 0,0-1-1 0 0,0 0 1 0 0,0 1-1 0 0,0-1 0 0 0,0 1 1 0 0,0-1-1 0 0,0 0 1 0 0,0 1-1 0 0,1-1 0 0 0,-1 0 1 0 0,0 1-1 0 0,0-1 1 0 0,0 0-1 0 0,1 1 1 0 0,-1-1-1 0 0,0 0 0 0 0,0 0 1 0 0,1 1-1 0 0,-1-1 1 0 0,0 0-1 0 0,0 0 0 0 0,1 1 1 0 0,-1-1-1 0 0,0 0 1 0 0,1 0-1 0 0,-1 0 0 0 0,0 0 1 0 0,1 1-1 0 0,-1-1 1 0 0,0 0-1 0 0,1 0 0 0 0,0 0 1 0 0,26 3-5 0 0,-16-2 148 0 0,4 1-320 0 0,0-1 0 0 0,1-1-1 0 0,18-1 1 0 0,-3-1-2363 0 0,-29 2 2368 0 0,0 0 0 0 0,0 0 0 0 0,0 0 0 0 0,0-1 0 0 0,0 1 0 0 0,0-1 0 0 0,0 0 0 0 0,0 1 0 0 0,0-1 0 0 0,0 0 0 0 0,0 0 0 0 0,0 0 0 0 0,2-3-1 0 0,3 0-254 0 0,8-2-876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30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1 1204 0 0,'0'0'3972'0'0,"1"2"-3756"0"0,0 0-195 0 0,-1 1 0 0 0,1-1 0 0 0,-1 0 0 0 0,0 0 1 0 0,0 1-1 0 0,0-1 0 0 0,0 0 0 0 0,0 1 0 0 0,0-1 1 0 0,-1 0-1 0 0,1 0 0 0 0,-1 1 0 0 0,0-1 0 0 0,0 0 0 0 0,0 0 1 0 0,-1 3-1 0 0,-24 44 244 0 0,15-29-129 0 0,-43 88 517 0 0,-53 147 0 0 0,89-202-472 0 0,3 0 0 0 0,2 1 1 0 0,2 1-1 0 0,3 0 0 0 0,-1 66 0 0 0,7-87-87 0 0,1-16-44 0 0,0 1 0 0 0,1-1 1 0 0,1 0-1 0 0,6 34 0 0 0,27 60-31 0 0,-30-99-127 0 0,1-1 0 0 0,1 1 0 0 0,0-1 0 0 0,1 0 0 0 0,15 20 0 0 0,-17-25-352 0 0,0 0-1 0 0,1-1 0 0 0,0 1 0 0 0,0-1 0 0 0,1-1 0 0 0,-1 1 0 0 0,1-1 1 0 0,0 0-1 0 0,1-1 0 0 0,9 5 0 0 0,-8-7-668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30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5 229 956 0 0,'-5'6'2272'0'0,"8"-13"-570"0"0,46-53-688 0 0,39-43-316 0 0,-32 38-267 0 0,-62 74-373 0 0,1 1 1 0 0,0-1 0 0 0,0 1 0 0 0,1 0-1 0 0,0 0 1 0 0,-3 13 0 0 0,-17 77 375 0 0,21-83-417 0 0,-26 196 143 0 0,25-161-833 0 0,4-29-3624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31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1204 0 0,'-1'0'310'0'0,"0"1"0"0"0,-1 0 0 0 0,1 0 0 0 0,0 0 0 0 0,0 0 0 0 0,1 0 0 0 0,-1 0 0 0 0,0 0 0 0 0,0 0 0 0 0,0 0 0 0 0,1 1 0 0 0,-1-1 0 0 0,1 0 0 0 0,-1 0 0 0 0,0 2 0 0 0,2-2-232 0 0,0-1 0 0 0,-1 1 1 0 0,1-1-1 0 0,0 1 0 0 0,0-1 1 0 0,0 0-1 0 0,-1 1 0 0 0,1-1 1 0 0,0 0-1 0 0,0 0 0 0 0,0 1 1 0 0,0-1-1 0 0,0 0 0 0 0,0 0 1 0 0,0 0-1 0 0,-1 0 0 0 0,1 0 1 0 0,0 0-1 0 0,0 0 0 0 0,0-1 0 0 0,0 1 1 0 0,0 0-1 0 0,1-1 0 0 0,31-2 491 0 0,49-8-419 0 0,-77 10-418 0 0,0 0 0 0 0,0 0 0 0 0,1 0 0 0 0,-1 1 0 0 0,0 0 0 0 0,0 0 0 0 0,10 1 0 0 0,7 0-3366 0 0,-12-1 2394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31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1 465 888 0 0,'66'-64'3618'0'0,"-38"35"-3351"0"0,-1-1 0 0 0,-1-2 0 0 0,28-44 0 0 0,-34 43-70 0 0,-1 0 0 0 0,-2-1 0 0 0,19-50 1 0 0,-34 79-42 0 0,-1 0 0 0 0,1 0 0 0 0,-1 0 0 0 0,0 0 1 0 0,-1 0-1 0 0,1-7 0 0 0,-1 10-87 0 0,-16-3 67 0 0,10 15-114 0 0,1 0 0 0 0,1 1 0 0 0,-1 0 0 0 0,2 0-1 0 0,0 0 1 0 0,0 0 0 0 0,-2 23 0 0 0,2-14-17 0 0,-64 297 269 0 0,22-109-233 0 0,39-152-478 0 0,6-21-3120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32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60 1860 0 0,'-3'3'764'0'0,"0"-1"0"0"0,1 1 0 0 0,-1-1-1 0 0,1 1 1 0 0,0 0 0 0 0,0 0 0 0 0,-2 4-1 0 0,4-7-712 0 0,-1 1 0 0 0,1-1 0 0 0,0 0-1 0 0,0 0 1 0 0,0 1 0 0 0,0-1 0 0 0,0 0 0 0 0,0 1-1 0 0,0-1 1 0 0,0 0 0 0 0,0 0 0 0 0,0 1-1 0 0,0-1 1 0 0,0 0 0 0 0,0 1 0 0 0,0-1-1 0 0,0 0 1 0 0,1 0 0 0 0,-1 1 0 0 0,0-1 0 0 0,0 0-1 0 0,0 0 1 0 0,0 1 0 0 0,0-1 0 0 0,1 0-1 0 0,-1 0 1 0 0,0 1 0 0 0,0-1 0 0 0,0 0-1 0 0,1 0 1 0 0,-1 0 0 0 0,0 0 0 0 0,0 1-1 0 0,1-1 1 0 0,-1 0 0 0 0,23 2 336 0 0,-6-3-229 0 0,-6 1-51 0 0,-1-1 0 0 0,1 0 0 0 0,14-3 0 0 0,77-23 172 0 0,-43 9-906 0 0,1 4 0 0 0,110-13 1 0 0,-114 23-5625 0 0,-54 4 5100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32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1348 0 0,'6'-3'3855'0'0,"18"-13"-2570"0"0,-21 13-1190 0 0,0 1 0 0 0,0-1 0 0 0,0 1 0 0 0,0-1-1 0 0,0 1 1 0 0,0 0 0 0 0,0 0 0 0 0,1 0 0 0 0,-1 1 0 0 0,1-1 0 0 0,0 1 0 0 0,-1 0 0 0 0,1 0 0 0 0,0 0 0 0 0,-1 1-1 0 0,8-1 1 0 0,-10 1 314 0 0,2 3-351 0 0,-1 1-36 0 0,0 0-1 0 0,0 0 0 0 0,0 0 1 0 0,0 0-1 0 0,-1 0 1 0 0,1 0-1 0 0,-1 1 0 0 0,0-1 1 0 0,0 1-1 0 0,-1-1 1 0 0,0 0-1 0 0,1 1 0 0 0,-1-1 1 0 0,-2 9-1 0 0,2-12-21 0 0,0 161 288 0 0,0-157-282 0 0,0 0-1 0 0,0 1 1 0 0,1-1 0 0 0,0 0 0 0 0,0 1 0 0 0,0-1 0 0 0,0 0-1 0 0,1 0 1 0 0,0 0 0 0 0,0 0 0 0 0,0 0 0 0 0,1 0-1 0 0,-1-1 1 0 0,1 1 0 0 0,0-1 0 0 0,1 0 0 0 0,-1 1-1 0 0,1-1 1 0 0,0-1 0 0 0,0 1 0 0 0,0-1 0 0 0,0 1-1 0 0,0-1 1 0 0,1-1 0 0 0,0 1 0 0 0,-1 0 0 0 0,1-1 0 0 0,0 0-1 0 0,0 0 1 0 0,0-1 0 0 0,1 0 0 0 0,-1 1 0 0 0,0-1-1 0 0,9 0 1 0 0,-4-2-2 0 0,1-1 0 0 0,-1 0 0 0 0,0-1-1 0 0,0 0 1 0 0,-1 0 0 0 0,1-1 0 0 0,-1 0 0 0 0,1-1-1 0 0,-1 0 1 0 0,-1 0 0 0 0,1-1 0 0 0,-1-1 0 0 0,0 1-1 0 0,0-1 1 0 0,7-8 0 0 0,4-5-22 0 0,-1 0-1 0 0,-1-1 1 0 0,-1-1 0 0 0,25-44 0 0 0,-38 60 20 0 0,1-1 1 0 0,-1 0 0 0 0,-1 0 0 0 0,0 0 0 0 0,0-1 0 0 0,0 1 0 0 0,-1 0 0 0 0,1-9 0 0 0,-2 15-105 0 0,1 0-125 0 0,-1 1 210 0 0,0 0 0 0 0,0 0 0 0 0,0 0 1 0 0,0 0-1 0 0,0 0 0 0 0,0-1 0 0 0,0 1 1 0 0,0 0-1 0 0,0 0 0 0 0,0 0 0 0 0,0 0 1 0 0,1 0-1 0 0,-1-1 0 0 0,0 1 1 0 0,0 0-1 0 0,0 0 0 0 0,0 0 0 0 0,0 0 1 0 0,0 0-1 0 0,0-1 0 0 0,0 1 0 0 0,0 0 1 0 0,0 0-1 0 0,-1 0 0 0 0,1 0 1 0 0,0 0-1 0 0,0-1 0 0 0,0 1 0 0 0,0 0 1 0 0,0 0-1 0 0,0 0 0 0 0,0 0 0 0 0,0 0 1 0 0,0 0-1 0 0,0-1 0 0 0,0 1 0 0 0,-1 0 1 0 0,1 0-1 0 0,0 0 0 0 0,0 0 1 0 0,0 0-1 0 0,0 0 0 0 0,0 0 0 0 0,0 0 1 0 0,-1 0-1 0 0,1 0 0 0 0,0-1 0 0 0,0 1 1 0 0,0 0-1 0 0,-10-10-1446 0 0,7 6 1099 0 0,-12-2-3515 0 0,9 6 2647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13.5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1 177 1228 0 0,'0'0'5877'0'0,"2"-4"-5753"0"0,6-7-24 0 0,0-1-1 0 0,0 2 0 0 0,1-1 0 0 0,1 1 0 0 0,18-16 1 0 0,-22 22-71 0 0,0-1 0 0 0,0 1 0 0 0,1 0 0 0 0,-1 1 1 0 0,1-1-1 0 0,0 1 0 0 0,0 0 0 0 0,0 1 0 0 0,0 0 1 0 0,0 0-1 0 0,0 1 0 0 0,1-1 0 0 0,7 1 0 0 0,-13 1 31 0 0,1 0-43 0 0,0-1 0 0 0,1 1-1 0 0,-1 0 1 0 0,0 0 0 0 0,1 1 0 0 0,-1-1 0 0 0,1 1 0 0 0,5 1 0 0 0,-1 5 55 0 0,0 0 1 0 0,0 1 0 0 0,-1 0-1 0 0,6 9 1 0 0,-11-15-69 0 0,-1-1 1 0 0,1 1-1 0 0,0-1 0 0 0,-1 0 0 0 0,1 1 1 0 0,0-1-1 0 0,0 0 0 0 0,0 0 1 0 0,0 0-1 0 0,0 0 0 0 0,0-1 0 0 0,0 1 1 0 0,0 0-1 0 0,0-1 0 0 0,0 0 0 0 0,0 1 1 0 0,0-1-1 0 0,1 0 0 0 0,-1 0 1 0 0,0 0-1 0 0,0 0 0 0 0,0-1 0 0 0,0 1 1 0 0,4-1-1 0 0,45-14 29 0 0,-51 14-33 0 0,23-9 18 0 0,0-1-1 0 0,35-24 1 0 0,-8 5-2170 0 0,-40 18-1335 0 0,-7 9 2229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33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1280 0 0,'-3'7'399'0'0,"1"0"1"0"0,-1 1-1 0 0,2-1 1 0 0,-1 1-1 0 0,1-1 0 0 0,0 1 1 0 0,1-1-1 0 0,0 12 0 0 0,-1 15 68 0 0,-44 395 1251 0 0,40-383-1654 0 0,-1 30-50 0 0,6-69-96 0 0,0 0 0 0 0,1 0 0 0 0,0 0 0 0 0,0 0 0 0 0,0 0 0 0 0,1 0 0 0 0,0 0 0 0 0,4 7 0 0 0,-2-3-783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34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1 876 0 0,'12'11'1267'0'0,"-1"1"-1"0"0,-1 1 0 0 0,0 0 1 0 0,10 16-1 0 0,-8-8-596 0 0,0 1 0 0 0,10 31-1 0 0,-9-14-408 0 0,-1 1 0 0 0,-3 0 0 0 0,7 56-1 0 0,5 284 797 0 0,-21-364-1028 0 0,-1 1-1 0 0,0 0 1 0 0,-1-1-1 0 0,-8 31 1 0 0,-4 12 44 0 0,1-5-402 0 0,-2 0-1 0 0,-3-1 1 0 0,-2-1 0 0 0,-47 87-1 0 0,63-132-167 0 0,0 0 0 0 0,-1-1-1 0 0,0 0 1 0 0,0 0 0 0 0,-11 9-1 0 0,-13 15-3677 0 0,25-24 3040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39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59 1468 0 0,'0'0'6599'0'0,"3"-3"-6460"0"0,-2 1-130 0 0,35-32 391 0 0,-33 32-363 0 0,0 0 0 0 0,0 0 0 0 0,0 0 0 0 0,0 0 0 0 0,0 1 0 0 0,1-1 0 0 0,-1 1 0 0 0,0 0 0 0 0,1 0 0 0 0,-1 0 0 0 0,1 0 0 0 0,5 0 0 0 0,-8 1 134 0 0,10 8-32 0 0,-10-8-137 0 0,0 1 1 0 0,-1-1-1 0 0,1 1 1 0 0,0-1-1 0 0,-1 1 1 0 0,1-1-1 0 0,0 1 1 0 0,-1-1-1 0 0,1 1 1 0 0,0 0-1 0 0,-1-1 0 0 0,1 1 1 0 0,-1 0-1 0 0,0-1 1 0 0,1 1-1 0 0,-1 0 1 0 0,1 0-1 0 0,-1 0 1 0 0,0-1-1 0 0,0 1 1 0 0,1 0-1 0 0,-1 0 1 0 0,0 0-1 0 0,0 0 0 0 0,0 0 1 0 0,0-1-1 0 0,0 1 1 0 0,0 0-1 0 0,0 0 1 0 0,-1 1-1 0 0,0 8 1 0 0,0 0-1 0 0,-1 1 1 0 0,0-1-1 0 0,0 0 1 0 0,-1-1-1 0 0,-1 1 1 0 0,0 0 0 0 0,-9 16-1 0 0,-4 11 63 0 0,9-22-23 0 0,0 0 0 0 0,-1-1 0 0 0,-10 14 0 0 0,-16 26 330 0 0,34-54-342 0 0,1 1-1 0 0,-1 0 1 0 0,1 0-1 0 0,-1-1 1 0 0,1 1-1 0 0,-1 0 1 0 0,1 0-1 0 0,0 0 1 0 0,0 0-1 0 0,-1-1 1 0 0,1 1-1 0 0,0 0 1 0 0,0 0-1 0 0,0 0 1 0 0,0 0-1 0 0,0 0 1 0 0,0 0-1 0 0,0-1 1 0 0,0 1-1 0 0,0 0 1 0 0,1 0-1 0 0,-1 0 1 0 0,0 0-1 0 0,1-1 1 0 0,-1 2-1 0 0,2 0-9 0 0,0-1-1 0 0,-1 0 0 0 0,1 0 0 0 0,0 0 0 0 0,0 0 0 0 0,0 0 0 0 0,0 0 1 0 0,0 0-1 0 0,0 0 0 0 0,0-1 0 0 0,0 1 0 0 0,3 0 0 0 0,18 2-91 0 0,1 0-1 0 0,-1-2 1 0 0,1 0 0 0 0,26-4-1 0 0,8 1-1486 0 0,-54 2 1274 0 0,0 0 0 0 0,0 0 0 0 0,0-1 0 0 0,0 0 0 0 0,0 1 0 0 0,0-2 1 0 0,0 1-1 0 0,6-3 0 0 0,19-6-2699 0 0,-21 8 1767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39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2552 0 0,'-1'0'307'0'0,"0"0"0"0"0,-1 1 0 0 0,1-1 0 0 0,0 1 0 0 0,0 0 0 0 0,0-1 0 0 0,0 1 0 0 0,0 0 0 0 0,0 0 0 0 0,0-1 0 0 0,0 1 0 0 0,0 0 0 0 0,0 0 0 0 0,0 0 0 0 0,0 0 0 0 0,1 0 0 0 0,-1 0 0 0 0,-1 3 0 0 0,2-4-197 0 0,1 1-1 0 0,-1 0 1 0 0,0-1-1 0 0,0 1 1 0 0,0 0-1 0 0,0-1 1 0 0,1 1 0 0 0,-1-1-1 0 0,0 1 1 0 0,1 0-1 0 0,-1-1 1 0 0,0 1-1 0 0,1-1 1 0 0,-1 1-1 0 0,1-1 1 0 0,-1 1-1 0 0,0-1 1 0 0,1 1-1 0 0,-1-1 1 0 0,1 0-1 0 0,0 1 1 0 0,-1-1 0 0 0,1 0-1 0 0,-1 1 1 0 0,2-1-1 0 0,3 2 74 0 0,0 0-1 0 0,0 0 1 0 0,0 0-1 0 0,1-1 1 0 0,-1 0-1 0 0,1 0 1 0 0,9 0-1 0 0,-1-1-55 0 0,11 1-164 0 0,0-1 0 0 0,0-1 1 0 0,0-2-1 0 0,-1 0 0 0 0,37-10 1 0 0,-25 4-1193 0 0,-12 6-2545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40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2456 0 0,'0'2'315'0'0,"0"0"0"0"0,0 0-1 0 0,0-1 1 0 0,1 1 0 0 0,-1 0-1 0 0,1-1 1 0 0,-1 1 0 0 0,1 0-1 0 0,0-1 1 0 0,-1 1 0 0 0,1 0-1 0 0,0-1 1 0 0,0 1 0 0 0,0-1 0 0 0,0 0-1 0 0,3 3 1 0 0,-1-2-127 0 0,0 1 1 0 0,0-1-1 0 0,0 0 0 0 0,1 1 1 0 0,-1-1-1 0 0,1-1 1 0 0,3 3-1 0 0,5 0-24 0 0,1-1 1 0 0,-1 1-1 0 0,24 1 0 0 0,112 5-745 0 0,-49-9-4464 0 0,-72-4 3731 0 0,16-12 88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45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32 124 1688 0 0,'0'0'724'0'0,"0"4"-106"0"0,0-4-606 0 0,0 1 0 0 0,0-1 0 0 0,0 1 0 0 0,0 0 0 0 0,0-1 0 0 0,0 1 0 0 0,-1 0 0 0 0,1-1 0 0 0,0 1 0 0 0,0-1 0 0 0,0 1 0 0 0,0-1 0 0 0,-1 1 0 0 0,1 0 0 0 0,0-1 0 0 0,-1 1 0 0 0,1-1 0 0 0,0 1 0 0 0,-1-1 0 0 0,1 1 0 0 0,-1-1 0 0 0,-17 4 4868 0 0,18-4-4876 0 0,-1 0 0 0 0,1-1 0 0 0,0 1 0 0 0,0 0 1 0 0,-1 0-1 0 0,1 0 0 0 0,0 0 0 0 0,0-1 0 0 0,0 1 0 0 0,-1 0 0 0 0,1 0 0 0 0,0 0 0 0 0,0-1 1 0 0,0 1-1 0 0,0 0 0 0 0,-1 0 0 0 0,1-1 0 0 0,0 1 0 0 0,0 0 0 0 0,0 0 0 0 0,0-1 0 0 0,0 1 0 0 0,0 0 1 0 0,0 0-1 0 0,0-1 0 0 0,0 1 0 0 0,0 0 0 0 0,0-1 0 0 0,0 1 0 0 0,0 0 0 0 0,0 0 0 0 0,0-1 0 0 0,0 1 1 0 0,0 0-1 0 0,0 0 0 0 0,0-1 0 0 0,0 1 0 0 0,0 0 0 0 0,0 0 0 0 0,1-1 0 0 0,-1 1 0 0 0,0 0 0 0 0,0 0 1 0 0,0-1-1 0 0,1 1 0 0 0,-1 0 0 0 0,0 0 0 0 0,0 0 0 0 0,0 0 0 0 0,1-1 0 0 0,-1 1 0 0 0,9-13 52 0 0,5-3 33 0 0,0 1-1 0 0,1 1 1 0 0,0 0 0 0 0,1 2 0 0 0,1-1 0 0 0,0 2 0 0 0,23-12 0 0 0,-39 23 74 0 0,2 3-99 0 0,-1-1-56 0 0,-1-1 0 0 0,1 1 0 0 0,-1 0-1 0 0,0-1 1 0 0,0 1 0 0 0,1 0 0 0 0,-1 0 0 0 0,0 0 0 0 0,-1 0 0 0 0,1 0 0 0 0,0 0-1 0 0,0 4 1 0 0,-1-1 0 0 0,1 0-1 0 0,-1-1 1 0 0,-1 1-1 0 0,1 0 0 0 0,-1-1 1 0 0,0 1-1 0 0,0-1 1 0 0,-2 6-1 0 0,-4 12 18 0 0,-2-1 1 0 0,0 0-1 0 0,-1 0 0 0 0,-1-1 1 0 0,-1 0-1 0 0,-1-1 0 0 0,-1-1 0 0 0,-25 27 1 0 0,31-37 49 0 0,6-6-47 0 0,-1 0 0 0 0,1 0-1 0 0,0 0 1 0 0,-1 0 0 0 0,1 1 0 0 0,0-1 0 0 0,1 1 0 0 0,-1-1-1 0 0,0 1 1 0 0,1 0 0 0 0,-2 2 0 0 0,31-18 339 0 0,-12 4-380 0 0,1 0 1 0 0,1 1-1 0 0,-1 1 1 0 0,32-8 0 0 0,-47 15 34 0 0,11 3 10 0 0,-11-1-24 0 0,-1 1 0 0 0,1-1 0 0 0,0 0 0 0 0,0 0 0 0 0,-1 1 0 0 0,0-1 0 0 0,1 1 0 0 0,-1-1 0 0 0,0 1 0 0 0,0 0 1 0 0,0-1-1 0 0,-1 1 0 0 0,1 0 0 0 0,-1 0 0 0 0,1 0 0 0 0,-1-1 0 0 0,0 1 0 0 0,0 0 0 0 0,0 0 0 0 0,-1 0 0 0 0,1 0 0 0 0,-1-1 0 0 0,1 1 0 0 0,-2 3 0 0 0,-2 8-7 0 0,-1-1 1 0 0,0 1-1 0 0,-10 19 1 0 0,5-14 32 0 0,0 0-1 0 0,-1-1 1 0 0,-16 20-1 0 0,21-31 69 0 0,0-1-1 0 0,0 0 1 0 0,-1 0 0 0 0,0 0 0 0 0,0-1-1 0 0,0 0 1 0 0,-1 0 0 0 0,0-1-1 0 0,0 0 1 0 0,-9 4 0 0 0,16-8-169 0 0,1 1 1 0 0,-1-1-1 0 0,0 0 1 0 0,1 1-1 0 0,-1-1 1 0 0,1 0-1 0 0,-1 0 0 0 0,0 1 1 0 0,1-1-1 0 0,-1 0 1 0 0,0 0-1 0 0,1 0 1 0 0,-1 0-1 0 0,0 0 1 0 0,1 0-1 0 0,-1 0 1 0 0,1 0-1 0 0,-1 0 1 0 0,0 0-1 0 0,1 0 1 0 0,-1 0-1 0 0,0-1 0 0 0,1 1 1 0 0,-1 0-1 0 0,0 0 1 0 0,1-1-1 0 0,-1 1 1 0 0,1 0-1 0 0,-1-1 1 0 0,1 1-1 0 0,-1-1 1 0 0,1 1-1 0 0,-1-1 1 0 0,1 0-227 0 0,0 0 0 0 0,0 0 0 0 0,0 0 0 0 0,0-1 0 0 0,0 1 0 0 0,0 0 0 0 0,0 0 0 0 0,1 0 0 0 0,-1 0 0 0 0,0 0 0 0 0,1 0 0 0 0,-1 0 0 0 0,1 0 0 0 0,-1 0 0 0 0,1 0 0 0 0,0 0 0 0 0,-1 0 1 0 0,1 1-1 0 0,0-1 0 0 0,1-1 0 0 0,5-5-871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46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0 329 2468 0 0,'1'1'173'0'0,"0"0"0"0"0,0-1 0 0 0,0 1 0 0 0,0 0 0 0 0,0-1 0 0 0,-1 1 0 0 0,1 0 0 0 0,0 0 0 0 0,-1 0 0 0 0,1 0 0 0 0,0-1 0 0 0,-1 1 0 0 0,1 0 0 0 0,-1 0 0 0 0,0 0 0 0 0,1 0 0 0 0,-1 0-1 0 0,0 0 1 0 0,1 1 0 0 0,-1-1 0 0 0,0 0 0 0 0,0 0 0 0 0,0 0 0 0 0,0 0 0 0 0,0 0 0 0 0,0 0 0 0 0,-1 2 0 0 0,0 36 782 0 0,1-38-834 0 0,-1 10 101 0 0,0 1 0 0 0,1-1 0 0 0,3 22 0 0 0,-2-28-174 0 0,0-1-1 0 0,0 0 0 0 0,1 1 0 0 0,-1-1 0 0 0,1 0 1 0 0,0 0-1 0 0,0 0 0 0 0,1 0 0 0 0,-1 0 0 0 0,1-1 1 0 0,0 1-1 0 0,0-1 0 0 0,4 4 0 0 0,-6-6-39 0 0,1 0 0 0 0,-1 0 0 0 0,1 0 0 0 0,0 0 0 0 0,-1 0 0 0 0,1 0 0 0 0,0-1 0 0 0,0 1 0 0 0,0 0 0 0 0,0-1 0 0 0,0 0 0 0 0,-1 1 0 0 0,1-1 0 0 0,0 0 0 0 0,0 0 0 0 0,0 0 0 0 0,0 0 0 0 0,0-1 0 0 0,0 1 0 0 0,0 0 0 0 0,3-2 0 0 0,35-16-12 0 0,-38 17 10 0 0,13-8-18 0 0,0 0 1 0 0,-1-1-1 0 0,0-1 1 0 0,-1 0-1 0 0,0-1 1 0 0,-1-1-1 0 0,-1 0 1 0 0,0 0-1 0 0,0-1 1 0 0,-1 0-1 0 0,9-19 1 0 0,-9 13 2 0 0,0-1 0 0 0,-2 0 0 0 0,-1 0 0 0 0,0 0 0 0 0,-2-1-1 0 0,0 0 1 0 0,-2 0 0 0 0,2-24 0 0 0,-4-79 776 0 0,-1 123-725 0 0,0 2-41 0 0,0-1 0 0 0,0 1-1 0 0,-1 0 1 0 0,1-1 0 0 0,-1 1 0 0 0,1-1-1 0 0,0 1 1 0 0,-1 0 0 0 0,1 0 0 0 0,-1-1-1 0 0,1 1 1 0 0,0 0 0 0 0,-1 0 0 0 0,1-1-1 0 0,-1 1 1 0 0,1 0 0 0 0,-1 0 0 0 0,1 0 0 0 0,-1 0-1 0 0,1 0 1 0 0,-1 0 0 0 0,1 0 0 0 0,-1 0-1 0 0,1 0 1 0 0,-1 0 0 0 0,1 0 0 0 0,-1 0-1 0 0,1 0 1 0 0,-1 0 0 0 0,0 1 0 0 0,-9 15 12 0 0,2 41-12 0 0,6-35-11 0 0,-7 40-13 0 0,3-1 0 0 0,2 64 0 0 0,4-120-9 0 0,0 0 0 0 0,1 0-1 0 0,-1 0 1 0 0,1-1 0 0 0,0 1-1 0 0,1 0 1 0 0,-1 0 0 0 0,1-1-1 0 0,0 1 1 0 0,0-1 0 0 0,0 1 0 0 0,1-1-1 0 0,-1 0 1 0 0,1 0 0 0 0,0 0-1 0 0,4 4 1 0 0,-6-8 18 0 0,0 1 0 0 0,1 0 0 0 0,-1 0 0 0 0,0-1 1 0 0,0 1-1 0 0,0 0 0 0 0,0-1 0 0 0,1 1 0 0 0,-1-1 0 0 0,0 0 0 0 0,1 1 0 0 0,-1-1 0 0 0,0 0 1 0 0,1 0-1 0 0,-1 0 0 0 0,0 0 0 0 0,1 0 0 0 0,-1 0 0 0 0,0 0 0 0 0,1 0 0 0 0,-1-1 0 0 0,0 1 1 0 0,0 0-1 0 0,1-1 0 0 0,-1 1 0 0 0,2-2 0 0 0,28-17-136 0 0,-28 17 152 0 0,12-10-63 0 0,-1-1-1 0 0,-1-1 1 0 0,0 0 0 0 0,-1-1 0 0 0,0 0 0 0 0,-1-1 0 0 0,-1 0 0 0 0,9-19 0 0 0,2-9 140 0 0,30-81 0 0 0,-43 107 428 0 0,-9 33-164 0 0,-2 3-278 0 0,1 0 0 0 0,1 1 0 0 0,0-1 0 0 0,3 22 0 0 0,0 7 24 0 0,-2 172-964 0 0,0-217 508 0 0,12 6-466 0 0,-11-8 770 0 0,-1 0 0 0 0,0 1 0 0 0,0-1 0 0 0,1 0-1 0 0,-1 1 1 0 0,0-1 0 0 0,1 0 0 0 0,-1 1 0 0 0,1-1 0 0 0,-1 0 0 0 0,0 0 0 0 0,1 1-1 0 0,-1-1 1 0 0,1 0 0 0 0,-1 0 0 0 0,0 0 0 0 0,1 1 0 0 0,-1-1 0 0 0,1 0-1 0 0,-1 0 1 0 0,1 0 0 0 0,-1 0 0 0 0,1 0 0 0 0,-1 0 0 0 0,1 0 0 0 0,-1 0 0 0 0,1 0-1 0 0,-1 0 1 0 0,0 0 0 0 0,1-1 0 0 0,-1 1 0 0 0,1 0 0 0 0,-1 0 0 0 0,1 0-1 0 0,-1-1 1 0 0,0 1 0 0 0,1 0 0 0 0,-1 0 0 0 0,1-1 0 0 0,-1 1 0 0 0,0 0 0 0 0,1-1-1 0 0,-1 1 1 0 0,0 0 0 0 0,0-1 0 0 0,1 1 0 0 0,-1 0 0 0 0,0-1 0 0 0,0 1-1 0 0,1-1 1 0 0,-1 1 0 0 0,0-1 0 0 0,0 1 0 0 0,0-1 0 0 0,0 1 0 0 0,0 0 0 0 0,0-1-1 0 0,0 1 1 0 0,0-1 0 0 0,9-17-1168 0 0,0-3-9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46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 2136 0 0,'0'-2'176'0'0,"1"1"-1"0"0,0-1 0 0 0,0 0 0 0 0,0 0 1 0 0,1 1-1 0 0,-1-1 0 0 0,0 0 1 0 0,1 1-1 0 0,-1-1 0 0 0,0 1 1 0 0,1 0-1 0 0,0 0 0 0 0,-1-1 1 0 0,1 1-1 0 0,0 0 0 0 0,0 0 1 0 0,-1 0-1 0 0,1 1 0 0 0,0-1 1 0 0,4 0-1 0 0,-2 0 43 0 0,0 0 0 0 0,0 0 0 0 0,0 1 0 0 0,0 0 0 0 0,0 0 0 0 0,0 0 1 0 0,0 0-1 0 0,7 2 0 0 0,-10-2-9 0 0,-1 10-11 0 0,0-6-128 0 0,1 0 1 0 0,-2 1-1 0 0,1-1 0 0 0,-1 1 0 0 0,1-1 0 0 0,-1 0 1 0 0,0 1-1 0 0,-3 5 0 0 0,0 0-2 0 0,-2 7 281 0 0,0 0-1 0 0,-1-1 1 0 0,-14 22-1 0 0,20-37-338 0 0,1-1-1 0 0,0 1 1 0 0,0-1-1 0 0,0 1 1 0 0,-1-1-1 0 0,1 1 0 0 0,0-1 1 0 0,0 1-1 0 0,0-1 1 0 0,0 1-1 0 0,0-1 1 0 0,0 1-1 0 0,0-1 1 0 0,0 1-1 0 0,0-1 1 0 0,0 1-1 0 0,1-1 0 0 0,-1 0 1 0 0,0 1-1 0 0,0-1 1 0 0,0 1-1 0 0,1-1 1 0 0,-1 1-1 0 0,0-1 1 0 0,0 1-1 0 0,1-1 0 0 0,-1 0 1 0 0,0 1-1 0 0,1-1 1 0 0,-1 0-1 0 0,1 1 1 0 0,12 9 165 0 0,-12-9-222 0 0,3 0-59 0 0,-1 1 0 0 0,1-1 0 0 0,-1-1-1 0 0,1 1 1 0 0,0-1 0 0 0,-1 1 0 0 0,1-1 0 0 0,0 0 0 0 0,-1 0-1 0 0,1-1 1 0 0,0 1 0 0 0,-1-1 0 0 0,7-1 0 0 0,8-1-2329 0 0,30 3-1323 0 0,-32 0 2480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47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4 588 1868 0 0,'0'0'202'0'0,"-1"1"-1"0"0,1 0 1 0 0,0-1-1 0 0,-1 1 1 0 0,1 0-1 0 0,0 0 1 0 0,-1 0-1 0 0,1-1 0 0 0,0 1 1 0 0,0 0-1 0 0,0 0 1 0 0,0 0-1 0 0,0 0 1 0 0,0-1-1 0 0,0 1 1 0 0,0 0-1 0 0,0 0 1 0 0,0 0-1 0 0,0 0 1 0 0,0-1-1 0 0,1 1 1 0 0,-1 0-1 0 0,0 0 1 0 0,1-1-1 0 0,-1 1 1 0 0,1 0-1 0 0,-1 0 1 0 0,0-1-1 0 0,1 1 1 0 0,0 0-1 0 0,-1-1 1 0 0,1 1-1 0 0,0 0 0 0 0,25 24 800 0 0,-21-20-470 0 0,-3-4-496 0 0,0 1 0 0 0,0-1 0 0 0,0 1 1 0 0,0-1-1 0 0,0 0 0 0 0,1 1 0 0 0,-1-1 1 0 0,0 0-1 0 0,1-1 0 0 0,-1 1 1 0 0,1 0-1 0 0,-1-1 0 0 0,1 1 0 0 0,-1-1 1 0 0,1 0-1 0 0,-1 0 0 0 0,1 0 0 0 0,0 0 1 0 0,-1 0-1 0 0,1-1 0 0 0,-1 1 0 0 0,1-1 1 0 0,-1 0-1 0 0,0 1 0 0 0,1-1 0 0 0,-1 0 1 0 0,1-1-1 0 0,-1 1 0 0 0,0 0 1 0 0,0-1-1 0 0,0 1 0 0 0,0-1 0 0 0,0 1 1 0 0,2-3-1 0 0,4-4-60 0 0,0 1 0 0 0,-1-1 1 0 0,1-1-1 0 0,-2 1 0 0 0,1-1 1 0 0,9-18-1 0 0,0-11-121 0 0,-1-1 0 0 0,-1 0 1 0 0,11-58-1 0 0,-5 16-48 0 0,-13 49 142 0 0,-2 0 1 0 0,-1 0 0 0 0,-2-1-1 0 0,-3-42 1 0 0,1 42 162 0 0,0 31-106 0 0,0 1 0 0 0,0-1 1 0 0,0 0-1 0 0,-1 1 0 0 0,1-1 0 0 0,-1 1 1 0 0,1 0-1 0 0,-1-1 0 0 0,0 1 1 0 0,1-1-1 0 0,-1 1 0 0 0,0 0 1 0 0,0-1-1 0 0,0 1 0 0 0,0 0 0 0 0,0 0 1 0 0,0 0-1 0 0,0 0 0 0 0,0 0 1 0 0,-1 0-1 0 0,-1-1 0 0 0,2 1-1 0 0,0 1 1 0 0,0 0-1 0 0,1-1 0 0 0,-1 1 0 0 0,0 0 0 0 0,0 0 0 0 0,0-1 1 0 0,0 1-1 0 0,0 0 0 0 0,0 0 0 0 0,0 0 0 0 0,0 0 0 0 0,0 0 0 0 0,0 0 1 0 0,0 1-1 0 0,0-1 0 0 0,0 0 0 0 0,0 0 0 0 0,0 1 0 0 0,0-1 1 0 0,0 1-1 0 0,0-1 0 0 0,1 1 0 0 0,-1-1 0 0 0,0 1 0 0 0,0-1 1 0 0,0 1-1 0 0,1 0 0 0 0,-1-1 0 0 0,0 1 0 0 0,1 0 0 0 0,-1 0 1 0 0,1-1-1 0 0,-1 1 0 0 0,1 0 0 0 0,-1 0 0 0 0,0 1 0 0 0,-3 7 13 0 0,0 0-1 0 0,0 0 1 0 0,1 1 0 0 0,0-1-1 0 0,0 1 1 0 0,1 0-1 0 0,-1 15 1 0 0,1 74 54 0 0,2-67-65 0 0,1-20 8 0 0,0 0 1 0 0,1 0-1 0 0,1 0 0 0 0,0 0 0 0 0,0-1 0 0 0,1 0 0 0 0,8 17 1 0 0,-2-5 11 0 0,-1 3 13 0 0,-7-19-63 0 0,0 0 1 0 0,1 1 0 0 0,0-1 0 0 0,0-1 0 0 0,0 1 0 0 0,10 12-1 0 0,-13-18 10 0 0,1-1 0 0 0,-1 1-1 0 0,1-1 1 0 0,0 1-1 0 0,0-1 1 0 0,-1 1 0 0 0,1-1-1 0 0,0 1 1 0 0,0-1 0 0 0,-1 0-1 0 0,1 1 1 0 0,0-1 0 0 0,0 0-1 0 0,0 0 1 0 0,0 0-1 0 0,-1 0 1 0 0,1 0 0 0 0,0 0-1 0 0,0 0 1 0 0,0 0 0 0 0,0 0-1 0 0,0 0 1 0 0,-1 0-1 0 0,1 0 1 0 0,0 0 0 0 0,0-1-1 0 0,0 1 1 0 0,0 0 0 0 0,-1-1-1 0 0,1 1 1 0 0,0-1-1 0 0,1 0 1 0 0,20-19-54 0 0,-18 17 18 0 0,12-15-80 0 0,-1-1 0 0 0,0-1 0 0 0,-2 0 0 0 0,0-1-1 0 0,13-28 1 0 0,1-1 9 0 0,-16 29 178 0 0,-1 0 1 0 0,-1-1 0 0 0,12-42 0 0 0,-14 41 628 0 0,-6 21-39 0 0,-3 16-385 0 0,-5 73 69 0 0,-21 243 263 0 0,25-187-2785 0 0,10-118 575 0 0,-6-25 1506 0 0,-1 1 0 0 0,0 0 1 0 0,0-1-1 0 0,1 1 0 0 0,-1-1 1 0 0,0 1-1 0 0,1-1 0 0 0,-1 1 0 0 0,0-1 1 0 0,1 1-1 0 0,-1-1 0 0 0,1 0 1 0 0,-1 1-1 0 0,1-1 0 0 0,-1 0 1 0 0,1 1-1 0 0,-1-1 0 0 0,1 0 0 0 0,-1 1 1 0 0,1-1-1 0 0,0 0 0 0 0,-1 0 1 0 0,1 0-1 0 0,-1 0 0 0 0,1 1 1 0 0,0-1-1 0 0,-1 0 0 0 0,1 0 1 0 0,-1 0-1 0 0,1 0 0 0 0,0 0 0 0 0,-1-1 1 0 0,1 1-1 0 0,0 0 0 0 0,3-2-1168 0 0,-2-2 58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47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2148 0 0,'1'1'186'0'0,"-1"0"0"0"0,1-1 0 0 0,0 1 0 0 0,0 0 0 0 0,-1-1 0 0 0,1 1 0 0 0,0 0 0 0 0,-1 0 0 0 0,1 0 0 0 0,-1 0 0 0 0,1-1 0 0 0,-1 1 0 0 0,1 0 0 0 0,-1 0 0 0 0,0 0 0 0 0,1 0 0 0 0,-1 0 0 0 0,0 0 0 0 0,0 0 0 0 0,0 2 0 0 0,6 26 564 0 0,-6-24-532 0 0,7 48 660 0 0,-3 0 0 0 0,-5 87 1 0 0,0-53-554 0 0,1-46-261 0 0,1-21-201 0 0,0 1 0 0 0,-2-1 0 0 0,-1 1 0 0 0,-6 32 0 0 0,3-14-2009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36:54.4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31 1228 0 0,'4'61'5556'0'0,"-2"-49"-5344"0"0,1 0 1 0 0,0 0-1 0 0,1-1 1 0 0,0 1-1 0 0,8 15 1 0 0,-1-4-66 0 0,-8-15-26 0 0,1 0-1 0 0,0-1 1 0 0,0 1 0 0 0,8 9-1 0 0,-10-15-101 0 0,-1 0 0 0 0,1 0 0 0 0,0 0-1 0 0,0-1 1 0 0,0 1 0 0 0,0-1-1 0 0,0 1 1 0 0,1-1 0 0 0,-1 0-1 0 0,0 0 1 0 0,1 0 0 0 0,-1 0 0 0 0,0 0-1 0 0,1 0 1 0 0,-1-1 0 0 0,1 1-1 0 0,0-1 1 0 0,-1 0 0 0 0,3 0 0 0 0,-3 0-13 0 0,23-3 82 0 0,-7-5-46 0 0,0 1 1 0 0,-1-2 0 0 0,0-1 0 0 0,-1 0 0 0 0,0-1 0 0 0,21-17 0 0 0,-32 23-36 0 0,-3 3-1 0 0,0 0 0 0 0,1 1 0 0 0,-1-1 0 0 0,0 0-1 0 0,0 0 1 0 0,-1 0 0 0 0,1-1 0 0 0,0 1 0 0 0,-1 0 0 0 0,0 0 0 0 0,1-1 0 0 0,-1 1 0 0 0,0-1 0 0 0,0 0 0 0 0,0 1 0 0 0,1-6 0 0 0,-2 7-10 0 0,0-1 23 0 0,0 0 1 0 0,0 0 0 0 0,0 1-1 0 0,0-1 1 0 0,0 0 0 0 0,0 0-1 0 0,0 0 1 0 0,0 1 0 0 0,-1-1-1 0 0,1 0 1 0 0,-1 0 0 0 0,0-2 0 0 0,-5-4-13 0 0,0 0 1 0 0,0 0 0 0 0,0 1-1 0 0,-1 0 1 0 0,0 0 0 0 0,0 1-1 0 0,-1-1 1 0 0,0 2 0 0 0,0-1-1 0 0,0 1 1 0 0,-1 0 0 0 0,1 1 0 0 0,-1 0-1 0 0,0 0 1 0 0,-1 1 0 0 0,-12-3-1 0 0,4 2-20 0 0,14 3 16 0 0,0 0 0 0 0,1 0 0 0 0,-1 0 0 0 0,0 1 1 0 0,0-1-1 0 0,0 1 0 0 0,0 0 0 0 0,0 0 0 0 0,0 0 0 0 0,-4 2 1 0 0,-3 1 21 0 0,0 1 0 0 0,0 0 0 0 0,0 1 0 0 0,1 0 0 0 0,-11 7 0 0 0,18-10-182 0 0,-1 0 0 0 0,1 0 0 0 0,0 0 0 0 0,0 1 0 0 0,0-1 0 0 0,0 1 0 0 0,0 0 0 0 0,1 0 0 0 0,-1 0 0 0 0,1 0 0 0 0,0 0 0 0 0,0 1 0 0 0,0-1 0 0 0,0 0 0 0 0,0 1 0 0 0,1 0 0 0 0,0-1 0 0 0,0 1 0 0 0,0 0 0 0 0,-1 5 0 0 0,3-7-62 0 0,0-1 1 0 0,-1 1 0 0 0,1 0 0 0 0,0 0-1 0 0,0-1 1 0 0,1 1 0 0 0,-1 0 0 0 0,0-1-1 0 0,1 1 1 0 0,-1-1 0 0 0,0 0 0 0 0,1 1-1 0 0,0-1 1 0 0,-1 0 0 0 0,1 0 0 0 0,3 2-1 0 0,3 1-997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14.0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 80 1004 0 0,'-16'1'2483'0'0,"-2"-1"1153"0"0,17-1-3595 0 0,1 1 1 0 0,0-1 0 0 0,0 0-1 0 0,0 0 1 0 0,-1 0 0 0 0,1 1-1 0 0,0-1 1 0 0,0 0 0 0 0,0 0 0 0 0,0 1-1 0 0,0-1 1 0 0,1 0 0 0 0,-1 0-1 0 0,0 0 1 0 0,0 1 0 0 0,0-1-1 0 0,1 0 1 0 0,-1 0 0 0 0,0 1 0 0 0,1-1-1 0 0,-1 0 1 0 0,0 1 0 0 0,1-1-1 0 0,-1 1 1 0 0,1-1 0 0 0,-1 0-1 0 0,2 0 1 0 0,4-5 77 0 0,0 0 0 0 0,1 0 0 0 0,-1 1-1 0 0,1 0 1 0 0,0 0 0 0 0,1 1 0 0 0,-1-1 0 0 0,1 2-1 0 0,8-4 1 0 0,-15 6-94 0 0,0 1 1 0 0,1-1-1 0 0,-1 1 0 0 0,0-1 0 0 0,0 1 1 0 0,1 0-1 0 0,-1-1 0 0 0,0 1 0 0 0,0 0 0 0 0,1 0 1 0 0,-1 0-1 0 0,0 0 0 0 0,1 0 0 0 0,-1 0 1 0 0,0 0-1 0 0,0 0 0 0 0,1 1 0 0 0,-1-1 0 0 0,0 0 1 0 0,0 1-1 0 0,1-1 0 0 0,-1 1 0 0 0,0 0 1 0 0,0-1-1 0 0,0 1 0 0 0,0 0 0 0 0,0-1 0 0 0,2 3 1 0 0,0 1 6 0 0,0 0 0 0 0,-1 1 1 0 0,1-1-1 0 0,-1 0 0 0 0,0 1 1 0 0,2 6-1 0 0,-3-6-7 0 0,1-1 0 0 0,-1 0 1 0 0,1 0-1 0 0,0 0 0 0 0,0 0 1 0 0,0-1-1 0 0,1 1 0 0 0,-1 0 1 0 0,6 4-1 0 0,-1-4-52 0 0,-1 0 0 0 0,1-1-1 0 0,0 0 1 0 0,0-1 0 0 0,1 1 0 0 0,-1-1-1 0 0,1-1 1 0 0,-1 1 0 0 0,1-2 0 0 0,-1 1-1 0 0,1-1 1 0 0,14-1 0 0 0,-16 1-87 0 0,-1-1-1 0 0,0 0 1 0 0,1-1 0 0 0,-1 1-1 0 0,0-1 1 0 0,0 0 0 0 0,0 0-1 0 0,0 0 1 0 0,6-5 0 0 0,42-30-2660 0 0,-52 36 2660 0 0,56-45-3664 0 0,-40 32 2520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48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24 124 1468 0 0,'0'-6'610'0'0,"0"0"-1"0"0,1 0 1 0 0,-1 0-1 0 0,1 0 1 0 0,0 0-1 0 0,1 0 1 0 0,2-6-1 0 0,-2 7-475 0 0,1 1 0 0 0,-1 0 0 0 0,1-1 0 0 0,1 1 0 0 0,-1 0-1 0 0,0 1 1 0 0,1-1 0 0 0,0 0 0 0 0,0 1 0 0 0,0 0 0 0 0,0 0 0 0 0,0 0 0 0 0,6-2 0 0 0,-6 3-53 0 0,-1 0 0 0 0,1 0 0 0 0,-1 1 0 0 0,1-1 0 0 0,0 1 0 0 0,-1 0 0 0 0,1 0 0 0 0,0 0 0 0 0,0 1 0 0 0,4-1 0 0 0,-6 1 58 0 0,-2 0-134 0 0,0 0 1 0 0,0-1-1 0 0,1 1 0 0 0,-1 0 1 0 0,0 0-1 0 0,0 0 1 0 0,1 0-1 0 0,-1 0 1 0 0,0 0-1 0 0,0 0 0 0 0,1 0 1 0 0,-1 0-1 0 0,0 0 1 0 0,0 0-1 0 0,1 0 0 0 0,-1 0 1 0 0,0 0-1 0 0,0 0 1 0 0,1 0-1 0 0,-1 0 0 0 0,0 0 1 0 0,1 0-1 0 0,-1 0 1 0 0,0 0-1 0 0,0 0 0 0 0,1 0 1 0 0,-1 0-1 0 0,0 1 1 0 0,0-1-1 0 0,0 0 1 0 0,1 0-1 0 0,-1 0 0 0 0,0 0 1 0 0,0 1-1 0 0,0-1 1 0 0,1 0-1 0 0,-1 0 0 0 0,0 1 1 0 0,0-1-1 0 0,0 0 1 0 0,0 1-1 0 0,16 11 85 0 0,-13-10-74 0 0,-2 0 0 0 0,0 0 0 0 0,0 0 0 0 0,0 0 0 0 0,0 0 0 0 0,0 0 0 0 0,0 1 0 0 0,0-1 0 0 0,-1 0 0 0 0,1 0 0 0 0,-1 1 0 0 0,0-1 0 0 0,1 0 0 0 0,-1 0 1 0 0,0 1-1 0 0,0-1 0 0 0,-1 0 0 0 0,1 1 0 0 0,-1 2 0 0 0,-13 36 84 0 0,11-35-106 0 0,-4 13 74 0 0,-2 0 1 0 0,0-1-1 0 0,-2 0 1 0 0,1 0-1 0 0,-2-1 1 0 0,-1-1-1 0 0,0 0 1 0 0,0-1-1 0 0,-2 0 1 0 0,-19 15-1 0 0,27-28-324 0 0,12-12-1213 0 0,14-13-2824 0 0,-14 18 3023 0 0,1 0-48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48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0 230 1844 0 0,'0'0'63'0'0,"1"0"0"0"0,-1 1 0 0 0,0-1 0 0 0,1 0 0 0 0,-1 0-1 0 0,0 0 1 0 0,0 1 0 0 0,1-1 0 0 0,-1 0 0 0 0,0 0 0 0 0,1 0 0 0 0,-1 0 0 0 0,0 1-1 0 0,1-1 1 0 0,-1 0 0 0 0,0 0 0 0 0,1 0 0 0 0,-1 0 0 0 0,1 0 0 0 0,-1 0 0 0 0,0 0-1 0 0,1 0 1 0 0,-1 0 0 0 0,0 0 0 0 0,1 0 0 0 0,-1 0 0 0 0,0 0 0 0 0,1-1 0 0 0,-1 1-1 0 0,1 0 1 0 0,-1 0 0 0 0,0 0 0 0 0,0 0 0 0 0,1-1 0 0 0,-1 1 0 0 0,0 0 0 0 0,1 0-1 0 0,-1 0 1 0 0,0-1 0 0 0,0 1 0 0 0,1 0 0 0 0,-1-1 0 0 0,0 1 0 0 0,19-12 596 0 0,-11 4-453 0 0,0 1 0 0 0,0-2-1 0 0,-1 1 1 0 0,0-1-1 0 0,-1 0 1 0 0,10-17-1 0 0,4-5 274 0 0,-17 25-384 0 0,0 0 1 0 0,0-1-1 0 0,0 1 1 0 0,-1-1-1 0 0,0 0 1 0 0,0 0-1 0 0,-1 1 1 0 0,0-1-1 0 0,0-10 1 0 0,-1 15 160 0 0,0-2-15 0 0,0 4-232 0 0,0-1 1 0 0,0 1-1 0 0,1 0 1 0 0,-1-1-1 0 0,0 1 1 0 0,0 0-1 0 0,0-1 1 0 0,0 1-1 0 0,0 0 0 0 0,0-1 1 0 0,0 1-1 0 0,0 0 1 0 0,0-1-1 0 0,0 1 1 0 0,0-1-1 0 0,0 1 1 0 0,0 0-1 0 0,0-1 1 0 0,0 1-1 0 0,0 0 1 0 0,-1-1-1 0 0,1 1 0 0 0,0 0 1 0 0,0 0-1 0 0,0-1 1 0 0,0 1-1 0 0,-1 0 1 0 0,1-1-1 0 0,0 1 1 0 0,0 0-1 0 0,-1 0 1 0 0,1-1-1 0 0,-2-2 0 0 0,1 2 7 0 0,0 0-1 0 0,0 0 0 0 0,0-1 1 0 0,0 1-1 0 0,0 0 1 0 0,0 0-1 0 0,0 0 0 0 0,0 0 1 0 0,0 1-1 0 0,0-1 0 0 0,-1 0 1 0 0,-1-1-1 0 0,2 2-7 0 0,0 0 0 0 0,0 1-1 0 0,0-1 1 0 0,0 0 0 0 0,0 0-1 0 0,0 0 1 0 0,0 1 0 0 0,0-1-1 0 0,0 0 1 0 0,0 1 0 0 0,0-1-1 0 0,0 1 1 0 0,0-1 0 0 0,0 1-1 0 0,1 0 1 0 0,-1-1 0 0 0,0 1-1 0 0,0 0 1 0 0,1 0 0 0 0,-1-1-1 0 0,0 1 1 0 0,1 0 0 0 0,-1 0-1 0 0,1 0 1 0 0,-2 1 0 0 0,-5 9 38 0 0,1 1 0 0 0,0 0 1 0 0,0 0-1 0 0,1 0 0 0 0,1 1 0 0 0,0 0 1 0 0,0 0-1 0 0,2 0 0 0 0,-3 18 0 0 0,-2 125 597 0 0,7-151-614 0 0,1 1-11 0 0,1 0 0 0 0,-1-1 0 0 0,1 1 0 0 0,0-1 1 0 0,0 0-1 0 0,1 1 0 0 0,-1-1 0 0 0,1 0 0 0 0,1 0 0 0 0,5 7 0 0 0,-7-11-37 0 0,-1 0-1 0 0,1 0 1 0 0,-1 0 0 0 0,1 0-1 0 0,-1 0 1 0 0,1 0-1 0 0,0 0 1 0 0,-1-1-1 0 0,1 1 1 0 0,0-1-1 0 0,0 1 1 0 0,0-1 0 0 0,-1 0-1 0 0,1 0 1 0 0,0 0-1 0 0,0 0 1 0 0,0 0-1 0 0,-1 0 1 0 0,1 0-1 0 0,0-1 1 0 0,0 1 0 0 0,-1 0-1 0 0,1-1 1 0 0,0 0-1 0 0,0 1 1 0 0,-1-1-1 0 0,4-2 1 0 0,1 0-225 0 0,1-1-1 0 0,-1 1 1 0 0,0-1 0 0 0,0-1-1 0 0,10-8 1 0 0,-1-4-1539 0 0,-1 0 0 0 0,19-29-1 0 0,-19 24 370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49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6 109 916 0 0,'-1'0'95'0'0,"1"0"1"0"0,0 0-1 0 0,-3-2 1239 0 0,3 1-1239 0 0,-1 1 1 0 0,1 0-1 0 0,0 0 0 0 0,0-1 1 0 0,0 1-1 0 0,0 0 0 0 0,0 0 1 0 0,0-1-1 0 0,0 1 0 0 0,0 0 0 0 0,0 0 1 0 0,0-1-1 0 0,-1 1 0 0 0,1 0 1 0 0,0 0-1 0 0,1-1 0 0 0,-1 1 0 0 0,0 0 1 0 0,0-1-1 0 0,0 1 0 0 0,0 0 1 0 0,2-3 1238 0 0,-2 3-1239 0 0,0 0 0 0 0,1-1 1 0 0,-1 1-1 0 0,1 0 0 0 0,14-16 565 0 0,11-1-282 0 0,-15 8-223 0 0,2 1-1 0 0,-1 0 1 0 0,1 1 0 0 0,0 1-1 0 0,0-1 1 0 0,1 2 0 0 0,0 0-1 0 0,16-3 1 0 0,-30 8-136 0 0,1 0 0 0 0,0-1 0 0 0,0 1 1 0 0,0 0-1 0 0,-1 0 0 0 0,1 0 0 0 0,0 0 0 0 0,0 0 0 0 0,-1 1 1 0 0,1-1-1 0 0,0 0 0 0 0,0 0 0 0 0,-1 0 0 0 0,1 1 0 0 0,0-1 1 0 0,-1 0-1 0 0,1 1 0 0 0,0-1 0 0 0,-1 0 0 0 0,1 1 1 0 0,0-1-1 0 0,-1 1 0 0 0,1-1 0 0 0,-1 1 0 0 0,1-1 0 0 0,-1 1 1 0 0,1 0-1 0 0,-1-1 0 0 0,1 1 0 0 0,-1 0 0 0 0,1 1 1 0 0,-1 0 0 0 0,1 1 0 0 0,-1-1 0 0 0,0 0-1 0 0,0 0 1 0 0,0 0 0 0 0,0 0 0 0 0,0 0 0 0 0,0 0-1 0 0,-1 0 1 0 0,0 3 0 0 0,-3 8 11 0 0,-1 0 1 0 0,-9 20-1 0 0,11-27 12 0 0,-19 37 92 0 0,15-31 12 0 0,0 1 1 0 0,1 0 0 0 0,1 0-1 0 0,0 0 1 0 0,-5 23-1 0 0,10-34-134 0 0,0 0 0 0 0,0 0 0 0 0,0-1-1 0 0,0 1 1 0 0,0 0 0 0 0,1-1-1 0 0,-1 1 1 0 0,0 0 0 0 0,1-1 0 0 0,0 1-1 0 0,-1-1 1 0 0,1 1 0 0 0,0 0 0 0 0,0-1-1 0 0,0 0 1 0 0,0 1 0 0 0,0-1 0 0 0,0 0-1 0 0,0 1 1 0 0,1-1 0 0 0,-1 0-1 0 0,0 0 1 0 0,1 0 0 0 0,-1 0 0 0 0,1 0-1 0 0,-1 0 1 0 0,1-1 0 0 0,-1 1 0 0 0,1 0-1 0 0,-1-1 1 0 0,1 1 0 0 0,3-1 0 0 0,0 2-57 0 0,0-1 0 0 0,0 0 0 0 0,0 0 0 0 0,0-1 0 0 0,1 1 0 0 0,-1-1 1 0 0,0 0-1 0 0,0-1 0 0 0,0 1 0 0 0,1-1 0 0 0,8-3 0 0 0,27-11-238 0 0,-1 0-2071 0 0,1 1-1 0 0,54-10 1 0 0,-83 23 1127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50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78 1196 0 0,'0'3'966'0'0,"0"-3"-809"0"0,0 1 1 0 0,0-1-1 0 0,0 1 0 0 0,0-1 0 0 0,0 1 0 0 0,0 0 1 0 0,0-1-1 0 0,0 1 0 0 0,0-1 0 0 0,0 1 0 0 0,0-1 0 0 0,0 1 1 0 0,0-1-1 0 0,0 1 0 0 0,-1-1 0 0 0,1 1 0 0 0,0-1 1 0 0,0 1-1 0 0,-1-1 0 0 0,1 1 0 0 0,0-1 0 0 0,-1 0 1 0 0,1 1-1 0 0,0-1 0 0 0,-1 1 0 0 0,1-1 0 0 0,-1 0 1 0 0,1 1-1 0 0,-1-1 0 0 0,1 0 0 0 0,0 0 0 0 0,-1 1 0 0 0,1-1 1 0 0,-2 0-1 0 0,-10 1 3551 0 0,12 0-3683 0 0,0 0 1 0 0,0 1-1 0 0,1-1 1 0 0,-1 0 0 0 0,0 0-1 0 0,1 0 1 0 0,-1 1-1 0 0,0-1 1 0 0,1 0 0 0 0,-1 0-1 0 0,1 0 1 0 0,0 0-1 0 0,-1 0 1 0 0,1 0-1 0 0,0 0 1 0 0,0 0 0 0 0,0 0-1 0 0,-1 0 1 0 0,1-1-1 0 0,0 1 1 0 0,0 0-1 0 0,0 0 1 0 0,0-1 0 0 0,1 1-1 0 0,-1-1 1 0 0,0 1-1 0 0,0-1 1 0 0,0 1 0 0 0,0-1-1 0 0,1 0 1 0 0,-1 0-1 0 0,2 1 1 0 0,5 0 205 0 0,1 0 0 0 0,0-1-1 0 0,15 0 1 0 0,-7-1-195 0 0,256 1 722 0 0,-261-1-754 0 0,1 0-1 0 0,-1 0 1 0 0,22-7 0 0 0,-23 5 22 0 0,1 1 1 0 0,0 0 0 0 0,23-1 0 0 0,415 3 215 0 0,-424-2-251 0 0,-1 0 0 0 0,1-2 0 0 0,33-9 0 0 0,18-3-15 0 0,247-26 82 0 0,-110 28 33 0 0,42 8 4 0 0,-253 6-103 0 0,0 0 0 0 0,0 0 0 0 0,0 0 0 0 0,0 1 0 0 0,0-1 0 0 0,-1 1 0 0 0,1 0 0 0 0,0 0 0 0 0,0 0 0 0 0,4 2 0 0 0,-3-1 14 0 0,-1 0 0 0 0,1-1 0 0 0,0 0 0 0 0,0 1 0 0 0,1-1 0 0 0,5 0 0 0 0,80 8 20 0 0,106-5 0 0 0,-168-4-82 0 0,-19 0 40 0 0,0 1 0 0 0,0 0 0 0 0,0 1 1 0 0,15 4-1 0 0,24 5 31 0 0,-7-6 5 0 0,-8-1-81 0 0,37 1 0 0 0,-56-5-205 0 0,-9 1-110 0 0,1-1-1 0 0,-1 0 0 0 0,1 0 0 0 0,0 0 0 0 0,-1 0 0 0 0,1-1 0 0 0,-1 0 0 0 0,1 0 0 0 0,-1-1 0 0 0,1 1 0 0 0,-1-1 1 0 0,0-1-1 0 0,0 1 0 0 0,0-1 0 0 0,0 1 0 0 0,8-7 0 0 0,-13 8 266 0 0,1 1 0 0 0,-1-1 0 0 0,1 1 1 0 0,-1-1-1 0 0,1 0 0 0 0,-1 0 0 0 0,1 1 0 0 0,-1-1 0 0 0,0 0 0 0 0,1 1 1 0 0,-1-1-1 0 0,0 0 0 0 0,0 0 0 0 0,0 0 0 0 0,0 1 0 0 0,1-1 0 0 0,-1 0 1 0 0,0 0-1 0 0,0 0 0 0 0,-1 0 0 0 0,1 1 0 0 0,0-1 0 0 0,0 0 0 0 0,0 0 1 0 0,0 1-1 0 0,-1-1 0 0 0,1 0 0 0 0,0 0 0 0 0,-1 1 0 0 0,1-1 0 0 0,-1 0 1 0 0,0 0-1 0 0,0-2-278 0 0,-6-15-792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55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79 1676 0 0,'0'0'5937'0'0,"1"-3"-5845"0"0,0 0-61 0 0,1-1 1 0 0,-1 1 0 0 0,1-1-1 0 0,0 1 1 0 0,1 0 0 0 0,-1-1 0 0 0,0 1-1 0 0,1 1 1 0 0,0-1 0 0 0,0 0-1 0 0,-1 0 1 0 0,2 1 0 0 0,3-3-1 0 0,2-1 106 0 0,0 0 0 0 0,1 1-1 0 0,19-9 1 0 0,-28 15-125 0 0,0-1 0 0 0,0 0 0 0 0,0 1 1 0 0,0-1-1 0 0,0 1 0 0 0,0-1 0 0 0,-1 1 1 0 0,1-1-1 0 0,0 1 0 0 0,0 0 0 0 0,0 0 1 0 0,0-1-1 0 0,-1 1 0 0 0,1 0 0 0 0,0 0 0 0 0,-1 0 1 0 0,1-1-1 0 0,-1 1 0 0 0,1 0 0 0 0,-1 0 1 0 0,1 0-1 0 0,-1 1 0 0 0,1-1-1 0 0,-1 2-2 0 0,0 0 0 0 0,0 0-1 0 0,0 0 1 0 0,0 0 0 0 0,0 1-1 0 0,0-1 1 0 0,-1 0 0 0 0,1 0-1 0 0,-1 0 1 0 0,0 0 0 0 0,0 0-1 0 0,-3 5 1 0 0,2-2 12 0 0,-5 15 20 0 0,-1 0 1 0 0,-1-1-1 0 0,-1 0 0 0 0,0 0 1 0 0,-16 20-1 0 0,10-20 134 0 0,16-19-75 0 0,2 0-87 0 0,1-1 0 0 0,0 0 0 0 0,0 0 1 0 0,0 0-1 0 0,0 0 0 0 0,0 0 0 0 0,-1-1 1 0 0,1 1-1 0 0,5-2 0 0 0,2 0 31 0 0,31 2 154 0 0,-39 0-202 0 0,0 1 1 0 0,-1-1-1 0 0,1 0 1 0 0,0 1-1 0 0,-1-1 1 0 0,1 1-1 0 0,-1 0 1 0 0,1-1-1 0 0,-1 1 1 0 0,1 0-1 0 0,-1 0 1 0 0,0 0-1 0 0,1 0 1 0 0,0 2-1 0 0,3 0-4 0 0,-2-1 14 0 0,0 0-1 0 0,0 0 1 0 0,0 1 0 0 0,0-1 0 0 0,-1 0 0 0 0,0 1-1 0 0,1 0 1 0 0,-1 0 0 0 0,0-1 0 0 0,0 1 0 0 0,0 0-1 0 0,-1 1 1 0 0,1-1 0 0 0,-1 0 0 0 0,1 0 0 0 0,-1 1-1 0 0,0-1 1 0 0,-1 0 0 0 0,1 1 0 0 0,0-1-1 0 0,-1 1 1 0 0,0 0 0 0 0,0-1 0 0 0,0 1 0 0 0,0-1-1 0 0,-1 1 1 0 0,1-1 0 0 0,-1 1 0 0 0,-2 6 0 0 0,-2 4 30 0 0,0 0-1 0 0,-2 0 1 0 0,1 0 0 0 0,-2-1 0 0 0,-12 19 0 0 0,14-24 37 0 0,-2 0 0 0 0,1 0 0 0 0,-1-1 0 0 0,0 0 0 0 0,0-1 0 0 0,-1 1 0 0 0,0-2 0 0 0,0 1 0 0 0,0-1 0 0 0,-1-1 0 0 0,1 1-1 0 0,-1-2 1 0 0,0 1 0 0 0,-1-1 0 0 0,1-1 0 0 0,0 0 0 0 0,-16 1 0 0 0,29-17-4529 0 0,33-12 499 0 0,-12 12 2671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56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97 1388 0 0,'0'0'74'0'0,"0"0"0"0"0,0 0 0 0 0,-1 0-1 0 0,1 0 1 0 0,0 0 0 0 0,0 0 0 0 0,-1 0 0 0 0,1 0-1 0 0,0 0 1 0 0,0 0 0 0 0,-1 0 0 0 0,1 0 0 0 0,0 0 0 0 0,0-1-1 0 0,0 1 1 0 0,-1 0 0 0 0,1 0 0 0 0,0 0 0 0 0,0 0 0 0 0,0 0-1 0 0,0-1 1 0 0,-1 1 0 0 0,1 0 0 0 0,0 0 0 0 0,0 0-1 0 0,0-1 1 0 0,0 1 0 0 0,0 0 0 0 0,0 0 0 0 0,0 0 0 0 0,-1-1-1 0 0,1 1 1 0 0,0 0 0 0 0,0 0 0 0 0,0-1 0 0 0,0 1-1 0 0,0 0 1 0 0,0-1 0 0 0,3-12 1534 0 0,11-15-371 0 0,-12 25-1027 0 0,1-1-101 0 0,0 0-1 0 0,0 0 1 0 0,1 0 0 0 0,-1 0-1 0 0,1 1 1 0 0,0 0 0 0 0,0 0-1 0 0,0 0 1 0 0,0 0 0 0 0,1 0-1 0 0,-1 1 1 0 0,1 0 0 0 0,5-2-1 0 0,-8 3 239 0 0,13 17-87 0 0,-13-13-245 0 0,-1 0 0 0 0,1 1 1 0 0,-1-1-1 0 0,0 0 0 0 0,0 1 1 0 0,-1-1-1 0 0,1 0 1 0 0,-1 1-1 0 0,1-1 0 0 0,-1 1 1 0 0,-1 6-1 0 0,1 1 11 0 0,1 9 17 0 0,0 0 0 0 0,-2 0 0 0 0,-1 0 0 0 0,0 0 0 0 0,-1 0 0 0 0,-6 20 0 0 0,-5 11-59 0 0,10-31 47 0 0,-1-1 0 0 0,-1 1-1 0 0,0-1 1 0 0,-2 0 0 0 0,0-1-1 0 0,-1 0 1 0 0,-21 31 0 0 0,8-19 28 0 0,16-20-29 0 0,-1 0-1 0 0,0-1 0 0 0,-1 0 0 0 0,0-1 0 0 0,0 1 0 0 0,-17 12 0 0 0,24-20-8 0 0,0-1 1 0 0,0 1-1 0 0,0 0 0 0 0,0-1 0 0 0,0 1 0 0 0,0-1 1 0 0,0 1-1 0 0,0-1 0 0 0,0 0 0 0 0,0 1 0 0 0,0-1 1 0 0,0 0-1 0 0,0 1 0 0 0,0-1 0 0 0,0 0 0 0 0,0 0 0 0 0,0 0 1 0 0,0 0-1 0 0,0 0 0 0 0,0 0 0 0 0,0-1 0 0 0,-1 1 1 0 0,1 0-1 0 0,-2-1 0 0 0,3 0-12 0 0,-1-1 0 0 0,0 1 0 0 0,1 0-1 0 0,-1-1 1 0 0,1 1 0 0 0,0 0 0 0 0,-1-1 0 0 0,1 1 0 0 0,0 0 0 0 0,0-1-1 0 0,0 1 1 0 0,0-1 0 0 0,0 1 0 0 0,0-1 0 0 0,0 1 0 0 0,0 0 0 0 0,1-1-1 0 0,-1 1 1 0 0,0 0 0 0 0,1-1 0 0 0,-1 1 0 0 0,2-3 0 0 0,22-51 95 0 0,-22 49-102 0 0,1 1-1 0 0,0 0 1 0 0,0 1 0 0 0,0-1 0 0 0,1 0-1 0 0,0 1 1 0 0,-1 0 0 0 0,9-7 0 0 0,-12 11 4 0 0,1-1 1 0 0,-1 1-1 0 0,1 0 1 0 0,-1 0-1 0 0,1 0 1 0 0,0 0 0 0 0,-1-1-1 0 0,1 1 1 0 0,-1 0-1 0 0,1 0 1 0 0,-1 0-1 0 0,1 0 1 0 0,-1 0-1 0 0,1 0 1 0 0,0 1-1 0 0,-1-1 1 0 0,1 0-1 0 0,-1 0 1 0 0,1 0 0 0 0,-1 0-1 0 0,1 1 1 0 0,-1-1-1 0 0,1 0 1 0 0,-1 1-1 0 0,1-1 1 0 0,-1 0-1 0 0,0 1 1 0 0,1-1-1 0 0,-1 0 1 0 0,1 1 0 0 0,-1-1-1 0 0,0 1 1 0 0,1 0-1 0 0,13 21 77 0 0,-10-13-81 0 0,73 127-380 0 0,-76-135 249 0 0,-1 0 0 0 0,1 0 0 0 0,0 0 0 0 0,-1 0 0 0 0,1 0 0 0 0,0 0 0 0 0,0 0 0 0 0,0-1 0 0 0,0 1 0 0 0,0 0 0 0 0,-1 0 0 0 0,1-1 0 0 0,1 1 0 0 0,-1-1 0 0 0,0 1 0 0 0,0-1 0 0 0,0 1 0 0 0,0-1 0 0 0,0 0 0 0 0,0 1 0 0 0,1-1 0 0 0,-1 0 0 0 0,0 0 0 0 0,0 0 0 0 0,0 0 0 0 0,1 0 1 0 0,0 0-1 0 0,2-1-481 0 0,-1 0 0 0 0,1 0 0 0 0,0 0 0 0 0,-1-1 1 0 0,0 1-1 0 0,7-5 0 0 0,10-7-655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56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0 1236 0 0,'9'4'4597'0'0,"-6"17"-3921"0"0,0-1 1 0 0,-2 1 0 0 0,0 0 0 0 0,-2 29-1 0 0,-1-3-244 0 0,-10 20 2 0 0,12-63-407 0 0,-1 0 0 0 0,0-1 0 0 0,0 1 0 0 0,0-1 0 0 0,0 1 0 0 0,-1-1 0 0 0,-3 6 0 0 0,-5 19-898 0 0,12-12-2696 0 0,2-24 930 0 0,0 1 1378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56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0 1120 0 0,'-11'18'4703'0'0,"3"5"-4116"0"0,0 1 1 0 0,2 0 0 0 0,0 1 0 0 0,2-1-1 0 0,-3 39 1 0 0,4-30-212 0 0,-12 188 859 0 0,15-217-1338 0 0,0 1 0 0 0,1-1-1 0 0,-1 1 1 0 0,1 0-1 0 0,0-1 1 0 0,0 0 0 0 0,0 1-1 0 0,1-1 1 0 0,-1 0 0 0 0,1 1-1 0 0,0-1 1 0 0,0 0-1 0 0,1 0 1 0 0,-1-1 0 0 0,1 1-1 0 0,0 0 1 0 0,6 5 0 0 0,-9-9-75 0 0,1 0 1 0 0,0 0-1 0 0,-1 0 1 0 0,1 1 0 0 0,0-1-1 0 0,-1 0 1 0 0,1 0-1 0 0,0 0 1 0 0,-1 0 0 0 0,1 0-1 0 0,0-1 1 0 0,-1 1-1 0 0,1 0 1 0 0,0 0 0 0 0,-1 0-1 0 0,1 0 1 0 0,0-1 0 0 0,-1 1-1 0 0,1 0 1 0 0,-1-1-1 0 0,1 1 1 0 0,0-1 0 0 0,-1 1-1 0 0,1 0 1 0 0,-1-1-1 0 0,1 1 1 0 0,-1-1 0 0 0,1 1-1 0 0,-1-1 1 0 0,0 0-1 0 0,1 1 1 0 0,-1-1 0 0 0,0 1-1 0 0,1-2 1 0 0,3-5-1006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57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11 115 1504 0 0,'-11'3'3753'0'0,"23"-12"-2075"0"0,23-13-804 0 0,-8 10-579 0 0,0 1-1 0 0,1 1 0 0 0,0 1 1 0 0,0 2-1 0 0,46-6 1 0 0,-8 0-1384 0 0,-35 4-4200 0 0,-25 7 3815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7:57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1896 0 0,'1'-7'4206'0'0,"-1"7"-4098"0"0,14-9 1678 0 0,25-9-1542 0 0,-28 13 203 0 0,-5 2-285 0 0,1 0 0 0 0,0 1 1 0 0,-1-1-1 0 0,1 1 0 0 0,0 0 0 0 0,0 1 0 0 0,9-2 0 0 0,-14 3-74 0 0,0 4-14 0 0,-1-3-63 0 0,0 1 1 0 0,0 0 0 0 0,0-1-1 0 0,-1 1 1 0 0,1 0-1 0 0,0 0 1 0 0,-1-1 0 0 0,0 1-1 0 0,1 0 1 0 0,-1 0 0 0 0,0 0-1 0 0,0 0 1 0 0,0 0 0 0 0,0 0-1 0 0,0-1 1 0 0,0 1 0 0 0,-1 0-1 0 0,1 0 1 0 0,-1 0 0 0 0,1 0-1 0 0,-1-1 1 0 0,0 1-1 0 0,0 0 1 0 0,1-1 0 0 0,-1 1-1 0 0,0 0 1 0 0,-1-1 0 0 0,1 1-1 0 0,-2 1 1 0 0,-85 125 236 0 0,87-128-242 0 0,1 1 1 0 0,0 0-1 0 0,-1-1 0 0 0,1 1 1 0 0,-1 0-1 0 0,1-1 0 0 0,0 1 1 0 0,-1 0-1 0 0,1-1 0 0 0,0 1 1 0 0,0 0-1 0 0,0 0 0 0 0,-1-1 0 0 0,1 1 1 0 0,0 0-1 0 0,0 0 0 0 0,0-1 1 0 0,0 1-1 0 0,0 0 0 0 0,1 0 1 0 0,-1-1-1 0 0,0 1 0 0 0,0 0 1 0 0,0 0-1 0 0,1-1 0 0 0,-1 1 1 0 0,0 0-1 0 0,1-1 0 0 0,-1 2 1 0 0,2-1 2 0 0,-1 0 0 0 0,1 0 1 0 0,-1 0-1 0 0,1 0 1 0 0,-1 0-1 0 0,1 0 1 0 0,-1 0-1 0 0,1-1 1 0 0,0 1-1 0 0,-1 0 1 0 0,1-1-1 0 0,2 1 0 0 0,9 1 58 0 0,0-1 0 0 0,23 0 0 0 0,-30-1-27 0 0,0 0-46 0 0,1 0 0 0 0,0-1 1 0 0,0 0-1 0 0,-1 0 0 0 0,1-1 0 0 0,11-4 1 0 0,28-6-317 0 0,-32 10 210 0 0,36-7-1938 0 0,-47 8 1728 0 0,0 1 0 0 0,0-1-1 0 0,1-1 1 0 0,-1 1-1 0 0,0 0 1 0 0,0-1 0 0 0,0 1-1 0 0,0-1 1 0 0,-1 0 0 0 0,1 0-1 0 0,3-3 1 0 0,-4-3-812 0 0,-2 0-20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14.4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 3 848 0 0,'0'-1'64'0'0,"0"1"-1"0"0,0 0 1 0 0,0 0 0 0 0,0 0-1 0 0,0 0 1 0 0,0 0 0 0 0,1 0-1 0 0,-1-1 1 0 0,0 1 0 0 0,0 0-1 0 0,0 0 1 0 0,0 0 0 0 0,0 0-1 0 0,1 0 1 0 0,-1 0 0 0 0,0 0-1 0 0,0 0 1 0 0,0 0 0 0 0,1 0-1 0 0,-1 0 1 0 0,0 0 0 0 0,0 0-1 0 0,0 0 1 0 0,0 0 0 0 0,1 0-1 0 0,-1 0 1 0 0,0 0 0 0 0,0 0-1 0 0,0 0 1 0 0,1 0 0 0 0,-1 0-1 0 0,0 0 1 0 0,0 0 0 0 0,0 0-1 0 0,0 0 1 0 0,0 1 0 0 0,1-1-1 0 0,-1 0 1 0 0,0 0-1 0 0,0 0 1 0 0,0 0 0 0 0,0 0-1 0 0,5 11 1412 0 0,-3 10 19 0 0,-1 10-797 0 0,-3 0 1 0 0,0-1 0 0 0,-9 41-1 0 0,5-41-803 0 0,1 0 1 0 0,2 1-1 0 0,1-1 0 0 0,2 38 0 0 0,0-41-2272 0 0,3-23-537 0 0,13 5 1529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03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20 1676 0 0,'0'0'3937'0'0,"0"-4"-3449"0"0,0-12 2878 0 0,2 19-3235 0 0,-2 0-114 0 0,0-1 1 0 0,1 0 0 0 0,-1 0 0 0 0,0 0-1 0 0,0 0 1 0 0,-1 1 0 0 0,1-1 0 0 0,0 0-1 0 0,-1 0 1 0 0,1 0 0 0 0,-1 0 0 0 0,0 0-1 0 0,1 0 1 0 0,-1 0 0 0 0,0 0-1 0 0,0 0 1 0 0,-1 0 0 0 0,-1 2 0 0 0,-33 48 151 0 0,23-34-127 0 0,-26 41 172 0 0,4 1 1 0 0,2 2-1 0 0,3 2 1 0 0,2 0-1 0 0,-33 121 1 0 0,49-133-120 0 0,3 1-1 0 0,2 0 1 0 0,2 1 0 0 0,2 56-1 0 0,3-96-140 0 0,1 0-1 0 0,0-1 0 0 0,1 1 0 0 0,0-1 0 0 0,1 1 0 0 0,8 20 0 0 0,-3-9-98 0 0,-6-17-4 0 0,2 1-1 0 0,-1-1 1 0 0,1 1 0 0 0,0-1-1 0 0,1 0 1 0 0,0-1-1 0 0,0 1 1 0 0,1-1 0 0 0,0 0-1 0 0,0 0 1 0 0,0-1-1 0 0,9 7 1 0 0,-10-9-377 0 0,1-1 0 0 0,-1 1-1 0 0,1-1 1 0 0,0 0 0 0 0,0 0 0 0 0,0-1-1 0 0,0 0 1 0 0,0 0 0 0 0,1 0 0 0 0,-1-1 0 0 0,7 1-1 0 0,-2-2-737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03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1 216 1664 0 0,'-1'4'1435'0'0,"1"-7"-358"0"0,9-13-209 0 0,150-165 929 0 0,-147 163-1161 0 0,-11 17-269 0 0,-2 4-64 0 0,-1 6-149 0 0,-47 132 373 0 0,-29 152-514 0 0,71-251-909 0 0,7-25-3571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04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2312 0 0,'4'1'1144'0'0,"0"3"-164"0"0,0 0-112 0 0,0-2-115 0 0,5 2-129 0 0,-5 0-24 0 0,6-2-48 0 0,0 0-64 0 0,15 4-120 0 0,-2-6-268 0 0,2 0-272 0 0,6 0 20 0 0,-3 2-948 0 0,-13-2-272 0 0,30-22-37 0 0,-20 13 133 0 0,-4-3 36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04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35 169 1100 0 0,'0'0'1484'0'0,"4"0"-872"0"0,10 0-107 0 0,-11 0 856 0 0,1 0-1037 0 0,22 3 40 0 0,-24-3-342 0 0,-1 1 0 0 0,1-1-1 0 0,1 1 1 0 0,-1-1 0 0 0,0 0 0 0 0,0 0-1 0 0,0 0 1 0 0,0 0 0 0 0,0 0 0 0 0,0 0-1 0 0,0-1 1 0 0,0 1 0 0 0,0-1 0 0 0,0 1-1 0 0,0-1 1 0 0,0 0 0 0 0,-1 0 0 0 0,1 0-1 0 0,0 0 1 0 0,0 0 0 0 0,-1 0 0 0 0,1 0-1 0 0,0 0 1 0 0,-1-1 0 0 0,1 1 0 0 0,-1-1-1 0 0,2-1 1 0 0,4-5 114 0 0,0 0 0 0 0,0-1-1 0 0,-1 1 1 0 0,0-1 0 0 0,0-1 0 0 0,-1 1-1 0 0,0-1 1 0 0,-1 0 0 0 0,6-20 0 0 0,-9 29 34 0 0,-5-21 94 0 0,2 20-251 0 0,1 0 0 0 0,-1 1 0 0 0,0-1 0 0 0,0 0 0 0 0,1 1 0 0 0,-1-1 0 0 0,0 1 0 0 0,-1 0 0 0 0,1 0 0 0 0,0 0 0 0 0,0 0 0 0 0,0 0 0 0 0,-1 0 0 0 0,1 1-1 0 0,0-1 1 0 0,-1 1 0 0 0,1-1 0 0 0,0 1 0 0 0,-1 0 0 0 0,1 0 0 0 0,-1 0 0 0 0,1 0 0 0 0,-1 1 0 0 0,1-1 0 0 0,0 1 0 0 0,-1-1 0 0 0,1 1 0 0 0,0 0 0 0 0,0 0 0 0 0,-1 0 0 0 0,1 0 0 0 0,0 0 0 0 0,0 0 0 0 0,0 1 0 0 0,-2 1 0 0 0,-6 7 27 0 0,0-1-1 0 0,0 2 1 0 0,1 0 0 0 0,1 0 0 0 0,0 0-1 0 0,1 1 1 0 0,0 0 0 0 0,0 0-1 0 0,1 1 1 0 0,1 0 0 0 0,-4 14-1 0 0,2-1 78 0 0,2 1 1 0 0,0 0-1 0 0,2 0 0 0 0,0 47 0 0 0,4-69-121 0 0,0 0 0 0 0,0 0-1 0 0,0 0 1 0 0,1 0 0 0 0,-1 0 0 0 0,1 0 0 0 0,1-1-1 0 0,-1 1 1 0 0,0 0 0 0 0,1-1 0 0 0,0 0-1 0 0,0 0 1 0 0,1 0 0 0 0,-1 0 0 0 0,1 0-1 0 0,-1 0 1 0 0,1-1 0 0 0,0 0 0 0 0,1 0-1 0 0,-1 0 1 0 0,1 0 0 0 0,-1-1 0 0 0,1 0-1 0 0,0 0 1 0 0,-1 0 0 0 0,1 0 0 0 0,0-1-1 0 0,0 0 1 0 0,8 1 0 0 0,-1-2-197 0 0,0-1 0 0 0,0-1 1 0 0,0 0-1 0 0,0-1 0 0 0,-1 0 0 0 0,1-1 1 0 0,-1 0-1 0 0,13-6 0 0 0,-2-2-1021 0 0,0-1 1 0 0,-1 0-1 0 0,21-18 1 0 0,-21 17-75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05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0 888 0 0,'-7'25'4318'0'0,"2"-3"-3565"0"0,-30 80 598 0 0,18-52-767 0 0,-34 75 0 0 0,5-24-1819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05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1988 0 0,'-1'0'139'0'0,"0"1"0"0"0,1 0 0 0 0,-1-1 0 0 0,1 1 0 0 0,-1 0 0 0 0,1-1 1 0 0,-1 1-1 0 0,1 0 0 0 0,-1 0 0 0 0,1-1 0 0 0,0 1 0 0 0,-1 0 0 0 0,1 0 0 0 0,0 0 0 0 0,0-1 0 0 0,0 1 0 0 0,0 0 0 0 0,-1 0 0 0 0,1 0 0 0 0,0 0 0 0 0,1 0 0 0 0,-1 0 0 0 0,0-1 0 0 0,0 1 0 0 0,0 0 0 0 0,0 0 0 0 0,1 0 1 0 0,-1 0-1 0 0,1 0 0 0 0,11 32 547 0 0,-9-26-411 0 0,12 27 64 0 0,0 0 0 0 0,2-2 0 0 0,2 0 0 0 0,33 44 0 0 0,-35-51-521 0 0,-13-19 24 0 0,0 0 0 0 0,0 1 0 0 0,1-2 0 0 0,0 1 0 0 0,8 8 0 0 0,-10-12-245 0 0,0-1-1 0 0,-1 1 1 0 0,1 0 0 0 0,0-1-1 0 0,0 0 1 0 0,-1 0 0 0 0,1 1-1 0 0,0-2 1 0 0,1 1-1 0 0,3 1 1 0 0,0-2-926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05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26 102 1004 0 0,'-7'40'3879'0'0,"0"-5"-3231"0"0,0 197 2016 0 0,8-154-2282 0 0,-1-63-336 0 0,0-1 0 0 0,2 1 0 0 0,0-1 0 0 0,0 0-1 0 0,5 15 1 0 0,-2-10 4 0 0,-1 0 1 0 0,3 28-1 0 0,15 194 562 0 0,-15-205-721 0 0,-7-34-4 0 0,-3 0-194 0 0,3-2 297 0 0,0 0 1 0 0,0 1-1 0 0,0-1 1 0 0,-1 0 0 0 0,1 0-1 0 0,0 0 1 0 0,0 1-1 0 0,-1-1 1 0 0,1 0 0 0 0,0 0-1 0 0,-1 0 1 0 0,1 0 0 0 0,0 0-1 0 0,-1 1 1 0 0,1-1-1 0 0,0 0 1 0 0,0 0 0 0 0,-1 0-1 0 0,1 0 1 0 0,0 0 0 0 0,-1 0-1 0 0,1 0 1 0 0,0 0-1 0 0,-1 0 1 0 0,1 0 0 0 0,0 0-1 0 0,-1 0 1 0 0,1-1-1 0 0,0 1 1 0 0,-1 0 0 0 0,1 0-1 0 0,0 0 1 0 0,0 0 0 0 0,-1 0-1 0 0,1-1 1 0 0,0 1-1 0 0,0 0 1 0 0,-1 0 0 0 0,1-1-1 0 0,0 1 1 0 0,0 0 0 0 0,-1 0-1 0 0,1-1 1 0 0,0 1-1 0 0,0 0 1 0 0,0 0 0 0 0,0-1-1 0 0,-1 1 1 0 0,1 0 0 0 0,0-1-1 0 0,-10-28-240 0 0,-2-39 54 0 0,12 67 192 0 0,-16-365-618 0 0,17 344 670 0 0,0 0 1 0 0,2-1 0 0 0,7-26 0 0 0,4-26 168 0 0,-11 52-95 0 0,1 1-1 0 0,1-1 0 0 0,1 1 0 0 0,1 0 1 0 0,17-37-1 0 0,-19 50-66 0 0,0-1 0 0 0,0 1 0 0 0,1 1 0 0 0,0-1-1 0 0,1 1 1 0 0,-1 0 0 0 0,2 0 0 0 0,-1 1 0 0 0,1 0 0 0 0,0 1 0 0 0,0-1 0 0 0,1 2 0 0 0,0-1 0 0 0,17-7 0 0 0,-23 12-35 0 0,-1 0 1 0 0,1 0-1 0 0,-1 1 1 0 0,1-1-1 0 0,-1 1 1 0 0,1 0-1 0 0,-1-1 0 0 0,1 1 1 0 0,-1 0-1 0 0,1 1 1 0 0,0-1-1 0 0,-1 0 1 0 0,1 1-1 0 0,-1-1 1 0 0,0 1-1 0 0,1 0 0 0 0,-1 0 1 0 0,1 0-1 0 0,-1 0 1 0 0,0 0-1 0 0,0 1 1 0 0,0-1-1 0 0,0 1 1 0 0,0-1-1 0 0,0 1 0 0 0,0 0 1 0 0,0-1-1 0 0,0 1 1 0 0,-1 0-1 0 0,1 0 1 0 0,-1 1-1 0 0,0-1 1 0 0,1 0-1 0 0,-1 0 0 0 0,1 4 1 0 0,1-1 1 0 0,-1 1-1 0 0,0 0 1 0 0,0 0 0 0 0,-1 0 0 0 0,0 0 0 0 0,0 0-1 0 0,0 0 1 0 0,0 0 0 0 0,-1 0 0 0 0,0 1 0 0 0,-1-1-1 0 0,1 0 1 0 0,-1 0 0 0 0,-3 11 0 0 0,-4 4 4 0 0,0 0 0 0 0,-1-1 1 0 0,-1-1-1 0 0,-1 0 1 0 0,0 0-1 0 0,-21 24 0 0 0,11-22 105 0 0,0-1 0 0 0,-2-1-1 0 0,0 0 1 0 0,-1-2 0 0 0,-1-1-1 0 0,-40 19 1 0 0,65-35-276 0 0,-3-12-997 0 0,2 10 946 0 0,1 1-1 0 0,0 0 0 0 0,-1 0 0 0 0,1 0 0 0 0,0-1 0 0 0,0 1 0 0 0,-1 0 0 0 0,1 0 1 0 0,0-1-1 0 0,0 1 0 0 0,0 0 0 0 0,1 0 0 0 0,-1-1 0 0 0,1-1 0 0 0,3-24-3796 0 0,-4 16 2825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10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63 2064 0 0,'0'0'3961'0'0,"2"-6"-3757"0"0,-1 4-157 0 0,1-7 231 0 0,1 1 0 0 0,-1-1 0 0 0,-1 0 0 0 0,1-10-1 0 0,-2 19-247 0 0,-1 0-1 0 0,1 0 0 0 0,0 0 0 0 0,0 0 1 0 0,-1 0-1 0 0,1 0 0 0 0,0 0 0 0 0,0 0 0 0 0,-1 0 1 0 0,1 0-1 0 0,0 0 0 0 0,0 0 0 0 0,-1 0 1 0 0,1 0-1 0 0,0 0 0 0 0,0 0 0 0 0,-1 0 1 0 0,1 0-1 0 0,0 0 0 0 0,0 0 0 0 0,0 0 1 0 0,-1 1-1 0 0,1-1 0 0 0,0 0 0 0 0,0 0 0 0 0,0 0 1 0 0,-1 0-1 0 0,1 1 0 0 0,0-1 0 0 0,0 0 1 0 0,0 0-1 0 0,0 0 0 0 0,-1 1 0 0 0,1-1 1 0 0,0 0-1 0 0,0 0 0 0 0,0 0 0 0 0,0 1 0 0 0,0-1 1 0 0,0 0-1 0 0,0 1 0 0 0,-11 14 206 0 0,-24 65 46 0 0,3 1 1 0 0,-37 146 0 0 0,56-189-241 0 0,10-32-24 0 0,0 1 0 0 0,1-1-1 0 0,0 1 1 0 0,0 0 0 0 0,0 0 0 0 0,0 10 0 0 0,2-17-13 0 0,43 5-36 0 0,-39-5 32 0 0,-1 0 0 0 0,1 1 0 0 0,-1-1 0 0 0,1 1 0 0 0,-1 0 0 0 0,0 0 0 0 0,1 0 0 0 0,-1 1 0 0 0,0-1 0 0 0,0 1 0 0 0,0 0 0 0 0,0 0 0 0 0,0 0 0 0 0,0 0 0 0 0,-1 0 0 0 0,1 1 0 0 0,-1-1 0 0 0,1 1 0 0 0,-1 0 0 0 0,0 0 0 0 0,0-1 0 0 0,0 1 0 0 0,-1 1 0 0 0,3 4 0 0 0,2 5 14 0 0,-1 0-1 0 0,-1 1 1 0 0,0 0 0 0 0,3 19-1 0 0,-5-23-3 0 0,-1-1-1 0 0,-1 1 1 0 0,0-1 0 0 0,0 1-1 0 0,-1 0 1 0 0,0-1-1 0 0,-3 14 1 0 0,-24 62 51 0 0,16-49-59 0 0,-67 174 573 0 0,64-173-364 0 0,-11 41-1 0 0,22-60-129 0 0,1 0-1 0 0,1 1 1 0 0,0 33-1 0 0,0-13-20 0 0,3-29-64 0 0,-1 0-1 0 0,2 0 0 0 0,-1 0 0 0 0,2 0 0 0 0,-1 0 0 0 0,1 0 0 0 0,0-1 0 0 0,1 1 0 0 0,0-1 1 0 0,1 0-1 0 0,0 0 0 0 0,7 10 0 0 0,-7-12-59 0 0,-4-4-85 0 0,1 0 1 0 0,0-1-1 0 0,0 1 1 0 0,1-1-1 0 0,-1 1 0 0 0,0-1 1 0 0,1 0-1 0 0,-1 1 1 0 0,5 1-1 0 0,15 3-3820 0 0,-2-7-11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10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1120 0 0,'-1'0'294'0'0,"0"0"0"0"0,0 0-1 0 0,-1 0 1 0 0,1 0 0 0 0,0 0 0 0 0,0 1 0 0 0,-1-1-1 0 0,1 0 1 0 0,0 0 0 0 0,0 1 0 0 0,0-1 0 0 0,0 1-1 0 0,0-1 1 0 0,-1 1 0 0 0,1-1 0 0 0,0 1 0 0 0,0 0-1 0 0,0-1 1 0 0,3 7 2076 0 0,14-6-1634 0 0,146-5-949 0 0,-111 4-6564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30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36 1532 0 0,'0'16'518'0'0,"0"-12"885"0"0,0-1-980 0 0,0 0-321 0 0,-1 0-1 0 0,0 0 1 0 0,0 0-1 0 0,0-1 1 0 0,-1 1-1 0 0,1 0 1 0 0,-1 0-1 0 0,1-1 1 0 0,-1 1-1 0 0,0-1 1 0 0,0 1-1 0 0,-3 2 1 0 0,0 0-92 0 0,4-2 129 0 0,-1 0-1 0 0,1 0 0 0 0,0 0 0 0 0,0 0 1 0 0,0 1-1 0 0,0-1 0 0 0,1 0 1 0 0,-1 1-1 0 0,1-1 0 0 0,0 0 0 0 0,0 1 1 0 0,0 5-1 0 0,0 1 111 0 0,-2 8-37 0 0,1 0 0 0 0,1 0 0 0 0,1 0-1 0 0,0 0 1 0 0,1 0 0 0 0,1 0 0 0 0,1-1 0 0 0,11 33 0 0 0,-14-47-190 0 0,1 1 1 0 0,-1 0-1 0 0,1-1 0 0 0,0 1 0 0 0,0-1 0 0 0,0 0 1 0 0,0 0-1 0 0,1 0 0 0 0,-1 0 0 0 0,1 0 1 0 0,0 0-1 0 0,0 0 0 0 0,0-1 0 0 0,0 0 0 0 0,0 1 1 0 0,1-1-1 0 0,-1 0 0 0 0,1-1 0 0 0,-1 1 0 0 0,1-1 1 0 0,0 1-1 0 0,5 0 0 0 0,6 1 26 0 0,0-1 1 0 0,0-1-1 0 0,0 0 0 0 0,22-2 0 0 0,-8 0-4 0 0,-15 0-44 0 0,-1-1 1 0 0,1-1-1 0 0,-1 0 0 0 0,0-1 1 0 0,0-1-1 0 0,0 0 1 0 0,-1 0-1 0 0,18-12 1 0 0,4 1 8 0 0,-27 12-2 0 0,1 0 0 0 0,-1 0-1 0 0,0-1 1 0 0,0 0 0 0 0,-1 0 0 0 0,1 0 0 0 0,-1-1-1 0 0,0 0 1 0 0,0 0 0 0 0,-1-1 0 0 0,0 0 0 0 0,8-13-1 0 0,-8 10 1 0 0,-1 0 0 0 0,0 0 0 0 0,0-1-1 0 0,-1 1 1 0 0,-1-1 0 0 0,0 0 0 0 0,0 0-1 0 0,-1 0 1 0 0,0-17 0 0 0,-1 22 10 0 0,-1-1 1 0 0,1 0-1 0 0,-1 1 0 0 0,-1-1 1 0 0,1 0-1 0 0,-1 1 0 0 0,0 0 1 0 0,-1-1-1 0 0,1 1 0 0 0,-1 0 1 0 0,-1 0-1 0 0,1 1 0 0 0,-1-1 1 0 0,0 1-1 0 0,0-1 0 0 0,0 1 1 0 0,-1 0-1 0 0,0 1 0 0 0,-8-7 1 0 0,9 8-9 0 0,0 0 0 0 0,-1 0 0 0 0,1 1 0 0 0,-1-1 0 0 0,1 1 0 0 0,-1 0 0 0 0,0 0 0 0 0,0 1 0 0 0,0-1 1 0 0,0 1-1 0 0,-1 0 0 0 0,1 1 0 0 0,0-1 0 0 0,0 1 0 0 0,0 0 0 0 0,-1 0 0 0 0,-7 2 0 0 0,-2 1-14 0 0,0 1-1 0 0,0 0 0 0 0,0 1 0 0 0,-22 12 0 0 0,17-7-99 0 0,0 0 0 0 0,-20 14 0 0 0,33-19-385 0 0,1-1 0 0 0,1 1 0 0 0,-1 0 0 0 0,1 1 0 0 0,-1-1 0 0 0,2 1 0 0 0,-1 0 0 0 0,1 0 0 0 0,-1 1 0 0 0,-2 7 0 0 0,5-8-808 0 0,1-3 51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14.8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 59 1388 0 0,'-3'18'774'0'0,"0"1"0"0"0,1 0-1 0 0,1 0 1 0 0,1 27 0 0 0,1-12-124 0 0,0-22-533 0 0,1 0 1 0 0,0-1-1 0 0,0 1 1 0 0,2-1 0 0 0,-1 1-1 0 0,1-1 1 0 0,1-1-1 0 0,0 1 1 0 0,0 0 0 0 0,1-1-1 0 0,1 0 1 0 0,0-1-1 0 0,0 1 1 0 0,9 8 0 0 0,-14-17-83 0 0,1 1 0 0 0,-1-1 1 0 0,0 0-1 0 0,0 0 1 0 0,1 0-1 0 0,-1 0 0 0 0,1 0 1 0 0,-1 0-1 0 0,1-1 1 0 0,-1 1-1 0 0,1-1 0 0 0,-1 0 1 0 0,5 0-1 0 0,-6 0 48 0 0,12 0 10 0 0,-8 0-93 0 0,0-1 0 0 0,-1 0-1 0 0,1 0 1 0 0,0-1 0 0 0,-1 1 0 0 0,1-1 0 0 0,-1 0-1 0 0,1-1 1 0 0,-1 1 0 0 0,0-1 0 0 0,0 0-1 0 0,0 1 1 0 0,4-6 0 0 0,6-4 79 0 0,25-30 0 0 0,-30 32-61 0 0,-1-1-1 0 0,-1 0 1 0 0,0 0-1 0 0,-1 0 1 0 0,0-1-1 0 0,0 0 1 0 0,-1 0-1 0 0,-1 0 1 0 0,0-1-1 0 0,-1 0 1 0 0,0 1-1 0 0,-1-1 1 0 0,-1 0-1 0 0,1-21 0 0 0,-2 30-3 0 0,-1-1 0 0 0,0 1-1 0 0,0-1 1 0 0,0 1-1 0 0,0 0 1 0 0,-1 0 0 0 0,0-1-1 0 0,0 1 1 0 0,0 0-1 0 0,0 0 1 0 0,0 1 0 0 0,-1-1-1 0 0,0 0 1 0 0,0 1-1 0 0,0-1 1 0 0,0 1 0 0 0,-7-5-1 0 0,5 4 13 0 0,0 0 0 0 0,0 1 0 0 0,0 0 0 0 0,0 0 0 0 0,-1 0 0 0 0,1 0 0 0 0,-1 1 0 0 0,0 0 0 0 0,0 0 0 0 0,0 1 0 0 0,0 0 0 0 0,0 0 0 0 0,-7 0 0 0 0,2 1-19 0 0,0 2 1 0 0,0-1 0 0 0,0 2 0 0 0,0-1 0 0 0,1 2 0 0 0,-1-1-1 0 0,1 1 1 0 0,0 1 0 0 0,0 0 0 0 0,0 0 0 0 0,1 1 0 0 0,-1 0-1 0 0,1 1 1 0 0,1 0 0 0 0,-1 0 0 0 0,2 1 0 0 0,-1 0 0 0 0,1 0-1 0 0,-12 18 1 0 0,18-24-114 0 0,0 0 0 0 0,0 0 0 0 0,1 1 0 0 0,-1-1 0 0 0,0 0 0 0 0,1 1 0 0 0,-1-1-1 0 0,1 5 1 0 0,-1 4-1342 0 0,0-2-2585 0 0,1-7 2789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20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17 1624 0 0,'0'0'3475'0'0,"0"-3"-3121"0"0,4-11 1988 0 0,-4 14-2314 0 0,0 0 1 0 0,1 0 0 0 0,-1 0 0 0 0,1 0 0 0 0,-1 0-1 0 0,1 0 1 0 0,-1 0 0 0 0,0 0 0 0 0,1 0 0 0 0,-1 1-1 0 0,1-1 1 0 0,-1 0 0 0 0,0 0 0 0 0,1 0 0 0 0,-1 0-1 0 0,1 1 1 0 0,-1-1 0 0 0,0 0 0 0 0,1 0 0 0 0,-1 1-1 0 0,0-1 1 0 0,0 0 0 0 0,1 1 0 0 0,-1-1 0 0 0,0 0-1 0 0,1 1 1 0 0,-1-1 0 0 0,0 0 0 0 0,0 1 0 0 0,1 0-1 0 0,-1 0-18 0 0,0 1 0 0 0,-1-1-1 0 0,1 1 1 0 0,0-1 0 0 0,0 0-1 0 0,-1 1 1 0 0,1-1-1 0 0,-1 1 1 0 0,1-1 0 0 0,-1 0-1 0 0,1 0 1 0 0,-1 1 0 0 0,0-1-1 0 0,0 0 1 0 0,0 0-1 0 0,1 0 1 0 0,-1 0 0 0 0,-2 2-1 0 0,0 0 19 0 0,-3 7 28 0 0,1-1 1 0 0,0 1-1 0 0,1 0 0 0 0,0 0 0 0 0,0 0 1 0 0,1 1-1 0 0,-4 20 0 0 0,-11 55-4 0 0,18-85-44 0 0,3 11 66 0 0,-3-11-72 0 0,0 0-1 0 0,0 1 1 0 0,0-1-1 0 0,0 0 1 0 0,1 0-1 0 0,-1 1 1 0 0,1-1-1 0 0,-1 0 1 0 0,1 0-1 0 0,-1 0 1 0 0,1 1-1 0 0,0-1 1 0 0,0 0-1 0 0,-1 0 1 0 0,1 0-1 0 0,0 0 1 0 0,0 0-1 0 0,0 0 1 0 0,0-1-1 0 0,0 1 1 0 0,0 0-1 0 0,0 0 1 0 0,0-1-1 0 0,1 1 1 0 0,-1-1-1 0 0,0 1 1 0 0,0-1-1 0 0,0 1 1 0 0,1-1-1 0 0,-1 0 1 0 0,0 0-1 0 0,2 1 1 0 0,2 0-20 0 0,0-1 0 0 0,0 1 0 0 0,0-1 0 0 0,0 0 1 0 0,0 0-1 0 0,0 0 0 0 0,0-1 0 0 0,0 0 0 0 0,0 0 1 0 0,-1 0-1 0 0,9-3 0 0 0,52-24-231 0 0,-60 25 209 0 0,5-3-97 0 0,0 0 1 0 0,-1 0-1 0 0,0-1 1 0 0,0 0-1 0 0,-1 0 0 0 0,0-1 1 0 0,0-1-1 0 0,-1 1 1 0 0,0-1-1 0 0,0 0 1 0 0,6-13-1 0 0,3-2-484 0 0,-9 13 391 0 0,0 0-1 0 0,0-1 1 0 0,-1 0-1 0 0,5-13 1 0 0,-6 12 388 0 0,-1 4 601 0 0,-12 20-216 0 0,1 5-381 0 0,0-1 0 0 0,2 2 0 0 0,-1-1 1 0 0,-5 31-1 0 0,4-15 7 0 0,-5 22 125 0 0,3 1-1 0 0,-5 81 0 0 0,12-29-3306 0 0,2-106 2887 0 0,0-1 0 0 0,0 1 0 0 0,0-1 0 0 0,0 1 0 0 0,1-1 0 0 0,-1 1 0 0 0,0-1 0 0 0,0 1 0 0 0,1-1 0 0 0,-1 1 0 0 0,0-1 0 0 0,1 0 0 0 0,-1 1 0 0 0,0-1 0 0 0,1 1 0 0 0,-1-1 0 0 0,1 0 0 0 0,-1 1 0 0 0,1-1 0 0 0,0 1 0 0 0,2-1-1152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20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3 536 1612 0 0,'-2'77'4585'0'0,"2"-71"-4446"0"0,0 0 1 0 0,1 0-1 0 0,0 0 1 0 0,0 0-1 0 0,0 0 1 0 0,1 0-1 0 0,0 0 1 0 0,0 0-1 0 0,0-1 1 0 0,1 1-1 0 0,0-1 1 0 0,0 0-1 0 0,0 1 1 0 0,0-1 0 0 0,1-1-1 0 0,0 1 1 0 0,6 5-1 0 0,-9-9-121 0 0,0 0 0 0 0,0 0 0 0 0,0 0 0 0 0,0-1 0 0 0,0 1 0 0 0,0 0 0 0 0,0-1 0 0 0,0 1 0 0 0,0-1 0 0 0,0 1 0 0 0,0-1 0 0 0,0 1 1 0 0,0-1-1 0 0,1 0 0 0 0,-1 0 0 0 0,0 1 0 0 0,0-1 0 0 0,0 0 0 0 0,0 0 0 0 0,1 0 0 0 0,-1-1 0 0 0,0 1 0 0 0,0 0 0 0 0,2 0 0 0 0,-3-1 115 0 0,3-2-94 0 0,0 0-33 0 0,0-1 1 0 0,0 0-1 0 0,-1 0 1 0 0,0 0-1 0 0,0 0 1 0 0,0 0-1 0 0,0 0 1 0 0,-1-1-1 0 0,1 1 1 0 0,-1-1-1 0 0,0 1 1 0 0,-1-1-1 0 0,1-8 1 0 0,-1-73 16 0 0,-1 48-17 0 0,0 23 0 0 0,0 1 1 0 0,-1 0 0 0 0,-1-1-1 0 0,0 1 1 0 0,-11-26-1 0 0,2 4-78 0 0,-8-22 54 0 0,10 33 49 0 0,-11-47 0 0 0,18 57-23 0 0,1 12-3 0 0,2 1 0 0 0,-1-1-1 0 0,0 0 1 0 0,1 0 0 0 0,-1 1 0 0 0,1-1-1 0 0,0 0 1 0 0,0 0 0 0 0,0 0 0 0 0,0 0 0 0 0,0 1-1 0 0,1-1 1 0 0,-1 0 0 0 0,2-4 0 0 0,2-2 2 0 0,1 1 0 0 0,0 0 1 0 0,0 0-1 0 0,1 0 0 0 0,0 0 1 0 0,0 1-1 0 0,1 0 0 0 0,0 0 1 0 0,0 1-1 0 0,0 0 0 0 0,1 0 1 0 0,0 0-1 0 0,0 1 0 0 0,1 1 1 0 0,12-6-1 0 0,3 0 27 0 0,-1 0 1 0 0,2 2-1 0 0,-1 1 0 0 0,48-7 0 0 0,-37 11-201 0 0,37 0 0 0 0,-70 4 23 0 0,1 0 0 0 0,-1 0 1 0 0,1 0-1 0 0,-1 0 1 0 0,1 0-1 0 0,-1 0 1 0 0,1 0-1 0 0,-1 1 1 0 0,0 0-1 0 0,0-1 1 0 0,0 1-1 0 0,0 0 0 0 0,0 0 1 0 0,0 0-1 0 0,-1 0 1 0 0,1 0-1 0 0,0 0 1 0 0,1 5-1 0 0,9 8-3842 0 0,-7-10 2672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21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1720 0 0,'-6'88'5985'0'0,"-17"43"-5125"0"0,4-29-356 0 0,19-100-732 0 0,-4 34 379 0 0,4-35-516 0 0,0 0 0 0 0,0 1-1 0 0,0-1 1 0 0,1 0 0 0 0,-1 0-1 0 0,0 0 1 0 0,0 0-1 0 0,1 1 1 0 0,-1-1 0 0 0,1 0-1 0 0,-1 0 1 0 0,1 0-1 0 0,-1 0 1 0 0,2 2 0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21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1736 0 0,'3'24'3795'0'0,"2"17"-3136"0"0,-6 63 75 0 0,1 21-288 0 0,1-41-4066 0 0,-17-72 1074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21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13 113 1348 0 0,'-12'-16'3152'0'0,"12"15"-3067"0"0,0 1 1 0 0,0-1-1 0 0,0 1 0 0 0,0-1 0 0 0,0 1 0 0 0,0-1 0 0 0,0 1 0 0 0,0-1 0 0 0,0 1 0 0 0,0-1 1 0 0,0 1-1 0 0,0-1 0 0 0,0 1 0 0 0,0-1 0 0 0,1 1 0 0 0,-1-1 0 0 0,0 1 0 0 0,0 0 0 0 0,0-1 1 0 0,1 1-1 0 0,-1-1 0 0 0,0 1 0 0 0,1-1 0 0 0,2-1 70 0 0,0 0-1 0 0,1 0 1 0 0,-1 0 0 0 0,0 0 0 0 0,1 1 0 0 0,-1-1-1 0 0,7-1 1 0 0,-7 2-182 0 0,16-6 236 0 0,13-4 241 0 0,51-12 0 0 0,-44 15-432 0 0,-10 2-609 0 0,-1 1 0 0 0,58-2 1 0 0,-84 7 422 0 0,-1 0 1 0 0,1 1 0 0 0,0-1-1 0 0,-1 1 1 0 0,1-1 0 0 0,-1 1 0 0 0,1 0-1 0 0,-1-1 1 0 0,1 1 0 0 0,-1 0-1 0 0,0 0 1 0 0,1 0 0 0 0,-1 0 0 0 0,0 0-1 0 0,0 0 1 0 0,0 1 0 0 0,1-1-1 0 0,-1 0 1 0 0,-1 0 0 0 0,1 1 0 0 0,0-1-1 0 0,1 3 1 0 0,0 2-1226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22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59 1356 0 0,'-1'0'72'0'0,"-8"2"1160"0"0,0 0 0 0 0,0 0 0 0 0,0 1-1 0 0,0 1 1 0 0,-13 6 0 0 0,22-9-1207 0 0,-1-1-1 0 0,1 0 1 0 0,0 0 0 0 0,0 1 0 0 0,0-1 0 0 0,0 0-1 0 0,0 0 1 0 0,0 1 0 0 0,0-1 0 0 0,0 0 0 0 0,0 0 0 0 0,0 1-1 0 0,0-1 1 0 0,0 0 0 0 0,0 1 0 0 0,0-1 0 0 0,0 0-1 0 0,0 0 1 0 0,0 1 0 0 0,0-1 0 0 0,1 0 0 0 0,-1 0-1 0 0,0 1 1 0 0,0-1 0 0 0,0 0 0 0 0,0 0 0 0 0,0 0-1 0 0,1 1 1 0 0,-1-1 0 0 0,0 0 0 0 0,0 0 0 0 0,0 0-1 0 0,1 1 1 0 0,-1-1 0 0 0,0 0 0 0 0,0 0 0 0 0,1 0 0 0 0,-1 0-1 0 0,0 0 1 0 0,0 0 0 0 0,1 0 0 0 0,-1 1 0 0 0,0-1-1 0 0,0 0 1 0 0,1 0 0 0 0,-1 0 0 0 0,0 0 0 0 0,1 0-1 0 0,-1 0 1 0 0,0 0 0 0 0,0 0 0 0 0,1 0 0 0 0,-1-1-1 0 0,0 1 1 0 0,1 0 0 0 0,22 3 354 0 0,1-3-175 0 0,-3 1 12 0 0,0-1 1 0 0,41-5-1 0 0,247-50 609 0 0,15 25-344 0 0,-108 26-3624 0 0,-204 4 2425 0 0,0 0 0 0 0,-1 1 0 0 0,1 0 1 0 0,-1 1-1 0 0,0 1 0 0 0,1-1 0 0 0,21 10 0 0 0,-30-10-620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22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1 289 1268 0 0,'1'1'314'0'0,"0"-1"0"0"0,0 1 1 0 0,0-1-1 0 0,0 1 0 0 0,0 0 0 0 0,0 0 0 0 0,-1-1 0 0 0,1 1 1 0 0,0 0-1 0 0,0 0 0 0 0,-1 0 0 0 0,1 0 0 0 0,0 0 0 0 0,0 2 1 0 0,20 36 697 0 0,-17-31-663 0 0,12 24 229 0 0,19 66 0 0 0,3 4-65 0 0,7 15-87 0 0,-44-116-399 0 0,0 0-22 0 0,0 0 0 0 0,-1-1 0 0 0,1 1 0 0 0,0 0-1 0 0,-1 0 1 0 0,1 0 0 0 0,-1-1 0 0 0,1 1 0 0 0,-1 0 0 0 0,1 0-1 0 0,-1 0 1 0 0,1 0 0 0 0,-1 0 0 0 0,0 2 0 0 0,5-17 42 0 0,-4 11-39 0 0,0 0 0 0 0,0-1 0 0 0,0 1-1 0 0,0 0 1 0 0,-1 0 0 0 0,0-1 0 0 0,1 1 0 0 0,-2-6 0 0 0,0-28 71 0 0,0 4-117 0 0,-2 0 0 0 0,-10-54 0 0 0,-9-14 57 0 0,16 68 31 0 0,-13-41-1 0 0,18 67-33 0 0,0 1-1 0 0,0 0 1 0 0,0-1 0 0 0,1-10-1 0 0,0 15-3 0 0,3-19 80 0 0,3 10-74 0 0,0 0 0 0 0,1 1 1 0 0,0 0-1 0 0,0 0 0 0 0,1 1 0 0 0,1 0 0 0 0,-1 0 0 0 0,2 1 0 0 0,-1 0 0 0 0,1 0 0 0 0,0 1 0 0 0,0 0 0 0 0,1 1 1 0 0,19-8-1 0 0,4 0 8 0 0,0 1 0 0 0,0 2 0 0 0,64-13 0 0 0,-95 24-288 0 0,0-1-1 0 0,0 1 1 0 0,0-1-1 0 0,0 1 0 0 0,0 0 1 0 0,0 0-1 0 0,0 0 1 0 0,0 0-1 0 0,0 1 1 0 0,0 0-1 0 0,0-1 1 0 0,0 1-1 0 0,0 0 0 0 0,0 0 1 0 0,-1 0-1 0 0,1 1 1 0 0,0-1-1 0 0,-1 1 1 0 0,1-1-1 0 0,-1 1 1 0 0,0 0-1 0 0,1 0 0 0 0,-1 0 1 0 0,3 3-1 0 0,-3-1-1038 0 0,0 0 34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23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55 928 0 0,'14'-10'7038'0'0,"52"-21"-6337"0"0,-19 18-120 0 0,-46 12-449 0 0,15 16 85 0 0,-16-13-212 0 0,1 0 1 0 0,0 0-1 0 0,-1-1 0 0 0,1 1 0 0 0,-1 0 1 0 0,1 0-1 0 0,-1 0 0 0 0,0 0 1 0 0,0 0-1 0 0,0 0 0 0 0,0 0 1 0 0,0 0-1 0 0,0 0 0 0 0,-1 0 1 0 0,1 0-1 0 0,-1 0 0 0 0,0 3 1 0 0,-15 34 64 0 0,14-36-61 0 0,-13 25-7 0 0,-35 49 1 0 0,-5 9 76 0 0,108-104 131 0 0,-44 13-197 0 0,1 1 0 0 0,-1 0-1 0 0,1 1 1 0 0,0 1 0 0 0,1-1 0 0 0,-1 1-1 0 0,0 1 1 0 0,18-1 0 0 0,-25 3-13 0 0,-1 0 1 0 0,0-1-1 0 0,0 1 0 0 0,0 0 0 0 0,0 0 1 0 0,1 0-1 0 0,-1 0 0 0 0,-1 1 1 0 0,1-1-1 0 0,0 1 0 0 0,0-1 0 0 0,0 1 1 0 0,-1-1-1 0 0,1 1 0 0 0,-1 0 1 0 0,1 0-1 0 0,-1 0 0 0 0,0 0 0 0 0,0 0 1 0 0,0 0-1 0 0,0 0 0 0 0,0 0 1 0 0,0 0-1 0 0,0 4 0 0 0,1-1 4 0 0,0 0-1 0 0,-1 0 1 0 0,0 0 0 0 0,0 0 0 0 0,0 0-1 0 0,-1 0 1 0 0,1 0 0 0 0,-1 0-1 0 0,0 0 1 0 0,-1 1 0 0 0,-1 8-1 0 0,-3 1 1 0 0,-1 0-1 0 0,0-1 1 0 0,-1 1-1 0 0,0-2 1 0 0,-1 1 0 0 0,-11 14-1 0 0,13-21 69 0 0,1 0 0 0 0,-1-1 0 0 0,-1 1 0 0 0,1-1 0 0 0,-1-1-1 0 0,0 1 1 0 0,0-1 0 0 0,-1 0 0 0 0,1-1 0 0 0,-1 0 0 0 0,0 0 0 0 0,-16 4 0 0 0,23-7-142 0 0,0-1 1 0 0,0 1-1 0 0,0-1 1 0 0,0 0-1 0 0,1 1 1 0 0,-1-1-1 0 0,0 0 1 0 0,0 0-1 0 0,0 0 1 0 0,0 1-1 0 0,0-1 1 0 0,0 0-1 0 0,0-1 1 0 0,0 1-1 0 0,0 0 1 0 0,0 0-1 0 0,0 0 1 0 0,0 0-1 0 0,0-1 1 0 0,0 1-1 0 0,0-1 1 0 0,0 1-1 0 0,0 0 1 0 0,1-1-1 0 0,-1 1 1 0 0,-1-2-1 0 0,1 0-398 0 0,0-1-1 0 0,0 1 0 0 0,1 0 1 0 0,-1-1-1 0 0,1 1 0 0 0,0 0 1 0 0,0-1-1 0 0,0 1 0 0 0,0-5 0 0 0,-1-6-741 0 0,1-13-172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35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 1460 0 0,'0'0'1113'0'0,"3"0"-846"0"0,12 0 2743 0 0,-12 3-2751 0 0,-2-2-242 0 0,1 0 1 0 0,-1 0-1 0 0,0 1 0 0 0,0-1 0 0 0,0 0 0 0 0,-1 1 1 0 0,1-1-1 0 0,0 0 0 0 0,0 1 0 0 0,-1-1 0 0 0,1 1 0 0 0,-1-1 1 0 0,1 1-1 0 0,-1 0 0 0 0,0-1 0 0 0,1 4 0 0 0,-6 29 242 0 0,-34 132 743 0 0,-71 375 778 0 0,69-266-3743 0 0,41-272 1596 0 0,0-2 199 0 0,0 0 0 0 0,0 0-1 0 0,0 0 1 0 0,0 0 0 0 0,-1 0 0 0 0,1 0 0 0 0,0 0-1 0 0,0 0 1 0 0,-1 0 0 0 0,1 0 0 0 0,0 0 0 0 0,-1 0-1 0 0,1 0 1 0 0,-1-1 0 0 0,1 1 0 0 0,-1 0 0 0 0,0 0 0 0 0,1 0-1 0 0,-1 0 1 0 0,0-1 0 0 0,0 1 0 0 0,0 0 0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36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 1588 0 0,'-21'0'936'0'0,"17"0"-53"0"0,0 0-26 0 0,-2 0-357 0 0,-1 1 0 0 0,0 0 1 0 0,1 0-1 0 0,-1 0 1 0 0,0 1-1 0 0,1 0 0 0 0,-12 5 1 0 0,18-7-474 0 0,0 0 0 0 0,0 0 0 0 0,0 0 0 0 0,0 0 0 0 0,0 0 0 0 0,0 0 0 0 0,-1 1 0 0 0,1-1 0 0 0,0 0 0 0 0,0 0 0 0 0,0 0 0 0 0,0 0 0 0 0,0 0 0 0 0,0 0 0 0 0,0 0 0 0 0,-1 0 0 0 0,1 0 0 0 0,0 0 0 0 0,0 0 0 0 0,0 0 0 0 0,0 0 0 0 0,0 0 0 0 0,0 0 0 0 0,0 1 0 0 0,0-1 0 0 0,0 0 0 0 0,0 0 0 0 0,-1 0 0 0 0,1 0 0 0 0,0 0 0 0 0,0 0 0 0 0,0 0 0 0 0,0 1 0 0 0,0-1 0 0 0,0 0 0 0 0,0 0 0 0 0,0 0 0 0 0,0 0 0 0 0,0 0 0 0 0,0 0 0 0 0,0 1 1 0 0,0-1-1 0 0,0 0 0 0 0,0 0 0 0 0,0 0 0 0 0,0 0 0 0 0,0 0 0 0 0,0 0 0 0 0,0 0 0 0 0,0 1 0 0 0,1-1 0 0 0,-1 0 0 0 0,0 0 0 0 0,0 0 0 0 0,0 0 0 0 0,0 0 0 0 0,0 0 0 0 0,0 0 0 0 0,0 0 0 0 0,0 0 0 0 0,1 1 0 0 0,11 3 782 0 0,19 1-8 0 0,397 4 1208 0 0,-264-11-2251 0 0,-1 2-1723 0 0,-150-1 1477 0 0,0 0-1 0 0,1-1 1 0 0,-1 0 0 0 0,21-7 0 0 0,-19 5-584 0 0,0 0-1 0 0,23-2 1 0 0,-8 2-1552 0 0,-19 0 1368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15.2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1100 0 0,'-1'2'4469'0'0,"16"1"-2899"0"0,21 2-1042 0 0,-25-4-703 0 0,10 0-4329 0 0,-10-1 3284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37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1 423 1528 0 0,'1'12'6195'0'0,"2"41"-5185"0"0,-3 104 137 0 0,0-152-1125 0 0,1 1-1 0 0,-1 0 1 0 0,1-1 0 0 0,1 1-1 0 0,-1-1 1 0 0,1 1 0 0 0,0-1-1 0 0,0 0 1 0 0,0 0-1 0 0,1 0 1 0 0,0 0 0 0 0,0 0-1 0 0,4 6 1 0 0,-6-11-16 0 0,0 1 0 0 0,0-1 0 0 0,0 1 1 0 0,0-1-1 0 0,0 0 0 0 0,-1 1 0 0 0,1-1 0 0 0,0 0 1 0 0,0 1-1 0 0,0-1 0 0 0,0 0 0 0 0,0 0 0 0 0,0 0 0 0 0,0 0 1 0 0,0 0-1 0 0,0 0 0 0 0,0 0 0 0 0,0 0 0 0 0,0-1 1 0 0,0 1-1 0 0,0 0 0 0 0,0 0 0 0 0,0-1 0 0 0,0 1 0 0 0,0-1 1 0 0,0 1-1 0 0,0-1 0 0 0,-1 1 0 0 0,1-1 0 0 0,0 0 1 0 0,0 1-1 0 0,-1-1 0 0 0,1 0 0 0 0,1-1 0 0 0,26-26 21 0 0,-14 11-43 0 0,-1 2-5 0 0,0-2 0 0 0,-1 1 0 0 0,-1-2 0 0 0,18-34 0 0 0,2-31-202 0 0,-3-2-1 0 0,20-104 1 0 0,-43 167 188 0 0,26-142 474 0 0,-31 153 17 0 0,-2 9-166 0 0,-6 17-61 0 0,-8 28-173 0 0,3 12-23 0 0,2 0 0 0 0,3 1 1 0 0,2 0-1 0 0,3 94 0 0 0,3-147-48 0 0,0 0 0 0 0,0-1 0 0 0,1 1 0 0 0,-1 0 0 0 0,1-1 0 0 0,-1 1 0 0 0,1 0 0 0 0,0-1 0 0 0,0 1 0 0 0,0-1 0 0 0,1 1 0 0 0,-1-1 0 0 0,0 1 0 0 0,4 3 0 0 0,5 9-166 0 0,-9-14 146 0 0,0 0 1 0 0,-1 0 0 0 0,1 1-1 0 0,0-1 1 0 0,0 0 0 0 0,0-1 0 0 0,0 1-1 0 0,0 0 1 0 0,0 0 0 0 0,0 0-1 0 0,0-1 1 0 0,0 1 0 0 0,1 0-1 0 0,-1-1 1 0 0,0 1 0 0 0,0-1-1 0 0,1 1 1 0 0,-1-1 0 0 0,0 0 0 0 0,0 1-1 0 0,1-1 1 0 0,-1 0 0 0 0,0 0-1 0 0,1 0 1 0 0,-1 0 0 0 0,0 0-1 0 0,1 0 1 0 0,-1-1 0 0 0,0 1-1 0 0,1 0 1 0 0,-1-1 0 0 0,0 1 0 0 0,2-2-1 0 0,3 0-60 0 0,0-1 0 0 0,0-1-1 0 0,-1 1 1 0 0,10-9 0 0 0,4-5-109 0 0,-2-1 0 0 0,0-1 0 0 0,-1-1 1 0 0,-1 0-1 0 0,23-42 0 0 0,-29 47 101 0 0,11-17 228 0 0,-1 0 0 0 0,22-58 1 0 0,-40 82 523 0 0,-5 10-348 0 0,-9 14-59 0 0,-6 27-55 0 0,1 2-1 0 0,2 0 1 0 0,2 1 0 0 0,2 1-1 0 0,2 0 1 0 0,2 0 0 0 0,-2 49-1 0 0,3 26-425 0 0,6-41-4903 0 0,2-80 4979 0 0,-1 0 1 0 0,1 0-1 0 0,0 0 1 0 0,0 0-1 0 0,0-1 1 0 0,0 1-1 0 0,0 0 1 0 0,0 0-1 0 0,0-1 1 0 0,0 1-1 0 0,0 0 1 0 0,0-1-1 0 0,1 1 1 0 0,-1-1-1 0 0,2 1 1 0 0,4-2-1079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37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0 976 0 0,'-2'18'888'0'0,"-2"0"-1"0"0,-7 26 0 0 0,6-28-347 0 0,1 1-1 0 0,-4 30 0 0 0,3 20 266 0 0,-5 77 861 0 0,7-45-4232 0 0,5-89 114 0 0,3-4 1171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38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1 128 1404 0 0,'0'-7'429'0'0,"1"-1"0"0"0,1 1 0 0 0,-1-1 0 0 0,1 1 0 0 0,0-1-1 0 0,1 1 1 0 0,0 0 0 0 0,0 0 0 0 0,5-7 0 0 0,-7 11-271 0 0,1 0 1 0 0,0 0-1 0 0,0 0 0 0 0,0 0 1 0 0,0 0-1 0 0,0 0 1 0 0,1 1-1 0 0,-1-1 0 0 0,1 1 1 0 0,0 0-1 0 0,-1-1 0 0 0,1 1 1 0 0,0 1-1 0 0,0-1 0 0 0,1 0 1 0 0,-1 1-1 0 0,0-1 0 0 0,1 1 1 0 0,-1 0-1 0 0,1 0 0 0 0,4 0 1 0 0,-6 1-117 0 0,1 0 0 0 0,0 1 1 0 0,0 0-1 0 0,-1 0 0 0 0,1 0 0 0 0,0 0 1 0 0,-1 0-1 0 0,1 0 0 0 0,-1 1 1 0 0,0-1-1 0 0,1 1 0 0 0,-1-1 0 0 0,0 1 1 0 0,0 0-1 0 0,0 0 0 0 0,0 0 0 0 0,0 0 1 0 0,0 0-1 0 0,-1 1 0 0 0,1-1 1 0 0,-1 1-1 0 0,2 2 0 0 0,-1-1-16 0 0,0 0 0 0 0,-1-1 0 0 0,1 1 1 0 0,-1 0-1 0 0,0-1 0 0 0,0 1 0 0 0,-1 0 0 0 0,1 0 0 0 0,-1 0 0 0 0,0 0 0 0 0,0 0 0 0 0,0 0 0 0 0,0 0 1 0 0,-1 0-1 0 0,1-1 0 0 0,-1 1 0 0 0,-2 7 0 0 0,-1-2 30 0 0,-1 1 0 0 0,0-1 1 0 0,0 0-1 0 0,-1 0 0 0 0,0-1 0 0 0,-1 0 0 0 0,0 0 1 0 0,0 0-1 0 0,-14 10 0 0 0,8-6 138 0 0,12-11-204 0 0,0 1 0 0 0,-1-1 0 0 0,1 1 1 0 0,-1-1-1 0 0,0 0 0 0 0,1 1 1 0 0,-1-1-1 0 0,0 0 0 0 0,0 0 1 0 0,0 0-1 0 0,0 0 0 0 0,0-1 1 0 0,1 1-1 0 0,-2 0 0 0 0,-1 0 1 0 0,4-3-507 0 0,0 0 0 0 0,1 0 0 0 0,-1 0 0 0 0,0 0 1 0 0,1 0-1 0 0,0 1 0 0 0,-1-1 0 0 0,1 0 0 0 0,0 0 1 0 0,2-3-1 0 0,6-8-2187 0 0,7-3 1424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38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12 227 976 0 0,'18'-16'826'0'0,"-1"-1"-1"0"0,-1 0 1 0 0,-1-1 0 0 0,-1-1 0 0 0,0 0-1 0 0,16-32 1 0 0,-29 47-643 0 0,1 0-1 0 0,-1 0 1 0 0,0 0-1 0 0,-1 0 1 0 0,1-1 0 0 0,-1 1-1 0 0,1-8 1 0 0,-1 11 305 0 0,0 0-467 0 0,0 1 0 0 0,0-1 0 0 0,0 1 0 0 0,0-1-1 0 0,0 1 1 0 0,0-1 0 0 0,0 1 0 0 0,0-1 0 0 0,0 1-1 0 0,0 0 1 0 0,0-1 0 0 0,0 1 0 0 0,0-1 0 0 0,0 1-1 0 0,0-1 1 0 0,0 1 0 0 0,-1-1 0 0 0,1 1 0 0 0,0 0-1 0 0,0-1 1 0 0,0 1 0 0 0,-1-1 0 0 0,1 1-1 0 0,0 0 1 0 0,-1-1 0 0 0,0 0 0 0 0,0 1-17 0 0,1-2 11 0 0,-1 1-1 0 0,0 0 1 0 0,-1 0 0 0 0,1 0 0 0 0,0 0-1 0 0,0 0 1 0 0,0 0 0 0 0,-1 0 0 0 0,1 0-1 0 0,0 1 1 0 0,-1-1 0 0 0,1 1 0 0 0,0-1 0 0 0,-1 1-1 0 0,1-1 1 0 0,-1 1 0 0 0,1 0 0 0 0,-1-1-1 0 0,1 1 1 0 0,-1 0 0 0 0,1 0 0 0 0,-1 0-1 0 0,1 0 1 0 0,-1 1 0 0 0,1-1 0 0 0,-1 0-1 0 0,1 0 1 0 0,-1 1 0 0 0,1-1 0 0 0,-1 1-1 0 0,1 0 1 0 0,0-1 0 0 0,-1 1 0 0 0,1 0-1 0 0,-2 1 1 0 0,-6 9 13 0 0,1-1-1 0 0,0 2 0 0 0,0-1 0 0 0,1 1 1 0 0,1 0-1 0 0,0 0 0 0 0,1 1 1 0 0,0 0-1 0 0,1 0 0 0 0,0 0 1 0 0,-3 23-1 0 0,1 13 187 0 0,1 92 0 0 0,5-139-207 0 0,1 7 14 0 0,0 0-1 0 0,0 0 1 0 0,1 0-1 0 0,0 0 1 0 0,1-1-1 0 0,0 1 1 0 0,0-1-1 0 0,1 0 1 0 0,0 1-1 0 0,0-2 1 0 0,1 1-1 0 0,0 0 1 0 0,0-1-1 0 0,12 11 1 0 0,-16-16-29 0 0,1-1-1 0 0,0 0 1 0 0,0 0 0 0 0,0 0-1 0 0,0 0 1 0 0,0 0 0 0 0,0 0-1 0 0,0 0 1 0 0,0-1 0 0 0,1 1-1 0 0,-1-1 1 0 0,0 0 0 0 0,0 0-1 0 0,0 0 1 0 0,1 0 0 0 0,-1 0-1 0 0,0 0 1 0 0,0 0 0 0 0,0-1-1 0 0,4 0 1 0 0,39-16-354 0 0,-36 13 302 0 0,13-5-571 0 0,-1-2-1 0 0,-1 0 0 0 0,0-1 1 0 0,0-1-1 0 0,-1-1 0 0 0,-1-1 1 0 0,0-1-1 0 0,-1 0 1 0 0,-1-1-1 0 0,25-33 0 0 0,-13 3-760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44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23 162 1172 0 0,'0'0'-1'0'0,"-1"0"197"0"0,0 0 0 0 0,0 0 0 0 0,-1 0 0 0 0,1 0-1 0 0,0 0 1 0 0,0 0 0 0 0,-1-1 0 0 0,1 1 0 0 0,0 0 0 0 0,0 0 0 0 0,0-1 0 0 0,0 1-1 0 0,0-1 1 0 0,-2 0 0 0 0,3 0-126 0 0,-1 0 0 0 0,1 0 0 0 0,-1 0 0 0 0,1-1 0 0 0,0 1 0 0 0,-1 0 0 0 0,1 0 0 0 0,0 0 0 0 0,0 0 0 0 0,0 0 0 0 0,0-1 0 0 0,0 1 0 0 0,0 0 0 0 0,0 0 0 0 0,1 0 0 0 0,-1 0 0 0 0,0 0 0 0 0,1-1 0 0 0,-1 1 0 0 0,0 0 0 0 0,2-2 0 0 0,0-3-23 0 0,1 0 1 0 0,-1 1-1 0 0,1-1 0 0 0,0 0 0 0 0,0 1 0 0 0,1 0 1 0 0,0 0-1 0 0,0 0 0 0 0,0 0 0 0 0,1 0 0 0 0,-1 1 1 0 0,1 0-1 0 0,7-5 0 0 0,10-9 186 0 0,-19 14-190 0 0,1 1 0 0 0,0-1 0 0 0,-1 1 0 0 0,1 0-1 0 0,0 0 1 0 0,1 0 0 0 0,-1 1 0 0 0,0 0 0 0 0,1-1 0 0 0,0 2 0 0 0,-1-1 0 0 0,7-1 566 0 0,-4 17-345 0 0,-6-13-257 0 0,-1 0 1 0 0,1 0-1 0 0,0 0 0 0 0,-1 0 0 0 0,1 0 0 0 0,0 0 1 0 0,-1 0-1 0 0,1 0 0 0 0,-1 0 0 0 0,0 0 1 0 0,1 0-1 0 0,-1 1 0 0 0,0-1 0 0 0,0 0 1 0 0,1 2-1 0 0,-3 38 191 0 0,-1 0 0 0 0,-10 41 0 0 0,5-32-43 0 0,3 0 0 0 0,1 0 1 0 0,3 50-1 0 0,1-74-133 0 0,0-19-16 0 0,1-1 1 0 0,-1 0-1 0 0,1 1 0 0 0,0-1 0 0 0,1 0 0 0 0,3 12 0 0 0,6 24 26 0 0,-9-33-12 0 0,0 0 0 0 0,0-1 1 0 0,1 1-1 0 0,1-1 0 0 0,-1 1 0 0 0,1-1 0 0 0,1-1 1 0 0,-1 1-1 0 0,1 0 0 0 0,1-1 0 0 0,6 7 1 0 0,-1-8-32 0 0,-10-6 18 0 0,2-3-65 0 0,11-32 103 0 0,-14 35-43 0 0,0-1-1 0 0,1 0 1 0 0,-1 0 0 0 0,0 1 0 0 0,0-1-1 0 0,0 0 1 0 0,0 0 0 0 0,1 1 0 0 0,-1-1 0 0 0,0 0-1 0 0,0 0 1 0 0,0 1 0 0 0,-1-1 0 0 0,1 0 0 0 0,0 0-1 0 0,0 0 1 0 0,0 1 0 0 0,0-1 0 0 0,-1 0-1 0 0,1 1 1 0 0,0-1 0 0 0,-1 0 0 0 0,1 1 0 0 0,-1-1-1 0 0,1 0 1 0 0,-1 1 0 0 0,1-1 0 0 0,-1 1-1 0 0,1-1 1 0 0,-1 1 0 0 0,1-1 0 0 0,-1 1 0 0 0,0-1-1 0 0,1 1 1 0 0,-1-1 0 0 0,0 1 0 0 0,1 0 0 0 0,-1-1-1 0 0,0 1 1 0 0,0 0 0 0 0,1 0 0 0 0,-1 0-1 0 0,0 0 1 0 0,0 0 0 0 0,1-1 0 0 0,-1 1 0 0 0,0 0-1 0 0,0 1 1 0 0,1-1 0 0 0,-1 0 0 0 0,0 0 0 0 0,0 0-1 0 0,1 0 1 0 0,-2 1 0 0 0,0 0-6 0 0,1-1 1 0 0,0 1-1 0 0,-1 0 0 0 0,1 0 0 0 0,0 0 1 0 0,0 0-1 0 0,0 0 0 0 0,0 0 1 0 0,0 0-1 0 0,0 0 0 0 0,0 0 1 0 0,0 1-1 0 0,0-1 0 0 0,0 0 1 0 0,1 0-1 0 0,-1 1 0 0 0,0-1 1 0 0,1 1-1 0 0,-1-1 0 0 0,0 3 0 0 0,-6 34 18 0 0,4-6-37 0 0,2 1 0 0 0,1 0 0 0 0,2 0 0 0 0,1 0 0 0 0,15 61 1 0 0,8 27 76 0 0,-9-45 6 0 0,9 83 0 0 0,-20 48 104 0 0,-6-198-134 0 0,-1 9 10 0 0,-1-1-1 0 0,-1 1 1 0 0,0-1-1 0 0,-1 0 1 0 0,-1 0-1 0 0,0-1 1 0 0,-10 19-1 0 0,4-6 136 0 0,1-6 60 0 0,-1 1 1 0 0,-1-2-1 0 0,-1 0 1 0 0,-1 0-1 0 0,-30 33 1 0 0,44-54-308 0 0,-1 0 0 0 0,0 0 1 0 0,1 0-1 0 0,-1 0 0 0 0,0 0 1 0 0,0-1-1 0 0,1 1 0 0 0,-1 0 1 0 0,0 0-1 0 0,0-1 0 0 0,0 1 1 0 0,0-1-1 0 0,0 1 0 0 0,0-1 1 0 0,0 1-1 0 0,0-1 0 0 0,0 0 1 0 0,0 1-1 0 0,0-1 0 0 0,-2 0 1 0 0,3 0-1 0 0,-1 0 0 0 0,1-1 1 0 0,-1 1-1 0 0,1 0 0 0 0,-1-1 1 0 0,0 1-1 0 0,1-1 0 0 0,-1 1 1 0 0,1-1-1 0 0,0 1 0 0 0,-1-1 1 0 0,1 1-1 0 0,-1-1 0 0 0,1 0 1 0 0,0 1-1 0 0,-1-1 0 0 0,1 1 0 0 0,0-1 1 0 0,0 0-1 0 0,0 1 0 0 0,-1-1 1 0 0,1 0-1 0 0,0 0 0 0 0,-1-10-829 0 0,0 1 0 0 0,0 0 0 0 0,2-13 0 0 0,-1 13-36 0 0,3-15-264 0 0,11-22-29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45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 1164 0 0,'6'15'5051'0'0,"16"19"-3651"0"0,-5-7-976 0 0,85 198 1654 0 0,-82-177-1810 0 0,-3-1-11 0 0,-2 1 1 0 0,11 56-1 0 0,-17-66-175 0 0,-2 1-1 0 0,-2 0 1 0 0,-1 0-1 0 0,-2 0 1 0 0,-2 1-1 0 0,-6 56 1 0 0,-13 0-324 0 0,-4 0-1 0 0,-4-1 1 0 0,-63 147 0 0 0,68-188-247 0 0,14-31-633 0 0,-1-1 0 0 0,-1 0 1 0 0,-1 0-1 0 0,-27 39 0 0 0,23-49-183 0 0,0-2 17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0T13:08:55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64 1920 0 0,'0'0'5369'0'0,"5"-7"-5320"0"0,0-1-79 0 0,-1 3 89 0 0,0-1 1 0 0,0 1 0 0 0,0 0 0 0 0,10-9-1 0 0,-12 13-31 0 0,0-1 0 0 0,0 1-1 0 0,1-1 1 0 0,-1 1-1 0 0,0 0 1 0 0,1 0-1 0 0,-1 0 1 0 0,1 0 0 0 0,-1 0-1 0 0,1 1 1 0 0,-1-1-1 0 0,1 1 1 0 0,0 0-1 0 0,-1-1 1 0 0,1 1 0 0 0,-1 1-1 0 0,6-1 1 0 0,-6 1-10 0 0,0 0 0 0 0,1 0 0 0 0,-1 1-1 0 0,0-1 1 0 0,-1 0 0 0 0,1 1 0 0 0,0-1 0 0 0,0 1 0 0 0,0-1 0 0 0,-1 1 0 0 0,1 0 0 0 0,-1 0 0 0 0,1 0 0 0 0,-1 0 0 0 0,0 0 0 0 0,0 0-1 0 0,0 0 1 0 0,0 0 0 0 0,0 0 0 0 0,0 0 0 0 0,0 5 0 0 0,0-3-17 0 0,1 1 0 0 0,-2-1-1 0 0,1 1 1 0 0,0-1 0 0 0,-1 1 0 0 0,0-1-1 0 0,0 1 1 0 0,0-1 0 0 0,0 1-1 0 0,-1-1 1 0 0,0 1 0 0 0,0-1 0 0 0,-2 5-1 0 0,-5 10 101 0 0,-2-1-1 0 0,0-1 0 0 0,-1 1 0 0 0,-1-2 0 0 0,-26 29 0 0 0,36-43 3 0 0,-1 1-1 0 0,1 0 1 0 0,-1-1 0 0 0,1 1-1 0 0,0 0 1 0 0,0 0-1 0 0,0 0 1 0 0,0 1 0 0 0,1-1-1 0 0,-2 5 1 0 0,7-4-4 0 0,17 9-5 0 0,0-1 1 0 0,2-1-1 0 0,-1 0 1 0 0,39 11 0 0 0,2 2-139 0 0,-35-14-540 0 0,14 8-938 0 0,-16-3-3719 0 0,-22-11 4095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15.8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 0 908 0 0,'1'4'349'0'0,"0"1"0"0"0,-1-1 0 0 0,1 1-1 0 0,-1-1 1 0 0,0 0 0 0 0,-1 1 0 0 0,1-1 0 0 0,-1 0-1 0 0,1 1 1 0 0,-1-1 0 0 0,-4 8 0 0 0,-19 44 1680 0 0,24-56-2014 0 0,0 0-1 0 0,0 0 0 0 0,0 0 0 0 0,0 1 1 0 0,0-1-1 0 0,0 0 0 0 0,0 0 0 0 0,0 0 0 0 0,0 0 1 0 0,0 1-1 0 0,0-1 0 0 0,0 0 0 0 0,0 0 1 0 0,0 0-1 0 0,0 1 0 0 0,0-1 0 0 0,0 0 1 0 0,0 0-1 0 0,0 0 0 0 0,0 0 0 0 0,0 1 1 0 0,0-1-1 0 0,0 0 0 0 0,1 0 0 0 0,-1 0 1 0 0,0 0-1 0 0,0 0 0 0 0,0 1 0 0 0,0-1 1 0 0,0 0-1 0 0,0 0 0 0 0,1 0 0 0 0,-1 0 1 0 0,0 0-1 0 0,0 0 0 0 0,0 1 0 0 0,0-1 1 0 0,1 0-1 0 0,-1 0 0 0 0,0 0 0 0 0,0 0 0 0 0,0 0 1 0 0,1 0-1 0 0,13 2 117 0 0,12-3-73 0 0,-17 0 12 0 0,-1 1 1 0 0,1 0 0 0 0,-1 0-1 0 0,1 1 1 0 0,-1 0-1 0 0,1 1 1 0 0,-1 0 0 0 0,0 0-1 0 0,12 6 1 0 0,-18-7-38 0 0,0 0 1 0 0,0 0-1 0 0,0 1 0 0 0,-1-1 1 0 0,1 1-1 0 0,0-1 0 0 0,-1 1 1 0 0,0 0-1 0 0,1 0 0 0 0,-1-1 1 0 0,0 1-1 0 0,0 0 0 0 0,0 0 1 0 0,0 0-1 0 0,0 0 0 0 0,0 0 1 0 0,-1 1-1 0 0,1-1 1 0 0,-1 0-1 0 0,0 0 0 0 0,1 0 1 0 0,-1 1-1 0 0,0-1 0 0 0,0 0 1 0 0,0 0-1 0 0,-1 0 0 0 0,1 1 1 0 0,0-1-1 0 0,-1 0 0 0 0,0 0 1 0 0,1 0-1 0 0,-1 0 0 0 0,0 0 1 0 0,0 0-1 0 0,-2 4 1 0 0,-6 9 254 0 0,0 1 0 0 0,-2-1 0 0 0,-13 15 0 0 0,-3 6 206 0 0,21-30 236 0 0,5-5-1028 0 0,1-1-1 0 0,-1 1 0 0 0,1-1 1 0 0,-1 0-1 0 0,1 1 0 0 0,-1-1 1 0 0,1 1-1 0 0,-1-1 1 0 0,0 0-1 0 0,1 0 0 0 0,-1 1 1 0 0,0-1-1 0 0,1 0 0 0 0,-1 0 1 0 0,0 0-1 0 0,1 0 0 0 0,-1 0 1 0 0,0 0-1 0 0,1 0 0 0 0,-1 0 1 0 0,0 0-1 0 0,1 0 1 0 0,-1 0-1 0 0,0 0 0 0 0,1 0 1 0 0,-1-1-1 0 0,0 1 0 0 0,0-1 1 0 0,-9-11-992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16.2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41 1832 0 0,'2'-2'332'0'0,"0"1"0"0"0,0-1 0 0 0,0 1 0 0 0,0-1 1 0 0,0 1-1 0 0,0 0 0 0 0,1 0 0 0 0,-1 0 0 0 0,0 0 0 0 0,1 0 0 0 0,-1 0 0 0 0,0 1 0 0 0,1-1 0 0 0,-1 1 0 0 0,4 0 0 0 0,3-2 51 0 0,21-5 49 0 0,1 1 0 0 0,0 2 1 0 0,49 0-1 0 0,-70 3-809 0 0,8 0-5670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34.1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1 1228 0 0,'0'0'6629'0'0,"-6"1"-6591"0"0,-1 0-21 0 0,4-1-17 0 0,1 1 0 0 0,-1-1 0 0 0,1 1 0 0 0,0-1 0 0 0,-1 1 0 0 0,1 0 0 0 0,0-1 0 0 0,-1 1 1 0 0,1 1-1 0 0,-2 0 0 0 0,2 1 26 0 0,0 1 1 0 0,1-1 0 0 0,0 0 0 0 0,0 0 0 0 0,0 1-1 0 0,0-1 1 0 0,0 1 0 0 0,1-1 0 0 0,-1 1-1 0 0,1-1 1 0 0,0 1 0 0 0,1 5 0 0 0,-1-8 3 0 0,-1 2-28 0 0,1 0 0 0 0,0 0 1 0 0,0 0-1 0 0,0 1 0 0 0,0-1 1 0 0,0 0-1 0 0,1 0 0 0 0,0 0 1 0 0,1 5-1 0 0,107 97 114 0 0,-94-92-94 0 0,-1 0 0 0 0,0 1 0 0 0,14 19 0 0 0,-24-27 9 0 0,0-1 1 0 0,0 1-1 0 0,-1 0 1 0 0,0 0-1 0 0,0 0 1 0 0,-1 1-1 0 0,1-1 1 0 0,-1 1-1 0 0,-1-1 0 0 0,1 1 1 0 0,-1 0-1 0 0,0 10 1 0 0,-1-16 44 0 0,1 0-74 0 0,-1-1 0 0 0,0 1-1 0 0,0-1 1 0 0,0 1 0 0 0,0-1 0 0 0,0 1 0 0 0,0-1 0 0 0,0 0 0 0 0,0 1-1 0 0,0-1 1 0 0,0 1 0 0 0,0-1 0 0 0,0 1 0 0 0,0-1 0 0 0,0 1-1 0 0,0-1 1 0 0,0 1 0 0 0,-1-1 0 0 0,1 1 0 0 0,0-1 0 0 0,0 0 0 0 0,-1 1-1 0 0,1-1 1 0 0,0 0 0 0 0,0 1 0 0 0,-1-1 0 0 0,1 1 0 0 0,0-1 0 0 0,-1 0-1 0 0,0 1 1 0 0,-12 17 18 0 0,13-18-9 0 0,-7 7 46 0 0,0-2 0 0 0,0 1 0 0 0,0-1 0 0 0,0 0 0 0 0,-1 0 0 0 0,0-1 1 0 0,0 0-1 0 0,0 0 0 0 0,-1-1 0 0 0,1 0 0 0 0,-14 3 0 0 0,8-2 141 0 0,13-4 88 0 0,0 0-274 0 0,-1 0 0 0 0,1 0 1 0 0,-1 0-1 0 0,1 0 0 0 0,-1 0 1 0 0,1 0-1 0 0,0-1 0 0 0,-1 1 1 0 0,1 0-1 0 0,0-1 1 0 0,-1 1-1 0 0,1-1 0 0 0,0 0 1 0 0,-1 1-1 0 0,1-1 0 0 0,0 0 1 0 0,0 0-1 0 0,0 0 0 0 0,0 0 1 0 0,0 0-1 0 0,0 0 0 0 0,0 0 1 0 0,0 0-1 0 0,0 0 0 0 0,0-1 1 0 0,1 1-1 0 0,-1 0 1 0 0,0 0-1 0 0,1-1 0 0 0,-1 1 1 0 0,1-2-1 0 0,-1-1 2 0 0,0 0 0 0 0,1-1 0 0 0,0 1-1 0 0,0 0 1 0 0,0 0 0 0 0,0 0 0 0 0,1 0 0 0 0,-1-1 0 0 0,3-4 0 0 0,-3 8 20 0 0,0-1-36 0 0,1 0 0 0 0,0 0 1 0 0,-1 0-1 0 0,1 1 0 0 0,0-1 1 0 0,0 0-1 0 0,0 1 0 0 0,0-1 1 0 0,0 0-1 0 0,0 1 0 0 0,0-1 1 0 0,3-1-1 0 0,-1-1-10 0 0,28-38-286 0 0,45-47 1 0 0,-31 37 64 0 0,-42 49 242 0 0,1 0-24 0 0,-1-1 0 0 0,1-1 1 0 0,-1 1-1 0 0,0 0 0 0 0,0-1 0 0 0,0 0 0 0 0,0 0 1 0 0,-1 0-1 0 0,0 0 0 0 0,0 0 0 0 0,0 0 0 0 0,-1 0 0 0 0,0-1 1 0 0,0 1-1 0 0,0 0 0 0 0,0-1 0 0 0,-1 1 0 0 0,0-8 1 0 0,-1 11 12 0 0,0-1 0 0 0,0 0 1 0 0,-1 0-1 0 0,1 1 0 0 0,-1-1 1 0 0,1 1-1 0 0,-1-1 0 0 0,0 1 1 0 0,0-1-1 0 0,0 1 0 0 0,0 0 1 0 0,0 0-1 0 0,0 0 0 0 0,-1 0 1 0 0,1 1-1 0 0,-1-1 0 0 0,1 1 1 0 0,-6-3-1 0 0,3 1 16 0 0,-1 0 0 0 0,0 0 1 0 0,0 0-1 0 0,0 1 0 0 0,-1 0 0 0 0,1 0 1 0 0,-1 1-1 0 0,-9-2 0 0 0,-62 3-971 0 0,76 0 194 0 0,-10 3-4166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03T07:55:35.3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 38 1128 0 0,'-2'18'3957'0'0,"1"-15"-3821"0"0,1 0 1 0 0,-1 1-1 0 0,1-1 1 0 0,0 0-1 0 0,0 0 1 0 0,0 1-1 0 0,0-1 1 0 0,0 0-1 0 0,2 6 1 0 0,22 72 802 0 0,16 21-495 0 0,-27-72-418 0 0,-8-15 197 0 0,0 0 1 0 0,-1 1-1 0 0,0 0 1 0 0,-1-1-1 0 0,-1 1 1 0 0,-1 0-1 0 0,-1 32 1 0 0,0-47-111 0 0,-14 16 43 0 0,13-16-120 0 0,-1 1 1 0 0,1-1-1 0 0,0 1 1 0 0,-1-1-1 0 0,1 0 1 0 0,-1 1-1 0 0,1-1 1 0 0,-1 0-1 0 0,0 0 1 0 0,1 0-1 0 0,-1-1 0 0 0,0 1 1 0 0,0 0-1 0 0,0-1 1 0 0,0 1-1 0 0,1-1 1 0 0,-1 1-1 0 0,0-1 1 0 0,0 0-1 0 0,0 0 1 0 0,0 0-1 0 0,0 0 1 0 0,0 0-1 0 0,0 0 1 0 0,0-1-1 0 0,0 1 1 0 0,0-1-1 0 0,1 1 1 0 0,-1-1-1 0 0,0 0 1 0 0,0 1-1 0 0,0-1 1 0 0,-2-2-1 0 0,1 0-21 0 0,0 1 1 0 0,0-1-1 0 0,0 0 0 0 0,1 0 0 0 0,-1 0 0 0 0,1 0 0 0 0,0 0 0 0 0,0 0 0 0 0,0-1 0 0 0,1 1 0 0 0,-1 0 0 0 0,1-1 0 0 0,-1 0 1 0 0,1 1-1 0 0,0-6 0 0 0,-1-66 31 0 0,6 67-80 0 0,25-39-6 0 0,-23 35 6 0 0,1-1 0 0 0,0 1 1 0 0,1 0-1 0 0,1 1 0 0 0,-1 0 0 0 0,2 1 1 0 0,0-1-1 0 0,11-8 0 0 0,-9 10 38 0 0,-1-1 0 0 0,0 0 0 0 0,-1 0 0 0 0,11-14 0 0 0,-18 20-8 0 0,0-1 0 0 0,0 0 0 0 0,0 1 1 0 0,0-1-1 0 0,-1 0 0 0 0,0-1 0 0 0,0 1 1 0 0,0 0-1 0 0,0-1 0 0 0,-1 1 0 0 0,0-1 1 0 0,0-7-1 0 0,-1 12 20 0 0,1 1-16 0 0,-1-1 0 0 0,0 1-1 0 0,0-1 1 0 0,0 1 0 0 0,0-1 0 0 0,0 1 0 0 0,0-1 0 0 0,0 1-1 0 0,0-1 1 0 0,0 1 0 0 0,0-1 0 0 0,0 1 0 0 0,0-1 0 0 0,0 1-1 0 0,0-1 1 0 0,0 1 0 0 0,-1-1 0 0 0,1 1 0 0 0,0 0 0 0 0,0-1-1 0 0,-1 1 1 0 0,1-1 0 0 0,0 1 0 0 0,-1 0 0 0 0,1-1 0 0 0,-1 0-1 0 0,-3-3 5 0 0,-1 0-1 0 0,1 0 0 0 0,-1 0 0 0 0,0 1 1 0 0,-1-1-1 0 0,1 1 0 0 0,-1 0 0 0 0,1 1 1 0 0,-1-1-1 0 0,0 1 0 0 0,0 0 0 0 0,0 1 1 0 0,0-1-1 0 0,0 1 0 0 0,0 1 1 0 0,-1-1-1 0 0,-8 1 0 0 0,14 0 10 0 0,-9 0-27 0 0,-6 2 1 0 0,-11 19-231 0 0,16-12-2952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08:23:49.2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24575,'31'3'0,"0"0"0,0 3 0,-1 0 0,0 2 0,44 17 0,-69-23 0,9 3 0,0 2 0,-1-1 0,0 2 0,0 0 0,0 0 0,-1 1 0,0 1 0,-1 0 0,16 18 0,6 12 0,41 64 0,-40-52 0,100 175 0,-55-85 0,-52-96 0,40 63 0,-57-95 0,1 0 0,0-1 0,1 0 0,26 23 0,-31-32 11,0 0 0,0 0 0,1 0 0,-1 0 0,1-1-1,0-1 1,0 1 0,0-1 0,0-1 0,9 2 0,10-1-754,44-3 1,-24-1-6084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3T08:23:55.8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93AFA-7D57-4A0F-952F-14CFAF59952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51D4E-CFFE-4EA7-A694-F166FC012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5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51D4E-CFFE-4EA7-A694-F166FC0129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7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07277-DD78-405A-9F67-79615DBB5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6AA12D-96AF-4E19-BF11-C1E0C3908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EC0EC-C59E-4B6A-ABF8-DD535DB5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DAAD-4EA2-4473-9E22-D5A846AEB5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89A36-9F26-4F6A-95FA-1D05C390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76611-E84C-43D3-8C5B-768A238F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3915-84E0-41B0-BE26-5C12308D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1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223DEC-FB16-4AFD-A2BD-ED0BE6C6C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92A2A5-E7CE-4B55-BBB4-1B575D248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0C1F70-5A9E-4878-A050-F606150C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DAAD-4EA2-4473-9E22-D5A846AEB5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BD6CB6-D968-4047-8EBC-72DB0573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1D915-6365-4B00-96B9-4292186F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3915-84E0-41B0-BE26-5C12308D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1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5DF42F-A047-41E2-92CD-1B85EBC26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2298F8-D530-4AB1-B69A-CE347FDCB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F4132A-CA88-4F57-9999-2673143F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DAAD-4EA2-4473-9E22-D5A846AEB5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5E782E-E0A1-4453-982D-CBA86711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E82FB-7CBF-4027-93D2-0877A230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3915-84E0-41B0-BE26-5C12308D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6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9FF73-9655-449B-BA09-3B2BC1F3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4089BA-270F-40EE-B025-E61A2B28D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D646D-7D1C-4580-A7D9-0DB71649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DAAD-4EA2-4473-9E22-D5A846AEB5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8FBABD-63C7-470F-871C-AB04D885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C3516-F49F-4DD4-BD7E-E5F7A332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3915-84E0-41B0-BE26-5C12308D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4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695A6-E993-42EA-8044-EB285566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FF2610-8935-4802-9B24-17C55C88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0CE18-E1BD-4551-9977-55226739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DAAD-4EA2-4473-9E22-D5A846AEB5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F5EA5-B922-4A0B-9913-D546E525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7D48D1-F687-4141-A346-E03E6BD1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3915-84E0-41B0-BE26-5C12308D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B4E31-077A-4543-BC0E-C1BF3284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F271DE-D411-4610-A3CC-0321B6451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7184A1-9052-4110-A491-A1B8A5140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6BB831-A600-4758-87DC-86FAF3128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DAAD-4EA2-4473-9E22-D5A846AEB5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302AA-C7D2-4299-8713-DBA55267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B56728-882E-4617-8F38-25DAA0A3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3915-84E0-41B0-BE26-5C12308D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B7157-3821-4129-9450-A31FB313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4F1C99-517B-438E-8FCF-D1D7389A9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AC34AE-4A61-4BB2-94A8-D34177462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878128-0D0A-4669-AAB1-9E43B3BE78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16B4D0-EB8B-4CAD-8542-2D41E4B19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A5622A-160B-4F81-92E6-C652BBA2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DAAD-4EA2-4473-9E22-D5A846AEB5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8C11E5-FA13-418B-8104-C858E2756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C91449-529A-441D-B904-5501E8C3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3915-84E0-41B0-BE26-5C12308D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4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CE658-2142-4E71-BB54-31EC8EA24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B887B1-0005-4CE8-966E-EEB292ED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DAAD-4EA2-4473-9E22-D5A846AEB5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0BEAF8-5154-44D0-B894-BDC0F513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3AFFA4-9F6C-4FC1-B008-10C21A53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3915-84E0-41B0-BE26-5C12308D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8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33FB18-6267-41E3-A278-B241D1A26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DAAD-4EA2-4473-9E22-D5A846AEB5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BF22FC-84D5-439E-B729-B928528E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CE8D37-B58E-453A-BC9F-C846DB536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3915-84E0-41B0-BE26-5C12308D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6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C4C70-7B52-416E-BA4F-C90ADB545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4ED6DD-06F8-473C-B25F-7E9A8A91E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114AD2-4F1C-46DD-BEAB-DC0FBE9E4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DFA716-22D6-4497-8C8D-D124C97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DAAD-4EA2-4473-9E22-D5A846AEB5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F85A60-9764-44A0-92A8-A3D66F2F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C09381-DD6F-4EA2-8268-FBF603E3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3915-84E0-41B0-BE26-5C12308D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0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2175-A099-4E5F-BD4F-B879FFEE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1807C8-B23D-4B60-B109-E92B00C9C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C588B0-C8B4-4A30-86BA-9EDEF62FD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1513B-6953-4701-B376-CDEF2C6D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DAAD-4EA2-4473-9E22-D5A846AEB5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EE9DF5-BBC4-4B6E-9853-9654D3C1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46D15A-9187-45F7-B79B-67352047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B3915-84E0-41B0-BE26-5C12308D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8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DEEFB-BBD5-46C0-A8D2-291ED73E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3BE30-9CCE-4B76-B657-3AAB89389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C1FE8-C4A5-4E7B-848B-98B300890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2DAAD-4EA2-4473-9E22-D5A846AEB5D8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8275A-F4F1-4A93-B5AF-11D848750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26706-8223-4C22-8075-E5DE43DD3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3915-84E0-41B0-BE26-5C12308D3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3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1.png"/><Relationship Id="rId18" Type="http://schemas.openxmlformats.org/officeDocument/2006/relationships/customXml" Target="../ink/ink581.xml"/><Relationship Id="rId26" Type="http://schemas.openxmlformats.org/officeDocument/2006/relationships/customXml" Target="../ink/ink585.xml"/><Relationship Id="rId39" Type="http://schemas.openxmlformats.org/officeDocument/2006/relationships/image" Target="../media/image593.png"/><Relationship Id="rId21" Type="http://schemas.openxmlformats.org/officeDocument/2006/relationships/image" Target="../media/image584.png"/><Relationship Id="rId34" Type="http://schemas.openxmlformats.org/officeDocument/2006/relationships/customXml" Target="../ink/ink589.xml"/><Relationship Id="rId42" Type="http://schemas.openxmlformats.org/officeDocument/2006/relationships/customXml" Target="../ink/ink593.xml"/><Relationship Id="rId47" Type="http://schemas.openxmlformats.org/officeDocument/2006/relationships/image" Target="../media/image597.png"/><Relationship Id="rId50" Type="http://schemas.openxmlformats.org/officeDocument/2006/relationships/customXml" Target="../ink/ink597.xml"/><Relationship Id="rId55" Type="http://schemas.openxmlformats.org/officeDocument/2006/relationships/image" Target="../media/image601.png"/><Relationship Id="rId63" Type="http://schemas.openxmlformats.org/officeDocument/2006/relationships/image" Target="../media/image605.png"/><Relationship Id="rId7" Type="http://schemas.openxmlformats.org/officeDocument/2006/relationships/image" Target="../media/image578.png"/><Relationship Id="rId2" Type="http://schemas.openxmlformats.org/officeDocument/2006/relationships/diagramData" Target="../diagrams/data13.xml"/><Relationship Id="rId16" Type="http://schemas.openxmlformats.org/officeDocument/2006/relationships/customXml" Target="../ink/ink580.xml"/><Relationship Id="rId29" Type="http://schemas.openxmlformats.org/officeDocument/2006/relationships/image" Target="../media/image588.png"/><Relationship Id="rId11" Type="http://schemas.openxmlformats.org/officeDocument/2006/relationships/image" Target="../media/image580.png"/><Relationship Id="rId24" Type="http://schemas.openxmlformats.org/officeDocument/2006/relationships/customXml" Target="../ink/ink584.xml"/><Relationship Id="rId32" Type="http://schemas.openxmlformats.org/officeDocument/2006/relationships/customXml" Target="../ink/ink588.xml"/><Relationship Id="rId37" Type="http://schemas.openxmlformats.org/officeDocument/2006/relationships/image" Target="../media/image592.png"/><Relationship Id="rId40" Type="http://schemas.openxmlformats.org/officeDocument/2006/relationships/customXml" Target="../ink/ink592.xml"/><Relationship Id="rId45" Type="http://schemas.openxmlformats.org/officeDocument/2006/relationships/image" Target="../media/image596.png"/><Relationship Id="rId53" Type="http://schemas.openxmlformats.org/officeDocument/2006/relationships/image" Target="../media/image600.png"/><Relationship Id="rId58" Type="http://schemas.openxmlformats.org/officeDocument/2006/relationships/customXml" Target="../ink/ink601.xml"/><Relationship Id="rId5" Type="http://schemas.openxmlformats.org/officeDocument/2006/relationships/diagramColors" Target="../diagrams/colors13.xml"/><Relationship Id="rId61" Type="http://schemas.openxmlformats.org/officeDocument/2006/relationships/image" Target="../media/image604.png"/><Relationship Id="rId19" Type="http://schemas.openxmlformats.org/officeDocument/2006/relationships/image" Target="../media/image485.png"/><Relationship Id="rId14" Type="http://schemas.openxmlformats.org/officeDocument/2006/relationships/customXml" Target="../ink/ink579.xml"/><Relationship Id="rId22" Type="http://schemas.openxmlformats.org/officeDocument/2006/relationships/customXml" Target="../ink/ink583.xml"/><Relationship Id="rId27" Type="http://schemas.openxmlformats.org/officeDocument/2006/relationships/image" Target="../media/image587.png"/><Relationship Id="rId30" Type="http://schemas.openxmlformats.org/officeDocument/2006/relationships/customXml" Target="../ink/ink587.xml"/><Relationship Id="rId35" Type="http://schemas.openxmlformats.org/officeDocument/2006/relationships/image" Target="../media/image591.png"/><Relationship Id="rId43" Type="http://schemas.openxmlformats.org/officeDocument/2006/relationships/image" Target="../media/image595.png"/><Relationship Id="rId48" Type="http://schemas.openxmlformats.org/officeDocument/2006/relationships/customXml" Target="../ink/ink596.xml"/><Relationship Id="rId56" Type="http://schemas.openxmlformats.org/officeDocument/2006/relationships/customXml" Target="../ink/ink600.xml"/><Relationship Id="rId8" Type="http://schemas.openxmlformats.org/officeDocument/2006/relationships/customXml" Target="../ink/ink576.xml"/><Relationship Id="rId51" Type="http://schemas.openxmlformats.org/officeDocument/2006/relationships/image" Target="../media/image599.png"/><Relationship Id="rId3" Type="http://schemas.openxmlformats.org/officeDocument/2006/relationships/diagramLayout" Target="../diagrams/layout13.xml"/><Relationship Id="rId12" Type="http://schemas.openxmlformats.org/officeDocument/2006/relationships/customXml" Target="../ink/ink578.xml"/><Relationship Id="rId17" Type="http://schemas.openxmlformats.org/officeDocument/2006/relationships/image" Target="../media/image583.png"/><Relationship Id="rId25" Type="http://schemas.openxmlformats.org/officeDocument/2006/relationships/image" Target="../media/image586.png"/><Relationship Id="rId33" Type="http://schemas.openxmlformats.org/officeDocument/2006/relationships/image" Target="../media/image590.png"/><Relationship Id="rId38" Type="http://schemas.openxmlformats.org/officeDocument/2006/relationships/customXml" Target="../ink/ink591.xml"/><Relationship Id="rId46" Type="http://schemas.openxmlformats.org/officeDocument/2006/relationships/customXml" Target="../ink/ink595.xml"/><Relationship Id="rId59" Type="http://schemas.openxmlformats.org/officeDocument/2006/relationships/image" Target="../media/image603.png"/><Relationship Id="rId20" Type="http://schemas.openxmlformats.org/officeDocument/2006/relationships/customXml" Target="../ink/ink582.xml"/><Relationship Id="rId41" Type="http://schemas.openxmlformats.org/officeDocument/2006/relationships/image" Target="../media/image594.png"/><Relationship Id="rId54" Type="http://schemas.openxmlformats.org/officeDocument/2006/relationships/customXml" Target="../ink/ink599.xml"/><Relationship Id="rId62" Type="http://schemas.openxmlformats.org/officeDocument/2006/relationships/customXml" Target="../ink/ink60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5" Type="http://schemas.openxmlformats.org/officeDocument/2006/relationships/image" Target="../media/image582.png"/><Relationship Id="rId23" Type="http://schemas.openxmlformats.org/officeDocument/2006/relationships/image" Target="../media/image585.png"/><Relationship Id="rId28" Type="http://schemas.openxmlformats.org/officeDocument/2006/relationships/customXml" Target="../ink/ink586.xml"/><Relationship Id="rId36" Type="http://schemas.openxmlformats.org/officeDocument/2006/relationships/customXml" Target="../ink/ink590.xml"/><Relationship Id="rId49" Type="http://schemas.openxmlformats.org/officeDocument/2006/relationships/image" Target="../media/image598.png"/><Relationship Id="rId57" Type="http://schemas.openxmlformats.org/officeDocument/2006/relationships/image" Target="../media/image602.png"/><Relationship Id="rId10" Type="http://schemas.openxmlformats.org/officeDocument/2006/relationships/customXml" Target="../ink/ink577.xml"/><Relationship Id="rId31" Type="http://schemas.openxmlformats.org/officeDocument/2006/relationships/image" Target="../media/image589.png"/><Relationship Id="rId44" Type="http://schemas.openxmlformats.org/officeDocument/2006/relationships/customXml" Target="../ink/ink594.xml"/><Relationship Id="rId52" Type="http://schemas.openxmlformats.org/officeDocument/2006/relationships/customXml" Target="../ink/ink598.xml"/><Relationship Id="rId60" Type="http://schemas.openxmlformats.org/officeDocument/2006/relationships/customXml" Target="../ink/ink602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57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13.xml"/><Relationship Id="rId21" Type="http://schemas.openxmlformats.org/officeDocument/2006/relationships/image" Target="../media/image613.png"/><Relationship Id="rId42" Type="http://schemas.openxmlformats.org/officeDocument/2006/relationships/customXml" Target="../ink/ink621.xml"/><Relationship Id="rId47" Type="http://schemas.openxmlformats.org/officeDocument/2006/relationships/image" Target="../media/image626.png"/><Relationship Id="rId63" Type="http://schemas.openxmlformats.org/officeDocument/2006/relationships/image" Target="../media/image634.png"/><Relationship Id="rId68" Type="http://schemas.openxmlformats.org/officeDocument/2006/relationships/customXml" Target="../ink/ink634.xml"/><Relationship Id="rId84" Type="http://schemas.openxmlformats.org/officeDocument/2006/relationships/customXml" Target="../ink/ink642.xml"/><Relationship Id="rId89" Type="http://schemas.openxmlformats.org/officeDocument/2006/relationships/image" Target="../media/image647.png"/><Relationship Id="rId16" Type="http://schemas.openxmlformats.org/officeDocument/2006/relationships/customXml" Target="../ink/ink608.xml"/><Relationship Id="rId11" Type="http://schemas.openxmlformats.org/officeDocument/2006/relationships/image" Target="../media/image608.png"/><Relationship Id="rId32" Type="http://schemas.openxmlformats.org/officeDocument/2006/relationships/customXml" Target="../ink/ink616.xml"/><Relationship Id="rId37" Type="http://schemas.openxmlformats.org/officeDocument/2006/relationships/image" Target="../media/image621.png"/><Relationship Id="rId53" Type="http://schemas.openxmlformats.org/officeDocument/2006/relationships/image" Target="../media/image629.png"/><Relationship Id="rId58" Type="http://schemas.openxmlformats.org/officeDocument/2006/relationships/customXml" Target="../ink/ink629.xml"/><Relationship Id="rId74" Type="http://schemas.openxmlformats.org/officeDocument/2006/relationships/customXml" Target="../ink/ink637.xml"/><Relationship Id="rId79" Type="http://schemas.openxmlformats.org/officeDocument/2006/relationships/image" Target="../media/image642.png"/><Relationship Id="rId102" Type="http://schemas.openxmlformats.org/officeDocument/2006/relationships/customXml" Target="../ink/ink651.xml"/><Relationship Id="rId5" Type="http://schemas.openxmlformats.org/officeDocument/2006/relationships/diagramColors" Target="../diagrams/colors14.xml"/><Relationship Id="rId90" Type="http://schemas.openxmlformats.org/officeDocument/2006/relationships/customXml" Target="../ink/ink645.xml"/><Relationship Id="rId95" Type="http://schemas.openxmlformats.org/officeDocument/2006/relationships/image" Target="../media/image650.png"/><Relationship Id="rId22" Type="http://schemas.openxmlformats.org/officeDocument/2006/relationships/customXml" Target="../ink/ink611.xml"/><Relationship Id="rId27" Type="http://schemas.openxmlformats.org/officeDocument/2006/relationships/image" Target="../media/image616.png"/><Relationship Id="rId43" Type="http://schemas.openxmlformats.org/officeDocument/2006/relationships/image" Target="../media/image624.png"/><Relationship Id="rId48" Type="http://schemas.openxmlformats.org/officeDocument/2006/relationships/customXml" Target="../ink/ink624.xml"/><Relationship Id="rId64" Type="http://schemas.openxmlformats.org/officeDocument/2006/relationships/customXml" Target="../ink/ink632.xml"/><Relationship Id="rId69" Type="http://schemas.openxmlformats.org/officeDocument/2006/relationships/image" Target="../media/image637.png"/><Relationship Id="rId80" Type="http://schemas.openxmlformats.org/officeDocument/2006/relationships/customXml" Target="../ink/ink640.xml"/><Relationship Id="rId85" Type="http://schemas.openxmlformats.org/officeDocument/2006/relationships/image" Target="../media/image645.png"/><Relationship Id="rId12" Type="http://schemas.openxmlformats.org/officeDocument/2006/relationships/customXml" Target="../ink/ink606.xml"/><Relationship Id="rId17" Type="http://schemas.openxmlformats.org/officeDocument/2006/relationships/image" Target="../media/image611.png"/><Relationship Id="rId25" Type="http://schemas.openxmlformats.org/officeDocument/2006/relationships/image" Target="../media/image615.png"/><Relationship Id="rId33" Type="http://schemas.openxmlformats.org/officeDocument/2006/relationships/image" Target="../media/image619.png"/><Relationship Id="rId38" Type="http://schemas.openxmlformats.org/officeDocument/2006/relationships/customXml" Target="../ink/ink619.xml"/><Relationship Id="rId46" Type="http://schemas.openxmlformats.org/officeDocument/2006/relationships/customXml" Target="../ink/ink623.xml"/><Relationship Id="rId59" Type="http://schemas.openxmlformats.org/officeDocument/2006/relationships/image" Target="../media/image632.png"/><Relationship Id="rId67" Type="http://schemas.openxmlformats.org/officeDocument/2006/relationships/image" Target="../media/image636.png"/><Relationship Id="rId103" Type="http://schemas.openxmlformats.org/officeDocument/2006/relationships/image" Target="../media/image654.png"/><Relationship Id="rId20" Type="http://schemas.openxmlformats.org/officeDocument/2006/relationships/customXml" Target="../ink/ink610.xml"/><Relationship Id="rId41" Type="http://schemas.openxmlformats.org/officeDocument/2006/relationships/image" Target="../media/image623.png"/><Relationship Id="rId54" Type="http://schemas.openxmlformats.org/officeDocument/2006/relationships/customXml" Target="../ink/ink627.xml"/><Relationship Id="rId62" Type="http://schemas.openxmlformats.org/officeDocument/2006/relationships/customXml" Target="../ink/ink631.xml"/><Relationship Id="rId70" Type="http://schemas.openxmlformats.org/officeDocument/2006/relationships/customXml" Target="../ink/ink635.xml"/><Relationship Id="rId75" Type="http://schemas.openxmlformats.org/officeDocument/2006/relationships/image" Target="../media/image640.png"/><Relationship Id="rId83" Type="http://schemas.openxmlformats.org/officeDocument/2006/relationships/image" Target="../media/image644.png"/><Relationship Id="rId88" Type="http://schemas.openxmlformats.org/officeDocument/2006/relationships/customXml" Target="../ink/ink644.xml"/><Relationship Id="rId91" Type="http://schemas.openxmlformats.org/officeDocument/2006/relationships/image" Target="../media/image648.png"/><Relationship Id="rId96" Type="http://schemas.openxmlformats.org/officeDocument/2006/relationships/customXml" Target="../ink/ink6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5" Type="http://schemas.openxmlformats.org/officeDocument/2006/relationships/image" Target="../media/image610.png"/><Relationship Id="rId23" Type="http://schemas.openxmlformats.org/officeDocument/2006/relationships/image" Target="../media/image614.png"/><Relationship Id="rId28" Type="http://schemas.openxmlformats.org/officeDocument/2006/relationships/customXml" Target="../ink/ink614.xml"/><Relationship Id="rId36" Type="http://schemas.openxmlformats.org/officeDocument/2006/relationships/customXml" Target="../ink/ink618.xml"/><Relationship Id="rId49" Type="http://schemas.openxmlformats.org/officeDocument/2006/relationships/image" Target="../media/image627.png"/><Relationship Id="rId57" Type="http://schemas.openxmlformats.org/officeDocument/2006/relationships/image" Target="../media/image631.png"/><Relationship Id="rId10" Type="http://schemas.openxmlformats.org/officeDocument/2006/relationships/customXml" Target="../ink/ink605.xml"/><Relationship Id="rId31" Type="http://schemas.openxmlformats.org/officeDocument/2006/relationships/image" Target="../media/image618.png"/><Relationship Id="rId44" Type="http://schemas.openxmlformats.org/officeDocument/2006/relationships/customXml" Target="../ink/ink622.xml"/><Relationship Id="rId52" Type="http://schemas.openxmlformats.org/officeDocument/2006/relationships/customXml" Target="../ink/ink626.xml"/><Relationship Id="rId60" Type="http://schemas.openxmlformats.org/officeDocument/2006/relationships/customXml" Target="../ink/ink630.xml"/><Relationship Id="rId65" Type="http://schemas.openxmlformats.org/officeDocument/2006/relationships/image" Target="../media/image635.png"/><Relationship Id="rId73" Type="http://schemas.openxmlformats.org/officeDocument/2006/relationships/image" Target="../media/image639.png"/><Relationship Id="rId78" Type="http://schemas.openxmlformats.org/officeDocument/2006/relationships/customXml" Target="../ink/ink639.xml"/><Relationship Id="rId81" Type="http://schemas.openxmlformats.org/officeDocument/2006/relationships/image" Target="../media/image643.png"/><Relationship Id="rId86" Type="http://schemas.openxmlformats.org/officeDocument/2006/relationships/customXml" Target="../ink/ink643.xml"/><Relationship Id="rId94" Type="http://schemas.openxmlformats.org/officeDocument/2006/relationships/customXml" Target="../ink/ink647.xml"/><Relationship Id="rId99" Type="http://schemas.openxmlformats.org/officeDocument/2006/relationships/image" Target="../media/image652.png"/><Relationship Id="rId101" Type="http://schemas.openxmlformats.org/officeDocument/2006/relationships/image" Target="../media/image653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607.png"/><Relationship Id="rId13" Type="http://schemas.openxmlformats.org/officeDocument/2006/relationships/image" Target="../media/image609.png"/><Relationship Id="rId18" Type="http://schemas.openxmlformats.org/officeDocument/2006/relationships/customXml" Target="../ink/ink609.xml"/><Relationship Id="rId39" Type="http://schemas.openxmlformats.org/officeDocument/2006/relationships/image" Target="../media/image622.png"/><Relationship Id="rId34" Type="http://schemas.openxmlformats.org/officeDocument/2006/relationships/customXml" Target="../ink/ink617.xml"/><Relationship Id="rId50" Type="http://schemas.openxmlformats.org/officeDocument/2006/relationships/customXml" Target="../ink/ink625.xml"/><Relationship Id="rId55" Type="http://schemas.openxmlformats.org/officeDocument/2006/relationships/image" Target="../media/image630.png"/><Relationship Id="rId76" Type="http://schemas.openxmlformats.org/officeDocument/2006/relationships/customXml" Target="../ink/ink638.xml"/><Relationship Id="rId97" Type="http://schemas.openxmlformats.org/officeDocument/2006/relationships/image" Target="../media/image651.png"/><Relationship Id="rId7" Type="http://schemas.openxmlformats.org/officeDocument/2006/relationships/image" Target="../media/image606.png"/><Relationship Id="rId71" Type="http://schemas.openxmlformats.org/officeDocument/2006/relationships/image" Target="../media/image638.png"/><Relationship Id="rId92" Type="http://schemas.openxmlformats.org/officeDocument/2006/relationships/customXml" Target="../ink/ink646.xml"/><Relationship Id="rId2" Type="http://schemas.openxmlformats.org/officeDocument/2006/relationships/diagramData" Target="../diagrams/data14.xml"/><Relationship Id="rId29" Type="http://schemas.openxmlformats.org/officeDocument/2006/relationships/image" Target="../media/image617.png"/><Relationship Id="rId24" Type="http://schemas.openxmlformats.org/officeDocument/2006/relationships/customXml" Target="../ink/ink612.xml"/><Relationship Id="rId40" Type="http://schemas.openxmlformats.org/officeDocument/2006/relationships/customXml" Target="../ink/ink620.xml"/><Relationship Id="rId45" Type="http://schemas.openxmlformats.org/officeDocument/2006/relationships/image" Target="../media/image625.png"/><Relationship Id="rId66" Type="http://schemas.openxmlformats.org/officeDocument/2006/relationships/customXml" Target="../ink/ink633.xml"/><Relationship Id="rId87" Type="http://schemas.openxmlformats.org/officeDocument/2006/relationships/image" Target="../media/image646.png"/><Relationship Id="rId61" Type="http://schemas.openxmlformats.org/officeDocument/2006/relationships/image" Target="../media/image633.png"/><Relationship Id="rId82" Type="http://schemas.openxmlformats.org/officeDocument/2006/relationships/customXml" Target="../ink/ink641.xml"/><Relationship Id="rId19" Type="http://schemas.openxmlformats.org/officeDocument/2006/relationships/image" Target="../media/image612.png"/><Relationship Id="rId14" Type="http://schemas.openxmlformats.org/officeDocument/2006/relationships/customXml" Target="../ink/ink607.xml"/><Relationship Id="rId30" Type="http://schemas.openxmlformats.org/officeDocument/2006/relationships/customXml" Target="../ink/ink615.xml"/><Relationship Id="rId35" Type="http://schemas.openxmlformats.org/officeDocument/2006/relationships/image" Target="../media/image620.png"/><Relationship Id="rId56" Type="http://schemas.openxmlformats.org/officeDocument/2006/relationships/customXml" Target="../ink/ink628.xml"/><Relationship Id="rId77" Type="http://schemas.openxmlformats.org/officeDocument/2006/relationships/image" Target="../media/image641.png"/><Relationship Id="rId100" Type="http://schemas.openxmlformats.org/officeDocument/2006/relationships/customXml" Target="../ink/ink650.xml"/><Relationship Id="rId8" Type="http://schemas.openxmlformats.org/officeDocument/2006/relationships/customXml" Target="../ink/ink604.xml"/><Relationship Id="rId51" Type="http://schemas.openxmlformats.org/officeDocument/2006/relationships/image" Target="../media/image628.png"/><Relationship Id="rId72" Type="http://schemas.openxmlformats.org/officeDocument/2006/relationships/customXml" Target="../ink/ink636.xml"/><Relationship Id="rId93" Type="http://schemas.openxmlformats.org/officeDocument/2006/relationships/image" Target="../media/image649.png"/><Relationship Id="rId98" Type="http://schemas.openxmlformats.org/officeDocument/2006/relationships/customXml" Target="../ink/ink649.xml"/><Relationship Id="rId3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2.png"/><Relationship Id="rId21" Type="http://schemas.openxmlformats.org/officeDocument/2006/relationships/image" Target="../media/image664.png"/><Relationship Id="rId324" Type="http://schemas.openxmlformats.org/officeDocument/2006/relationships/customXml" Target="../ink/ink813.xml"/><Relationship Id="rId531" Type="http://schemas.openxmlformats.org/officeDocument/2006/relationships/image" Target="../media/image919.png"/><Relationship Id="rId170" Type="http://schemas.openxmlformats.org/officeDocument/2006/relationships/customXml" Target="../ink/ink736.xml"/><Relationship Id="rId268" Type="http://schemas.openxmlformats.org/officeDocument/2006/relationships/customXml" Target="../ink/ink785.xml"/><Relationship Id="rId475" Type="http://schemas.openxmlformats.org/officeDocument/2006/relationships/image" Target="../media/image891.png"/><Relationship Id="rId32" Type="http://schemas.openxmlformats.org/officeDocument/2006/relationships/customXml" Target="../ink/ink667.xml"/><Relationship Id="rId128" Type="http://schemas.openxmlformats.org/officeDocument/2006/relationships/customXml" Target="../ink/ink715.xml"/><Relationship Id="rId335" Type="http://schemas.openxmlformats.org/officeDocument/2006/relationships/image" Target="../media/image821.png"/><Relationship Id="rId542" Type="http://schemas.openxmlformats.org/officeDocument/2006/relationships/customXml" Target="../ink/ink922.xml"/><Relationship Id="rId181" Type="http://schemas.openxmlformats.org/officeDocument/2006/relationships/image" Target="../media/image744.png"/><Relationship Id="rId402" Type="http://schemas.openxmlformats.org/officeDocument/2006/relationships/customXml" Target="../ink/ink852.xml"/><Relationship Id="rId279" Type="http://schemas.openxmlformats.org/officeDocument/2006/relationships/image" Target="../media/image793.png"/><Relationship Id="rId486" Type="http://schemas.openxmlformats.org/officeDocument/2006/relationships/customXml" Target="../ink/ink894.xml"/><Relationship Id="rId43" Type="http://schemas.openxmlformats.org/officeDocument/2006/relationships/image" Target="../media/image675.png"/><Relationship Id="rId139" Type="http://schemas.openxmlformats.org/officeDocument/2006/relationships/image" Target="../media/image723.png"/><Relationship Id="rId346" Type="http://schemas.openxmlformats.org/officeDocument/2006/relationships/customXml" Target="../ink/ink824.xml"/><Relationship Id="rId553" Type="http://schemas.openxmlformats.org/officeDocument/2006/relationships/customXml" Target="../ink/ink928.xml"/><Relationship Id="rId192" Type="http://schemas.openxmlformats.org/officeDocument/2006/relationships/customXml" Target="../ink/ink747.xml"/><Relationship Id="rId206" Type="http://schemas.openxmlformats.org/officeDocument/2006/relationships/customXml" Target="../ink/ink754.xml"/><Relationship Id="rId413" Type="http://schemas.openxmlformats.org/officeDocument/2006/relationships/image" Target="../media/image860.png"/><Relationship Id="rId497" Type="http://schemas.openxmlformats.org/officeDocument/2006/relationships/image" Target="../media/image902.png"/><Relationship Id="rId357" Type="http://schemas.openxmlformats.org/officeDocument/2006/relationships/image" Target="../media/image832.png"/><Relationship Id="rId54" Type="http://schemas.openxmlformats.org/officeDocument/2006/relationships/customXml" Target="../ink/ink678.xml"/><Relationship Id="rId217" Type="http://schemas.openxmlformats.org/officeDocument/2006/relationships/image" Target="../media/image762.png"/><Relationship Id="rId564" Type="http://schemas.openxmlformats.org/officeDocument/2006/relationships/image" Target="../media/image935.png"/><Relationship Id="rId424" Type="http://schemas.openxmlformats.org/officeDocument/2006/relationships/customXml" Target="../ink/ink863.xml"/><Relationship Id="rId270" Type="http://schemas.openxmlformats.org/officeDocument/2006/relationships/customXml" Target="../ink/ink786.xml"/><Relationship Id="rId65" Type="http://schemas.openxmlformats.org/officeDocument/2006/relationships/image" Target="../media/image686.png"/><Relationship Id="rId130" Type="http://schemas.openxmlformats.org/officeDocument/2006/relationships/customXml" Target="../ink/ink716.xml"/><Relationship Id="rId368" Type="http://schemas.openxmlformats.org/officeDocument/2006/relationships/customXml" Target="../ink/ink835.xml"/><Relationship Id="rId172" Type="http://schemas.openxmlformats.org/officeDocument/2006/relationships/customXml" Target="../ink/ink737.xml"/><Relationship Id="rId228" Type="http://schemas.openxmlformats.org/officeDocument/2006/relationships/customXml" Target="../ink/ink765.xml"/><Relationship Id="rId435" Type="http://schemas.openxmlformats.org/officeDocument/2006/relationships/image" Target="../media/image871.png"/><Relationship Id="rId477" Type="http://schemas.openxmlformats.org/officeDocument/2006/relationships/image" Target="../media/image892.png"/><Relationship Id="rId281" Type="http://schemas.openxmlformats.org/officeDocument/2006/relationships/image" Target="../media/image794.png"/><Relationship Id="rId337" Type="http://schemas.openxmlformats.org/officeDocument/2006/relationships/image" Target="../media/image822.png"/><Relationship Id="rId502" Type="http://schemas.openxmlformats.org/officeDocument/2006/relationships/customXml" Target="../ink/ink902.xml"/><Relationship Id="rId34" Type="http://schemas.openxmlformats.org/officeDocument/2006/relationships/customXml" Target="../ink/ink668.xml"/><Relationship Id="rId76" Type="http://schemas.openxmlformats.org/officeDocument/2006/relationships/customXml" Target="../ink/ink689.xml"/><Relationship Id="rId141" Type="http://schemas.openxmlformats.org/officeDocument/2006/relationships/image" Target="../media/image724.png"/><Relationship Id="rId379" Type="http://schemas.openxmlformats.org/officeDocument/2006/relationships/image" Target="../media/image843.png"/><Relationship Id="rId544" Type="http://schemas.openxmlformats.org/officeDocument/2006/relationships/customXml" Target="../ink/ink923.xml"/><Relationship Id="rId7" Type="http://schemas.openxmlformats.org/officeDocument/2006/relationships/image" Target="../media/image657.png"/><Relationship Id="rId183" Type="http://schemas.openxmlformats.org/officeDocument/2006/relationships/image" Target="../media/image745.png"/><Relationship Id="rId239" Type="http://schemas.openxmlformats.org/officeDocument/2006/relationships/image" Target="../media/image773.png"/><Relationship Id="rId390" Type="http://schemas.openxmlformats.org/officeDocument/2006/relationships/customXml" Target="../ink/ink846.xml"/><Relationship Id="rId404" Type="http://schemas.openxmlformats.org/officeDocument/2006/relationships/customXml" Target="../ink/ink853.xml"/><Relationship Id="rId446" Type="http://schemas.openxmlformats.org/officeDocument/2006/relationships/customXml" Target="../ink/ink874.xml"/><Relationship Id="rId250" Type="http://schemas.openxmlformats.org/officeDocument/2006/relationships/customXml" Target="../ink/ink776.xml"/><Relationship Id="rId292" Type="http://schemas.openxmlformats.org/officeDocument/2006/relationships/customXml" Target="../ink/ink797.xml"/><Relationship Id="rId306" Type="http://schemas.openxmlformats.org/officeDocument/2006/relationships/customXml" Target="../ink/ink804.xml"/><Relationship Id="rId488" Type="http://schemas.openxmlformats.org/officeDocument/2006/relationships/customXml" Target="../ink/ink895.xml"/><Relationship Id="rId45" Type="http://schemas.openxmlformats.org/officeDocument/2006/relationships/image" Target="../media/image676.png"/><Relationship Id="rId87" Type="http://schemas.openxmlformats.org/officeDocument/2006/relationships/image" Target="../media/image697.png"/><Relationship Id="rId110" Type="http://schemas.openxmlformats.org/officeDocument/2006/relationships/customXml" Target="../ink/ink706.xml"/><Relationship Id="rId348" Type="http://schemas.openxmlformats.org/officeDocument/2006/relationships/customXml" Target="../ink/ink825.xml"/><Relationship Id="rId513" Type="http://schemas.openxmlformats.org/officeDocument/2006/relationships/image" Target="../media/image910.png"/><Relationship Id="rId555" Type="http://schemas.openxmlformats.org/officeDocument/2006/relationships/customXml" Target="../ink/ink929.xml"/><Relationship Id="rId152" Type="http://schemas.openxmlformats.org/officeDocument/2006/relationships/customXml" Target="../ink/ink727.xml"/><Relationship Id="rId194" Type="http://schemas.openxmlformats.org/officeDocument/2006/relationships/customXml" Target="../ink/ink748.xml"/><Relationship Id="rId208" Type="http://schemas.openxmlformats.org/officeDocument/2006/relationships/customXml" Target="../ink/ink755.xml"/><Relationship Id="rId415" Type="http://schemas.openxmlformats.org/officeDocument/2006/relationships/image" Target="../media/image861.png"/><Relationship Id="rId457" Type="http://schemas.openxmlformats.org/officeDocument/2006/relationships/image" Target="../media/image882.png"/><Relationship Id="rId261" Type="http://schemas.openxmlformats.org/officeDocument/2006/relationships/image" Target="../media/image784.png"/><Relationship Id="rId499" Type="http://schemas.openxmlformats.org/officeDocument/2006/relationships/image" Target="../media/image903.png"/><Relationship Id="rId14" Type="http://schemas.openxmlformats.org/officeDocument/2006/relationships/customXml" Target="../ink/ink658.xml"/><Relationship Id="rId56" Type="http://schemas.openxmlformats.org/officeDocument/2006/relationships/customXml" Target="../ink/ink679.xml"/><Relationship Id="rId317" Type="http://schemas.openxmlformats.org/officeDocument/2006/relationships/image" Target="../media/image812.png"/><Relationship Id="rId359" Type="http://schemas.openxmlformats.org/officeDocument/2006/relationships/image" Target="../media/image833.png"/><Relationship Id="rId524" Type="http://schemas.openxmlformats.org/officeDocument/2006/relationships/customXml" Target="../ink/ink913.xml"/><Relationship Id="rId566" Type="http://schemas.openxmlformats.org/officeDocument/2006/relationships/image" Target="../media/image936.png"/><Relationship Id="rId98" Type="http://schemas.openxmlformats.org/officeDocument/2006/relationships/customXml" Target="../ink/ink700.xml"/><Relationship Id="rId121" Type="http://schemas.openxmlformats.org/officeDocument/2006/relationships/image" Target="../media/image714.png"/><Relationship Id="rId163" Type="http://schemas.openxmlformats.org/officeDocument/2006/relationships/image" Target="../media/image735.png"/><Relationship Id="rId219" Type="http://schemas.openxmlformats.org/officeDocument/2006/relationships/image" Target="../media/image763.png"/><Relationship Id="rId370" Type="http://schemas.openxmlformats.org/officeDocument/2006/relationships/customXml" Target="../ink/ink836.xml"/><Relationship Id="rId426" Type="http://schemas.openxmlformats.org/officeDocument/2006/relationships/customXml" Target="../ink/ink864.xml"/><Relationship Id="rId230" Type="http://schemas.openxmlformats.org/officeDocument/2006/relationships/customXml" Target="../ink/ink766.xml"/><Relationship Id="rId468" Type="http://schemas.openxmlformats.org/officeDocument/2006/relationships/customXml" Target="../ink/ink885.xml"/><Relationship Id="rId25" Type="http://schemas.openxmlformats.org/officeDocument/2006/relationships/image" Target="../media/image666.png"/><Relationship Id="rId67" Type="http://schemas.openxmlformats.org/officeDocument/2006/relationships/image" Target="../media/image687.png"/><Relationship Id="rId272" Type="http://schemas.openxmlformats.org/officeDocument/2006/relationships/customXml" Target="../ink/ink787.xml"/><Relationship Id="rId328" Type="http://schemas.openxmlformats.org/officeDocument/2006/relationships/customXml" Target="../ink/ink815.xml"/><Relationship Id="rId535" Type="http://schemas.openxmlformats.org/officeDocument/2006/relationships/image" Target="../media/image921.png"/><Relationship Id="rId132" Type="http://schemas.openxmlformats.org/officeDocument/2006/relationships/customXml" Target="../ink/ink717.xml"/><Relationship Id="rId174" Type="http://schemas.openxmlformats.org/officeDocument/2006/relationships/customXml" Target="../ink/ink738.xml"/><Relationship Id="rId381" Type="http://schemas.openxmlformats.org/officeDocument/2006/relationships/image" Target="../media/image844.png"/><Relationship Id="rId241" Type="http://schemas.openxmlformats.org/officeDocument/2006/relationships/image" Target="../media/image774.png"/><Relationship Id="rId437" Type="http://schemas.openxmlformats.org/officeDocument/2006/relationships/image" Target="../media/image872.png"/><Relationship Id="rId479" Type="http://schemas.openxmlformats.org/officeDocument/2006/relationships/image" Target="../media/image893.png"/><Relationship Id="rId36" Type="http://schemas.openxmlformats.org/officeDocument/2006/relationships/customXml" Target="../ink/ink669.xml"/><Relationship Id="rId283" Type="http://schemas.openxmlformats.org/officeDocument/2006/relationships/image" Target="../media/image795.png"/><Relationship Id="rId339" Type="http://schemas.openxmlformats.org/officeDocument/2006/relationships/image" Target="../media/image823.png"/><Relationship Id="rId490" Type="http://schemas.openxmlformats.org/officeDocument/2006/relationships/customXml" Target="../ink/ink896.xml"/><Relationship Id="rId504" Type="http://schemas.openxmlformats.org/officeDocument/2006/relationships/customXml" Target="../ink/ink903.xml"/><Relationship Id="rId546" Type="http://schemas.openxmlformats.org/officeDocument/2006/relationships/image" Target="../media/image926.png"/><Relationship Id="rId78" Type="http://schemas.openxmlformats.org/officeDocument/2006/relationships/customXml" Target="../ink/ink690.xml"/><Relationship Id="rId101" Type="http://schemas.openxmlformats.org/officeDocument/2006/relationships/image" Target="../media/image704.png"/><Relationship Id="rId143" Type="http://schemas.openxmlformats.org/officeDocument/2006/relationships/image" Target="../media/image725.png"/><Relationship Id="rId185" Type="http://schemas.openxmlformats.org/officeDocument/2006/relationships/image" Target="../media/image746.png"/><Relationship Id="rId350" Type="http://schemas.openxmlformats.org/officeDocument/2006/relationships/customXml" Target="../ink/ink826.xml"/><Relationship Id="rId406" Type="http://schemas.openxmlformats.org/officeDocument/2006/relationships/customXml" Target="../ink/ink854.xml"/><Relationship Id="rId9" Type="http://schemas.openxmlformats.org/officeDocument/2006/relationships/image" Target="../media/image658.png"/><Relationship Id="rId210" Type="http://schemas.openxmlformats.org/officeDocument/2006/relationships/customXml" Target="../ink/ink756.xml"/><Relationship Id="rId392" Type="http://schemas.openxmlformats.org/officeDocument/2006/relationships/customXml" Target="../ink/ink847.xml"/><Relationship Id="rId448" Type="http://schemas.openxmlformats.org/officeDocument/2006/relationships/customXml" Target="../ink/ink875.xml"/><Relationship Id="rId252" Type="http://schemas.openxmlformats.org/officeDocument/2006/relationships/customXml" Target="../ink/ink777.xml"/><Relationship Id="rId294" Type="http://schemas.openxmlformats.org/officeDocument/2006/relationships/customXml" Target="../ink/ink798.xml"/><Relationship Id="rId308" Type="http://schemas.openxmlformats.org/officeDocument/2006/relationships/customXml" Target="../ink/ink805.xml"/><Relationship Id="rId515" Type="http://schemas.openxmlformats.org/officeDocument/2006/relationships/image" Target="../media/image911.png"/><Relationship Id="rId47" Type="http://schemas.openxmlformats.org/officeDocument/2006/relationships/image" Target="../media/image677.png"/><Relationship Id="rId89" Type="http://schemas.openxmlformats.org/officeDocument/2006/relationships/image" Target="../media/image698.png"/><Relationship Id="rId112" Type="http://schemas.openxmlformats.org/officeDocument/2006/relationships/customXml" Target="../ink/ink707.xml"/><Relationship Id="rId154" Type="http://schemas.openxmlformats.org/officeDocument/2006/relationships/customXml" Target="../ink/ink728.xml"/><Relationship Id="rId361" Type="http://schemas.openxmlformats.org/officeDocument/2006/relationships/image" Target="../media/image834.png"/><Relationship Id="rId557" Type="http://schemas.openxmlformats.org/officeDocument/2006/relationships/customXml" Target="../ink/ink930.xml"/><Relationship Id="rId196" Type="http://schemas.openxmlformats.org/officeDocument/2006/relationships/customXml" Target="../ink/ink749.xml"/><Relationship Id="rId417" Type="http://schemas.openxmlformats.org/officeDocument/2006/relationships/image" Target="../media/image862.png"/><Relationship Id="rId459" Type="http://schemas.openxmlformats.org/officeDocument/2006/relationships/image" Target="../media/image883.png"/><Relationship Id="rId16" Type="http://schemas.openxmlformats.org/officeDocument/2006/relationships/customXml" Target="../ink/ink659.xml"/><Relationship Id="rId221" Type="http://schemas.openxmlformats.org/officeDocument/2006/relationships/image" Target="../media/image764.png"/><Relationship Id="rId263" Type="http://schemas.openxmlformats.org/officeDocument/2006/relationships/image" Target="../media/image785.png"/><Relationship Id="rId319" Type="http://schemas.openxmlformats.org/officeDocument/2006/relationships/image" Target="../media/image813.png"/><Relationship Id="rId470" Type="http://schemas.openxmlformats.org/officeDocument/2006/relationships/customXml" Target="../ink/ink886.xml"/><Relationship Id="rId526" Type="http://schemas.openxmlformats.org/officeDocument/2006/relationships/customXml" Target="../ink/ink914.xml"/><Relationship Id="rId58" Type="http://schemas.openxmlformats.org/officeDocument/2006/relationships/customXml" Target="../ink/ink680.xml"/><Relationship Id="rId123" Type="http://schemas.openxmlformats.org/officeDocument/2006/relationships/image" Target="../media/image715.png"/><Relationship Id="rId330" Type="http://schemas.openxmlformats.org/officeDocument/2006/relationships/customXml" Target="../ink/ink816.xml"/><Relationship Id="rId568" Type="http://schemas.openxmlformats.org/officeDocument/2006/relationships/image" Target="../media/image937.png"/><Relationship Id="rId165" Type="http://schemas.openxmlformats.org/officeDocument/2006/relationships/image" Target="../media/image736.png"/><Relationship Id="rId372" Type="http://schemas.openxmlformats.org/officeDocument/2006/relationships/customXml" Target="../ink/ink837.xml"/><Relationship Id="rId428" Type="http://schemas.openxmlformats.org/officeDocument/2006/relationships/customXml" Target="../ink/ink865.xml"/><Relationship Id="rId232" Type="http://schemas.openxmlformats.org/officeDocument/2006/relationships/customXml" Target="../ink/ink767.xml"/><Relationship Id="rId274" Type="http://schemas.openxmlformats.org/officeDocument/2006/relationships/customXml" Target="../ink/ink788.xml"/><Relationship Id="rId481" Type="http://schemas.openxmlformats.org/officeDocument/2006/relationships/image" Target="../media/image894.png"/><Relationship Id="rId27" Type="http://schemas.openxmlformats.org/officeDocument/2006/relationships/image" Target="../media/image667.png"/><Relationship Id="rId69" Type="http://schemas.openxmlformats.org/officeDocument/2006/relationships/image" Target="../media/image688.png"/><Relationship Id="rId134" Type="http://schemas.openxmlformats.org/officeDocument/2006/relationships/customXml" Target="../ink/ink718.xml"/><Relationship Id="rId537" Type="http://schemas.openxmlformats.org/officeDocument/2006/relationships/image" Target="../media/image922.png"/><Relationship Id="rId80" Type="http://schemas.openxmlformats.org/officeDocument/2006/relationships/customXml" Target="../ink/ink691.xml"/><Relationship Id="rId176" Type="http://schemas.openxmlformats.org/officeDocument/2006/relationships/customXml" Target="../ink/ink739.xml"/><Relationship Id="rId341" Type="http://schemas.openxmlformats.org/officeDocument/2006/relationships/image" Target="../media/image824.png"/><Relationship Id="rId383" Type="http://schemas.openxmlformats.org/officeDocument/2006/relationships/image" Target="../media/image845.png"/><Relationship Id="rId439" Type="http://schemas.openxmlformats.org/officeDocument/2006/relationships/image" Target="../media/image873.png"/><Relationship Id="rId201" Type="http://schemas.openxmlformats.org/officeDocument/2006/relationships/image" Target="../media/image754.png"/><Relationship Id="rId243" Type="http://schemas.openxmlformats.org/officeDocument/2006/relationships/image" Target="../media/image775.png"/><Relationship Id="rId285" Type="http://schemas.openxmlformats.org/officeDocument/2006/relationships/image" Target="../media/image796.png"/><Relationship Id="rId450" Type="http://schemas.openxmlformats.org/officeDocument/2006/relationships/customXml" Target="../ink/ink876.xml"/><Relationship Id="rId506" Type="http://schemas.openxmlformats.org/officeDocument/2006/relationships/customXml" Target="../ink/ink904.xml"/><Relationship Id="rId38" Type="http://schemas.openxmlformats.org/officeDocument/2006/relationships/customXml" Target="../ink/ink670.xml"/><Relationship Id="rId103" Type="http://schemas.openxmlformats.org/officeDocument/2006/relationships/image" Target="../media/image705.png"/><Relationship Id="rId310" Type="http://schemas.openxmlformats.org/officeDocument/2006/relationships/customXml" Target="../ink/ink806.xml"/><Relationship Id="rId492" Type="http://schemas.openxmlformats.org/officeDocument/2006/relationships/customXml" Target="../ink/ink897.xml"/><Relationship Id="rId548" Type="http://schemas.openxmlformats.org/officeDocument/2006/relationships/image" Target="../media/image927.png"/><Relationship Id="rId91" Type="http://schemas.openxmlformats.org/officeDocument/2006/relationships/image" Target="../media/image699.png"/><Relationship Id="rId145" Type="http://schemas.openxmlformats.org/officeDocument/2006/relationships/image" Target="../media/image726.png"/><Relationship Id="rId187" Type="http://schemas.openxmlformats.org/officeDocument/2006/relationships/image" Target="../media/image747.png"/><Relationship Id="rId352" Type="http://schemas.openxmlformats.org/officeDocument/2006/relationships/customXml" Target="../ink/ink827.xml"/><Relationship Id="rId394" Type="http://schemas.openxmlformats.org/officeDocument/2006/relationships/customXml" Target="../ink/ink848.xml"/><Relationship Id="rId408" Type="http://schemas.openxmlformats.org/officeDocument/2006/relationships/customXml" Target="../ink/ink855.xml"/><Relationship Id="rId212" Type="http://schemas.openxmlformats.org/officeDocument/2006/relationships/customXml" Target="../ink/ink757.xml"/><Relationship Id="rId254" Type="http://schemas.openxmlformats.org/officeDocument/2006/relationships/customXml" Target="../ink/ink778.xml"/><Relationship Id="rId49" Type="http://schemas.openxmlformats.org/officeDocument/2006/relationships/image" Target="../media/image678.png"/><Relationship Id="rId114" Type="http://schemas.openxmlformats.org/officeDocument/2006/relationships/customXml" Target="../ink/ink708.xml"/><Relationship Id="rId296" Type="http://schemas.openxmlformats.org/officeDocument/2006/relationships/customXml" Target="../ink/ink799.xml"/><Relationship Id="rId461" Type="http://schemas.openxmlformats.org/officeDocument/2006/relationships/image" Target="../media/image884.png"/><Relationship Id="rId517" Type="http://schemas.openxmlformats.org/officeDocument/2006/relationships/image" Target="../media/image912.png"/><Relationship Id="rId559" Type="http://schemas.openxmlformats.org/officeDocument/2006/relationships/customXml" Target="../ink/ink931.xml"/><Relationship Id="rId60" Type="http://schemas.openxmlformats.org/officeDocument/2006/relationships/customXml" Target="../ink/ink681.xml"/><Relationship Id="rId156" Type="http://schemas.openxmlformats.org/officeDocument/2006/relationships/customXml" Target="../ink/ink729.xml"/><Relationship Id="rId198" Type="http://schemas.openxmlformats.org/officeDocument/2006/relationships/customXml" Target="../ink/ink750.xml"/><Relationship Id="rId321" Type="http://schemas.openxmlformats.org/officeDocument/2006/relationships/image" Target="../media/image814.png"/><Relationship Id="rId363" Type="http://schemas.openxmlformats.org/officeDocument/2006/relationships/image" Target="../media/image835.png"/><Relationship Id="rId419" Type="http://schemas.openxmlformats.org/officeDocument/2006/relationships/image" Target="../media/image863.png"/><Relationship Id="rId570" Type="http://schemas.openxmlformats.org/officeDocument/2006/relationships/image" Target="../media/image938.png"/><Relationship Id="rId223" Type="http://schemas.openxmlformats.org/officeDocument/2006/relationships/image" Target="../media/image765.png"/><Relationship Id="rId430" Type="http://schemas.openxmlformats.org/officeDocument/2006/relationships/customXml" Target="../ink/ink866.xml"/><Relationship Id="rId18" Type="http://schemas.openxmlformats.org/officeDocument/2006/relationships/customXml" Target="../ink/ink660.xml"/><Relationship Id="rId265" Type="http://schemas.openxmlformats.org/officeDocument/2006/relationships/image" Target="../media/image786.png"/><Relationship Id="rId472" Type="http://schemas.openxmlformats.org/officeDocument/2006/relationships/customXml" Target="../ink/ink887.xml"/><Relationship Id="rId528" Type="http://schemas.openxmlformats.org/officeDocument/2006/relationships/customXml" Target="../ink/ink915.xml"/><Relationship Id="rId125" Type="http://schemas.openxmlformats.org/officeDocument/2006/relationships/image" Target="../media/image716.png"/><Relationship Id="rId167" Type="http://schemas.openxmlformats.org/officeDocument/2006/relationships/image" Target="../media/image737.png"/><Relationship Id="rId332" Type="http://schemas.openxmlformats.org/officeDocument/2006/relationships/customXml" Target="../ink/ink817.xml"/><Relationship Id="rId374" Type="http://schemas.openxmlformats.org/officeDocument/2006/relationships/customXml" Target="../ink/ink838.xml"/><Relationship Id="rId71" Type="http://schemas.openxmlformats.org/officeDocument/2006/relationships/image" Target="../media/image689.png"/><Relationship Id="rId234" Type="http://schemas.openxmlformats.org/officeDocument/2006/relationships/customXml" Target="../ink/ink768.xml"/><Relationship Id="rId2" Type="http://schemas.openxmlformats.org/officeDocument/2006/relationships/customXml" Target="../ink/ink652.xml"/><Relationship Id="rId29" Type="http://schemas.openxmlformats.org/officeDocument/2006/relationships/image" Target="../media/image668.png"/><Relationship Id="rId276" Type="http://schemas.openxmlformats.org/officeDocument/2006/relationships/customXml" Target="../ink/ink789.xml"/><Relationship Id="rId441" Type="http://schemas.openxmlformats.org/officeDocument/2006/relationships/image" Target="../media/image874.png"/><Relationship Id="rId483" Type="http://schemas.openxmlformats.org/officeDocument/2006/relationships/image" Target="../media/image895.png"/><Relationship Id="rId539" Type="http://schemas.openxmlformats.org/officeDocument/2006/relationships/image" Target="../media/image923.png"/><Relationship Id="rId40" Type="http://schemas.openxmlformats.org/officeDocument/2006/relationships/customXml" Target="../ink/ink671.xml"/><Relationship Id="rId136" Type="http://schemas.openxmlformats.org/officeDocument/2006/relationships/customXml" Target="../ink/ink719.xml"/><Relationship Id="rId178" Type="http://schemas.openxmlformats.org/officeDocument/2006/relationships/customXml" Target="../ink/ink740.xml"/><Relationship Id="rId301" Type="http://schemas.openxmlformats.org/officeDocument/2006/relationships/image" Target="../media/image804.png"/><Relationship Id="rId343" Type="http://schemas.openxmlformats.org/officeDocument/2006/relationships/image" Target="../media/image825.png"/><Relationship Id="rId550" Type="http://schemas.openxmlformats.org/officeDocument/2006/relationships/image" Target="../media/image928.png"/><Relationship Id="rId82" Type="http://schemas.openxmlformats.org/officeDocument/2006/relationships/customXml" Target="../ink/ink692.xml"/><Relationship Id="rId203" Type="http://schemas.openxmlformats.org/officeDocument/2006/relationships/image" Target="../media/image755.png"/><Relationship Id="rId385" Type="http://schemas.openxmlformats.org/officeDocument/2006/relationships/image" Target="../media/image846.png"/><Relationship Id="rId245" Type="http://schemas.openxmlformats.org/officeDocument/2006/relationships/image" Target="../media/image776.png"/><Relationship Id="rId287" Type="http://schemas.openxmlformats.org/officeDocument/2006/relationships/image" Target="../media/image797.png"/><Relationship Id="rId410" Type="http://schemas.openxmlformats.org/officeDocument/2006/relationships/customXml" Target="../ink/ink856.xml"/><Relationship Id="rId452" Type="http://schemas.openxmlformats.org/officeDocument/2006/relationships/customXml" Target="../ink/ink877.xml"/><Relationship Id="rId494" Type="http://schemas.openxmlformats.org/officeDocument/2006/relationships/customXml" Target="../ink/ink898.xml"/><Relationship Id="rId508" Type="http://schemas.openxmlformats.org/officeDocument/2006/relationships/customXml" Target="../ink/ink905.xml"/><Relationship Id="rId105" Type="http://schemas.openxmlformats.org/officeDocument/2006/relationships/image" Target="../media/image706.png"/><Relationship Id="rId147" Type="http://schemas.openxmlformats.org/officeDocument/2006/relationships/image" Target="../media/image727.png"/><Relationship Id="rId312" Type="http://schemas.openxmlformats.org/officeDocument/2006/relationships/customXml" Target="../ink/ink807.xml"/><Relationship Id="rId354" Type="http://schemas.openxmlformats.org/officeDocument/2006/relationships/customXml" Target="../ink/ink828.xml"/><Relationship Id="rId51" Type="http://schemas.openxmlformats.org/officeDocument/2006/relationships/image" Target="../media/image679.png"/><Relationship Id="rId93" Type="http://schemas.openxmlformats.org/officeDocument/2006/relationships/image" Target="../media/image700.png"/><Relationship Id="rId189" Type="http://schemas.openxmlformats.org/officeDocument/2006/relationships/image" Target="../media/image748.png"/><Relationship Id="rId396" Type="http://schemas.openxmlformats.org/officeDocument/2006/relationships/customXml" Target="../ink/ink849.xml"/><Relationship Id="rId561" Type="http://schemas.openxmlformats.org/officeDocument/2006/relationships/customXml" Target="../ink/ink932.xml"/><Relationship Id="rId214" Type="http://schemas.openxmlformats.org/officeDocument/2006/relationships/customXml" Target="../ink/ink758.xml"/><Relationship Id="rId256" Type="http://schemas.openxmlformats.org/officeDocument/2006/relationships/customXml" Target="../ink/ink779.xml"/><Relationship Id="rId298" Type="http://schemas.openxmlformats.org/officeDocument/2006/relationships/customXml" Target="../ink/ink800.xml"/><Relationship Id="rId421" Type="http://schemas.openxmlformats.org/officeDocument/2006/relationships/image" Target="../media/image864.png"/><Relationship Id="rId463" Type="http://schemas.openxmlformats.org/officeDocument/2006/relationships/image" Target="../media/image885.png"/><Relationship Id="rId519" Type="http://schemas.openxmlformats.org/officeDocument/2006/relationships/image" Target="../media/image913.png"/><Relationship Id="rId116" Type="http://schemas.openxmlformats.org/officeDocument/2006/relationships/customXml" Target="../ink/ink709.xml"/><Relationship Id="rId158" Type="http://schemas.openxmlformats.org/officeDocument/2006/relationships/customXml" Target="../ink/ink730.xml"/><Relationship Id="rId323" Type="http://schemas.openxmlformats.org/officeDocument/2006/relationships/image" Target="../media/image815.png"/><Relationship Id="rId530" Type="http://schemas.openxmlformats.org/officeDocument/2006/relationships/customXml" Target="../ink/ink916.xml"/><Relationship Id="rId20" Type="http://schemas.openxmlformats.org/officeDocument/2006/relationships/customXml" Target="../ink/ink661.xml"/><Relationship Id="rId62" Type="http://schemas.openxmlformats.org/officeDocument/2006/relationships/customXml" Target="../ink/ink682.xml"/><Relationship Id="rId365" Type="http://schemas.openxmlformats.org/officeDocument/2006/relationships/image" Target="../media/image836.png"/><Relationship Id="rId225" Type="http://schemas.openxmlformats.org/officeDocument/2006/relationships/image" Target="../media/image766.png"/><Relationship Id="rId267" Type="http://schemas.openxmlformats.org/officeDocument/2006/relationships/image" Target="../media/image787.png"/><Relationship Id="rId432" Type="http://schemas.openxmlformats.org/officeDocument/2006/relationships/customXml" Target="../ink/ink867.xml"/><Relationship Id="rId474" Type="http://schemas.openxmlformats.org/officeDocument/2006/relationships/customXml" Target="../ink/ink888.xml"/><Relationship Id="rId127" Type="http://schemas.openxmlformats.org/officeDocument/2006/relationships/image" Target="../media/image717.png"/><Relationship Id="rId31" Type="http://schemas.openxmlformats.org/officeDocument/2006/relationships/image" Target="../media/image669.png"/><Relationship Id="rId73" Type="http://schemas.openxmlformats.org/officeDocument/2006/relationships/image" Target="../media/image690.png"/><Relationship Id="rId169" Type="http://schemas.openxmlformats.org/officeDocument/2006/relationships/image" Target="../media/image738.png"/><Relationship Id="rId334" Type="http://schemas.openxmlformats.org/officeDocument/2006/relationships/customXml" Target="../ink/ink818.xml"/><Relationship Id="rId376" Type="http://schemas.openxmlformats.org/officeDocument/2006/relationships/customXml" Target="../ink/ink839.xml"/><Relationship Id="rId541" Type="http://schemas.openxmlformats.org/officeDocument/2006/relationships/image" Target="../media/image924.png"/><Relationship Id="rId4" Type="http://schemas.openxmlformats.org/officeDocument/2006/relationships/customXml" Target="../ink/ink653.xml"/><Relationship Id="rId180" Type="http://schemas.openxmlformats.org/officeDocument/2006/relationships/customXml" Target="../ink/ink741.xml"/><Relationship Id="rId236" Type="http://schemas.openxmlformats.org/officeDocument/2006/relationships/customXml" Target="../ink/ink769.xml"/><Relationship Id="rId278" Type="http://schemas.openxmlformats.org/officeDocument/2006/relationships/customXml" Target="../ink/ink790.xml"/><Relationship Id="rId401" Type="http://schemas.openxmlformats.org/officeDocument/2006/relationships/image" Target="../media/image854.png"/><Relationship Id="rId443" Type="http://schemas.openxmlformats.org/officeDocument/2006/relationships/image" Target="../media/image875.png"/><Relationship Id="rId303" Type="http://schemas.openxmlformats.org/officeDocument/2006/relationships/image" Target="../media/image805.png"/><Relationship Id="rId485" Type="http://schemas.openxmlformats.org/officeDocument/2006/relationships/image" Target="../media/image896.png"/><Relationship Id="rId42" Type="http://schemas.openxmlformats.org/officeDocument/2006/relationships/customXml" Target="../ink/ink672.xml"/><Relationship Id="rId84" Type="http://schemas.openxmlformats.org/officeDocument/2006/relationships/customXml" Target="../ink/ink693.xml"/><Relationship Id="rId138" Type="http://schemas.openxmlformats.org/officeDocument/2006/relationships/customXml" Target="../ink/ink720.xml"/><Relationship Id="rId345" Type="http://schemas.openxmlformats.org/officeDocument/2006/relationships/image" Target="../media/image826.png"/><Relationship Id="rId387" Type="http://schemas.openxmlformats.org/officeDocument/2006/relationships/image" Target="../media/image847.png"/><Relationship Id="rId510" Type="http://schemas.openxmlformats.org/officeDocument/2006/relationships/customXml" Target="../ink/ink906.xml"/><Relationship Id="rId552" Type="http://schemas.openxmlformats.org/officeDocument/2006/relationships/image" Target="../media/image929.png"/><Relationship Id="rId191" Type="http://schemas.openxmlformats.org/officeDocument/2006/relationships/image" Target="../media/image749.png"/><Relationship Id="rId205" Type="http://schemas.openxmlformats.org/officeDocument/2006/relationships/image" Target="../media/image756.png"/><Relationship Id="rId247" Type="http://schemas.openxmlformats.org/officeDocument/2006/relationships/image" Target="../media/image777.png"/><Relationship Id="rId412" Type="http://schemas.openxmlformats.org/officeDocument/2006/relationships/customXml" Target="../ink/ink857.xml"/><Relationship Id="rId107" Type="http://schemas.openxmlformats.org/officeDocument/2006/relationships/image" Target="../media/image707.png"/><Relationship Id="rId289" Type="http://schemas.openxmlformats.org/officeDocument/2006/relationships/image" Target="../media/image798.png"/><Relationship Id="rId454" Type="http://schemas.openxmlformats.org/officeDocument/2006/relationships/customXml" Target="../ink/ink878.xml"/><Relationship Id="rId496" Type="http://schemas.openxmlformats.org/officeDocument/2006/relationships/customXml" Target="../ink/ink899.xml"/><Relationship Id="rId11" Type="http://schemas.openxmlformats.org/officeDocument/2006/relationships/image" Target="../media/image659.png"/><Relationship Id="rId53" Type="http://schemas.openxmlformats.org/officeDocument/2006/relationships/image" Target="../media/image680.png"/><Relationship Id="rId149" Type="http://schemas.openxmlformats.org/officeDocument/2006/relationships/image" Target="../media/image728.png"/><Relationship Id="rId314" Type="http://schemas.openxmlformats.org/officeDocument/2006/relationships/customXml" Target="../ink/ink808.xml"/><Relationship Id="rId356" Type="http://schemas.openxmlformats.org/officeDocument/2006/relationships/customXml" Target="../ink/ink829.xml"/><Relationship Id="rId398" Type="http://schemas.openxmlformats.org/officeDocument/2006/relationships/customXml" Target="../ink/ink850.xml"/><Relationship Id="rId521" Type="http://schemas.openxmlformats.org/officeDocument/2006/relationships/image" Target="../media/image914.png"/><Relationship Id="rId563" Type="http://schemas.openxmlformats.org/officeDocument/2006/relationships/customXml" Target="../ink/ink933.xml"/><Relationship Id="rId95" Type="http://schemas.openxmlformats.org/officeDocument/2006/relationships/image" Target="../media/image701.png"/><Relationship Id="rId160" Type="http://schemas.openxmlformats.org/officeDocument/2006/relationships/customXml" Target="../ink/ink731.xml"/><Relationship Id="rId216" Type="http://schemas.openxmlformats.org/officeDocument/2006/relationships/customXml" Target="../ink/ink759.xml"/><Relationship Id="rId423" Type="http://schemas.openxmlformats.org/officeDocument/2006/relationships/image" Target="../media/image865.png"/><Relationship Id="rId258" Type="http://schemas.openxmlformats.org/officeDocument/2006/relationships/customXml" Target="../ink/ink780.xml"/><Relationship Id="rId465" Type="http://schemas.openxmlformats.org/officeDocument/2006/relationships/image" Target="../media/image886.png"/><Relationship Id="rId22" Type="http://schemas.openxmlformats.org/officeDocument/2006/relationships/customXml" Target="../ink/ink662.xml"/><Relationship Id="rId64" Type="http://schemas.openxmlformats.org/officeDocument/2006/relationships/customXml" Target="../ink/ink683.xml"/><Relationship Id="rId118" Type="http://schemas.openxmlformats.org/officeDocument/2006/relationships/customXml" Target="../ink/ink710.xml"/><Relationship Id="rId325" Type="http://schemas.openxmlformats.org/officeDocument/2006/relationships/image" Target="../media/image816.png"/><Relationship Id="rId367" Type="http://schemas.openxmlformats.org/officeDocument/2006/relationships/image" Target="../media/image837.png"/><Relationship Id="rId532" Type="http://schemas.openxmlformats.org/officeDocument/2006/relationships/customXml" Target="../ink/ink917.xml"/><Relationship Id="rId171" Type="http://schemas.openxmlformats.org/officeDocument/2006/relationships/image" Target="../media/image739.png"/><Relationship Id="rId227" Type="http://schemas.openxmlformats.org/officeDocument/2006/relationships/image" Target="../media/image767.png"/><Relationship Id="rId269" Type="http://schemas.openxmlformats.org/officeDocument/2006/relationships/image" Target="../media/image788.png"/><Relationship Id="rId434" Type="http://schemas.openxmlformats.org/officeDocument/2006/relationships/customXml" Target="../ink/ink868.xml"/><Relationship Id="rId476" Type="http://schemas.openxmlformats.org/officeDocument/2006/relationships/customXml" Target="../ink/ink889.xml"/><Relationship Id="rId33" Type="http://schemas.openxmlformats.org/officeDocument/2006/relationships/image" Target="../media/image670.png"/><Relationship Id="rId129" Type="http://schemas.openxmlformats.org/officeDocument/2006/relationships/image" Target="../media/image718.png"/><Relationship Id="rId280" Type="http://schemas.openxmlformats.org/officeDocument/2006/relationships/customXml" Target="../ink/ink791.xml"/><Relationship Id="rId336" Type="http://schemas.openxmlformats.org/officeDocument/2006/relationships/customXml" Target="../ink/ink819.xml"/><Relationship Id="rId501" Type="http://schemas.openxmlformats.org/officeDocument/2006/relationships/image" Target="../media/image904.png"/><Relationship Id="rId543" Type="http://schemas.openxmlformats.org/officeDocument/2006/relationships/image" Target="../media/image925.png"/><Relationship Id="rId75" Type="http://schemas.openxmlformats.org/officeDocument/2006/relationships/image" Target="../media/image691.png"/><Relationship Id="rId140" Type="http://schemas.openxmlformats.org/officeDocument/2006/relationships/customXml" Target="../ink/ink721.xml"/><Relationship Id="rId182" Type="http://schemas.openxmlformats.org/officeDocument/2006/relationships/customXml" Target="../ink/ink742.xml"/><Relationship Id="rId378" Type="http://schemas.openxmlformats.org/officeDocument/2006/relationships/customXml" Target="../ink/ink840.xml"/><Relationship Id="rId403" Type="http://schemas.openxmlformats.org/officeDocument/2006/relationships/image" Target="../media/image855.png"/><Relationship Id="rId6" Type="http://schemas.openxmlformats.org/officeDocument/2006/relationships/customXml" Target="../ink/ink654.xml"/><Relationship Id="rId238" Type="http://schemas.openxmlformats.org/officeDocument/2006/relationships/customXml" Target="../ink/ink770.xml"/><Relationship Id="rId445" Type="http://schemas.openxmlformats.org/officeDocument/2006/relationships/image" Target="../media/image876.png"/><Relationship Id="rId487" Type="http://schemas.openxmlformats.org/officeDocument/2006/relationships/image" Target="../media/image897.png"/><Relationship Id="rId291" Type="http://schemas.openxmlformats.org/officeDocument/2006/relationships/image" Target="../media/image799.png"/><Relationship Id="rId305" Type="http://schemas.openxmlformats.org/officeDocument/2006/relationships/image" Target="../media/image806.png"/><Relationship Id="rId347" Type="http://schemas.openxmlformats.org/officeDocument/2006/relationships/image" Target="../media/image827.png"/><Relationship Id="rId512" Type="http://schemas.openxmlformats.org/officeDocument/2006/relationships/customXml" Target="../ink/ink907.xml"/><Relationship Id="rId44" Type="http://schemas.openxmlformats.org/officeDocument/2006/relationships/customXml" Target="../ink/ink673.xml"/><Relationship Id="rId86" Type="http://schemas.openxmlformats.org/officeDocument/2006/relationships/customXml" Target="../ink/ink694.xml"/><Relationship Id="rId151" Type="http://schemas.openxmlformats.org/officeDocument/2006/relationships/image" Target="../media/image729.png"/><Relationship Id="rId389" Type="http://schemas.openxmlformats.org/officeDocument/2006/relationships/image" Target="../media/image848.png"/><Relationship Id="rId554" Type="http://schemas.openxmlformats.org/officeDocument/2006/relationships/image" Target="../media/image930.png"/><Relationship Id="rId193" Type="http://schemas.openxmlformats.org/officeDocument/2006/relationships/image" Target="../media/image750.png"/><Relationship Id="rId207" Type="http://schemas.openxmlformats.org/officeDocument/2006/relationships/image" Target="../media/image757.png"/><Relationship Id="rId249" Type="http://schemas.openxmlformats.org/officeDocument/2006/relationships/image" Target="../media/image778.png"/><Relationship Id="rId414" Type="http://schemas.openxmlformats.org/officeDocument/2006/relationships/customXml" Target="../ink/ink858.xml"/><Relationship Id="rId456" Type="http://schemas.openxmlformats.org/officeDocument/2006/relationships/customXml" Target="../ink/ink879.xml"/><Relationship Id="rId498" Type="http://schemas.openxmlformats.org/officeDocument/2006/relationships/customXml" Target="../ink/ink900.xml"/><Relationship Id="rId13" Type="http://schemas.openxmlformats.org/officeDocument/2006/relationships/image" Target="../media/image660.png"/><Relationship Id="rId109" Type="http://schemas.openxmlformats.org/officeDocument/2006/relationships/image" Target="../media/image708.png"/><Relationship Id="rId260" Type="http://schemas.openxmlformats.org/officeDocument/2006/relationships/customXml" Target="../ink/ink781.xml"/><Relationship Id="rId316" Type="http://schemas.openxmlformats.org/officeDocument/2006/relationships/customXml" Target="../ink/ink809.xml"/><Relationship Id="rId523" Type="http://schemas.openxmlformats.org/officeDocument/2006/relationships/image" Target="../media/image915.png"/><Relationship Id="rId55" Type="http://schemas.openxmlformats.org/officeDocument/2006/relationships/image" Target="../media/image681.png"/><Relationship Id="rId97" Type="http://schemas.openxmlformats.org/officeDocument/2006/relationships/image" Target="../media/image702.png"/><Relationship Id="rId120" Type="http://schemas.openxmlformats.org/officeDocument/2006/relationships/customXml" Target="../ink/ink711.xml"/><Relationship Id="rId358" Type="http://schemas.openxmlformats.org/officeDocument/2006/relationships/customXml" Target="../ink/ink830.xml"/><Relationship Id="rId565" Type="http://schemas.openxmlformats.org/officeDocument/2006/relationships/customXml" Target="../ink/ink934.xml"/><Relationship Id="rId162" Type="http://schemas.openxmlformats.org/officeDocument/2006/relationships/customXml" Target="../ink/ink732.xml"/><Relationship Id="rId218" Type="http://schemas.openxmlformats.org/officeDocument/2006/relationships/customXml" Target="../ink/ink760.xml"/><Relationship Id="rId425" Type="http://schemas.openxmlformats.org/officeDocument/2006/relationships/image" Target="../media/image866.png"/><Relationship Id="rId467" Type="http://schemas.openxmlformats.org/officeDocument/2006/relationships/image" Target="../media/image887.png"/><Relationship Id="rId271" Type="http://schemas.openxmlformats.org/officeDocument/2006/relationships/image" Target="../media/image789.png"/><Relationship Id="rId24" Type="http://schemas.openxmlformats.org/officeDocument/2006/relationships/customXml" Target="../ink/ink663.xml"/><Relationship Id="rId66" Type="http://schemas.openxmlformats.org/officeDocument/2006/relationships/customXml" Target="../ink/ink684.xml"/><Relationship Id="rId131" Type="http://schemas.openxmlformats.org/officeDocument/2006/relationships/image" Target="../media/image719.png"/><Relationship Id="rId327" Type="http://schemas.openxmlformats.org/officeDocument/2006/relationships/image" Target="../media/image817.png"/><Relationship Id="rId369" Type="http://schemas.openxmlformats.org/officeDocument/2006/relationships/image" Target="../media/image838.png"/><Relationship Id="rId534" Type="http://schemas.openxmlformats.org/officeDocument/2006/relationships/customXml" Target="../ink/ink918.xml"/><Relationship Id="rId173" Type="http://schemas.openxmlformats.org/officeDocument/2006/relationships/image" Target="../media/image740.png"/><Relationship Id="rId229" Type="http://schemas.openxmlformats.org/officeDocument/2006/relationships/image" Target="../media/image768.png"/><Relationship Id="rId380" Type="http://schemas.openxmlformats.org/officeDocument/2006/relationships/customXml" Target="../ink/ink841.xml"/><Relationship Id="rId436" Type="http://schemas.openxmlformats.org/officeDocument/2006/relationships/customXml" Target="../ink/ink869.xml"/><Relationship Id="rId240" Type="http://schemas.openxmlformats.org/officeDocument/2006/relationships/customXml" Target="../ink/ink771.xml"/><Relationship Id="rId478" Type="http://schemas.openxmlformats.org/officeDocument/2006/relationships/customXml" Target="../ink/ink890.xml"/><Relationship Id="rId35" Type="http://schemas.openxmlformats.org/officeDocument/2006/relationships/image" Target="../media/image671.png"/><Relationship Id="rId77" Type="http://schemas.openxmlformats.org/officeDocument/2006/relationships/image" Target="../media/image692.png"/><Relationship Id="rId100" Type="http://schemas.openxmlformats.org/officeDocument/2006/relationships/customXml" Target="../ink/ink701.xml"/><Relationship Id="rId282" Type="http://schemas.openxmlformats.org/officeDocument/2006/relationships/customXml" Target="../ink/ink792.xml"/><Relationship Id="rId338" Type="http://schemas.openxmlformats.org/officeDocument/2006/relationships/customXml" Target="../ink/ink820.xml"/><Relationship Id="rId503" Type="http://schemas.openxmlformats.org/officeDocument/2006/relationships/image" Target="../media/image905.png"/><Relationship Id="rId545" Type="http://schemas.openxmlformats.org/officeDocument/2006/relationships/customXml" Target="../ink/ink924.xml"/><Relationship Id="rId8" Type="http://schemas.openxmlformats.org/officeDocument/2006/relationships/customXml" Target="../ink/ink655.xml"/><Relationship Id="rId142" Type="http://schemas.openxmlformats.org/officeDocument/2006/relationships/customXml" Target="../ink/ink722.xml"/><Relationship Id="rId184" Type="http://schemas.openxmlformats.org/officeDocument/2006/relationships/customXml" Target="../ink/ink743.xml"/><Relationship Id="rId391" Type="http://schemas.openxmlformats.org/officeDocument/2006/relationships/image" Target="../media/image849.png"/><Relationship Id="rId405" Type="http://schemas.openxmlformats.org/officeDocument/2006/relationships/image" Target="../media/image856.png"/><Relationship Id="rId447" Type="http://schemas.openxmlformats.org/officeDocument/2006/relationships/image" Target="../media/image877.png"/><Relationship Id="rId251" Type="http://schemas.openxmlformats.org/officeDocument/2006/relationships/image" Target="../media/image779.png"/><Relationship Id="rId489" Type="http://schemas.openxmlformats.org/officeDocument/2006/relationships/image" Target="../media/image898.png"/><Relationship Id="rId46" Type="http://schemas.openxmlformats.org/officeDocument/2006/relationships/customXml" Target="../ink/ink674.xml"/><Relationship Id="rId293" Type="http://schemas.openxmlformats.org/officeDocument/2006/relationships/image" Target="../media/image800.png"/><Relationship Id="rId307" Type="http://schemas.openxmlformats.org/officeDocument/2006/relationships/image" Target="../media/image807.png"/><Relationship Id="rId349" Type="http://schemas.openxmlformats.org/officeDocument/2006/relationships/image" Target="../media/image828.png"/><Relationship Id="rId514" Type="http://schemas.openxmlformats.org/officeDocument/2006/relationships/customXml" Target="../ink/ink908.xml"/><Relationship Id="rId556" Type="http://schemas.openxmlformats.org/officeDocument/2006/relationships/image" Target="../media/image931.png"/><Relationship Id="rId88" Type="http://schemas.openxmlformats.org/officeDocument/2006/relationships/customXml" Target="../ink/ink695.xml"/><Relationship Id="rId111" Type="http://schemas.openxmlformats.org/officeDocument/2006/relationships/image" Target="../media/image709.png"/><Relationship Id="rId153" Type="http://schemas.openxmlformats.org/officeDocument/2006/relationships/image" Target="../media/image730.png"/><Relationship Id="rId195" Type="http://schemas.openxmlformats.org/officeDocument/2006/relationships/image" Target="../media/image751.png"/><Relationship Id="rId209" Type="http://schemas.openxmlformats.org/officeDocument/2006/relationships/image" Target="../media/image758.png"/><Relationship Id="rId360" Type="http://schemas.openxmlformats.org/officeDocument/2006/relationships/customXml" Target="../ink/ink831.xml"/><Relationship Id="rId416" Type="http://schemas.openxmlformats.org/officeDocument/2006/relationships/customXml" Target="../ink/ink859.xml"/><Relationship Id="rId220" Type="http://schemas.openxmlformats.org/officeDocument/2006/relationships/customXml" Target="../ink/ink761.xml"/><Relationship Id="rId458" Type="http://schemas.openxmlformats.org/officeDocument/2006/relationships/customXml" Target="../ink/ink880.xml"/><Relationship Id="rId15" Type="http://schemas.openxmlformats.org/officeDocument/2006/relationships/image" Target="../media/image661.png"/><Relationship Id="rId57" Type="http://schemas.openxmlformats.org/officeDocument/2006/relationships/image" Target="../media/image682.png"/><Relationship Id="rId262" Type="http://schemas.openxmlformats.org/officeDocument/2006/relationships/customXml" Target="../ink/ink782.xml"/><Relationship Id="rId318" Type="http://schemas.openxmlformats.org/officeDocument/2006/relationships/customXml" Target="../ink/ink810.xml"/><Relationship Id="rId525" Type="http://schemas.openxmlformats.org/officeDocument/2006/relationships/image" Target="../media/image916.png"/><Relationship Id="rId567" Type="http://schemas.openxmlformats.org/officeDocument/2006/relationships/customXml" Target="../ink/ink935.xml"/><Relationship Id="rId99" Type="http://schemas.openxmlformats.org/officeDocument/2006/relationships/image" Target="../media/image703.png"/><Relationship Id="rId122" Type="http://schemas.openxmlformats.org/officeDocument/2006/relationships/customXml" Target="../ink/ink712.xml"/><Relationship Id="rId164" Type="http://schemas.openxmlformats.org/officeDocument/2006/relationships/customXml" Target="../ink/ink733.xml"/><Relationship Id="rId371" Type="http://schemas.openxmlformats.org/officeDocument/2006/relationships/image" Target="../media/image839.png"/><Relationship Id="rId427" Type="http://schemas.openxmlformats.org/officeDocument/2006/relationships/image" Target="../media/image867.png"/><Relationship Id="rId469" Type="http://schemas.openxmlformats.org/officeDocument/2006/relationships/image" Target="../media/image888.png"/><Relationship Id="rId26" Type="http://schemas.openxmlformats.org/officeDocument/2006/relationships/customXml" Target="../ink/ink664.xml"/><Relationship Id="rId231" Type="http://schemas.openxmlformats.org/officeDocument/2006/relationships/image" Target="../media/image769.png"/><Relationship Id="rId273" Type="http://schemas.openxmlformats.org/officeDocument/2006/relationships/image" Target="../media/image790.png"/><Relationship Id="rId329" Type="http://schemas.openxmlformats.org/officeDocument/2006/relationships/image" Target="../media/image818.png"/><Relationship Id="rId480" Type="http://schemas.openxmlformats.org/officeDocument/2006/relationships/customXml" Target="../ink/ink891.xml"/><Relationship Id="rId536" Type="http://schemas.openxmlformats.org/officeDocument/2006/relationships/customXml" Target="../ink/ink919.xml"/><Relationship Id="rId68" Type="http://schemas.openxmlformats.org/officeDocument/2006/relationships/customXml" Target="../ink/ink685.xml"/><Relationship Id="rId133" Type="http://schemas.openxmlformats.org/officeDocument/2006/relationships/image" Target="../media/image720.png"/><Relationship Id="rId175" Type="http://schemas.openxmlformats.org/officeDocument/2006/relationships/image" Target="../media/image741.png"/><Relationship Id="rId340" Type="http://schemas.openxmlformats.org/officeDocument/2006/relationships/customXml" Target="../ink/ink821.xml"/><Relationship Id="rId200" Type="http://schemas.openxmlformats.org/officeDocument/2006/relationships/customXml" Target="../ink/ink751.xml"/><Relationship Id="rId382" Type="http://schemas.openxmlformats.org/officeDocument/2006/relationships/customXml" Target="../ink/ink842.xml"/><Relationship Id="rId438" Type="http://schemas.openxmlformats.org/officeDocument/2006/relationships/customXml" Target="../ink/ink870.xml"/><Relationship Id="rId242" Type="http://schemas.openxmlformats.org/officeDocument/2006/relationships/customXml" Target="../ink/ink772.xml"/><Relationship Id="rId284" Type="http://schemas.openxmlformats.org/officeDocument/2006/relationships/customXml" Target="../ink/ink793.xml"/><Relationship Id="rId491" Type="http://schemas.openxmlformats.org/officeDocument/2006/relationships/image" Target="../media/image899.png"/><Relationship Id="rId505" Type="http://schemas.openxmlformats.org/officeDocument/2006/relationships/image" Target="../media/image906.png"/><Relationship Id="rId37" Type="http://schemas.openxmlformats.org/officeDocument/2006/relationships/image" Target="../media/image672.png"/><Relationship Id="rId79" Type="http://schemas.openxmlformats.org/officeDocument/2006/relationships/image" Target="../media/image693.png"/><Relationship Id="rId102" Type="http://schemas.openxmlformats.org/officeDocument/2006/relationships/customXml" Target="../ink/ink702.xml"/><Relationship Id="rId144" Type="http://schemas.openxmlformats.org/officeDocument/2006/relationships/customXml" Target="../ink/ink723.xml"/><Relationship Id="rId547" Type="http://schemas.openxmlformats.org/officeDocument/2006/relationships/customXml" Target="../ink/ink925.xml"/><Relationship Id="rId90" Type="http://schemas.openxmlformats.org/officeDocument/2006/relationships/customXml" Target="../ink/ink696.xml"/><Relationship Id="rId186" Type="http://schemas.openxmlformats.org/officeDocument/2006/relationships/customXml" Target="../ink/ink744.xml"/><Relationship Id="rId351" Type="http://schemas.openxmlformats.org/officeDocument/2006/relationships/image" Target="../media/image829.png"/><Relationship Id="rId393" Type="http://schemas.openxmlformats.org/officeDocument/2006/relationships/image" Target="../media/image850.png"/><Relationship Id="rId407" Type="http://schemas.openxmlformats.org/officeDocument/2006/relationships/image" Target="../media/image857.png"/><Relationship Id="rId449" Type="http://schemas.openxmlformats.org/officeDocument/2006/relationships/image" Target="../media/image878.png"/><Relationship Id="rId211" Type="http://schemas.openxmlformats.org/officeDocument/2006/relationships/image" Target="../media/image759.png"/><Relationship Id="rId253" Type="http://schemas.openxmlformats.org/officeDocument/2006/relationships/image" Target="../media/image780.png"/><Relationship Id="rId295" Type="http://schemas.openxmlformats.org/officeDocument/2006/relationships/image" Target="../media/image801.png"/><Relationship Id="rId309" Type="http://schemas.openxmlformats.org/officeDocument/2006/relationships/image" Target="../media/image808.png"/><Relationship Id="rId460" Type="http://schemas.openxmlformats.org/officeDocument/2006/relationships/customXml" Target="../ink/ink881.xml"/><Relationship Id="rId516" Type="http://schemas.openxmlformats.org/officeDocument/2006/relationships/customXml" Target="../ink/ink909.xml"/><Relationship Id="rId48" Type="http://schemas.openxmlformats.org/officeDocument/2006/relationships/customXml" Target="../ink/ink675.xml"/><Relationship Id="rId113" Type="http://schemas.openxmlformats.org/officeDocument/2006/relationships/image" Target="../media/image710.png"/><Relationship Id="rId320" Type="http://schemas.openxmlformats.org/officeDocument/2006/relationships/customXml" Target="../ink/ink811.xml"/><Relationship Id="rId558" Type="http://schemas.openxmlformats.org/officeDocument/2006/relationships/image" Target="../media/image932.png"/><Relationship Id="rId155" Type="http://schemas.openxmlformats.org/officeDocument/2006/relationships/image" Target="../media/image731.png"/><Relationship Id="rId197" Type="http://schemas.openxmlformats.org/officeDocument/2006/relationships/image" Target="../media/image752.png"/><Relationship Id="rId362" Type="http://schemas.openxmlformats.org/officeDocument/2006/relationships/customXml" Target="../ink/ink832.xml"/><Relationship Id="rId418" Type="http://schemas.openxmlformats.org/officeDocument/2006/relationships/customXml" Target="../ink/ink860.xml"/><Relationship Id="rId222" Type="http://schemas.openxmlformats.org/officeDocument/2006/relationships/customXml" Target="../ink/ink762.xml"/><Relationship Id="rId264" Type="http://schemas.openxmlformats.org/officeDocument/2006/relationships/customXml" Target="../ink/ink783.xml"/><Relationship Id="rId471" Type="http://schemas.openxmlformats.org/officeDocument/2006/relationships/image" Target="../media/image889.png"/><Relationship Id="rId17" Type="http://schemas.openxmlformats.org/officeDocument/2006/relationships/image" Target="../media/image662.png"/><Relationship Id="rId59" Type="http://schemas.openxmlformats.org/officeDocument/2006/relationships/image" Target="../media/image683.png"/><Relationship Id="rId124" Type="http://schemas.openxmlformats.org/officeDocument/2006/relationships/customXml" Target="../ink/ink713.xml"/><Relationship Id="rId527" Type="http://schemas.openxmlformats.org/officeDocument/2006/relationships/image" Target="../media/image917.png"/><Relationship Id="rId569" Type="http://schemas.openxmlformats.org/officeDocument/2006/relationships/customXml" Target="../ink/ink936.xml"/><Relationship Id="rId70" Type="http://schemas.openxmlformats.org/officeDocument/2006/relationships/customXml" Target="../ink/ink686.xml"/><Relationship Id="rId166" Type="http://schemas.openxmlformats.org/officeDocument/2006/relationships/customXml" Target="../ink/ink734.xml"/><Relationship Id="rId331" Type="http://schemas.openxmlformats.org/officeDocument/2006/relationships/image" Target="../media/image819.png"/><Relationship Id="rId373" Type="http://schemas.openxmlformats.org/officeDocument/2006/relationships/image" Target="../media/image840.png"/><Relationship Id="rId429" Type="http://schemas.openxmlformats.org/officeDocument/2006/relationships/image" Target="../media/image868.png"/><Relationship Id="rId1" Type="http://schemas.openxmlformats.org/officeDocument/2006/relationships/slideLayout" Target="../slideLayouts/slideLayout3.xml"/><Relationship Id="rId233" Type="http://schemas.openxmlformats.org/officeDocument/2006/relationships/image" Target="../media/image770.png"/><Relationship Id="rId440" Type="http://schemas.openxmlformats.org/officeDocument/2006/relationships/customXml" Target="../ink/ink871.xml"/><Relationship Id="rId28" Type="http://schemas.openxmlformats.org/officeDocument/2006/relationships/customXml" Target="../ink/ink665.xml"/><Relationship Id="rId275" Type="http://schemas.openxmlformats.org/officeDocument/2006/relationships/image" Target="../media/image791.png"/><Relationship Id="rId300" Type="http://schemas.openxmlformats.org/officeDocument/2006/relationships/customXml" Target="../ink/ink801.xml"/><Relationship Id="rId482" Type="http://schemas.openxmlformats.org/officeDocument/2006/relationships/customXml" Target="../ink/ink892.xml"/><Relationship Id="rId538" Type="http://schemas.openxmlformats.org/officeDocument/2006/relationships/customXml" Target="../ink/ink920.xml"/><Relationship Id="rId81" Type="http://schemas.openxmlformats.org/officeDocument/2006/relationships/image" Target="../media/image694.png"/><Relationship Id="rId135" Type="http://schemas.openxmlformats.org/officeDocument/2006/relationships/image" Target="../media/image721.png"/><Relationship Id="rId177" Type="http://schemas.openxmlformats.org/officeDocument/2006/relationships/image" Target="../media/image742.png"/><Relationship Id="rId342" Type="http://schemas.openxmlformats.org/officeDocument/2006/relationships/customXml" Target="../ink/ink822.xml"/><Relationship Id="rId384" Type="http://schemas.openxmlformats.org/officeDocument/2006/relationships/customXml" Target="../ink/ink843.xml"/><Relationship Id="rId202" Type="http://schemas.openxmlformats.org/officeDocument/2006/relationships/customXml" Target="../ink/ink752.xml"/><Relationship Id="rId244" Type="http://schemas.openxmlformats.org/officeDocument/2006/relationships/customXml" Target="../ink/ink773.xml"/><Relationship Id="rId39" Type="http://schemas.openxmlformats.org/officeDocument/2006/relationships/image" Target="../media/image673.png"/><Relationship Id="rId286" Type="http://schemas.openxmlformats.org/officeDocument/2006/relationships/customXml" Target="../ink/ink794.xml"/><Relationship Id="rId451" Type="http://schemas.openxmlformats.org/officeDocument/2006/relationships/image" Target="../media/image879.png"/><Relationship Id="rId493" Type="http://schemas.openxmlformats.org/officeDocument/2006/relationships/image" Target="../media/image900.png"/><Relationship Id="rId507" Type="http://schemas.openxmlformats.org/officeDocument/2006/relationships/image" Target="../media/image907.png"/><Relationship Id="rId549" Type="http://schemas.openxmlformats.org/officeDocument/2006/relationships/customXml" Target="../ink/ink926.xml"/><Relationship Id="rId50" Type="http://schemas.openxmlformats.org/officeDocument/2006/relationships/customXml" Target="../ink/ink676.xml"/><Relationship Id="rId104" Type="http://schemas.openxmlformats.org/officeDocument/2006/relationships/customXml" Target="../ink/ink703.xml"/><Relationship Id="rId146" Type="http://schemas.openxmlformats.org/officeDocument/2006/relationships/customXml" Target="../ink/ink724.xml"/><Relationship Id="rId188" Type="http://schemas.openxmlformats.org/officeDocument/2006/relationships/customXml" Target="../ink/ink745.xml"/><Relationship Id="rId311" Type="http://schemas.openxmlformats.org/officeDocument/2006/relationships/image" Target="../media/image809.png"/><Relationship Id="rId353" Type="http://schemas.openxmlformats.org/officeDocument/2006/relationships/image" Target="../media/image830.png"/><Relationship Id="rId395" Type="http://schemas.openxmlformats.org/officeDocument/2006/relationships/image" Target="../media/image851.png"/><Relationship Id="rId409" Type="http://schemas.openxmlformats.org/officeDocument/2006/relationships/image" Target="../media/image858.png"/><Relationship Id="rId560" Type="http://schemas.openxmlformats.org/officeDocument/2006/relationships/image" Target="../media/image933.png"/><Relationship Id="rId92" Type="http://schemas.openxmlformats.org/officeDocument/2006/relationships/customXml" Target="../ink/ink697.xml"/><Relationship Id="rId213" Type="http://schemas.openxmlformats.org/officeDocument/2006/relationships/image" Target="../media/image760.png"/><Relationship Id="rId420" Type="http://schemas.openxmlformats.org/officeDocument/2006/relationships/customXml" Target="../ink/ink861.xml"/><Relationship Id="rId255" Type="http://schemas.openxmlformats.org/officeDocument/2006/relationships/image" Target="../media/image781.png"/><Relationship Id="rId297" Type="http://schemas.openxmlformats.org/officeDocument/2006/relationships/image" Target="../media/image802.png"/><Relationship Id="rId462" Type="http://schemas.openxmlformats.org/officeDocument/2006/relationships/customXml" Target="../ink/ink882.xml"/><Relationship Id="rId518" Type="http://schemas.openxmlformats.org/officeDocument/2006/relationships/customXml" Target="../ink/ink910.xml"/><Relationship Id="rId115" Type="http://schemas.openxmlformats.org/officeDocument/2006/relationships/image" Target="../media/image711.png"/><Relationship Id="rId157" Type="http://schemas.openxmlformats.org/officeDocument/2006/relationships/image" Target="../media/image732.png"/><Relationship Id="rId322" Type="http://schemas.openxmlformats.org/officeDocument/2006/relationships/customXml" Target="../ink/ink812.xml"/><Relationship Id="rId364" Type="http://schemas.openxmlformats.org/officeDocument/2006/relationships/customXml" Target="../ink/ink833.xml"/><Relationship Id="rId61" Type="http://schemas.openxmlformats.org/officeDocument/2006/relationships/image" Target="../media/image684.png"/><Relationship Id="rId199" Type="http://schemas.openxmlformats.org/officeDocument/2006/relationships/image" Target="../media/image753.png"/><Relationship Id="rId19" Type="http://schemas.openxmlformats.org/officeDocument/2006/relationships/image" Target="../media/image663.png"/><Relationship Id="rId224" Type="http://schemas.openxmlformats.org/officeDocument/2006/relationships/customXml" Target="../ink/ink763.xml"/><Relationship Id="rId266" Type="http://schemas.openxmlformats.org/officeDocument/2006/relationships/customXml" Target="../ink/ink784.xml"/><Relationship Id="rId431" Type="http://schemas.openxmlformats.org/officeDocument/2006/relationships/image" Target="../media/image869.png"/><Relationship Id="rId473" Type="http://schemas.openxmlformats.org/officeDocument/2006/relationships/image" Target="../media/image890.png"/><Relationship Id="rId529" Type="http://schemas.openxmlformats.org/officeDocument/2006/relationships/image" Target="../media/image918.png"/><Relationship Id="rId30" Type="http://schemas.openxmlformats.org/officeDocument/2006/relationships/customXml" Target="../ink/ink666.xml"/><Relationship Id="rId126" Type="http://schemas.openxmlformats.org/officeDocument/2006/relationships/customXml" Target="../ink/ink714.xml"/><Relationship Id="rId168" Type="http://schemas.openxmlformats.org/officeDocument/2006/relationships/customXml" Target="../ink/ink735.xml"/><Relationship Id="rId333" Type="http://schemas.openxmlformats.org/officeDocument/2006/relationships/image" Target="../media/image820.png"/><Relationship Id="rId540" Type="http://schemas.openxmlformats.org/officeDocument/2006/relationships/customXml" Target="../ink/ink921.xml"/><Relationship Id="rId72" Type="http://schemas.openxmlformats.org/officeDocument/2006/relationships/customXml" Target="../ink/ink687.xml"/><Relationship Id="rId375" Type="http://schemas.openxmlformats.org/officeDocument/2006/relationships/image" Target="../media/image841.png"/><Relationship Id="rId3" Type="http://schemas.openxmlformats.org/officeDocument/2006/relationships/image" Target="../media/image655.png"/><Relationship Id="rId235" Type="http://schemas.openxmlformats.org/officeDocument/2006/relationships/image" Target="../media/image771.png"/><Relationship Id="rId277" Type="http://schemas.openxmlformats.org/officeDocument/2006/relationships/image" Target="../media/image792.png"/><Relationship Id="rId400" Type="http://schemas.openxmlformats.org/officeDocument/2006/relationships/customXml" Target="../ink/ink851.xml"/><Relationship Id="rId442" Type="http://schemas.openxmlformats.org/officeDocument/2006/relationships/customXml" Target="../ink/ink872.xml"/><Relationship Id="rId484" Type="http://schemas.openxmlformats.org/officeDocument/2006/relationships/customXml" Target="../ink/ink893.xml"/><Relationship Id="rId137" Type="http://schemas.openxmlformats.org/officeDocument/2006/relationships/image" Target="../media/image722.png"/><Relationship Id="rId302" Type="http://schemas.openxmlformats.org/officeDocument/2006/relationships/customXml" Target="../ink/ink802.xml"/><Relationship Id="rId344" Type="http://schemas.openxmlformats.org/officeDocument/2006/relationships/customXml" Target="../ink/ink823.xml"/><Relationship Id="rId41" Type="http://schemas.openxmlformats.org/officeDocument/2006/relationships/image" Target="../media/image674.png"/><Relationship Id="rId83" Type="http://schemas.openxmlformats.org/officeDocument/2006/relationships/image" Target="../media/image695.png"/><Relationship Id="rId179" Type="http://schemas.openxmlformats.org/officeDocument/2006/relationships/image" Target="../media/image743.png"/><Relationship Id="rId386" Type="http://schemas.openxmlformats.org/officeDocument/2006/relationships/customXml" Target="../ink/ink844.xml"/><Relationship Id="rId551" Type="http://schemas.openxmlformats.org/officeDocument/2006/relationships/customXml" Target="../ink/ink927.xml"/><Relationship Id="rId190" Type="http://schemas.openxmlformats.org/officeDocument/2006/relationships/customXml" Target="../ink/ink746.xml"/><Relationship Id="rId204" Type="http://schemas.openxmlformats.org/officeDocument/2006/relationships/customXml" Target="../ink/ink753.xml"/><Relationship Id="rId246" Type="http://schemas.openxmlformats.org/officeDocument/2006/relationships/customXml" Target="../ink/ink774.xml"/><Relationship Id="rId288" Type="http://schemas.openxmlformats.org/officeDocument/2006/relationships/customXml" Target="../ink/ink795.xml"/><Relationship Id="rId411" Type="http://schemas.openxmlformats.org/officeDocument/2006/relationships/image" Target="../media/image859.png"/><Relationship Id="rId453" Type="http://schemas.openxmlformats.org/officeDocument/2006/relationships/image" Target="../media/image880.png"/><Relationship Id="rId509" Type="http://schemas.openxmlformats.org/officeDocument/2006/relationships/image" Target="../media/image908.png"/><Relationship Id="rId106" Type="http://schemas.openxmlformats.org/officeDocument/2006/relationships/customXml" Target="../ink/ink704.xml"/><Relationship Id="rId313" Type="http://schemas.openxmlformats.org/officeDocument/2006/relationships/image" Target="../media/image810.png"/><Relationship Id="rId495" Type="http://schemas.openxmlformats.org/officeDocument/2006/relationships/image" Target="../media/image901.png"/><Relationship Id="rId10" Type="http://schemas.openxmlformats.org/officeDocument/2006/relationships/customXml" Target="../ink/ink656.xml"/><Relationship Id="rId52" Type="http://schemas.openxmlformats.org/officeDocument/2006/relationships/customXml" Target="../ink/ink677.xml"/><Relationship Id="rId94" Type="http://schemas.openxmlformats.org/officeDocument/2006/relationships/customXml" Target="../ink/ink698.xml"/><Relationship Id="rId148" Type="http://schemas.openxmlformats.org/officeDocument/2006/relationships/customXml" Target="../ink/ink725.xml"/><Relationship Id="rId355" Type="http://schemas.openxmlformats.org/officeDocument/2006/relationships/image" Target="../media/image831.png"/><Relationship Id="rId397" Type="http://schemas.openxmlformats.org/officeDocument/2006/relationships/image" Target="../media/image852.png"/><Relationship Id="rId520" Type="http://schemas.openxmlformats.org/officeDocument/2006/relationships/customXml" Target="../ink/ink911.xml"/><Relationship Id="rId562" Type="http://schemas.openxmlformats.org/officeDocument/2006/relationships/image" Target="../media/image934.png"/><Relationship Id="rId215" Type="http://schemas.openxmlformats.org/officeDocument/2006/relationships/image" Target="../media/image761.png"/><Relationship Id="rId257" Type="http://schemas.openxmlformats.org/officeDocument/2006/relationships/image" Target="../media/image782.png"/><Relationship Id="rId422" Type="http://schemas.openxmlformats.org/officeDocument/2006/relationships/customXml" Target="../ink/ink862.xml"/><Relationship Id="rId464" Type="http://schemas.openxmlformats.org/officeDocument/2006/relationships/customXml" Target="../ink/ink883.xml"/><Relationship Id="rId299" Type="http://schemas.openxmlformats.org/officeDocument/2006/relationships/image" Target="../media/image803.png"/><Relationship Id="rId63" Type="http://schemas.openxmlformats.org/officeDocument/2006/relationships/image" Target="../media/image685.png"/><Relationship Id="rId159" Type="http://schemas.openxmlformats.org/officeDocument/2006/relationships/image" Target="../media/image733.png"/><Relationship Id="rId366" Type="http://schemas.openxmlformats.org/officeDocument/2006/relationships/customXml" Target="../ink/ink834.xml"/><Relationship Id="rId226" Type="http://schemas.openxmlformats.org/officeDocument/2006/relationships/customXml" Target="../ink/ink764.xml"/><Relationship Id="rId433" Type="http://schemas.openxmlformats.org/officeDocument/2006/relationships/image" Target="../media/image870.png"/><Relationship Id="rId74" Type="http://schemas.openxmlformats.org/officeDocument/2006/relationships/customXml" Target="../ink/ink688.xml"/><Relationship Id="rId377" Type="http://schemas.openxmlformats.org/officeDocument/2006/relationships/image" Target="../media/image842.png"/><Relationship Id="rId500" Type="http://schemas.openxmlformats.org/officeDocument/2006/relationships/customXml" Target="../ink/ink901.xml"/><Relationship Id="rId5" Type="http://schemas.openxmlformats.org/officeDocument/2006/relationships/image" Target="../media/image656.png"/><Relationship Id="rId237" Type="http://schemas.openxmlformats.org/officeDocument/2006/relationships/image" Target="../media/image772.png"/><Relationship Id="rId444" Type="http://schemas.openxmlformats.org/officeDocument/2006/relationships/customXml" Target="../ink/ink873.xml"/><Relationship Id="rId290" Type="http://schemas.openxmlformats.org/officeDocument/2006/relationships/customXml" Target="../ink/ink796.xml"/><Relationship Id="rId304" Type="http://schemas.openxmlformats.org/officeDocument/2006/relationships/customXml" Target="../ink/ink803.xml"/><Relationship Id="rId388" Type="http://schemas.openxmlformats.org/officeDocument/2006/relationships/customXml" Target="../ink/ink845.xml"/><Relationship Id="rId511" Type="http://schemas.openxmlformats.org/officeDocument/2006/relationships/image" Target="../media/image909.png"/><Relationship Id="rId85" Type="http://schemas.openxmlformats.org/officeDocument/2006/relationships/image" Target="../media/image696.png"/><Relationship Id="rId150" Type="http://schemas.openxmlformats.org/officeDocument/2006/relationships/customXml" Target="../ink/ink726.xml"/><Relationship Id="rId248" Type="http://schemas.openxmlformats.org/officeDocument/2006/relationships/customXml" Target="../ink/ink775.xml"/><Relationship Id="rId455" Type="http://schemas.openxmlformats.org/officeDocument/2006/relationships/image" Target="../media/image881.png"/><Relationship Id="rId12" Type="http://schemas.openxmlformats.org/officeDocument/2006/relationships/customXml" Target="../ink/ink657.xml"/><Relationship Id="rId108" Type="http://schemas.openxmlformats.org/officeDocument/2006/relationships/customXml" Target="../ink/ink705.xml"/><Relationship Id="rId315" Type="http://schemas.openxmlformats.org/officeDocument/2006/relationships/image" Target="../media/image811.png"/><Relationship Id="rId522" Type="http://schemas.openxmlformats.org/officeDocument/2006/relationships/customXml" Target="../ink/ink912.xml"/><Relationship Id="rId96" Type="http://schemas.openxmlformats.org/officeDocument/2006/relationships/customXml" Target="../ink/ink699.xml"/><Relationship Id="rId161" Type="http://schemas.openxmlformats.org/officeDocument/2006/relationships/image" Target="../media/image734.png"/><Relationship Id="rId399" Type="http://schemas.openxmlformats.org/officeDocument/2006/relationships/image" Target="../media/image853.png"/><Relationship Id="rId259" Type="http://schemas.openxmlformats.org/officeDocument/2006/relationships/image" Target="../media/image783.png"/><Relationship Id="rId466" Type="http://schemas.openxmlformats.org/officeDocument/2006/relationships/customXml" Target="../ink/ink884.xml"/><Relationship Id="rId23" Type="http://schemas.openxmlformats.org/officeDocument/2006/relationships/image" Target="../media/image665.png"/><Relationship Id="rId119" Type="http://schemas.openxmlformats.org/officeDocument/2006/relationships/image" Target="../media/image713.png"/><Relationship Id="rId326" Type="http://schemas.openxmlformats.org/officeDocument/2006/relationships/customXml" Target="../ink/ink814.xml"/><Relationship Id="rId533" Type="http://schemas.openxmlformats.org/officeDocument/2006/relationships/image" Target="../media/image9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3.xml"/><Relationship Id="rId21" Type="http://schemas.openxmlformats.org/officeDocument/2006/relationships/customXml" Target="../ink/ink5.xml"/><Relationship Id="rId42" Type="http://schemas.openxmlformats.org/officeDocument/2006/relationships/image" Target="../media/image17.png"/><Relationship Id="rId63" Type="http://schemas.openxmlformats.org/officeDocument/2006/relationships/customXml" Target="../ink/ink26.xml"/><Relationship Id="rId84" Type="http://schemas.openxmlformats.org/officeDocument/2006/relationships/image" Target="../media/image38.png"/><Relationship Id="rId138" Type="http://schemas.openxmlformats.org/officeDocument/2006/relationships/image" Target="../media/image65.png"/><Relationship Id="rId159" Type="http://schemas.openxmlformats.org/officeDocument/2006/relationships/customXml" Target="../ink/ink74.xml"/><Relationship Id="rId170" Type="http://schemas.openxmlformats.org/officeDocument/2006/relationships/image" Target="../media/image81.png"/><Relationship Id="rId191" Type="http://schemas.openxmlformats.org/officeDocument/2006/relationships/customXml" Target="../ink/ink90.xml"/><Relationship Id="rId205" Type="http://schemas.openxmlformats.org/officeDocument/2006/relationships/customXml" Target="../ink/ink97.xml"/><Relationship Id="rId107" Type="http://schemas.openxmlformats.org/officeDocument/2006/relationships/customXml" Target="../ink/ink48.xml"/><Relationship Id="rId11" Type="http://schemas.microsoft.com/office/2007/relationships/diagramDrawing" Target="../diagrams/drawing5.xml"/><Relationship Id="rId32" Type="http://schemas.openxmlformats.org/officeDocument/2006/relationships/image" Target="../media/image12.png"/><Relationship Id="rId53" Type="http://schemas.openxmlformats.org/officeDocument/2006/relationships/customXml" Target="../ink/ink21.xml"/><Relationship Id="rId74" Type="http://schemas.openxmlformats.org/officeDocument/2006/relationships/image" Target="../media/image33.png"/><Relationship Id="rId128" Type="http://schemas.openxmlformats.org/officeDocument/2006/relationships/image" Target="../media/image60.png"/><Relationship Id="rId149" Type="http://schemas.openxmlformats.org/officeDocument/2006/relationships/customXml" Target="../ink/ink69.xml"/><Relationship Id="rId5" Type="http://schemas.openxmlformats.org/officeDocument/2006/relationships/diagramColors" Target="../diagrams/colors4.xml"/><Relationship Id="rId95" Type="http://schemas.openxmlformats.org/officeDocument/2006/relationships/customXml" Target="../ink/ink42.xml"/><Relationship Id="rId160" Type="http://schemas.openxmlformats.org/officeDocument/2006/relationships/image" Target="../media/image76.png"/><Relationship Id="rId181" Type="http://schemas.openxmlformats.org/officeDocument/2006/relationships/customXml" Target="../ink/ink85.xml"/><Relationship Id="rId22" Type="http://schemas.openxmlformats.org/officeDocument/2006/relationships/image" Target="../media/image7.png"/><Relationship Id="rId43" Type="http://schemas.openxmlformats.org/officeDocument/2006/relationships/customXml" Target="../ink/ink16.xml"/><Relationship Id="rId64" Type="http://schemas.openxmlformats.org/officeDocument/2006/relationships/image" Target="../media/image28.png"/><Relationship Id="rId118" Type="http://schemas.openxmlformats.org/officeDocument/2006/relationships/image" Target="../media/image55.png"/><Relationship Id="rId139" Type="http://schemas.openxmlformats.org/officeDocument/2006/relationships/customXml" Target="../ink/ink64.xml"/><Relationship Id="rId85" Type="http://schemas.openxmlformats.org/officeDocument/2006/relationships/customXml" Target="../ink/ink37.xml"/><Relationship Id="rId150" Type="http://schemas.openxmlformats.org/officeDocument/2006/relationships/image" Target="../media/image71.png"/><Relationship Id="rId171" Type="http://schemas.openxmlformats.org/officeDocument/2006/relationships/customXml" Target="../ink/ink80.xml"/><Relationship Id="rId192" Type="http://schemas.openxmlformats.org/officeDocument/2006/relationships/image" Target="../media/image92.png"/><Relationship Id="rId206" Type="http://schemas.openxmlformats.org/officeDocument/2006/relationships/image" Target="../media/image99.png"/><Relationship Id="rId12" Type="http://schemas.openxmlformats.org/officeDocument/2006/relationships/image" Target="../media/image2.png"/><Relationship Id="rId33" Type="http://schemas.openxmlformats.org/officeDocument/2006/relationships/customXml" Target="../ink/ink11.xml"/><Relationship Id="rId108" Type="http://schemas.openxmlformats.org/officeDocument/2006/relationships/image" Target="../media/image50.png"/><Relationship Id="rId129" Type="http://schemas.openxmlformats.org/officeDocument/2006/relationships/customXml" Target="../ink/ink59.xml"/><Relationship Id="rId54" Type="http://schemas.openxmlformats.org/officeDocument/2006/relationships/image" Target="../media/image23.png"/><Relationship Id="rId75" Type="http://schemas.openxmlformats.org/officeDocument/2006/relationships/customXml" Target="../ink/ink32.xml"/><Relationship Id="rId96" Type="http://schemas.openxmlformats.org/officeDocument/2006/relationships/image" Target="../media/image44.png"/><Relationship Id="rId140" Type="http://schemas.openxmlformats.org/officeDocument/2006/relationships/image" Target="../media/image66.png"/><Relationship Id="rId161" Type="http://schemas.openxmlformats.org/officeDocument/2006/relationships/customXml" Target="../ink/ink75.xml"/><Relationship Id="rId182" Type="http://schemas.openxmlformats.org/officeDocument/2006/relationships/image" Target="../media/image87.png"/><Relationship Id="rId6" Type="http://schemas.microsoft.com/office/2007/relationships/diagramDrawing" Target="../diagrams/drawing4.xml"/><Relationship Id="rId23" Type="http://schemas.openxmlformats.org/officeDocument/2006/relationships/customXml" Target="../ink/ink6.xml"/><Relationship Id="rId119" Type="http://schemas.openxmlformats.org/officeDocument/2006/relationships/customXml" Target="../ink/ink54.xml"/><Relationship Id="rId44" Type="http://schemas.openxmlformats.org/officeDocument/2006/relationships/image" Target="../media/image18.png"/><Relationship Id="rId65" Type="http://schemas.openxmlformats.org/officeDocument/2006/relationships/customXml" Target="../ink/ink27.xml"/><Relationship Id="rId86" Type="http://schemas.openxmlformats.org/officeDocument/2006/relationships/image" Target="../media/image39.png"/><Relationship Id="rId130" Type="http://schemas.openxmlformats.org/officeDocument/2006/relationships/image" Target="../media/image61.png"/><Relationship Id="rId151" Type="http://schemas.openxmlformats.org/officeDocument/2006/relationships/customXml" Target="../ink/ink70.xml"/><Relationship Id="rId172" Type="http://schemas.openxmlformats.org/officeDocument/2006/relationships/image" Target="../media/image82.png"/><Relationship Id="rId193" Type="http://schemas.openxmlformats.org/officeDocument/2006/relationships/customXml" Target="../ink/ink91.xml"/><Relationship Id="rId13" Type="http://schemas.openxmlformats.org/officeDocument/2006/relationships/customXml" Target="../ink/ink1.xml"/><Relationship Id="rId109" Type="http://schemas.openxmlformats.org/officeDocument/2006/relationships/customXml" Target="../ink/ink49.xml"/><Relationship Id="rId34" Type="http://schemas.openxmlformats.org/officeDocument/2006/relationships/image" Target="../media/image13.png"/><Relationship Id="rId55" Type="http://schemas.openxmlformats.org/officeDocument/2006/relationships/customXml" Target="../ink/ink22.xml"/><Relationship Id="rId76" Type="http://schemas.openxmlformats.org/officeDocument/2006/relationships/image" Target="../media/image34.png"/><Relationship Id="rId97" Type="http://schemas.openxmlformats.org/officeDocument/2006/relationships/customXml" Target="../ink/ink43.xml"/><Relationship Id="rId120" Type="http://schemas.openxmlformats.org/officeDocument/2006/relationships/image" Target="../media/image56.png"/><Relationship Id="rId141" Type="http://schemas.openxmlformats.org/officeDocument/2006/relationships/customXml" Target="../ink/ink65.xml"/><Relationship Id="rId7" Type="http://schemas.openxmlformats.org/officeDocument/2006/relationships/diagramData" Target="../diagrams/data5.xml"/><Relationship Id="rId162" Type="http://schemas.openxmlformats.org/officeDocument/2006/relationships/image" Target="../media/image77.png"/><Relationship Id="rId183" Type="http://schemas.openxmlformats.org/officeDocument/2006/relationships/customXml" Target="../ink/ink86.xml"/><Relationship Id="rId24" Type="http://schemas.openxmlformats.org/officeDocument/2006/relationships/image" Target="../media/image8.png"/><Relationship Id="rId40" Type="http://schemas.openxmlformats.org/officeDocument/2006/relationships/image" Target="../media/image16.png"/><Relationship Id="rId45" Type="http://schemas.openxmlformats.org/officeDocument/2006/relationships/customXml" Target="../ink/ink17.xml"/><Relationship Id="rId66" Type="http://schemas.openxmlformats.org/officeDocument/2006/relationships/image" Target="../media/image29.png"/><Relationship Id="rId87" Type="http://schemas.openxmlformats.org/officeDocument/2006/relationships/customXml" Target="../ink/ink38.xml"/><Relationship Id="rId110" Type="http://schemas.openxmlformats.org/officeDocument/2006/relationships/image" Target="../media/image51.png"/><Relationship Id="rId115" Type="http://schemas.openxmlformats.org/officeDocument/2006/relationships/customXml" Target="../ink/ink52.xml"/><Relationship Id="rId131" Type="http://schemas.openxmlformats.org/officeDocument/2006/relationships/customXml" Target="../ink/ink60.xml"/><Relationship Id="rId136" Type="http://schemas.openxmlformats.org/officeDocument/2006/relationships/image" Target="../media/image64.png"/><Relationship Id="rId157" Type="http://schemas.openxmlformats.org/officeDocument/2006/relationships/customXml" Target="../ink/ink73.xml"/><Relationship Id="rId178" Type="http://schemas.openxmlformats.org/officeDocument/2006/relationships/image" Target="../media/image85.png"/><Relationship Id="rId61" Type="http://schemas.openxmlformats.org/officeDocument/2006/relationships/customXml" Target="../ink/ink25.xml"/><Relationship Id="rId82" Type="http://schemas.openxmlformats.org/officeDocument/2006/relationships/image" Target="../media/image37.png"/><Relationship Id="rId152" Type="http://schemas.openxmlformats.org/officeDocument/2006/relationships/image" Target="../media/image72.png"/><Relationship Id="rId173" Type="http://schemas.openxmlformats.org/officeDocument/2006/relationships/customXml" Target="../ink/ink81.xml"/><Relationship Id="rId194" Type="http://schemas.openxmlformats.org/officeDocument/2006/relationships/image" Target="../media/image93.png"/><Relationship Id="rId199" Type="http://schemas.openxmlformats.org/officeDocument/2006/relationships/customXml" Target="../ink/ink94.xml"/><Relationship Id="rId203" Type="http://schemas.openxmlformats.org/officeDocument/2006/relationships/customXml" Target="../ink/ink96.xml"/><Relationship Id="rId19" Type="http://schemas.openxmlformats.org/officeDocument/2006/relationships/customXml" Target="../ink/ink4.xml"/><Relationship Id="rId14" Type="http://schemas.openxmlformats.org/officeDocument/2006/relationships/image" Target="../media/image3.png"/><Relationship Id="rId30" Type="http://schemas.openxmlformats.org/officeDocument/2006/relationships/image" Target="../media/image11.png"/><Relationship Id="rId35" Type="http://schemas.openxmlformats.org/officeDocument/2006/relationships/customXml" Target="../ink/ink12.xml"/><Relationship Id="rId56" Type="http://schemas.openxmlformats.org/officeDocument/2006/relationships/image" Target="../media/image24.png"/><Relationship Id="rId77" Type="http://schemas.openxmlformats.org/officeDocument/2006/relationships/customXml" Target="../ink/ink33.xml"/><Relationship Id="rId100" Type="http://schemas.openxmlformats.org/officeDocument/2006/relationships/image" Target="../media/image46.png"/><Relationship Id="rId105" Type="http://schemas.openxmlformats.org/officeDocument/2006/relationships/customXml" Target="../ink/ink47.xml"/><Relationship Id="rId126" Type="http://schemas.openxmlformats.org/officeDocument/2006/relationships/image" Target="../media/image59.png"/><Relationship Id="rId147" Type="http://schemas.openxmlformats.org/officeDocument/2006/relationships/customXml" Target="../ink/ink68.xml"/><Relationship Id="rId168" Type="http://schemas.openxmlformats.org/officeDocument/2006/relationships/image" Target="../media/image80.png"/><Relationship Id="rId8" Type="http://schemas.openxmlformats.org/officeDocument/2006/relationships/diagramLayout" Target="../diagrams/layout5.xml"/><Relationship Id="rId51" Type="http://schemas.openxmlformats.org/officeDocument/2006/relationships/customXml" Target="../ink/ink20.xml"/><Relationship Id="rId72" Type="http://schemas.openxmlformats.org/officeDocument/2006/relationships/image" Target="../media/image32.png"/><Relationship Id="rId93" Type="http://schemas.openxmlformats.org/officeDocument/2006/relationships/customXml" Target="../ink/ink41.xml"/><Relationship Id="rId98" Type="http://schemas.openxmlformats.org/officeDocument/2006/relationships/image" Target="../media/image45.png"/><Relationship Id="rId121" Type="http://schemas.openxmlformats.org/officeDocument/2006/relationships/customXml" Target="../ink/ink55.xml"/><Relationship Id="rId142" Type="http://schemas.openxmlformats.org/officeDocument/2006/relationships/image" Target="../media/image67.png"/><Relationship Id="rId163" Type="http://schemas.openxmlformats.org/officeDocument/2006/relationships/customXml" Target="../ink/ink76.xml"/><Relationship Id="rId184" Type="http://schemas.openxmlformats.org/officeDocument/2006/relationships/image" Target="../media/image88.png"/><Relationship Id="rId189" Type="http://schemas.openxmlformats.org/officeDocument/2006/relationships/customXml" Target="../ink/ink89.xml"/><Relationship Id="rId3" Type="http://schemas.openxmlformats.org/officeDocument/2006/relationships/diagramLayout" Target="../diagrams/layout4.xml"/><Relationship Id="rId25" Type="http://schemas.openxmlformats.org/officeDocument/2006/relationships/customXml" Target="../ink/ink7.xml"/><Relationship Id="rId46" Type="http://schemas.openxmlformats.org/officeDocument/2006/relationships/image" Target="../media/image19.png"/><Relationship Id="rId67" Type="http://schemas.openxmlformats.org/officeDocument/2006/relationships/customXml" Target="../ink/ink28.xml"/><Relationship Id="rId116" Type="http://schemas.openxmlformats.org/officeDocument/2006/relationships/image" Target="../media/image54.png"/><Relationship Id="rId137" Type="http://schemas.openxmlformats.org/officeDocument/2006/relationships/customXml" Target="../ink/ink63.xml"/><Relationship Id="rId158" Type="http://schemas.openxmlformats.org/officeDocument/2006/relationships/image" Target="../media/image75.png"/><Relationship Id="rId20" Type="http://schemas.openxmlformats.org/officeDocument/2006/relationships/image" Target="../media/image6.png"/><Relationship Id="rId41" Type="http://schemas.openxmlformats.org/officeDocument/2006/relationships/customXml" Target="../ink/ink15.xml"/><Relationship Id="rId62" Type="http://schemas.openxmlformats.org/officeDocument/2006/relationships/image" Target="../media/image27.png"/><Relationship Id="rId83" Type="http://schemas.openxmlformats.org/officeDocument/2006/relationships/customXml" Target="../ink/ink36.xml"/><Relationship Id="rId88" Type="http://schemas.openxmlformats.org/officeDocument/2006/relationships/image" Target="../media/image40.png"/><Relationship Id="rId111" Type="http://schemas.openxmlformats.org/officeDocument/2006/relationships/customXml" Target="../ink/ink50.xml"/><Relationship Id="rId132" Type="http://schemas.openxmlformats.org/officeDocument/2006/relationships/image" Target="../media/image62.png"/><Relationship Id="rId153" Type="http://schemas.openxmlformats.org/officeDocument/2006/relationships/customXml" Target="../ink/ink71.xml"/><Relationship Id="rId174" Type="http://schemas.openxmlformats.org/officeDocument/2006/relationships/image" Target="../media/image83.png"/><Relationship Id="rId179" Type="http://schemas.openxmlformats.org/officeDocument/2006/relationships/customXml" Target="../ink/ink84.xml"/><Relationship Id="rId195" Type="http://schemas.openxmlformats.org/officeDocument/2006/relationships/customXml" Target="../ink/ink92.xml"/><Relationship Id="rId190" Type="http://schemas.openxmlformats.org/officeDocument/2006/relationships/image" Target="../media/image91.png"/><Relationship Id="rId204" Type="http://schemas.openxmlformats.org/officeDocument/2006/relationships/image" Target="../media/image98.png"/><Relationship Id="rId15" Type="http://schemas.openxmlformats.org/officeDocument/2006/relationships/customXml" Target="../ink/ink2.xml"/><Relationship Id="rId36" Type="http://schemas.openxmlformats.org/officeDocument/2006/relationships/image" Target="../media/image14.png"/><Relationship Id="rId57" Type="http://schemas.openxmlformats.org/officeDocument/2006/relationships/customXml" Target="../ink/ink23.xml"/><Relationship Id="rId106" Type="http://schemas.openxmlformats.org/officeDocument/2006/relationships/image" Target="../media/image49.png"/><Relationship Id="rId127" Type="http://schemas.openxmlformats.org/officeDocument/2006/relationships/customXml" Target="../ink/ink58.xml"/><Relationship Id="rId10" Type="http://schemas.openxmlformats.org/officeDocument/2006/relationships/diagramColors" Target="../diagrams/colors5.xml"/><Relationship Id="rId31" Type="http://schemas.openxmlformats.org/officeDocument/2006/relationships/customXml" Target="../ink/ink10.xml"/><Relationship Id="rId52" Type="http://schemas.openxmlformats.org/officeDocument/2006/relationships/image" Target="../media/image22.png"/><Relationship Id="rId73" Type="http://schemas.openxmlformats.org/officeDocument/2006/relationships/customXml" Target="../ink/ink31.xml"/><Relationship Id="rId78" Type="http://schemas.openxmlformats.org/officeDocument/2006/relationships/image" Target="../media/image35.png"/><Relationship Id="rId94" Type="http://schemas.openxmlformats.org/officeDocument/2006/relationships/image" Target="../media/image43.png"/><Relationship Id="rId99" Type="http://schemas.openxmlformats.org/officeDocument/2006/relationships/customXml" Target="../ink/ink44.xml"/><Relationship Id="rId101" Type="http://schemas.openxmlformats.org/officeDocument/2006/relationships/customXml" Target="../ink/ink45.xml"/><Relationship Id="rId122" Type="http://schemas.openxmlformats.org/officeDocument/2006/relationships/image" Target="../media/image57.png"/><Relationship Id="rId143" Type="http://schemas.openxmlformats.org/officeDocument/2006/relationships/customXml" Target="../ink/ink66.xml"/><Relationship Id="rId148" Type="http://schemas.openxmlformats.org/officeDocument/2006/relationships/image" Target="../media/image70.png"/><Relationship Id="rId164" Type="http://schemas.openxmlformats.org/officeDocument/2006/relationships/image" Target="../media/image78.png"/><Relationship Id="rId169" Type="http://schemas.openxmlformats.org/officeDocument/2006/relationships/customXml" Target="../ink/ink79.xml"/><Relationship Id="rId185" Type="http://schemas.openxmlformats.org/officeDocument/2006/relationships/customXml" Target="../ink/ink8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80" Type="http://schemas.openxmlformats.org/officeDocument/2006/relationships/image" Target="../media/image86.png"/><Relationship Id="rId26" Type="http://schemas.openxmlformats.org/officeDocument/2006/relationships/image" Target="../media/image9.png"/><Relationship Id="rId47" Type="http://schemas.openxmlformats.org/officeDocument/2006/relationships/customXml" Target="../ink/ink18.xml"/><Relationship Id="rId68" Type="http://schemas.openxmlformats.org/officeDocument/2006/relationships/image" Target="../media/image30.png"/><Relationship Id="rId89" Type="http://schemas.openxmlformats.org/officeDocument/2006/relationships/customXml" Target="../ink/ink39.xml"/><Relationship Id="rId112" Type="http://schemas.openxmlformats.org/officeDocument/2006/relationships/image" Target="../media/image52.png"/><Relationship Id="rId133" Type="http://schemas.openxmlformats.org/officeDocument/2006/relationships/customXml" Target="../ink/ink61.xml"/><Relationship Id="rId154" Type="http://schemas.openxmlformats.org/officeDocument/2006/relationships/image" Target="../media/image73.png"/><Relationship Id="rId175" Type="http://schemas.openxmlformats.org/officeDocument/2006/relationships/customXml" Target="../ink/ink82.xml"/><Relationship Id="rId196" Type="http://schemas.openxmlformats.org/officeDocument/2006/relationships/image" Target="../media/image94.png"/><Relationship Id="rId200" Type="http://schemas.openxmlformats.org/officeDocument/2006/relationships/image" Target="../media/image96.png"/><Relationship Id="rId16" Type="http://schemas.openxmlformats.org/officeDocument/2006/relationships/image" Target="../media/image4.png"/><Relationship Id="rId37" Type="http://schemas.openxmlformats.org/officeDocument/2006/relationships/customXml" Target="../ink/ink13.xml"/><Relationship Id="rId58" Type="http://schemas.openxmlformats.org/officeDocument/2006/relationships/image" Target="../media/image25.png"/><Relationship Id="rId79" Type="http://schemas.openxmlformats.org/officeDocument/2006/relationships/customXml" Target="../ink/ink34.xml"/><Relationship Id="rId102" Type="http://schemas.openxmlformats.org/officeDocument/2006/relationships/image" Target="../media/image47.png"/><Relationship Id="rId123" Type="http://schemas.openxmlformats.org/officeDocument/2006/relationships/customXml" Target="../ink/ink56.xml"/><Relationship Id="rId144" Type="http://schemas.openxmlformats.org/officeDocument/2006/relationships/image" Target="../media/image68.png"/><Relationship Id="rId90" Type="http://schemas.openxmlformats.org/officeDocument/2006/relationships/image" Target="../media/image41.png"/><Relationship Id="rId165" Type="http://schemas.openxmlformats.org/officeDocument/2006/relationships/customXml" Target="../ink/ink77.xml"/><Relationship Id="rId186" Type="http://schemas.openxmlformats.org/officeDocument/2006/relationships/image" Target="../media/image89.png"/><Relationship Id="rId27" Type="http://schemas.openxmlformats.org/officeDocument/2006/relationships/customXml" Target="../ink/ink8.xml"/><Relationship Id="rId48" Type="http://schemas.openxmlformats.org/officeDocument/2006/relationships/image" Target="../media/image20.png"/><Relationship Id="rId69" Type="http://schemas.openxmlformats.org/officeDocument/2006/relationships/customXml" Target="../ink/ink29.xml"/><Relationship Id="rId113" Type="http://schemas.openxmlformats.org/officeDocument/2006/relationships/customXml" Target="../ink/ink51.xml"/><Relationship Id="rId134" Type="http://schemas.openxmlformats.org/officeDocument/2006/relationships/image" Target="../media/image63.png"/><Relationship Id="rId80" Type="http://schemas.openxmlformats.org/officeDocument/2006/relationships/image" Target="../media/image36.png"/><Relationship Id="rId155" Type="http://schemas.openxmlformats.org/officeDocument/2006/relationships/customXml" Target="../ink/ink72.xml"/><Relationship Id="rId176" Type="http://schemas.openxmlformats.org/officeDocument/2006/relationships/image" Target="../media/image84.png"/><Relationship Id="rId197" Type="http://schemas.openxmlformats.org/officeDocument/2006/relationships/customXml" Target="../ink/ink93.xml"/><Relationship Id="rId201" Type="http://schemas.openxmlformats.org/officeDocument/2006/relationships/customXml" Target="../ink/ink95.xml"/><Relationship Id="rId17" Type="http://schemas.openxmlformats.org/officeDocument/2006/relationships/customXml" Target="../ink/ink3.xml"/><Relationship Id="rId38" Type="http://schemas.openxmlformats.org/officeDocument/2006/relationships/image" Target="../media/image15.png"/><Relationship Id="rId59" Type="http://schemas.openxmlformats.org/officeDocument/2006/relationships/customXml" Target="../ink/ink24.xml"/><Relationship Id="rId103" Type="http://schemas.openxmlformats.org/officeDocument/2006/relationships/customXml" Target="../ink/ink46.xml"/><Relationship Id="rId124" Type="http://schemas.openxmlformats.org/officeDocument/2006/relationships/image" Target="../media/image58.png"/><Relationship Id="rId70" Type="http://schemas.openxmlformats.org/officeDocument/2006/relationships/image" Target="../media/image31.png"/><Relationship Id="rId91" Type="http://schemas.openxmlformats.org/officeDocument/2006/relationships/customXml" Target="../ink/ink40.xml"/><Relationship Id="rId145" Type="http://schemas.openxmlformats.org/officeDocument/2006/relationships/customXml" Target="../ink/ink67.xml"/><Relationship Id="rId166" Type="http://schemas.openxmlformats.org/officeDocument/2006/relationships/image" Target="../media/image79.png"/><Relationship Id="rId187" Type="http://schemas.openxmlformats.org/officeDocument/2006/relationships/customXml" Target="../ink/ink88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49" Type="http://schemas.openxmlformats.org/officeDocument/2006/relationships/customXml" Target="../ink/ink19.xml"/><Relationship Id="rId114" Type="http://schemas.openxmlformats.org/officeDocument/2006/relationships/image" Target="../media/image53.png"/><Relationship Id="rId60" Type="http://schemas.openxmlformats.org/officeDocument/2006/relationships/image" Target="../media/image26.png"/><Relationship Id="rId81" Type="http://schemas.openxmlformats.org/officeDocument/2006/relationships/customXml" Target="../ink/ink35.xml"/><Relationship Id="rId135" Type="http://schemas.openxmlformats.org/officeDocument/2006/relationships/customXml" Target="../ink/ink62.xml"/><Relationship Id="rId156" Type="http://schemas.openxmlformats.org/officeDocument/2006/relationships/image" Target="../media/image74.png"/><Relationship Id="rId177" Type="http://schemas.openxmlformats.org/officeDocument/2006/relationships/customXml" Target="../ink/ink83.xml"/><Relationship Id="rId198" Type="http://schemas.openxmlformats.org/officeDocument/2006/relationships/image" Target="../media/image95.png"/><Relationship Id="rId202" Type="http://schemas.openxmlformats.org/officeDocument/2006/relationships/image" Target="../media/image97.png"/><Relationship Id="rId18" Type="http://schemas.openxmlformats.org/officeDocument/2006/relationships/image" Target="../media/image5.png"/><Relationship Id="rId39" Type="http://schemas.openxmlformats.org/officeDocument/2006/relationships/customXml" Target="../ink/ink14.xml"/><Relationship Id="rId50" Type="http://schemas.openxmlformats.org/officeDocument/2006/relationships/image" Target="../media/image21.png"/><Relationship Id="rId104" Type="http://schemas.openxmlformats.org/officeDocument/2006/relationships/image" Target="../media/image48.png"/><Relationship Id="rId125" Type="http://schemas.openxmlformats.org/officeDocument/2006/relationships/customXml" Target="../ink/ink57.xml"/><Relationship Id="rId146" Type="http://schemas.openxmlformats.org/officeDocument/2006/relationships/image" Target="../media/image69.png"/><Relationship Id="rId167" Type="http://schemas.openxmlformats.org/officeDocument/2006/relationships/customXml" Target="../ink/ink78.xml"/><Relationship Id="rId188" Type="http://schemas.openxmlformats.org/officeDocument/2006/relationships/image" Target="../media/image90.png"/><Relationship Id="rId71" Type="http://schemas.openxmlformats.org/officeDocument/2006/relationships/customXml" Target="../ink/ink30.xml"/><Relationship Id="rId92" Type="http://schemas.openxmlformats.org/officeDocument/2006/relationships/image" Target="../media/image42.png"/><Relationship Id="rId2" Type="http://schemas.openxmlformats.org/officeDocument/2006/relationships/diagramData" Target="../diagrams/data4.xml"/><Relationship Id="rId29" Type="http://schemas.openxmlformats.org/officeDocument/2006/relationships/customXml" Target="../ink/ink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3.png"/><Relationship Id="rId21" Type="http://schemas.openxmlformats.org/officeDocument/2006/relationships/image" Target="../media/image105.png"/><Relationship Id="rId42" Type="http://schemas.openxmlformats.org/officeDocument/2006/relationships/customXml" Target="../ink/ink116.xml"/><Relationship Id="rId63" Type="http://schemas.openxmlformats.org/officeDocument/2006/relationships/image" Target="../media/image126.png"/><Relationship Id="rId84" Type="http://schemas.openxmlformats.org/officeDocument/2006/relationships/customXml" Target="../ink/ink137.xml"/><Relationship Id="rId138" Type="http://schemas.openxmlformats.org/officeDocument/2006/relationships/customXml" Target="../ink/ink164.xml"/><Relationship Id="rId159" Type="http://schemas.openxmlformats.org/officeDocument/2006/relationships/image" Target="../media/image174.png"/><Relationship Id="rId170" Type="http://schemas.openxmlformats.org/officeDocument/2006/relationships/customXml" Target="../ink/ink180.xml"/><Relationship Id="rId191" Type="http://schemas.openxmlformats.org/officeDocument/2006/relationships/customXml" Target="../ink/ink190.xml"/><Relationship Id="rId205" Type="http://schemas.openxmlformats.org/officeDocument/2006/relationships/customXml" Target="../ink/ink197.xml"/><Relationship Id="rId107" Type="http://schemas.openxmlformats.org/officeDocument/2006/relationships/image" Target="../media/image148.png"/><Relationship Id="rId11" Type="http://schemas.openxmlformats.org/officeDocument/2006/relationships/customXml" Target="../ink/ink100.xml"/><Relationship Id="rId32" Type="http://schemas.openxmlformats.org/officeDocument/2006/relationships/customXml" Target="../ink/ink111.xml"/><Relationship Id="rId53" Type="http://schemas.openxmlformats.org/officeDocument/2006/relationships/image" Target="../media/image121.png"/><Relationship Id="rId74" Type="http://schemas.openxmlformats.org/officeDocument/2006/relationships/customXml" Target="../ink/ink132.xml"/><Relationship Id="rId128" Type="http://schemas.openxmlformats.org/officeDocument/2006/relationships/customXml" Target="../ink/ink159.xml"/><Relationship Id="rId149" Type="http://schemas.openxmlformats.org/officeDocument/2006/relationships/image" Target="../media/image169.png"/><Relationship Id="rId5" Type="http://schemas.openxmlformats.org/officeDocument/2006/relationships/diagramColors" Target="../diagrams/colors8.xml"/><Relationship Id="rId95" Type="http://schemas.openxmlformats.org/officeDocument/2006/relationships/image" Target="../media/image142.png"/><Relationship Id="rId160" Type="http://schemas.openxmlformats.org/officeDocument/2006/relationships/customXml" Target="../ink/ink175.xml"/><Relationship Id="rId181" Type="http://schemas.openxmlformats.org/officeDocument/2006/relationships/customXml" Target="../ink/ink185.xml"/><Relationship Id="rId22" Type="http://schemas.openxmlformats.org/officeDocument/2006/relationships/customXml" Target="../ink/ink106.xml"/><Relationship Id="rId43" Type="http://schemas.openxmlformats.org/officeDocument/2006/relationships/image" Target="../media/image116.png"/><Relationship Id="rId64" Type="http://schemas.openxmlformats.org/officeDocument/2006/relationships/customXml" Target="../ink/ink127.xml"/><Relationship Id="rId118" Type="http://schemas.openxmlformats.org/officeDocument/2006/relationships/customXml" Target="../ink/ink154.xml"/><Relationship Id="rId139" Type="http://schemas.openxmlformats.org/officeDocument/2006/relationships/image" Target="../media/image164.png"/><Relationship Id="rId85" Type="http://schemas.openxmlformats.org/officeDocument/2006/relationships/image" Target="../media/image137.png"/><Relationship Id="rId150" Type="http://schemas.openxmlformats.org/officeDocument/2006/relationships/customXml" Target="../ink/ink170.xml"/><Relationship Id="rId171" Type="http://schemas.openxmlformats.org/officeDocument/2006/relationships/image" Target="../media/image180.png"/><Relationship Id="rId192" Type="http://schemas.openxmlformats.org/officeDocument/2006/relationships/image" Target="../media/image191.png"/><Relationship Id="rId206" Type="http://schemas.openxmlformats.org/officeDocument/2006/relationships/image" Target="../media/image198.png"/><Relationship Id="rId12" Type="http://schemas.openxmlformats.org/officeDocument/2006/relationships/customXml" Target="../ink/ink101.xml"/><Relationship Id="rId33" Type="http://schemas.openxmlformats.org/officeDocument/2006/relationships/image" Target="../media/image111.png"/><Relationship Id="rId108" Type="http://schemas.openxmlformats.org/officeDocument/2006/relationships/customXml" Target="../ink/ink149.xml"/><Relationship Id="rId129" Type="http://schemas.openxmlformats.org/officeDocument/2006/relationships/image" Target="../media/image159.png"/><Relationship Id="rId54" Type="http://schemas.openxmlformats.org/officeDocument/2006/relationships/customXml" Target="../ink/ink122.xml"/><Relationship Id="rId75" Type="http://schemas.openxmlformats.org/officeDocument/2006/relationships/image" Target="../media/image132.png"/><Relationship Id="rId96" Type="http://schemas.openxmlformats.org/officeDocument/2006/relationships/customXml" Target="../ink/ink143.xml"/><Relationship Id="rId140" Type="http://schemas.openxmlformats.org/officeDocument/2006/relationships/customXml" Target="../ink/ink165.xml"/><Relationship Id="rId161" Type="http://schemas.openxmlformats.org/officeDocument/2006/relationships/image" Target="../media/image175.png"/><Relationship Id="rId182" Type="http://schemas.openxmlformats.org/officeDocument/2006/relationships/image" Target="../media/image186.png"/><Relationship Id="rId6" Type="http://schemas.microsoft.com/office/2007/relationships/diagramDrawing" Target="../diagrams/drawing8.xml"/><Relationship Id="rId23" Type="http://schemas.openxmlformats.org/officeDocument/2006/relationships/image" Target="../media/image106.png"/><Relationship Id="rId119" Type="http://schemas.openxmlformats.org/officeDocument/2006/relationships/image" Target="../media/image154.png"/><Relationship Id="rId44" Type="http://schemas.openxmlformats.org/officeDocument/2006/relationships/customXml" Target="../ink/ink117.xml"/><Relationship Id="rId65" Type="http://schemas.openxmlformats.org/officeDocument/2006/relationships/image" Target="../media/image127.png"/><Relationship Id="rId86" Type="http://schemas.openxmlformats.org/officeDocument/2006/relationships/customXml" Target="../ink/ink138.xml"/><Relationship Id="rId130" Type="http://schemas.openxmlformats.org/officeDocument/2006/relationships/customXml" Target="../ink/ink160.xml"/><Relationship Id="rId151" Type="http://schemas.openxmlformats.org/officeDocument/2006/relationships/image" Target="../media/image170.png"/><Relationship Id="rId172" Type="http://schemas.openxmlformats.org/officeDocument/2006/relationships/customXml" Target="../ink/ink181.xml"/><Relationship Id="rId193" Type="http://schemas.openxmlformats.org/officeDocument/2006/relationships/customXml" Target="../ink/ink191.xml"/><Relationship Id="rId13" Type="http://schemas.openxmlformats.org/officeDocument/2006/relationships/image" Target="../media/image101.png"/><Relationship Id="rId109" Type="http://schemas.openxmlformats.org/officeDocument/2006/relationships/image" Target="../media/image149.png"/><Relationship Id="rId34" Type="http://schemas.openxmlformats.org/officeDocument/2006/relationships/customXml" Target="../ink/ink112.xml"/><Relationship Id="rId55" Type="http://schemas.openxmlformats.org/officeDocument/2006/relationships/image" Target="../media/image122.png"/><Relationship Id="rId76" Type="http://schemas.openxmlformats.org/officeDocument/2006/relationships/customXml" Target="../ink/ink133.xml"/><Relationship Id="rId97" Type="http://schemas.openxmlformats.org/officeDocument/2006/relationships/image" Target="../media/image143.png"/><Relationship Id="rId120" Type="http://schemas.openxmlformats.org/officeDocument/2006/relationships/customXml" Target="../ink/ink155.xml"/><Relationship Id="rId141" Type="http://schemas.openxmlformats.org/officeDocument/2006/relationships/image" Target="../media/image165.png"/><Relationship Id="rId7" Type="http://schemas.openxmlformats.org/officeDocument/2006/relationships/customXml" Target="../ink/ink98.xml"/><Relationship Id="rId162" Type="http://schemas.openxmlformats.org/officeDocument/2006/relationships/customXml" Target="../ink/ink176.xml"/><Relationship Id="rId183" Type="http://schemas.openxmlformats.org/officeDocument/2006/relationships/customXml" Target="../ink/ink186.xml"/><Relationship Id="rId24" Type="http://schemas.openxmlformats.org/officeDocument/2006/relationships/customXml" Target="../ink/ink107.xml"/><Relationship Id="rId40" Type="http://schemas.openxmlformats.org/officeDocument/2006/relationships/customXml" Target="../ink/ink115.xml"/><Relationship Id="rId45" Type="http://schemas.openxmlformats.org/officeDocument/2006/relationships/image" Target="../media/image117.png"/><Relationship Id="rId66" Type="http://schemas.openxmlformats.org/officeDocument/2006/relationships/customXml" Target="../ink/ink128.xml"/><Relationship Id="rId87" Type="http://schemas.openxmlformats.org/officeDocument/2006/relationships/image" Target="../media/image138.png"/><Relationship Id="rId110" Type="http://schemas.openxmlformats.org/officeDocument/2006/relationships/customXml" Target="../ink/ink150.xml"/><Relationship Id="rId115" Type="http://schemas.openxmlformats.org/officeDocument/2006/relationships/image" Target="../media/image152.png"/><Relationship Id="rId131" Type="http://schemas.openxmlformats.org/officeDocument/2006/relationships/image" Target="../media/image160.png"/><Relationship Id="rId136" Type="http://schemas.openxmlformats.org/officeDocument/2006/relationships/customXml" Target="../ink/ink163.xml"/><Relationship Id="rId157" Type="http://schemas.openxmlformats.org/officeDocument/2006/relationships/image" Target="../media/image173.png"/><Relationship Id="rId178" Type="http://schemas.openxmlformats.org/officeDocument/2006/relationships/customXml" Target="../ink/ink184.xml"/><Relationship Id="rId61" Type="http://schemas.openxmlformats.org/officeDocument/2006/relationships/image" Target="../media/image125.png"/><Relationship Id="rId82" Type="http://schemas.openxmlformats.org/officeDocument/2006/relationships/customXml" Target="../ink/ink136.xml"/><Relationship Id="rId152" Type="http://schemas.openxmlformats.org/officeDocument/2006/relationships/customXml" Target="../ink/ink171.xml"/><Relationship Id="rId173" Type="http://schemas.openxmlformats.org/officeDocument/2006/relationships/image" Target="../media/image181.png"/><Relationship Id="rId194" Type="http://schemas.openxmlformats.org/officeDocument/2006/relationships/image" Target="../media/image192.png"/><Relationship Id="rId199" Type="http://schemas.openxmlformats.org/officeDocument/2006/relationships/customXml" Target="../ink/ink194.xml"/><Relationship Id="rId203" Type="http://schemas.openxmlformats.org/officeDocument/2006/relationships/customXml" Target="../ink/ink196.xml"/><Relationship Id="rId19" Type="http://schemas.openxmlformats.org/officeDocument/2006/relationships/image" Target="../media/image104.png"/><Relationship Id="rId14" Type="http://schemas.openxmlformats.org/officeDocument/2006/relationships/customXml" Target="../ink/ink102.xml"/><Relationship Id="rId30" Type="http://schemas.openxmlformats.org/officeDocument/2006/relationships/customXml" Target="../ink/ink110.xml"/><Relationship Id="rId35" Type="http://schemas.openxmlformats.org/officeDocument/2006/relationships/image" Target="../media/image112.png"/><Relationship Id="rId56" Type="http://schemas.openxmlformats.org/officeDocument/2006/relationships/customXml" Target="../ink/ink123.xml"/><Relationship Id="rId77" Type="http://schemas.openxmlformats.org/officeDocument/2006/relationships/image" Target="../media/image133.png"/><Relationship Id="rId100" Type="http://schemas.openxmlformats.org/officeDocument/2006/relationships/customXml" Target="../ink/ink145.xml"/><Relationship Id="rId105" Type="http://schemas.openxmlformats.org/officeDocument/2006/relationships/image" Target="../media/image147.png"/><Relationship Id="rId126" Type="http://schemas.openxmlformats.org/officeDocument/2006/relationships/customXml" Target="../ink/ink158.xml"/><Relationship Id="rId147" Type="http://schemas.openxmlformats.org/officeDocument/2006/relationships/image" Target="../media/image168.png"/><Relationship Id="rId168" Type="http://schemas.openxmlformats.org/officeDocument/2006/relationships/customXml" Target="../ink/ink179.xml"/><Relationship Id="rId8" Type="http://schemas.openxmlformats.org/officeDocument/2006/relationships/image" Target="../media/image100.png"/><Relationship Id="rId51" Type="http://schemas.openxmlformats.org/officeDocument/2006/relationships/image" Target="../media/image120.png"/><Relationship Id="rId72" Type="http://schemas.openxmlformats.org/officeDocument/2006/relationships/customXml" Target="../ink/ink131.xml"/><Relationship Id="rId93" Type="http://schemas.openxmlformats.org/officeDocument/2006/relationships/image" Target="../media/image141.png"/><Relationship Id="rId98" Type="http://schemas.openxmlformats.org/officeDocument/2006/relationships/customXml" Target="../ink/ink144.xml"/><Relationship Id="rId121" Type="http://schemas.openxmlformats.org/officeDocument/2006/relationships/image" Target="../media/image155.png"/><Relationship Id="rId142" Type="http://schemas.openxmlformats.org/officeDocument/2006/relationships/customXml" Target="../ink/ink166.xml"/><Relationship Id="rId163" Type="http://schemas.openxmlformats.org/officeDocument/2006/relationships/image" Target="../media/image176.png"/><Relationship Id="rId184" Type="http://schemas.openxmlformats.org/officeDocument/2006/relationships/image" Target="../media/image187.png"/><Relationship Id="rId189" Type="http://schemas.openxmlformats.org/officeDocument/2006/relationships/customXml" Target="../ink/ink189.xml"/><Relationship Id="rId3" Type="http://schemas.openxmlformats.org/officeDocument/2006/relationships/diagramLayout" Target="../diagrams/layout8.xml"/><Relationship Id="rId25" Type="http://schemas.openxmlformats.org/officeDocument/2006/relationships/image" Target="../media/image107.png"/><Relationship Id="rId46" Type="http://schemas.openxmlformats.org/officeDocument/2006/relationships/customXml" Target="../ink/ink118.xml"/><Relationship Id="rId67" Type="http://schemas.openxmlformats.org/officeDocument/2006/relationships/image" Target="../media/image128.png"/><Relationship Id="rId116" Type="http://schemas.openxmlformats.org/officeDocument/2006/relationships/customXml" Target="../ink/ink153.xml"/><Relationship Id="rId137" Type="http://schemas.openxmlformats.org/officeDocument/2006/relationships/image" Target="../media/image163.png"/><Relationship Id="rId158" Type="http://schemas.openxmlformats.org/officeDocument/2006/relationships/customXml" Target="../ink/ink174.xml"/><Relationship Id="rId20" Type="http://schemas.openxmlformats.org/officeDocument/2006/relationships/customXml" Target="../ink/ink105.xml"/><Relationship Id="rId41" Type="http://schemas.openxmlformats.org/officeDocument/2006/relationships/image" Target="../media/image115.png"/><Relationship Id="rId62" Type="http://schemas.openxmlformats.org/officeDocument/2006/relationships/customXml" Target="../ink/ink126.xml"/><Relationship Id="rId83" Type="http://schemas.openxmlformats.org/officeDocument/2006/relationships/image" Target="../media/image136.png"/><Relationship Id="rId88" Type="http://schemas.openxmlformats.org/officeDocument/2006/relationships/customXml" Target="../ink/ink139.xml"/><Relationship Id="rId111" Type="http://schemas.openxmlformats.org/officeDocument/2006/relationships/image" Target="../media/image150.png"/><Relationship Id="rId132" Type="http://schemas.openxmlformats.org/officeDocument/2006/relationships/customXml" Target="../ink/ink161.xml"/><Relationship Id="rId153" Type="http://schemas.openxmlformats.org/officeDocument/2006/relationships/image" Target="../media/image171.png"/><Relationship Id="rId174" Type="http://schemas.openxmlformats.org/officeDocument/2006/relationships/customXml" Target="../ink/ink182.xml"/><Relationship Id="rId179" Type="http://schemas.openxmlformats.org/officeDocument/2006/relationships/image" Target="../media/image184.png"/><Relationship Id="rId195" Type="http://schemas.openxmlformats.org/officeDocument/2006/relationships/customXml" Target="../ink/ink192.xml"/><Relationship Id="rId190" Type="http://schemas.openxmlformats.org/officeDocument/2006/relationships/image" Target="../media/image190.png"/><Relationship Id="rId204" Type="http://schemas.openxmlformats.org/officeDocument/2006/relationships/image" Target="../media/image197.png"/><Relationship Id="rId15" Type="http://schemas.openxmlformats.org/officeDocument/2006/relationships/image" Target="../media/image102.png"/><Relationship Id="rId36" Type="http://schemas.openxmlformats.org/officeDocument/2006/relationships/customXml" Target="../ink/ink113.xml"/><Relationship Id="rId57" Type="http://schemas.openxmlformats.org/officeDocument/2006/relationships/image" Target="../media/image123.png"/><Relationship Id="rId106" Type="http://schemas.openxmlformats.org/officeDocument/2006/relationships/customXml" Target="../ink/ink148.xml"/><Relationship Id="rId127" Type="http://schemas.openxmlformats.org/officeDocument/2006/relationships/image" Target="../media/image158.png"/><Relationship Id="rId10" Type="http://schemas.openxmlformats.org/officeDocument/2006/relationships/image" Target="../media/image37.png"/><Relationship Id="rId31" Type="http://schemas.openxmlformats.org/officeDocument/2006/relationships/image" Target="../media/image110.png"/><Relationship Id="rId52" Type="http://schemas.openxmlformats.org/officeDocument/2006/relationships/customXml" Target="../ink/ink121.xml"/><Relationship Id="rId73" Type="http://schemas.openxmlformats.org/officeDocument/2006/relationships/image" Target="../media/image131.png"/><Relationship Id="rId78" Type="http://schemas.openxmlformats.org/officeDocument/2006/relationships/customXml" Target="../ink/ink134.xml"/><Relationship Id="rId94" Type="http://schemas.openxmlformats.org/officeDocument/2006/relationships/customXml" Target="../ink/ink142.xml"/><Relationship Id="rId99" Type="http://schemas.openxmlformats.org/officeDocument/2006/relationships/image" Target="../media/image144.png"/><Relationship Id="rId101" Type="http://schemas.openxmlformats.org/officeDocument/2006/relationships/image" Target="../media/image145.png"/><Relationship Id="rId122" Type="http://schemas.openxmlformats.org/officeDocument/2006/relationships/customXml" Target="../ink/ink156.xml"/><Relationship Id="rId143" Type="http://schemas.openxmlformats.org/officeDocument/2006/relationships/image" Target="../media/image166.png"/><Relationship Id="rId148" Type="http://schemas.openxmlformats.org/officeDocument/2006/relationships/customXml" Target="../ink/ink169.xml"/><Relationship Id="rId164" Type="http://schemas.openxmlformats.org/officeDocument/2006/relationships/customXml" Target="../ink/ink177.xml"/><Relationship Id="rId169" Type="http://schemas.openxmlformats.org/officeDocument/2006/relationships/image" Target="../media/image179.png"/><Relationship Id="rId185" Type="http://schemas.openxmlformats.org/officeDocument/2006/relationships/customXml" Target="../ink/ink187.xml"/><Relationship Id="rId4" Type="http://schemas.openxmlformats.org/officeDocument/2006/relationships/diagramQuickStyle" Target="../diagrams/quickStyle8.xml"/><Relationship Id="rId9" Type="http://schemas.openxmlformats.org/officeDocument/2006/relationships/customXml" Target="../ink/ink99.xml"/><Relationship Id="rId180" Type="http://schemas.openxmlformats.org/officeDocument/2006/relationships/image" Target="../media/image185.png"/><Relationship Id="rId26" Type="http://schemas.openxmlformats.org/officeDocument/2006/relationships/customXml" Target="../ink/ink108.xml"/><Relationship Id="rId47" Type="http://schemas.openxmlformats.org/officeDocument/2006/relationships/image" Target="../media/image118.png"/><Relationship Id="rId68" Type="http://schemas.openxmlformats.org/officeDocument/2006/relationships/customXml" Target="../ink/ink129.xml"/><Relationship Id="rId89" Type="http://schemas.openxmlformats.org/officeDocument/2006/relationships/image" Target="../media/image139.png"/><Relationship Id="rId112" Type="http://schemas.openxmlformats.org/officeDocument/2006/relationships/customXml" Target="../ink/ink151.xml"/><Relationship Id="rId133" Type="http://schemas.openxmlformats.org/officeDocument/2006/relationships/image" Target="../media/image161.png"/><Relationship Id="rId154" Type="http://schemas.openxmlformats.org/officeDocument/2006/relationships/customXml" Target="../ink/ink172.xml"/><Relationship Id="rId175" Type="http://schemas.openxmlformats.org/officeDocument/2006/relationships/image" Target="../media/image182.png"/><Relationship Id="rId196" Type="http://schemas.openxmlformats.org/officeDocument/2006/relationships/image" Target="../media/image193.png"/><Relationship Id="rId200" Type="http://schemas.openxmlformats.org/officeDocument/2006/relationships/image" Target="../media/image195.png"/><Relationship Id="rId16" Type="http://schemas.openxmlformats.org/officeDocument/2006/relationships/customXml" Target="../ink/ink103.xml"/><Relationship Id="rId37" Type="http://schemas.openxmlformats.org/officeDocument/2006/relationships/image" Target="../media/image113.png"/><Relationship Id="rId58" Type="http://schemas.openxmlformats.org/officeDocument/2006/relationships/customXml" Target="../ink/ink124.xml"/><Relationship Id="rId79" Type="http://schemas.openxmlformats.org/officeDocument/2006/relationships/image" Target="../media/image134.png"/><Relationship Id="rId102" Type="http://schemas.openxmlformats.org/officeDocument/2006/relationships/customXml" Target="../ink/ink146.xml"/><Relationship Id="rId123" Type="http://schemas.openxmlformats.org/officeDocument/2006/relationships/image" Target="../media/image156.png"/><Relationship Id="rId144" Type="http://schemas.openxmlformats.org/officeDocument/2006/relationships/customXml" Target="../ink/ink167.xml"/><Relationship Id="rId90" Type="http://schemas.openxmlformats.org/officeDocument/2006/relationships/customXml" Target="../ink/ink140.xml"/><Relationship Id="rId165" Type="http://schemas.openxmlformats.org/officeDocument/2006/relationships/image" Target="../media/image177.png"/><Relationship Id="rId186" Type="http://schemas.openxmlformats.org/officeDocument/2006/relationships/image" Target="../media/image188.png"/><Relationship Id="rId27" Type="http://schemas.openxmlformats.org/officeDocument/2006/relationships/image" Target="../media/image108.png"/><Relationship Id="rId48" Type="http://schemas.openxmlformats.org/officeDocument/2006/relationships/customXml" Target="../ink/ink119.xml"/><Relationship Id="rId69" Type="http://schemas.openxmlformats.org/officeDocument/2006/relationships/image" Target="../media/image129.png"/><Relationship Id="rId113" Type="http://schemas.openxmlformats.org/officeDocument/2006/relationships/image" Target="../media/image151.png"/><Relationship Id="rId134" Type="http://schemas.openxmlformats.org/officeDocument/2006/relationships/customXml" Target="../ink/ink162.xml"/><Relationship Id="rId80" Type="http://schemas.openxmlformats.org/officeDocument/2006/relationships/customXml" Target="../ink/ink135.xml"/><Relationship Id="rId155" Type="http://schemas.openxmlformats.org/officeDocument/2006/relationships/image" Target="../media/image172.png"/><Relationship Id="rId176" Type="http://schemas.openxmlformats.org/officeDocument/2006/relationships/customXml" Target="../ink/ink183.xml"/><Relationship Id="rId197" Type="http://schemas.openxmlformats.org/officeDocument/2006/relationships/customXml" Target="../ink/ink193.xml"/><Relationship Id="rId201" Type="http://schemas.openxmlformats.org/officeDocument/2006/relationships/customXml" Target="../ink/ink195.xml"/><Relationship Id="rId17" Type="http://schemas.openxmlformats.org/officeDocument/2006/relationships/image" Target="../media/image103.png"/><Relationship Id="rId38" Type="http://schemas.openxmlformats.org/officeDocument/2006/relationships/customXml" Target="../ink/ink114.xml"/><Relationship Id="rId59" Type="http://schemas.openxmlformats.org/officeDocument/2006/relationships/image" Target="../media/image124.png"/><Relationship Id="rId103" Type="http://schemas.openxmlformats.org/officeDocument/2006/relationships/image" Target="../media/image146.png"/><Relationship Id="rId124" Type="http://schemas.openxmlformats.org/officeDocument/2006/relationships/customXml" Target="../ink/ink157.xml"/><Relationship Id="rId70" Type="http://schemas.openxmlformats.org/officeDocument/2006/relationships/customXml" Target="../ink/ink130.xml"/><Relationship Id="rId91" Type="http://schemas.openxmlformats.org/officeDocument/2006/relationships/image" Target="../media/image140.png"/><Relationship Id="rId145" Type="http://schemas.openxmlformats.org/officeDocument/2006/relationships/image" Target="../media/image167.png"/><Relationship Id="rId166" Type="http://schemas.openxmlformats.org/officeDocument/2006/relationships/customXml" Target="../ink/ink178.xml"/><Relationship Id="rId187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09.xml"/><Relationship Id="rId49" Type="http://schemas.openxmlformats.org/officeDocument/2006/relationships/image" Target="../media/image119.png"/><Relationship Id="rId114" Type="http://schemas.openxmlformats.org/officeDocument/2006/relationships/customXml" Target="../ink/ink152.xml"/><Relationship Id="rId60" Type="http://schemas.openxmlformats.org/officeDocument/2006/relationships/customXml" Target="../ink/ink125.xml"/><Relationship Id="rId81" Type="http://schemas.openxmlformats.org/officeDocument/2006/relationships/image" Target="../media/image135.png"/><Relationship Id="rId135" Type="http://schemas.openxmlformats.org/officeDocument/2006/relationships/image" Target="../media/image162.png"/><Relationship Id="rId156" Type="http://schemas.openxmlformats.org/officeDocument/2006/relationships/customXml" Target="../ink/ink173.xml"/><Relationship Id="rId177" Type="http://schemas.openxmlformats.org/officeDocument/2006/relationships/image" Target="../media/image183.png"/><Relationship Id="rId198" Type="http://schemas.openxmlformats.org/officeDocument/2006/relationships/image" Target="../media/image194.png"/><Relationship Id="rId202" Type="http://schemas.openxmlformats.org/officeDocument/2006/relationships/image" Target="../media/image196.png"/><Relationship Id="rId18" Type="http://schemas.openxmlformats.org/officeDocument/2006/relationships/customXml" Target="../ink/ink104.xml"/><Relationship Id="rId39" Type="http://schemas.openxmlformats.org/officeDocument/2006/relationships/image" Target="../media/image114.png"/><Relationship Id="rId50" Type="http://schemas.openxmlformats.org/officeDocument/2006/relationships/customXml" Target="../ink/ink120.xml"/><Relationship Id="rId104" Type="http://schemas.openxmlformats.org/officeDocument/2006/relationships/customXml" Target="../ink/ink147.xml"/><Relationship Id="rId125" Type="http://schemas.openxmlformats.org/officeDocument/2006/relationships/image" Target="../media/image157.png"/><Relationship Id="rId146" Type="http://schemas.openxmlformats.org/officeDocument/2006/relationships/customXml" Target="../ink/ink168.xml"/><Relationship Id="rId167" Type="http://schemas.openxmlformats.org/officeDocument/2006/relationships/image" Target="../media/image178.png"/><Relationship Id="rId188" Type="http://schemas.openxmlformats.org/officeDocument/2006/relationships/image" Target="../media/image189.png"/><Relationship Id="rId71" Type="http://schemas.openxmlformats.org/officeDocument/2006/relationships/image" Target="../media/image130.png"/><Relationship Id="rId92" Type="http://schemas.openxmlformats.org/officeDocument/2006/relationships/customXml" Target="../ink/ink141.xml"/><Relationship Id="rId2" Type="http://schemas.openxmlformats.org/officeDocument/2006/relationships/diagramData" Target="../diagrams/data8.xml"/><Relationship Id="rId29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3.xml"/><Relationship Id="rId299" Type="http://schemas.openxmlformats.org/officeDocument/2006/relationships/customXml" Target="../ink/ink344.xml"/><Relationship Id="rId21" Type="http://schemas.openxmlformats.org/officeDocument/2006/relationships/customXml" Target="../ink/ink205.xml"/><Relationship Id="rId63" Type="http://schemas.openxmlformats.org/officeDocument/2006/relationships/customXml" Target="../ink/ink226.xml"/><Relationship Id="rId159" Type="http://schemas.openxmlformats.org/officeDocument/2006/relationships/customXml" Target="../ink/ink274.xml"/><Relationship Id="rId324" Type="http://schemas.openxmlformats.org/officeDocument/2006/relationships/image" Target="../media/image357.png"/><Relationship Id="rId366" Type="http://schemas.openxmlformats.org/officeDocument/2006/relationships/image" Target="../media/image378.png"/><Relationship Id="rId170" Type="http://schemas.openxmlformats.org/officeDocument/2006/relationships/image" Target="../media/image280.png"/><Relationship Id="rId226" Type="http://schemas.openxmlformats.org/officeDocument/2006/relationships/image" Target="../media/image308.png"/><Relationship Id="rId268" Type="http://schemas.openxmlformats.org/officeDocument/2006/relationships/image" Target="../media/image329.png"/><Relationship Id="rId32" Type="http://schemas.openxmlformats.org/officeDocument/2006/relationships/image" Target="../media/image211.png"/><Relationship Id="rId74" Type="http://schemas.openxmlformats.org/officeDocument/2006/relationships/image" Target="../media/image232.png"/><Relationship Id="rId128" Type="http://schemas.openxmlformats.org/officeDocument/2006/relationships/image" Target="../media/image259.png"/><Relationship Id="rId335" Type="http://schemas.openxmlformats.org/officeDocument/2006/relationships/customXml" Target="../ink/ink362.xml"/><Relationship Id="rId377" Type="http://schemas.openxmlformats.org/officeDocument/2006/relationships/customXml" Target="../ink/ink383.xml"/><Relationship Id="rId5" Type="http://schemas.openxmlformats.org/officeDocument/2006/relationships/diagramColors" Target="../diagrams/colors9.xml"/><Relationship Id="rId181" Type="http://schemas.openxmlformats.org/officeDocument/2006/relationships/customXml" Target="../ink/ink285.xml"/><Relationship Id="rId237" Type="http://schemas.openxmlformats.org/officeDocument/2006/relationships/customXml" Target="../ink/ink313.xml"/><Relationship Id="rId279" Type="http://schemas.openxmlformats.org/officeDocument/2006/relationships/customXml" Target="../ink/ink334.xml"/><Relationship Id="rId43" Type="http://schemas.openxmlformats.org/officeDocument/2006/relationships/customXml" Target="../ink/ink216.xml"/><Relationship Id="rId139" Type="http://schemas.openxmlformats.org/officeDocument/2006/relationships/customXml" Target="../ink/ink264.xml"/><Relationship Id="rId290" Type="http://schemas.openxmlformats.org/officeDocument/2006/relationships/image" Target="../media/image340.png"/><Relationship Id="rId304" Type="http://schemas.openxmlformats.org/officeDocument/2006/relationships/image" Target="../media/image347.png"/><Relationship Id="rId346" Type="http://schemas.openxmlformats.org/officeDocument/2006/relationships/image" Target="../media/image368.png"/><Relationship Id="rId388" Type="http://schemas.openxmlformats.org/officeDocument/2006/relationships/image" Target="../media/image389.png"/><Relationship Id="rId85" Type="http://schemas.openxmlformats.org/officeDocument/2006/relationships/customXml" Target="../ink/ink237.xml"/><Relationship Id="rId150" Type="http://schemas.openxmlformats.org/officeDocument/2006/relationships/image" Target="../media/image270.png"/><Relationship Id="rId192" Type="http://schemas.openxmlformats.org/officeDocument/2006/relationships/image" Target="../media/image291.png"/><Relationship Id="rId206" Type="http://schemas.openxmlformats.org/officeDocument/2006/relationships/image" Target="../media/image298.png"/><Relationship Id="rId248" Type="http://schemas.openxmlformats.org/officeDocument/2006/relationships/image" Target="../media/image319.png"/><Relationship Id="rId12" Type="http://schemas.openxmlformats.org/officeDocument/2006/relationships/image" Target="../media/image201.png"/><Relationship Id="rId108" Type="http://schemas.openxmlformats.org/officeDocument/2006/relationships/image" Target="../media/image249.png"/><Relationship Id="rId315" Type="http://schemas.openxmlformats.org/officeDocument/2006/relationships/customXml" Target="../ink/ink352.xml"/><Relationship Id="rId357" Type="http://schemas.openxmlformats.org/officeDocument/2006/relationships/customXml" Target="../ink/ink373.xml"/><Relationship Id="rId54" Type="http://schemas.openxmlformats.org/officeDocument/2006/relationships/image" Target="../media/image222.png"/><Relationship Id="rId96" Type="http://schemas.openxmlformats.org/officeDocument/2006/relationships/image" Target="../media/image243.png"/><Relationship Id="rId161" Type="http://schemas.openxmlformats.org/officeDocument/2006/relationships/customXml" Target="../ink/ink275.xml"/><Relationship Id="rId217" Type="http://schemas.openxmlformats.org/officeDocument/2006/relationships/customXml" Target="../ink/ink303.xml"/><Relationship Id="rId259" Type="http://schemas.openxmlformats.org/officeDocument/2006/relationships/customXml" Target="../ink/ink324.xml"/><Relationship Id="rId23" Type="http://schemas.openxmlformats.org/officeDocument/2006/relationships/customXml" Target="../ink/ink206.xml"/><Relationship Id="rId119" Type="http://schemas.openxmlformats.org/officeDocument/2006/relationships/customXml" Target="../ink/ink254.xml"/><Relationship Id="rId270" Type="http://schemas.openxmlformats.org/officeDocument/2006/relationships/image" Target="../media/image330.png"/><Relationship Id="rId326" Type="http://schemas.openxmlformats.org/officeDocument/2006/relationships/image" Target="../media/image358.png"/><Relationship Id="rId65" Type="http://schemas.openxmlformats.org/officeDocument/2006/relationships/customXml" Target="../ink/ink227.xml"/><Relationship Id="rId130" Type="http://schemas.openxmlformats.org/officeDocument/2006/relationships/image" Target="../media/image260.png"/><Relationship Id="rId368" Type="http://schemas.openxmlformats.org/officeDocument/2006/relationships/image" Target="../media/image379.png"/><Relationship Id="rId172" Type="http://schemas.openxmlformats.org/officeDocument/2006/relationships/image" Target="../media/image281.png"/><Relationship Id="rId228" Type="http://schemas.openxmlformats.org/officeDocument/2006/relationships/image" Target="../media/image309.png"/><Relationship Id="rId281" Type="http://schemas.openxmlformats.org/officeDocument/2006/relationships/customXml" Target="../ink/ink335.xml"/><Relationship Id="rId337" Type="http://schemas.openxmlformats.org/officeDocument/2006/relationships/customXml" Target="../ink/ink363.xml"/><Relationship Id="rId34" Type="http://schemas.openxmlformats.org/officeDocument/2006/relationships/image" Target="../media/image212.png"/><Relationship Id="rId76" Type="http://schemas.openxmlformats.org/officeDocument/2006/relationships/image" Target="../media/image233.png"/><Relationship Id="rId141" Type="http://schemas.openxmlformats.org/officeDocument/2006/relationships/customXml" Target="../ink/ink265.xml"/><Relationship Id="rId379" Type="http://schemas.openxmlformats.org/officeDocument/2006/relationships/customXml" Target="../ink/ink384.xml"/><Relationship Id="rId7" Type="http://schemas.openxmlformats.org/officeDocument/2006/relationships/customXml" Target="../ink/ink198.xml"/><Relationship Id="rId183" Type="http://schemas.openxmlformats.org/officeDocument/2006/relationships/customXml" Target="../ink/ink286.xml"/><Relationship Id="rId239" Type="http://schemas.openxmlformats.org/officeDocument/2006/relationships/customXml" Target="../ink/ink314.xml"/><Relationship Id="rId390" Type="http://schemas.openxmlformats.org/officeDocument/2006/relationships/image" Target="../media/image390.png"/><Relationship Id="rId250" Type="http://schemas.openxmlformats.org/officeDocument/2006/relationships/image" Target="../media/image320.png"/><Relationship Id="rId292" Type="http://schemas.openxmlformats.org/officeDocument/2006/relationships/image" Target="../media/image341.png"/><Relationship Id="rId306" Type="http://schemas.openxmlformats.org/officeDocument/2006/relationships/image" Target="../media/image348.png"/><Relationship Id="rId45" Type="http://schemas.openxmlformats.org/officeDocument/2006/relationships/customXml" Target="../ink/ink217.xml"/><Relationship Id="rId87" Type="http://schemas.openxmlformats.org/officeDocument/2006/relationships/customXml" Target="../ink/ink238.xml"/><Relationship Id="rId110" Type="http://schemas.openxmlformats.org/officeDocument/2006/relationships/image" Target="../media/image250.png"/><Relationship Id="rId348" Type="http://schemas.openxmlformats.org/officeDocument/2006/relationships/image" Target="../media/image369.png"/><Relationship Id="rId152" Type="http://schemas.openxmlformats.org/officeDocument/2006/relationships/image" Target="../media/image271.png"/><Relationship Id="rId194" Type="http://schemas.openxmlformats.org/officeDocument/2006/relationships/image" Target="../media/image292.png"/><Relationship Id="rId208" Type="http://schemas.openxmlformats.org/officeDocument/2006/relationships/image" Target="../media/image299.png"/><Relationship Id="rId261" Type="http://schemas.openxmlformats.org/officeDocument/2006/relationships/customXml" Target="../ink/ink325.xml"/><Relationship Id="rId14" Type="http://schemas.openxmlformats.org/officeDocument/2006/relationships/image" Target="../media/image202.png"/><Relationship Id="rId56" Type="http://schemas.openxmlformats.org/officeDocument/2006/relationships/image" Target="../media/image223.png"/><Relationship Id="rId317" Type="http://schemas.openxmlformats.org/officeDocument/2006/relationships/customXml" Target="../ink/ink353.xml"/><Relationship Id="rId359" Type="http://schemas.openxmlformats.org/officeDocument/2006/relationships/customXml" Target="../ink/ink374.xml"/><Relationship Id="rId98" Type="http://schemas.openxmlformats.org/officeDocument/2006/relationships/image" Target="../media/image244.png"/><Relationship Id="rId121" Type="http://schemas.openxmlformats.org/officeDocument/2006/relationships/customXml" Target="../ink/ink255.xml"/><Relationship Id="rId163" Type="http://schemas.openxmlformats.org/officeDocument/2006/relationships/customXml" Target="../ink/ink276.xml"/><Relationship Id="rId219" Type="http://schemas.openxmlformats.org/officeDocument/2006/relationships/customXml" Target="../ink/ink304.xml"/><Relationship Id="rId370" Type="http://schemas.openxmlformats.org/officeDocument/2006/relationships/image" Target="../media/image380.png"/><Relationship Id="rId230" Type="http://schemas.openxmlformats.org/officeDocument/2006/relationships/image" Target="../media/image310.png"/><Relationship Id="rId25" Type="http://schemas.openxmlformats.org/officeDocument/2006/relationships/customXml" Target="../ink/ink207.xml"/><Relationship Id="rId67" Type="http://schemas.openxmlformats.org/officeDocument/2006/relationships/customXml" Target="../ink/ink228.xml"/><Relationship Id="rId272" Type="http://schemas.openxmlformats.org/officeDocument/2006/relationships/image" Target="../media/image331.png"/><Relationship Id="rId328" Type="http://schemas.openxmlformats.org/officeDocument/2006/relationships/image" Target="../media/image359.png"/><Relationship Id="rId132" Type="http://schemas.openxmlformats.org/officeDocument/2006/relationships/image" Target="../media/image261.png"/><Relationship Id="rId174" Type="http://schemas.openxmlformats.org/officeDocument/2006/relationships/image" Target="../media/image282.png"/><Relationship Id="rId381" Type="http://schemas.openxmlformats.org/officeDocument/2006/relationships/customXml" Target="../ink/ink385.xml"/><Relationship Id="rId241" Type="http://schemas.openxmlformats.org/officeDocument/2006/relationships/customXml" Target="../ink/ink315.xml"/><Relationship Id="rId36" Type="http://schemas.openxmlformats.org/officeDocument/2006/relationships/image" Target="../media/image213.png"/><Relationship Id="rId283" Type="http://schemas.openxmlformats.org/officeDocument/2006/relationships/customXml" Target="../ink/ink336.xml"/><Relationship Id="rId339" Type="http://schemas.openxmlformats.org/officeDocument/2006/relationships/customXml" Target="../ink/ink364.xml"/><Relationship Id="rId78" Type="http://schemas.openxmlformats.org/officeDocument/2006/relationships/image" Target="../media/image234.png"/><Relationship Id="rId101" Type="http://schemas.openxmlformats.org/officeDocument/2006/relationships/customXml" Target="../ink/ink245.xml"/><Relationship Id="rId143" Type="http://schemas.openxmlformats.org/officeDocument/2006/relationships/customXml" Target="../ink/ink266.xml"/><Relationship Id="rId185" Type="http://schemas.openxmlformats.org/officeDocument/2006/relationships/customXml" Target="../ink/ink287.xml"/><Relationship Id="rId350" Type="http://schemas.openxmlformats.org/officeDocument/2006/relationships/image" Target="../media/image370.png"/><Relationship Id="rId9" Type="http://schemas.openxmlformats.org/officeDocument/2006/relationships/customXml" Target="../ink/ink199.xml"/><Relationship Id="rId210" Type="http://schemas.openxmlformats.org/officeDocument/2006/relationships/image" Target="../media/image300.png"/><Relationship Id="rId392" Type="http://schemas.openxmlformats.org/officeDocument/2006/relationships/image" Target="../media/image391.png"/><Relationship Id="rId252" Type="http://schemas.openxmlformats.org/officeDocument/2006/relationships/image" Target="../media/image321.png"/><Relationship Id="rId294" Type="http://schemas.openxmlformats.org/officeDocument/2006/relationships/image" Target="../media/image342.png"/><Relationship Id="rId308" Type="http://schemas.openxmlformats.org/officeDocument/2006/relationships/image" Target="../media/image349.png"/><Relationship Id="rId47" Type="http://schemas.openxmlformats.org/officeDocument/2006/relationships/customXml" Target="../ink/ink218.xml"/><Relationship Id="rId89" Type="http://schemas.openxmlformats.org/officeDocument/2006/relationships/customXml" Target="../ink/ink239.xml"/><Relationship Id="rId112" Type="http://schemas.openxmlformats.org/officeDocument/2006/relationships/image" Target="../media/image251.png"/><Relationship Id="rId154" Type="http://schemas.openxmlformats.org/officeDocument/2006/relationships/image" Target="../media/image272.png"/><Relationship Id="rId361" Type="http://schemas.openxmlformats.org/officeDocument/2006/relationships/customXml" Target="../ink/ink375.xml"/><Relationship Id="rId196" Type="http://schemas.openxmlformats.org/officeDocument/2006/relationships/image" Target="../media/image293.png"/><Relationship Id="rId200" Type="http://schemas.openxmlformats.org/officeDocument/2006/relationships/image" Target="../media/image295.png"/><Relationship Id="rId382" Type="http://schemas.openxmlformats.org/officeDocument/2006/relationships/image" Target="../media/image386.png"/><Relationship Id="rId16" Type="http://schemas.openxmlformats.org/officeDocument/2006/relationships/image" Target="../media/image203.png"/><Relationship Id="rId221" Type="http://schemas.openxmlformats.org/officeDocument/2006/relationships/customXml" Target="../ink/ink305.xml"/><Relationship Id="rId242" Type="http://schemas.openxmlformats.org/officeDocument/2006/relationships/image" Target="../media/image316.png"/><Relationship Id="rId263" Type="http://schemas.openxmlformats.org/officeDocument/2006/relationships/customXml" Target="../ink/ink326.xml"/><Relationship Id="rId284" Type="http://schemas.openxmlformats.org/officeDocument/2006/relationships/image" Target="../media/image337.png"/><Relationship Id="rId319" Type="http://schemas.openxmlformats.org/officeDocument/2006/relationships/customXml" Target="../ink/ink354.xml"/><Relationship Id="rId37" Type="http://schemas.openxmlformats.org/officeDocument/2006/relationships/customXml" Target="../ink/ink213.xml"/><Relationship Id="rId58" Type="http://schemas.openxmlformats.org/officeDocument/2006/relationships/image" Target="../media/image224.png"/><Relationship Id="rId79" Type="http://schemas.openxmlformats.org/officeDocument/2006/relationships/customXml" Target="../ink/ink234.xml"/><Relationship Id="rId102" Type="http://schemas.openxmlformats.org/officeDocument/2006/relationships/image" Target="../media/image246.png"/><Relationship Id="rId123" Type="http://schemas.openxmlformats.org/officeDocument/2006/relationships/customXml" Target="../ink/ink256.xml"/><Relationship Id="rId144" Type="http://schemas.openxmlformats.org/officeDocument/2006/relationships/image" Target="../media/image267.png"/><Relationship Id="rId330" Type="http://schemas.openxmlformats.org/officeDocument/2006/relationships/image" Target="../media/image360.png"/><Relationship Id="rId90" Type="http://schemas.openxmlformats.org/officeDocument/2006/relationships/image" Target="../media/image240.png"/><Relationship Id="rId165" Type="http://schemas.openxmlformats.org/officeDocument/2006/relationships/customXml" Target="../ink/ink277.xml"/><Relationship Id="rId186" Type="http://schemas.openxmlformats.org/officeDocument/2006/relationships/image" Target="../media/image288.png"/><Relationship Id="rId351" Type="http://schemas.openxmlformats.org/officeDocument/2006/relationships/customXml" Target="../ink/ink370.xml"/><Relationship Id="rId372" Type="http://schemas.openxmlformats.org/officeDocument/2006/relationships/image" Target="../media/image381.png"/><Relationship Id="rId211" Type="http://schemas.openxmlformats.org/officeDocument/2006/relationships/customXml" Target="../ink/ink300.xml"/><Relationship Id="rId232" Type="http://schemas.openxmlformats.org/officeDocument/2006/relationships/image" Target="../media/image311.png"/><Relationship Id="rId253" Type="http://schemas.openxmlformats.org/officeDocument/2006/relationships/customXml" Target="../ink/ink321.xml"/><Relationship Id="rId274" Type="http://schemas.openxmlformats.org/officeDocument/2006/relationships/image" Target="../media/image332.png"/><Relationship Id="rId295" Type="http://schemas.openxmlformats.org/officeDocument/2006/relationships/customXml" Target="../ink/ink342.xml"/><Relationship Id="rId309" Type="http://schemas.openxmlformats.org/officeDocument/2006/relationships/customXml" Target="../ink/ink349.xml"/><Relationship Id="rId27" Type="http://schemas.openxmlformats.org/officeDocument/2006/relationships/customXml" Target="../ink/ink208.xml"/><Relationship Id="rId48" Type="http://schemas.openxmlformats.org/officeDocument/2006/relationships/image" Target="../media/image219.png"/><Relationship Id="rId69" Type="http://schemas.openxmlformats.org/officeDocument/2006/relationships/customXml" Target="../ink/ink229.xml"/><Relationship Id="rId113" Type="http://schemas.openxmlformats.org/officeDocument/2006/relationships/customXml" Target="../ink/ink251.xml"/><Relationship Id="rId134" Type="http://schemas.openxmlformats.org/officeDocument/2006/relationships/image" Target="../media/image262.png"/><Relationship Id="rId320" Type="http://schemas.openxmlformats.org/officeDocument/2006/relationships/image" Target="../media/image355.png"/><Relationship Id="rId80" Type="http://schemas.openxmlformats.org/officeDocument/2006/relationships/image" Target="../media/image235.png"/><Relationship Id="rId155" Type="http://schemas.openxmlformats.org/officeDocument/2006/relationships/customXml" Target="../ink/ink272.xml"/><Relationship Id="rId176" Type="http://schemas.openxmlformats.org/officeDocument/2006/relationships/image" Target="../media/image283.png"/><Relationship Id="rId197" Type="http://schemas.openxmlformats.org/officeDocument/2006/relationships/customXml" Target="../ink/ink293.xml"/><Relationship Id="rId341" Type="http://schemas.openxmlformats.org/officeDocument/2006/relationships/customXml" Target="../ink/ink365.xml"/><Relationship Id="rId362" Type="http://schemas.openxmlformats.org/officeDocument/2006/relationships/image" Target="../media/image376.png"/><Relationship Id="rId383" Type="http://schemas.openxmlformats.org/officeDocument/2006/relationships/customXml" Target="../ink/ink386.xml"/><Relationship Id="rId201" Type="http://schemas.openxmlformats.org/officeDocument/2006/relationships/customXml" Target="../ink/ink295.xml"/><Relationship Id="rId222" Type="http://schemas.openxmlformats.org/officeDocument/2006/relationships/image" Target="../media/image306.png"/><Relationship Id="rId243" Type="http://schemas.openxmlformats.org/officeDocument/2006/relationships/customXml" Target="../ink/ink316.xml"/><Relationship Id="rId264" Type="http://schemas.openxmlformats.org/officeDocument/2006/relationships/image" Target="../media/image327.png"/><Relationship Id="rId285" Type="http://schemas.openxmlformats.org/officeDocument/2006/relationships/customXml" Target="../ink/ink337.xml"/><Relationship Id="rId17" Type="http://schemas.openxmlformats.org/officeDocument/2006/relationships/customXml" Target="../ink/ink203.xml"/><Relationship Id="rId38" Type="http://schemas.openxmlformats.org/officeDocument/2006/relationships/image" Target="../media/image214.png"/><Relationship Id="rId59" Type="http://schemas.openxmlformats.org/officeDocument/2006/relationships/customXml" Target="../ink/ink224.xml"/><Relationship Id="rId103" Type="http://schemas.openxmlformats.org/officeDocument/2006/relationships/customXml" Target="../ink/ink246.xml"/><Relationship Id="rId124" Type="http://schemas.openxmlformats.org/officeDocument/2006/relationships/image" Target="../media/image257.png"/><Relationship Id="rId310" Type="http://schemas.openxmlformats.org/officeDocument/2006/relationships/image" Target="../media/image350.png"/><Relationship Id="rId70" Type="http://schemas.openxmlformats.org/officeDocument/2006/relationships/image" Target="../media/image230.png"/><Relationship Id="rId91" Type="http://schemas.openxmlformats.org/officeDocument/2006/relationships/customXml" Target="../ink/ink240.xml"/><Relationship Id="rId145" Type="http://schemas.openxmlformats.org/officeDocument/2006/relationships/customXml" Target="../ink/ink267.xml"/><Relationship Id="rId166" Type="http://schemas.openxmlformats.org/officeDocument/2006/relationships/image" Target="../media/image278.png"/><Relationship Id="rId187" Type="http://schemas.openxmlformats.org/officeDocument/2006/relationships/customXml" Target="../ink/ink288.xml"/><Relationship Id="rId331" Type="http://schemas.openxmlformats.org/officeDocument/2006/relationships/customXml" Target="../ink/ink360.xml"/><Relationship Id="rId352" Type="http://schemas.openxmlformats.org/officeDocument/2006/relationships/image" Target="../media/image371.png"/><Relationship Id="rId373" Type="http://schemas.openxmlformats.org/officeDocument/2006/relationships/customXml" Target="../ink/ink381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301.png"/><Relationship Id="rId233" Type="http://schemas.openxmlformats.org/officeDocument/2006/relationships/customXml" Target="../ink/ink311.xml"/><Relationship Id="rId254" Type="http://schemas.openxmlformats.org/officeDocument/2006/relationships/image" Target="../media/image322.png"/><Relationship Id="rId28" Type="http://schemas.openxmlformats.org/officeDocument/2006/relationships/image" Target="../media/image209.png"/><Relationship Id="rId49" Type="http://schemas.openxmlformats.org/officeDocument/2006/relationships/customXml" Target="../ink/ink219.xml"/><Relationship Id="rId114" Type="http://schemas.openxmlformats.org/officeDocument/2006/relationships/image" Target="../media/image252.png"/><Relationship Id="rId275" Type="http://schemas.openxmlformats.org/officeDocument/2006/relationships/customXml" Target="../ink/ink332.xml"/><Relationship Id="rId296" Type="http://schemas.openxmlformats.org/officeDocument/2006/relationships/image" Target="../media/image343.png"/><Relationship Id="rId300" Type="http://schemas.openxmlformats.org/officeDocument/2006/relationships/image" Target="../media/image345.png"/><Relationship Id="rId60" Type="http://schemas.openxmlformats.org/officeDocument/2006/relationships/image" Target="../media/image225.png"/><Relationship Id="rId81" Type="http://schemas.openxmlformats.org/officeDocument/2006/relationships/customXml" Target="../ink/ink235.xml"/><Relationship Id="rId135" Type="http://schemas.openxmlformats.org/officeDocument/2006/relationships/customXml" Target="../ink/ink262.xml"/><Relationship Id="rId156" Type="http://schemas.openxmlformats.org/officeDocument/2006/relationships/image" Target="../media/image273.png"/><Relationship Id="rId177" Type="http://schemas.openxmlformats.org/officeDocument/2006/relationships/customXml" Target="../ink/ink283.xml"/><Relationship Id="rId198" Type="http://schemas.openxmlformats.org/officeDocument/2006/relationships/image" Target="../media/image294.png"/><Relationship Id="rId321" Type="http://schemas.openxmlformats.org/officeDocument/2006/relationships/customXml" Target="../ink/ink355.xml"/><Relationship Id="rId342" Type="http://schemas.openxmlformats.org/officeDocument/2006/relationships/image" Target="../media/image366.png"/><Relationship Id="rId363" Type="http://schemas.openxmlformats.org/officeDocument/2006/relationships/customXml" Target="../ink/ink376.xml"/><Relationship Id="rId384" Type="http://schemas.openxmlformats.org/officeDocument/2006/relationships/image" Target="../media/image387.png"/><Relationship Id="rId202" Type="http://schemas.openxmlformats.org/officeDocument/2006/relationships/image" Target="../media/image296.png"/><Relationship Id="rId223" Type="http://schemas.openxmlformats.org/officeDocument/2006/relationships/customXml" Target="../ink/ink306.xml"/><Relationship Id="rId244" Type="http://schemas.openxmlformats.org/officeDocument/2006/relationships/image" Target="../media/image317.png"/><Relationship Id="rId18" Type="http://schemas.openxmlformats.org/officeDocument/2006/relationships/image" Target="../media/image204.png"/><Relationship Id="rId39" Type="http://schemas.openxmlformats.org/officeDocument/2006/relationships/customXml" Target="../ink/ink214.xml"/><Relationship Id="rId265" Type="http://schemas.openxmlformats.org/officeDocument/2006/relationships/customXml" Target="../ink/ink327.xml"/><Relationship Id="rId286" Type="http://schemas.openxmlformats.org/officeDocument/2006/relationships/image" Target="../media/image338.png"/><Relationship Id="rId50" Type="http://schemas.openxmlformats.org/officeDocument/2006/relationships/image" Target="../media/image220.png"/><Relationship Id="rId104" Type="http://schemas.openxmlformats.org/officeDocument/2006/relationships/image" Target="../media/image247.png"/><Relationship Id="rId125" Type="http://schemas.openxmlformats.org/officeDocument/2006/relationships/customXml" Target="../ink/ink257.xml"/><Relationship Id="rId146" Type="http://schemas.openxmlformats.org/officeDocument/2006/relationships/image" Target="../media/image268.png"/><Relationship Id="rId167" Type="http://schemas.openxmlformats.org/officeDocument/2006/relationships/customXml" Target="../ink/ink278.xml"/><Relationship Id="rId188" Type="http://schemas.openxmlformats.org/officeDocument/2006/relationships/image" Target="../media/image289.png"/><Relationship Id="rId311" Type="http://schemas.openxmlformats.org/officeDocument/2006/relationships/customXml" Target="../ink/ink350.xml"/><Relationship Id="rId332" Type="http://schemas.openxmlformats.org/officeDocument/2006/relationships/image" Target="../media/image361.png"/><Relationship Id="rId353" Type="http://schemas.openxmlformats.org/officeDocument/2006/relationships/customXml" Target="../ink/ink371.xml"/><Relationship Id="rId374" Type="http://schemas.openxmlformats.org/officeDocument/2006/relationships/image" Target="../media/image382.png"/><Relationship Id="rId71" Type="http://schemas.openxmlformats.org/officeDocument/2006/relationships/customXml" Target="../ink/ink230.xml"/><Relationship Id="rId92" Type="http://schemas.openxmlformats.org/officeDocument/2006/relationships/image" Target="../media/image241.png"/><Relationship Id="rId213" Type="http://schemas.openxmlformats.org/officeDocument/2006/relationships/customXml" Target="../ink/ink301.xml"/><Relationship Id="rId234" Type="http://schemas.openxmlformats.org/officeDocument/2006/relationships/image" Target="../media/image312.png"/><Relationship Id="rId2" Type="http://schemas.openxmlformats.org/officeDocument/2006/relationships/diagramData" Target="../diagrams/data9.xml"/><Relationship Id="rId29" Type="http://schemas.openxmlformats.org/officeDocument/2006/relationships/customXml" Target="../ink/ink209.xml"/><Relationship Id="rId255" Type="http://schemas.openxmlformats.org/officeDocument/2006/relationships/customXml" Target="../ink/ink322.xml"/><Relationship Id="rId276" Type="http://schemas.openxmlformats.org/officeDocument/2006/relationships/image" Target="../media/image333.png"/><Relationship Id="rId297" Type="http://schemas.openxmlformats.org/officeDocument/2006/relationships/customXml" Target="../ink/ink343.xml"/><Relationship Id="rId40" Type="http://schemas.openxmlformats.org/officeDocument/2006/relationships/image" Target="../media/image215.png"/><Relationship Id="rId115" Type="http://schemas.openxmlformats.org/officeDocument/2006/relationships/customXml" Target="../ink/ink252.xml"/><Relationship Id="rId136" Type="http://schemas.openxmlformats.org/officeDocument/2006/relationships/image" Target="../media/image263.png"/><Relationship Id="rId157" Type="http://schemas.openxmlformats.org/officeDocument/2006/relationships/customXml" Target="../ink/ink273.xml"/><Relationship Id="rId178" Type="http://schemas.openxmlformats.org/officeDocument/2006/relationships/image" Target="../media/image284.png"/><Relationship Id="rId301" Type="http://schemas.openxmlformats.org/officeDocument/2006/relationships/customXml" Target="../ink/ink345.xml"/><Relationship Id="rId322" Type="http://schemas.openxmlformats.org/officeDocument/2006/relationships/image" Target="../media/image356.png"/><Relationship Id="rId343" Type="http://schemas.openxmlformats.org/officeDocument/2006/relationships/customXml" Target="../ink/ink366.xml"/><Relationship Id="rId364" Type="http://schemas.openxmlformats.org/officeDocument/2006/relationships/image" Target="../media/image377.png"/><Relationship Id="rId61" Type="http://schemas.openxmlformats.org/officeDocument/2006/relationships/customXml" Target="../ink/ink225.xml"/><Relationship Id="rId82" Type="http://schemas.openxmlformats.org/officeDocument/2006/relationships/image" Target="../media/image236.png"/><Relationship Id="rId199" Type="http://schemas.openxmlformats.org/officeDocument/2006/relationships/customXml" Target="../ink/ink294.xml"/><Relationship Id="rId203" Type="http://schemas.openxmlformats.org/officeDocument/2006/relationships/customXml" Target="../ink/ink296.xml"/><Relationship Id="rId385" Type="http://schemas.openxmlformats.org/officeDocument/2006/relationships/customXml" Target="../ink/ink387.xml"/><Relationship Id="rId19" Type="http://schemas.openxmlformats.org/officeDocument/2006/relationships/customXml" Target="../ink/ink204.xml"/><Relationship Id="rId224" Type="http://schemas.openxmlformats.org/officeDocument/2006/relationships/image" Target="../media/image307.png"/><Relationship Id="rId245" Type="http://schemas.openxmlformats.org/officeDocument/2006/relationships/customXml" Target="../ink/ink317.xml"/><Relationship Id="rId266" Type="http://schemas.openxmlformats.org/officeDocument/2006/relationships/image" Target="../media/image328.png"/><Relationship Id="rId287" Type="http://schemas.openxmlformats.org/officeDocument/2006/relationships/customXml" Target="../ink/ink338.xml"/><Relationship Id="rId30" Type="http://schemas.openxmlformats.org/officeDocument/2006/relationships/image" Target="../media/image210.png"/><Relationship Id="rId105" Type="http://schemas.openxmlformats.org/officeDocument/2006/relationships/customXml" Target="../ink/ink247.xml"/><Relationship Id="rId126" Type="http://schemas.openxmlformats.org/officeDocument/2006/relationships/image" Target="../media/image258.png"/><Relationship Id="rId147" Type="http://schemas.openxmlformats.org/officeDocument/2006/relationships/customXml" Target="../ink/ink268.xml"/><Relationship Id="rId168" Type="http://schemas.openxmlformats.org/officeDocument/2006/relationships/image" Target="../media/image279.png"/><Relationship Id="rId312" Type="http://schemas.openxmlformats.org/officeDocument/2006/relationships/image" Target="../media/image351.png"/><Relationship Id="rId333" Type="http://schemas.openxmlformats.org/officeDocument/2006/relationships/customXml" Target="../ink/ink361.xml"/><Relationship Id="rId354" Type="http://schemas.openxmlformats.org/officeDocument/2006/relationships/image" Target="../media/image372.png"/><Relationship Id="rId51" Type="http://schemas.openxmlformats.org/officeDocument/2006/relationships/customXml" Target="../ink/ink220.xml"/><Relationship Id="rId72" Type="http://schemas.openxmlformats.org/officeDocument/2006/relationships/image" Target="../media/image231.png"/><Relationship Id="rId93" Type="http://schemas.openxmlformats.org/officeDocument/2006/relationships/customXml" Target="../ink/ink241.xml"/><Relationship Id="rId189" Type="http://schemas.openxmlformats.org/officeDocument/2006/relationships/customXml" Target="../ink/ink289.xml"/><Relationship Id="rId375" Type="http://schemas.openxmlformats.org/officeDocument/2006/relationships/customXml" Target="../ink/ink382.xml"/><Relationship Id="rId3" Type="http://schemas.openxmlformats.org/officeDocument/2006/relationships/diagramLayout" Target="../diagrams/layout9.xml"/><Relationship Id="rId214" Type="http://schemas.openxmlformats.org/officeDocument/2006/relationships/image" Target="../media/image302.png"/><Relationship Id="rId235" Type="http://schemas.openxmlformats.org/officeDocument/2006/relationships/customXml" Target="../ink/ink312.xml"/><Relationship Id="rId256" Type="http://schemas.openxmlformats.org/officeDocument/2006/relationships/image" Target="../media/image323.png"/><Relationship Id="rId277" Type="http://schemas.openxmlformats.org/officeDocument/2006/relationships/customXml" Target="../ink/ink333.xml"/><Relationship Id="rId298" Type="http://schemas.openxmlformats.org/officeDocument/2006/relationships/image" Target="../media/image344.png"/><Relationship Id="rId116" Type="http://schemas.openxmlformats.org/officeDocument/2006/relationships/image" Target="../media/image253.png"/><Relationship Id="rId137" Type="http://schemas.openxmlformats.org/officeDocument/2006/relationships/customXml" Target="../ink/ink263.xml"/><Relationship Id="rId158" Type="http://schemas.openxmlformats.org/officeDocument/2006/relationships/image" Target="../media/image274.png"/><Relationship Id="rId302" Type="http://schemas.openxmlformats.org/officeDocument/2006/relationships/image" Target="../media/image346.png"/><Relationship Id="rId323" Type="http://schemas.openxmlformats.org/officeDocument/2006/relationships/customXml" Target="../ink/ink356.xml"/><Relationship Id="rId344" Type="http://schemas.openxmlformats.org/officeDocument/2006/relationships/image" Target="../media/image367.png"/><Relationship Id="rId20" Type="http://schemas.openxmlformats.org/officeDocument/2006/relationships/image" Target="../media/image205.png"/><Relationship Id="rId41" Type="http://schemas.openxmlformats.org/officeDocument/2006/relationships/customXml" Target="../ink/ink215.xml"/><Relationship Id="rId62" Type="http://schemas.openxmlformats.org/officeDocument/2006/relationships/image" Target="../media/image226.png"/><Relationship Id="rId83" Type="http://schemas.openxmlformats.org/officeDocument/2006/relationships/customXml" Target="../ink/ink236.xml"/><Relationship Id="rId179" Type="http://schemas.openxmlformats.org/officeDocument/2006/relationships/customXml" Target="../ink/ink284.xml"/><Relationship Id="rId365" Type="http://schemas.openxmlformats.org/officeDocument/2006/relationships/customXml" Target="../ink/ink377.xml"/><Relationship Id="rId386" Type="http://schemas.openxmlformats.org/officeDocument/2006/relationships/image" Target="../media/image388.png"/><Relationship Id="rId190" Type="http://schemas.openxmlformats.org/officeDocument/2006/relationships/image" Target="../media/image290.png"/><Relationship Id="rId204" Type="http://schemas.openxmlformats.org/officeDocument/2006/relationships/image" Target="../media/image297.png"/><Relationship Id="rId225" Type="http://schemas.openxmlformats.org/officeDocument/2006/relationships/customXml" Target="../ink/ink307.xml"/><Relationship Id="rId246" Type="http://schemas.openxmlformats.org/officeDocument/2006/relationships/image" Target="../media/image318.png"/><Relationship Id="rId267" Type="http://schemas.openxmlformats.org/officeDocument/2006/relationships/customXml" Target="../ink/ink328.xml"/><Relationship Id="rId288" Type="http://schemas.openxmlformats.org/officeDocument/2006/relationships/image" Target="../media/image339.png"/><Relationship Id="rId106" Type="http://schemas.openxmlformats.org/officeDocument/2006/relationships/image" Target="../media/image248.png"/><Relationship Id="rId127" Type="http://schemas.openxmlformats.org/officeDocument/2006/relationships/customXml" Target="../ink/ink258.xml"/><Relationship Id="rId313" Type="http://schemas.openxmlformats.org/officeDocument/2006/relationships/customXml" Target="../ink/ink351.xml"/><Relationship Id="rId10" Type="http://schemas.openxmlformats.org/officeDocument/2006/relationships/image" Target="../media/image200.png"/><Relationship Id="rId31" Type="http://schemas.openxmlformats.org/officeDocument/2006/relationships/customXml" Target="../ink/ink210.xml"/><Relationship Id="rId52" Type="http://schemas.openxmlformats.org/officeDocument/2006/relationships/image" Target="../media/image221.png"/><Relationship Id="rId73" Type="http://schemas.openxmlformats.org/officeDocument/2006/relationships/customXml" Target="../ink/ink231.xml"/><Relationship Id="rId94" Type="http://schemas.openxmlformats.org/officeDocument/2006/relationships/image" Target="../media/image242.png"/><Relationship Id="rId148" Type="http://schemas.openxmlformats.org/officeDocument/2006/relationships/image" Target="../media/image269.png"/><Relationship Id="rId169" Type="http://schemas.openxmlformats.org/officeDocument/2006/relationships/customXml" Target="../ink/ink279.xml"/><Relationship Id="rId334" Type="http://schemas.openxmlformats.org/officeDocument/2006/relationships/image" Target="../media/image362.png"/><Relationship Id="rId355" Type="http://schemas.openxmlformats.org/officeDocument/2006/relationships/customXml" Target="../ink/ink372.xml"/><Relationship Id="rId376" Type="http://schemas.openxmlformats.org/officeDocument/2006/relationships/image" Target="../media/image383.png"/><Relationship Id="rId4" Type="http://schemas.openxmlformats.org/officeDocument/2006/relationships/diagramQuickStyle" Target="../diagrams/quickStyle9.xml"/><Relationship Id="rId180" Type="http://schemas.openxmlformats.org/officeDocument/2006/relationships/image" Target="../media/image285.png"/><Relationship Id="rId215" Type="http://schemas.openxmlformats.org/officeDocument/2006/relationships/customXml" Target="../ink/ink302.xml"/><Relationship Id="rId236" Type="http://schemas.openxmlformats.org/officeDocument/2006/relationships/image" Target="../media/image313.png"/><Relationship Id="rId257" Type="http://schemas.openxmlformats.org/officeDocument/2006/relationships/customXml" Target="../ink/ink323.xml"/><Relationship Id="rId278" Type="http://schemas.openxmlformats.org/officeDocument/2006/relationships/image" Target="../media/image334.png"/><Relationship Id="rId303" Type="http://schemas.openxmlformats.org/officeDocument/2006/relationships/customXml" Target="../ink/ink346.xml"/><Relationship Id="rId42" Type="http://schemas.openxmlformats.org/officeDocument/2006/relationships/image" Target="../media/image216.png"/><Relationship Id="rId84" Type="http://schemas.openxmlformats.org/officeDocument/2006/relationships/image" Target="../media/image237.png"/><Relationship Id="rId138" Type="http://schemas.openxmlformats.org/officeDocument/2006/relationships/image" Target="../media/image264.png"/><Relationship Id="rId345" Type="http://schemas.openxmlformats.org/officeDocument/2006/relationships/customXml" Target="../ink/ink367.xml"/><Relationship Id="rId387" Type="http://schemas.openxmlformats.org/officeDocument/2006/relationships/customXml" Target="../ink/ink388.xml"/><Relationship Id="rId191" Type="http://schemas.openxmlformats.org/officeDocument/2006/relationships/customXml" Target="../ink/ink290.xml"/><Relationship Id="rId205" Type="http://schemas.openxmlformats.org/officeDocument/2006/relationships/customXml" Target="../ink/ink297.xml"/><Relationship Id="rId247" Type="http://schemas.openxmlformats.org/officeDocument/2006/relationships/customXml" Target="../ink/ink318.xml"/><Relationship Id="rId107" Type="http://schemas.openxmlformats.org/officeDocument/2006/relationships/customXml" Target="../ink/ink248.xml"/><Relationship Id="rId289" Type="http://schemas.openxmlformats.org/officeDocument/2006/relationships/customXml" Target="../ink/ink339.xml"/><Relationship Id="rId11" Type="http://schemas.openxmlformats.org/officeDocument/2006/relationships/customXml" Target="../ink/ink200.xml"/><Relationship Id="rId53" Type="http://schemas.openxmlformats.org/officeDocument/2006/relationships/customXml" Target="../ink/ink221.xml"/><Relationship Id="rId149" Type="http://schemas.openxmlformats.org/officeDocument/2006/relationships/customXml" Target="../ink/ink269.xml"/><Relationship Id="rId314" Type="http://schemas.openxmlformats.org/officeDocument/2006/relationships/image" Target="../media/image352.png"/><Relationship Id="rId356" Type="http://schemas.openxmlformats.org/officeDocument/2006/relationships/image" Target="../media/image373.png"/><Relationship Id="rId95" Type="http://schemas.openxmlformats.org/officeDocument/2006/relationships/customXml" Target="../ink/ink242.xml"/><Relationship Id="rId160" Type="http://schemas.openxmlformats.org/officeDocument/2006/relationships/image" Target="../media/image275.png"/><Relationship Id="rId216" Type="http://schemas.openxmlformats.org/officeDocument/2006/relationships/image" Target="../media/image303.png"/><Relationship Id="rId258" Type="http://schemas.openxmlformats.org/officeDocument/2006/relationships/image" Target="../media/image324.png"/><Relationship Id="rId22" Type="http://schemas.openxmlformats.org/officeDocument/2006/relationships/image" Target="../media/image206.png"/><Relationship Id="rId64" Type="http://schemas.openxmlformats.org/officeDocument/2006/relationships/image" Target="../media/image227.png"/><Relationship Id="rId118" Type="http://schemas.openxmlformats.org/officeDocument/2006/relationships/image" Target="../media/image254.png"/><Relationship Id="rId325" Type="http://schemas.openxmlformats.org/officeDocument/2006/relationships/customXml" Target="../ink/ink357.xml"/><Relationship Id="rId367" Type="http://schemas.openxmlformats.org/officeDocument/2006/relationships/customXml" Target="../ink/ink378.xml"/><Relationship Id="rId171" Type="http://schemas.openxmlformats.org/officeDocument/2006/relationships/customXml" Target="../ink/ink280.xml"/><Relationship Id="rId227" Type="http://schemas.openxmlformats.org/officeDocument/2006/relationships/customXml" Target="../ink/ink308.xml"/><Relationship Id="rId269" Type="http://schemas.openxmlformats.org/officeDocument/2006/relationships/customXml" Target="../ink/ink329.xml"/><Relationship Id="rId33" Type="http://schemas.openxmlformats.org/officeDocument/2006/relationships/customXml" Target="../ink/ink211.xml"/><Relationship Id="rId129" Type="http://schemas.openxmlformats.org/officeDocument/2006/relationships/customXml" Target="../ink/ink259.xml"/><Relationship Id="rId280" Type="http://schemas.openxmlformats.org/officeDocument/2006/relationships/image" Target="../media/image335.png"/><Relationship Id="rId336" Type="http://schemas.openxmlformats.org/officeDocument/2006/relationships/image" Target="../media/image363.png"/><Relationship Id="rId75" Type="http://schemas.openxmlformats.org/officeDocument/2006/relationships/customXml" Target="../ink/ink232.xml"/><Relationship Id="rId140" Type="http://schemas.openxmlformats.org/officeDocument/2006/relationships/image" Target="../media/image265.png"/><Relationship Id="rId182" Type="http://schemas.openxmlformats.org/officeDocument/2006/relationships/image" Target="../media/image286.png"/><Relationship Id="rId378" Type="http://schemas.openxmlformats.org/officeDocument/2006/relationships/image" Target="../media/image384.png"/><Relationship Id="rId6" Type="http://schemas.microsoft.com/office/2007/relationships/diagramDrawing" Target="../diagrams/drawing9.xml"/><Relationship Id="rId238" Type="http://schemas.openxmlformats.org/officeDocument/2006/relationships/image" Target="../media/image314.png"/><Relationship Id="rId291" Type="http://schemas.openxmlformats.org/officeDocument/2006/relationships/customXml" Target="../ink/ink340.xml"/><Relationship Id="rId305" Type="http://schemas.openxmlformats.org/officeDocument/2006/relationships/customXml" Target="../ink/ink347.xml"/><Relationship Id="rId347" Type="http://schemas.openxmlformats.org/officeDocument/2006/relationships/customXml" Target="../ink/ink368.xml"/><Relationship Id="rId44" Type="http://schemas.openxmlformats.org/officeDocument/2006/relationships/image" Target="../media/image217.png"/><Relationship Id="rId86" Type="http://schemas.openxmlformats.org/officeDocument/2006/relationships/image" Target="../media/image238.png"/><Relationship Id="rId151" Type="http://schemas.openxmlformats.org/officeDocument/2006/relationships/customXml" Target="../ink/ink270.xml"/><Relationship Id="rId389" Type="http://schemas.openxmlformats.org/officeDocument/2006/relationships/customXml" Target="../ink/ink389.xml"/><Relationship Id="rId193" Type="http://schemas.openxmlformats.org/officeDocument/2006/relationships/customXml" Target="../ink/ink291.xml"/><Relationship Id="rId207" Type="http://schemas.openxmlformats.org/officeDocument/2006/relationships/customXml" Target="../ink/ink298.xml"/><Relationship Id="rId249" Type="http://schemas.openxmlformats.org/officeDocument/2006/relationships/customXml" Target="../ink/ink319.xml"/><Relationship Id="rId13" Type="http://schemas.openxmlformats.org/officeDocument/2006/relationships/customXml" Target="../ink/ink201.xml"/><Relationship Id="rId109" Type="http://schemas.openxmlformats.org/officeDocument/2006/relationships/customXml" Target="../ink/ink249.xml"/><Relationship Id="rId260" Type="http://schemas.openxmlformats.org/officeDocument/2006/relationships/image" Target="../media/image325.png"/><Relationship Id="rId316" Type="http://schemas.openxmlformats.org/officeDocument/2006/relationships/image" Target="../media/image353.png"/><Relationship Id="rId55" Type="http://schemas.openxmlformats.org/officeDocument/2006/relationships/customXml" Target="../ink/ink222.xml"/><Relationship Id="rId97" Type="http://schemas.openxmlformats.org/officeDocument/2006/relationships/customXml" Target="../ink/ink243.xml"/><Relationship Id="rId120" Type="http://schemas.openxmlformats.org/officeDocument/2006/relationships/image" Target="../media/image255.png"/><Relationship Id="rId358" Type="http://schemas.openxmlformats.org/officeDocument/2006/relationships/image" Target="../media/image374.png"/><Relationship Id="rId162" Type="http://schemas.openxmlformats.org/officeDocument/2006/relationships/image" Target="../media/image276.png"/><Relationship Id="rId218" Type="http://schemas.openxmlformats.org/officeDocument/2006/relationships/image" Target="../media/image304.png"/><Relationship Id="rId271" Type="http://schemas.openxmlformats.org/officeDocument/2006/relationships/customXml" Target="../ink/ink330.xml"/><Relationship Id="rId24" Type="http://schemas.openxmlformats.org/officeDocument/2006/relationships/image" Target="../media/image207.png"/><Relationship Id="rId66" Type="http://schemas.openxmlformats.org/officeDocument/2006/relationships/image" Target="../media/image228.png"/><Relationship Id="rId131" Type="http://schemas.openxmlformats.org/officeDocument/2006/relationships/customXml" Target="../ink/ink260.xml"/><Relationship Id="rId327" Type="http://schemas.openxmlformats.org/officeDocument/2006/relationships/customXml" Target="../ink/ink358.xml"/><Relationship Id="rId369" Type="http://schemas.openxmlformats.org/officeDocument/2006/relationships/customXml" Target="../ink/ink379.xml"/><Relationship Id="rId173" Type="http://schemas.openxmlformats.org/officeDocument/2006/relationships/customXml" Target="../ink/ink281.xml"/><Relationship Id="rId229" Type="http://schemas.openxmlformats.org/officeDocument/2006/relationships/customXml" Target="../ink/ink309.xml"/><Relationship Id="rId380" Type="http://schemas.openxmlformats.org/officeDocument/2006/relationships/image" Target="../media/image385.png"/><Relationship Id="rId240" Type="http://schemas.openxmlformats.org/officeDocument/2006/relationships/image" Target="../media/image315.png"/><Relationship Id="rId35" Type="http://schemas.openxmlformats.org/officeDocument/2006/relationships/customXml" Target="../ink/ink212.xml"/><Relationship Id="rId77" Type="http://schemas.openxmlformats.org/officeDocument/2006/relationships/customXml" Target="../ink/ink233.xml"/><Relationship Id="rId100" Type="http://schemas.openxmlformats.org/officeDocument/2006/relationships/image" Target="../media/image245.png"/><Relationship Id="rId282" Type="http://schemas.openxmlformats.org/officeDocument/2006/relationships/image" Target="../media/image336.png"/><Relationship Id="rId338" Type="http://schemas.openxmlformats.org/officeDocument/2006/relationships/image" Target="../media/image364.png"/><Relationship Id="rId8" Type="http://schemas.openxmlformats.org/officeDocument/2006/relationships/image" Target="../media/image199.png"/><Relationship Id="rId142" Type="http://schemas.openxmlformats.org/officeDocument/2006/relationships/image" Target="../media/image266.png"/><Relationship Id="rId184" Type="http://schemas.openxmlformats.org/officeDocument/2006/relationships/image" Target="../media/image287.png"/><Relationship Id="rId391" Type="http://schemas.openxmlformats.org/officeDocument/2006/relationships/customXml" Target="../ink/ink390.xml"/><Relationship Id="rId251" Type="http://schemas.openxmlformats.org/officeDocument/2006/relationships/customXml" Target="../ink/ink320.xml"/><Relationship Id="rId46" Type="http://schemas.openxmlformats.org/officeDocument/2006/relationships/image" Target="../media/image218.png"/><Relationship Id="rId293" Type="http://schemas.openxmlformats.org/officeDocument/2006/relationships/customXml" Target="../ink/ink341.xml"/><Relationship Id="rId307" Type="http://schemas.openxmlformats.org/officeDocument/2006/relationships/customXml" Target="../ink/ink348.xml"/><Relationship Id="rId349" Type="http://schemas.openxmlformats.org/officeDocument/2006/relationships/customXml" Target="../ink/ink369.xml"/><Relationship Id="rId88" Type="http://schemas.openxmlformats.org/officeDocument/2006/relationships/image" Target="../media/image239.png"/><Relationship Id="rId111" Type="http://schemas.openxmlformats.org/officeDocument/2006/relationships/customXml" Target="../ink/ink250.xml"/><Relationship Id="rId153" Type="http://schemas.openxmlformats.org/officeDocument/2006/relationships/customXml" Target="../ink/ink271.xml"/><Relationship Id="rId195" Type="http://schemas.openxmlformats.org/officeDocument/2006/relationships/customXml" Target="../ink/ink292.xml"/><Relationship Id="rId209" Type="http://schemas.openxmlformats.org/officeDocument/2006/relationships/customXml" Target="../ink/ink299.xml"/><Relationship Id="rId360" Type="http://schemas.openxmlformats.org/officeDocument/2006/relationships/image" Target="../media/image375.png"/><Relationship Id="rId220" Type="http://schemas.openxmlformats.org/officeDocument/2006/relationships/image" Target="../media/image305.png"/><Relationship Id="rId15" Type="http://schemas.openxmlformats.org/officeDocument/2006/relationships/customXml" Target="../ink/ink202.xml"/><Relationship Id="rId57" Type="http://schemas.openxmlformats.org/officeDocument/2006/relationships/customXml" Target="../ink/ink223.xml"/><Relationship Id="rId262" Type="http://schemas.openxmlformats.org/officeDocument/2006/relationships/image" Target="../media/image326.png"/><Relationship Id="rId318" Type="http://schemas.openxmlformats.org/officeDocument/2006/relationships/image" Target="../media/image354.png"/><Relationship Id="rId99" Type="http://schemas.openxmlformats.org/officeDocument/2006/relationships/customXml" Target="../ink/ink244.xml"/><Relationship Id="rId122" Type="http://schemas.openxmlformats.org/officeDocument/2006/relationships/image" Target="../media/image256.png"/><Relationship Id="rId164" Type="http://schemas.openxmlformats.org/officeDocument/2006/relationships/image" Target="../media/image277.png"/><Relationship Id="rId371" Type="http://schemas.openxmlformats.org/officeDocument/2006/relationships/customXml" Target="../ink/ink380.xml"/><Relationship Id="rId26" Type="http://schemas.openxmlformats.org/officeDocument/2006/relationships/image" Target="../media/image208.png"/><Relationship Id="rId231" Type="http://schemas.openxmlformats.org/officeDocument/2006/relationships/customXml" Target="../ink/ink310.xml"/><Relationship Id="rId273" Type="http://schemas.openxmlformats.org/officeDocument/2006/relationships/customXml" Target="../ink/ink331.xml"/><Relationship Id="rId329" Type="http://schemas.openxmlformats.org/officeDocument/2006/relationships/customXml" Target="../ink/ink359.xml"/><Relationship Id="rId68" Type="http://schemas.openxmlformats.org/officeDocument/2006/relationships/image" Target="../media/image229.png"/><Relationship Id="rId133" Type="http://schemas.openxmlformats.org/officeDocument/2006/relationships/customXml" Target="../ink/ink261.xml"/><Relationship Id="rId175" Type="http://schemas.openxmlformats.org/officeDocument/2006/relationships/customXml" Target="../ink/ink282.xml"/><Relationship Id="rId340" Type="http://schemas.openxmlformats.org/officeDocument/2006/relationships/image" Target="../media/image36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6.xml"/><Relationship Id="rId21" Type="http://schemas.openxmlformats.org/officeDocument/2006/relationships/customXml" Target="../ink/ink398.xml"/><Relationship Id="rId42" Type="http://schemas.openxmlformats.org/officeDocument/2006/relationships/image" Target="../media/image409.png"/><Relationship Id="rId63" Type="http://schemas.openxmlformats.org/officeDocument/2006/relationships/customXml" Target="../ink/ink419.xml"/><Relationship Id="rId84" Type="http://schemas.openxmlformats.org/officeDocument/2006/relationships/image" Target="../media/image430.png"/><Relationship Id="rId138" Type="http://schemas.openxmlformats.org/officeDocument/2006/relationships/image" Target="../media/image457.png"/><Relationship Id="rId159" Type="http://schemas.openxmlformats.org/officeDocument/2006/relationships/customXml" Target="../ink/ink467.xml"/><Relationship Id="rId170" Type="http://schemas.openxmlformats.org/officeDocument/2006/relationships/image" Target="../media/image473.png"/><Relationship Id="rId107" Type="http://schemas.openxmlformats.org/officeDocument/2006/relationships/customXml" Target="../ink/ink441.xml"/><Relationship Id="rId11" Type="http://schemas.openxmlformats.org/officeDocument/2006/relationships/customXml" Target="../ink/ink393.xml"/><Relationship Id="rId32" Type="http://schemas.openxmlformats.org/officeDocument/2006/relationships/image" Target="../media/image404.png"/><Relationship Id="rId53" Type="http://schemas.openxmlformats.org/officeDocument/2006/relationships/customXml" Target="../ink/ink414.xml"/><Relationship Id="rId74" Type="http://schemas.openxmlformats.org/officeDocument/2006/relationships/image" Target="../media/image425.png"/><Relationship Id="rId128" Type="http://schemas.openxmlformats.org/officeDocument/2006/relationships/image" Target="../media/image452.png"/><Relationship Id="rId149" Type="http://schemas.openxmlformats.org/officeDocument/2006/relationships/customXml" Target="../ink/ink462.xml"/><Relationship Id="rId5" Type="http://schemas.openxmlformats.org/officeDocument/2006/relationships/diagramColors" Target="../diagrams/colors10.xml"/><Relationship Id="rId95" Type="http://schemas.openxmlformats.org/officeDocument/2006/relationships/customXml" Target="../ink/ink435.xml"/><Relationship Id="rId160" Type="http://schemas.openxmlformats.org/officeDocument/2006/relationships/image" Target="../media/image468.png"/><Relationship Id="rId181" Type="http://schemas.openxmlformats.org/officeDocument/2006/relationships/customXml" Target="../ink/ink478.xml"/><Relationship Id="rId22" Type="http://schemas.openxmlformats.org/officeDocument/2006/relationships/image" Target="../media/image399.png"/><Relationship Id="rId43" Type="http://schemas.openxmlformats.org/officeDocument/2006/relationships/customXml" Target="../ink/ink409.xml"/><Relationship Id="rId64" Type="http://schemas.openxmlformats.org/officeDocument/2006/relationships/image" Target="../media/image420.png"/><Relationship Id="rId118" Type="http://schemas.openxmlformats.org/officeDocument/2006/relationships/image" Target="../media/image447.png"/><Relationship Id="rId139" Type="http://schemas.openxmlformats.org/officeDocument/2006/relationships/customXml" Target="../ink/ink457.xml"/><Relationship Id="rId85" Type="http://schemas.openxmlformats.org/officeDocument/2006/relationships/customXml" Target="../ink/ink430.xml"/><Relationship Id="rId150" Type="http://schemas.openxmlformats.org/officeDocument/2006/relationships/image" Target="../media/image463.png"/><Relationship Id="rId171" Type="http://schemas.openxmlformats.org/officeDocument/2006/relationships/customXml" Target="../ink/ink473.xml"/><Relationship Id="rId12" Type="http://schemas.openxmlformats.org/officeDocument/2006/relationships/image" Target="../media/image394.png"/><Relationship Id="rId33" Type="http://schemas.openxmlformats.org/officeDocument/2006/relationships/customXml" Target="../ink/ink404.xml"/><Relationship Id="rId108" Type="http://schemas.openxmlformats.org/officeDocument/2006/relationships/image" Target="../media/image442.png"/><Relationship Id="rId129" Type="http://schemas.openxmlformats.org/officeDocument/2006/relationships/customXml" Target="../ink/ink452.xml"/><Relationship Id="rId54" Type="http://schemas.openxmlformats.org/officeDocument/2006/relationships/image" Target="../media/image415.png"/><Relationship Id="rId75" Type="http://schemas.openxmlformats.org/officeDocument/2006/relationships/customXml" Target="../ink/ink425.xml"/><Relationship Id="rId96" Type="http://schemas.openxmlformats.org/officeDocument/2006/relationships/image" Target="../media/image436.png"/><Relationship Id="rId140" Type="http://schemas.openxmlformats.org/officeDocument/2006/relationships/image" Target="../media/image458.png"/><Relationship Id="rId161" Type="http://schemas.openxmlformats.org/officeDocument/2006/relationships/customXml" Target="../ink/ink468.xml"/><Relationship Id="rId182" Type="http://schemas.openxmlformats.org/officeDocument/2006/relationships/image" Target="../media/image479.png"/><Relationship Id="rId6" Type="http://schemas.microsoft.com/office/2007/relationships/diagramDrawing" Target="../diagrams/drawing10.xml"/><Relationship Id="rId23" Type="http://schemas.openxmlformats.org/officeDocument/2006/relationships/customXml" Target="../ink/ink399.xml"/><Relationship Id="rId119" Type="http://schemas.openxmlformats.org/officeDocument/2006/relationships/customXml" Target="../ink/ink447.xml"/><Relationship Id="rId44" Type="http://schemas.openxmlformats.org/officeDocument/2006/relationships/image" Target="../media/image410.png"/><Relationship Id="rId65" Type="http://schemas.openxmlformats.org/officeDocument/2006/relationships/customXml" Target="../ink/ink420.xml"/><Relationship Id="rId86" Type="http://schemas.openxmlformats.org/officeDocument/2006/relationships/image" Target="../media/image431.png"/><Relationship Id="rId130" Type="http://schemas.openxmlformats.org/officeDocument/2006/relationships/image" Target="../media/image453.png"/><Relationship Id="rId151" Type="http://schemas.openxmlformats.org/officeDocument/2006/relationships/customXml" Target="../ink/ink463.xml"/><Relationship Id="rId172" Type="http://schemas.openxmlformats.org/officeDocument/2006/relationships/image" Target="../media/image474.png"/><Relationship Id="rId13" Type="http://schemas.openxmlformats.org/officeDocument/2006/relationships/customXml" Target="../ink/ink394.xml"/><Relationship Id="rId18" Type="http://schemas.openxmlformats.org/officeDocument/2006/relationships/image" Target="../media/image397.png"/><Relationship Id="rId39" Type="http://schemas.openxmlformats.org/officeDocument/2006/relationships/customXml" Target="../ink/ink407.xml"/><Relationship Id="rId109" Type="http://schemas.openxmlformats.org/officeDocument/2006/relationships/customXml" Target="../ink/ink442.xml"/><Relationship Id="rId34" Type="http://schemas.openxmlformats.org/officeDocument/2006/relationships/image" Target="../media/image405.png"/><Relationship Id="rId50" Type="http://schemas.openxmlformats.org/officeDocument/2006/relationships/image" Target="../media/image413.png"/><Relationship Id="rId55" Type="http://schemas.openxmlformats.org/officeDocument/2006/relationships/customXml" Target="../ink/ink415.xml"/><Relationship Id="rId76" Type="http://schemas.openxmlformats.org/officeDocument/2006/relationships/image" Target="../media/image426.png"/><Relationship Id="rId97" Type="http://schemas.openxmlformats.org/officeDocument/2006/relationships/customXml" Target="../ink/ink436.xml"/><Relationship Id="rId104" Type="http://schemas.openxmlformats.org/officeDocument/2006/relationships/image" Target="../media/image440.png"/><Relationship Id="rId120" Type="http://schemas.openxmlformats.org/officeDocument/2006/relationships/image" Target="../media/image448.png"/><Relationship Id="rId125" Type="http://schemas.openxmlformats.org/officeDocument/2006/relationships/customXml" Target="../ink/ink450.xml"/><Relationship Id="rId141" Type="http://schemas.openxmlformats.org/officeDocument/2006/relationships/customXml" Target="../ink/ink458.xml"/><Relationship Id="rId146" Type="http://schemas.openxmlformats.org/officeDocument/2006/relationships/image" Target="../media/image461.png"/><Relationship Id="rId167" Type="http://schemas.openxmlformats.org/officeDocument/2006/relationships/customXml" Target="../ink/ink471.xml"/><Relationship Id="rId188" Type="http://schemas.openxmlformats.org/officeDocument/2006/relationships/image" Target="../media/image482.png"/><Relationship Id="rId7" Type="http://schemas.openxmlformats.org/officeDocument/2006/relationships/customXml" Target="../ink/ink391.xml"/><Relationship Id="rId71" Type="http://schemas.openxmlformats.org/officeDocument/2006/relationships/customXml" Target="../ink/ink423.xml"/><Relationship Id="rId92" Type="http://schemas.openxmlformats.org/officeDocument/2006/relationships/image" Target="../media/image434.png"/><Relationship Id="rId162" Type="http://schemas.openxmlformats.org/officeDocument/2006/relationships/image" Target="../media/image469.png"/><Relationship Id="rId183" Type="http://schemas.openxmlformats.org/officeDocument/2006/relationships/customXml" Target="../ink/ink479.xml"/><Relationship Id="rId2" Type="http://schemas.openxmlformats.org/officeDocument/2006/relationships/diagramData" Target="../diagrams/data10.xml"/><Relationship Id="rId29" Type="http://schemas.openxmlformats.org/officeDocument/2006/relationships/customXml" Target="../ink/ink402.xml"/><Relationship Id="rId24" Type="http://schemas.openxmlformats.org/officeDocument/2006/relationships/image" Target="../media/image400.png"/><Relationship Id="rId40" Type="http://schemas.openxmlformats.org/officeDocument/2006/relationships/image" Target="../media/image408.png"/><Relationship Id="rId45" Type="http://schemas.openxmlformats.org/officeDocument/2006/relationships/customXml" Target="../ink/ink410.xml"/><Relationship Id="rId66" Type="http://schemas.openxmlformats.org/officeDocument/2006/relationships/image" Target="../media/image421.png"/><Relationship Id="rId87" Type="http://schemas.openxmlformats.org/officeDocument/2006/relationships/customXml" Target="../ink/ink431.xml"/><Relationship Id="rId110" Type="http://schemas.openxmlformats.org/officeDocument/2006/relationships/image" Target="../media/image443.png"/><Relationship Id="rId115" Type="http://schemas.openxmlformats.org/officeDocument/2006/relationships/customXml" Target="../ink/ink445.xml"/><Relationship Id="rId131" Type="http://schemas.openxmlformats.org/officeDocument/2006/relationships/customXml" Target="../ink/ink453.xml"/><Relationship Id="rId136" Type="http://schemas.openxmlformats.org/officeDocument/2006/relationships/image" Target="../media/image456.png"/><Relationship Id="rId157" Type="http://schemas.openxmlformats.org/officeDocument/2006/relationships/customXml" Target="../ink/ink466.xml"/><Relationship Id="rId178" Type="http://schemas.openxmlformats.org/officeDocument/2006/relationships/image" Target="../media/image477.png"/><Relationship Id="rId61" Type="http://schemas.openxmlformats.org/officeDocument/2006/relationships/customXml" Target="../ink/ink418.xml"/><Relationship Id="rId82" Type="http://schemas.openxmlformats.org/officeDocument/2006/relationships/image" Target="../media/image429.png"/><Relationship Id="rId152" Type="http://schemas.openxmlformats.org/officeDocument/2006/relationships/image" Target="../media/image464.png"/><Relationship Id="rId173" Type="http://schemas.openxmlformats.org/officeDocument/2006/relationships/customXml" Target="../ink/ink474.xml"/><Relationship Id="rId19" Type="http://schemas.openxmlformats.org/officeDocument/2006/relationships/customXml" Target="../ink/ink397.xml"/><Relationship Id="rId14" Type="http://schemas.openxmlformats.org/officeDocument/2006/relationships/image" Target="../media/image395.png"/><Relationship Id="rId30" Type="http://schemas.openxmlformats.org/officeDocument/2006/relationships/image" Target="../media/image403.png"/><Relationship Id="rId35" Type="http://schemas.openxmlformats.org/officeDocument/2006/relationships/customXml" Target="../ink/ink405.xml"/><Relationship Id="rId56" Type="http://schemas.openxmlformats.org/officeDocument/2006/relationships/image" Target="../media/image416.png"/><Relationship Id="rId77" Type="http://schemas.openxmlformats.org/officeDocument/2006/relationships/customXml" Target="../ink/ink426.xml"/><Relationship Id="rId100" Type="http://schemas.openxmlformats.org/officeDocument/2006/relationships/image" Target="../media/image438.png"/><Relationship Id="rId105" Type="http://schemas.openxmlformats.org/officeDocument/2006/relationships/customXml" Target="../ink/ink440.xml"/><Relationship Id="rId126" Type="http://schemas.openxmlformats.org/officeDocument/2006/relationships/image" Target="../media/image451.png"/><Relationship Id="rId147" Type="http://schemas.openxmlformats.org/officeDocument/2006/relationships/customXml" Target="../ink/ink461.xml"/><Relationship Id="rId168" Type="http://schemas.openxmlformats.org/officeDocument/2006/relationships/image" Target="../media/image472.png"/><Relationship Id="rId8" Type="http://schemas.openxmlformats.org/officeDocument/2006/relationships/image" Target="../media/image392.png"/><Relationship Id="rId51" Type="http://schemas.openxmlformats.org/officeDocument/2006/relationships/customXml" Target="../ink/ink413.xml"/><Relationship Id="rId72" Type="http://schemas.openxmlformats.org/officeDocument/2006/relationships/image" Target="../media/image424.png"/><Relationship Id="rId93" Type="http://schemas.openxmlformats.org/officeDocument/2006/relationships/customXml" Target="../ink/ink434.xml"/><Relationship Id="rId98" Type="http://schemas.openxmlformats.org/officeDocument/2006/relationships/image" Target="../media/image437.png"/><Relationship Id="rId121" Type="http://schemas.openxmlformats.org/officeDocument/2006/relationships/customXml" Target="../ink/ink448.xml"/><Relationship Id="rId142" Type="http://schemas.openxmlformats.org/officeDocument/2006/relationships/image" Target="../media/image459.png"/><Relationship Id="rId163" Type="http://schemas.openxmlformats.org/officeDocument/2006/relationships/customXml" Target="../ink/ink469.xml"/><Relationship Id="rId184" Type="http://schemas.openxmlformats.org/officeDocument/2006/relationships/image" Target="../media/image480.png"/><Relationship Id="rId3" Type="http://schemas.openxmlformats.org/officeDocument/2006/relationships/diagramLayout" Target="../diagrams/layout10.xml"/><Relationship Id="rId25" Type="http://schemas.openxmlformats.org/officeDocument/2006/relationships/customXml" Target="../ink/ink400.xml"/><Relationship Id="rId46" Type="http://schemas.openxmlformats.org/officeDocument/2006/relationships/image" Target="../media/image411.png"/><Relationship Id="rId67" Type="http://schemas.openxmlformats.org/officeDocument/2006/relationships/customXml" Target="../ink/ink421.xml"/><Relationship Id="rId116" Type="http://schemas.openxmlformats.org/officeDocument/2006/relationships/image" Target="../media/image446.png"/><Relationship Id="rId137" Type="http://schemas.openxmlformats.org/officeDocument/2006/relationships/customXml" Target="../ink/ink456.xml"/><Relationship Id="rId158" Type="http://schemas.openxmlformats.org/officeDocument/2006/relationships/image" Target="../media/image467.png"/><Relationship Id="rId20" Type="http://schemas.openxmlformats.org/officeDocument/2006/relationships/image" Target="../media/image398.png"/><Relationship Id="rId41" Type="http://schemas.openxmlformats.org/officeDocument/2006/relationships/customXml" Target="../ink/ink408.xml"/><Relationship Id="rId62" Type="http://schemas.openxmlformats.org/officeDocument/2006/relationships/image" Target="../media/image419.png"/><Relationship Id="rId83" Type="http://schemas.openxmlformats.org/officeDocument/2006/relationships/customXml" Target="../ink/ink429.xml"/><Relationship Id="rId88" Type="http://schemas.openxmlformats.org/officeDocument/2006/relationships/image" Target="../media/image432.png"/><Relationship Id="rId111" Type="http://schemas.openxmlformats.org/officeDocument/2006/relationships/customXml" Target="../ink/ink443.xml"/><Relationship Id="rId132" Type="http://schemas.openxmlformats.org/officeDocument/2006/relationships/image" Target="../media/image454.png"/><Relationship Id="rId153" Type="http://schemas.openxmlformats.org/officeDocument/2006/relationships/customXml" Target="../ink/ink464.xml"/><Relationship Id="rId174" Type="http://schemas.openxmlformats.org/officeDocument/2006/relationships/image" Target="../media/image475.png"/><Relationship Id="rId179" Type="http://schemas.openxmlformats.org/officeDocument/2006/relationships/customXml" Target="../ink/ink477.xml"/><Relationship Id="rId15" Type="http://schemas.openxmlformats.org/officeDocument/2006/relationships/customXml" Target="../ink/ink395.xml"/><Relationship Id="rId36" Type="http://schemas.openxmlformats.org/officeDocument/2006/relationships/image" Target="../media/image406.png"/><Relationship Id="rId57" Type="http://schemas.openxmlformats.org/officeDocument/2006/relationships/customXml" Target="../ink/ink416.xml"/><Relationship Id="rId106" Type="http://schemas.openxmlformats.org/officeDocument/2006/relationships/image" Target="../media/image441.png"/><Relationship Id="rId127" Type="http://schemas.openxmlformats.org/officeDocument/2006/relationships/customXml" Target="../ink/ink451.xml"/><Relationship Id="rId10" Type="http://schemas.openxmlformats.org/officeDocument/2006/relationships/image" Target="../media/image393.png"/><Relationship Id="rId31" Type="http://schemas.openxmlformats.org/officeDocument/2006/relationships/customXml" Target="../ink/ink403.xml"/><Relationship Id="rId52" Type="http://schemas.openxmlformats.org/officeDocument/2006/relationships/image" Target="../media/image414.png"/><Relationship Id="rId73" Type="http://schemas.openxmlformats.org/officeDocument/2006/relationships/customXml" Target="../ink/ink424.xml"/><Relationship Id="rId78" Type="http://schemas.openxmlformats.org/officeDocument/2006/relationships/image" Target="../media/image427.png"/><Relationship Id="rId94" Type="http://schemas.openxmlformats.org/officeDocument/2006/relationships/image" Target="../media/image435.png"/><Relationship Id="rId99" Type="http://schemas.openxmlformats.org/officeDocument/2006/relationships/customXml" Target="../ink/ink437.xml"/><Relationship Id="rId101" Type="http://schemas.openxmlformats.org/officeDocument/2006/relationships/customXml" Target="../ink/ink438.xml"/><Relationship Id="rId122" Type="http://schemas.openxmlformats.org/officeDocument/2006/relationships/image" Target="../media/image449.png"/><Relationship Id="rId143" Type="http://schemas.openxmlformats.org/officeDocument/2006/relationships/customXml" Target="../ink/ink459.xml"/><Relationship Id="rId148" Type="http://schemas.openxmlformats.org/officeDocument/2006/relationships/image" Target="../media/image462.png"/><Relationship Id="rId164" Type="http://schemas.openxmlformats.org/officeDocument/2006/relationships/image" Target="../media/image470.png"/><Relationship Id="rId169" Type="http://schemas.openxmlformats.org/officeDocument/2006/relationships/customXml" Target="../ink/ink472.xml"/><Relationship Id="rId185" Type="http://schemas.openxmlformats.org/officeDocument/2006/relationships/customXml" Target="../ink/ink480.xml"/><Relationship Id="rId4" Type="http://schemas.openxmlformats.org/officeDocument/2006/relationships/diagramQuickStyle" Target="../diagrams/quickStyle10.xml"/><Relationship Id="rId9" Type="http://schemas.openxmlformats.org/officeDocument/2006/relationships/customXml" Target="../ink/ink392.xml"/><Relationship Id="rId180" Type="http://schemas.openxmlformats.org/officeDocument/2006/relationships/image" Target="../media/image478.png"/><Relationship Id="rId26" Type="http://schemas.openxmlformats.org/officeDocument/2006/relationships/image" Target="../media/image401.png"/><Relationship Id="rId47" Type="http://schemas.openxmlformats.org/officeDocument/2006/relationships/customXml" Target="../ink/ink411.xml"/><Relationship Id="rId68" Type="http://schemas.openxmlformats.org/officeDocument/2006/relationships/image" Target="../media/image422.png"/><Relationship Id="rId89" Type="http://schemas.openxmlformats.org/officeDocument/2006/relationships/customXml" Target="../ink/ink432.xml"/><Relationship Id="rId112" Type="http://schemas.openxmlformats.org/officeDocument/2006/relationships/image" Target="../media/image444.png"/><Relationship Id="rId133" Type="http://schemas.openxmlformats.org/officeDocument/2006/relationships/customXml" Target="../ink/ink454.xml"/><Relationship Id="rId154" Type="http://schemas.openxmlformats.org/officeDocument/2006/relationships/image" Target="../media/image465.png"/><Relationship Id="rId175" Type="http://schemas.openxmlformats.org/officeDocument/2006/relationships/customXml" Target="../ink/ink475.xml"/><Relationship Id="rId16" Type="http://schemas.openxmlformats.org/officeDocument/2006/relationships/image" Target="../media/image396.png"/><Relationship Id="rId37" Type="http://schemas.openxmlformats.org/officeDocument/2006/relationships/customXml" Target="../ink/ink406.xml"/><Relationship Id="rId58" Type="http://schemas.openxmlformats.org/officeDocument/2006/relationships/image" Target="../media/image417.png"/><Relationship Id="rId79" Type="http://schemas.openxmlformats.org/officeDocument/2006/relationships/customXml" Target="../ink/ink427.xml"/><Relationship Id="rId102" Type="http://schemas.openxmlformats.org/officeDocument/2006/relationships/image" Target="../media/image439.png"/><Relationship Id="rId123" Type="http://schemas.openxmlformats.org/officeDocument/2006/relationships/customXml" Target="../ink/ink449.xml"/><Relationship Id="rId144" Type="http://schemas.openxmlformats.org/officeDocument/2006/relationships/image" Target="../media/image460.png"/><Relationship Id="rId90" Type="http://schemas.openxmlformats.org/officeDocument/2006/relationships/image" Target="../media/image433.png"/><Relationship Id="rId165" Type="http://schemas.openxmlformats.org/officeDocument/2006/relationships/customXml" Target="../ink/ink470.xml"/><Relationship Id="rId186" Type="http://schemas.openxmlformats.org/officeDocument/2006/relationships/image" Target="../media/image481.png"/><Relationship Id="rId27" Type="http://schemas.openxmlformats.org/officeDocument/2006/relationships/customXml" Target="../ink/ink401.xml"/><Relationship Id="rId48" Type="http://schemas.openxmlformats.org/officeDocument/2006/relationships/image" Target="../media/image412.png"/><Relationship Id="rId69" Type="http://schemas.openxmlformats.org/officeDocument/2006/relationships/customXml" Target="../ink/ink422.xml"/><Relationship Id="rId113" Type="http://schemas.openxmlformats.org/officeDocument/2006/relationships/customXml" Target="../ink/ink444.xml"/><Relationship Id="rId134" Type="http://schemas.openxmlformats.org/officeDocument/2006/relationships/image" Target="../media/image455.png"/><Relationship Id="rId80" Type="http://schemas.openxmlformats.org/officeDocument/2006/relationships/image" Target="../media/image428.png"/><Relationship Id="rId155" Type="http://schemas.openxmlformats.org/officeDocument/2006/relationships/customXml" Target="../ink/ink465.xml"/><Relationship Id="rId176" Type="http://schemas.openxmlformats.org/officeDocument/2006/relationships/image" Target="../media/image476.png"/><Relationship Id="rId17" Type="http://schemas.openxmlformats.org/officeDocument/2006/relationships/customXml" Target="../ink/ink396.xml"/><Relationship Id="rId38" Type="http://schemas.openxmlformats.org/officeDocument/2006/relationships/image" Target="../media/image407.png"/><Relationship Id="rId59" Type="http://schemas.openxmlformats.org/officeDocument/2006/relationships/customXml" Target="../ink/ink417.xml"/><Relationship Id="rId103" Type="http://schemas.openxmlformats.org/officeDocument/2006/relationships/customXml" Target="../ink/ink439.xml"/><Relationship Id="rId124" Type="http://schemas.openxmlformats.org/officeDocument/2006/relationships/image" Target="../media/image450.png"/><Relationship Id="rId70" Type="http://schemas.openxmlformats.org/officeDocument/2006/relationships/image" Target="../media/image423.png"/><Relationship Id="rId91" Type="http://schemas.openxmlformats.org/officeDocument/2006/relationships/customXml" Target="../ink/ink433.xml"/><Relationship Id="rId145" Type="http://schemas.openxmlformats.org/officeDocument/2006/relationships/customXml" Target="../ink/ink460.xml"/><Relationship Id="rId166" Type="http://schemas.openxmlformats.org/officeDocument/2006/relationships/image" Target="../media/image471.png"/><Relationship Id="rId187" Type="http://schemas.openxmlformats.org/officeDocument/2006/relationships/customXml" Target="../ink/ink481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02.png"/><Relationship Id="rId49" Type="http://schemas.openxmlformats.org/officeDocument/2006/relationships/customXml" Target="../ink/ink412.xml"/><Relationship Id="rId114" Type="http://schemas.openxmlformats.org/officeDocument/2006/relationships/image" Target="../media/image445.png"/><Relationship Id="rId60" Type="http://schemas.openxmlformats.org/officeDocument/2006/relationships/image" Target="../media/image418.png"/><Relationship Id="rId81" Type="http://schemas.openxmlformats.org/officeDocument/2006/relationships/customXml" Target="../ink/ink428.xml"/><Relationship Id="rId135" Type="http://schemas.openxmlformats.org/officeDocument/2006/relationships/customXml" Target="../ink/ink455.xml"/><Relationship Id="rId156" Type="http://schemas.openxmlformats.org/officeDocument/2006/relationships/image" Target="../media/image466.png"/><Relationship Id="rId177" Type="http://schemas.openxmlformats.org/officeDocument/2006/relationships/customXml" Target="../ink/ink476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2.png"/><Relationship Id="rId21" Type="http://schemas.openxmlformats.org/officeDocument/2006/relationships/customXml" Target="../ink/ink489.xml"/><Relationship Id="rId42" Type="http://schemas.openxmlformats.org/officeDocument/2006/relationships/image" Target="../media/image500.png"/><Relationship Id="rId47" Type="http://schemas.openxmlformats.org/officeDocument/2006/relationships/customXml" Target="../ink/ink502.xml"/><Relationship Id="rId63" Type="http://schemas.openxmlformats.org/officeDocument/2006/relationships/customXml" Target="../ink/ink510.xml"/><Relationship Id="rId68" Type="http://schemas.openxmlformats.org/officeDocument/2006/relationships/image" Target="../media/image513.png"/><Relationship Id="rId84" Type="http://schemas.openxmlformats.org/officeDocument/2006/relationships/image" Target="../media/image521.png"/><Relationship Id="rId89" Type="http://schemas.openxmlformats.org/officeDocument/2006/relationships/customXml" Target="../ink/ink523.xml"/><Relationship Id="rId16" Type="http://schemas.openxmlformats.org/officeDocument/2006/relationships/image" Target="../media/image487.png"/><Relationship Id="rId11" Type="http://schemas.openxmlformats.org/officeDocument/2006/relationships/customXml" Target="../ink/ink484.xml"/><Relationship Id="rId32" Type="http://schemas.openxmlformats.org/officeDocument/2006/relationships/image" Target="../media/image495.png"/><Relationship Id="rId37" Type="http://schemas.openxmlformats.org/officeDocument/2006/relationships/customXml" Target="../ink/ink497.xml"/><Relationship Id="rId53" Type="http://schemas.openxmlformats.org/officeDocument/2006/relationships/customXml" Target="../ink/ink505.xml"/><Relationship Id="rId58" Type="http://schemas.openxmlformats.org/officeDocument/2006/relationships/image" Target="../media/image508.png"/><Relationship Id="rId74" Type="http://schemas.openxmlformats.org/officeDocument/2006/relationships/image" Target="../media/image516.png"/><Relationship Id="rId79" Type="http://schemas.openxmlformats.org/officeDocument/2006/relationships/customXml" Target="../ink/ink518.xml"/><Relationship Id="rId5" Type="http://schemas.openxmlformats.org/officeDocument/2006/relationships/diagramColors" Target="../diagrams/colors11.xml"/><Relationship Id="rId90" Type="http://schemas.openxmlformats.org/officeDocument/2006/relationships/image" Target="../media/image524.png"/><Relationship Id="rId95" Type="http://schemas.openxmlformats.org/officeDocument/2006/relationships/customXml" Target="../ink/ink526.xml"/><Relationship Id="rId22" Type="http://schemas.openxmlformats.org/officeDocument/2006/relationships/image" Target="../media/image490.png"/><Relationship Id="rId27" Type="http://schemas.openxmlformats.org/officeDocument/2006/relationships/customXml" Target="../ink/ink492.xml"/><Relationship Id="rId43" Type="http://schemas.openxmlformats.org/officeDocument/2006/relationships/customXml" Target="../ink/ink500.xml"/><Relationship Id="rId48" Type="http://schemas.openxmlformats.org/officeDocument/2006/relationships/image" Target="../media/image503.png"/><Relationship Id="rId64" Type="http://schemas.openxmlformats.org/officeDocument/2006/relationships/image" Target="../media/image511.png"/><Relationship Id="rId69" Type="http://schemas.openxmlformats.org/officeDocument/2006/relationships/customXml" Target="../ink/ink513.xml"/><Relationship Id="rId80" Type="http://schemas.openxmlformats.org/officeDocument/2006/relationships/image" Target="../media/image519.png"/><Relationship Id="rId85" Type="http://schemas.openxmlformats.org/officeDocument/2006/relationships/customXml" Target="../ink/ink521.xml"/><Relationship Id="rId3" Type="http://schemas.openxmlformats.org/officeDocument/2006/relationships/diagramLayout" Target="../diagrams/layout11.xml"/><Relationship Id="rId12" Type="http://schemas.openxmlformats.org/officeDocument/2006/relationships/image" Target="../media/image485.png"/><Relationship Id="rId17" Type="http://schemas.openxmlformats.org/officeDocument/2006/relationships/customXml" Target="../ink/ink487.xml"/><Relationship Id="rId25" Type="http://schemas.openxmlformats.org/officeDocument/2006/relationships/customXml" Target="../ink/ink491.xml"/><Relationship Id="rId33" Type="http://schemas.openxmlformats.org/officeDocument/2006/relationships/customXml" Target="../ink/ink495.xml"/><Relationship Id="rId38" Type="http://schemas.openxmlformats.org/officeDocument/2006/relationships/image" Target="../media/image498.png"/><Relationship Id="rId46" Type="http://schemas.openxmlformats.org/officeDocument/2006/relationships/image" Target="../media/image502.png"/><Relationship Id="rId59" Type="http://schemas.openxmlformats.org/officeDocument/2006/relationships/customXml" Target="../ink/ink508.xml"/><Relationship Id="rId67" Type="http://schemas.openxmlformats.org/officeDocument/2006/relationships/customXml" Target="../ink/ink512.xml"/><Relationship Id="rId20" Type="http://schemas.openxmlformats.org/officeDocument/2006/relationships/image" Target="../media/image489.png"/><Relationship Id="rId41" Type="http://schemas.openxmlformats.org/officeDocument/2006/relationships/customXml" Target="../ink/ink499.xml"/><Relationship Id="rId54" Type="http://schemas.openxmlformats.org/officeDocument/2006/relationships/image" Target="../media/image506.png"/><Relationship Id="rId62" Type="http://schemas.openxmlformats.org/officeDocument/2006/relationships/image" Target="../media/image510.png"/><Relationship Id="rId70" Type="http://schemas.openxmlformats.org/officeDocument/2006/relationships/image" Target="../media/image514.png"/><Relationship Id="rId75" Type="http://schemas.openxmlformats.org/officeDocument/2006/relationships/customXml" Target="../ink/ink516.xml"/><Relationship Id="rId83" Type="http://schemas.openxmlformats.org/officeDocument/2006/relationships/customXml" Target="../ink/ink520.xml"/><Relationship Id="rId88" Type="http://schemas.openxmlformats.org/officeDocument/2006/relationships/image" Target="../media/image523.png"/><Relationship Id="rId91" Type="http://schemas.openxmlformats.org/officeDocument/2006/relationships/customXml" Target="../ink/ink524.xml"/><Relationship Id="rId96" Type="http://schemas.openxmlformats.org/officeDocument/2006/relationships/image" Target="../media/image527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5" Type="http://schemas.openxmlformats.org/officeDocument/2006/relationships/customXml" Target="../ink/ink486.xml"/><Relationship Id="rId23" Type="http://schemas.openxmlformats.org/officeDocument/2006/relationships/customXml" Target="../ink/ink490.xml"/><Relationship Id="rId28" Type="http://schemas.openxmlformats.org/officeDocument/2006/relationships/image" Target="../media/image493.png"/><Relationship Id="rId36" Type="http://schemas.openxmlformats.org/officeDocument/2006/relationships/image" Target="../media/image497.png"/><Relationship Id="rId49" Type="http://schemas.openxmlformats.org/officeDocument/2006/relationships/customXml" Target="../ink/ink503.xml"/><Relationship Id="rId57" Type="http://schemas.openxmlformats.org/officeDocument/2006/relationships/customXml" Target="../ink/ink507.xml"/><Relationship Id="rId10" Type="http://schemas.openxmlformats.org/officeDocument/2006/relationships/image" Target="../media/image484.png"/><Relationship Id="rId31" Type="http://schemas.openxmlformats.org/officeDocument/2006/relationships/customXml" Target="../ink/ink494.xml"/><Relationship Id="rId44" Type="http://schemas.openxmlformats.org/officeDocument/2006/relationships/image" Target="../media/image501.png"/><Relationship Id="rId52" Type="http://schemas.openxmlformats.org/officeDocument/2006/relationships/image" Target="../media/image505.png"/><Relationship Id="rId60" Type="http://schemas.openxmlformats.org/officeDocument/2006/relationships/image" Target="../media/image509.png"/><Relationship Id="rId65" Type="http://schemas.openxmlformats.org/officeDocument/2006/relationships/customXml" Target="../ink/ink511.xml"/><Relationship Id="rId73" Type="http://schemas.openxmlformats.org/officeDocument/2006/relationships/customXml" Target="../ink/ink515.xml"/><Relationship Id="rId78" Type="http://schemas.openxmlformats.org/officeDocument/2006/relationships/image" Target="../media/image518.png"/><Relationship Id="rId81" Type="http://schemas.openxmlformats.org/officeDocument/2006/relationships/customXml" Target="../ink/ink519.xml"/><Relationship Id="rId86" Type="http://schemas.openxmlformats.org/officeDocument/2006/relationships/image" Target="../media/image522.png"/><Relationship Id="rId94" Type="http://schemas.openxmlformats.org/officeDocument/2006/relationships/image" Target="../media/image526.png"/><Relationship Id="rId99" Type="http://schemas.openxmlformats.org/officeDocument/2006/relationships/customXml" Target="../ink/ink528.xml"/><Relationship Id="rId4" Type="http://schemas.openxmlformats.org/officeDocument/2006/relationships/diagramQuickStyle" Target="../diagrams/quickStyle11.xml"/><Relationship Id="rId9" Type="http://schemas.openxmlformats.org/officeDocument/2006/relationships/customXml" Target="../ink/ink483.xml"/><Relationship Id="rId13" Type="http://schemas.openxmlformats.org/officeDocument/2006/relationships/customXml" Target="../ink/ink485.xml"/><Relationship Id="rId18" Type="http://schemas.openxmlformats.org/officeDocument/2006/relationships/image" Target="../media/image488.png"/><Relationship Id="rId39" Type="http://schemas.openxmlformats.org/officeDocument/2006/relationships/customXml" Target="../ink/ink498.xml"/><Relationship Id="rId34" Type="http://schemas.openxmlformats.org/officeDocument/2006/relationships/image" Target="../media/image496.png"/><Relationship Id="rId50" Type="http://schemas.openxmlformats.org/officeDocument/2006/relationships/image" Target="../media/image504.png"/><Relationship Id="rId55" Type="http://schemas.openxmlformats.org/officeDocument/2006/relationships/customXml" Target="../ink/ink506.xml"/><Relationship Id="rId76" Type="http://schemas.openxmlformats.org/officeDocument/2006/relationships/image" Target="../media/image517.png"/><Relationship Id="rId97" Type="http://schemas.openxmlformats.org/officeDocument/2006/relationships/customXml" Target="../ink/ink527.xml"/><Relationship Id="rId7" Type="http://schemas.openxmlformats.org/officeDocument/2006/relationships/customXml" Target="../ink/ink482.xml"/><Relationship Id="rId71" Type="http://schemas.openxmlformats.org/officeDocument/2006/relationships/customXml" Target="../ink/ink514.xml"/><Relationship Id="rId92" Type="http://schemas.openxmlformats.org/officeDocument/2006/relationships/image" Target="../media/image525.png"/><Relationship Id="rId2" Type="http://schemas.openxmlformats.org/officeDocument/2006/relationships/diagramData" Target="../diagrams/data11.xml"/><Relationship Id="rId29" Type="http://schemas.openxmlformats.org/officeDocument/2006/relationships/customXml" Target="../ink/ink493.xml"/><Relationship Id="rId24" Type="http://schemas.openxmlformats.org/officeDocument/2006/relationships/image" Target="../media/image491.png"/><Relationship Id="rId40" Type="http://schemas.openxmlformats.org/officeDocument/2006/relationships/image" Target="../media/image499.png"/><Relationship Id="rId45" Type="http://schemas.openxmlformats.org/officeDocument/2006/relationships/customXml" Target="../ink/ink501.xml"/><Relationship Id="rId66" Type="http://schemas.openxmlformats.org/officeDocument/2006/relationships/image" Target="../media/image512.png"/><Relationship Id="rId87" Type="http://schemas.openxmlformats.org/officeDocument/2006/relationships/customXml" Target="../ink/ink522.xml"/><Relationship Id="rId61" Type="http://schemas.openxmlformats.org/officeDocument/2006/relationships/customXml" Target="../ink/ink509.xml"/><Relationship Id="rId82" Type="http://schemas.openxmlformats.org/officeDocument/2006/relationships/image" Target="../media/image520.png"/><Relationship Id="rId19" Type="http://schemas.openxmlformats.org/officeDocument/2006/relationships/customXml" Target="../ink/ink488.xml"/><Relationship Id="rId14" Type="http://schemas.openxmlformats.org/officeDocument/2006/relationships/image" Target="../media/image486.png"/><Relationship Id="rId30" Type="http://schemas.openxmlformats.org/officeDocument/2006/relationships/image" Target="../media/image494.png"/><Relationship Id="rId35" Type="http://schemas.openxmlformats.org/officeDocument/2006/relationships/customXml" Target="../ink/ink496.xml"/><Relationship Id="rId56" Type="http://schemas.openxmlformats.org/officeDocument/2006/relationships/image" Target="../media/image507.png"/><Relationship Id="rId77" Type="http://schemas.openxmlformats.org/officeDocument/2006/relationships/customXml" Target="../ink/ink517.xml"/><Relationship Id="rId100" Type="http://schemas.openxmlformats.org/officeDocument/2006/relationships/image" Target="../media/image529.png"/><Relationship Id="rId8" Type="http://schemas.openxmlformats.org/officeDocument/2006/relationships/image" Target="../media/image483.png"/><Relationship Id="rId51" Type="http://schemas.openxmlformats.org/officeDocument/2006/relationships/customXml" Target="../ink/ink504.xml"/><Relationship Id="rId72" Type="http://schemas.openxmlformats.org/officeDocument/2006/relationships/image" Target="../media/image515.png"/><Relationship Id="rId93" Type="http://schemas.openxmlformats.org/officeDocument/2006/relationships/customXml" Target="../ink/ink525.xml"/><Relationship Id="rId98" Type="http://schemas.openxmlformats.org/officeDocument/2006/relationships/image" Target="../media/image528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38.xml"/><Relationship Id="rId21" Type="http://schemas.openxmlformats.org/officeDocument/2006/relationships/image" Target="../media/image537.png"/><Relationship Id="rId42" Type="http://schemas.openxmlformats.org/officeDocument/2006/relationships/customXml" Target="../ink/ink546.xml"/><Relationship Id="rId47" Type="http://schemas.openxmlformats.org/officeDocument/2006/relationships/image" Target="../media/image550.png"/><Relationship Id="rId63" Type="http://schemas.openxmlformats.org/officeDocument/2006/relationships/image" Target="../media/image558.png"/><Relationship Id="rId68" Type="http://schemas.openxmlformats.org/officeDocument/2006/relationships/customXml" Target="../ink/ink559.xml"/><Relationship Id="rId84" Type="http://schemas.openxmlformats.org/officeDocument/2006/relationships/customXml" Target="../ink/ink567.xml"/><Relationship Id="rId89" Type="http://schemas.openxmlformats.org/officeDocument/2006/relationships/image" Target="../media/image571.png"/><Relationship Id="rId16" Type="http://schemas.openxmlformats.org/officeDocument/2006/relationships/customXml" Target="../ink/ink533.xml"/><Relationship Id="rId11" Type="http://schemas.openxmlformats.org/officeDocument/2006/relationships/image" Target="../media/image532.png"/><Relationship Id="rId32" Type="http://schemas.openxmlformats.org/officeDocument/2006/relationships/customXml" Target="../ink/ink541.xml"/><Relationship Id="rId37" Type="http://schemas.openxmlformats.org/officeDocument/2006/relationships/image" Target="../media/image545.png"/><Relationship Id="rId53" Type="http://schemas.openxmlformats.org/officeDocument/2006/relationships/image" Target="../media/image553.png"/><Relationship Id="rId58" Type="http://schemas.openxmlformats.org/officeDocument/2006/relationships/customXml" Target="../ink/ink554.xml"/><Relationship Id="rId74" Type="http://schemas.openxmlformats.org/officeDocument/2006/relationships/customXml" Target="../ink/ink562.xml"/><Relationship Id="rId79" Type="http://schemas.openxmlformats.org/officeDocument/2006/relationships/image" Target="../media/image566.png"/><Relationship Id="rId5" Type="http://schemas.openxmlformats.org/officeDocument/2006/relationships/diagramColors" Target="../diagrams/colors12.xml"/><Relationship Id="rId90" Type="http://schemas.openxmlformats.org/officeDocument/2006/relationships/customXml" Target="../ink/ink570.xml"/><Relationship Id="rId95" Type="http://schemas.openxmlformats.org/officeDocument/2006/relationships/image" Target="../media/image574.png"/><Relationship Id="rId22" Type="http://schemas.openxmlformats.org/officeDocument/2006/relationships/customXml" Target="../ink/ink536.xml"/><Relationship Id="rId27" Type="http://schemas.openxmlformats.org/officeDocument/2006/relationships/image" Target="../media/image540.png"/><Relationship Id="rId43" Type="http://schemas.openxmlformats.org/officeDocument/2006/relationships/image" Target="../media/image548.png"/><Relationship Id="rId48" Type="http://schemas.openxmlformats.org/officeDocument/2006/relationships/customXml" Target="../ink/ink549.xml"/><Relationship Id="rId64" Type="http://schemas.openxmlformats.org/officeDocument/2006/relationships/customXml" Target="../ink/ink557.xml"/><Relationship Id="rId69" Type="http://schemas.openxmlformats.org/officeDocument/2006/relationships/image" Target="../media/image561.png"/><Relationship Id="rId80" Type="http://schemas.openxmlformats.org/officeDocument/2006/relationships/customXml" Target="../ink/ink565.xml"/><Relationship Id="rId85" Type="http://schemas.openxmlformats.org/officeDocument/2006/relationships/image" Target="../media/image569.png"/><Relationship Id="rId12" Type="http://schemas.openxmlformats.org/officeDocument/2006/relationships/customXml" Target="../ink/ink531.xml"/><Relationship Id="rId17" Type="http://schemas.openxmlformats.org/officeDocument/2006/relationships/image" Target="../media/image535.png"/><Relationship Id="rId25" Type="http://schemas.openxmlformats.org/officeDocument/2006/relationships/image" Target="../media/image539.png"/><Relationship Id="rId33" Type="http://schemas.openxmlformats.org/officeDocument/2006/relationships/image" Target="../media/image543.png"/><Relationship Id="rId38" Type="http://schemas.openxmlformats.org/officeDocument/2006/relationships/customXml" Target="../ink/ink544.xml"/><Relationship Id="rId46" Type="http://schemas.openxmlformats.org/officeDocument/2006/relationships/customXml" Target="../ink/ink548.xml"/><Relationship Id="rId59" Type="http://schemas.openxmlformats.org/officeDocument/2006/relationships/image" Target="../media/image556.png"/><Relationship Id="rId67" Type="http://schemas.openxmlformats.org/officeDocument/2006/relationships/image" Target="../media/image560.png"/><Relationship Id="rId20" Type="http://schemas.openxmlformats.org/officeDocument/2006/relationships/customXml" Target="../ink/ink535.xml"/><Relationship Id="rId41" Type="http://schemas.openxmlformats.org/officeDocument/2006/relationships/image" Target="../media/image547.png"/><Relationship Id="rId54" Type="http://schemas.openxmlformats.org/officeDocument/2006/relationships/customXml" Target="../ink/ink552.xml"/><Relationship Id="rId62" Type="http://schemas.openxmlformats.org/officeDocument/2006/relationships/customXml" Target="../ink/ink556.xml"/><Relationship Id="rId70" Type="http://schemas.openxmlformats.org/officeDocument/2006/relationships/customXml" Target="../ink/ink560.xml"/><Relationship Id="rId75" Type="http://schemas.openxmlformats.org/officeDocument/2006/relationships/image" Target="../media/image564.png"/><Relationship Id="rId83" Type="http://schemas.openxmlformats.org/officeDocument/2006/relationships/image" Target="../media/image568.png"/><Relationship Id="rId88" Type="http://schemas.openxmlformats.org/officeDocument/2006/relationships/customXml" Target="../ink/ink569.xml"/><Relationship Id="rId91" Type="http://schemas.openxmlformats.org/officeDocument/2006/relationships/image" Target="../media/image572.png"/><Relationship Id="rId96" Type="http://schemas.openxmlformats.org/officeDocument/2006/relationships/customXml" Target="../ink/ink5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5" Type="http://schemas.openxmlformats.org/officeDocument/2006/relationships/image" Target="../media/image534.png"/><Relationship Id="rId23" Type="http://schemas.openxmlformats.org/officeDocument/2006/relationships/image" Target="../media/image538.png"/><Relationship Id="rId28" Type="http://schemas.openxmlformats.org/officeDocument/2006/relationships/customXml" Target="../ink/ink539.xml"/><Relationship Id="rId36" Type="http://schemas.openxmlformats.org/officeDocument/2006/relationships/customXml" Target="../ink/ink543.xml"/><Relationship Id="rId49" Type="http://schemas.openxmlformats.org/officeDocument/2006/relationships/image" Target="../media/image551.png"/><Relationship Id="rId57" Type="http://schemas.openxmlformats.org/officeDocument/2006/relationships/image" Target="../media/image555.png"/><Relationship Id="rId10" Type="http://schemas.openxmlformats.org/officeDocument/2006/relationships/customXml" Target="../ink/ink530.xml"/><Relationship Id="rId31" Type="http://schemas.openxmlformats.org/officeDocument/2006/relationships/image" Target="../media/image542.png"/><Relationship Id="rId44" Type="http://schemas.openxmlformats.org/officeDocument/2006/relationships/customXml" Target="../ink/ink547.xml"/><Relationship Id="rId52" Type="http://schemas.openxmlformats.org/officeDocument/2006/relationships/customXml" Target="../ink/ink551.xml"/><Relationship Id="rId60" Type="http://schemas.openxmlformats.org/officeDocument/2006/relationships/customXml" Target="../ink/ink555.xml"/><Relationship Id="rId65" Type="http://schemas.openxmlformats.org/officeDocument/2006/relationships/image" Target="../media/image559.png"/><Relationship Id="rId73" Type="http://schemas.openxmlformats.org/officeDocument/2006/relationships/image" Target="../media/image563.png"/><Relationship Id="rId78" Type="http://schemas.openxmlformats.org/officeDocument/2006/relationships/customXml" Target="../ink/ink564.xml"/><Relationship Id="rId81" Type="http://schemas.openxmlformats.org/officeDocument/2006/relationships/image" Target="../media/image567.png"/><Relationship Id="rId86" Type="http://schemas.openxmlformats.org/officeDocument/2006/relationships/customXml" Target="../ink/ink568.xml"/><Relationship Id="rId94" Type="http://schemas.openxmlformats.org/officeDocument/2006/relationships/customXml" Target="../ink/ink572.xml"/><Relationship Id="rId99" Type="http://schemas.openxmlformats.org/officeDocument/2006/relationships/image" Target="../media/image576.png"/><Relationship Id="rId101" Type="http://schemas.openxmlformats.org/officeDocument/2006/relationships/image" Target="../media/image577.pn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531.png"/><Relationship Id="rId13" Type="http://schemas.openxmlformats.org/officeDocument/2006/relationships/image" Target="../media/image533.png"/><Relationship Id="rId18" Type="http://schemas.openxmlformats.org/officeDocument/2006/relationships/customXml" Target="../ink/ink534.xml"/><Relationship Id="rId39" Type="http://schemas.openxmlformats.org/officeDocument/2006/relationships/image" Target="../media/image546.png"/><Relationship Id="rId34" Type="http://schemas.openxmlformats.org/officeDocument/2006/relationships/customXml" Target="../ink/ink542.xml"/><Relationship Id="rId50" Type="http://schemas.openxmlformats.org/officeDocument/2006/relationships/customXml" Target="../ink/ink550.xml"/><Relationship Id="rId55" Type="http://schemas.openxmlformats.org/officeDocument/2006/relationships/image" Target="../media/image554.png"/><Relationship Id="rId76" Type="http://schemas.openxmlformats.org/officeDocument/2006/relationships/customXml" Target="../ink/ink563.xml"/><Relationship Id="rId97" Type="http://schemas.openxmlformats.org/officeDocument/2006/relationships/image" Target="../media/image575.png"/><Relationship Id="rId7" Type="http://schemas.openxmlformats.org/officeDocument/2006/relationships/image" Target="../media/image530.png"/><Relationship Id="rId71" Type="http://schemas.openxmlformats.org/officeDocument/2006/relationships/image" Target="../media/image562.png"/><Relationship Id="rId92" Type="http://schemas.openxmlformats.org/officeDocument/2006/relationships/customXml" Target="../ink/ink571.xml"/><Relationship Id="rId2" Type="http://schemas.openxmlformats.org/officeDocument/2006/relationships/diagramData" Target="../diagrams/data12.xml"/><Relationship Id="rId29" Type="http://schemas.openxmlformats.org/officeDocument/2006/relationships/image" Target="../media/image541.png"/><Relationship Id="rId24" Type="http://schemas.openxmlformats.org/officeDocument/2006/relationships/customXml" Target="../ink/ink537.xml"/><Relationship Id="rId40" Type="http://schemas.openxmlformats.org/officeDocument/2006/relationships/customXml" Target="../ink/ink545.xml"/><Relationship Id="rId45" Type="http://schemas.openxmlformats.org/officeDocument/2006/relationships/image" Target="../media/image549.png"/><Relationship Id="rId66" Type="http://schemas.openxmlformats.org/officeDocument/2006/relationships/customXml" Target="../ink/ink558.xml"/><Relationship Id="rId87" Type="http://schemas.openxmlformats.org/officeDocument/2006/relationships/image" Target="../media/image570.png"/><Relationship Id="rId61" Type="http://schemas.openxmlformats.org/officeDocument/2006/relationships/image" Target="../media/image557.png"/><Relationship Id="rId82" Type="http://schemas.openxmlformats.org/officeDocument/2006/relationships/customXml" Target="../ink/ink566.xml"/><Relationship Id="rId19" Type="http://schemas.openxmlformats.org/officeDocument/2006/relationships/image" Target="../media/image536.png"/><Relationship Id="rId14" Type="http://schemas.openxmlformats.org/officeDocument/2006/relationships/customXml" Target="../ink/ink532.xml"/><Relationship Id="rId30" Type="http://schemas.openxmlformats.org/officeDocument/2006/relationships/customXml" Target="../ink/ink540.xml"/><Relationship Id="rId35" Type="http://schemas.openxmlformats.org/officeDocument/2006/relationships/image" Target="../media/image544.png"/><Relationship Id="rId56" Type="http://schemas.openxmlformats.org/officeDocument/2006/relationships/customXml" Target="../ink/ink553.xml"/><Relationship Id="rId77" Type="http://schemas.openxmlformats.org/officeDocument/2006/relationships/image" Target="../media/image565.png"/><Relationship Id="rId100" Type="http://schemas.openxmlformats.org/officeDocument/2006/relationships/customXml" Target="../ink/ink575.xml"/><Relationship Id="rId8" Type="http://schemas.openxmlformats.org/officeDocument/2006/relationships/customXml" Target="../ink/ink529.xml"/><Relationship Id="rId51" Type="http://schemas.openxmlformats.org/officeDocument/2006/relationships/image" Target="../media/image552.png"/><Relationship Id="rId72" Type="http://schemas.openxmlformats.org/officeDocument/2006/relationships/customXml" Target="../ink/ink561.xml"/><Relationship Id="rId93" Type="http://schemas.openxmlformats.org/officeDocument/2006/relationships/image" Target="../media/image573.png"/><Relationship Id="rId98" Type="http://schemas.openxmlformats.org/officeDocument/2006/relationships/customXml" Target="../ink/ink574.xml"/><Relationship Id="rId3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2A2C103-802E-4314-B6F3-814D05E34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36458"/>
              </p:ext>
            </p:extLst>
          </p:nvPr>
        </p:nvGraphicFramePr>
        <p:xfrm>
          <a:off x="1007806" y="884903"/>
          <a:ext cx="10176387" cy="269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8E1DC49-CCC8-4BDD-B9D2-4FF013587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701694"/>
              </p:ext>
            </p:extLst>
          </p:nvPr>
        </p:nvGraphicFramePr>
        <p:xfrm>
          <a:off x="7000567" y="5879691"/>
          <a:ext cx="4827639" cy="88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769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11128AE-3FFD-4E4B-8A89-B085BA279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511912"/>
              </p:ext>
            </p:extLst>
          </p:nvPr>
        </p:nvGraphicFramePr>
        <p:xfrm>
          <a:off x="838199" y="365126"/>
          <a:ext cx="10842523" cy="105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F889751E-F7ED-405F-B23F-F83EE4856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AE2B25-F707-40FC-8042-3B45F57D3E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1508" y="1690688"/>
            <a:ext cx="4886325" cy="2905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05698FE-DEBB-4CA6-80BB-304B96C3C132}"/>
              </a:ext>
            </a:extLst>
          </p:cNvPr>
          <p:cNvGrpSpPr/>
          <p:nvPr/>
        </p:nvGrpSpPr>
        <p:grpSpPr>
          <a:xfrm>
            <a:off x="1113654" y="2395893"/>
            <a:ext cx="1867320" cy="534960"/>
            <a:chOff x="1113654" y="2395893"/>
            <a:chExt cx="186732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FBA77B4C-7FBD-4674-839D-194D7F58E0F4}"/>
                    </a:ext>
                  </a:extLst>
                </p14:cNvPr>
                <p14:cNvContentPartPr/>
                <p14:nvPr/>
              </p14:nvContentPartPr>
              <p14:xfrm>
                <a:off x="1113654" y="2483733"/>
                <a:ext cx="234000" cy="30672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FBA77B4C-7FBD-4674-839D-194D7F58E0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5654" y="2465733"/>
                  <a:ext cx="269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AE276CEE-051B-4C50-B82B-D093EC6FF382}"/>
                    </a:ext>
                  </a:extLst>
                </p14:cNvPr>
                <p14:cNvContentPartPr/>
                <p14:nvPr/>
              </p14:nvContentPartPr>
              <p14:xfrm>
                <a:off x="1452414" y="2425773"/>
                <a:ext cx="89640" cy="36216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AE276CEE-051B-4C50-B82B-D093EC6FF3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34774" y="2408133"/>
                  <a:ext cx="1252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45CF3FDF-3BF1-49A7-9E7E-A558BD8F06F6}"/>
                    </a:ext>
                  </a:extLst>
                </p14:cNvPr>
                <p14:cNvContentPartPr/>
                <p14:nvPr/>
              </p14:nvContentPartPr>
              <p14:xfrm>
                <a:off x="1618014" y="2508213"/>
                <a:ext cx="155880" cy="42264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45CF3FDF-3BF1-49A7-9E7E-A558BD8F06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0014" y="2490213"/>
                  <a:ext cx="1915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D05DEF30-CF41-4B39-AD42-D15804228BF5}"/>
                    </a:ext>
                  </a:extLst>
                </p14:cNvPr>
                <p14:cNvContentPartPr/>
                <p14:nvPr/>
              </p14:nvContentPartPr>
              <p14:xfrm>
                <a:off x="1833654" y="2395893"/>
                <a:ext cx="66960" cy="41292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D05DEF30-CF41-4B39-AD42-D15804228B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15654" y="2377893"/>
                  <a:ext cx="10260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C80E3664-C1E9-46C7-B1E0-87272BB39D73}"/>
                    </a:ext>
                  </a:extLst>
                </p14:cNvPr>
                <p14:cNvContentPartPr/>
                <p14:nvPr/>
              </p14:nvContentPartPr>
              <p14:xfrm>
                <a:off x="2077014" y="2519373"/>
                <a:ext cx="133560" cy="111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C80E3664-C1E9-46C7-B1E0-87272BB39D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59014" y="2501373"/>
                  <a:ext cx="169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BA5DB381-DB2B-46FF-87EA-FB8FF9922996}"/>
                    </a:ext>
                  </a:extLst>
                </p14:cNvPr>
                <p14:cNvContentPartPr/>
                <p14:nvPr/>
              </p14:nvContentPartPr>
              <p14:xfrm>
                <a:off x="2103654" y="2634933"/>
                <a:ext cx="93240" cy="180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BA5DB381-DB2B-46FF-87EA-FB8FF992299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85654" y="2616933"/>
                  <a:ext cx="128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58FEE702-CD47-48B8-ADA3-8DC802FA5895}"/>
                    </a:ext>
                  </a:extLst>
                </p14:cNvPr>
                <p14:cNvContentPartPr/>
                <p14:nvPr/>
              </p14:nvContentPartPr>
              <p14:xfrm>
                <a:off x="2363934" y="2451693"/>
                <a:ext cx="171720" cy="28044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58FEE702-CD47-48B8-ADA3-8DC802FA58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45934" y="2433693"/>
                  <a:ext cx="207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17356241-B8DE-41F8-A3BE-46BD1751C5CE}"/>
                    </a:ext>
                  </a:extLst>
                </p14:cNvPr>
                <p14:cNvContentPartPr/>
                <p14:nvPr/>
              </p14:nvContentPartPr>
              <p14:xfrm>
                <a:off x="2574174" y="2656173"/>
                <a:ext cx="68760" cy="9288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17356241-B8DE-41F8-A3BE-46BD1751C5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56174" y="2638173"/>
                  <a:ext cx="104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F257A914-AED3-4128-B522-6A47E65D5A49}"/>
                    </a:ext>
                  </a:extLst>
                </p14:cNvPr>
                <p14:cNvContentPartPr/>
                <p14:nvPr/>
              </p14:nvContentPartPr>
              <p14:xfrm>
                <a:off x="2797734" y="2584893"/>
                <a:ext cx="183240" cy="1620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F257A914-AED3-4128-B522-6A47E65D5A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80094" y="2566893"/>
                  <a:ext cx="2188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5469A4F-D932-457D-B635-0246BB01CB54}"/>
              </a:ext>
            </a:extLst>
          </p:cNvPr>
          <p:cNvGrpSpPr/>
          <p:nvPr/>
        </p:nvGrpSpPr>
        <p:grpSpPr>
          <a:xfrm>
            <a:off x="3160614" y="2243253"/>
            <a:ext cx="802800" cy="917280"/>
            <a:chOff x="3160614" y="2243253"/>
            <a:chExt cx="802800" cy="9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2E832878-6FD0-4B4A-B035-D8C6A9D2DA11}"/>
                    </a:ext>
                  </a:extLst>
                </p14:cNvPr>
                <p14:cNvContentPartPr/>
                <p14:nvPr/>
              </p14:nvContentPartPr>
              <p14:xfrm>
                <a:off x="3215694" y="2453133"/>
                <a:ext cx="126720" cy="19008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2E832878-6FD0-4B4A-B035-D8C6A9D2DA1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97694" y="2435133"/>
                  <a:ext cx="162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EB08E30D-02E2-4D1C-AB7D-0ECA284CF9D9}"/>
                    </a:ext>
                  </a:extLst>
                </p14:cNvPr>
                <p14:cNvContentPartPr/>
                <p14:nvPr/>
              </p14:nvContentPartPr>
              <p14:xfrm>
                <a:off x="3295254" y="2257293"/>
                <a:ext cx="56880" cy="3855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EB08E30D-02E2-4D1C-AB7D-0ECA284CF9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77254" y="2239293"/>
                  <a:ext cx="925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E33217F1-C444-4705-9E0F-44E23B95B508}"/>
                    </a:ext>
                  </a:extLst>
                </p14:cNvPr>
                <p14:cNvContentPartPr/>
                <p14:nvPr/>
              </p14:nvContentPartPr>
              <p14:xfrm>
                <a:off x="3160614" y="2719893"/>
                <a:ext cx="238320" cy="1404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E33217F1-C444-4705-9E0F-44E23B95B5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42614" y="2702253"/>
                  <a:ext cx="273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254F4926-C8FC-4EDD-8387-7832E1B7E830}"/>
                    </a:ext>
                  </a:extLst>
                </p14:cNvPr>
                <p14:cNvContentPartPr/>
                <p14:nvPr/>
              </p14:nvContentPartPr>
              <p14:xfrm>
                <a:off x="3229014" y="2857053"/>
                <a:ext cx="100440" cy="30348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254F4926-C8FC-4EDD-8387-7832E1B7E8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11014" y="2839413"/>
                  <a:ext cx="1360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EE1F3E2B-658D-46E2-91A1-11AD9A203CF3}"/>
                    </a:ext>
                  </a:extLst>
                </p14:cNvPr>
                <p14:cNvContentPartPr/>
                <p14:nvPr/>
              </p14:nvContentPartPr>
              <p14:xfrm>
                <a:off x="3578934" y="2475813"/>
                <a:ext cx="222120" cy="17676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EE1F3E2B-658D-46E2-91A1-11AD9A203CF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61294" y="2457813"/>
                  <a:ext cx="257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A31D1BFC-852A-4D90-8986-1DB249E5E9C9}"/>
                    </a:ext>
                  </a:extLst>
                </p14:cNvPr>
                <p14:cNvContentPartPr/>
                <p14:nvPr/>
              </p14:nvContentPartPr>
              <p14:xfrm>
                <a:off x="3625734" y="2425053"/>
                <a:ext cx="104400" cy="51804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A31D1BFC-852A-4D90-8986-1DB249E5E9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08094" y="2407413"/>
                  <a:ext cx="1400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FC930FA1-EC78-4251-B7D5-C42A3D69AA9B}"/>
                    </a:ext>
                  </a:extLst>
                </p14:cNvPr>
                <p14:cNvContentPartPr/>
                <p14:nvPr/>
              </p14:nvContentPartPr>
              <p14:xfrm>
                <a:off x="3846774" y="2243253"/>
                <a:ext cx="116640" cy="22536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FC930FA1-EC78-4251-B7D5-C42A3D69AA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8774" y="2225613"/>
                  <a:ext cx="15228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2730338-E450-4E1C-A7E2-6265448BAB0B}"/>
              </a:ext>
            </a:extLst>
          </p:cNvPr>
          <p:cNvGrpSpPr/>
          <p:nvPr/>
        </p:nvGrpSpPr>
        <p:grpSpPr>
          <a:xfrm>
            <a:off x="1061454" y="3676773"/>
            <a:ext cx="810720" cy="409680"/>
            <a:chOff x="1061454" y="3676773"/>
            <a:chExt cx="81072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81800B3A-8B42-4E34-838C-EE28E84AE6BC}"/>
                    </a:ext>
                  </a:extLst>
                </p14:cNvPr>
                <p14:cNvContentPartPr/>
                <p14:nvPr/>
              </p14:nvContentPartPr>
              <p14:xfrm>
                <a:off x="1061454" y="3676773"/>
                <a:ext cx="199080" cy="40968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81800B3A-8B42-4E34-838C-EE28E84AE6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43454" y="3658773"/>
                  <a:ext cx="2347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B9B69E23-B649-4F12-AF4F-666C7C23831A}"/>
                    </a:ext>
                  </a:extLst>
                </p14:cNvPr>
                <p14:cNvContentPartPr/>
                <p14:nvPr/>
              </p14:nvContentPartPr>
              <p14:xfrm>
                <a:off x="1433694" y="3708093"/>
                <a:ext cx="185760" cy="15228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B9B69E23-B649-4F12-AF4F-666C7C2383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415694" y="3690093"/>
                  <a:ext cx="221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9C4E189B-9CCE-447D-B17C-0DA213B93186}"/>
                    </a:ext>
                  </a:extLst>
                </p14:cNvPr>
                <p14:cNvContentPartPr/>
                <p14:nvPr/>
              </p14:nvContentPartPr>
              <p14:xfrm>
                <a:off x="1715934" y="3683613"/>
                <a:ext cx="156240" cy="11520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9C4E189B-9CCE-447D-B17C-0DA213B931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98294" y="3665973"/>
                  <a:ext cx="19188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DECED86C-5F3B-427D-B162-758A7A802327}"/>
                  </a:ext>
                </a:extLst>
              </p14:cNvPr>
              <p14:cNvContentPartPr/>
              <p14:nvPr/>
            </p14:nvContentPartPr>
            <p14:xfrm>
              <a:off x="2104374" y="3623853"/>
              <a:ext cx="120600" cy="30132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DECED86C-5F3B-427D-B162-758A7A80232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86374" y="3605853"/>
                <a:ext cx="156240" cy="33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239174F-E7BD-45A0-8DD2-DDE9310185D0}"/>
              </a:ext>
            </a:extLst>
          </p:cNvPr>
          <p:cNvGrpSpPr/>
          <p:nvPr/>
        </p:nvGrpSpPr>
        <p:grpSpPr>
          <a:xfrm>
            <a:off x="1071894" y="4313253"/>
            <a:ext cx="168480" cy="455760"/>
            <a:chOff x="1071894" y="4313253"/>
            <a:chExt cx="16848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2A61918F-0C51-493E-A51B-F954A2150EFD}"/>
                    </a:ext>
                  </a:extLst>
                </p14:cNvPr>
                <p14:cNvContentPartPr/>
                <p14:nvPr/>
              </p14:nvContentPartPr>
              <p14:xfrm>
                <a:off x="1071894" y="4489293"/>
                <a:ext cx="168480" cy="27972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2A61918F-0C51-493E-A51B-F954A2150EF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3894" y="4471293"/>
                  <a:ext cx="204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52F4B635-575B-406D-9A2E-37CB298FD1AA}"/>
                    </a:ext>
                  </a:extLst>
                </p14:cNvPr>
                <p14:cNvContentPartPr/>
                <p14:nvPr/>
              </p14:nvContentPartPr>
              <p14:xfrm>
                <a:off x="1176294" y="4313253"/>
                <a:ext cx="59760" cy="39168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52F4B635-575B-406D-9A2E-37CB298FD1A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58294" y="4295253"/>
                  <a:ext cx="9540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FB940F9B-872D-444B-8505-FFB18C770355}"/>
              </a:ext>
            </a:extLst>
          </p:cNvPr>
          <p:cNvGrpSpPr/>
          <p:nvPr/>
        </p:nvGrpSpPr>
        <p:grpSpPr>
          <a:xfrm>
            <a:off x="1421454" y="4267533"/>
            <a:ext cx="1011600" cy="421200"/>
            <a:chOff x="1421454" y="4267533"/>
            <a:chExt cx="101160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C884D384-DD27-4603-87AA-32F45BF3D286}"/>
                    </a:ext>
                  </a:extLst>
                </p14:cNvPr>
                <p14:cNvContentPartPr/>
                <p14:nvPr/>
              </p14:nvContentPartPr>
              <p14:xfrm>
                <a:off x="1421454" y="4551213"/>
                <a:ext cx="202320" cy="5328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C884D384-DD27-4603-87AA-32F45BF3D2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03814" y="4533573"/>
                  <a:ext cx="237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C2CC30FB-9D73-43DA-852E-BCBE66EE177A}"/>
                    </a:ext>
                  </a:extLst>
                </p14:cNvPr>
                <p14:cNvContentPartPr/>
                <p14:nvPr/>
              </p14:nvContentPartPr>
              <p14:xfrm>
                <a:off x="1764534" y="4464093"/>
                <a:ext cx="54000" cy="21168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C2CC30FB-9D73-43DA-852E-BCBE66EE177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46894" y="4446453"/>
                  <a:ext cx="89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D454FB7C-32EB-4EBC-972E-2681996442C0}"/>
                    </a:ext>
                  </a:extLst>
                </p14:cNvPr>
                <p14:cNvContentPartPr/>
                <p14:nvPr/>
              </p14:nvContentPartPr>
              <p14:xfrm>
                <a:off x="1890174" y="4514853"/>
                <a:ext cx="154800" cy="17388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D454FB7C-32EB-4EBC-972E-2681996442C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72534" y="4497213"/>
                  <a:ext cx="190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55108B04-AE05-4AF0-9FB9-27F860981C2E}"/>
                    </a:ext>
                  </a:extLst>
                </p14:cNvPr>
                <p14:cNvContentPartPr/>
                <p14:nvPr/>
              </p14:nvContentPartPr>
              <p14:xfrm>
                <a:off x="2090334" y="4360413"/>
                <a:ext cx="76680" cy="2052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55108B04-AE05-4AF0-9FB9-27F860981C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72694" y="4342413"/>
                  <a:ext cx="112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9D994CA0-3171-4D18-8C3D-922E7ABC1562}"/>
                    </a:ext>
                  </a:extLst>
                </p14:cNvPr>
                <p14:cNvContentPartPr/>
                <p14:nvPr/>
              </p14:nvContentPartPr>
              <p14:xfrm>
                <a:off x="2276094" y="4271133"/>
                <a:ext cx="8640" cy="11448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9D994CA0-3171-4D18-8C3D-922E7ABC156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258094" y="4253493"/>
                  <a:ext cx="44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2AC25B6B-A2CF-4B37-908F-FC70D9F13E41}"/>
                    </a:ext>
                  </a:extLst>
                </p14:cNvPr>
                <p14:cNvContentPartPr/>
                <p14:nvPr/>
              </p14:nvContentPartPr>
              <p14:xfrm>
                <a:off x="2350974" y="4267533"/>
                <a:ext cx="82080" cy="14112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2AC25B6B-A2CF-4B37-908F-FC70D9F13E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33334" y="4249893"/>
                  <a:ext cx="117720" cy="17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061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34A912C-2D08-44E5-AE85-F0CEF8767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153831"/>
              </p:ext>
            </p:extLst>
          </p:nvPr>
        </p:nvGraphicFramePr>
        <p:xfrm>
          <a:off x="838200" y="365125"/>
          <a:ext cx="4520574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7AE12B17-22D4-4AD4-9F7A-C9055BA15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5F634B-DFAA-44A6-85F4-F04F51FDCC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426" y="789363"/>
            <a:ext cx="5181600" cy="3619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19DFE39-6E57-4182-A4C8-5E718B2C0399}"/>
              </a:ext>
            </a:extLst>
          </p:cNvPr>
          <p:cNvGrpSpPr/>
          <p:nvPr/>
        </p:nvGrpSpPr>
        <p:grpSpPr>
          <a:xfrm>
            <a:off x="1040574" y="4961613"/>
            <a:ext cx="1407600" cy="578520"/>
            <a:chOff x="1040574" y="4961613"/>
            <a:chExt cx="140760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9ED289C8-C144-4836-9FE8-F6CCAB8B43EF}"/>
                    </a:ext>
                  </a:extLst>
                </p14:cNvPr>
                <p14:cNvContentPartPr/>
                <p14:nvPr/>
              </p14:nvContentPartPr>
              <p14:xfrm>
                <a:off x="1040574" y="5051613"/>
                <a:ext cx="241920" cy="38772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9ED289C8-C144-4836-9FE8-F6CCAB8B43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2574" y="5033973"/>
                  <a:ext cx="2775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6E9D2856-975B-496F-A855-19D219190CA2}"/>
                    </a:ext>
                  </a:extLst>
                </p14:cNvPr>
                <p14:cNvContentPartPr/>
                <p14:nvPr/>
              </p14:nvContentPartPr>
              <p14:xfrm>
                <a:off x="1364574" y="4961613"/>
                <a:ext cx="128520" cy="54324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6E9D2856-975B-496F-A855-19D219190CA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6574" y="4943973"/>
                  <a:ext cx="1641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0A3351C0-DEFA-48F6-9C3A-029757D3CBA6}"/>
                    </a:ext>
                  </a:extLst>
                </p14:cNvPr>
                <p14:cNvContentPartPr/>
                <p14:nvPr/>
              </p14:nvContentPartPr>
              <p14:xfrm>
                <a:off x="1663374" y="5109573"/>
                <a:ext cx="224640" cy="20340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0A3351C0-DEFA-48F6-9C3A-029757D3CB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45734" y="5091573"/>
                  <a:ext cx="260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C2CB6979-E4F6-442D-A776-D98E3B8EE88C}"/>
                    </a:ext>
                  </a:extLst>
                </p14:cNvPr>
                <p14:cNvContentPartPr/>
                <p14:nvPr/>
              </p14:nvContentPartPr>
              <p14:xfrm>
                <a:off x="1660854" y="4976373"/>
                <a:ext cx="209160" cy="5637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C2CB6979-E4F6-442D-A776-D98E3B8EE8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42854" y="4958733"/>
                  <a:ext cx="24480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B61C5016-746B-472C-99EF-FEC26FC5417B}"/>
                    </a:ext>
                  </a:extLst>
                </p14:cNvPr>
                <p14:cNvContentPartPr/>
                <p14:nvPr/>
              </p14:nvContentPartPr>
              <p14:xfrm>
                <a:off x="1948854" y="5380653"/>
                <a:ext cx="43560" cy="10152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B61C5016-746B-472C-99EF-FEC26FC541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31214" y="5362653"/>
                  <a:ext cx="79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F7CC9F59-1236-4DAC-968D-6AB5B730F8EF}"/>
                    </a:ext>
                  </a:extLst>
                </p14:cNvPr>
                <p14:cNvContentPartPr/>
                <p14:nvPr/>
              </p14:nvContentPartPr>
              <p14:xfrm>
                <a:off x="2199414" y="5084013"/>
                <a:ext cx="163080" cy="28548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F7CC9F59-1236-4DAC-968D-6AB5B730F8E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81774" y="5066373"/>
                  <a:ext cx="198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83291482-E8E0-490E-AFAB-3BB7364DF9AB}"/>
                    </a:ext>
                  </a:extLst>
                </p14:cNvPr>
                <p14:cNvContentPartPr/>
                <p14:nvPr/>
              </p14:nvContentPartPr>
              <p14:xfrm>
                <a:off x="2157294" y="5057373"/>
                <a:ext cx="191160" cy="30888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83291482-E8E0-490E-AFAB-3BB7364DF9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39294" y="5039373"/>
                  <a:ext cx="2268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6EB47CE4-AC34-4E6B-8908-9DD32D8D6530}"/>
                    </a:ext>
                  </a:extLst>
                </p14:cNvPr>
                <p14:cNvContentPartPr/>
                <p14:nvPr/>
              </p14:nvContentPartPr>
              <p14:xfrm>
                <a:off x="2320014" y="4962333"/>
                <a:ext cx="128160" cy="55044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6EB47CE4-AC34-4E6B-8908-9DD32D8D65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2014" y="4944693"/>
                  <a:ext cx="163800" cy="58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D236E2C-FBEE-4D46-B6AE-C347BA996203}"/>
              </a:ext>
            </a:extLst>
          </p:cNvPr>
          <p:cNvGrpSpPr/>
          <p:nvPr/>
        </p:nvGrpSpPr>
        <p:grpSpPr>
          <a:xfrm>
            <a:off x="2728614" y="5133333"/>
            <a:ext cx="276840" cy="132120"/>
            <a:chOff x="2728614" y="5133333"/>
            <a:chExt cx="27684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5B023570-8920-4797-888F-EF5EE3661EAB}"/>
                    </a:ext>
                  </a:extLst>
                </p14:cNvPr>
                <p14:cNvContentPartPr/>
                <p14:nvPr/>
              </p14:nvContentPartPr>
              <p14:xfrm>
                <a:off x="2728614" y="5133333"/>
                <a:ext cx="187560" cy="144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5B023570-8920-4797-888F-EF5EE3661E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10974" y="5115333"/>
                  <a:ext cx="223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505D04FE-2855-4F10-A47F-A2707B9FCA36}"/>
                    </a:ext>
                  </a:extLst>
                </p14:cNvPr>
                <p14:cNvContentPartPr/>
                <p14:nvPr/>
              </p14:nvContentPartPr>
              <p14:xfrm>
                <a:off x="2783694" y="5233413"/>
                <a:ext cx="221760" cy="3204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505D04FE-2855-4F10-A47F-A2707B9FCA3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66054" y="5215773"/>
                  <a:ext cx="25740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160568F-0CDE-471E-9D5C-1B2E23696300}"/>
              </a:ext>
            </a:extLst>
          </p:cNvPr>
          <p:cNvGrpSpPr/>
          <p:nvPr/>
        </p:nvGrpSpPr>
        <p:grpSpPr>
          <a:xfrm>
            <a:off x="3160614" y="4832013"/>
            <a:ext cx="280440" cy="750240"/>
            <a:chOff x="3160614" y="4832013"/>
            <a:chExt cx="280440" cy="75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D127EDE2-0345-430F-9430-A8C0C9018AEB}"/>
                    </a:ext>
                  </a:extLst>
                </p14:cNvPr>
                <p14:cNvContentPartPr/>
                <p14:nvPr/>
              </p14:nvContentPartPr>
              <p14:xfrm>
                <a:off x="3254934" y="4832013"/>
                <a:ext cx="176040" cy="36108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D127EDE2-0345-430F-9430-A8C0C9018A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37294" y="4814013"/>
                  <a:ext cx="21168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09F43CC6-008C-47B5-879F-5845AC0282BC}"/>
                    </a:ext>
                  </a:extLst>
                </p14:cNvPr>
                <p14:cNvContentPartPr/>
                <p14:nvPr/>
              </p14:nvContentPartPr>
              <p14:xfrm>
                <a:off x="3199854" y="5219013"/>
                <a:ext cx="241200" cy="4068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09F43CC6-008C-47B5-879F-5845AC0282B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82214" y="5201013"/>
                  <a:ext cx="276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31560208-3254-4892-BDB4-5DF9C9263DD3}"/>
                    </a:ext>
                  </a:extLst>
                </p14:cNvPr>
                <p14:cNvContentPartPr/>
                <p14:nvPr/>
              </p14:nvContentPartPr>
              <p14:xfrm>
                <a:off x="3160614" y="5333493"/>
                <a:ext cx="238320" cy="24876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31560208-3254-4892-BDB4-5DF9C9263D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42614" y="5315853"/>
                  <a:ext cx="27396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8C7CD79C-73BE-40A5-A33F-77CF03A5BF53}"/>
              </a:ext>
            </a:extLst>
          </p:cNvPr>
          <p:cNvGrpSpPr/>
          <p:nvPr/>
        </p:nvGrpSpPr>
        <p:grpSpPr>
          <a:xfrm>
            <a:off x="3779094" y="4969893"/>
            <a:ext cx="531720" cy="645480"/>
            <a:chOff x="3779094" y="4969893"/>
            <a:chExt cx="53172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3F2EE012-2047-45E7-AEC5-DB64C60D3CEE}"/>
                    </a:ext>
                  </a:extLst>
                </p14:cNvPr>
                <p14:cNvContentPartPr/>
                <p14:nvPr/>
              </p14:nvContentPartPr>
              <p14:xfrm>
                <a:off x="3779094" y="4969893"/>
                <a:ext cx="100800" cy="33588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3F2EE012-2047-45E7-AEC5-DB64C60D3CE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61454" y="4952253"/>
                  <a:ext cx="1364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EA4DE314-5BBE-432B-863A-F38DED79AE66}"/>
                    </a:ext>
                  </a:extLst>
                </p14:cNvPr>
                <p14:cNvContentPartPr/>
                <p14:nvPr/>
              </p14:nvContentPartPr>
              <p14:xfrm>
                <a:off x="3969894" y="5129733"/>
                <a:ext cx="121320" cy="11844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EA4DE314-5BBE-432B-863A-F38DED79AE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51894" y="5111733"/>
                  <a:ext cx="156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FF9367D7-1FDD-4C20-91FF-2F24B041C72D}"/>
                    </a:ext>
                  </a:extLst>
                </p14:cNvPr>
                <p14:cNvContentPartPr/>
                <p14:nvPr/>
              </p14:nvContentPartPr>
              <p14:xfrm>
                <a:off x="3968094" y="5166453"/>
                <a:ext cx="118080" cy="44892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FF9367D7-1FDD-4C20-91FF-2F24B041C7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50454" y="5148813"/>
                  <a:ext cx="15372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8FDE5CEB-DB20-41B9-957E-44011F1CEBD1}"/>
                    </a:ext>
                  </a:extLst>
                </p14:cNvPr>
                <p14:cNvContentPartPr/>
                <p14:nvPr/>
              </p14:nvContentPartPr>
              <p14:xfrm>
                <a:off x="4179774" y="4985013"/>
                <a:ext cx="131040" cy="11556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8FDE5CEB-DB20-41B9-957E-44011F1CEB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61774" y="4967373"/>
                  <a:ext cx="1666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E642764-42A5-4721-8E31-9DF8377EFD13}"/>
              </a:ext>
            </a:extLst>
          </p:cNvPr>
          <p:cNvGrpSpPr/>
          <p:nvPr/>
        </p:nvGrpSpPr>
        <p:grpSpPr>
          <a:xfrm>
            <a:off x="4391454" y="4857933"/>
            <a:ext cx="2013120" cy="648360"/>
            <a:chOff x="4391454" y="4857933"/>
            <a:chExt cx="2013120" cy="6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9D1CAF4D-0783-4B4C-B142-9053892665C6}"/>
                    </a:ext>
                  </a:extLst>
                </p14:cNvPr>
                <p14:cNvContentPartPr/>
                <p14:nvPr/>
              </p14:nvContentPartPr>
              <p14:xfrm>
                <a:off x="4391454" y="5072133"/>
                <a:ext cx="245160" cy="17784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9D1CAF4D-0783-4B4C-B142-9053892665C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73454" y="5054133"/>
                  <a:ext cx="280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BC3DFB0D-C81E-4E19-902F-5BD44DEBF46F}"/>
                    </a:ext>
                  </a:extLst>
                </p14:cNvPr>
                <p14:cNvContentPartPr/>
                <p14:nvPr/>
              </p14:nvContentPartPr>
              <p14:xfrm>
                <a:off x="4405494" y="4948653"/>
                <a:ext cx="193680" cy="52596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BC3DFB0D-C81E-4E19-902F-5BD44DEBF4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87854" y="4930653"/>
                  <a:ext cx="22932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E5512707-31B4-4401-98F6-52CE29F4B98E}"/>
                    </a:ext>
                  </a:extLst>
                </p14:cNvPr>
                <p14:cNvContentPartPr/>
                <p14:nvPr/>
              </p14:nvContentPartPr>
              <p14:xfrm>
                <a:off x="4734894" y="4972053"/>
                <a:ext cx="105840" cy="11520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E5512707-31B4-4401-98F6-52CE29F4B9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16894" y="4954053"/>
                  <a:ext cx="141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E808DB5D-3FE0-400C-BBC5-2316E966B139}"/>
                    </a:ext>
                  </a:extLst>
                </p14:cNvPr>
                <p14:cNvContentPartPr/>
                <p14:nvPr/>
              </p14:nvContentPartPr>
              <p14:xfrm>
                <a:off x="4894014" y="5170053"/>
                <a:ext cx="215280" cy="1872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E808DB5D-3FE0-400C-BBC5-2316E966B13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76014" y="5152413"/>
                  <a:ext cx="250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A304773A-E853-4FF6-825C-F0BD31B6B6D4}"/>
                    </a:ext>
                  </a:extLst>
                </p14:cNvPr>
                <p14:cNvContentPartPr/>
                <p14:nvPr/>
              </p14:nvContentPartPr>
              <p14:xfrm>
                <a:off x="5172654" y="5048013"/>
                <a:ext cx="186120" cy="45828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A304773A-E853-4FF6-825C-F0BD31B6B6D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54654" y="5030373"/>
                  <a:ext cx="2217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94DFBBD8-0534-4178-A9FB-DA4367B4E06E}"/>
                    </a:ext>
                  </a:extLst>
                </p14:cNvPr>
                <p14:cNvContentPartPr/>
                <p14:nvPr/>
              </p14:nvContentPartPr>
              <p14:xfrm>
                <a:off x="5398014" y="5041173"/>
                <a:ext cx="150840" cy="18972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94DFBBD8-0534-4178-A9FB-DA4367B4E0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80014" y="5023533"/>
                  <a:ext cx="186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22F49DA0-DCD7-409E-AD57-2E008B5F9262}"/>
                    </a:ext>
                  </a:extLst>
                </p14:cNvPr>
                <p14:cNvContentPartPr/>
                <p14:nvPr/>
              </p14:nvContentPartPr>
              <p14:xfrm>
                <a:off x="5665494" y="4924893"/>
                <a:ext cx="147600" cy="12456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22F49DA0-DCD7-409E-AD57-2E008B5F926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47494" y="4906893"/>
                  <a:ext cx="183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B702231D-53BE-4B32-84DC-A833A16BBCB5}"/>
                    </a:ext>
                  </a:extLst>
                </p14:cNvPr>
                <p14:cNvContentPartPr/>
                <p14:nvPr/>
              </p14:nvContentPartPr>
              <p14:xfrm>
                <a:off x="5674854" y="4895013"/>
                <a:ext cx="176760" cy="49896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B702231D-53BE-4B32-84DC-A833A16BBC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56854" y="4877013"/>
                  <a:ext cx="21240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0CB651C2-F035-41D9-A5CE-608B9706A3A7}"/>
                    </a:ext>
                  </a:extLst>
                </p14:cNvPr>
                <p14:cNvContentPartPr/>
                <p14:nvPr/>
              </p14:nvContentPartPr>
              <p14:xfrm>
                <a:off x="6061494" y="5004813"/>
                <a:ext cx="105120" cy="27468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0CB651C2-F035-41D9-A5CE-608B9706A3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43854" y="4986813"/>
                  <a:ext cx="1407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7DA64A16-0BED-4FFA-B3C6-56D20424E5E8}"/>
                    </a:ext>
                  </a:extLst>
                </p14:cNvPr>
                <p14:cNvContentPartPr/>
                <p14:nvPr/>
              </p14:nvContentPartPr>
              <p14:xfrm>
                <a:off x="5971494" y="4996893"/>
                <a:ext cx="231480" cy="29772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7DA64A16-0BED-4FFA-B3C6-56D20424E5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53854" y="4979253"/>
                  <a:ext cx="2671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7AFCE499-892E-4440-80EA-D0397B61C286}"/>
                    </a:ext>
                  </a:extLst>
                </p14:cNvPr>
                <p14:cNvContentPartPr/>
                <p14:nvPr/>
              </p14:nvContentPartPr>
              <p14:xfrm>
                <a:off x="6285414" y="4857933"/>
                <a:ext cx="119160" cy="14148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7AFCE499-892E-4440-80EA-D0397B61C2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67414" y="4839933"/>
                  <a:ext cx="1548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5850A85-C700-43F0-B7BA-91015D82EDEB}"/>
              </a:ext>
            </a:extLst>
          </p:cNvPr>
          <p:cNvGrpSpPr/>
          <p:nvPr/>
        </p:nvGrpSpPr>
        <p:grpSpPr>
          <a:xfrm>
            <a:off x="6422934" y="5104533"/>
            <a:ext cx="192240" cy="164880"/>
            <a:chOff x="6422934" y="5104533"/>
            <a:chExt cx="19224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D96FB57E-3886-4E7F-BBF3-A7B7F34B763D}"/>
                    </a:ext>
                  </a:extLst>
                </p14:cNvPr>
                <p14:cNvContentPartPr/>
                <p14:nvPr/>
              </p14:nvContentPartPr>
              <p14:xfrm>
                <a:off x="6485214" y="5104533"/>
                <a:ext cx="11520" cy="16488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D96FB57E-3886-4E7F-BBF3-A7B7F34B763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67214" y="5086893"/>
                  <a:ext cx="47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6D43AE38-0C37-4CCE-8708-157ED04B32CC}"/>
                    </a:ext>
                  </a:extLst>
                </p14:cNvPr>
                <p14:cNvContentPartPr/>
                <p14:nvPr/>
              </p14:nvContentPartPr>
              <p14:xfrm>
                <a:off x="6422934" y="5194533"/>
                <a:ext cx="192240" cy="360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6D43AE38-0C37-4CCE-8708-157ED04B32C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04934" y="5176533"/>
                  <a:ext cx="2278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F23A7F9-B33C-4AF5-9794-FD1692278AD7}"/>
              </a:ext>
            </a:extLst>
          </p:cNvPr>
          <p:cNvGrpSpPr/>
          <p:nvPr/>
        </p:nvGrpSpPr>
        <p:grpSpPr>
          <a:xfrm>
            <a:off x="6808134" y="4781613"/>
            <a:ext cx="784440" cy="815040"/>
            <a:chOff x="6808134" y="4781613"/>
            <a:chExt cx="784440" cy="81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4B6A2E30-3F62-49C9-BB70-92EF3B816274}"/>
                    </a:ext>
                  </a:extLst>
                </p14:cNvPr>
                <p14:cNvContentPartPr/>
                <p14:nvPr/>
              </p14:nvContentPartPr>
              <p14:xfrm>
                <a:off x="6808134" y="4781613"/>
                <a:ext cx="95040" cy="32256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4B6A2E30-3F62-49C9-BB70-92EF3B8162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90494" y="4763973"/>
                  <a:ext cx="1306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8438F5DB-F591-4C4B-AD95-46108098EC57}"/>
                    </a:ext>
                  </a:extLst>
                </p14:cNvPr>
                <p14:cNvContentPartPr/>
                <p14:nvPr/>
              </p14:nvContentPartPr>
              <p14:xfrm>
                <a:off x="6868254" y="4915173"/>
                <a:ext cx="92160" cy="20088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8438F5DB-F591-4C4B-AD95-46108098EC5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50614" y="4897533"/>
                  <a:ext cx="127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B7583A6F-E175-498B-9610-F90FFB74F41B}"/>
                    </a:ext>
                  </a:extLst>
                </p14:cNvPr>
                <p14:cNvContentPartPr/>
                <p14:nvPr/>
              </p14:nvContentPartPr>
              <p14:xfrm>
                <a:off x="6832254" y="5184813"/>
                <a:ext cx="210240" cy="3096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B7583A6F-E175-498B-9610-F90FFB74F4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14254" y="5166813"/>
                  <a:ext cx="245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E619BDBF-E1CD-432B-AA03-3CAB0CE234D5}"/>
                    </a:ext>
                  </a:extLst>
                </p14:cNvPr>
                <p14:cNvContentPartPr/>
                <p14:nvPr/>
              </p14:nvContentPartPr>
              <p14:xfrm>
                <a:off x="6813174" y="5329893"/>
                <a:ext cx="141480" cy="26676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E619BDBF-E1CD-432B-AA03-3CAB0CE234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95174" y="5312253"/>
                  <a:ext cx="177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178106B4-8BCF-41C2-8429-97F4B958C908}"/>
                    </a:ext>
                  </a:extLst>
                </p14:cNvPr>
                <p14:cNvContentPartPr/>
                <p14:nvPr/>
              </p14:nvContentPartPr>
              <p14:xfrm>
                <a:off x="7182894" y="4981773"/>
                <a:ext cx="207720" cy="30600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178106B4-8BCF-41C2-8429-97F4B958C90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65254" y="4964133"/>
                  <a:ext cx="2433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A63E2DEE-48E7-48AF-AB78-22A101A5B0BD}"/>
                    </a:ext>
                  </a:extLst>
                </p14:cNvPr>
                <p14:cNvContentPartPr/>
                <p14:nvPr/>
              </p14:nvContentPartPr>
              <p14:xfrm>
                <a:off x="7287294" y="5029293"/>
                <a:ext cx="146160" cy="22968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A63E2DEE-48E7-48AF-AB78-22A101A5B0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69294" y="5011653"/>
                  <a:ext cx="181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66056C4E-93B3-4407-851C-FFC8D5649CF8}"/>
                    </a:ext>
                  </a:extLst>
                </p14:cNvPr>
                <p14:cNvContentPartPr/>
                <p14:nvPr/>
              </p14:nvContentPartPr>
              <p14:xfrm>
                <a:off x="7512654" y="4814733"/>
                <a:ext cx="79920" cy="26676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66056C4E-93B3-4407-851C-FFC8D5649CF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494654" y="4796733"/>
                  <a:ext cx="115560" cy="30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271FDBCC-D55B-43FA-B87A-CCC865944B96}"/>
              </a:ext>
            </a:extLst>
          </p:cNvPr>
          <p:cNvGrpSpPr/>
          <p:nvPr/>
        </p:nvGrpSpPr>
        <p:grpSpPr>
          <a:xfrm>
            <a:off x="7763934" y="5073933"/>
            <a:ext cx="180000" cy="168840"/>
            <a:chOff x="7763934" y="5073933"/>
            <a:chExt cx="18000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4" name="Рукописный ввод 73">
                  <a:extLst>
                    <a:ext uri="{FF2B5EF4-FFF2-40B4-BE49-F238E27FC236}">
                      <a16:creationId xmlns:a16="http://schemas.microsoft.com/office/drawing/2014/main" id="{BC096FCB-AEA9-4636-968A-A6D3DE1346F2}"/>
                    </a:ext>
                  </a:extLst>
                </p14:cNvPr>
                <p14:cNvContentPartPr/>
                <p14:nvPr/>
              </p14:nvContentPartPr>
              <p14:xfrm>
                <a:off x="7829814" y="5073933"/>
                <a:ext cx="3240" cy="168840"/>
              </p14:xfrm>
            </p:contentPart>
          </mc:Choice>
          <mc:Fallback xmlns="">
            <p:pic>
              <p:nvPicPr>
                <p:cNvPr id="74" name="Рукописный ввод 73">
                  <a:extLst>
                    <a:ext uri="{FF2B5EF4-FFF2-40B4-BE49-F238E27FC236}">
                      <a16:creationId xmlns:a16="http://schemas.microsoft.com/office/drawing/2014/main" id="{BC096FCB-AEA9-4636-968A-A6D3DE1346F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12174" y="5056293"/>
                  <a:ext cx="38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Рукописный ввод 74">
                  <a:extLst>
                    <a:ext uri="{FF2B5EF4-FFF2-40B4-BE49-F238E27FC236}">
                      <a16:creationId xmlns:a16="http://schemas.microsoft.com/office/drawing/2014/main" id="{ACA056DD-5793-4501-936A-4443BCDC47E0}"/>
                    </a:ext>
                  </a:extLst>
                </p14:cNvPr>
                <p14:cNvContentPartPr/>
                <p14:nvPr/>
              </p14:nvContentPartPr>
              <p14:xfrm>
                <a:off x="7763934" y="5133693"/>
                <a:ext cx="180000" cy="43560"/>
              </p14:xfrm>
            </p:contentPart>
          </mc:Choice>
          <mc:Fallback xmlns=""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ACA056DD-5793-4501-936A-4443BCDC47E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46294" y="5116053"/>
                  <a:ext cx="21564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133FE46-16AC-45F2-A218-3AFB1E484848}"/>
              </a:ext>
            </a:extLst>
          </p:cNvPr>
          <p:cNvGrpSpPr/>
          <p:nvPr/>
        </p:nvGrpSpPr>
        <p:grpSpPr>
          <a:xfrm>
            <a:off x="8134734" y="4888533"/>
            <a:ext cx="765720" cy="518760"/>
            <a:chOff x="8134734" y="4888533"/>
            <a:chExt cx="76572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Рукописный ввод 75">
                  <a:extLst>
                    <a:ext uri="{FF2B5EF4-FFF2-40B4-BE49-F238E27FC236}">
                      <a16:creationId xmlns:a16="http://schemas.microsoft.com/office/drawing/2014/main" id="{16051BD6-8F93-4452-BBEA-A1C62751569F}"/>
                    </a:ext>
                  </a:extLst>
                </p14:cNvPr>
                <p14:cNvContentPartPr/>
                <p14:nvPr/>
              </p14:nvContentPartPr>
              <p14:xfrm>
                <a:off x="8134734" y="4936053"/>
                <a:ext cx="221760" cy="31284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16051BD6-8F93-4452-BBEA-A1C6275156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16734" y="4918053"/>
                  <a:ext cx="2574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Рукописный ввод 76">
                  <a:extLst>
                    <a:ext uri="{FF2B5EF4-FFF2-40B4-BE49-F238E27FC236}">
                      <a16:creationId xmlns:a16="http://schemas.microsoft.com/office/drawing/2014/main" id="{521E6FCF-206C-46D7-AF63-5D5783C6FDDD}"/>
                    </a:ext>
                  </a:extLst>
                </p14:cNvPr>
                <p14:cNvContentPartPr/>
                <p14:nvPr/>
              </p14:nvContentPartPr>
              <p14:xfrm>
                <a:off x="8437854" y="4942173"/>
                <a:ext cx="77040" cy="31932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521E6FCF-206C-46D7-AF63-5D5783C6FD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20214" y="4924533"/>
                  <a:ext cx="1126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Рукописный ввод 77">
                  <a:extLst>
                    <a:ext uri="{FF2B5EF4-FFF2-40B4-BE49-F238E27FC236}">
                      <a16:creationId xmlns:a16="http://schemas.microsoft.com/office/drawing/2014/main" id="{CCED6763-F0E3-4E63-9A03-22E04F51582D}"/>
                    </a:ext>
                  </a:extLst>
                </p14:cNvPr>
                <p14:cNvContentPartPr/>
                <p14:nvPr/>
              </p14:nvContentPartPr>
              <p14:xfrm>
                <a:off x="8611014" y="5050533"/>
                <a:ext cx="158760" cy="16236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CCED6763-F0E3-4E63-9A03-22E04F51582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93014" y="5032893"/>
                  <a:ext cx="1944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Рукописный ввод 78">
                  <a:extLst>
                    <a:ext uri="{FF2B5EF4-FFF2-40B4-BE49-F238E27FC236}">
                      <a16:creationId xmlns:a16="http://schemas.microsoft.com/office/drawing/2014/main" id="{8F4EB86C-F47B-4A54-A394-2DF4EC35392E}"/>
                    </a:ext>
                  </a:extLst>
                </p14:cNvPr>
                <p14:cNvContentPartPr/>
                <p14:nvPr/>
              </p14:nvContentPartPr>
              <p14:xfrm>
                <a:off x="8581494" y="4906533"/>
                <a:ext cx="196200" cy="500760"/>
              </p14:xfrm>
            </p:contentPart>
          </mc:Choice>
          <mc:Fallback xmlns="">
            <p:pic>
              <p:nvPicPr>
                <p:cNvPr id="79" name="Рукописный ввод 78">
                  <a:extLst>
                    <a:ext uri="{FF2B5EF4-FFF2-40B4-BE49-F238E27FC236}">
                      <a16:creationId xmlns:a16="http://schemas.microsoft.com/office/drawing/2014/main" id="{8F4EB86C-F47B-4A54-A394-2DF4EC35392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63854" y="4888893"/>
                  <a:ext cx="23184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0" name="Рукописный ввод 79">
                  <a:extLst>
                    <a:ext uri="{FF2B5EF4-FFF2-40B4-BE49-F238E27FC236}">
                      <a16:creationId xmlns:a16="http://schemas.microsoft.com/office/drawing/2014/main" id="{D7DD8417-4E6E-47FC-A880-8747C5F7D00A}"/>
                    </a:ext>
                  </a:extLst>
                </p14:cNvPr>
                <p14:cNvContentPartPr/>
                <p14:nvPr/>
              </p14:nvContentPartPr>
              <p14:xfrm>
                <a:off x="8761134" y="4888533"/>
                <a:ext cx="139320" cy="447120"/>
              </p14:xfrm>
            </p:contentPart>
          </mc:Choice>
          <mc:Fallback xmlns="">
            <p:pic>
              <p:nvPicPr>
                <p:cNvPr id="80" name="Рукописный ввод 79">
                  <a:extLst>
                    <a:ext uri="{FF2B5EF4-FFF2-40B4-BE49-F238E27FC236}">
                      <a16:creationId xmlns:a16="http://schemas.microsoft.com/office/drawing/2014/main" id="{D7DD8417-4E6E-47FC-A880-8747C5F7D00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743494" y="4870893"/>
                  <a:ext cx="174960" cy="48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0EC0A3E8-6FE0-4478-BAB0-50216BD1E97B}"/>
              </a:ext>
            </a:extLst>
          </p:cNvPr>
          <p:cNvGrpSpPr/>
          <p:nvPr/>
        </p:nvGrpSpPr>
        <p:grpSpPr>
          <a:xfrm>
            <a:off x="9123294" y="4884213"/>
            <a:ext cx="571320" cy="421200"/>
            <a:chOff x="9123294" y="4884213"/>
            <a:chExt cx="5713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1" name="Рукописный ввод 80">
                  <a:extLst>
                    <a:ext uri="{FF2B5EF4-FFF2-40B4-BE49-F238E27FC236}">
                      <a16:creationId xmlns:a16="http://schemas.microsoft.com/office/drawing/2014/main" id="{73E59B97-89E6-41C8-9B51-0432BF120582}"/>
                    </a:ext>
                  </a:extLst>
                </p14:cNvPr>
                <p14:cNvContentPartPr/>
                <p14:nvPr/>
              </p14:nvContentPartPr>
              <p14:xfrm>
                <a:off x="9161814" y="4985373"/>
                <a:ext cx="15120" cy="195120"/>
              </p14:xfrm>
            </p:contentPart>
          </mc:Choice>
          <mc:Fallback xmlns=""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73E59B97-89E6-41C8-9B51-0432BF1205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44174" y="4967733"/>
                  <a:ext cx="507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Рукописный ввод 81">
                  <a:extLst>
                    <a:ext uri="{FF2B5EF4-FFF2-40B4-BE49-F238E27FC236}">
                      <a16:creationId xmlns:a16="http://schemas.microsoft.com/office/drawing/2014/main" id="{35782082-AEA1-4C96-A1EF-0704B79BF8CC}"/>
                    </a:ext>
                  </a:extLst>
                </p14:cNvPr>
                <p14:cNvContentPartPr/>
                <p14:nvPr/>
              </p14:nvContentPartPr>
              <p14:xfrm>
                <a:off x="9123294" y="5091933"/>
                <a:ext cx="198000" cy="3168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35782082-AEA1-4C96-A1EF-0704B79BF8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05654" y="5074293"/>
                  <a:ext cx="233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Рукописный ввод 82">
                  <a:extLst>
                    <a:ext uri="{FF2B5EF4-FFF2-40B4-BE49-F238E27FC236}">
                      <a16:creationId xmlns:a16="http://schemas.microsoft.com/office/drawing/2014/main" id="{AF6E72EF-CFD5-48A8-8BAC-A3E6A19136EE}"/>
                    </a:ext>
                  </a:extLst>
                </p14:cNvPr>
                <p14:cNvContentPartPr/>
                <p14:nvPr/>
              </p14:nvContentPartPr>
              <p14:xfrm>
                <a:off x="9398694" y="4884213"/>
                <a:ext cx="266760" cy="375840"/>
              </p14:xfrm>
            </p:contentPart>
          </mc:Choice>
          <mc:Fallback xmlns="">
            <p:pic>
              <p:nvPicPr>
                <p:cNvPr id="83" name="Рукописный ввод 82">
                  <a:extLst>
                    <a:ext uri="{FF2B5EF4-FFF2-40B4-BE49-F238E27FC236}">
                      <a16:creationId xmlns:a16="http://schemas.microsoft.com/office/drawing/2014/main" id="{AF6E72EF-CFD5-48A8-8BAC-A3E6A19136E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81054" y="4866573"/>
                  <a:ext cx="3024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CCA1068A-962D-41AE-818A-E9F3A3A66AB5}"/>
                    </a:ext>
                  </a:extLst>
                </p14:cNvPr>
                <p14:cNvContentPartPr/>
                <p14:nvPr/>
              </p14:nvContentPartPr>
              <p14:xfrm>
                <a:off x="9611454" y="5221533"/>
                <a:ext cx="83160" cy="8388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CCA1068A-962D-41AE-818A-E9F3A3A66A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93814" y="5203893"/>
                  <a:ext cx="118800" cy="11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596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2CFF3A5C-6F47-42FD-A482-8D92E8A9CBDB}"/>
                  </a:ext>
                </a:extLst>
              </p14:cNvPr>
              <p14:cNvContentPartPr/>
              <p14:nvPr/>
            </p14:nvContentPartPr>
            <p14:xfrm>
              <a:off x="1377174" y="1655556"/>
              <a:ext cx="293040" cy="36324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2CFF3A5C-6F47-42FD-A482-8D92E8A9CB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9534" y="1637556"/>
                <a:ext cx="32868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78AA38B-301F-4F62-8D1F-BAF7B663FD1F}"/>
              </a:ext>
            </a:extLst>
          </p:cNvPr>
          <p:cNvGrpSpPr/>
          <p:nvPr/>
        </p:nvGrpSpPr>
        <p:grpSpPr>
          <a:xfrm>
            <a:off x="1824654" y="1775796"/>
            <a:ext cx="284400" cy="108000"/>
            <a:chOff x="2463294" y="2079453"/>
            <a:chExt cx="28440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B6378F6D-4661-4B09-A136-A3F8DBFFAB83}"/>
                    </a:ext>
                  </a:extLst>
                </p14:cNvPr>
                <p14:cNvContentPartPr/>
                <p14:nvPr/>
              </p14:nvContentPartPr>
              <p14:xfrm>
                <a:off x="2463294" y="2079453"/>
                <a:ext cx="198000" cy="29880"/>
              </p14:xfrm>
            </p:contentPart>
          </mc:Choice>
          <mc:Fallback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B6378F6D-4661-4B09-A136-A3F8DBFFAB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45654" y="2061813"/>
                  <a:ext cx="233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663EA901-DA82-43BC-9B37-33F302E9E8BF}"/>
                    </a:ext>
                  </a:extLst>
                </p14:cNvPr>
                <p14:cNvContentPartPr/>
                <p14:nvPr/>
              </p14:nvContentPartPr>
              <p14:xfrm>
                <a:off x="2556534" y="2151093"/>
                <a:ext cx="191160" cy="36360"/>
              </p14:xfrm>
            </p:contentPart>
          </mc:Choice>
          <mc:Fallback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663EA901-DA82-43BC-9B37-33F302E9E8B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38534" y="2133093"/>
                  <a:ext cx="2268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843D85E8-31EF-4276-AE89-29115D2902D2}"/>
                  </a:ext>
                </a:extLst>
              </p14:cNvPr>
              <p14:cNvContentPartPr/>
              <p14:nvPr/>
            </p14:nvContentPartPr>
            <p14:xfrm>
              <a:off x="2443494" y="1745196"/>
              <a:ext cx="136080" cy="1764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843D85E8-31EF-4276-AE89-29115D2902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25854" y="1727196"/>
                <a:ext cx="17172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FA833B6-1801-4180-B295-542B498A1146}"/>
              </a:ext>
            </a:extLst>
          </p:cNvPr>
          <p:cNvGrpSpPr/>
          <p:nvPr/>
        </p:nvGrpSpPr>
        <p:grpSpPr>
          <a:xfrm>
            <a:off x="2781894" y="1346676"/>
            <a:ext cx="577440" cy="621360"/>
            <a:chOff x="3420534" y="1650333"/>
            <a:chExt cx="577440" cy="62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448A7B0E-6FB7-497D-9521-A0C5DCA46776}"/>
                    </a:ext>
                  </a:extLst>
                </p14:cNvPr>
                <p14:cNvContentPartPr/>
                <p14:nvPr/>
              </p14:nvContentPartPr>
              <p14:xfrm>
                <a:off x="3420534" y="1778853"/>
                <a:ext cx="313560" cy="27720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448A7B0E-6FB7-497D-9521-A0C5DCA467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02894" y="1760853"/>
                  <a:ext cx="3492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1FCDCB29-6346-41CE-881D-A0410BA1C64D}"/>
                    </a:ext>
                  </a:extLst>
                </p14:cNvPr>
                <p14:cNvContentPartPr/>
                <p14:nvPr/>
              </p14:nvContentPartPr>
              <p14:xfrm>
                <a:off x="3770094" y="2001333"/>
                <a:ext cx="46800" cy="270360"/>
              </p14:xfrm>
            </p:contentPart>
          </mc:Choice>
          <mc:Fallback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1FCDCB29-6346-41CE-881D-A0410BA1C6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52094" y="1983333"/>
                  <a:ext cx="82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576757F6-034B-417E-B5F7-8397364DD67E}"/>
                    </a:ext>
                  </a:extLst>
                </p14:cNvPr>
                <p14:cNvContentPartPr/>
                <p14:nvPr/>
              </p14:nvContentPartPr>
              <p14:xfrm>
                <a:off x="3798174" y="2002773"/>
                <a:ext cx="67680" cy="109800"/>
              </p14:xfrm>
            </p:contentPart>
          </mc:Choice>
          <mc:Fallback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576757F6-034B-417E-B5F7-8397364DD6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80534" y="1985133"/>
                  <a:ext cx="103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0B0BC336-A4BD-4615-A2DB-244835B97E12}"/>
                    </a:ext>
                  </a:extLst>
                </p14:cNvPr>
                <p14:cNvContentPartPr/>
                <p14:nvPr/>
              </p14:nvContentPartPr>
              <p14:xfrm>
                <a:off x="3939654" y="1992333"/>
                <a:ext cx="58320" cy="142200"/>
              </p14:xfrm>
            </p:contentPart>
          </mc:Choice>
          <mc:Fallback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0B0BC336-A4BD-4615-A2DB-244835B97E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21654" y="1974333"/>
                  <a:ext cx="93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83388580-4530-4138-92F6-EEFA0B47DCC5}"/>
                    </a:ext>
                  </a:extLst>
                </p14:cNvPr>
                <p14:cNvContentPartPr/>
                <p14:nvPr/>
              </p14:nvContentPartPr>
              <p14:xfrm>
                <a:off x="3807534" y="1650333"/>
                <a:ext cx="110880" cy="135720"/>
              </p14:xfrm>
            </p:contentPart>
          </mc:Choice>
          <mc:Fallback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83388580-4530-4138-92F6-EEFA0B47DC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89894" y="1632333"/>
                  <a:ext cx="146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E11FC09F-A463-4AEB-B6AB-00F5173E8255}"/>
                    </a:ext>
                  </a:extLst>
                </p14:cNvPr>
                <p14:cNvContentPartPr/>
                <p14:nvPr/>
              </p14:nvContentPartPr>
              <p14:xfrm>
                <a:off x="3454014" y="2173053"/>
                <a:ext cx="507240" cy="85320"/>
              </p14:xfrm>
            </p:contentPart>
          </mc:Choice>
          <mc:Fallback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E11FC09F-A463-4AEB-B6AB-00F5173E825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36374" y="2155053"/>
                  <a:ext cx="5428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B5340E9-76C0-4DD2-BA57-D95EAC11EB76}"/>
              </a:ext>
            </a:extLst>
          </p:cNvPr>
          <p:cNvGrpSpPr/>
          <p:nvPr/>
        </p:nvGrpSpPr>
        <p:grpSpPr>
          <a:xfrm>
            <a:off x="2861454" y="2105556"/>
            <a:ext cx="514080" cy="264960"/>
            <a:chOff x="3500094" y="2409213"/>
            <a:chExt cx="51408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E9534C42-949C-4762-8E64-CC402200D5DD}"/>
                    </a:ext>
                  </a:extLst>
                </p14:cNvPr>
                <p14:cNvContentPartPr/>
                <p14:nvPr/>
              </p14:nvContentPartPr>
              <p14:xfrm>
                <a:off x="3500094" y="2420733"/>
                <a:ext cx="23040" cy="210240"/>
              </p14:xfrm>
            </p:contentPart>
          </mc:Choice>
          <mc:Fallback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E9534C42-949C-4762-8E64-CC402200D5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82454" y="2402733"/>
                  <a:ext cx="58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CB9A657A-E91D-4725-BF58-27A45EBED38B}"/>
                    </a:ext>
                  </a:extLst>
                </p14:cNvPr>
                <p14:cNvContentPartPr/>
                <p14:nvPr/>
              </p14:nvContentPartPr>
              <p14:xfrm>
                <a:off x="3619254" y="2409213"/>
                <a:ext cx="105120" cy="240120"/>
              </p14:xfrm>
            </p:contentPart>
          </mc:Choice>
          <mc:Fallback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CB9A657A-E91D-4725-BF58-27A45EBED3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01254" y="2391213"/>
                  <a:ext cx="140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439D4B77-9F3A-4F0B-B1E3-65DA5873476F}"/>
                    </a:ext>
                  </a:extLst>
                </p14:cNvPr>
                <p14:cNvContentPartPr/>
                <p14:nvPr/>
              </p14:nvContentPartPr>
              <p14:xfrm>
                <a:off x="3834174" y="2457093"/>
                <a:ext cx="61920" cy="217080"/>
              </p14:xfrm>
            </p:contentPart>
          </mc:Choice>
          <mc:Fallback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439D4B77-9F3A-4F0B-B1E3-65DA587347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16534" y="2439453"/>
                  <a:ext cx="975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DAB07669-8BB1-4925-B86F-11557271FF21}"/>
                    </a:ext>
                  </a:extLst>
                </p14:cNvPr>
                <p14:cNvContentPartPr/>
                <p14:nvPr/>
              </p14:nvContentPartPr>
              <p14:xfrm>
                <a:off x="3905454" y="2485173"/>
                <a:ext cx="42120" cy="178560"/>
              </p14:xfrm>
            </p:contentPart>
          </mc:Choice>
          <mc:Fallback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DAB07669-8BB1-4925-B86F-11557271FF2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87454" y="2467173"/>
                  <a:ext cx="77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EEACEA15-EC35-4B70-A917-0185B36160C7}"/>
                    </a:ext>
                  </a:extLst>
                </p14:cNvPr>
                <p14:cNvContentPartPr/>
                <p14:nvPr/>
              </p14:nvContentPartPr>
              <p14:xfrm>
                <a:off x="3788094" y="2448093"/>
                <a:ext cx="226080" cy="81360"/>
              </p14:xfrm>
            </p:contentPart>
          </mc:Choice>
          <mc:Fallback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EEACEA15-EC35-4B70-A917-0185B36160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70094" y="2430453"/>
                  <a:ext cx="26172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161D6B22-F79D-4A96-83F7-9C8DEC5D1B57}"/>
                  </a:ext>
                </a:extLst>
              </p14:cNvPr>
              <p14:cNvContentPartPr/>
              <p14:nvPr/>
            </p14:nvContentPartPr>
            <p14:xfrm>
              <a:off x="3619614" y="1338396"/>
              <a:ext cx="349920" cy="758880"/>
            </p14:xfrm>
          </p:contentPart>
        </mc:Choice>
        <mc:Fallback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161D6B22-F79D-4A96-83F7-9C8DEC5D1B5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01974" y="1320396"/>
                <a:ext cx="385560" cy="79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2B704A0-8E15-45CC-9BDF-1175E8E7C86F}"/>
              </a:ext>
            </a:extLst>
          </p:cNvPr>
          <p:cNvGrpSpPr/>
          <p:nvPr/>
        </p:nvGrpSpPr>
        <p:grpSpPr>
          <a:xfrm>
            <a:off x="4048734" y="1530636"/>
            <a:ext cx="630000" cy="698760"/>
            <a:chOff x="4687374" y="1834293"/>
            <a:chExt cx="630000" cy="69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97E6AEE5-8CC2-41E6-8C17-4569898D902B}"/>
                    </a:ext>
                  </a:extLst>
                </p14:cNvPr>
                <p14:cNvContentPartPr/>
                <p14:nvPr/>
              </p14:nvContentPartPr>
              <p14:xfrm>
                <a:off x="4687374" y="1834293"/>
                <a:ext cx="630000" cy="340200"/>
              </p14:xfrm>
            </p:contentPart>
          </mc:Choice>
          <mc:Fallback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97E6AEE5-8CC2-41E6-8C17-4569898D90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69374" y="1816293"/>
                  <a:ext cx="6656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4D03DE3C-613D-4B1F-A979-7956BB820158}"/>
                    </a:ext>
                  </a:extLst>
                </p14:cNvPr>
                <p14:cNvContentPartPr/>
                <p14:nvPr/>
              </p14:nvContentPartPr>
              <p14:xfrm>
                <a:off x="4852974" y="2018613"/>
                <a:ext cx="134280" cy="19800"/>
              </p14:xfrm>
            </p:contentPart>
          </mc:Choice>
          <mc:Fallback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4D03DE3C-613D-4B1F-A979-7956BB8201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35334" y="2000973"/>
                  <a:ext cx="169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9E5CD81F-6FCA-4AE9-BE05-30E282DD014D}"/>
                    </a:ext>
                  </a:extLst>
                </p14:cNvPr>
                <p14:cNvContentPartPr/>
                <p14:nvPr/>
              </p14:nvContentPartPr>
              <p14:xfrm>
                <a:off x="5036934" y="1984773"/>
                <a:ext cx="147240" cy="127800"/>
              </p14:xfrm>
            </p:contentPart>
          </mc:Choice>
          <mc:Fallback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9E5CD81F-6FCA-4AE9-BE05-30E282DD01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18934" y="1966773"/>
                  <a:ext cx="182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FFF09CF6-B0E9-4ABA-82A4-CEF67A4AA35A}"/>
                    </a:ext>
                  </a:extLst>
                </p14:cNvPr>
                <p14:cNvContentPartPr/>
                <p14:nvPr/>
              </p14:nvContentPartPr>
              <p14:xfrm>
                <a:off x="5044854" y="2021493"/>
                <a:ext cx="158760" cy="511560"/>
              </p14:xfrm>
            </p:contentPart>
          </mc:Choice>
          <mc:Fallback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FFF09CF6-B0E9-4ABA-82A4-CEF67A4AA35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27214" y="2003853"/>
                  <a:ext cx="194400" cy="54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A833AB7-4BAA-4546-BB4F-D3E2D8D763FE}"/>
              </a:ext>
            </a:extLst>
          </p:cNvPr>
          <p:cNvGrpSpPr/>
          <p:nvPr/>
        </p:nvGrpSpPr>
        <p:grpSpPr>
          <a:xfrm>
            <a:off x="4794294" y="1424796"/>
            <a:ext cx="601560" cy="472680"/>
            <a:chOff x="5432934" y="1728453"/>
            <a:chExt cx="601560" cy="4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273053FF-CA04-4BC3-94E9-B0EAD9D72070}"/>
                    </a:ext>
                  </a:extLst>
                </p14:cNvPr>
                <p14:cNvContentPartPr/>
                <p14:nvPr/>
              </p14:nvContentPartPr>
              <p14:xfrm>
                <a:off x="5432934" y="1728453"/>
                <a:ext cx="204120" cy="369720"/>
              </p14:xfrm>
            </p:contentPart>
          </mc:Choice>
          <mc:Fallback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273053FF-CA04-4BC3-94E9-B0EAD9D720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14934" y="1710453"/>
                  <a:ext cx="2397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67C0CF23-A4D7-417F-9CDA-31D42B93B881}"/>
                    </a:ext>
                  </a:extLst>
                </p14:cNvPr>
                <p14:cNvContentPartPr/>
                <p14:nvPr/>
              </p14:nvContentPartPr>
              <p14:xfrm>
                <a:off x="5788974" y="1780653"/>
                <a:ext cx="69480" cy="194040"/>
              </p14:xfrm>
            </p:contentPart>
          </mc:Choice>
          <mc:Fallback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67C0CF23-A4D7-417F-9CDA-31D42B93B88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70974" y="1762653"/>
                  <a:ext cx="105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F984C04C-929F-446D-87C9-AA4AA8392649}"/>
                    </a:ext>
                  </a:extLst>
                </p14:cNvPr>
                <p14:cNvContentPartPr/>
                <p14:nvPr/>
              </p14:nvContentPartPr>
              <p14:xfrm>
                <a:off x="5874654" y="1880373"/>
                <a:ext cx="159840" cy="320760"/>
              </p14:xfrm>
            </p:contentPart>
          </mc:Choice>
          <mc:Fallback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F984C04C-929F-446D-87C9-AA4AA839264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57014" y="1862373"/>
                  <a:ext cx="19548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7D5252D9-A735-4EA3-A67C-48AF9F70E4C1}"/>
                    </a:ext>
                  </a:extLst>
                </p14:cNvPr>
                <p14:cNvContentPartPr/>
                <p14:nvPr/>
              </p14:nvContentPartPr>
              <p14:xfrm>
                <a:off x="5881134" y="1972893"/>
                <a:ext cx="149760" cy="192600"/>
              </p14:xfrm>
            </p:contentPart>
          </mc:Choice>
          <mc:Fallback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7D5252D9-A735-4EA3-A67C-48AF9F70E4C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63134" y="1954893"/>
                  <a:ext cx="18540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8A09FA7-EEA1-41F9-91FE-EE9FC9A846C4}"/>
              </a:ext>
            </a:extLst>
          </p:cNvPr>
          <p:cNvGrpSpPr/>
          <p:nvPr/>
        </p:nvGrpSpPr>
        <p:grpSpPr>
          <a:xfrm>
            <a:off x="5718774" y="1439196"/>
            <a:ext cx="673560" cy="514080"/>
            <a:chOff x="6357414" y="1742853"/>
            <a:chExt cx="67356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F8B139AA-FEB6-441E-B802-AC02D8E8B67B}"/>
                    </a:ext>
                  </a:extLst>
                </p14:cNvPr>
                <p14:cNvContentPartPr/>
                <p14:nvPr/>
              </p14:nvContentPartPr>
              <p14:xfrm>
                <a:off x="6357414" y="1743573"/>
                <a:ext cx="151920" cy="468360"/>
              </p14:xfrm>
            </p:contentPart>
          </mc:Choice>
          <mc:Fallback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F8B139AA-FEB6-441E-B802-AC02D8E8B67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39774" y="1725933"/>
                  <a:ext cx="1875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2C31C531-7699-4643-95DC-B9D99AB8862E}"/>
                    </a:ext>
                  </a:extLst>
                </p14:cNvPr>
                <p14:cNvContentPartPr/>
                <p14:nvPr/>
              </p14:nvContentPartPr>
              <p14:xfrm>
                <a:off x="6370014" y="1954173"/>
                <a:ext cx="141840" cy="22680"/>
              </p14:xfrm>
            </p:contentPart>
          </mc:Choice>
          <mc:Fallback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2C31C531-7699-4643-95DC-B9D99AB8862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52374" y="1936173"/>
                  <a:ext cx="177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64C90F75-E9F5-4215-9791-095AB7B80211}"/>
                    </a:ext>
                  </a:extLst>
                </p14:cNvPr>
                <p14:cNvContentPartPr/>
                <p14:nvPr/>
              </p14:nvContentPartPr>
              <p14:xfrm>
                <a:off x="6611574" y="1742853"/>
                <a:ext cx="120960" cy="430920"/>
              </p14:xfrm>
            </p:contentPart>
          </mc:Choice>
          <mc:Fallback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64C90F75-E9F5-4215-9791-095AB7B802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93934" y="1725213"/>
                  <a:ext cx="1566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C089CF0D-6BAB-483D-9531-CE64B13A0C13}"/>
                    </a:ext>
                  </a:extLst>
                </p14:cNvPr>
                <p14:cNvContentPartPr/>
                <p14:nvPr/>
              </p14:nvContentPartPr>
              <p14:xfrm>
                <a:off x="6773934" y="1837173"/>
                <a:ext cx="42840" cy="267120"/>
              </p14:xfrm>
            </p:contentPart>
          </mc:Choice>
          <mc:Fallback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C089CF0D-6BAB-483D-9531-CE64B13A0C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55934" y="1819173"/>
                  <a:ext cx="784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E6BC2E57-38B4-42FF-84F7-D2DF15FDDF40}"/>
                    </a:ext>
                  </a:extLst>
                </p14:cNvPr>
                <p14:cNvContentPartPr/>
                <p14:nvPr/>
              </p14:nvContentPartPr>
              <p14:xfrm>
                <a:off x="6795894" y="1814853"/>
                <a:ext cx="138600" cy="271440"/>
              </p14:xfrm>
            </p:contentPart>
          </mc:Choice>
          <mc:Fallback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E6BC2E57-38B4-42FF-84F7-D2DF15FDDF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78254" y="1796853"/>
                  <a:ext cx="1742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6A453ACF-D661-4968-A29A-61BFC56CCD86}"/>
                    </a:ext>
                  </a:extLst>
                </p14:cNvPr>
                <p14:cNvContentPartPr/>
                <p14:nvPr/>
              </p14:nvContentPartPr>
              <p14:xfrm>
                <a:off x="6910374" y="1752933"/>
                <a:ext cx="120600" cy="504000"/>
              </p14:xfrm>
            </p:contentPart>
          </mc:Choice>
          <mc:Fallback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6A453ACF-D661-4968-A29A-61BFC56CCD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92734" y="1734933"/>
                  <a:ext cx="156240" cy="53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8" name="Рукописный ввод 47">
                <a:extLst>
                  <a:ext uri="{FF2B5EF4-FFF2-40B4-BE49-F238E27FC236}">
                    <a16:creationId xmlns:a16="http://schemas.microsoft.com/office/drawing/2014/main" id="{D693A77B-B14D-45F6-92C1-FF7278EE8867}"/>
                  </a:ext>
                </a:extLst>
              </p14:cNvPr>
              <p14:cNvContentPartPr/>
              <p14:nvPr/>
            </p14:nvContentPartPr>
            <p14:xfrm>
              <a:off x="6835854" y="1625316"/>
              <a:ext cx="360" cy="360"/>
            </p14:xfrm>
          </p:contentPart>
        </mc:Choice>
        <mc:Fallback>
          <p:pic>
            <p:nvPicPr>
              <p:cNvPr id="48" name="Рукописный ввод 47">
                <a:extLst>
                  <a:ext uri="{FF2B5EF4-FFF2-40B4-BE49-F238E27FC236}">
                    <a16:creationId xmlns:a16="http://schemas.microsoft.com/office/drawing/2014/main" id="{D693A77B-B14D-45F6-92C1-FF7278EE886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18214" y="160767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9" name="Рукописный ввод 48">
                <a:extLst>
                  <a:ext uri="{FF2B5EF4-FFF2-40B4-BE49-F238E27FC236}">
                    <a16:creationId xmlns:a16="http://schemas.microsoft.com/office/drawing/2014/main" id="{034A501D-DFD4-43AA-A544-2C47DD0C326A}"/>
                  </a:ext>
                </a:extLst>
              </p14:cNvPr>
              <p14:cNvContentPartPr/>
              <p14:nvPr/>
            </p14:nvContentPartPr>
            <p14:xfrm>
              <a:off x="6709494" y="1900716"/>
              <a:ext cx="147960" cy="261720"/>
            </p14:xfrm>
          </p:contentPart>
        </mc:Choice>
        <mc:Fallback>
          <p:pic>
            <p:nvPicPr>
              <p:cNvPr id="49" name="Рукописный ввод 48">
                <a:extLst>
                  <a:ext uri="{FF2B5EF4-FFF2-40B4-BE49-F238E27FC236}">
                    <a16:creationId xmlns:a16="http://schemas.microsoft.com/office/drawing/2014/main" id="{034A501D-DFD4-43AA-A544-2C47DD0C326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91854" y="1882716"/>
                <a:ext cx="18360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F434D301-9B01-4147-8E88-909E90112026}"/>
              </a:ext>
            </a:extLst>
          </p:cNvPr>
          <p:cNvGrpSpPr/>
          <p:nvPr/>
        </p:nvGrpSpPr>
        <p:grpSpPr>
          <a:xfrm>
            <a:off x="7708494" y="1422636"/>
            <a:ext cx="848520" cy="352080"/>
            <a:chOff x="8347134" y="1726293"/>
            <a:chExt cx="84852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54BD6750-4CF8-4509-AE4E-B120971FA0D4}"/>
                    </a:ext>
                  </a:extLst>
                </p14:cNvPr>
                <p14:cNvContentPartPr/>
                <p14:nvPr/>
              </p14:nvContentPartPr>
              <p14:xfrm>
                <a:off x="8347134" y="1726293"/>
                <a:ext cx="144360" cy="347760"/>
              </p14:xfrm>
            </p:contentPart>
          </mc:Choice>
          <mc:Fallback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54BD6750-4CF8-4509-AE4E-B120971FA0D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29494" y="1708293"/>
                  <a:ext cx="1800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D19934B6-CED0-4E57-B632-B4F7AD248A7A}"/>
                    </a:ext>
                  </a:extLst>
                </p14:cNvPr>
                <p14:cNvContentPartPr/>
                <p14:nvPr/>
              </p14:nvContentPartPr>
              <p14:xfrm>
                <a:off x="8362974" y="1909533"/>
                <a:ext cx="102960" cy="15840"/>
              </p14:xfrm>
            </p:contentPart>
          </mc:Choice>
          <mc:Fallback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D19934B6-CED0-4E57-B632-B4F7AD248A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44974" y="1891533"/>
                  <a:ext cx="138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D6573605-C3AD-4442-AC7D-B10C2DEBA5FE}"/>
                    </a:ext>
                  </a:extLst>
                </p14:cNvPr>
                <p14:cNvContentPartPr/>
                <p14:nvPr/>
              </p14:nvContentPartPr>
              <p14:xfrm>
                <a:off x="8571774" y="1751853"/>
                <a:ext cx="82800" cy="326520"/>
              </p14:xfrm>
            </p:contentPart>
          </mc:Choice>
          <mc:Fallback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D6573605-C3AD-4442-AC7D-B10C2DEBA5F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53774" y="1734213"/>
                  <a:ext cx="1184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6FD9C95E-B723-4EE1-A5CA-EE2266560D2D}"/>
                    </a:ext>
                  </a:extLst>
                </p14:cNvPr>
                <p14:cNvContentPartPr/>
                <p14:nvPr/>
              </p14:nvContentPartPr>
              <p14:xfrm>
                <a:off x="8713614" y="1806213"/>
                <a:ext cx="24480" cy="234720"/>
              </p14:xfrm>
            </p:contentPart>
          </mc:Choice>
          <mc:Fallback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6FD9C95E-B723-4EE1-A5CA-EE2266560D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95974" y="1788573"/>
                  <a:ext cx="60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C30B1D14-CBA8-4C79-A69B-BE2A3BE58292}"/>
                    </a:ext>
                  </a:extLst>
                </p14:cNvPr>
                <p14:cNvContentPartPr/>
                <p14:nvPr/>
              </p14:nvContentPartPr>
              <p14:xfrm>
                <a:off x="8702454" y="1797213"/>
                <a:ext cx="144000" cy="224640"/>
              </p14:xfrm>
            </p:contentPart>
          </mc:Choice>
          <mc:Fallback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C30B1D14-CBA8-4C79-A69B-BE2A3BE582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84814" y="1779573"/>
                  <a:ext cx="179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CE529B7F-6083-4EA9-AB0A-263699F39A84}"/>
                    </a:ext>
                  </a:extLst>
                </p14:cNvPr>
                <p14:cNvContentPartPr/>
                <p14:nvPr/>
              </p14:nvContentPartPr>
              <p14:xfrm>
                <a:off x="8890374" y="1740693"/>
                <a:ext cx="70920" cy="317520"/>
              </p14:xfrm>
            </p:contentPart>
          </mc:Choice>
          <mc:Fallback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CE529B7F-6083-4EA9-AB0A-263699F39A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72734" y="1723053"/>
                  <a:ext cx="1065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CE196767-F0AF-4679-9660-27BA00C7F10B}"/>
                    </a:ext>
                  </a:extLst>
                </p14:cNvPr>
                <p14:cNvContentPartPr/>
                <p14:nvPr/>
              </p14:nvContentPartPr>
              <p14:xfrm>
                <a:off x="9113214" y="1844733"/>
                <a:ext cx="73080" cy="14400"/>
              </p14:xfrm>
            </p:contentPart>
          </mc:Choice>
          <mc:Fallback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CE196767-F0AF-4679-9660-27BA00C7F1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95214" y="1826733"/>
                  <a:ext cx="1087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874BA4B8-59C9-44E5-9FA7-A719ABFFA210}"/>
                    </a:ext>
                  </a:extLst>
                </p14:cNvPr>
                <p14:cNvContentPartPr/>
                <p14:nvPr/>
              </p14:nvContentPartPr>
              <p14:xfrm>
                <a:off x="9134454" y="1918533"/>
                <a:ext cx="61200" cy="12240"/>
              </p14:xfrm>
            </p:contentPart>
          </mc:Choice>
          <mc:Fallback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874BA4B8-59C9-44E5-9FA7-A719ABFFA21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16454" y="1900533"/>
                  <a:ext cx="9684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43B0875-E060-45F5-8A5C-48197846F4A8}"/>
              </a:ext>
            </a:extLst>
          </p:cNvPr>
          <p:cNvGrpSpPr/>
          <p:nvPr/>
        </p:nvGrpSpPr>
        <p:grpSpPr>
          <a:xfrm>
            <a:off x="8781654" y="1425156"/>
            <a:ext cx="435240" cy="304200"/>
            <a:chOff x="9420294" y="1728813"/>
            <a:chExt cx="43524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889CC3EF-5D02-4065-885F-FE19EB1AA625}"/>
                    </a:ext>
                  </a:extLst>
                </p14:cNvPr>
                <p14:cNvContentPartPr/>
                <p14:nvPr/>
              </p14:nvContentPartPr>
              <p14:xfrm>
                <a:off x="9420294" y="1751133"/>
                <a:ext cx="26640" cy="277920"/>
              </p14:xfrm>
            </p:contentPart>
          </mc:Choice>
          <mc:Fallback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889CC3EF-5D02-4065-885F-FE19EB1AA62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02654" y="1733493"/>
                  <a:ext cx="622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CB23310D-98BE-4052-BCC7-A0FB0DF6A5A4}"/>
                    </a:ext>
                  </a:extLst>
                </p14:cNvPr>
                <p14:cNvContentPartPr/>
                <p14:nvPr/>
              </p14:nvContentPartPr>
              <p14:xfrm>
                <a:off x="9444414" y="1728813"/>
                <a:ext cx="178920" cy="304200"/>
              </p14:xfrm>
            </p:contentPart>
          </mc:Choice>
          <mc:Fallback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CB23310D-98BE-4052-BCC7-A0FB0DF6A5A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26414" y="1711173"/>
                  <a:ext cx="2145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FA9B7DBE-CB61-47DD-802B-D9AF33FB8DDD}"/>
                    </a:ext>
                  </a:extLst>
                </p14:cNvPr>
                <p14:cNvContentPartPr/>
                <p14:nvPr/>
              </p14:nvContentPartPr>
              <p14:xfrm>
                <a:off x="9750414" y="1890093"/>
                <a:ext cx="105120" cy="10080"/>
              </p14:xfrm>
            </p:contentPart>
          </mc:Choice>
          <mc:Fallback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FA9B7DBE-CB61-47DD-802B-D9AF33FB8D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32414" y="1872453"/>
                  <a:ext cx="1407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BFB2A32D-9580-49DD-9CA5-FF78AC0DBE8D}"/>
              </a:ext>
            </a:extLst>
          </p:cNvPr>
          <p:cNvGrpSpPr/>
          <p:nvPr/>
        </p:nvGrpSpPr>
        <p:grpSpPr>
          <a:xfrm>
            <a:off x="9565374" y="1167756"/>
            <a:ext cx="287640" cy="362160"/>
            <a:chOff x="10204014" y="1471413"/>
            <a:chExt cx="28764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1F6B5657-7973-43A2-91DA-D7659AFBB98F}"/>
                    </a:ext>
                  </a:extLst>
                </p14:cNvPr>
                <p14:cNvContentPartPr/>
                <p14:nvPr/>
              </p14:nvContentPartPr>
              <p14:xfrm>
                <a:off x="10206894" y="1588413"/>
                <a:ext cx="30240" cy="245160"/>
              </p14:xfrm>
            </p:contentPart>
          </mc:Choice>
          <mc:Fallback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1F6B5657-7973-43A2-91DA-D7659AFBB9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88894" y="1570413"/>
                  <a:ext cx="65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980E3603-7CBA-4091-931B-C8DFBC2E490C}"/>
                    </a:ext>
                  </a:extLst>
                </p14:cNvPr>
                <p14:cNvContentPartPr/>
                <p14:nvPr/>
              </p14:nvContentPartPr>
              <p14:xfrm>
                <a:off x="10204014" y="1574373"/>
                <a:ext cx="141480" cy="230760"/>
              </p14:xfrm>
            </p:contentPart>
          </mc:Choice>
          <mc:Fallback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980E3603-7CBA-4091-931B-C8DFBC2E490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86014" y="1556373"/>
                  <a:ext cx="177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E1605F6B-7349-4026-A2A6-38EE201C0D1F}"/>
                    </a:ext>
                  </a:extLst>
                </p14:cNvPr>
                <p14:cNvContentPartPr/>
                <p14:nvPr/>
              </p14:nvContentPartPr>
              <p14:xfrm>
                <a:off x="10396254" y="1471413"/>
                <a:ext cx="95400" cy="143640"/>
              </p14:xfrm>
            </p:contentPart>
          </mc:Choice>
          <mc:Fallback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E1605F6B-7349-4026-A2A6-38EE201C0D1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78614" y="1453773"/>
                  <a:ext cx="13104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6" name="Рукописный ввод 65">
                <a:extLst>
                  <a:ext uri="{FF2B5EF4-FFF2-40B4-BE49-F238E27FC236}">
                    <a16:creationId xmlns:a16="http://schemas.microsoft.com/office/drawing/2014/main" id="{7EE07BFD-E0CE-4818-9F44-060DF43C2E13}"/>
                  </a:ext>
                </a:extLst>
              </p14:cNvPr>
              <p14:cNvContentPartPr/>
              <p14:nvPr/>
            </p14:nvContentPartPr>
            <p14:xfrm>
              <a:off x="9477894" y="1658796"/>
              <a:ext cx="405360" cy="6840"/>
            </p14:xfrm>
          </p:contentPart>
        </mc:Choice>
        <mc:Fallback>
          <p:pic>
            <p:nvPicPr>
              <p:cNvPr id="66" name="Рукописный ввод 65">
                <a:extLst>
                  <a:ext uri="{FF2B5EF4-FFF2-40B4-BE49-F238E27FC236}">
                    <a16:creationId xmlns:a16="http://schemas.microsoft.com/office/drawing/2014/main" id="{7EE07BFD-E0CE-4818-9F44-060DF43C2E1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459894" y="1640796"/>
                <a:ext cx="44100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A7288F4C-C35F-429B-BBF1-6248C56B33E9}"/>
              </a:ext>
            </a:extLst>
          </p:cNvPr>
          <p:cNvGrpSpPr/>
          <p:nvPr/>
        </p:nvGrpSpPr>
        <p:grpSpPr>
          <a:xfrm>
            <a:off x="9520734" y="1821156"/>
            <a:ext cx="594720" cy="304920"/>
            <a:chOff x="10159374" y="2124813"/>
            <a:chExt cx="59472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79BB26E5-FF05-47CA-888F-A46E31A88D6D}"/>
                    </a:ext>
                  </a:extLst>
                </p14:cNvPr>
                <p14:cNvContentPartPr/>
                <p14:nvPr/>
              </p14:nvContentPartPr>
              <p14:xfrm>
                <a:off x="10159374" y="2171253"/>
                <a:ext cx="124560" cy="235800"/>
              </p14:xfrm>
            </p:contentPart>
          </mc:Choice>
          <mc:Fallback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79BB26E5-FF05-47CA-888F-A46E31A88D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41374" y="2153253"/>
                  <a:ext cx="160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7451384C-A24A-4B7E-A69E-6707B5A28975}"/>
                    </a:ext>
                  </a:extLst>
                </p14:cNvPr>
                <p14:cNvContentPartPr/>
                <p14:nvPr/>
              </p14:nvContentPartPr>
              <p14:xfrm>
                <a:off x="10404174" y="2220573"/>
                <a:ext cx="208080" cy="209160"/>
              </p14:xfrm>
            </p:contentPart>
          </mc:Choice>
          <mc:Fallback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7451384C-A24A-4B7E-A69E-6707B5A289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86534" y="2202933"/>
                  <a:ext cx="243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77991E1D-8AD7-49EA-B282-A6A095CAFAED}"/>
                    </a:ext>
                  </a:extLst>
                </p14:cNvPr>
                <p14:cNvContentPartPr/>
                <p14:nvPr/>
              </p14:nvContentPartPr>
              <p14:xfrm>
                <a:off x="10669854" y="2124813"/>
                <a:ext cx="84240" cy="132480"/>
              </p14:xfrm>
            </p:contentPart>
          </mc:Choice>
          <mc:Fallback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77991E1D-8AD7-49EA-B282-A6A095CAFAE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52214" y="2106813"/>
                  <a:ext cx="1198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684FDED5-3AC8-44FC-8EBB-0BAA99427AE8}"/>
              </a:ext>
            </a:extLst>
          </p:cNvPr>
          <p:cNvGrpSpPr/>
          <p:nvPr/>
        </p:nvGrpSpPr>
        <p:grpSpPr>
          <a:xfrm>
            <a:off x="2762814" y="2659471"/>
            <a:ext cx="546120" cy="426600"/>
            <a:chOff x="2668494" y="3241173"/>
            <a:chExt cx="546120" cy="42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7" name="Рукописный ввод 76">
                  <a:extLst>
                    <a:ext uri="{FF2B5EF4-FFF2-40B4-BE49-F238E27FC236}">
                      <a16:creationId xmlns:a16="http://schemas.microsoft.com/office/drawing/2014/main" id="{E5D73E34-7C9D-44AD-A95A-E95791A9E139}"/>
                    </a:ext>
                  </a:extLst>
                </p14:cNvPr>
                <p14:cNvContentPartPr/>
                <p14:nvPr/>
              </p14:nvContentPartPr>
              <p14:xfrm>
                <a:off x="2668494" y="3241173"/>
                <a:ext cx="159480" cy="124920"/>
              </p14:xfrm>
            </p:contentPart>
          </mc:Choice>
          <mc:Fallback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E5D73E34-7C9D-44AD-A95A-E95791A9E13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50854" y="3223533"/>
                  <a:ext cx="195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8" name="Рукописный ввод 77">
                  <a:extLst>
                    <a:ext uri="{FF2B5EF4-FFF2-40B4-BE49-F238E27FC236}">
                      <a16:creationId xmlns:a16="http://schemas.microsoft.com/office/drawing/2014/main" id="{7C30D845-744E-4ECB-9D60-0F0CC50271BE}"/>
                    </a:ext>
                  </a:extLst>
                </p14:cNvPr>
                <p14:cNvContentPartPr/>
                <p14:nvPr/>
              </p14:nvContentPartPr>
              <p14:xfrm>
                <a:off x="2706654" y="3270333"/>
                <a:ext cx="124200" cy="397440"/>
              </p14:xfrm>
            </p:contentPart>
          </mc:Choice>
          <mc:Fallback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7C30D845-744E-4ECB-9D60-0F0CC50271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689014" y="3252693"/>
                  <a:ext cx="1598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9" name="Рукописный ввод 78">
                  <a:extLst>
                    <a:ext uri="{FF2B5EF4-FFF2-40B4-BE49-F238E27FC236}">
                      <a16:creationId xmlns:a16="http://schemas.microsoft.com/office/drawing/2014/main" id="{EB40C104-2409-42D5-93A7-B2648E6121C9}"/>
                    </a:ext>
                  </a:extLst>
                </p14:cNvPr>
                <p14:cNvContentPartPr/>
                <p14:nvPr/>
              </p14:nvContentPartPr>
              <p14:xfrm>
                <a:off x="2925174" y="3382653"/>
                <a:ext cx="117360" cy="210600"/>
              </p14:xfrm>
            </p:contentPart>
          </mc:Choice>
          <mc:Fallback>
            <p:pic>
              <p:nvPicPr>
                <p:cNvPr id="79" name="Рукописный ввод 78">
                  <a:extLst>
                    <a:ext uri="{FF2B5EF4-FFF2-40B4-BE49-F238E27FC236}">
                      <a16:creationId xmlns:a16="http://schemas.microsoft.com/office/drawing/2014/main" id="{EB40C104-2409-42D5-93A7-B2648E6121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07534" y="3365013"/>
                  <a:ext cx="153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Рукописный ввод 79">
                  <a:extLst>
                    <a:ext uri="{FF2B5EF4-FFF2-40B4-BE49-F238E27FC236}">
                      <a16:creationId xmlns:a16="http://schemas.microsoft.com/office/drawing/2014/main" id="{62360B67-104C-4392-BC14-FC40E970C5AF}"/>
                    </a:ext>
                  </a:extLst>
                </p14:cNvPr>
                <p14:cNvContentPartPr/>
                <p14:nvPr/>
              </p14:nvContentPartPr>
              <p14:xfrm>
                <a:off x="3164934" y="3268893"/>
                <a:ext cx="49680" cy="190440"/>
              </p14:xfrm>
            </p:contentPart>
          </mc:Choice>
          <mc:Fallback>
            <p:pic>
              <p:nvPicPr>
                <p:cNvPr id="80" name="Рукописный ввод 79">
                  <a:extLst>
                    <a:ext uri="{FF2B5EF4-FFF2-40B4-BE49-F238E27FC236}">
                      <a16:creationId xmlns:a16="http://schemas.microsoft.com/office/drawing/2014/main" id="{62360B67-104C-4392-BC14-FC40E970C5A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46934" y="3251253"/>
                  <a:ext cx="853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0B7C2550-99C7-44B0-8E1B-2206586A1992}"/>
              </a:ext>
            </a:extLst>
          </p:cNvPr>
          <p:cNvGrpSpPr/>
          <p:nvPr/>
        </p:nvGrpSpPr>
        <p:grpSpPr>
          <a:xfrm>
            <a:off x="2073414" y="2556871"/>
            <a:ext cx="464400" cy="678240"/>
            <a:chOff x="1979094" y="3138573"/>
            <a:chExt cx="464400" cy="67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840777F5-89F5-40A3-953E-2A9A0E74EBBB}"/>
                    </a:ext>
                  </a:extLst>
                </p14:cNvPr>
                <p14:cNvContentPartPr/>
                <p14:nvPr/>
              </p14:nvContentPartPr>
              <p14:xfrm>
                <a:off x="2029134" y="3275373"/>
                <a:ext cx="112320" cy="158760"/>
              </p14:xfrm>
            </p:contentPart>
          </mc:Choice>
          <mc:Fallback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840777F5-89F5-40A3-953E-2A9A0E74EBB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11134" y="3257373"/>
                  <a:ext cx="147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3F81DDCF-E478-40EE-8067-670711C92FB6}"/>
                    </a:ext>
                  </a:extLst>
                </p14:cNvPr>
                <p14:cNvContentPartPr/>
                <p14:nvPr/>
              </p14:nvContentPartPr>
              <p14:xfrm>
                <a:off x="1979094" y="3372933"/>
                <a:ext cx="159840" cy="419040"/>
              </p14:xfrm>
            </p:contentPart>
          </mc:Choice>
          <mc:Fallback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3F81DDCF-E478-40EE-8067-670711C92F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61454" y="3354933"/>
                  <a:ext cx="1954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Рукописный ввод 73">
                  <a:extLst>
                    <a:ext uri="{FF2B5EF4-FFF2-40B4-BE49-F238E27FC236}">
                      <a16:creationId xmlns:a16="http://schemas.microsoft.com/office/drawing/2014/main" id="{D5C41023-95E4-4492-8D76-4468852181CA}"/>
                    </a:ext>
                  </a:extLst>
                </p14:cNvPr>
                <p14:cNvContentPartPr/>
                <p14:nvPr/>
              </p14:nvContentPartPr>
              <p14:xfrm>
                <a:off x="2023374" y="3138573"/>
                <a:ext cx="181080" cy="60120"/>
              </p14:xfrm>
            </p:contentPart>
          </mc:Choice>
          <mc:Fallback>
            <p:pic>
              <p:nvPicPr>
                <p:cNvPr id="74" name="Рукописный ввод 73">
                  <a:extLst>
                    <a:ext uri="{FF2B5EF4-FFF2-40B4-BE49-F238E27FC236}">
                      <a16:creationId xmlns:a16="http://schemas.microsoft.com/office/drawing/2014/main" id="{D5C41023-95E4-4492-8D76-4468852181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05374" y="3120933"/>
                  <a:ext cx="216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Рукописный ввод 74">
                  <a:extLst>
                    <a:ext uri="{FF2B5EF4-FFF2-40B4-BE49-F238E27FC236}">
                      <a16:creationId xmlns:a16="http://schemas.microsoft.com/office/drawing/2014/main" id="{9CD624F2-05D6-431E-BB2F-51B10E51411E}"/>
                    </a:ext>
                  </a:extLst>
                </p14:cNvPr>
                <p14:cNvContentPartPr/>
                <p14:nvPr/>
              </p14:nvContentPartPr>
              <p14:xfrm>
                <a:off x="2312814" y="3306693"/>
                <a:ext cx="108000" cy="6480"/>
              </p14:xfrm>
            </p:contentPart>
          </mc:Choice>
          <mc:Fallback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9CD624F2-05D6-431E-BB2F-51B10E5141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94814" y="3288693"/>
                  <a:ext cx="143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Рукописный ввод 75">
                  <a:extLst>
                    <a:ext uri="{FF2B5EF4-FFF2-40B4-BE49-F238E27FC236}">
                      <a16:creationId xmlns:a16="http://schemas.microsoft.com/office/drawing/2014/main" id="{6A27E0B8-AD41-43CF-9FCB-23FBF56F2CBE}"/>
                    </a:ext>
                  </a:extLst>
                </p14:cNvPr>
                <p14:cNvContentPartPr/>
                <p14:nvPr/>
              </p14:nvContentPartPr>
              <p14:xfrm>
                <a:off x="2347374" y="3390213"/>
                <a:ext cx="96120" cy="10800"/>
              </p14:xfrm>
            </p:contentPart>
          </mc:Choice>
          <mc:Fallback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6A27E0B8-AD41-43CF-9FCB-23FBF56F2CB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29734" y="3372573"/>
                  <a:ext cx="131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Рукописный ввод 82">
                  <a:extLst>
                    <a:ext uri="{FF2B5EF4-FFF2-40B4-BE49-F238E27FC236}">
                      <a16:creationId xmlns:a16="http://schemas.microsoft.com/office/drawing/2014/main" id="{F55C68F0-F559-4453-97B6-B5A00073E939}"/>
                    </a:ext>
                  </a:extLst>
                </p14:cNvPr>
                <p14:cNvContentPartPr/>
                <p14:nvPr/>
              </p14:nvContentPartPr>
              <p14:xfrm>
                <a:off x="2179254" y="3592533"/>
                <a:ext cx="51480" cy="224280"/>
              </p14:xfrm>
            </p:contentPart>
          </mc:Choice>
          <mc:Fallback>
            <p:pic>
              <p:nvPicPr>
                <p:cNvPr id="83" name="Рукописный ввод 82">
                  <a:extLst>
                    <a:ext uri="{FF2B5EF4-FFF2-40B4-BE49-F238E27FC236}">
                      <a16:creationId xmlns:a16="http://schemas.microsoft.com/office/drawing/2014/main" id="{F55C68F0-F559-4453-97B6-B5A00073E9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61614" y="3574533"/>
                  <a:ext cx="871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5945796A-7176-4EBB-AAFB-41B9DC682D9D}"/>
                    </a:ext>
                  </a:extLst>
                </p14:cNvPr>
                <p14:cNvContentPartPr/>
                <p14:nvPr/>
              </p14:nvContentPartPr>
              <p14:xfrm>
                <a:off x="2227134" y="3571653"/>
                <a:ext cx="83520" cy="102600"/>
              </p14:xfrm>
            </p:contentPart>
          </mc:Choice>
          <mc:Fallback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5945796A-7176-4EBB-AAFB-41B9DC682D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09134" y="3554013"/>
                  <a:ext cx="119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Рукописный ввод 84">
                  <a:extLst>
                    <a:ext uri="{FF2B5EF4-FFF2-40B4-BE49-F238E27FC236}">
                      <a16:creationId xmlns:a16="http://schemas.microsoft.com/office/drawing/2014/main" id="{3DCB6EF6-67EF-4745-B21E-4D0978041DAA}"/>
                    </a:ext>
                  </a:extLst>
                </p14:cNvPr>
                <p14:cNvContentPartPr/>
                <p14:nvPr/>
              </p14:nvContentPartPr>
              <p14:xfrm>
                <a:off x="2340894" y="3484533"/>
                <a:ext cx="79560" cy="176040"/>
              </p14:xfrm>
            </p:contentPart>
          </mc:Choice>
          <mc:Fallback>
            <p:pic>
              <p:nvPicPr>
                <p:cNvPr id="85" name="Рукописный ввод 84">
                  <a:extLst>
                    <a:ext uri="{FF2B5EF4-FFF2-40B4-BE49-F238E27FC236}">
                      <a16:creationId xmlns:a16="http://schemas.microsoft.com/office/drawing/2014/main" id="{3DCB6EF6-67EF-4745-B21E-4D0978041DA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23254" y="3466533"/>
                  <a:ext cx="11520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87" name="Рукописный ввод 86">
                <a:extLst>
                  <a:ext uri="{FF2B5EF4-FFF2-40B4-BE49-F238E27FC236}">
                    <a16:creationId xmlns:a16="http://schemas.microsoft.com/office/drawing/2014/main" id="{7DFB5F25-04EB-43EB-91C5-90A4D12B61F7}"/>
                  </a:ext>
                </a:extLst>
              </p14:cNvPr>
              <p14:cNvContentPartPr/>
              <p14:nvPr/>
            </p14:nvContentPartPr>
            <p14:xfrm>
              <a:off x="3417654" y="2552911"/>
              <a:ext cx="106920" cy="375840"/>
            </p14:xfrm>
          </p:contentPart>
        </mc:Choice>
        <mc:Fallback>
          <p:pic>
            <p:nvPicPr>
              <p:cNvPr id="87" name="Рукописный ввод 86">
                <a:extLst>
                  <a:ext uri="{FF2B5EF4-FFF2-40B4-BE49-F238E27FC236}">
                    <a16:creationId xmlns:a16="http://schemas.microsoft.com/office/drawing/2014/main" id="{7DFB5F25-04EB-43EB-91C5-90A4D12B61F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400014" y="2534911"/>
                <a:ext cx="142560" cy="41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C04A368-88A5-4A73-9526-F4C8BAC29E95}"/>
              </a:ext>
            </a:extLst>
          </p:cNvPr>
          <p:cNvGrpSpPr/>
          <p:nvPr/>
        </p:nvGrpSpPr>
        <p:grpSpPr>
          <a:xfrm>
            <a:off x="3581454" y="2679631"/>
            <a:ext cx="266400" cy="441720"/>
            <a:chOff x="3487134" y="3261333"/>
            <a:chExt cx="26640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Рукописный ввод 87">
                  <a:extLst>
                    <a:ext uri="{FF2B5EF4-FFF2-40B4-BE49-F238E27FC236}">
                      <a16:creationId xmlns:a16="http://schemas.microsoft.com/office/drawing/2014/main" id="{96293A2F-E0FC-4E38-A40C-CC90910B2F92}"/>
                    </a:ext>
                  </a:extLst>
                </p14:cNvPr>
                <p14:cNvContentPartPr/>
                <p14:nvPr/>
              </p14:nvContentPartPr>
              <p14:xfrm>
                <a:off x="3487134" y="3261333"/>
                <a:ext cx="266400" cy="181800"/>
              </p14:xfrm>
            </p:contentPart>
          </mc:Choice>
          <mc:Fallback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96293A2F-E0FC-4E38-A40C-CC90910B2F9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69134" y="3243693"/>
                  <a:ext cx="302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Рукописный ввод 88">
                  <a:extLst>
                    <a:ext uri="{FF2B5EF4-FFF2-40B4-BE49-F238E27FC236}">
                      <a16:creationId xmlns:a16="http://schemas.microsoft.com/office/drawing/2014/main" id="{D74A259A-DA71-43EC-B045-6A452531DEEB}"/>
                    </a:ext>
                  </a:extLst>
                </p14:cNvPr>
                <p14:cNvContentPartPr/>
                <p14:nvPr/>
              </p14:nvContentPartPr>
              <p14:xfrm>
                <a:off x="3622854" y="3275373"/>
                <a:ext cx="8280" cy="427680"/>
              </p14:xfrm>
            </p:contentPart>
          </mc:Choice>
          <mc:Fallback>
            <p:pic>
              <p:nvPicPr>
                <p:cNvPr id="89" name="Рукописный ввод 88">
                  <a:extLst>
                    <a:ext uri="{FF2B5EF4-FFF2-40B4-BE49-F238E27FC236}">
                      <a16:creationId xmlns:a16="http://schemas.microsoft.com/office/drawing/2014/main" id="{D74A259A-DA71-43EC-B045-6A452531DEE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05214" y="3257373"/>
                  <a:ext cx="43920" cy="46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29320FAB-88D5-4681-8131-96F00DEFCA49}"/>
              </a:ext>
            </a:extLst>
          </p:cNvPr>
          <p:cNvGrpSpPr/>
          <p:nvPr/>
        </p:nvGrpSpPr>
        <p:grpSpPr>
          <a:xfrm>
            <a:off x="648534" y="3803191"/>
            <a:ext cx="448920" cy="295920"/>
            <a:chOff x="554214" y="4384893"/>
            <a:chExt cx="44892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1" name="Рукописный ввод 90">
                  <a:extLst>
                    <a:ext uri="{FF2B5EF4-FFF2-40B4-BE49-F238E27FC236}">
                      <a16:creationId xmlns:a16="http://schemas.microsoft.com/office/drawing/2014/main" id="{C2AB4698-0916-4E36-BDB5-35BF0ABEFB70}"/>
                    </a:ext>
                  </a:extLst>
                </p14:cNvPr>
                <p14:cNvContentPartPr/>
                <p14:nvPr/>
              </p14:nvContentPartPr>
              <p14:xfrm>
                <a:off x="554214" y="4384893"/>
                <a:ext cx="195480" cy="295920"/>
              </p14:xfrm>
            </p:contentPart>
          </mc:Choice>
          <mc:Fallback>
            <p:pic>
              <p:nvPicPr>
                <p:cNvPr id="91" name="Рукописный ввод 90">
                  <a:extLst>
                    <a:ext uri="{FF2B5EF4-FFF2-40B4-BE49-F238E27FC236}">
                      <a16:creationId xmlns:a16="http://schemas.microsoft.com/office/drawing/2014/main" id="{C2AB4698-0916-4E36-BDB5-35BF0ABEFB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36214" y="4367253"/>
                  <a:ext cx="2311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Рукописный ввод 91">
                  <a:extLst>
                    <a:ext uri="{FF2B5EF4-FFF2-40B4-BE49-F238E27FC236}">
                      <a16:creationId xmlns:a16="http://schemas.microsoft.com/office/drawing/2014/main" id="{2AB8635F-5D65-4CAE-BFE3-03B4789D65DC}"/>
                    </a:ext>
                  </a:extLst>
                </p14:cNvPr>
                <p14:cNvContentPartPr/>
                <p14:nvPr/>
              </p14:nvContentPartPr>
              <p14:xfrm>
                <a:off x="842934" y="4485693"/>
                <a:ext cx="135720" cy="18720"/>
              </p14:xfrm>
            </p:contentPart>
          </mc:Choice>
          <mc:Fallback>
            <p:pic>
              <p:nvPicPr>
                <p:cNvPr id="92" name="Рукописный ввод 91">
                  <a:extLst>
                    <a:ext uri="{FF2B5EF4-FFF2-40B4-BE49-F238E27FC236}">
                      <a16:creationId xmlns:a16="http://schemas.microsoft.com/office/drawing/2014/main" id="{2AB8635F-5D65-4CAE-BFE3-03B4789D65D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5294" y="4468053"/>
                  <a:ext cx="171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Рукописный ввод 92">
                  <a:extLst>
                    <a:ext uri="{FF2B5EF4-FFF2-40B4-BE49-F238E27FC236}">
                      <a16:creationId xmlns:a16="http://schemas.microsoft.com/office/drawing/2014/main" id="{E1B1AE76-80AE-4FFE-A0B7-9DC71FD6D89E}"/>
                    </a:ext>
                  </a:extLst>
                </p14:cNvPr>
                <p14:cNvContentPartPr/>
                <p14:nvPr/>
              </p14:nvContentPartPr>
              <p14:xfrm>
                <a:off x="891894" y="4558773"/>
                <a:ext cx="111240" cy="23400"/>
              </p14:xfrm>
            </p:contentPart>
          </mc:Choice>
          <mc:Fallback>
            <p:pic>
              <p:nvPicPr>
                <p:cNvPr id="93" name="Рукописный ввод 92">
                  <a:extLst>
                    <a:ext uri="{FF2B5EF4-FFF2-40B4-BE49-F238E27FC236}">
                      <a16:creationId xmlns:a16="http://schemas.microsoft.com/office/drawing/2014/main" id="{E1B1AE76-80AE-4FFE-A0B7-9DC71FD6D8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4254" y="4541133"/>
                  <a:ext cx="14688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C95E2AC0-0DCC-473A-BB7C-3B446DFDD4F5}"/>
              </a:ext>
            </a:extLst>
          </p:cNvPr>
          <p:cNvGrpSpPr/>
          <p:nvPr/>
        </p:nvGrpSpPr>
        <p:grpSpPr>
          <a:xfrm>
            <a:off x="1267014" y="3550831"/>
            <a:ext cx="775080" cy="547920"/>
            <a:chOff x="1172694" y="4132533"/>
            <a:chExt cx="77508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5" name="Рукописный ввод 94">
                  <a:extLst>
                    <a:ext uri="{FF2B5EF4-FFF2-40B4-BE49-F238E27FC236}">
                      <a16:creationId xmlns:a16="http://schemas.microsoft.com/office/drawing/2014/main" id="{FF9EBAC7-D5DF-4010-909A-CE5600FA4F1F}"/>
                    </a:ext>
                  </a:extLst>
                </p14:cNvPr>
                <p14:cNvContentPartPr/>
                <p14:nvPr/>
              </p14:nvContentPartPr>
              <p14:xfrm>
                <a:off x="1172694" y="4461933"/>
                <a:ext cx="133200" cy="39960"/>
              </p14:xfrm>
            </p:contentPart>
          </mc:Choice>
          <mc:Fallback>
            <p:pic>
              <p:nvPicPr>
                <p:cNvPr id="95" name="Рукописный ввод 94">
                  <a:extLst>
                    <a:ext uri="{FF2B5EF4-FFF2-40B4-BE49-F238E27FC236}">
                      <a16:creationId xmlns:a16="http://schemas.microsoft.com/office/drawing/2014/main" id="{FF9EBAC7-D5DF-4010-909A-CE5600FA4F1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55054" y="4444293"/>
                  <a:ext cx="168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Рукописный ввод 95">
                  <a:extLst>
                    <a:ext uri="{FF2B5EF4-FFF2-40B4-BE49-F238E27FC236}">
                      <a16:creationId xmlns:a16="http://schemas.microsoft.com/office/drawing/2014/main" id="{46206742-D41A-49DA-8171-842E8E903074}"/>
                    </a:ext>
                  </a:extLst>
                </p14:cNvPr>
                <p14:cNvContentPartPr/>
                <p14:nvPr/>
              </p14:nvContentPartPr>
              <p14:xfrm>
                <a:off x="1422894" y="4243053"/>
                <a:ext cx="264960" cy="320400"/>
              </p14:xfrm>
            </p:contentPart>
          </mc:Choice>
          <mc:Fallback>
            <p:pic>
              <p:nvPicPr>
                <p:cNvPr id="96" name="Рукописный ввод 95">
                  <a:extLst>
                    <a:ext uri="{FF2B5EF4-FFF2-40B4-BE49-F238E27FC236}">
                      <a16:creationId xmlns:a16="http://schemas.microsoft.com/office/drawing/2014/main" id="{46206742-D41A-49DA-8171-842E8E90307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04894" y="4225053"/>
                  <a:ext cx="3006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Рукописный ввод 96">
                  <a:extLst>
                    <a:ext uri="{FF2B5EF4-FFF2-40B4-BE49-F238E27FC236}">
                      <a16:creationId xmlns:a16="http://schemas.microsoft.com/office/drawing/2014/main" id="{2AFFCEEB-0048-4670-B1D6-1B73BF65D7BE}"/>
                    </a:ext>
                  </a:extLst>
                </p14:cNvPr>
                <p14:cNvContentPartPr/>
                <p14:nvPr/>
              </p14:nvContentPartPr>
              <p14:xfrm>
                <a:off x="1715574" y="4435653"/>
                <a:ext cx="96480" cy="239760"/>
              </p14:xfrm>
            </p:contentPart>
          </mc:Choice>
          <mc:Fallback>
            <p:pic>
              <p:nvPicPr>
                <p:cNvPr id="97" name="Рукописный ввод 96">
                  <a:extLst>
                    <a:ext uri="{FF2B5EF4-FFF2-40B4-BE49-F238E27FC236}">
                      <a16:creationId xmlns:a16="http://schemas.microsoft.com/office/drawing/2014/main" id="{2AFFCEEB-0048-4670-B1D6-1B73BF65D7B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97574" y="4418013"/>
                  <a:ext cx="1321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Рукописный ввод 97">
                  <a:extLst>
                    <a:ext uri="{FF2B5EF4-FFF2-40B4-BE49-F238E27FC236}">
                      <a16:creationId xmlns:a16="http://schemas.microsoft.com/office/drawing/2014/main" id="{CF94B092-33E6-4ACA-9C26-6F86532613BE}"/>
                    </a:ext>
                  </a:extLst>
                </p14:cNvPr>
                <p14:cNvContentPartPr/>
                <p14:nvPr/>
              </p14:nvContentPartPr>
              <p14:xfrm>
                <a:off x="1874694" y="4405053"/>
                <a:ext cx="73080" cy="170640"/>
              </p14:xfrm>
            </p:contentPart>
          </mc:Choice>
          <mc:Fallback>
            <p:pic>
              <p:nvPicPr>
                <p:cNvPr id="98" name="Рукописный ввод 97">
                  <a:extLst>
                    <a:ext uri="{FF2B5EF4-FFF2-40B4-BE49-F238E27FC236}">
                      <a16:creationId xmlns:a16="http://schemas.microsoft.com/office/drawing/2014/main" id="{CF94B092-33E6-4ACA-9C26-6F86532613B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56694" y="4387413"/>
                  <a:ext cx="108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Рукописный ввод 98">
                  <a:extLst>
                    <a:ext uri="{FF2B5EF4-FFF2-40B4-BE49-F238E27FC236}">
                      <a16:creationId xmlns:a16="http://schemas.microsoft.com/office/drawing/2014/main" id="{442A8B40-42C5-4B4B-BBEE-647744E03093}"/>
                    </a:ext>
                  </a:extLst>
                </p14:cNvPr>
                <p14:cNvContentPartPr/>
                <p14:nvPr/>
              </p14:nvContentPartPr>
              <p14:xfrm>
                <a:off x="1808454" y="4132533"/>
                <a:ext cx="105120" cy="103320"/>
              </p14:xfrm>
            </p:contentPart>
          </mc:Choice>
          <mc:Fallback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442A8B40-42C5-4B4B-BBEE-647744E0309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90814" y="4114533"/>
                  <a:ext cx="140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Рукописный ввод 99">
                  <a:extLst>
                    <a:ext uri="{FF2B5EF4-FFF2-40B4-BE49-F238E27FC236}">
                      <a16:creationId xmlns:a16="http://schemas.microsoft.com/office/drawing/2014/main" id="{E07CADB2-22FB-4098-A9C1-DB60B1466666}"/>
                    </a:ext>
                  </a:extLst>
                </p14:cNvPr>
                <p14:cNvContentPartPr/>
                <p14:nvPr/>
              </p14:nvContentPartPr>
              <p14:xfrm>
                <a:off x="1432974" y="4614213"/>
                <a:ext cx="479880" cy="66240"/>
              </p14:xfrm>
            </p:contentPart>
          </mc:Choice>
          <mc:Fallback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E07CADB2-22FB-4098-A9C1-DB60B14666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15334" y="4596573"/>
                  <a:ext cx="5155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9AC4EB50-6DF8-4603-94FA-342EC0ABAF8F}"/>
              </a:ext>
            </a:extLst>
          </p:cNvPr>
          <p:cNvGrpSpPr/>
          <p:nvPr/>
        </p:nvGrpSpPr>
        <p:grpSpPr>
          <a:xfrm>
            <a:off x="1573734" y="4235911"/>
            <a:ext cx="500400" cy="290520"/>
            <a:chOff x="1479414" y="4817613"/>
            <a:chExt cx="50040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Рукописный ввод 100">
                  <a:extLst>
                    <a:ext uri="{FF2B5EF4-FFF2-40B4-BE49-F238E27FC236}">
                      <a16:creationId xmlns:a16="http://schemas.microsoft.com/office/drawing/2014/main" id="{11505187-AB71-4671-B8DF-ACAF925044F9}"/>
                    </a:ext>
                  </a:extLst>
                </p14:cNvPr>
                <p14:cNvContentPartPr/>
                <p14:nvPr/>
              </p14:nvContentPartPr>
              <p14:xfrm>
                <a:off x="1479414" y="4825173"/>
                <a:ext cx="41040" cy="233640"/>
              </p14:xfrm>
            </p:contentPart>
          </mc:Choice>
          <mc:Fallback>
            <p:pic>
              <p:nvPicPr>
                <p:cNvPr id="101" name="Рукописный ввод 100">
                  <a:extLst>
                    <a:ext uri="{FF2B5EF4-FFF2-40B4-BE49-F238E27FC236}">
                      <a16:creationId xmlns:a16="http://schemas.microsoft.com/office/drawing/2014/main" id="{11505187-AB71-4671-B8DF-ACAF925044F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61774" y="4807173"/>
                  <a:ext cx="76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Рукописный ввод 101">
                  <a:extLst>
                    <a:ext uri="{FF2B5EF4-FFF2-40B4-BE49-F238E27FC236}">
                      <a16:creationId xmlns:a16="http://schemas.microsoft.com/office/drawing/2014/main" id="{24F651ED-BFFA-4EAA-8962-3C6A31EC5253}"/>
                    </a:ext>
                  </a:extLst>
                </p14:cNvPr>
                <p14:cNvContentPartPr/>
                <p14:nvPr/>
              </p14:nvContentPartPr>
              <p14:xfrm>
                <a:off x="1598214" y="4817613"/>
                <a:ext cx="121320" cy="264960"/>
              </p14:xfrm>
            </p:contentPart>
          </mc:Choice>
          <mc:Fallback>
            <p:pic>
              <p:nvPicPr>
                <p:cNvPr id="102" name="Рукописный ввод 101">
                  <a:extLst>
                    <a:ext uri="{FF2B5EF4-FFF2-40B4-BE49-F238E27FC236}">
                      <a16:creationId xmlns:a16="http://schemas.microsoft.com/office/drawing/2014/main" id="{24F651ED-BFFA-4EAA-8962-3C6A31EC52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80214" y="4799973"/>
                  <a:ext cx="156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Рукописный ввод 102">
                  <a:extLst>
                    <a:ext uri="{FF2B5EF4-FFF2-40B4-BE49-F238E27FC236}">
                      <a16:creationId xmlns:a16="http://schemas.microsoft.com/office/drawing/2014/main" id="{C4994B0D-D692-45D0-B621-0329F65180CB}"/>
                    </a:ext>
                  </a:extLst>
                </p14:cNvPr>
                <p14:cNvContentPartPr/>
                <p14:nvPr/>
              </p14:nvContentPartPr>
              <p14:xfrm>
                <a:off x="1813134" y="4871973"/>
                <a:ext cx="51480" cy="236160"/>
              </p14:xfrm>
            </p:contentPart>
          </mc:Choice>
          <mc:Fallback>
            <p:pic>
              <p:nvPicPr>
                <p:cNvPr id="103" name="Рукописный ввод 102">
                  <a:extLst>
                    <a:ext uri="{FF2B5EF4-FFF2-40B4-BE49-F238E27FC236}">
                      <a16:creationId xmlns:a16="http://schemas.microsoft.com/office/drawing/2014/main" id="{C4994B0D-D692-45D0-B621-0329F65180C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95134" y="4853973"/>
                  <a:ext cx="871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Рукописный ввод 103">
                  <a:extLst>
                    <a:ext uri="{FF2B5EF4-FFF2-40B4-BE49-F238E27FC236}">
                      <a16:creationId xmlns:a16="http://schemas.microsoft.com/office/drawing/2014/main" id="{C3A52A80-FFBB-4904-8176-D601F0CFC9CB}"/>
                    </a:ext>
                  </a:extLst>
                </p14:cNvPr>
                <p14:cNvContentPartPr/>
                <p14:nvPr/>
              </p14:nvContentPartPr>
              <p14:xfrm>
                <a:off x="1884414" y="4904013"/>
                <a:ext cx="41760" cy="197280"/>
              </p14:xfrm>
            </p:contentPart>
          </mc:Choice>
          <mc:Fallback>
            <p:pic>
              <p:nvPicPr>
                <p:cNvPr id="104" name="Рукописный ввод 103">
                  <a:extLst>
                    <a:ext uri="{FF2B5EF4-FFF2-40B4-BE49-F238E27FC236}">
                      <a16:creationId xmlns:a16="http://schemas.microsoft.com/office/drawing/2014/main" id="{C3A52A80-FFBB-4904-8176-D601F0CFC9C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66774" y="4886013"/>
                  <a:ext cx="77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Рукописный ввод 104">
                  <a:extLst>
                    <a:ext uri="{FF2B5EF4-FFF2-40B4-BE49-F238E27FC236}">
                      <a16:creationId xmlns:a16="http://schemas.microsoft.com/office/drawing/2014/main" id="{BB248916-8CE3-42B9-A78F-17777F1364F4}"/>
                    </a:ext>
                  </a:extLst>
                </p14:cNvPr>
                <p14:cNvContentPartPr/>
                <p14:nvPr/>
              </p14:nvContentPartPr>
              <p14:xfrm>
                <a:off x="1784334" y="4908693"/>
                <a:ext cx="195480" cy="56880"/>
              </p14:xfrm>
            </p:contentPart>
          </mc:Choice>
          <mc:Fallback>
            <p:pic>
              <p:nvPicPr>
                <p:cNvPr id="105" name="Рукописный ввод 104">
                  <a:extLst>
                    <a:ext uri="{FF2B5EF4-FFF2-40B4-BE49-F238E27FC236}">
                      <a16:creationId xmlns:a16="http://schemas.microsoft.com/office/drawing/2014/main" id="{BB248916-8CE3-42B9-A78F-17777F1364F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766694" y="4891053"/>
                  <a:ext cx="23112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E1D6C648-42FE-467D-8D98-22C8D486779E}"/>
                  </a:ext>
                </a:extLst>
              </p14:cNvPr>
              <p14:cNvContentPartPr/>
              <p14:nvPr/>
            </p14:nvContentPartPr>
            <p14:xfrm>
              <a:off x="2215614" y="3603751"/>
              <a:ext cx="199800" cy="614160"/>
            </p14:xfrm>
          </p:contentPart>
        </mc:Choice>
        <mc:Fallback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E1D6C648-42FE-467D-8D98-22C8D486779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197974" y="3586111"/>
                <a:ext cx="235440" cy="64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1B4A3868-BD19-4642-AD5E-6796CD3F86A9}"/>
              </a:ext>
            </a:extLst>
          </p:cNvPr>
          <p:cNvGrpSpPr/>
          <p:nvPr/>
        </p:nvGrpSpPr>
        <p:grpSpPr>
          <a:xfrm>
            <a:off x="2459694" y="3684031"/>
            <a:ext cx="984240" cy="601920"/>
            <a:chOff x="2365374" y="4265733"/>
            <a:chExt cx="984240" cy="60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Рукописный ввод 108">
                  <a:extLst>
                    <a:ext uri="{FF2B5EF4-FFF2-40B4-BE49-F238E27FC236}">
                      <a16:creationId xmlns:a16="http://schemas.microsoft.com/office/drawing/2014/main" id="{1F02DB1F-40D4-4261-A897-308A6DAC2358}"/>
                    </a:ext>
                  </a:extLst>
                </p14:cNvPr>
                <p14:cNvContentPartPr/>
                <p14:nvPr/>
              </p14:nvContentPartPr>
              <p14:xfrm>
                <a:off x="2365374" y="4290933"/>
                <a:ext cx="356400" cy="328320"/>
              </p14:xfrm>
            </p:contentPart>
          </mc:Choice>
          <mc:Fallback>
            <p:pic>
              <p:nvPicPr>
                <p:cNvPr id="109" name="Рукописный ввод 108">
                  <a:extLst>
                    <a:ext uri="{FF2B5EF4-FFF2-40B4-BE49-F238E27FC236}">
                      <a16:creationId xmlns:a16="http://schemas.microsoft.com/office/drawing/2014/main" id="{1F02DB1F-40D4-4261-A897-308A6DAC235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47374" y="4272933"/>
                  <a:ext cx="3920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Рукописный ввод 109">
                  <a:extLst>
                    <a:ext uri="{FF2B5EF4-FFF2-40B4-BE49-F238E27FC236}">
                      <a16:creationId xmlns:a16="http://schemas.microsoft.com/office/drawing/2014/main" id="{B31E6B05-471E-4BA9-9A76-33649B33387B}"/>
                    </a:ext>
                  </a:extLst>
                </p14:cNvPr>
                <p14:cNvContentPartPr/>
                <p14:nvPr/>
              </p14:nvContentPartPr>
              <p14:xfrm>
                <a:off x="2509374" y="4487853"/>
                <a:ext cx="56160" cy="360"/>
              </p14:xfrm>
            </p:contentPart>
          </mc:Choice>
          <mc:Fallback>
            <p:pic>
              <p:nvPicPr>
                <p:cNvPr id="110" name="Рукописный ввод 109">
                  <a:extLst>
                    <a:ext uri="{FF2B5EF4-FFF2-40B4-BE49-F238E27FC236}">
                      <a16:creationId xmlns:a16="http://schemas.microsoft.com/office/drawing/2014/main" id="{B31E6B05-471E-4BA9-9A76-33649B33387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491734" y="4470213"/>
                  <a:ext cx="91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Рукописный ввод 110">
                  <a:extLst>
                    <a:ext uri="{FF2B5EF4-FFF2-40B4-BE49-F238E27FC236}">
                      <a16:creationId xmlns:a16="http://schemas.microsoft.com/office/drawing/2014/main" id="{F4DB8F99-208C-45BE-AA42-1E4D7A1F957F}"/>
                    </a:ext>
                  </a:extLst>
                </p14:cNvPr>
                <p14:cNvContentPartPr/>
                <p14:nvPr/>
              </p14:nvContentPartPr>
              <p14:xfrm>
                <a:off x="2658054" y="4459413"/>
                <a:ext cx="77760" cy="105120"/>
              </p14:xfrm>
            </p:contentPart>
          </mc:Choice>
          <mc:Fallback>
            <p:pic>
              <p:nvPicPr>
                <p:cNvPr id="111" name="Рукописный ввод 110">
                  <a:extLst>
                    <a:ext uri="{FF2B5EF4-FFF2-40B4-BE49-F238E27FC236}">
                      <a16:creationId xmlns:a16="http://schemas.microsoft.com/office/drawing/2014/main" id="{F4DB8F99-208C-45BE-AA42-1E4D7A1F957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40414" y="4441413"/>
                  <a:ext cx="113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Рукописный ввод 111">
                  <a:extLst>
                    <a:ext uri="{FF2B5EF4-FFF2-40B4-BE49-F238E27FC236}">
                      <a16:creationId xmlns:a16="http://schemas.microsoft.com/office/drawing/2014/main" id="{E918B8C7-88BC-4B5C-9ACB-96582782CE50}"/>
                    </a:ext>
                  </a:extLst>
                </p14:cNvPr>
                <p14:cNvContentPartPr/>
                <p14:nvPr/>
              </p14:nvContentPartPr>
              <p14:xfrm>
                <a:off x="2620974" y="4475973"/>
                <a:ext cx="128160" cy="391680"/>
              </p14:xfrm>
            </p:contentPart>
          </mc:Choice>
          <mc:Fallback>
            <p:pic>
              <p:nvPicPr>
                <p:cNvPr id="112" name="Рукописный ввод 111">
                  <a:extLst>
                    <a:ext uri="{FF2B5EF4-FFF2-40B4-BE49-F238E27FC236}">
                      <a16:creationId xmlns:a16="http://schemas.microsoft.com/office/drawing/2014/main" id="{E918B8C7-88BC-4B5C-9ACB-96582782CE5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02974" y="4458333"/>
                  <a:ext cx="1638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4" name="Рукописный ввод 113">
                  <a:extLst>
                    <a:ext uri="{FF2B5EF4-FFF2-40B4-BE49-F238E27FC236}">
                      <a16:creationId xmlns:a16="http://schemas.microsoft.com/office/drawing/2014/main" id="{DC2CDBC8-8217-4867-9A01-08B5C1CA0996}"/>
                    </a:ext>
                  </a:extLst>
                </p14:cNvPr>
                <p14:cNvContentPartPr/>
                <p14:nvPr/>
              </p14:nvContentPartPr>
              <p14:xfrm>
                <a:off x="2868654" y="4265733"/>
                <a:ext cx="99360" cy="283320"/>
              </p14:xfrm>
            </p:contentPart>
          </mc:Choice>
          <mc:Fallback>
            <p:pic>
              <p:nvPicPr>
                <p:cNvPr id="114" name="Рукописный ввод 113">
                  <a:extLst>
                    <a:ext uri="{FF2B5EF4-FFF2-40B4-BE49-F238E27FC236}">
                      <a16:creationId xmlns:a16="http://schemas.microsoft.com/office/drawing/2014/main" id="{DC2CDBC8-8217-4867-9A01-08B5C1CA099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851014" y="4247733"/>
                  <a:ext cx="135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5" name="Рукописный ввод 114">
                  <a:extLst>
                    <a:ext uri="{FF2B5EF4-FFF2-40B4-BE49-F238E27FC236}">
                      <a16:creationId xmlns:a16="http://schemas.microsoft.com/office/drawing/2014/main" id="{3FC9575C-CC6F-4B8D-9866-DFAA3352CC04}"/>
                    </a:ext>
                  </a:extLst>
                </p14:cNvPr>
                <p14:cNvContentPartPr/>
                <p14:nvPr/>
              </p14:nvContentPartPr>
              <p14:xfrm>
                <a:off x="3070614" y="4294173"/>
                <a:ext cx="45000" cy="147960"/>
              </p14:xfrm>
            </p:contentPart>
          </mc:Choice>
          <mc:Fallback>
            <p:pic>
              <p:nvPicPr>
                <p:cNvPr id="115" name="Рукописный ввод 114">
                  <a:extLst>
                    <a:ext uri="{FF2B5EF4-FFF2-40B4-BE49-F238E27FC236}">
                      <a16:creationId xmlns:a16="http://schemas.microsoft.com/office/drawing/2014/main" id="{3FC9575C-CC6F-4B8D-9866-DFAA3352CC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52974" y="4276173"/>
                  <a:ext cx="80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Рукописный ввод 115">
                  <a:extLst>
                    <a:ext uri="{FF2B5EF4-FFF2-40B4-BE49-F238E27FC236}">
                      <a16:creationId xmlns:a16="http://schemas.microsoft.com/office/drawing/2014/main" id="{3D72AF4B-5474-4DE9-856F-72E5815677A8}"/>
                    </a:ext>
                  </a:extLst>
                </p14:cNvPr>
                <p14:cNvContentPartPr/>
                <p14:nvPr/>
              </p14:nvContentPartPr>
              <p14:xfrm>
                <a:off x="3185814" y="4376253"/>
                <a:ext cx="89280" cy="240480"/>
              </p14:xfrm>
            </p:contentPart>
          </mc:Choice>
          <mc:Fallback>
            <p:pic>
              <p:nvPicPr>
                <p:cNvPr id="116" name="Рукописный ввод 115">
                  <a:extLst>
                    <a:ext uri="{FF2B5EF4-FFF2-40B4-BE49-F238E27FC236}">
                      <a16:creationId xmlns:a16="http://schemas.microsoft.com/office/drawing/2014/main" id="{3D72AF4B-5474-4DE9-856F-72E5815677A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68174" y="4358613"/>
                  <a:ext cx="1249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Рукописный ввод 116">
                  <a:extLst>
                    <a:ext uri="{FF2B5EF4-FFF2-40B4-BE49-F238E27FC236}">
                      <a16:creationId xmlns:a16="http://schemas.microsoft.com/office/drawing/2014/main" id="{6DA51A6C-F0E8-4FDD-94DB-ED41D0672319}"/>
                    </a:ext>
                  </a:extLst>
                </p14:cNvPr>
                <p14:cNvContentPartPr/>
                <p14:nvPr/>
              </p14:nvContentPartPr>
              <p14:xfrm>
                <a:off x="3174654" y="4425213"/>
                <a:ext cx="174960" cy="150840"/>
              </p14:xfrm>
            </p:contentPart>
          </mc:Choice>
          <mc:Fallback>
            <p:pic>
              <p:nvPicPr>
                <p:cNvPr id="117" name="Рукописный ввод 116">
                  <a:extLst>
                    <a:ext uri="{FF2B5EF4-FFF2-40B4-BE49-F238E27FC236}">
                      <a16:creationId xmlns:a16="http://schemas.microsoft.com/office/drawing/2014/main" id="{6DA51A6C-F0E8-4FDD-94DB-ED41D067231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57014" y="4407573"/>
                  <a:ext cx="21060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81EFB352-0BC8-4525-9AFC-C21E98B9E1DD}"/>
              </a:ext>
            </a:extLst>
          </p:cNvPr>
          <p:cNvGrpSpPr/>
          <p:nvPr/>
        </p:nvGrpSpPr>
        <p:grpSpPr>
          <a:xfrm>
            <a:off x="3576054" y="3603031"/>
            <a:ext cx="209160" cy="406440"/>
            <a:chOff x="3481734" y="4184733"/>
            <a:chExt cx="20916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9" name="Рукописный ввод 118">
                  <a:extLst>
                    <a:ext uri="{FF2B5EF4-FFF2-40B4-BE49-F238E27FC236}">
                      <a16:creationId xmlns:a16="http://schemas.microsoft.com/office/drawing/2014/main" id="{69546E35-C7F3-48DD-9D46-BFA547EE570F}"/>
                    </a:ext>
                  </a:extLst>
                </p14:cNvPr>
                <p14:cNvContentPartPr/>
                <p14:nvPr/>
              </p14:nvContentPartPr>
              <p14:xfrm>
                <a:off x="3481734" y="4318653"/>
                <a:ext cx="33120" cy="272520"/>
              </p14:xfrm>
            </p:contentPart>
          </mc:Choice>
          <mc:Fallback>
            <p:pic>
              <p:nvPicPr>
                <p:cNvPr id="119" name="Рукописный ввод 118">
                  <a:extLst>
                    <a:ext uri="{FF2B5EF4-FFF2-40B4-BE49-F238E27FC236}">
                      <a16:creationId xmlns:a16="http://schemas.microsoft.com/office/drawing/2014/main" id="{69546E35-C7F3-48DD-9D46-BFA547EE57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63734" y="4300653"/>
                  <a:ext cx="68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0" name="Рукописный ввод 119">
                  <a:extLst>
                    <a:ext uri="{FF2B5EF4-FFF2-40B4-BE49-F238E27FC236}">
                      <a16:creationId xmlns:a16="http://schemas.microsoft.com/office/drawing/2014/main" id="{2F2BD40C-0901-471A-8010-0C5C0B9831AD}"/>
                    </a:ext>
                  </a:extLst>
                </p14:cNvPr>
                <p14:cNvContentPartPr/>
                <p14:nvPr/>
              </p14:nvContentPartPr>
              <p14:xfrm>
                <a:off x="3503694" y="4297413"/>
                <a:ext cx="138600" cy="293760"/>
              </p14:xfrm>
            </p:contentPart>
          </mc:Choice>
          <mc:Fallback>
            <p:pic>
              <p:nvPicPr>
                <p:cNvPr id="120" name="Рукописный ввод 119">
                  <a:extLst>
                    <a:ext uri="{FF2B5EF4-FFF2-40B4-BE49-F238E27FC236}">
                      <a16:creationId xmlns:a16="http://schemas.microsoft.com/office/drawing/2014/main" id="{2F2BD40C-0901-471A-8010-0C5C0B9831A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86054" y="4279413"/>
                  <a:ext cx="1742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1" name="Рукописный ввод 120">
                  <a:extLst>
                    <a:ext uri="{FF2B5EF4-FFF2-40B4-BE49-F238E27FC236}">
                      <a16:creationId xmlns:a16="http://schemas.microsoft.com/office/drawing/2014/main" id="{FC9B0FC9-E228-42C9-8E9D-5E26FC5D6136}"/>
                    </a:ext>
                  </a:extLst>
                </p14:cNvPr>
                <p14:cNvContentPartPr/>
                <p14:nvPr/>
              </p14:nvContentPartPr>
              <p14:xfrm>
                <a:off x="3504054" y="4184733"/>
                <a:ext cx="186840" cy="65880"/>
              </p14:xfrm>
            </p:contentPart>
          </mc:Choice>
          <mc:Fallback>
            <p:pic>
              <p:nvPicPr>
                <p:cNvPr id="121" name="Рукописный ввод 120">
                  <a:extLst>
                    <a:ext uri="{FF2B5EF4-FFF2-40B4-BE49-F238E27FC236}">
                      <a16:creationId xmlns:a16="http://schemas.microsoft.com/office/drawing/2014/main" id="{FC9B0FC9-E228-42C9-8E9D-5E26FC5D613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86054" y="4167093"/>
                  <a:ext cx="22248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6CE23080-E77C-4F19-BA07-2569B96F470A}"/>
              </a:ext>
            </a:extLst>
          </p:cNvPr>
          <p:cNvGrpSpPr/>
          <p:nvPr/>
        </p:nvGrpSpPr>
        <p:grpSpPr>
          <a:xfrm>
            <a:off x="3927414" y="3782671"/>
            <a:ext cx="144000" cy="158400"/>
            <a:chOff x="3833094" y="4364373"/>
            <a:chExt cx="14400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3" name="Рукописный ввод 122">
                  <a:extLst>
                    <a:ext uri="{FF2B5EF4-FFF2-40B4-BE49-F238E27FC236}">
                      <a16:creationId xmlns:a16="http://schemas.microsoft.com/office/drawing/2014/main" id="{DC732B49-2258-4750-84FA-F22C8D3F8D56}"/>
                    </a:ext>
                  </a:extLst>
                </p14:cNvPr>
                <p14:cNvContentPartPr/>
                <p14:nvPr/>
              </p14:nvContentPartPr>
              <p14:xfrm>
                <a:off x="3911214" y="4364373"/>
                <a:ext cx="13320" cy="158400"/>
              </p14:xfrm>
            </p:contentPart>
          </mc:Choice>
          <mc:Fallback>
            <p:pic>
              <p:nvPicPr>
                <p:cNvPr id="123" name="Рукописный ввод 122">
                  <a:extLst>
                    <a:ext uri="{FF2B5EF4-FFF2-40B4-BE49-F238E27FC236}">
                      <a16:creationId xmlns:a16="http://schemas.microsoft.com/office/drawing/2014/main" id="{DC732B49-2258-4750-84FA-F22C8D3F8D5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93574" y="4346733"/>
                  <a:ext cx="48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4" name="Рукописный ввод 123">
                  <a:extLst>
                    <a:ext uri="{FF2B5EF4-FFF2-40B4-BE49-F238E27FC236}">
                      <a16:creationId xmlns:a16="http://schemas.microsoft.com/office/drawing/2014/main" id="{605C6D21-A2FF-41E7-8F6F-4013F8F35141}"/>
                    </a:ext>
                  </a:extLst>
                </p14:cNvPr>
                <p14:cNvContentPartPr/>
                <p14:nvPr/>
              </p14:nvContentPartPr>
              <p14:xfrm>
                <a:off x="3833094" y="4425213"/>
                <a:ext cx="144000" cy="32400"/>
              </p14:xfrm>
            </p:contentPart>
          </mc:Choice>
          <mc:Fallback>
            <p:pic>
              <p:nvPicPr>
                <p:cNvPr id="124" name="Рукописный ввод 123">
                  <a:extLst>
                    <a:ext uri="{FF2B5EF4-FFF2-40B4-BE49-F238E27FC236}">
                      <a16:creationId xmlns:a16="http://schemas.microsoft.com/office/drawing/2014/main" id="{605C6D21-A2FF-41E7-8F6F-4013F8F3514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15454" y="4407213"/>
                  <a:ext cx="17964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994F89CD-8228-4431-B0F7-A3FD93B13745}"/>
              </a:ext>
            </a:extLst>
          </p:cNvPr>
          <p:cNvGrpSpPr/>
          <p:nvPr/>
        </p:nvGrpSpPr>
        <p:grpSpPr>
          <a:xfrm>
            <a:off x="4335294" y="3431671"/>
            <a:ext cx="550440" cy="555840"/>
            <a:chOff x="4240974" y="4013373"/>
            <a:chExt cx="550440" cy="55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Рукописный ввод 125">
                  <a:extLst>
                    <a:ext uri="{FF2B5EF4-FFF2-40B4-BE49-F238E27FC236}">
                      <a16:creationId xmlns:a16="http://schemas.microsoft.com/office/drawing/2014/main" id="{741AD6D2-80A0-4737-B38C-6C28E5BBD8CD}"/>
                    </a:ext>
                  </a:extLst>
                </p14:cNvPr>
                <p14:cNvContentPartPr/>
                <p14:nvPr/>
              </p14:nvContentPartPr>
              <p14:xfrm>
                <a:off x="4240974" y="4141533"/>
                <a:ext cx="282240" cy="255960"/>
              </p14:xfrm>
            </p:contentPart>
          </mc:Choice>
          <mc:Fallback>
            <p:pic>
              <p:nvPicPr>
                <p:cNvPr id="126" name="Рукописный ввод 125">
                  <a:extLst>
                    <a:ext uri="{FF2B5EF4-FFF2-40B4-BE49-F238E27FC236}">
                      <a16:creationId xmlns:a16="http://schemas.microsoft.com/office/drawing/2014/main" id="{741AD6D2-80A0-4737-B38C-6C28E5BBD8C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23334" y="4123533"/>
                  <a:ext cx="3178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7" name="Рукописный ввод 126">
                  <a:extLst>
                    <a:ext uri="{FF2B5EF4-FFF2-40B4-BE49-F238E27FC236}">
                      <a16:creationId xmlns:a16="http://schemas.microsoft.com/office/drawing/2014/main" id="{00B31BE4-C261-435C-82BE-31424F24E350}"/>
                    </a:ext>
                  </a:extLst>
                </p14:cNvPr>
                <p14:cNvContentPartPr/>
                <p14:nvPr/>
              </p14:nvContentPartPr>
              <p14:xfrm>
                <a:off x="4497654" y="4351413"/>
                <a:ext cx="58320" cy="215640"/>
              </p14:xfrm>
            </p:contentPart>
          </mc:Choice>
          <mc:Fallback>
            <p:pic>
              <p:nvPicPr>
                <p:cNvPr id="127" name="Рукописный ввод 126">
                  <a:extLst>
                    <a:ext uri="{FF2B5EF4-FFF2-40B4-BE49-F238E27FC236}">
                      <a16:creationId xmlns:a16="http://schemas.microsoft.com/office/drawing/2014/main" id="{00B31BE4-C261-435C-82BE-31424F24E3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80014" y="4333413"/>
                  <a:ext cx="93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8" name="Рукописный ввод 127">
                  <a:extLst>
                    <a:ext uri="{FF2B5EF4-FFF2-40B4-BE49-F238E27FC236}">
                      <a16:creationId xmlns:a16="http://schemas.microsoft.com/office/drawing/2014/main" id="{1C577B06-7F68-4609-A77C-42CBEE0E55A2}"/>
                    </a:ext>
                  </a:extLst>
                </p14:cNvPr>
                <p14:cNvContentPartPr/>
                <p14:nvPr/>
              </p14:nvContentPartPr>
              <p14:xfrm>
                <a:off x="4557414" y="4290573"/>
                <a:ext cx="71640" cy="128520"/>
              </p14:xfrm>
            </p:contentPart>
          </mc:Choice>
          <mc:Fallback>
            <p:pic>
              <p:nvPicPr>
                <p:cNvPr id="128" name="Рукописный ввод 127">
                  <a:extLst>
                    <a:ext uri="{FF2B5EF4-FFF2-40B4-BE49-F238E27FC236}">
                      <a16:creationId xmlns:a16="http://schemas.microsoft.com/office/drawing/2014/main" id="{1C577B06-7F68-4609-A77C-42CBEE0E55A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39774" y="4272933"/>
                  <a:ext cx="107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9" name="Рукописный ввод 128">
                  <a:extLst>
                    <a:ext uri="{FF2B5EF4-FFF2-40B4-BE49-F238E27FC236}">
                      <a16:creationId xmlns:a16="http://schemas.microsoft.com/office/drawing/2014/main" id="{C6EF25C5-1128-42B1-996E-7A4FD64DBE5E}"/>
                    </a:ext>
                  </a:extLst>
                </p14:cNvPr>
                <p14:cNvContentPartPr/>
                <p14:nvPr/>
              </p14:nvContentPartPr>
              <p14:xfrm>
                <a:off x="4654974" y="4303533"/>
                <a:ext cx="73080" cy="157320"/>
              </p14:xfrm>
            </p:contentPart>
          </mc:Choice>
          <mc:Fallback>
            <p:pic>
              <p:nvPicPr>
                <p:cNvPr id="129" name="Рукописный ввод 128">
                  <a:extLst>
                    <a:ext uri="{FF2B5EF4-FFF2-40B4-BE49-F238E27FC236}">
                      <a16:creationId xmlns:a16="http://schemas.microsoft.com/office/drawing/2014/main" id="{C6EF25C5-1128-42B1-996E-7A4FD64DBE5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37334" y="4285893"/>
                  <a:ext cx="108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0" name="Рукописный ввод 129">
                  <a:extLst>
                    <a:ext uri="{FF2B5EF4-FFF2-40B4-BE49-F238E27FC236}">
                      <a16:creationId xmlns:a16="http://schemas.microsoft.com/office/drawing/2014/main" id="{5501C474-E7FD-4EB3-B234-C7FAAC9C2F48}"/>
                    </a:ext>
                  </a:extLst>
                </p14:cNvPr>
                <p14:cNvContentPartPr/>
                <p14:nvPr/>
              </p14:nvContentPartPr>
              <p14:xfrm>
                <a:off x="4613934" y="4013373"/>
                <a:ext cx="93960" cy="139680"/>
              </p14:xfrm>
            </p:contentPart>
          </mc:Choice>
          <mc:Fallback>
            <p:pic>
              <p:nvPicPr>
                <p:cNvPr id="130" name="Рукописный ввод 129">
                  <a:extLst>
                    <a:ext uri="{FF2B5EF4-FFF2-40B4-BE49-F238E27FC236}">
                      <a16:creationId xmlns:a16="http://schemas.microsoft.com/office/drawing/2014/main" id="{5501C474-E7FD-4EB3-B234-C7FAAC9C2F4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95934" y="3995373"/>
                  <a:ext cx="129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1" name="Рукописный ввод 130">
                  <a:extLst>
                    <a:ext uri="{FF2B5EF4-FFF2-40B4-BE49-F238E27FC236}">
                      <a16:creationId xmlns:a16="http://schemas.microsoft.com/office/drawing/2014/main" id="{D8B4D9A5-B543-4989-AB54-1967B8F81EA4}"/>
                    </a:ext>
                  </a:extLst>
                </p14:cNvPr>
                <p14:cNvContentPartPr/>
                <p14:nvPr/>
              </p14:nvContentPartPr>
              <p14:xfrm>
                <a:off x="4266174" y="4542213"/>
                <a:ext cx="525240" cy="27000"/>
              </p14:xfrm>
            </p:contentPart>
          </mc:Choice>
          <mc:Fallback>
            <p:pic>
              <p:nvPicPr>
                <p:cNvPr id="131" name="Рукописный ввод 130">
                  <a:extLst>
                    <a:ext uri="{FF2B5EF4-FFF2-40B4-BE49-F238E27FC236}">
                      <a16:creationId xmlns:a16="http://schemas.microsoft.com/office/drawing/2014/main" id="{D8B4D9A5-B543-4989-AB54-1967B8F81EA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248174" y="4524573"/>
                  <a:ext cx="56088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8C634408-1F79-4DC4-A565-ED2028BF1245}"/>
              </a:ext>
            </a:extLst>
          </p:cNvPr>
          <p:cNvGrpSpPr/>
          <p:nvPr/>
        </p:nvGrpSpPr>
        <p:grpSpPr>
          <a:xfrm>
            <a:off x="4339254" y="4180111"/>
            <a:ext cx="473040" cy="277200"/>
            <a:chOff x="4244934" y="4761813"/>
            <a:chExt cx="47304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3" name="Рукописный ввод 132">
                  <a:extLst>
                    <a:ext uri="{FF2B5EF4-FFF2-40B4-BE49-F238E27FC236}">
                      <a16:creationId xmlns:a16="http://schemas.microsoft.com/office/drawing/2014/main" id="{5E09292F-852C-409E-9AF8-98E3B523FCBE}"/>
                    </a:ext>
                  </a:extLst>
                </p14:cNvPr>
                <p14:cNvContentPartPr/>
                <p14:nvPr/>
              </p14:nvContentPartPr>
              <p14:xfrm>
                <a:off x="4244934" y="4761813"/>
                <a:ext cx="95400" cy="263880"/>
              </p14:xfrm>
            </p:contentPart>
          </mc:Choice>
          <mc:Fallback>
            <p:pic>
              <p:nvPicPr>
                <p:cNvPr id="133" name="Рукописный ввод 132">
                  <a:extLst>
                    <a:ext uri="{FF2B5EF4-FFF2-40B4-BE49-F238E27FC236}">
                      <a16:creationId xmlns:a16="http://schemas.microsoft.com/office/drawing/2014/main" id="{5E09292F-852C-409E-9AF8-98E3B523FCB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27294" y="4744173"/>
                  <a:ext cx="1310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Рукописный ввод 133">
                  <a:extLst>
                    <a:ext uri="{FF2B5EF4-FFF2-40B4-BE49-F238E27FC236}">
                      <a16:creationId xmlns:a16="http://schemas.microsoft.com/office/drawing/2014/main" id="{0CA02C18-F0D1-4E64-BCE0-C4CD796301F1}"/>
                    </a:ext>
                  </a:extLst>
                </p14:cNvPr>
                <p14:cNvContentPartPr/>
                <p14:nvPr/>
              </p14:nvContentPartPr>
              <p14:xfrm>
                <a:off x="4383174" y="4787013"/>
                <a:ext cx="118800" cy="252000"/>
              </p14:xfrm>
            </p:contentPart>
          </mc:Choice>
          <mc:Fallback>
            <p:pic>
              <p:nvPicPr>
                <p:cNvPr id="134" name="Рукописный ввод 133">
                  <a:extLst>
                    <a:ext uri="{FF2B5EF4-FFF2-40B4-BE49-F238E27FC236}">
                      <a16:creationId xmlns:a16="http://schemas.microsoft.com/office/drawing/2014/main" id="{0CA02C18-F0D1-4E64-BCE0-C4CD796301F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65174" y="4769013"/>
                  <a:ext cx="1544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Рукописный ввод 134">
                  <a:extLst>
                    <a:ext uri="{FF2B5EF4-FFF2-40B4-BE49-F238E27FC236}">
                      <a16:creationId xmlns:a16="http://schemas.microsoft.com/office/drawing/2014/main" id="{204C6CFD-B960-411D-8B6F-3E90DE831917}"/>
                    </a:ext>
                  </a:extLst>
                </p14:cNvPr>
                <p14:cNvContentPartPr/>
                <p14:nvPr/>
              </p14:nvContentPartPr>
              <p14:xfrm>
                <a:off x="4568214" y="4848573"/>
                <a:ext cx="64440" cy="185760"/>
              </p14:xfrm>
            </p:contentPart>
          </mc:Choice>
          <mc:Fallback>
            <p:pic>
              <p:nvPicPr>
                <p:cNvPr id="135" name="Рукописный ввод 134">
                  <a:extLst>
                    <a:ext uri="{FF2B5EF4-FFF2-40B4-BE49-F238E27FC236}">
                      <a16:creationId xmlns:a16="http://schemas.microsoft.com/office/drawing/2014/main" id="{204C6CFD-B960-411D-8B6F-3E90DE83191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550574" y="4830933"/>
                  <a:ext cx="100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Рукописный ввод 135">
                  <a:extLst>
                    <a:ext uri="{FF2B5EF4-FFF2-40B4-BE49-F238E27FC236}">
                      <a16:creationId xmlns:a16="http://schemas.microsoft.com/office/drawing/2014/main" id="{4C54D619-7943-44C2-BF1C-6C888C5E1EAA}"/>
                    </a:ext>
                  </a:extLst>
                </p14:cNvPr>
                <p14:cNvContentPartPr/>
                <p14:nvPr/>
              </p14:nvContentPartPr>
              <p14:xfrm>
                <a:off x="4660374" y="4873773"/>
                <a:ext cx="30960" cy="149040"/>
              </p14:xfrm>
            </p:contentPart>
          </mc:Choice>
          <mc:Fallback>
            <p:pic>
              <p:nvPicPr>
                <p:cNvPr id="136" name="Рукописный ввод 135">
                  <a:extLst>
                    <a:ext uri="{FF2B5EF4-FFF2-40B4-BE49-F238E27FC236}">
                      <a16:creationId xmlns:a16="http://schemas.microsoft.com/office/drawing/2014/main" id="{4C54D619-7943-44C2-BF1C-6C888C5E1E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42734" y="4856133"/>
                  <a:ext cx="66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7" name="Рукописный ввод 136">
                  <a:extLst>
                    <a:ext uri="{FF2B5EF4-FFF2-40B4-BE49-F238E27FC236}">
                      <a16:creationId xmlns:a16="http://schemas.microsoft.com/office/drawing/2014/main" id="{7F61C7A2-0CB5-45C6-B12F-21F4FECF55BD}"/>
                    </a:ext>
                  </a:extLst>
                </p14:cNvPr>
                <p14:cNvContentPartPr/>
                <p14:nvPr/>
              </p14:nvContentPartPr>
              <p14:xfrm>
                <a:off x="4563534" y="4808973"/>
                <a:ext cx="154440" cy="61560"/>
              </p14:xfrm>
            </p:contentPart>
          </mc:Choice>
          <mc:Fallback>
            <p:pic>
              <p:nvPicPr>
                <p:cNvPr id="137" name="Рукописный ввод 136">
                  <a:extLst>
                    <a:ext uri="{FF2B5EF4-FFF2-40B4-BE49-F238E27FC236}">
                      <a16:creationId xmlns:a16="http://schemas.microsoft.com/office/drawing/2014/main" id="{7F61C7A2-0CB5-45C6-B12F-21F4FECF55B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45894" y="4791333"/>
                  <a:ext cx="19008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39" name="Рукописный ввод 138">
                <a:extLst>
                  <a:ext uri="{FF2B5EF4-FFF2-40B4-BE49-F238E27FC236}">
                    <a16:creationId xmlns:a16="http://schemas.microsoft.com/office/drawing/2014/main" id="{68630F8A-ABEE-4652-A1EA-FDE375662789}"/>
                  </a:ext>
                </a:extLst>
              </p14:cNvPr>
              <p14:cNvContentPartPr/>
              <p14:nvPr/>
            </p14:nvContentPartPr>
            <p14:xfrm>
              <a:off x="5076894" y="3568831"/>
              <a:ext cx="205200" cy="600120"/>
            </p14:xfrm>
          </p:contentPart>
        </mc:Choice>
        <mc:Fallback>
          <p:pic>
            <p:nvPicPr>
              <p:cNvPr id="139" name="Рукописный ввод 138">
                <a:extLst>
                  <a:ext uri="{FF2B5EF4-FFF2-40B4-BE49-F238E27FC236}">
                    <a16:creationId xmlns:a16="http://schemas.microsoft.com/office/drawing/2014/main" id="{68630F8A-ABEE-4652-A1EA-FDE375662789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059254" y="3551191"/>
                <a:ext cx="240840" cy="63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552922DA-7A3A-4D2A-9536-14F266E58E6E}"/>
              </a:ext>
            </a:extLst>
          </p:cNvPr>
          <p:cNvGrpSpPr/>
          <p:nvPr/>
        </p:nvGrpSpPr>
        <p:grpSpPr>
          <a:xfrm>
            <a:off x="5314494" y="3500431"/>
            <a:ext cx="1221480" cy="783000"/>
            <a:chOff x="5220174" y="4082133"/>
            <a:chExt cx="1221480" cy="78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0" name="Рукописный ввод 139">
                  <a:extLst>
                    <a:ext uri="{FF2B5EF4-FFF2-40B4-BE49-F238E27FC236}">
                      <a16:creationId xmlns:a16="http://schemas.microsoft.com/office/drawing/2014/main" id="{3D635E9E-7A2C-4654-8A7F-3EE4C59C6FB4}"/>
                    </a:ext>
                  </a:extLst>
                </p14:cNvPr>
                <p14:cNvContentPartPr/>
                <p14:nvPr/>
              </p14:nvContentPartPr>
              <p14:xfrm>
                <a:off x="5220174" y="4223973"/>
                <a:ext cx="311040" cy="317880"/>
              </p14:xfrm>
            </p:contentPart>
          </mc:Choice>
          <mc:Fallback>
            <p:pic>
              <p:nvPicPr>
                <p:cNvPr id="140" name="Рукописный ввод 139">
                  <a:extLst>
                    <a:ext uri="{FF2B5EF4-FFF2-40B4-BE49-F238E27FC236}">
                      <a16:creationId xmlns:a16="http://schemas.microsoft.com/office/drawing/2014/main" id="{3D635E9E-7A2C-4654-8A7F-3EE4C59C6FB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02534" y="4205973"/>
                  <a:ext cx="3466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Рукописный ввод 140">
                  <a:extLst>
                    <a:ext uri="{FF2B5EF4-FFF2-40B4-BE49-F238E27FC236}">
                      <a16:creationId xmlns:a16="http://schemas.microsoft.com/office/drawing/2014/main" id="{72A293FA-7B36-43AE-8952-ADE528ABBB7B}"/>
                    </a:ext>
                  </a:extLst>
                </p14:cNvPr>
                <p14:cNvContentPartPr/>
                <p14:nvPr/>
              </p14:nvContentPartPr>
              <p14:xfrm>
                <a:off x="5358414" y="4408293"/>
                <a:ext cx="68760" cy="9360"/>
              </p14:xfrm>
            </p:contentPart>
          </mc:Choice>
          <mc:Fallback>
            <p:pic>
              <p:nvPicPr>
                <p:cNvPr id="141" name="Рукописный ввод 140">
                  <a:extLst>
                    <a:ext uri="{FF2B5EF4-FFF2-40B4-BE49-F238E27FC236}">
                      <a16:creationId xmlns:a16="http://schemas.microsoft.com/office/drawing/2014/main" id="{72A293FA-7B36-43AE-8952-ADE528ABBB7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40774" y="4390653"/>
                  <a:ext cx="104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Рукописный ввод 141">
                  <a:extLst>
                    <a:ext uri="{FF2B5EF4-FFF2-40B4-BE49-F238E27FC236}">
                      <a16:creationId xmlns:a16="http://schemas.microsoft.com/office/drawing/2014/main" id="{75EE16BA-152A-4D7B-8485-B9729FEDB0BF}"/>
                    </a:ext>
                  </a:extLst>
                </p14:cNvPr>
                <p14:cNvContentPartPr/>
                <p14:nvPr/>
              </p14:nvContentPartPr>
              <p14:xfrm>
                <a:off x="5473614" y="4348533"/>
                <a:ext cx="133920" cy="114840"/>
              </p14:xfrm>
            </p:contentPart>
          </mc:Choice>
          <mc:Fallback>
            <p:pic>
              <p:nvPicPr>
                <p:cNvPr id="142" name="Рукописный ввод 141">
                  <a:extLst>
                    <a:ext uri="{FF2B5EF4-FFF2-40B4-BE49-F238E27FC236}">
                      <a16:creationId xmlns:a16="http://schemas.microsoft.com/office/drawing/2014/main" id="{75EE16BA-152A-4D7B-8485-B9729FEDB0B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55974" y="4330893"/>
                  <a:ext cx="169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3" name="Рукописный ввод 142">
                  <a:extLst>
                    <a:ext uri="{FF2B5EF4-FFF2-40B4-BE49-F238E27FC236}">
                      <a16:creationId xmlns:a16="http://schemas.microsoft.com/office/drawing/2014/main" id="{932EF88D-69C7-4672-A008-ECE939A808CC}"/>
                    </a:ext>
                  </a:extLst>
                </p14:cNvPr>
                <p14:cNvContentPartPr/>
                <p14:nvPr/>
              </p14:nvContentPartPr>
              <p14:xfrm>
                <a:off x="5432934" y="4407573"/>
                <a:ext cx="147600" cy="435600"/>
              </p14:xfrm>
            </p:contentPart>
          </mc:Choice>
          <mc:Fallback>
            <p:pic>
              <p:nvPicPr>
                <p:cNvPr id="143" name="Рукописный ввод 142">
                  <a:extLst>
                    <a:ext uri="{FF2B5EF4-FFF2-40B4-BE49-F238E27FC236}">
                      <a16:creationId xmlns:a16="http://schemas.microsoft.com/office/drawing/2014/main" id="{932EF88D-69C7-4672-A008-ECE939A808C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14934" y="4389933"/>
                  <a:ext cx="1832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4" name="Рукописный ввод 143">
                  <a:extLst>
                    <a:ext uri="{FF2B5EF4-FFF2-40B4-BE49-F238E27FC236}">
                      <a16:creationId xmlns:a16="http://schemas.microsoft.com/office/drawing/2014/main" id="{57E48147-DC9A-494A-A2B0-F15298C361E2}"/>
                    </a:ext>
                  </a:extLst>
                </p14:cNvPr>
                <p14:cNvContentPartPr/>
                <p14:nvPr/>
              </p14:nvContentPartPr>
              <p14:xfrm>
                <a:off x="5645334" y="4245213"/>
                <a:ext cx="159120" cy="261000"/>
              </p14:xfrm>
            </p:contentPart>
          </mc:Choice>
          <mc:Fallback>
            <p:pic>
              <p:nvPicPr>
                <p:cNvPr id="144" name="Рукописный ввод 143">
                  <a:extLst>
                    <a:ext uri="{FF2B5EF4-FFF2-40B4-BE49-F238E27FC236}">
                      <a16:creationId xmlns:a16="http://schemas.microsoft.com/office/drawing/2014/main" id="{57E48147-DC9A-494A-A2B0-F15298C361E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27694" y="4227573"/>
                  <a:ext cx="194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5" name="Рукописный ввод 144">
                  <a:extLst>
                    <a:ext uri="{FF2B5EF4-FFF2-40B4-BE49-F238E27FC236}">
                      <a16:creationId xmlns:a16="http://schemas.microsoft.com/office/drawing/2014/main" id="{4E772C16-4D93-4705-AB86-29874F8A9550}"/>
                    </a:ext>
                  </a:extLst>
                </p14:cNvPr>
                <p14:cNvContentPartPr/>
                <p14:nvPr/>
              </p14:nvContentPartPr>
              <p14:xfrm>
                <a:off x="5887614" y="4275093"/>
                <a:ext cx="49320" cy="130680"/>
              </p14:xfrm>
            </p:contentPart>
          </mc:Choice>
          <mc:Fallback>
            <p:pic>
              <p:nvPicPr>
                <p:cNvPr id="145" name="Рукописный ввод 144">
                  <a:extLst>
                    <a:ext uri="{FF2B5EF4-FFF2-40B4-BE49-F238E27FC236}">
                      <a16:creationId xmlns:a16="http://schemas.microsoft.com/office/drawing/2014/main" id="{4E772C16-4D93-4705-AB86-29874F8A955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69614" y="4257453"/>
                  <a:ext cx="84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6" name="Рукописный ввод 145">
                  <a:extLst>
                    <a:ext uri="{FF2B5EF4-FFF2-40B4-BE49-F238E27FC236}">
                      <a16:creationId xmlns:a16="http://schemas.microsoft.com/office/drawing/2014/main" id="{6CBA2479-B020-4EE9-BC2E-3A3B1C9F5C92}"/>
                    </a:ext>
                  </a:extLst>
                </p14:cNvPr>
                <p14:cNvContentPartPr/>
                <p14:nvPr/>
              </p14:nvContentPartPr>
              <p14:xfrm>
                <a:off x="6001014" y="4358253"/>
                <a:ext cx="91440" cy="194760"/>
              </p14:xfrm>
            </p:contentPart>
          </mc:Choice>
          <mc:Fallback>
            <p:pic>
              <p:nvPicPr>
                <p:cNvPr id="146" name="Рукописный ввод 145">
                  <a:extLst>
                    <a:ext uri="{FF2B5EF4-FFF2-40B4-BE49-F238E27FC236}">
                      <a16:creationId xmlns:a16="http://schemas.microsoft.com/office/drawing/2014/main" id="{6CBA2479-B020-4EE9-BC2E-3A3B1C9F5C9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83374" y="4340613"/>
                  <a:ext cx="127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7" name="Рукописный ввод 146">
                  <a:extLst>
                    <a:ext uri="{FF2B5EF4-FFF2-40B4-BE49-F238E27FC236}">
                      <a16:creationId xmlns:a16="http://schemas.microsoft.com/office/drawing/2014/main" id="{5ADFD9FE-5896-4A7E-9308-0667AC38F55C}"/>
                    </a:ext>
                  </a:extLst>
                </p14:cNvPr>
                <p14:cNvContentPartPr/>
                <p14:nvPr/>
              </p14:nvContentPartPr>
              <p14:xfrm>
                <a:off x="5992734" y="4389573"/>
                <a:ext cx="159840" cy="138240"/>
              </p14:xfrm>
            </p:contentPart>
          </mc:Choice>
          <mc:Fallback>
            <p:pic>
              <p:nvPicPr>
                <p:cNvPr id="147" name="Рукописный ввод 146">
                  <a:extLst>
                    <a:ext uri="{FF2B5EF4-FFF2-40B4-BE49-F238E27FC236}">
                      <a16:creationId xmlns:a16="http://schemas.microsoft.com/office/drawing/2014/main" id="{5ADFD9FE-5896-4A7E-9308-0667AC38F55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75094" y="4371933"/>
                  <a:ext cx="195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8" name="Рукописный ввод 147">
                  <a:extLst>
                    <a:ext uri="{FF2B5EF4-FFF2-40B4-BE49-F238E27FC236}">
                      <a16:creationId xmlns:a16="http://schemas.microsoft.com/office/drawing/2014/main" id="{9865579A-0158-4624-8F0F-CEAD962DB7DE}"/>
                    </a:ext>
                  </a:extLst>
                </p14:cNvPr>
                <p14:cNvContentPartPr/>
                <p14:nvPr/>
              </p14:nvContentPartPr>
              <p14:xfrm>
                <a:off x="6325374" y="4082133"/>
                <a:ext cx="116280" cy="783000"/>
              </p14:xfrm>
            </p:contentPart>
          </mc:Choice>
          <mc:Fallback>
            <p:pic>
              <p:nvPicPr>
                <p:cNvPr id="148" name="Рукописный ввод 147">
                  <a:extLst>
                    <a:ext uri="{FF2B5EF4-FFF2-40B4-BE49-F238E27FC236}">
                      <a16:creationId xmlns:a16="http://schemas.microsoft.com/office/drawing/2014/main" id="{9865579A-0158-4624-8F0F-CEAD962DB7D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07374" y="4064493"/>
                  <a:ext cx="151920" cy="81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9E02E434-EAC6-4C33-81A4-34391D52CE23}"/>
              </a:ext>
            </a:extLst>
          </p:cNvPr>
          <p:cNvGrpSpPr/>
          <p:nvPr/>
        </p:nvGrpSpPr>
        <p:grpSpPr>
          <a:xfrm>
            <a:off x="6619854" y="3458671"/>
            <a:ext cx="802800" cy="728280"/>
            <a:chOff x="6525534" y="4040373"/>
            <a:chExt cx="802800" cy="72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0" name="Рукописный ввод 149">
                  <a:extLst>
                    <a:ext uri="{FF2B5EF4-FFF2-40B4-BE49-F238E27FC236}">
                      <a16:creationId xmlns:a16="http://schemas.microsoft.com/office/drawing/2014/main" id="{FA0666B0-3D9F-4377-8239-203FCF00B740}"/>
                    </a:ext>
                  </a:extLst>
                </p14:cNvPr>
                <p14:cNvContentPartPr/>
                <p14:nvPr/>
              </p14:nvContentPartPr>
              <p14:xfrm>
                <a:off x="6588534" y="4139373"/>
                <a:ext cx="110160" cy="247680"/>
              </p14:xfrm>
            </p:contentPart>
          </mc:Choice>
          <mc:Fallback>
            <p:pic>
              <p:nvPicPr>
                <p:cNvPr id="150" name="Рукописный ввод 149">
                  <a:extLst>
                    <a:ext uri="{FF2B5EF4-FFF2-40B4-BE49-F238E27FC236}">
                      <a16:creationId xmlns:a16="http://schemas.microsoft.com/office/drawing/2014/main" id="{FA0666B0-3D9F-4377-8239-203FCF00B74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70894" y="4121733"/>
                  <a:ext cx="145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1" name="Рукописный ввод 150">
                  <a:extLst>
                    <a:ext uri="{FF2B5EF4-FFF2-40B4-BE49-F238E27FC236}">
                      <a16:creationId xmlns:a16="http://schemas.microsoft.com/office/drawing/2014/main" id="{7D6B810A-FA25-4126-9039-3398AF8375CA}"/>
                    </a:ext>
                  </a:extLst>
                </p14:cNvPr>
                <p14:cNvContentPartPr/>
                <p14:nvPr/>
              </p14:nvContentPartPr>
              <p14:xfrm>
                <a:off x="6537414" y="4443213"/>
                <a:ext cx="206640" cy="6480"/>
              </p14:xfrm>
            </p:contentPart>
          </mc:Choice>
          <mc:Fallback>
            <p:pic>
              <p:nvPicPr>
                <p:cNvPr id="151" name="Рукописный ввод 150">
                  <a:extLst>
                    <a:ext uri="{FF2B5EF4-FFF2-40B4-BE49-F238E27FC236}">
                      <a16:creationId xmlns:a16="http://schemas.microsoft.com/office/drawing/2014/main" id="{7D6B810A-FA25-4126-9039-3398AF8375C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19774" y="4425573"/>
                  <a:ext cx="242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2" name="Рукописный ввод 151">
                  <a:extLst>
                    <a:ext uri="{FF2B5EF4-FFF2-40B4-BE49-F238E27FC236}">
                      <a16:creationId xmlns:a16="http://schemas.microsoft.com/office/drawing/2014/main" id="{25FEFA21-63E0-4363-B8C7-F94DBF45DF93}"/>
                    </a:ext>
                  </a:extLst>
                </p14:cNvPr>
                <p14:cNvContentPartPr/>
                <p14:nvPr/>
              </p14:nvContentPartPr>
              <p14:xfrm>
                <a:off x="6525534" y="4572453"/>
                <a:ext cx="123480" cy="196200"/>
              </p14:xfrm>
            </p:contentPart>
          </mc:Choice>
          <mc:Fallback>
            <p:pic>
              <p:nvPicPr>
                <p:cNvPr id="152" name="Рукописный ввод 151">
                  <a:extLst>
                    <a:ext uri="{FF2B5EF4-FFF2-40B4-BE49-F238E27FC236}">
                      <a16:creationId xmlns:a16="http://schemas.microsoft.com/office/drawing/2014/main" id="{25FEFA21-63E0-4363-B8C7-F94DBF45DF9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07894" y="4554813"/>
                  <a:ext cx="1591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3" name="Рукописный ввод 152">
                  <a:extLst>
                    <a:ext uri="{FF2B5EF4-FFF2-40B4-BE49-F238E27FC236}">
                      <a16:creationId xmlns:a16="http://schemas.microsoft.com/office/drawing/2014/main" id="{E18772F0-7CC8-4F0F-9E04-F4389993CC7A}"/>
                    </a:ext>
                  </a:extLst>
                </p14:cNvPr>
                <p14:cNvContentPartPr/>
                <p14:nvPr/>
              </p14:nvContentPartPr>
              <p14:xfrm>
                <a:off x="6952134" y="4204533"/>
                <a:ext cx="79920" cy="105840"/>
              </p14:xfrm>
            </p:contentPart>
          </mc:Choice>
          <mc:Fallback>
            <p:pic>
              <p:nvPicPr>
                <p:cNvPr id="153" name="Рукописный ввод 152">
                  <a:extLst>
                    <a:ext uri="{FF2B5EF4-FFF2-40B4-BE49-F238E27FC236}">
                      <a16:creationId xmlns:a16="http://schemas.microsoft.com/office/drawing/2014/main" id="{E18772F0-7CC8-4F0F-9E04-F4389993CC7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34134" y="4186893"/>
                  <a:ext cx="115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4" name="Рукописный ввод 153">
                  <a:extLst>
                    <a:ext uri="{FF2B5EF4-FFF2-40B4-BE49-F238E27FC236}">
                      <a16:creationId xmlns:a16="http://schemas.microsoft.com/office/drawing/2014/main" id="{3FECFF0C-97AA-4322-AC1B-FADAB2CA766B}"/>
                    </a:ext>
                  </a:extLst>
                </p14:cNvPr>
                <p14:cNvContentPartPr/>
                <p14:nvPr/>
              </p14:nvContentPartPr>
              <p14:xfrm>
                <a:off x="6910374" y="4243413"/>
                <a:ext cx="133560" cy="394560"/>
              </p14:xfrm>
            </p:contentPart>
          </mc:Choice>
          <mc:Fallback>
            <p:pic>
              <p:nvPicPr>
                <p:cNvPr id="154" name="Рукописный ввод 153">
                  <a:extLst>
                    <a:ext uri="{FF2B5EF4-FFF2-40B4-BE49-F238E27FC236}">
                      <a16:creationId xmlns:a16="http://schemas.microsoft.com/office/drawing/2014/main" id="{3FECFF0C-97AA-4322-AC1B-FADAB2CA766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92734" y="4225413"/>
                  <a:ext cx="1692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Рукописный ввод 154">
                  <a:extLst>
                    <a:ext uri="{FF2B5EF4-FFF2-40B4-BE49-F238E27FC236}">
                      <a16:creationId xmlns:a16="http://schemas.microsoft.com/office/drawing/2014/main" id="{7ACD5960-6ED8-451D-B91C-2B2C11DCA6D2}"/>
                    </a:ext>
                  </a:extLst>
                </p14:cNvPr>
                <p14:cNvContentPartPr/>
                <p14:nvPr/>
              </p14:nvContentPartPr>
              <p14:xfrm>
                <a:off x="7103334" y="4369773"/>
                <a:ext cx="102600" cy="168120"/>
              </p14:xfrm>
            </p:contentPart>
          </mc:Choice>
          <mc:Fallback>
            <p:pic>
              <p:nvPicPr>
                <p:cNvPr id="155" name="Рукописный ввод 154">
                  <a:extLst>
                    <a:ext uri="{FF2B5EF4-FFF2-40B4-BE49-F238E27FC236}">
                      <a16:creationId xmlns:a16="http://schemas.microsoft.com/office/drawing/2014/main" id="{7ACD5960-6ED8-451D-B91C-2B2C11DCA6D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85694" y="4352133"/>
                  <a:ext cx="138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Рукописный ввод 155">
                  <a:extLst>
                    <a:ext uri="{FF2B5EF4-FFF2-40B4-BE49-F238E27FC236}">
                      <a16:creationId xmlns:a16="http://schemas.microsoft.com/office/drawing/2014/main" id="{9CFC780D-7F20-4744-BB7C-72EC5B439134}"/>
                    </a:ext>
                  </a:extLst>
                </p14:cNvPr>
                <p14:cNvContentPartPr/>
                <p14:nvPr/>
              </p14:nvContentPartPr>
              <p14:xfrm>
                <a:off x="7279014" y="4278333"/>
                <a:ext cx="49320" cy="148680"/>
              </p14:xfrm>
            </p:contentPart>
          </mc:Choice>
          <mc:Fallback>
            <p:pic>
              <p:nvPicPr>
                <p:cNvPr id="156" name="Рукописный ввод 155">
                  <a:extLst>
                    <a:ext uri="{FF2B5EF4-FFF2-40B4-BE49-F238E27FC236}">
                      <a16:creationId xmlns:a16="http://schemas.microsoft.com/office/drawing/2014/main" id="{9CFC780D-7F20-4744-BB7C-72EC5B43913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61374" y="4260333"/>
                  <a:ext cx="84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Рукописный ввод 156">
                  <a:extLst>
                    <a:ext uri="{FF2B5EF4-FFF2-40B4-BE49-F238E27FC236}">
                      <a16:creationId xmlns:a16="http://schemas.microsoft.com/office/drawing/2014/main" id="{DAC74649-B65A-41C8-BB56-1819FD368F8B}"/>
                    </a:ext>
                  </a:extLst>
                </p14:cNvPr>
                <p14:cNvContentPartPr/>
                <p14:nvPr/>
              </p14:nvContentPartPr>
              <p14:xfrm>
                <a:off x="6921894" y="4040373"/>
                <a:ext cx="199800" cy="79200"/>
              </p14:xfrm>
            </p:contentPart>
          </mc:Choice>
          <mc:Fallback>
            <p:pic>
              <p:nvPicPr>
                <p:cNvPr id="157" name="Рукописный ввод 156">
                  <a:extLst>
                    <a:ext uri="{FF2B5EF4-FFF2-40B4-BE49-F238E27FC236}">
                      <a16:creationId xmlns:a16="http://schemas.microsoft.com/office/drawing/2014/main" id="{DAC74649-B65A-41C8-BB56-1819FD368F8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04254" y="4022733"/>
                  <a:ext cx="23544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25864028-D52F-4FEB-B112-95F32F0D7FFE}"/>
              </a:ext>
            </a:extLst>
          </p:cNvPr>
          <p:cNvGrpSpPr/>
          <p:nvPr/>
        </p:nvGrpSpPr>
        <p:grpSpPr>
          <a:xfrm>
            <a:off x="7572054" y="3403951"/>
            <a:ext cx="1253880" cy="961920"/>
            <a:chOff x="7477734" y="3985653"/>
            <a:chExt cx="1253880" cy="96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Рукописный ввод 158">
                  <a:extLst>
                    <a:ext uri="{FF2B5EF4-FFF2-40B4-BE49-F238E27FC236}">
                      <a16:creationId xmlns:a16="http://schemas.microsoft.com/office/drawing/2014/main" id="{99FF5485-DDCE-493E-A3BD-C648DC85EA02}"/>
                    </a:ext>
                  </a:extLst>
                </p14:cNvPr>
                <p14:cNvContentPartPr/>
                <p14:nvPr/>
              </p14:nvContentPartPr>
              <p14:xfrm>
                <a:off x="7489254" y="4128933"/>
                <a:ext cx="70920" cy="193320"/>
              </p14:xfrm>
            </p:contentPart>
          </mc:Choice>
          <mc:Fallback>
            <p:pic>
              <p:nvPicPr>
                <p:cNvPr id="159" name="Рукописный ввод 158">
                  <a:extLst>
                    <a:ext uri="{FF2B5EF4-FFF2-40B4-BE49-F238E27FC236}">
                      <a16:creationId xmlns:a16="http://schemas.microsoft.com/office/drawing/2014/main" id="{99FF5485-DDCE-493E-A3BD-C648DC85EA0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71614" y="4110933"/>
                  <a:ext cx="106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0" name="Рукописный ввод 159">
                  <a:extLst>
                    <a:ext uri="{FF2B5EF4-FFF2-40B4-BE49-F238E27FC236}">
                      <a16:creationId xmlns:a16="http://schemas.microsoft.com/office/drawing/2014/main" id="{670E8574-4249-463A-9B62-3D02DD612118}"/>
                    </a:ext>
                  </a:extLst>
                </p14:cNvPr>
                <p14:cNvContentPartPr/>
                <p14:nvPr/>
              </p14:nvContentPartPr>
              <p14:xfrm>
                <a:off x="7477734" y="4092213"/>
                <a:ext cx="188640" cy="214560"/>
              </p14:xfrm>
            </p:contentPart>
          </mc:Choice>
          <mc:Fallback>
            <p:pic>
              <p:nvPicPr>
                <p:cNvPr id="160" name="Рукописный ввод 159">
                  <a:extLst>
                    <a:ext uri="{FF2B5EF4-FFF2-40B4-BE49-F238E27FC236}">
                      <a16:creationId xmlns:a16="http://schemas.microsoft.com/office/drawing/2014/main" id="{670E8574-4249-463A-9B62-3D02DD61211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59734" y="4074573"/>
                  <a:ext cx="224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1" name="Рукописный ввод 160">
                  <a:extLst>
                    <a:ext uri="{FF2B5EF4-FFF2-40B4-BE49-F238E27FC236}">
                      <a16:creationId xmlns:a16="http://schemas.microsoft.com/office/drawing/2014/main" id="{53028847-2FFB-4714-A037-40E4E5EA13C8}"/>
                    </a:ext>
                  </a:extLst>
                </p14:cNvPr>
                <p14:cNvContentPartPr/>
                <p14:nvPr/>
              </p14:nvContentPartPr>
              <p14:xfrm>
                <a:off x="7485654" y="3985653"/>
                <a:ext cx="184320" cy="45000"/>
              </p14:xfrm>
            </p:contentPart>
          </mc:Choice>
          <mc:Fallback>
            <p:pic>
              <p:nvPicPr>
                <p:cNvPr id="161" name="Рукописный ввод 160">
                  <a:extLst>
                    <a:ext uri="{FF2B5EF4-FFF2-40B4-BE49-F238E27FC236}">
                      <a16:creationId xmlns:a16="http://schemas.microsoft.com/office/drawing/2014/main" id="{53028847-2FFB-4714-A037-40E4E5EA13C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68014" y="3967653"/>
                  <a:ext cx="219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Рукописный ввод 162">
                  <a:extLst>
                    <a:ext uri="{FF2B5EF4-FFF2-40B4-BE49-F238E27FC236}">
                      <a16:creationId xmlns:a16="http://schemas.microsoft.com/office/drawing/2014/main" id="{ADFFB93D-1147-4D08-BC59-F927C21FF29A}"/>
                    </a:ext>
                  </a:extLst>
                </p14:cNvPr>
                <p14:cNvContentPartPr/>
                <p14:nvPr/>
              </p14:nvContentPartPr>
              <p14:xfrm>
                <a:off x="7631094" y="4248813"/>
                <a:ext cx="142920" cy="183600"/>
              </p14:xfrm>
            </p:contentPart>
          </mc:Choice>
          <mc:Fallback>
            <p:pic>
              <p:nvPicPr>
                <p:cNvPr id="163" name="Рукописный ввод 162">
                  <a:extLst>
                    <a:ext uri="{FF2B5EF4-FFF2-40B4-BE49-F238E27FC236}">
                      <a16:creationId xmlns:a16="http://schemas.microsoft.com/office/drawing/2014/main" id="{ADFFB93D-1147-4D08-BC59-F927C21FF29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13094" y="4231173"/>
                  <a:ext cx="178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Рукописный ввод 163">
                  <a:extLst>
                    <a:ext uri="{FF2B5EF4-FFF2-40B4-BE49-F238E27FC236}">
                      <a16:creationId xmlns:a16="http://schemas.microsoft.com/office/drawing/2014/main" id="{31FF4B0D-682D-4FCA-80EB-C82453DF650A}"/>
                    </a:ext>
                  </a:extLst>
                </p14:cNvPr>
                <p14:cNvContentPartPr/>
                <p14:nvPr/>
              </p14:nvContentPartPr>
              <p14:xfrm>
                <a:off x="7898934" y="4133253"/>
                <a:ext cx="161280" cy="106560"/>
              </p14:xfrm>
            </p:contentPart>
          </mc:Choice>
          <mc:Fallback>
            <p:pic>
              <p:nvPicPr>
                <p:cNvPr id="164" name="Рукописный ввод 163">
                  <a:extLst>
                    <a:ext uri="{FF2B5EF4-FFF2-40B4-BE49-F238E27FC236}">
                      <a16:creationId xmlns:a16="http://schemas.microsoft.com/office/drawing/2014/main" id="{31FF4B0D-682D-4FCA-80EB-C82453DF650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80934" y="4115253"/>
                  <a:ext cx="196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6" name="Рукописный ввод 165">
                  <a:extLst>
                    <a:ext uri="{FF2B5EF4-FFF2-40B4-BE49-F238E27FC236}">
                      <a16:creationId xmlns:a16="http://schemas.microsoft.com/office/drawing/2014/main" id="{89034D34-BF64-4D0D-9E21-CE9B759C13DA}"/>
                    </a:ext>
                  </a:extLst>
                </p14:cNvPr>
                <p14:cNvContentPartPr/>
                <p14:nvPr/>
              </p14:nvContentPartPr>
              <p14:xfrm>
                <a:off x="7954734" y="4091493"/>
                <a:ext cx="39960" cy="337320"/>
              </p14:xfrm>
            </p:contentPart>
          </mc:Choice>
          <mc:Fallback>
            <p:pic>
              <p:nvPicPr>
                <p:cNvPr id="166" name="Рукописный ввод 165">
                  <a:extLst>
                    <a:ext uri="{FF2B5EF4-FFF2-40B4-BE49-F238E27FC236}">
                      <a16:creationId xmlns:a16="http://schemas.microsoft.com/office/drawing/2014/main" id="{89034D34-BF64-4D0D-9E21-CE9B759C13D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36734" y="4073493"/>
                  <a:ext cx="756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7" name="Рукописный ввод 166">
                  <a:extLst>
                    <a:ext uri="{FF2B5EF4-FFF2-40B4-BE49-F238E27FC236}">
                      <a16:creationId xmlns:a16="http://schemas.microsoft.com/office/drawing/2014/main" id="{B6AE0273-E6DE-42AA-821E-AC20C9A8D11D}"/>
                    </a:ext>
                  </a:extLst>
                </p14:cNvPr>
                <p14:cNvContentPartPr/>
                <p14:nvPr/>
              </p14:nvContentPartPr>
              <p14:xfrm>
                <a:off x="8042574" y="4094013"/>
                <a:ext cx="37440" cy="141840"/>
              </p14:xfrm>
            </p:contentPart>
          </mc:Choice>
          <mc:Fallback>
            <p:pic>
              <p:nvPicPr>
                <p:cNvPr id="167" name="Рукописный ввод 166">
                  <a:extLst>
                    <a:ext uri="{FF2B5EF4-FFF2-40B4-BE49-F238E27FC236}">
                      <a16:creationId xmlns:a16="http://schemas.microsoft.com/office/drawing/2014/main" id="{B6AE0273-E6DE-42AA-821E-AC20C9A8D11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24574" y="4076373"/>
                  <a:ext cx="73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Рукописный ввод 168">
                  <a:extLst>
                    <a:ext uri="{FF2B5EF4-FFF2-40B4-BE49-F238E27FC236}">
                      <a16:creationId xmlns:a16="http://schemas.microsoft.com/office/drawing/2014/main" id="{F4E01B26-2332-4E6A-8B4D-52EB8292A05E}"/>
                    </a:ext>
                  </a:extLst>
                </p14:cNvPr>
                <p14:cNvContentPartPr/>
                <p14:nvPr/>
              </p14:nvContentPartPr>
              <p14:xfrm>
                <a:off x="8184054" y="4124253"/>
                <a:ext cx="81000" cy="168120"/>
              </p14:xfrm>
            </p:contentPart>
          </mc:Choice>
          <mc:Fallback>
            <p:pic>
              <p:nvPicPr>
                <p:cNvPr id="169" name="Рукописный ввод 168">
                  <a:extLst>
                    <a:ext uri="{FF2B5EF4-FFF2-40B4-BE49-F238E27FC236}">
                      <a16:creationId xmlns:a16="http://schemas.microsoft.com/office/drawing/2014/main" id="{F4E01B26-2332-4E6A-8B4D-52EB8292A05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66054" y="4106253"/>
                  <a:ext cx="116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Рукописный ввод 169">
                  <a:extLst>
                    <a:ext uri="{FF2B5EF4-FFF2-40B4-BE49-F238E27FC236}">
                      <a16:creationId xmlns:a16="http://schemas.microsoft.com/office/drawing/2014/main" id="{E7647569-F2CA-4D0E-BE02-BB9A56ED9405}"/>
                    </a:ext>
                  </a:extLst>
                </p14:cNvPr>
                <p14:cNvContentPartPr/>
                <p14:nvPr/>
              </p14:nvContentPartPr>
              <p14:xfrm>
                <a:off x="8176854" y="4098693"/>
                <a:ext cx="185400" cy="206280"/>
              </p14:xfrm>
            </p:contentPart>
          </mc:Choice>
          <mc:Fallback>
            <p:pic>
              <p:nvPicPr>
                <p:cNvPr id="170" name="Рукописный ввод 169">
                  <a:extLst>
                    <a:ext uri="{FF2B5EF4-FFF2-40B4-BE49-F238E27FC236}">
                      <a16:creationId xmlns:a16="http://schemas.microsoft.com/office/drawing/2014/main" id="{E7647569-F2CA-4D0E-BE02-BB9A56ED940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59214" y="4081053"/>
                  <a:ext cx="221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2" name="Рукописный ввод 171">
                  <a:extLst>
                    <a:ext uri="{FF2B5EF4-FFF2-40B4-BE49-F238E27FC236}">
                      <a16:creationId xmlns:a16="http://schemas.microsoft.com/office/drawing/2014/main" id="{BB1E7245-30CB-418F-A05A-6C1566F63D08}"/>
                    </a:ext>
                  </a:extLst>
                </p14:cNvPr>
                <p14:cNvContentPartPr/>
                <p14:nvPr/>
              </p14:nvContentPartPr>
              <p14:xfrm>
                <a:off x="8380614" y="4267533"/>
                <a:ext cx="64440" cy="127800"/>
              </p14:xfrm>
            </p:contentPart>
          </mc:Choice>
          <mc:Fallback>
            <p:pic>
              <p:nvPicPr>
                <p:cNvPr id="172" name="Рукописный ввод 171">
                  <a:extLst>
                    <a:ext uri="{FF2B5EF4-FFF2-40B4-BE49-F238E27FC236}">
                      <a16:creationId xmlns:a16="http://schemas.microsoft.com/office/drawing/2014/main" id="{BB1E7245-30CB-418F-A05A-6C1566F63D0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62974" y="4249893"/>
                  <a:ext cx="100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3" name="Рукописный ввод 172">
                  <a:extLst>
                    <a:ext uri="{FF2B5EF4-FFF2-40B4-BE49-F238E27FC236}">
                      <a16:creationId xmlns:a16="http://schemas.microsoft.com/office/drawing/2014/main" id="{EE196597-4EE4-4E34-ABBE-99F1AC8341DE}"/>
                    </a:ext>
                  </a:extLst>
                </p14:cNvPr>
                <p14:cNvContentPartPr/>
                <p14:nvPr/>
              </p14:nvContentPartPr>
              <p14:xfrm>
                <a:off x="8547294" y="4182573"/>
                <a:ext cx="179280" cy="119520"/>
              </p14:xfrm>
            </p:contentPart>
          </mc:Choice>
          <mc:Fallback>
            <p:pic>
              <p:nvPicPr>
                <p:cNvPr id="173" name="Рукописный ввод 172">
                  <a:extLst>
                    <a:ext uri="{FF2B5EF4-FFF2-40B4-BE49-F238E27FC236}">
                      <a16:creationId xmlns:a16="http://schemas.microsoft.com/office/drawing/2014/main" id="{EE196597-4EE4-4E34-ABBE-99F1AC8341D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529294" y="4164933"/>
                  <a:ext cx="214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4" name="Рукописный ввод 173">
                  <a:extLst>
                    <a:ext uri="{FF2B5EF4-FFF2-40B4-BE49-F238E27FC236}">
                      <a16:creationId xmlns:a16="http://schemas.microsoft.com/office/drawing/2014/main" id="{28E2F135-E89A-4FA4-BA78-CDA393F2EABA}"/>
                    </a:ext>
                  </a:extLst>
                </p14:cNvPr>
                <p14:cNvContentPartPr/>
                <p14:nvPr/>
              </p14:nvContentPartPr>
              <p14:xfrm>
                <a:off x="8632614" y="4160973"/>
                <a:ext cx="59760" cy="286560"/>
              </p14:xfrm>
            </p:contentPart>
          </mc:Choice>
          <mc:Fallback>
            <p:pic>
              <p:nvPicPr>
                <p:cNvPr id="174" name="Рукописный ввод 173">
                  <a:extLst>
                    <a:ext uri="{FF2B5EF4-FFF2-40B4-BE49-F238E27FC236}">
                      <a16:creationId xmlns:a16="http://schemas.microsoft.com/office/drawing/2014/main" id="{28E2F135-E89A-4FA4-BA78-CDA393F2EAB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14974" y="4143333"/>
                  <a:ext cx="95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Рукописный ввод 175">
                  <a:extLst>
                    <a:ext uri="{FF2B5EF4-FFF2-40B4-BE49-F238E27FC236}">
                      <a16:creationId xmlns:a16="http://schemas.microsoft.com/office/drawing/2014/main" id="{414A71A4-FA59-45A8-A5BD-66EB7710BC41}"/>
                    </a:ext>
                  </a:extLst>
                </p14:cNvPr>
                <p14:cNvContentPartPr/>
                <p14:nvPr/>
              </p14:nvContentPartPr>
              <p14:xfrm>
                <a:off x="7856094" y="4133253"/>
                <a:ext cx="48600" cy="21600"/>
              </p14:xfrm>
            </p:contentPart>
          </mc:Choice>
          <mc:Fallback>
            <p:pic>
              <p:nvPicPr>
                <p:cNvPr id="176" name="Рукописный ввод 175">
                  <a:extLst>
                    <a:ext uri="{FF2B5EF4-FFF2-40B4-BE49-F238E27FC236}">
                      <a16:creationId xmlns:a16="http://schemas.microsoft.com/office/drawing/2014/main" id="{414A71A4-FA59-45A8-A5BD-66EB7710BC4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838454" y="4115253"/>
                  <a:ext cx="84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7" name="Рукописный ввод 176">
                  <a:extLst>
                    <a:ext uri="{FF2B5EF4-FFF2-40B4-BE49-F238E27FC236}">
                      <a16:creationId xmlns:a16="http://schemas.microsoft.com/office/drawing/2014/main" id="{03A6DDBB-E1FC-4C05-9691-D47234F0E9F1}"/>
                    </a:ext>
                  </a:extLst>
                </p14:cNvPr>
                <p14:cNvContentPartPr/>
                <p14:nvPr/>
              </p14:nvContentPartPr>
              <p14:xfrm>
                <a:off x="7527414" y="4429533"/>
                <a:ext cx="1204200" cy="32400"/>
              </p14:xfrm>
            </p:contentPart>
          </mc:Choice>
          <mc:Fallback>
            <p:pic>
              <p:nvPicPr>
                <p:cNvPr id="177" name="Рукописный ввод 176">
                  <a:extLst>
                    <a:ext uri="{FF2B5EF4-FFF2-40B4-BE49-F238E27FC236}">
                      <a16:creationId xmlns:a16="http://schemas.microsoft.com/office/drawing/2014/main" id="{03A6DDBB-E1FC-4C05-9691-D47234F0E9F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509774" y="4411533"/>
                  <a:ext cx="1239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9" name="Рукописный ввод 178">
                  <a:extLst>
                    <a:ext uri="{FF2B5EF4-FFF2-40B4-BE49-F238E27FC236}">
                      <a16:creationId xmlns:a16="http://schemas.microsoft.com/office/drawing/2014/main" id="{608FFFF6-8D42-4A1F-863D-C1EDF427F77B}"/>
                    </a:ext>
                  </a:extLst>
                </p14:cNvPr>
                <p14:cNvContentPartPr/>
                <p14:nvPr/>
              </p14:nvContentPartPr>
              <p14:xfrm>
                <a:off x="7898934" y="4622493"/>
                <a:ext cx="206280" cy="156600"/>
              </p14:xfrm>
            </p:contentPart>
          </mc:Choice>
          <mc:Fallback>
            <p:pic>
              <p:nvPicPr>
                <p:cNvPr id="179" name="Рукописный ввод 178">
                  <a:extLst>
                    <a:ext uri="{FF2B5EF4-FFF2-40B4-BE49-F238E27FC236}">
                      <a16:creationId xmlns:a16="http://schemas.microsoft.com/office/drawing/2014/main" id="{608FFFF6-8D42-4A1F-863D-C1EDF427F77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81294" y="4604493"/>
                  <a:ext cx="241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0" name="Рукописный ввод 179">
                  <a:extLst>
                    <a:ext uri="{FF2B5EF4-FFF2-40B4-BE49-F238E27FC236}">
                      <a16:creationId xmlns:a16="http://schemas.microsoft.com/office/drawing/2014/main" id="{31F87AD1-8BAD-4ACA-B74B-8AA0D3610BAE}"/>
                    </a:ext>
                  </a:extLst>
                </p14:cNvPr>
                <p14:cNvContentPartPr/>
                <p14:nvPr/>
              </p14:nvContentPartPr>
              <p14:xfrm>
                <a:off x="8019534" y="4634373"/>
                <a:ext cx="33840" cy="313200"/>
              </p14:xfrm>
            </p:contentPart>
          </mc:Choice>
          <mc:Fallback>
            <p:pic>
              <p:nvPicPr>
                <p:cNvPr id="180" name="Рукописный ввод 179">
                  <a:extLst>
                    <a:ext uri="{FF2B5EF4-FFF2-40B4-BE49-F238E27FC236}">
                      <a16:creationId xmlns:a16="http://schemas.microsoft.com/office/drawing/2014/main" id="{31F87AD1-8BAD-4ACA-B74B-8AA0D3610BA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001534" y="4616373"/>
                  <a:ext cx="694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1" name="Рукописный ввод 180">
                  <a:extLst>
                    <a:ext uri="{FF2B5EF4-FFF2-40B4-BE49-F238E27FC236}">
                      <a16:creationId xmlns:a16="http://schemas.microsoft.com/office/drawing/2014/main" id="{C2912FF7-C07F-452E-A58D-FD4EAB259638}"/>
                    </a:ext>
                  </a:extLst>
                </p14:cNvPr>
                <p14:cNvContentPartPr/>
                <p14:nvPr/>
              </p14:nvContentPartPr>
              <p14:xfrm>
                <a:off x="8166414" y="4545813"/>
                <a:ext cx="114840" cy="91080"/>
              </p14:xfrm>
            </p:contentPart>
          </mc:Choice>
          <mc:Fallback>
            <p:pic>
              <p:nvPicPr>
                <p:cNvPr id="181" name="Рукописный ввод 180">
                  <a:extLst>
                    <a:ext uri="{FF2B5EF4-FFF2-40B4-BE49-F238E27FC236}">
                      <a16:creationId xmlns:a16="http://schemas.microsoft.com/office/drawing/2014/main" id="{C2912FF7-C07F-452E-A58D-FD4EAB25963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148774" y="4527813"/>
                  <a:ext cx="15048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837C19AE-D4E4-4088-8A4F-86E02E3783C8}"/>
              </a:ext>
            </a:extLst>
          </p:cNvPr>
          <p:cNvGrpSpPr/>
          <p:nvPr/>
        </p:nvGrpSpPr>
        <p:grpSpPr>
          <a:xfrm>
            <a:off x="8991534" y="3465151"/>
            <a:ext cx="924840" cy="457920"/>
            <a:chOff x="8897214" y="4046853"/>
            <a:chExt cx="924840" cy="4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3" name="Рукописный ввод 182">
                  <a:extLst>
                    <a:ext uri="{FF2B5EF4-FFF2-40B4-BE49-F238E27FC236}">
                      <a16:creationId xmlns:a16="http://schemas.microsoft.com/office/drawing/2014/main" id="{D23A5D9B-7849-4CC8-AD6D-9C7EF312E690}"/>
                    </a:ext>
                  </a:extLst>
                </p14:cNvPr>
                <p14:cNvContentPartPr/>
                <p14:nvPr/>
              </p14:nvContentPartPr>
              <p14:xfrm>
                <a:off x="8949414" y="4334493"/>
                <a:ext cx="7920" cy="165600"/>
              </p14:xfrm>
            </p:contentPart>
          </mc:Choice>
          <mc:Fallback>
            <p:pic>
              <p:nvPicPr>
                <p:cNvPr id="183" name="Рукописный ввод 182">
                  <a:extLst>
                    <a:ext uri="{FF2B5EF4-FFF2-40B4-BE49-F238E27FC236}">
                      <a16:creationId xmlns:a16="http://schemas.microsoft.com/office/drawing/2014/main" id="{D23A5D9B-7849-4CC8-AD6D-9C7EF312E69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31414" y="4316853"/>
                  <a:ext cx="43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4" name="Рукописный ввод 183">
                  <a:extLst>
                    <a:ext uri="{FF2B5EF4-FFF2-40B4-BE49-F238E27FC236}">
                      <a16:creationId xmlns:a16="http://schemas.microsoft.com/office/drawing/2014/main" id="{FC99FD4D-EC41-48D2-B470-5E19749E4645}"/>
                    </a:ext>
                  </a:extLst>
                </p14:cNvPr>
                <p14:cNvContentPartPr/>
                <p14:nvPr/>
              </p14:nvContentPartPr>
              <p14:xfrm>
                <a:off x="8897214" y="4442493"/>
                <a:ext cx="99720" cy="13680"/>
              </p14:xfrm>
            </p:contentPart>
          </mc:Choice>
          <mc:Fallback>
            <p:pic>
              <p:nvPicPr>
                <p:cNvPr id="184" name="Рукописный ввод 183">
                  <a:extLst>
                    <a:ext uri="{FF2B5EF4-FFF2-40B4-BE49-F238E27FC236}">
                      <a16:creationId xmlns:a16="http://schemas.microsoft.com/office/drawing/2014/main" id="{FC99FD4D-EC41-48D2-B470-5E19749E464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79574" y="4424853"/>
                  <a:ext cx="135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5" name="Рукописный ввод 184">
                  <a:extLst>
                    <a:ext uri="{FF2B5EF4-FFF2-40B4-BE49-F238E27FC236}">
                      <a16:creationId xmlns:a16="http://schemas.microsoft.com/office/drawing/2014/main" id="{049EC6B7-33D4-4119-B51F-E7BF391E2DEB}"/>
                    </a:ext>
                  </a:extLst>
                </p14:cNvPr>
                <p14:cNvContentPartPr/>
                <p14:nvPr/>
              </p14:nvContentPartPr>
              <p14:xfrm>
                <a:off x="9129054" y="4153413"/>
                <a:ext cx="11880" cy="209880"/>
              </p14:xfrm>
            </p:contentPart>
          </mc:Choice>
          <mc:Fallback>
            <p:pic>
              <p:nvPicPr>
                <p:cNvPr id="185" name="Рукописный ввод 184">
                  <a:extLst>
                    <a:ext uri="{FF2B5EF4-FFF2-40B4-BE49-F238E27FC236}">
                      <a16:creationId xmlns:a16="http://schemas.microsoft.com/office/drawing/2014/main" id="{049EC6B7-33D4-4119-B51F-E7BF391E2DE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111054" y="4135413"/>
                  <a:ext cx="47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6" name="Рукописный ввод 185">
                  <a:extLst>
                    <a:ext uri="{FF2B5EF4-FFF2-40B4-BE49-F238E27FC236}">
                      <a16:creationId xmlns:a16="http://schemas.microsoft.com/office/drawing/2014/main" id="{677AB1DE-6D0D-400F-B48F-76BABBAEDB51}"/>
                    </a:ext>
                  </a:extLst>
                </p14:cNvPr>
                <p14:cNvContentPartPr/>
                <p14:nvPr/>
              </p14:nvContentPartPr>
              <p14:xfrm>
                <a:off x="9131214" y="4128213"/>
                <a:ext cx="93240" cy="214200"/>
              </p14:xfrm>
            </p:contentPart>
          </mc:Choice>
          <mc:Fallback>
            <p:pic>
              <p:nvPicPr>
                <p:cNvPr id="186" name="Рукописный ввод 185">
                  <a:extLst>
                    <a:ext uri="{FF2B5EF4-FFF2-40B4-BE49-F238E27FC236}">
                      <a16:creationId xmlns:a16="http://schemas.microsoft.com/office/drawing/2014/main" id="{677AB1DE-6D0D-400F-B48F-76BABBAEDB5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13574" y="4110573"/>
                  <a:ext cx="128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7" name="Рукописный ввод 186">
                  <a:extLst>
                    <a:ext uri="{FF2B5EF4-FFF2-40B4-BE49-F238E27FC236}">
                      <a16:creationId xmlns:a16="http://schemas.microsoft.com/office/drawing/2014/main" id="{B69F4C5D-BBD0-4489-ACFE-EE92C8EE7139}"/>
                    </a:ext>
                  </a:extLst>
                </p14:cNvPr>
                <p14:cNvContentPartPr/>
                <p14:nvPr/>
              </p14:nvContentPartPr>
              <p14:xfrm>
                <a:off x="9298254" y="4277973"/>
                <a:ext cx="76320" cy="74520"/>
              </p14:xfrm>
            </p:contentPart>
          </mc:Choice>
          <mc:Fallback>
            <p:pic>
              <p:nvPicPr>
                <p:cNvPr id="187" name="Рукописный ввод 186">
                  <a:extLst>
                    <a:ext uri="{FF2B5EF4-FFF2-40B4-BE49-F238E27FC236}">
                      <a16:creationId xmlns:a16="http://schemas.microsoft.com/office/drawing/2014/main" id="{B69F4C5D-BBD0-4489-ACFE-EE92C8EE713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80254" y="4259973"/>
                  <a:ext cx="111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8" name="Рукописный ввод 187">
                  <a:extLst>
                    <a:ext uri="{FF2B5EF4-FFF2-40B4-BE49-F238E27FC236}">
                      <a16:creationId xmlns:a16="http://schemas.microsoft.com/office/drawing/2014/main" id="{AA049511-3766-438C-9700-BC1F3F177703}"/>
                    </a:ext>
                  </a:extLst>
                </p14:cNvPr>
                <p14:cNvContentPartPr/>
                <p14:nvPr/>
              </p14:nvContentPartPr>
              <p14:xfrm>
                <a:off x="9443694" y="4118493"/>
                <a:ext cx="40320" cy="254520"/>
              </p14:xfrm>
            </p:contentPart>
          </mc:Choice>
          <mc:Fallback>
            <p:pic>
              <p:nvPicPr>
                <p:cNvPr id="188" name="Рукописный ввод 187">
                  <a:extLst>
                    <a:ext uri="{FF2B5EF4-FFF2-40B4-BE49-F238E27FC236}">
                      <a16:creationId xmlns:a16="http://schemas.microsoft.com/office/drawing/2014/main" id="{AA049511-3766-438C-9700-BC1F3F1777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25694" y="4100853"/>
                  <a:ext cx="759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9" name="Рукописный ввод 188">
                  <a:extLst>
                    <a:ext uri="{FF2B5EF4-FFF2-40B4-BE49-F238E27FC236}">
                      <a16:creationId xmlns:a16="http://schemas.microsoft.com/office/drawing/2014/main" id="{44C6995F-FF5B-49CB-9A9A-998EC08F68F0}"/>
                    </a:ext>
                  </a:extLst>
                </p14:cNvPr>
                <p14:cNvContentPartPr/>
                <p14:nvPr/>
              </p14:nvContentPartPr>
              <p14:xfrm>
                <a:off x="9543774" y="4172853"/>
                <a:ext cx="174960" cy="120240"/>
              </p14:xfrm>
            </p:contentPart>
          </mc:Choice>
          <mc:Fallback>
            <p:pic>
              <p:nvPicPr>
                <p:cNvPr id="189" name="Рукописный ввод 188">
                  <a:extLst>
                    <a:ext uri="{FF2B5EF4-FFF2-40B4-BE49-F238E27FC236}">
                      <a16:creationId xmlns:a16="http://schemas.microsoft.com/office/drawing/2014/main" id="{44C6995F-FF5B-49CB-9A9A-998EC08F68F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525774" y="4155213"/>
                  <a:ext cx="210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0" name="Рукописный ввод 189">
                  <a:extLst>
                    <a:ext uri="{FF2B5EF4-FFF2-40B4-BE49-F238E27FC236}">
                      <a16:creationId xmlns:a16="http://schemas.microsoft.com/office/drawing/2014/main" id="{A74CBFF9-2DA5-4FAF-8BA5-7D378380E948}"/>
                    </a:ext>
                  </a:extLst>
                </p14:cNvPr>
                <p14:cNvContentPartPr/>
                <p14:nvPr/>
              </p14:nvContentPartPr>
              <p14:xfrm>
                <a:off x="9645294" y="4150533"/>
                <a:ext cx="40320" cy="332640"/>
              </p14:xfrm>
            </p:contentPart>
          </mc:Choice>
          <mc:Fallback>
            <p:pic>
              <p:nvPicPr>
                <p:cNvPr id="190" name="Рукописный ввод 189">
                  <a:extLst>
                    <a:ext uri="{FF2B5EF4-FFF2-40B4-BE49-F238E27FC236}">
                      <a16:creationId xmlns:a16="http://schemas.microsoft.com/office/drawing/2014/main" id="{A74CBFF9-2DA5-4FAF-8BA5-7D378380E94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27294" y="4132893"/>
                  <a:ext cx="759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1" name="Рукописный ввод 190">
                  <a:extLst>
                    <a:ext uri="{FF2B5EF4-FFF2-40B4-BE49-F238E27FC236}">
                      <a16:creationId xmlns:a16="http://schemas.microsoft.com/office/drawing/2014/main" id="{91B07F9C-FB9D-4051-8831-1F21B94380C8}"/>
                    </a:ext>
                  </a:extLst>
                </p14:cNvPr>
                <p14:cNvContentPartPr/>
                <p14:nvPr/>
              </p14:nvContentPartPr>
              <p14:xfrm>
                <a:off x="9736734" y="4046853"/>
                <a:ext cx="85320" cy="336240"/>
              </p14:xfrm>
            </p:contentPart>
          </mc:Choice>
          <mc:Fallback>
            <p:pic>
              <p:nvPicPr>
                <p:cNvPr id="191" name="Рукописный ввод 190">
                  <a:extLst>
                    <a:ext uri="{FF2B5EF4-FFF2-40B4-BE49-F238E27FC236}">
                      <a16:creationId xmlns:a16="http://schemas.microsoft.com/office/drawing/2014/main" id="{91B07F9C-FB9D-4051-8831-1F21B94380C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719094" y="4028853"/>
                  <a:ext cx="1209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2" name="Рукописный ввод 191">
                  <a:extLst>
                    <a:ext uri="{FF2B5EF4-FFF2-40B4-BE49-F238E27FC236}">
                      <a16:creationId xmlns:a16="http://schemas.microsoft.com/office/drawing/2014/main" id="{914BE85D-E0F1-4333-A27C-F547BE50F54B}"/>
                    </a:ext>
                  </a:extLst>
                </p14:cNvPr>
                <p14:cNvContentPartPr/>
                <p14:nvPr/>
              </p14:nvContentPartPr>
              <p14:xfrm>
                <a:off x="9193134" y="4482093"/>
                <a:ext cx="573480" cy="22680"/>
              </p14:xfrm>
            </p:contentPart>
          </mc:Choice>
          <mc:Fallback>
            <p:pic>
              <p:nvPicPr>
                <p:cNvPr id="192" name="Рукописный ввод 191">
                  <a:extLst>
                    <a:ext uri="{FF2B5EF4-FFF2-40B4-BE49-F238E27FC236}">
                      <a16:creationId xmlns:a16="http://schemas.microsoft.com/office/drawing/2014/main" id="{914BE85D-E0F1-4333-A27C-F547BE50F54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75134" y="4464453"/>
                  <a:ext cx="6091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id="{9DD59621-96C3-48B1-8C0A-7A0B93261C70}"/>
              </a:ext>
            </a:extLst>
          </p:cNvPr>
          <p:cNvGrpSpPr/>
          <p:nvPr/>
        </p:nvGrpSpPr>
        <p:grpSpPr>
          <a:xfrm>
            <a:off x="9475374" y="4053031"/>
            <a:ext cx="213120" cy="263520"/>
            <a:chOff x="9381054" y="4634733"/>
            <a:chExt cx="21312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4" name="Рукописный ввод 193">
                  <a:extLst>
                    <a:ext uri="{FF2B5EF4-FFF2-40B4-BE49-F238E27FC236}">
                      <a16:creationId xmlns:a16="http://schemas.microsoft.com/office/drawing/2014/main" id="{088E0D8A-975F-4695-A811-B448A6BF9042}"/>
                    </a:ext>
                  </a:extLst>
                </p14:cNvPr>
                <p14:cNvContentPartPr/>
                <p14:nvPr/>
              </p14:nvContentPartPr>
              <p14:xfrm>
                <a:off x="9381054" y="4634733"/>
                <a:ext cx="213120" cy="117720"/>
              </p14:xfrm>
            </p:contentPart>
          </mc:Choice>
          <mc:Fallback>
            <p:pic>
              <p:nvPicPr>
                <p:cNvPr id="194" name="Рукописный ввод 193">
                  <a:extLst>
                    <a:ext uri="{FF2B5EF4-FFF2-40B4-BE49-F238E27FC236}">
                      <a16:creationId xmlns:a16="http://schemas.microsoft.com/office/drawing/2014/main" id="{088E0D8A-975F-4695-A811-B448A6BF904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63414" y="4617093"/>
                  <a:ext cx="248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5" name="Рукописный ввод 194">
                  <a:extLst>
                    <a:ext uri="{FF2B5EF4-FFF2-40B4-BE49-F238E27FC236}">
                      <a16:creationId xmlns:a16="http://schemas.microsoft.com/office/drawing/2014/main" id="{505D6466-A0AF-4617-B468-94C794EE4236}"/>
                    </a:ext>
                  </a:extLst>
                </p14:cNvPr>
                <p14:cNvContentPartPr/>
                <p14:nvPr/>
              </p14:nvContentPartPr>
              <p14:xfrm>
                <a:off x="9505254" y="4654533"/>
                <a:ext cx="25560" cy="243720"/>
              </p14:xfrm>
            </p:contentPart>
          </mc:Choice>
          <mc:Fallback>
            <p:pic>
              <p:nvPicPr>
                <p:cNvPr id="195" name="Рукописный ввод 194">
                  <a:extLst>
                    <a:ext uri="{FF2B5EF4-FFF2-40B4-BE49-F238E27FC236}">
                      <a16:creationId xmlns:a16="http://schemas.microsoft.com/office/drawing/2014/main" id="{505D6466-A0AF-4617-B468-94C794EE423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487254" y="4636533"/>
                  <a:ext cx="61200" cy="27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6" name="Рукописный ввод 195">
                <a:extLst>
                  <a:ext uri="{FF2B5EF4-FFF2-40B4-BE49-F238E27FC236}">
                    <a16:creationId xmlns:a16="http://schemas.microsoft.com/office/drawing/2014/main" id="{A220835C-6A79-4195-B052-F8BAF754A585}"/>
                  </a:ext>
                </a:extLst>
              </p14:cNvPr>
              <p14:cNvContentPartPr/>
              <p14:nvPr/>
            </p14:nvContentPartPr>
            <p14:xfrm>
              <a:off x="10026894" y="3759991"/>
              <a:ext cx="139320" cy="15120"/>
            </p14:xfrm>
          </p:contentPart>
        </mc:Choice>
        <mc:Fallback>
          <p:pic>
            <p:nvPicPr>
              <p:cNvPr id="196" name="Рукописный ввод 195">
                <a:extLst>
                  <a:ext uri="{FF2B5EF4-FFF2-40B4-BE49-F238E27FC236}">
                    <a16:creationId xmlns:a16="http://schemas.microsoft.com/office/drawing/2014/main" id="{A220835C-6A79-4195-B052-F8BAF754A585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009254" y="3741991"/>
                <a:ext cx="1749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C31AA89A-EBCC-4E0C-8DCA-F64224015272}"/>
              </a:ext>
            </a:extLst>
          </p:cNvPr>
          <p:cNvGrpSpPr/>
          <p:nvPr/>
        </p:nvGrpSpPr>
        <p:grpSpPr>
          <a:xfrm>
            <a:off x="10386534" y="3437071"/>
            <a:ext cx="1257480" cy="399240"/>
            <a:chOff x="10292214" y="4018773"/>
            <a:chExt cx="125748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8" name="Рукописный ввод 197">
                  <a:extLst>
                    <a:ext uri="{FF2B5EF4-FFF2-40B4-BE49-F238E27FC236}">
                      <a16:creationId xmlns:a16="http://schemas.microsoft.com/office/drawing/2014/main" id="{4D992E8A-68EC-4F6B-BE8F-8D09DC8F8C85}"/>
                    </a:ext>
                  </a:extLst>
                </p14:cNvPr>
                <p14:cNvContentPartPr/>
                <p14:nvPr/>
              </p14:nvContentPartPr>
              <p14:xfrm>
                <a:off x="10301934" y="4112373"/>
                <a:ext cx="59760" cy="293040"/>
              </p14:xfrm>
            </p:contentPart>
          </mc:Choice>
          <mc:Fallback>
            <p:pic>
              <p:nvPicPr>
                <p:cNvPr id="198" name="Рукописный ввод 197">
                  <a:extLst>
                    <a:ext uri="{FF2B5EF4-FFF2-40B4-BE49-F238E27FC236}">
                      <a16:creationId xmlns:a16="http://schemas.microsoft.com/office/drawing/2014/main" id="{4D992E8A-68EC-4F6B-BE8F-8D09DC8F8C8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284294" y="4094733"/>
                  <a:ext cx="954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9" name="Рукописный ввод 198">
                  <a:extLst>
                    <a:ext uri="{FF2B5EF4-FFF2-40B4-BE49-F238E27FC236}">
                      <a16:creationId xmlns:a16="http://schemas.microsoft.com/office/drawing/2014/main" id="{8AD9B720-9D2B-49A9-95E0-EEBD94C32C56}"/>
                    </a:ext>
                  </a:extLst>
                </p14:cNvPr>
                <p14:cNvContentPartPr/>
                <p14:nvPr/>
              </p14:nvContentPartPr>
              <p14:xfrm>
                <a:off x="10292214" y="4229373"/>
                <a:ext cx="111240" cy="24840"/>
              </p14:xfrm>
            </p:contentPart>
          </mc:Choice>
          <mc:Fallback>
            <p:pic>
              <p:nvPicPr>
                <p:cNvPr id="199" name="Рукописный ввод 198">
                  <a:extLst>
                    <a:ext uri="{FF2B5EF4-FFF2-40B4-BE49-F238E27FC236}">
                      <a16:creationId xmlns:a16="http://schemas.microsoft.com/office/drawing/2014/main" id="{8AD9B720-9D2B-49A9-95E0-EEBD94C32C5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274574" y="4211373"/>
                  <a:ext cx="146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0" name="Рукописный ввод 199">
                  <a:extLst>
                    <a:ext uri="{FF2B5EF4-FFF2-40B4-BE49-F238E27FC236}">
                      <a16:creationId xmlns:a16="http://schemas.microsoft.com/office/drawing/2014/main" id="{67261531-F7F2-4351-BADC-A03EC3A248DC}"/>
                    </a:ext>
                  </a:extLst>
                </p14:cNvPr>
                <p14:cNvContentPartPr/>
                <p14:nvPr/>
              </p14:nvContentPartPr>
              <p14:xfrm>
                <a:off x="10514694" y="4097613"/>
                <a:ext cx="81360" cy="298440"/>
              </p14:xfrm>
            </p:contentPart>
          </mc:Choice>
          <mc:Fallback>
            <p:pic>
              <p:nvPicPr>
                <p:cNvPr id="200" name="Рукописный ввод 199">
                  <a:extLst>
                    <a:ext uri="{FF2B5EF4-FFF2-40B4-BE49-F238E27FC236}">
                      <a16:creationId xmlns:a16="http://schemas.microsoft.com/office/drawing/2014/main" id="{67261531-F7F2-4351-BADC-A03EC3A248D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496694" y="4079613"/>
                  <a:ext cx="1170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1" name="Рукописный ввод 200">
                  <a:extLst>
                    <a:ext uri="{FF2B5EF4-FFF2-40B4-BE49-F238E27FC236}">
                      <a16:creationId xmlns:a16="http://schemas.microsoft.com/office/drawing/2014/main" id="{5C79932C-DFCF-4D87-A96E-CB955D536D26}"/>
                    </a:ext>
                  </a:extLst>
                </p14:cNvPr>
                <p14:cNvContentPartPr/>
                <p14:nvPr/>
              </p14:nvContentPartPr>
              <p14:xfrm>
                <a:off x="10536294" y="4089333"/>
                <a:ext cx="67320" cy="3240"/>
              </p14:xfrm>
            </p:contentPart>
          </mc:Choice>
          <mc:Fallback>
            <p:pic>
              <p:nvPicPr>
                <p:cNvPr id="201" name="Рукописный ввод 200">
                  <a:extLst>
                    <a:ext uri="{FF2B5EF4-FFF2-40B4-BE49-F238E27FC236}">
                      <a16:creationId xmlns:a16="http://schemas.microsoft.com/office/drawing/2014/main" id="{5C79932C-DFCF-4D87-A96E-CB955D536D2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18294" y="4071333"/>
                  <a:ext cx="102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2" name="Рукописный ввод 201">
                  <a:extLst>
                    <a:ext uri="{FF2B5EF4-FFF2-40B4-BE49-F238E27FC236}">
                      <a16:creationId xmlns:a16="http://schemas.microsoft.com/office/drawing/2014/main" id="{B43B1012-F090-4B1A-B2C8-0BC1769824D0}"/>
                    </a:ext>
                  </a:extLst>
                </p14:cNvPr>
                <p14:cNvContentPartPr/>
                <p14:nvPr/>
              </p14:nvContentPartPr>
              <p14:xfrm>
                <a:off x="10664814" y="4119213"/>
                <a:ext cx="11520" cy="235800"/>
              </p14:xfrm>
            </p:contentPart>
          </mc:Choice>
          <mc:Fallback>
            <p:pic>
              <p:nvPicPr>
                <p:cNvPr id="202" name="Рукописный ввод 201">
                  <a:extLst>
                    <a:ext uri="{FF2B5EF4-FFF2-40B4-BE49-F238E27FC236}">
                      <a16:creationId xmlns:a16="http://schemas.microsoft.com/office/drawing/2014/main" id="{B43B1012-F090-4B1A-B2C8-0BC1769824D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46814" y="4101573"/>
                  <a:ext cx="471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3" name="Рукописный ввод 202">
                  <a:extLst>
                    <a:ext uri="{FF2B5EF4-FFF2-40B4-BE49-F238E27FC236}">
                      <a16:creationId xmlns:a16="http://schemas.microsoft.com/office/drawing/2014/main" id="{3273453E-8425-4491-A4EA-F356E337F1CC}"/>
                    </a:ext>
                  </a:extLst>
                </p14:cNvPr>
                <p14:cNvContentPartPr/>
                <p14:nvPr/>
              </p14:nvContentPartPr>
              <p14:xfrm>
                <a:off x="10678134" y="4080333"/>
                <a:ext cx="96120" cy="222480"/>
              </p14:xfrm>
            </p:contentPart>
          </mc:Choice>
          <mc:Fallback>
            <p:pic>
              <p:nvPicPr>
                <p:cNvPr id="203" name="Рукописный ввод 202">
                  <a:extLst>
                    <a:ext uri="{FF2B5EF4-FFF2-40B4-BE49-F238E27FC236}">
                      <a16:creationId xmlns:a16="http://schemas.microsoft.com/office/drawing/2014/main" id="{3273453E-8425-4491-A4EA-F356E337F1C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60494" y="4062333"/>
                  <a:ext cx="1317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4" name="Рукописный ввод 203">
                  <a:extLst>
                    <a:ext uri="{FF2B5EF4-FFF2-40B4-BE49-F238E27FC236}">
                      <a16:creationId xmlns:a16="http://schemas.microsoft.com/office/drawing/2014/main" id="{83B41EBE-AA45-4E6C-AB80-DDFBCF1E0EA3}"/>
                    </a:ext>
                  </a:extLst>
                </p14:cNvPr>
                <p14:cNvContentPartPr/>
                <p14:nvPr/>
              </p14:nvContentPartPr>
              <p14:xfrm>
                <a:off x="10828254" y="4248813"/>
                <a:ext cx="66600" cy="74880"/>
              </p14:xfrm>
            </p:contentPart>
          </mc:Choice>
          <mc:Fallback>
            <p:pic>
              <p:nvPicPr>
                <p:cNvPr id="204" name="Рукописный ввод 203">
                  <a:extLst>
                    <a:ext uri="{FF2B5EF4-FFF2-40B4-BE49-F238E27FC236}">
                      <a16:creationId xmlns:a16="http://schemas.microsoft.com/office/drawing/2014/main" id="{83B41EBE-AA45-4E6C-AB80-DDFBCF1E0EA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10254" y="4230813"/>
                  <a:ext cx="102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6" name="Рукописный ввод 205">
                  <a:extLst>
                    <a:ext uri="{FF2B5EF4-FFF2-40B4-BE49-F238E27FC236}">
                      <a16:creationId xmlns:a16="http://schemas.microsoft.com/office/drawing/2014/main" id="{FF688DDF-4135-465A-837E-98E04C75521D}"/>
                    </a:ext>
                  </a:extLst>
                </p14:cNvPr>
                <p14:cNvContentPartPr/>
                <p14:nvPr/>
              </p14:nvContentPartPr>
              <p14:xfrm>
                <a:off x="11038494" y="4076013"/>
                <a:ext cx="56880" cy="295920"/>
              </p14:xfrm>
            </p:contentPart>
          </mc:Choice>
          <mc:Fallback>
            <p:pic>
              <p:nvPicPr>
                <p:cNvPr id="206" name="Рукописный ввод 205">
                  <a:extLst>
                    <a:ext uri="{FF2B5EF4-FFF2-40B4-BE49-F238E27FC236}">
                      <a16:creationId xmlns:a16="http://schemas.microsoft.com/office/drawing/2014/main" id="{FF688DDF-4135-465A-837E-98E04C75521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020854" y="4058373"/>
                  <a:ext cx="925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8" name="Рукописный ввод 207">
                  <a:extLst>
                    <a:ext uri="{FF2B5EF4-FFF2-40B4-BE49-F238E27FC236}">
                      <a16:creationId xmlns:a16="http://schemas.microsoft.com/office/drawing/2014/main" id="{28B56D4E-285F-43C5-A33B-282252CABFE2}"/>
                    </a:ext>
                  </a:extLst>
                </p14:cNvPr>
                <p14:cNvContentPartPr/>
                <p14:nvPr/>
              </p14:nvContentPartPr>
              <p14:xfrm>
                <a:off x="11164854" y="4164933"/>
                <a:ext cx="172080" cy="118080"/>
              </p14:xfrm>
            </p:contentPart>
          </mc:Choice>
          <mc:Fallback>
            <p:pic>
              <p:nvPicPr>
                <p:cNvPr id="208" name="Рукописный ввод 207">
                  <a:extLst>
                    <a:ext uri="{FF2B5EF4-FFF2-40B4-BE49-F238E27FC236}">
                      <a16:creationId xmlns:a16="http://schemas.microsoft.com/office/drawing/2014/main" id="{28B56D4E-285F-43C5-A33B-282252CABFE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147214" y="4146933"/>
                  <a:ext cx="207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9" name="Рукописный ввод 208">
                  <a:extLst>
                    <a:ext uri="{FF2B5EF4-FFF2-40B4-BE49-F238E27FC236}">
                      <a16:creationId xmlns:a16="http://schemas.microsoft.com/office/drawing/2014/main" id="{0115063C-CD59-4D19-B3D3-1856EF8534FC}"/>
                    </a:ext>
                  </a:extLst>
                </p14:cNvPr>
                <p14:cNvContentPartPr/>
                <p14:nvPr/>
              </p14:nvContentPartPr>
              <p14:xfrm>
                <a:off x="11273934" y="4179693"/>
                <a:ext cx="20520" cy="238320"/>
              </p14:xfrm>
            </p:contentPart>
          </mc:Choice>
          <mc:Fallback>
            <p:pic>
              <p:nvPicPr>
                <p:cNvPr id="209" name="Рукописный ввод 208">
                  <a:extLst>
                    <a:ext uri="{FF2B5EF4-FFF2-40B4-BE49-F238E27FC236}">
                      <a16:creationId xmlns:a16="http://schemas.microsoft.com/office/drawing/2014/main" id="{0115063C-CD59-4D19-B3D3-1856EF8534F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256294" y="4162053"/>
                  <a:ext cx="56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0" name="Рукописный ввод 209">
                  <a:extLst>
                    <a:ext uri="{FF2B5EF4-FFF2-40B4-BE49-F238E27FC236}">
                      <a16:creationId xmlns:a16="http://schemas.microsoft.com/office/drawing/2014/main" id="{5C8A9A8A-0B5D-4910-98EA-55594B16BCB6}"/>
                    </a:ext>
                  </a:extLst>
                </p14:cNvPr>
                <p14:cNvContentPartPr/>
                <p14:nvPr/>
              </p14:nvContentPartPr>
              <p14:xfrm>
                <a:off x="11353854" y="4081773"/>
                <a:ext cx="47520" cy="260640"/>
              </p14:xfrm>
            </p:contentPart>
          </mc:Choice>
          <mc:Fallback>
            <p:pic>
              <p:nvPicPr>
                <p:cNvPr id="210" name="Рукописный ввод 209">
                  <a:extLst>
                    <a:ext uri="{FF2B5EF4-FFF2-40B4-BE49-F238E27FC236}">
                      <a16:creationId xmlns:a16="http://schemas.microsoft.com/office/drawing/2014/main" id="{5C8A9A8A-0B5D-4910-98EA-55594B16BCB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35854" y="4063773"/>
                  <a:ext cx="83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1" name="Рукописный ввод 210">
                  <a:extLst>
                    <a:ext uri="{FF2B5EF4-FFF2-40B4-BE49-F238E27FC236}">
                      <a16:creationId xmlns:a16="http://schemas.microsoft.com/office/drawing/2014/main" id="{58D98581-8FB2-453D-B08E-4AE32B22A854}"/>
                    </a:ext>
                  </a:extLst>
                </p14:cNvPr>
                <p14:cNvContentPartPr/>
                <p14:nvPr/>
              </p14:nvContentPartPr>
              <p14:xfrm>
                <a:off x="11439534" y="4018773"/>
                <a:ext cx="110160" cy="367560"/>
              </p14:xfrm>
            </p:contentPart>
          </mc:Choice>
          <mc:Fallback>
            <p:pic>
              <p:nvPicPr>
                <p:cNvPr id="211" name="Рукописный ввод 210">
                  <a:extLst>
                    <a:ext uri="{FF2B5EF4-FFF2-40B4-BE49-F238E27FC236}">
                      <a16:creationId xmlns:a16="http://schemas.microsoft.com/office/drawing/2014/main" id="{58D98581-8FB2-453D-B08E-4AE32B22A85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421894" y="4000773"/>
                  <a:ext cx="145800" cy="40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Группа 216">
            <a:extLst>
              <a:ext uri="{FF2B5EF4-FFF2-40B4-BE49-F238E27FC236}">
                <a16:creationId xmlns:a16="http://schemas.microsoft.com/office/drawing/2014/main" id="{EBE0FB02-25E8-4B42-AAD9-C8832549E796}"/>
              </a:ext>
            </a:extLst>
          </p:cNvPr>
          <p:cNvGrpSpPr/>
          <p:nvPr/>
        </p:nvGrpSpPr>
        <p:grpSpPr>
          <a:xfrm>
            <a:off x="10421454" y="3928831"/>
            <a:ext cx="1175400" cy="457200"/>
            <a:chOff x="10327134" y="4510533"/>
            <a:chExt cx="117540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3" name="Рукописный ввод 212">
                  <a:extLst>
                    <a:ext uri="{FF2B5EF4-FFF2-40B4-BE49-F238E27FC236}">
                      <a16:creationId xmlns:a16="http://schemas.microsoft.com/office/drawing/2014/main" id="{500A32FA-EA6D-4842-A68B-6454DEE751F1}"/>
                    </a:ext>
                  </a:extLst>
                </p14:cNvPr>
                <p14:cNvContentPartPr/>
                <p14:nvPr/>
              </p14:nvContentPartPr>
              <p14:xfrm>
                <a:off x="10327134" y="4510533"/>
                <a:ext cx="1175400" cy="27720"/>
              </p14:xfrm>
            </p:contentPart>
          </mc:Choice>
          <mc:Fallback>
            <p:pic>
              <p:nvPicPr>
                <p:cNvPr id="213" name="Рукописный ввод 212">
                  <a:extLst>
                    <a:ext uri="{FF2B5EF4-FFF2-40B4-BE49-F238E27FC236}">
                      <a16:creationId xmlns:a16="http://schemas.microsoft.com/office/drawing/2014/main" id="{500A32FA-EA6D-4842-A68B-6454DEE751F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309494" y="4492533"/>
                  <a:ext cx="1211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4" name="Рукописный ввод 213">
                  <a:extLst>
                    <a:ext uri="{FF2B5EF4-FFF2-40B4-BE49-F238E27FC236}">
                      <a16:creationId xmlns:a16="http://schemas.microsoft.com/office/drawing/2014/main" id="{5F03C86E-6CEF-458B-A682-39F08CA6679F}"/>
                    </a:ext>
                  </a:extLst>
                </p14:cNvPr>
                <p14:cNvContentPartPr/>
                <p14:nvPr/>
              </p14:nvContentPartPr>
              <p14:xfrm>
                <a:off x="10704054" y="4696293"/>
                <a:ext cx="265680" cy="116640"/>
              </p14:xfrm>
            </p:contentPart>
          </mc:Choice>
          <mc:Fallback>
            <p:pic>
              <p:nvPicPr>
                <p:cNvPr id="214" name="Рукописный ввод 213">
                  <a:extLst>
                    <a:ext uri="{FF2B5EF4-FFF2-40B4-BE49-F238E27FC236}">
                      <a16:creationId xmlns:a16="http://schemas.microsoft.com/office/drawing/2014/main" id="{5F03C86E-6CEF-458B-A682-39F08CA6679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686414" y="4678293"/>
                  <a:ext cx="301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5" name="Рукописный ввод 214">
                  <a:extLst>
                    <a:ext uri="{FF2B5EF4-FFF2-40B4-BE49-F238E27FC236}">
                      <a16:creationId xmlns:a16="http://schemas.microsoft.com/office/drawing/2014/main" id="{2E21FEE8-7FED-40C3-9AB7-45E8DD0E54A1}"/>
                    </a:ext>
                  </a:extLst>
                </p14:cNvPr>
                <p14:cNvContentPartPr/>
                <p14:nvPr/>
              </p14:nvContentPartPr>
              <p14:xfrm>
                <a:off x="10866774" y="4691973"/>
                <a:ext cx="45720" cy="275760"/>
              </p14:xfrm>
            </p:contentPart>
          </mc:Choice>
          <mc:Fallback>
            <p:pic>
              <p:nvPicPr>
                <p:cNvPr id="215" name="Рукописный ввод 214">
                  <a:extLst>
                    <a:ext uri="{FF2B5EF4-FFF2-40B4-BE49-F238E27FC236}">
                      <a16:creationId xmlns:a16="http://schemas.microsoft.com/office/drawing/2014/main" id="{2E21FEE8-7FED-40C3-9AB7-45E8DD0E54A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849134" y="4674333"/>
                  <a:ext cx="81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6" name="Рукописный ввод 215">
                  <a:extLst>
                    <a:ext uri="{FF2B5EF4-FFF2-40B4-BE49-F238E27FC236}">
                      <a16:creationId xmlns:a16="http://schemas.microsoft.com/office/drawing/2014/main" id="{3694BA9F-1A88-49D3-9521-54C5F5E09D00}"/>
                    </a:ext>
                  </a:extLst>
                </p14:cNvPr>
                <p14:cNvContentPartPr/>
                <p14:nvPr/>
              </p14:nvContentPartPr>
              <p14:xfrm>
                <a:off x="11052894" y="4623573"/>
                <a:ext cx="114480" cy="90000"/>
              </p14:xfrm>
            </p:contentPart>
          </mc:Choice>
          <mc:Fallback>
            <p:pic>
              <p:nvPicPr>
                <p:cNvPr id="216" name="Рукописный ввод 215">
                  <a:extLst>
                    <a:ext uri="{FF2B5EF4-FFF2-40B4-BE49-F238E27FC236}">
                      <a16:creationId xmlns:a16="http://schemas.microsoft.com/office/drawing/2014/main" id="{3694BA9F-1A88-49D3-9521-54C5F5E09D0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035254" y="4605573"/>
                  <a:ext cx="15012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8" name="Рукописный ввод 217">
                <a:extLst>
                  <a:ext uri="{FF2B5EF4-FFF2-40B4-BE49-F238E27FC236}">
                    <a16:creationId xmlns:a16="http://schemas.microsoft.com/office/drawing/2014/main" id="{EFA4CE9C-D140-47EC-BE9A-1F52256506C2}"/>
                  </a:ext>
                </a:extLst>
              </p14:cNvPr>
              <p14:cNvContentPartPr/>
              <p14:nvPr/>
            </p14:nvContentPartPr>
            <p14:xfrm>
              <a:off x="11680014" y="3441391"/>
              <a:ext cx="152640" cy="937800"/>
            </p14:xfrm>
          </p:contentPart>
        </mc:Choice>
        <mc:Fallback>
          <p:pic>
            <p:nvPicPr>
              <p:cNvPr id="218" name="Рукописный ввод 217">
                <a:extLst>
                  <a:ext uri="{FF2B5EF4-FFF2-40B4-BE49-F238E27FC236}">
                    <a16:creationId xmlns:a16="http://schemas.microsoft.com/office/drawing/2014/main" id="{EFA4CE9C-D140-47EC-BE9A-1F52256506C2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1662374" y="3423391"/>
                <a:ext cx="188280" cy="973440"/>
              </a:xfrm>
              <a:prstGeom prst="rect">
                <a:avLst/>
              </a:prstGeom>
            </p:spPr>
          </p:pic>
        </mc:Fallback>
      </mc:AlternateContent>
      <p:sp>
        <p:nvSpPr>
          <p:cNvPr id="220" name="Заголовок 219">
            <a:extLst>
              <a:ext uri="{FF2B5EF4-FFF2-40B4-BE49-F238E27FC236}">
                <a16:creationId xmlns:a16="http://schemas.microsoft.com/office/drawing/2014/main" id="{B0A9CA8F-F365-41F9-984E-62CB587E7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230" name="Группа 229">
            <a:extLst>
              <a:ext uri="{FF2B5EF4-FFF2-40B4-BE49-F238E27FC236}">
                <a16:creationId xmlns:a16="http://schemas.microsoft.com/office/drawing/2014/main" id="{5C16BE53-D02A-472A-B3A3-666C96B6C85F}"/>
              </a:ext>
            </a:extLst>
          </p:cNvPr>
          <p:cNvGrpSpPr/>
          <p:nvPr/>
        </p:nvGrpSpPr>
        <p:grpSpPr>
          <a:xfrm>
            <a:off x="874974" y="4828111"/>
            <a:ext cx="1003680" cy="424080"/>
            <a:chOff x="780654" y="5409813"/>
            <a:chExt cx="100368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1" name="Рукописный ввод 220">
                  <a:extLst>
                    <a:ext uri="{FF2B5EF4-FFF2-40B4-BE49-F238E27FC236}">
                      <a16:creationId xmlns:a16="http://schemas.microsoft.com/office/drawing/2014/main" id="{90192986-5A2C-40AC-B381-C8DC7EB7EA61}"/>
                    </a:ext>
                  </a:extLst>
                </p14:cNvPr>
                <p14:cNvContentPartPr/>
                <p14:nvPr/>
              </p14:nvContentPartPr>
              <p14:xfrm>
                <a:off x="780654" y="5433573"/>
                <a:ext cx="11520" cy="293760"/>
              </p14:xfrm>
            </p:contentPart>
          </mc:Choice>
          <mc:Fallback>
            <p:pic>
              <p:nvPicPr>
                <p:cNvPr id="221" name="Рукописный ввод 220">
                  <a:extLst>
                    <a:ext uri="{FF2B5EF4-FFF2-40B4-BE49-F238E27FC236}">
                      <a16:creationId xmlns:a16="http://schemas.microsoft.com/office/drawing/2014/main" id="{90192986-5A2C-40AC-B381-C8DC7EB7EA6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62654" y="5415573"/>
                  <a:ext cx="471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2" name="Рукописный ввод 221">
                  <a:extLst>
                    <a:ext uri="{FF2B5EF4-FFF2-40B4-BE49-F238E27FC236}">
                      <a16:creationId xmlns:a16="http://schemas.microsoft.com/office/drawing/2014/main" id="{EAE4E108-650A-49A6-BA60-7792D8A2CC34}"/>
                    </a:ext>
                  </a:extLst>
                </p14:cNvPr>
                <p14:cNvContentPartPr/>
                <p14:nvPr/>
              </p14:nvContentPartPr>
              <p14:xfrm>
                <a:off x="784974" y="5409813"/>
                <a:ext cx="68040" cy="290160"/>
              </p14:xfrm>
            </p:contentPart>
          </mc:Choice>
          <mc:Fallback>
            <p:pic>
              <p:nvPicPr>
                <p:cNvPr id="222" name="Рукописный ввод 221">
                  <a:extLst>
                    <a:ext uri="{FF2B5EF4-FFF2-40B4-BE49-F238E27FC236}">
                      <a16:creationId xmlns:a16="http://schemas.microsoft.com/office/drawing/2014/main" id="{EAE4E108-650A-49A6-BA60-7792D8A2CC3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67334" y="5392173"/>
                  <a:ext cx="1036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3" name="Рукописный ввод 222">
                  <a:extLst>
                    <a:ext uri="{FF2B5EF4-FFF2-40B4-BE49-F238E27FC236}">
                      <a16:creationId xmlns:a16="http://schemas.microsoft.com/office/drawing/2014/main" id="{66F7336C-6F35-42FB-9205-20073C60C736}"/>
                    </a:ext>
                  </a:extLst>
                </p14:cNvPr>
                <p14:cNvContentPartPr/>
                <p14:nvPr/>
              </p14:nvContentPartPr>
              <p14:xfrm>
                <a:off x="949854" y="5661093"/>
                <a:ext cx="82800" cy="78480"/>
              </p14:xfrm>
            </p:contentPart>
          </mc:Choice>
          <mc:Fallback>
            <p:pic>
              <p:nvPicPr>
                <p:cNvPr id="223" name="Рукописный ввод 222">
                  <a:extLst>
                    <a:ext uri="{FF2B5EF4-FFF2-40B4-BE49-F238E27FC236}">
                      <a16:creationId xmlns:a16="http://schemas.microsoft.com/office/drawing/2014/main" id="{66F7336C-6F35-42FB-9205-20073C60C73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32214" y="5643093"/>
                  <a:ext cx="118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4" name="Рукописный ввод 223">
                  <a:extLst>
                    <a:ext uri="{FF2B5EF4-FFF2-40B4-BE49-F238E27FC236}">
                      <a16:creationId xmlns:a16="http://schemas.microsoft.com/office/drawing/2014/main" id="{A280DC3D-E6D1-43E6-BC62-70ABECBD7E4A}"/>
                    </a:ext>
                  </a:extLst>
                </p14:cNvPr>
                <p14:cNvContentPartPr/>
                <p14:nvPr/>
              </p14:nvContentPartPr>
              <p14:xfrm>
                <a:off x="1134534" y="5427813"/>
                <a:ext cx="45720" cy="316800"/>
              </p14:xfrm>
            </p:contentPart>
          </mc:Choice>
          <mc:Fallback>
            <p:pic>
              <p:nvPicPr>
                <p:cNvPr id="224" name="Рукописный ввод 223">
                  <a:extLst>
                    <a:ext uri="{FF2B5EF4-FFF2-40B4-BE49-F238E27FC236}">
                      <a16:creationId xmlns:a16="http://schemas.microsoft.com/office/drawing/2014/main" id="{A280DC3D-E6D1-43E6-BC62-70ABECBD7E4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16534" y="5410173"/>
                  <a:ext cx="813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5" name="Рукописный ввод 224">
                  <a:extLst>
                    <a:ext uri="{FF2B5EF4-FFF2-40B4-BE49-F238E27FC236}">
                      <a16:creationId xmlns:a16="http://schemas.microsoft.com/office/drawing/2014/main" id="{CA9F6977-A06E-4703-B259-1C74AA16C5E6}"/>
                    </a:ext>
                  </a:extLst>
                </p14:cNvPr>
                <p14:cNvContentPartPr/>
                <p14:nvPr/>
              </p14:nvContentPartPr>
              <p14:xfrm>
                <a:off x="1225254" y="5543373"/>
                <a:ext cx="206280" cy="121320"/>
              </p14:xfrm>
            </p:contentPart>
          </mc:Choice>
          <mc:Fallback>
            <p:pic>
              <p:nvPicPr>
                <p:cNvPr id="225" name="Рукописный ввод 224">
                  <a:extLst>
                    <a:ext uri="{FF2B5EF4-FFF2-40B4-BE49-F238E27FC236}">
                      <a16:creationId xmlns:a16="http://schemas.microsoft.com/office/drawing/2014/main" id="{CA9F6977-A06E-4703-B259-1C74AA16C5E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207254" y="5525733"/>
                  <a:ext cx="241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6" name="Рукописный ввод 225">
                  <a:extLst>
                    <a:ext uri="{FF2B5EF4-FFF2-40B4-BE49-F238E27FC236}">
                      <a16:creationId xmlns:a16="http://schemas.microsoft.com/office/drawing/2014/main" id="{D9A0662B-53B1-4AAD-853C-CDCD01D9986A}"/>
                    </a:ext>
                  </a:extLst>
                </p14:cNvPr>
                <p14:cNvContentPartPr/>
                <p14:nvPr/>
              </p14:nvContentPartPr>
              <p14:xfrm>
                <a:off x="1364574" y="5499813"/>
                <a:ext cx="13680" cy="334080"/>
              </p14:xfrm>
            </p:contentPart>
          </mc:Choice>
          <mc:Fallback>
            <p:pic>
              <p:nvPicPr>
                <p:cNvPr id="226" name="Рукописный ввод 225">
                  <a:extLst>
                    <a:ext uri="{FF2B5EF4-FFF2-40B4-BE49-F238E27FC236}">
                      <a16:creationId xmlns:a16="http://schemas.microsoft.com/office/drawing/2014/main" id="{D9A0662B-53B1-4AAD-853C-CDCD01D9986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346934" y="5481813"/>
                  <a:ext cx="493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7" name="Рукописный ввод 226">
                  <a:extLst>
                    <a:ext uri="{FF2B5EF4-FFF2-40B4-BE49-F238E27FC236}">
                      <a16:creationId xmlns:a16="http://schemas.microsoft.com/office/drawing/2014/main" id="{C83A2ACB-E4F3-4FB3-BDCA-F23CC01A8998}"/>
                    </a:ext>
                  </a:extLst>
                </p14:cNvPr>
                <p14:cNvContentPartPr/>
                <p14:nvPr/>
              </p14:nvContentPartPr>
              <p14:xfrm>
                <a:off x="1442694" y="5420253"/>
                <a:ext cx="72720" cy="372600"/>
              </p14:xfrm>
            </p:contentPart>
          </mc:Choice>
          <mc:Fallback>
            <p:pic>
              <p:nvPicPr>
                <p:cNvPr id="227" name="Рукописный ввод 226">
                  <a:extLst>
                    <a:ext uri="{FF2B5EF4-FFF2-40B4-BE49-F238E27FC236}">
                      <a16:creationId xmlns:a16="http://schemas.microsoft.com/office/drawing/2014/main" id="{C83A2ACB-E4F3-4FB3-BDCA-F23CC01A899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25054" y="5402613"/>
                  <a:ext cx="1083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8" name="Рукописный ввод 227">
                  <a:extLst>
                    <a:ext uri="{FF2B5EF4-FFF2-40B4-BE49-F238E27FC236}">
                      <a16:creationId xmlns:a16="http://schemas.microsoft.com/office/drawing/2014/main" id="{988A4861-23B5-4C69-8B7A-942C69598874}"/>
                    </a:ext>
                  </a:extLst>
                </p14:cNvPr>
                <p14:cNvContentPartPr/>
                <p14:nvPr/>
              </p14:nvContentPartPr>
              <p14:xfrm>
                <a:off x="1640694" y="5496933"/>
                <a:ext cx="119880" cy="19440"/>
              </p14:xfrm>
            </p:contentPart>
          </mc:Choice>
          <mc:Fallback>
            <p:pic>
              <p:nvPicPr>
                <p:cNvPr id="228" name="Рукописный ввод 227">
                  <a:extLst>
                    <a:ext uri="{FF2B5EF4-FFF2-40B4-BE49-F238E27FC236}">
                      <a16:creationId xmlns:a16="http://schemas.microsoft.com/office/drawing/2014/main" id="{988A4861-23B5-4C69-8B7A-942C6959887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623054" y="5479293"/>
                  <a:ext cx="155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9" name="Рукописный ввод 228">
                  <a:extLst>
                    <a:ext uri="{FF2B5EF4-FFF2-40B4-BE49-F238E27FC236}">
                      <a16:creationId xmlns:a16="http://schemas.microsoft.com/office/drawing/2014/main" id="{BE3F59FE-0FB1-48DF-8B1C-86496C8E38B1}"/>
                    </a:ext>
                  </a:extLst>
                </p14:cNvPr>
                <p14:cNvContentPartPr/>
                <p14:nvPr/>
              </p14:nvContentPartPr>
              <p14:xfrm>
                <a:off x="1676694" y="5599533"/>
                <a:ext cx="107640" cy="17280"/>
              </p14:xfrm>
            </p:contentPart>
          </mc:Choice>
          <mc:Fallback>
            <p:pic>
              <p:nvPicPr>
                <p:cNvPr id="229" name="Рукописный ввод 228">
                  <a:extLst>
                    <a:ext uri="{FF2B5EF4-FFF2-40B4-BE49-F238E27FC236}">
                      <a16:creationId xmlns:a16="http://schemas.microsoft.com/office/drawing/2014/main" id="{BE3F59FE-0FB1-48DF-8B1C-86496C8E38B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658694" y="5581533"/>
                  <a:ext cx="14328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Группа 236">
            <a:extLst>
              <a:ext uri="{FF2B5EF4-FFF2-40B4-BE49-F238E27FC236}">
                <a16:creationId xmlns:a16="http://schemas.microsoft.com/office/drawing/2014/main" id="{D9967D35-64CA-4623-9B7B-A2D96315EBD3}"/>
              </a:ext>
            </a:extLst>
          </p:cNvPr>
          <p:cNvGrpSpPr/>
          <p:nvPr/>
        </p:nvGrpSpPr>
        <p:grpSpPr>
          <a:xfrm>
            <a:off x="2153334" y="4772311"/>
            <a:ext cx="618120" cy="322200"/>
            <a:chOff x="2059014" y="5354013"/>
            <a:chExt cx="61812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1" name="Рукописный ввод 230">
                  <a:extLst>
                    <a:ext uri="{FF2B5EF4-FFF2-40B4-BE49-F238E27FC236}">
                      <a16:creationId xmlns:a16="http://schemas.microsoft.com/office/drawing/2014/main" id="{8E6825B5-71C4-40DD-8818-313A6D02D63C}"/>
                    </a:ext>
                  </a:extLst>
                </p14:cNvPr>
                <p14:cNvContentPartPr/>
                <p14:nvPr/>
              </p14:nvContentPartPr>
              <p14:xfrm>
                <a:off x="2059014" y="5435373"/>
                <a:ext cx="114840" cy="240840"/>
              </p14:xfrm>
            </p:contentPart>
          </mc:Choice>
          <mc:Fallback>
            <p:pic>
              <p:nvPicPr>
                <p:cNvPr id="231" name="Рукописный ввод 230">
                  <a:extLst>
                    <a:ext uri="{FF2B5EF4-FFF2-40B4-BE49-F238E27FC236}">
                      <a16:creationId xmlns:a16="http://schemas.microsoft.com/office/drawing/2014/main" id="{8E6825B5-71C4-40DD-8818-313A6D02D63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041014" y="5417373"/>
                  <a:ext cx="150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2" name="Рукописный ввод 231">
                  <a:extLst>
                    <a:ext uri="{FF2B5EF4-FFF2-40B4-BE49-F238E27FC236}">
                      <a16:creationId xmlns:a16="http://schemas.microsoft.com/office/drawing/2014/main" id="{2BAF99E0-F010-43D2-893D-1EED109AC600}"/>
                    </a:ext>
                  </a:extLst>
                </p14:cNvPr>
                <p14:cNvContentPartPr/>
                <p14:nvPr/>
              </p14:nvContentPartPr>
              <p14:xfrm>
                <a:off x="2307414" y="5354013"/>
                <a:ext cx="38880" cy="320040"/>
              </p14:xfrm>
            </p:contentPart>
          </mc:Choice>
          <mc:Fallback>
            <p:pic>
              <p:nvPicPr>
                <p:cNvPr id="232" name="Рукописный ввод 231">
                  <a:extLst>
                    <a:ext uri="{FF2B5EF4-FFF2-40B4-BE49-F238E27FC236}">
                      <a16:creationId xmlns:a16="http://schemas.microsoft.com/office/drawing/2014/main" id="{2BAF99E0-F010-43D2-893D-1EED109AC60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289414" y="5336373"/>
                  <a:ext cx="745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3" name="Рукописный ввод 232">
                  <a:extLst>
                    <a:ext uri="{FF2B5EF4-FFF2-40B4-BE49-F238E27FC236}">
                      <a16:creationId xmlns:a16="http://schemas.microsoft.com/office/drawing/2014/main" id="{3FA2C56D-92F5-4C63-82CB-F7EE36F1ED34}"/>
                    </a:ext>
                  </a:extLst>
                </p14:cNvPr>
                <p14:cNvContentPartPr/>
                <p14:nvPr/>
              </p14:nvContentPartPr>
              <p14:xfrm>
                <a:off x="2404614" y="5420253"/>
                <a:ext cx="102240" cy="171000"/>
              </p14:xfrm>
            </p:contentPart>
          </mc:Choice>
          <mc:Fallback>
            <p:pic>
              <p:nvPicPr>
                <p:cNvPr id="233" name="Рукописный ввод 232">
                  <a:extLst>
                    <a:ext uri="{FF2B5EF4-FFF2-40B4-BE49-F238E27FC236}">
                      <a16:creationId xmlns:a16="http://schemas.microsoft.com/office/drawing/2014/main" id="{3FA2C56D-92F5-4C63-82CB-F7EE36F1ED3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386974" y="5402613"/>
                  <a:ext cx="137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4" name="Рукописный ввод 233">
                  <a:extLst>
                    <a:ext uri="{FF2B5EF4-FFF2-40B4-BE49-F238E27FC236}">
                      <a16:creationId xmlns:a16="http://schemas.microsoft.com/office/drawing/2014/main" id="{CB52AAE7-4FD5-4558-8695-6CD14244D844}"/>
                    </a:ext>
                  </a:extLst>
                </p14:cNvPr>
                <p14:cNvContentPartPr/>
                <p14:nvPr/>
              </p14:nvContentPartPr>
              <p14:xfrm>
                <a:off x="2578494" y="5510973"/>
                <a:ext cx="98640" cy="10080"/>
              </p14:xfrm>
            </p:contentPart>
          </mc:Choice>
          <mc:Fallback>
            <p:pic>
              <p:nvPicPr>
                <p:cNvPr id="234" name="Рукописный ввод 233">
                  <a:extLst>
                    <a:ext uri="{FF2B5EF4-FFF2-40B4-BE49-F238E27FC236}">
                      <a16:creationId xmlns:a16="http://schemas.microsoft.com/office/drawing/2014/main" id="{CB52AAE7-4FD5-4558-8695-6CD14244D84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560854" y="5492973"/>
                  <a:ext cx="1342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E0B18480-E8F4-48AF-9583-897ADE50723E}"/>
              </a:ext>
            </a:extLst>
          </p:cNvPr>
          <p:cNvGrpSpPr/>
          <p:nvPr/>
        </p:nvGrpSpPr>
        <p:grpSpPr>
          <a:xfrm>
            <a:off x="2849214" y="4713271"/>
            <a:ext cx="723600" cy="449640"/>
            <a:chOff x="2754894" y="5294973"/>
            <a:chExt cx="72360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8" name="Рукописный ввод 237">
                  <a:extLst>
                    <a:ext uri="{FF2B5EF4-FFF2-40B4-BE49-F238E27FC236}">
                      <a16:creationId xmlns:a16="http://schemas.microsoft.com/office/drawing/2014/main" id="{9AAD5B6F-3CD0-47C6-A5C9-84878F6EB6F1}"/>
                    </a:ext>
                  </a:extLst>
                </p14:cNvPr>
                <p14:cNvContentPartPr/>
                <p14:nvPr/>
              </p14:nvContentPartPr>
              <p14:xfrm>
                <a:off x="2754894" y="5430333"/>
                <a:ext cx="198720" cy="138240"/>
              </p14:xfrm>
            </p:contentPart>
          </mc:Choice>
          <mc:Fallback>
            <p:pic>
              <p:nvPicPr>
                <p:cNvPr id="238" name="Рукописный ввод 237">
                  <a:extLst>
                    <a:ext uri="{FF2B5EF4-FFF2-40B4-BE49-F238E27FC236}">
                      <a16:creationId xmlns:a16="http://schemas.microsoft.com/office/drawing/2014/main" id="{9AAD5B6F-3CD0-47C6-A5C9-84878F6EB6F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736894" y="5412333"/>
                  <a:ext cx="234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9" name="Рукописный ввод 238">
                  <a:extLst>
                    <a:ext uri="{FF2B5EF4-FFF2-40B4-BE49-F238E27FC236}">
                      <a16:creationId xmlns:a16="http://schemas.microsoft.com/office/drawing/2014/main" id="{274BD3FD-9636-468E-8850-EB4AC9F84477}"/>
                    </a:ext>
                  </a:extLst>
                </p14:cNvPr>
                <p14:cNvContentPartPr/>
                <p14:nvPr/>
              </p14:nvContentPartPr>
              <p14:xfrm>
                <a:off x="2869014" y="5462013"/>
                <a:ext cx="7200" cy="282600"/>
              </p14:xfrm>
            </p:contentPart>
          </mc:Choice>
          <mc:Fallback>
            <p:pic>
              <p:nvPicPr>
                <p:cNvPr id="239" name="Рукописный ввод 238">
                  <a:extLst>
                    <a:ext uri="{FF2B5EF4-FFF2-40B4-BE49-F238E27FC236}">
                      <a16:creationId xmlns:a16="http://schemas.microsoft.com/office/drawing/2014/main" id="{274BD3FD-9636-468E-8850-EB4AC9F8447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851374" y="5444373"/>
                  <a:ext cx="42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0" name="Рукописный ввод 239">
                  <a:extLst>
                    <a:ext uri="{FF2B5EF4-FFF2-40B4-BE49-F238E27FC236}">
                      <a16:creationId xmlns:a16="http://schemas.microsoft.com/office/drawing/2014/main" id="{E12E90E2-EAF5-4B85-B516-044C104CD5EC}"/>
                    </a:ext>
                  </a:extLst>
                </p14:cNvPr>
                <p14:cNvContentPartPr/>
                <p14:nvPr/>
              </p14:nvContentPartPr>
              <p14:xfrm>
                <a:off x="2970894" y="5357613"/>
                <a:ext cx="64440" cy="274680"/>
              </p14:xfrm>
            </p:contentPart>
          </mc:Choice>
          <mc:Fallback>
            <p:pic>
              <p:nvPicPr>
                <p:cNvPr id="240" name="Рукописный ввод 239">
                  <a:extLst>
                    <a:ext uri="{FF2B5EF4-FFF2-40B4-BE49-F238E27FC236}">
                      <a16:creationId xmlns:a16="http://schemas.microsoft.com/office/drawing/2014/main" id="{E12E90E2-EAF5-4B85-B516-044C104CD5E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53254" y="5339973"/>
                  <a:ext cx="100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1" name="Рукописный ввод 240">
                  <a:extLst>
                    <a:ext uri="{FF2B5EF4-FFF2-40B4-BE49-F238E27FC236}">
                      <a16:creationId xmlns:a16="http://schemas.microsoft.com/office/drawing/2014/main" id="{8CA41517-6056-41A0-941B-41586B8BA7ED}"/>
                    </a:ext>
                  </a:extLst>
                </p14:cNvPr>
                <p14:cNvContentPartPr/>
                <p14:nvPr/>
              </p14:nvContentPartPr>
              <p14:xfrm>
                <a:off x="3107694" y="5368053"/>
                <a:ext cx="196560" cy="258840"/>
              </p14:xfrm>
            </p:contentPart>
          </mc:Choice>
          <mc:Fallback>
            <p:pic>
              <p:nvPicPr>
                <p:cNvPr id="241" name="Рукописный ввод 240">
                  <a:extLst>
                    <a:ext uri="{FF2B5EF4-FFF2-40B4-BE49-F238E27FC236}">
                      <a16:creationId xmlns:a16="http://schemas.microsoft.com/office/drawing/2014/main" id="{8CA41517-6056-41A0-941B-41586B8BA7E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089694" y="5350413"/>
                  <a:ext cx="2322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2" name="Рукописный ввод 241">
                  <a:extLst>
                    <a:ext uri="{FF2B5EF4-FFF2-40B4-BE49-F238E27FC236}">
                      <a16:creationId xmlns:a16="http://schemas.microsoft.com/office/drawing/2014/main" id="{71B5F5CF-2436-4D7D-B1A3-2061F89F8388}"/>
                    </a:ext>
                  </a:extLst>
                </p14:cNvPr>
                <p14:cNvContentPartPr/>
                <p14:nvPr/>
              </p14:nvContentPartPr>
              <p14:xfrm>
                <a:off x="3402894" y="5294973"/>
                <a:ext cx="75600" cy="94320"/>
              </p14:xfrm>
            </p:contentPart>
          </mc:Choice>
          <mc:Fallback>
            <p:pic>
              <p:nvPicPr>
                <p:cNvPr id="242" name="Рукописный ввод 241">
                  <a:extLst>
                    <a:ext uri="{FF2B5EF4-FFF2-40B4-BE49-F238E27FC236}">
                      <a16:creationId xmlns:a16="http://schemas.microsoft.com/office/drawing/2014/main" id="{71B5F5CF-2436-4D7D-B1A3-2061F89F838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384894" y="5276973"/>
                  <a:ext cx="11124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Группа 253">
            <a:extLst>
              <a:ext uri="{FF2B5EF4-FFF2-40B4-BE49-F238E27FC236}">
                <a16:creationId xmlns:a16="http://schemas.microsoft.com/office/drawing/2014/main" id="{931764D4-0BF0-42D7-A7CE-EAB52DBF4385}"/>
              </a:ext>
            </a:extLst>
          </p:cNvPr>
          <p:cNvGrpSpPr/>
          <p:nvPr/>
        </p:nvGrpSpPr>
        <p:grpSpPr>
          <a:xfrm>
            <a:off x="4814454" y="4852893"/>
            <a:ext cx="1043640" cy="374040"/>
            <a:chOff x="4814454" y="4852893"/>
            <a:chExt cx="104364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4" name="Рукописный ввод 243">
                  <a:extLst>
                    <a:ext uri="{FF2B5EF4-FFF2-40B4-BE49-F238E27FC236}">
                      <a16:creationId xmlns:a16="http://schemas.microsoft.com/office/drawing/2014/main" id="{DBCE6E0D-B176-42AE-A370-D28AD0A650F8}"/>
                    </a:ext>
                  </a:extLst>
                </p14:cNvPr>
                <p14:cNvContentPartPr/>
                <p14:nvPr/>
              </p14:nvContentPartPr>
              <p14:xfrm>
                <a:off x="4814454" y="4886733"/>
                <a:ext cx="248760" cy="177840"/>
              </p14:xfrm>
            </p:contentPart>
          </mc:Choice>
          <mc:Fallback>
            <p:pic>
              <p:nvPicPr>
                <p:cNvPr id="244" name="Рукописный ввод 243">
                  <a:extLst>
                    <a:ext uri="{FF2B5EF4-FFF2-40B4-BE49-F238E27FC236}">
                      <a16:creationId xmlns:a16="http://schemas.microsoft.com/office/drawing/2014/main" id="{DBCE6E0D-B176-42AE-A370-D28AD0A650F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96454" y="4868733"/>
                  <a:ext cx="284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5" name="Рукописный ввод 244">
                  <a:extLst>
                    <a:ext uri="{FF2B5EF4-FFF2-40B4-BE49-F238E27FC236}">
                      <a16:creationId xmlns:a16="http://schemas.microsoft.com/office/drawing/2014/main" id="{95A0A297-9314-4858-9379-96EF9D46E37C}"/>
                    </a:ext>
                  </a:extLst>
                </p14:cNvPr>
                <p14:cNvContentPartPr/>
                <p14:nvPr/>
              </p14:nvContentPartPr>
              <p14:xfrm>
                <a:off x="4970694" y="4896093"/>
                <a:ext cx="35640" cy="329040"/>
              </p14:xfrm>
            </p:contentPart>
          </mc:Choice>
          <mc:Fallback>
            <p:pic>
              <p:nvPicPr>
                <p:cNvPr id="245" name="Рукописный ввод 244">
                  <a:extLst>
                    <a:ext uri="{FF2B5EF4-FFF2-40B4-BE49-F238E27FC236}">
                      <a16:creationId xmlns:a16="http://schemas.microsoft.com/office/drawing/2014/main" id="{95A0A297-9314-4858-9379-96EF9D46E37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953054" y="4878453"/>
                  <a:ext cx="71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6" name="Рукописный ввод 245">
                  <a:extLst>
                    <a:ext uri="{FF2B5EF4-FFF2-40B4-BE49-F238E27FC236}">
                      <a16:creationId xmlns:a16="http://schemas.microsoft.com/office/drawing/2014/main" id="{D17225EA-1096-491E-A6A2-E7855DC034BD}"/>
                    </a:ext>
                  </a:extLst>
                </p14:cNvPr>
                <p14:cNvContentPartPr/>
                <p14:nvPr/>
              </p14:nvContentPartPr>
              <p14:xfrm>
                <a:off x="5164374" y="4942173"/>
                <a:ext cx="81360" cy="7920"/>
              </p14:xfrm>
            </p:contentPart>
          </mc:Choice>
          <mc:Fallback>
            <p:pic>
              <p:nvPicPr>
                <p:cNvPr id="246" name="Рукописный ввод 245">
                  <a:extLst>
                    <a:ext uri="{FF2B5EF4-FFF2-40B4-BE49-F238E27FC236}">
                      <a16:creationId xmlns:a16="http://schemas.microsoft.com/office/drawing/2014/main" id="{D17225EA-1096-491E-A6A2-E7855DC034B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146734" y="4924533"/>
                  <a:ext cx="117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7" name="Рукописный ввод 246">
                  <a:extLst>
                    <a:ext uri="{FF2B5EF4-FFF2-40B4-BE49-F238E27FC236}">
                      <a16:creationId xmlns:a16="http://schemas.microsoft.com/office/drawing/2014/main" id="{F6C7B3DF-B4D5-4D2B-845D-8119EF73B9AD}"/>
                    </a:ext>
                  </a:extLst>
                </p14:cNvPr>
                <p14:cNvContentPartPr/>
                <p14:nvPr/>
              </p14:nvContentPartPr>
              <p14:xfrm>
                <a:off x="5189574" y="5002293"/>
                <a:ext cx="95400" cy="23760"/>
              </p14:xfrm>
            </p:contentPart>
          </mc:Choice>
          <mc:Fallback>
            <p:pic>
              <p:nvPicPr>
                <p:cNvPr id="247" name="Рукописный ввод 246">
                  <a:extLst>
                    <a:ext uri="{FF2B5EF4-FFF2-40B4-BE49-F238E27FC236}">
                      <a16:creationId xmlns:a16="http://schemas.microsoft.com/office/drawing/2014/main" id="{F6C7B3DF-B4D5-4D2B-845D-8119EF73B9A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171934" y="4984293"/>
                  <a:ext cx="131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8" name="Рукописный ввод 247">
                  <a:extLst>
                    <a:ext uri="{FF2B5EF4-FFF2-40B4-BE49-F238E27FC236}">
                      <a16:creationId xmlns:a16="http://schemas.microsoft.com/office/drawing/2014/main" id="{F935B573-950F-466D-A03F-8852B9E60D71}"/>
                    </a:ext>
                  </a:extLst>
                </p14:cNvPr>
                <p14:cNvContentPartPr/>
                <p14:nvPr/>
              </p14:nvContentPartPr>
              <p14:xfrm>
                <a:off x="5396214" y="4892493"/>
                <a:ext cx="100800" cy="146880"/>
              </p14:xfrm>
            </p:contentPart>
          </mc:Choice>
          <mc:Fallback>
            <p:pic>
              <p:nvPicPr>
                <p:cNvPr id="248" name="Рукописный ввод 247">
                  <a:extLst>
                    <a:ext uri="{FF2B5EF4-FFF2-40B4-BE49-F238E27FC236}">
                      <a16:creationId xmlns:a16="http://schemas.microsoft.com/office/drawing/2014/main" id="{F935B573-950F-466D-A03F-8852B9E60D7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378574" y="4874493"/>
                  <a:ext cx="136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9" name="Рукописный ввод 248">
                  <a:extLst>
                    <a:ext uri="{FF2B5EF4-FFF2-40B4-BE49-F238E27FC236}">
                      <a16:creationId xmlns:a16="http://schemas.microsoft.com/office/drawing/2014/main" id="{E5722FAE-6871-4658-94F3-B2ABB7989110}"/>
                    </a:ext>
                  </a:extLst>
                </p14:cNvPr>
                <p14:cNvContentPartPr/>
                <p14:nvPr/>
              </p14:nvContentPartPr>
              <p14:xfrm>
                <a:off x="5607894" y="4852893"/>
                <a:ext cx="68400" cy="145800"/>
              </p14:xfrm>
            </p:contentPart>
          </mc:Choice>
          <mc:Fallback>
            <p:pic>
              <p:nvPicPr>
                <p:cNvPr id="249" name="Рукописный ввод 248">
                  <a:extLst>
                    <a:ext uri="{FF2B5EF4-FFF2-40B4-BE49-F238E27FC236}">
                      <a16:creationId xmlns:a16="http://schemas.microsoft.com/office/drawing/2014/main" id="{E5722FAE-6871-4658-94F3-B2ABB798911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590254" y="4835253"/>
                  <a:ext cx="104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0" name="Рукописный ввод 249">
                  <a:extLst>
                    <a:ext uri="{FF2B5EF4-FFF2-40B4-BE49-F238E27FC236}">
                      <a16:creationId xmlns:a16="http://schemas.microsoft.com/office/drawing/2014/main" id="{BBD9514A-00CC-4B27-9AFE-0B8E39799E00}"/>
                    </a:ext>
                  </a:extLst>
                </p14:cNvPr>
                <p14:cNvContentPartPr/>
                <p14:nvPr/>
              </p14:nvContentPartPr>
              <p14:xfrm>
                <a:off x="5585574" y="4895373"/>
                <a:ext cx="74880" cy="148680"/>
              </p14:xfrm>
            </p:contentPart>
          </mc:Choice>
          <mc:Fallback>
            <p:pic>
              <p:nvPicPr>
                <p:cNvPr id="250" name="Рукописный ввод 249">
                  <a:extLst>
                    <a:ext uri="{FF2B5EF4-FFF2-40B4-BE49-F238E27FC236}">
                      <a16:creationId xmlns:a16="http://schemas.microsoft.com/office/drawing/2014/main" id="{BBD9514A-00CC-4B27-9AFE-0B8E39799E0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567934" y="4877733"/>
                  <a:ext cx="110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1" name="Рукописный ввод 250">
                  <a:extLst>
                    <a:ext uri="{FF2B5EF4-FFF2-40B4-BE49-F238E27FC236}">
                      <a16:creationId xmlns:a16="http://schemas.microsoft.com/office/drawing/2014/main" id="{64FA4A3A-26F0-4CE2-9D90-B0EE95C61959}"/>
                    </a:ext>
                  </a:extLst>
                </p14:cNvPr>
                <p14:cNvContentPartPr/>
                <p14:nvPr/>
              </p14:nvContentPartPr>
              <p14:xfrm>
                <a:off x="5752254" y="4907253"/>
                <a:ext cx="10080" cy="319680"/>
              </p14:xfrm>
            </p:contentPart>
          </mc:Choice>
          <mc:Fallback>
            <p:pic>
              <p:nvPicPr>
                <p:cNvPr id="251" name="Рукописный ввод 250">
                  <a:extLst>
                    <a:ext uri="{FF2B5EF4-FFF2-40B4-BE49-F238E27FC236}">
                      <a16:creationId xmlns:a16="http://schemas.microsoft.com/office/drawing/2014/main" id="{64FA4A3A-26F0-4CE2-9D90-B0EE95C6195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734614" y="4889613"/>
                  <a:ext cx="45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2" name="Рукописный ввод 251">
                  <a:extLst>
                    <a:ext uri="{FF2B5EF4-FFF2-40B4-BE49-F238E27FC236}">
                      <a16:creationId xmlns:a16="http://schemas.microsoft.com/office/drawing/2014/main" id="{4F9B80B4-70A7-4E0D-B369-6079294BB232}"/>
                    </a:ext>
                  </a:extLst>
                </p14:cNvPr>
                <p14:cNvContentPartPr/>
                <p14:nvPr/>
              </p14:nvContentPartPr>
              <p14:xfrm>
                <a:off x="5756934" y="4867293"/>
                <a:ext cx="101160" cy="160200"/>
              </p14:xfrm>
            </p:contentPart>
          </mc:Choice>
          <mc:Fallback>
            <p:pic>
              <p:nvPicPr>
                <p:cNvPr id="252" name="Рукописный ввод 251">
                  <a:extLst>
                    <a:ext uri="{FF2B5EF4-FFF2-40B4-BE49-F238E27FC236}">
                      <a16:creationId xmlns:a16="http://schemas.microsoft.com/office/drawing/2014/main" id="{4F9B80B4-70A7-4E0D-B369-6079294BB23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739294" y="4849293"/>
                  <a:ext cx="136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3" name="Рукописный ввод 252">
                  <a:extLst>
                    <a:ext uri="{FF2B5EF4-FFF2-40B4-BE49-F238E27FC236}">
                      <a16:creationId xmlns:a16="http://schemas.microsoft.com/office/drawing/2014/main" id="{87DBDB8B-B455-49B9-A3DE-B9B593D7E15B}"/>
                    </a:ext>
                  </a:extLst>
                </p14:cNvPr>
                <p14:cNvContentPartPr/>
                <p14:nvPr/>
              </p14:nvContentPartPr>
              <p14:xfrm>
                <a:off x="5594214" y="4983933"/>
                <a:ext cx="31320" cy="68400"/>
              </p14:xfrm>
            </p:contentPart>
          </mc:Choice>
          <mc:Fallback>
            <p:pic>
              <p:nvPicPr>
                <p:cNvPr id="253" name="Рукописный ввод 252">
                  <a:extLst>
                    <a:ext uri="{FF2B5EF4-FFF2-40B4-BE49-F238E27FC236}">
                      <a16:creationId xmlns:a16="http://schemas.microsoft.com/office/drawing/2014/main" id="{87DBDB8B-B455-49B9-A3DE-B9B593D7E15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576574" y="4966293"/>
                  <a:ext cx="669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Группа 274">
            <a:extLst>
              <a:ext uri="{FF2B5EF4-FFF2-40B4-BE49-F238E27FC236}">
                <a16:creationId xmlns:a16="http://schemas.microsoft.com/office/drawing/2014/main" id="{F76893F9-DF7D-4711-8564-7D9BF398D0D6}"/>
              </a:ext>
            </a:extLst>
          </p:cNvPr>
          <p:cNvGrpSpPr/>
          <p:nvPr/>
        </p:nvGrpSpPr>
        <p:grpSpPr>
          <a:xfrm>
            <a:off x="6048174" y="4587213"/>
            <a:ext cx="1597680" cy="873000"/>
            <a:chOff x="6048174" y="4587213"/>
            <a:chExt cx="1597680" cy="87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5" name="Рукописный ввод 254">
                  <a:extLst>
                    <a:ext uri="{FF2B5EF4-FFF2-40B4-BE49-F238E27FC236}">
                      <a16:creationId xmlns:a16="http://schemas.microsoft.com/office/drawing/2014/main" id="{C4BD3E8F-C7E0-4004-91CD-ABD7ACE03568}"/>
                    </a:ext>
                  </a:extLst>
                </p14:cNvPr>
                <p14:cNvContentPartPr/>
                <p14:nvPr/>
              </p14:nvContentPartPr>
              <p14:xfrm>
                <a:off x="6048174" y="4730133"/>
                <a:ext cx="101520" cy="649440"/>
              </p14:xfrm>
            </p:contentPart>
          </mc:Choice>
          <mc:Fallback>
            <p:pic>
              <p:nvPicPr>
                <p:cNvPr id="255" name="Рукописный ввод 254">
                  <a:extLst>
                    <a:ext uri="{FF2B5EF4-FFF2-40B4-BE49-F238E27FC236}">
                      <a16:creationId xmlns:a16="http://schemas.microsoft.com/office/drawing/2014/main" id="{C4BD3E8F-C7E0-4004-91CD-ABD7ACE0356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30174" y="4712133"/>
                  <a:ext cx="13716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6" name="Рукописный ввод 255">
                  <a:extLst>
                    <a:ext uri="{FF2B5EF4-FFF2-40B4-BE49-F238E27FC236}">
                      <a16:creationId xmlns:a16="http://schemas.microsoft.com/office/drawing/2014/main" id="{643D19BF-5DF5-4B9E-B419-58A111227578}"/>
                    </a:ext>
                  </a:extLst>
                </p14:cNvPr>
                <p14:cNvContentPartPr/>
                <p14:nvPr/>
              </p14:nvContentPartPr>
              <p14:xfrm>
                <a:off x="6292614" y="4697013"/>
                <a:ext cx="120600" cy="126720"/>
              </p14:xfrm>
            </p:contentPart>
          </mc:Choice>
          <mc:Fallback>
            <p:pic>
              <p:nvPicPr>
                <p:cNvPr id="256" name="Рукописный ввод 255">
                  <a:extLst>
                    <a:ext uri="{FF2B5EF4-FFF2-40B4-BE49-F238E27FC236}">
                      <a16:creationId xmlns:a16="http://schemas.microsoft.com/office/drawing/2014/main" id="{643D19BF-5DF5-4B9E-B419-58A11122757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274974" y="4679013"/>
                  <a:ext cx="1562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7" name="Рукописный ввод 256">
                  <a:extLst>
                    <a:ext uri="{FF2B5EF4-FFF2-40B4-BE49-F238E27FC236}">
                      <a16:creationId xmlns:a16="http://schemas.microsoft.com/office/drawing/2014/main" id="{FDB87DDB-AD80-4D89-B592-4A5BDCA4E623}"/>
                    </a:ext>
                  </a:extLst>
                </p14:cNvPr>
                <p14:cNvContentPartPr/>
                <p14:nvPr/>
              </p14:nvContentPartPr>
              <p14:xfrm>
                <a:off x="6378294" y="4738053"/>
                <a:ext cx="45720" cy="219960"/>
              </p14:xfrm>
            </p:contentPart>
          </mc:Choice>
          <mc:Fallback>
            <p:pic>
              <p:nvPicPr>
                <p:cNvPr id="257" name="Рукописный ввод 256">
                  <a:extLst>
                    <a:ext uri="{FF2B5EF4-FFF2-40B4-BE49-F238E27FC236}">
                      <a16:creationId xmlns:a16="http://schemas.microsoft.com/office/drawing/2014/main" id="{FDB87DDB-AD80-4D89-B592-4A5BDCA4E62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360294" y="4720053"/>
                  <a:ext cx="81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9" name="Рукописный ввод 258">
                  <a:extLst>
                    <a:ext uri="{FF2B5EF4-FFF2-40B4-BE49-F238E27FC236}">
                      <a16:creationId xmlns:a16="http://schemas.microsoft.com/office/drawing/2014/main" id="{12EED652-598F-4AA0-8723-41621E834E55}"/>
                    </a:ext>
                  </a:extLst>
                </p14:cNvPr>
                <p14:cNvContentPartPr/>
                <p14:nvPr/>
              </p14:nvContentPartPr>
              <p14:xfrm>
                <a:off x="6570174" y="4611333"/>
                <a:ext cx="208440" cy="256320"/>
              </p14:xfrm>
            </p:contentPart>
          </mc:Choice>
          <mc:Fallback>
            <p:pic>
              <p:nvPicPr>
                <p:cNvPr id="259" name="Рукописный ввод 258">
                  <a:extLst>
                    <a:ext uri="{FF2B5EF4-FFF2-40B4-BE49-F238E27FC236}">
                      <a16:creationId xmlns:a16="http://schemas.microsoft.com/office/drawing/2014/main" id="{12EED652-598F-4AA0-8723-41621E834E5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552174" y="4593333"/>
                  <a:ext cx="244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0" name="Рукописный ввод 259">
                  <a:extLst>
                    <a:ext uri="{FF2B5EF4-FFF2-40B4-BE49-F238E27FC236}">
                      <a16:creationId xmlns:a16="http://schemas.microsoft.com/office/drawing/2014/main" id="{CCA85A2A-AFF8-46E4-8547-40C794C0E96C}"/>
                    </a:ext>
                  </a:extLst>
                </p14:cNvPr>
                <p14:cNvContentPartPr/>
                <p14:nvPr/>
              </p14:nvContentPartPr>
              <p14:xfrm>
                <a:off x="6708414" y="4702413"/>
                <a:ext cx="15120" cy="168120"/>
              </p14:xfrm>
            </p:contentPart>
          </mc:Choice>
          <mc:Fallback>
            <p:pic>
              <p:nvPicPr>
                <p:cNvPr id="260" name="Рукописный ввод 259">
                  <a:extLst>
                    <a:ext uri="{FF2B5EF4-FFF2-40B4-BE49-F238E27FC236}">
                      <a16:creationId xmlns:a16="http://schemas.microsoft.com/office/drawing/2014/main" id="{CCA85A2A-AFF8-46E4-8547-40C794C0E96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90414" y="4684773"/>
                  <a:ext cx="50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1" name="Рукописный ввод 260">
                  <a:extLst>
                    <a:ext uri="{FF2B5EF4-FFF2-40B4-BE49-F238E27FC236}">
                      <a16:creationId xmlns:a16="http://schemas.microsoft.com/office/drawing/2014/main" id="{F7B2740F-C399-4780-BF51-4E645587D8DA}"/>
                    </a:ext>
                  </a:extLst>
                </p14:cNvPr>
                <p14:cNvContentPartPr/>
                <p14:nvPr/>
              </p14:nvContentPartPr>
              <p14:xfrm>
                <a:off x="6765654" y="4758213"/>
                <a:ext cx="14400" cy="107280"/>
              </p14:xfrm>
            </p:contentPart>
          </mc:Choice>
          <mc:Fallback>
            <p:pic>
              <p:nvPicPr>
                <p:cNvPr id="261" name="Рукописный ввод 260">
                  <a:extLst>
                    <a:ext uri="{FF2B5EF4-FFF2-40B4-BE49-F238E27FC236}">
                      <a16:creationId xmlns:a16="http://schemas.microsoft.com/office/drawing/2014/main" id="{F7B2740F-C399-4780-BF51-4E645587D8D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47654" y="4740573"/>
                  <a:ext cx="50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2" name="Рукописный ввод 261">
                  <a:extLst>
                    <a:ext uri="{FF2B5EF4-FFF2-40B4-BE49-F238E27FC236}">
                      <a16:creationId xmlns:a16="http://schemas.microsoft.com/office/drawing/2014/main" id="{393B2DF0-4752-4505-9911-056F9173159E}"/>
                    </a:ext>
                  </a:extLst>
                </p14:cNvPr>
                <p14:cNvContentPartPr/>
                <p14:nvPr/>
              </p14:nvContentPartPr>
              <p14:xfrm>
                <a:off x="6674574" y="4703133"/>
                <a:ext cx="172440" cy="35280"/>
              </p14:xfrm>
            </p:contentPart>
          </mc:Choice>
          <mc:Fallback>
            <p:pic>
              <p:nvPicPr>
                <p:cNvPr id="262" name="Рукописный ввод 261">
                  <a:extLst>
                    <a:ext uri="{FF2B5EF4-FFF2-40B4-BE49-F238E27FC236}">
                      <a16:creationId xmlns:a16="http://schemas.microsoft.com/office/drawing/2014/main" id="{393B2DF0-4752-4505-9911-056F9173159E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656934" y="4685133"/>
                  <a:ext cx="208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3" name="Рукописный ввод 262">
                  <a:extLst>
                    <a:ext uri="{FF2B5EF4-FFF2-40B4-BE49-F238E27FC236}">
                      <a16:creationId xmlns:a16="http://schemas.microsoft.com/office/drawing/2014/main" id="{A8827C79-519F-4ABF-B429-AD5B2F3BC4FA}"/>
                    </a:ext>
                  </a:extLst>
                </p14:cNvPr>
                <p14:cNvContentPartPr/>
                <p14:nvPr/>
              </p14:nvContentPartPr>
              <p14:xfrm>
                <a:off x="6404574" y="4944333"/>
                <a:ext cx="393480" cy="59040"/>
              </p14:xfrm>
            </p:contentPart>
          </mc:Choice>
          <mc:Fallback>
            <p:pic>
              <p:nvPicPr>
                <p:cNvPr id="263" name="Рукописный ввод 262">
                  <a:extLst>
                    <a:ext uri="{FF2B5EF4-FFF2-40B4-BE49-F238E27FC236}">
                      <a16:creationId xmlns:a16="http://schemas.microsoft.com/office/drawing/2014/main" id="{A8827C79-519F-4ABF-B429-AD5B2F3BC4F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386574" y="4926333"/>
                  <a:ext cx="429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4" name="Рукописный ввод 263">
                  <a:extLst>
                    <a:ext uri="{FF2B5EF4-FFF2-40B4-BE49-F238E27FC236}">
                      <a16:creationId xmlns:a16="http://schemas.microsoft.com/office/drawing/2014/main" id="{B3FCF207-350C-44DC-8537-8D1C0C23BF66}"/>
                    </a:ext>
                  </a:extLst>
                </p14:cNvPr>
                <p14:cNvContentPartPr/>
                <p14:nvPr/>
              </p14:nvContentPartPr>
              <p14:xfrm>
                <a:off x="6480174" y="5054493"/>
                <a:ext cx="169200" cy="228240"/>
              </p14:xfrm>
            </p:contentPart>
          </mc:Choice>
          <mc:Fallback>
            <p:pic>
              <p:nvPicPr>
                <p:cNvPr id="264" name="Рукописный ввод 263">
                  <a:extLst>
                    <a:ext uri="{FF2B5EF4-FFF2-40B4-BE49-F238E27FC236}">
                      <a16:creationId xmlns:a16="http://schemas.microsoft.com/office/drawing/2014/main" id="{B3FCF207-350C-44DC-8537-8D1C0C23BF6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462174" y="5036493"/>
                  <a:ext cx="204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5" name="Рукописный ввод 264">
                  <a:extLst>
                    <a:ext uri="{FF2B5EF4-FFF2-40B4-BE49-F238E27FC236}">
                      <a16:creationId xmlns:a16="http://schemas.microsoft.com/office/drawing/2014/main" id="{39049E7E-055B-4A59-B315-0F86A9E14983}"/>
                    </a:ext>
                  </a:extLst>
                </p14:cNvPr>
                <p14:cNvContentPartPr/>
                <p14:nvPr/>
              </p14:nvContentPartPr>
              <p14:xfrm>
                <a:off x="6614094" y="5122173"/>
                <a:ext cx="93600" cy="169560"/>
              </p14:xfrm>
            </p:contentPart>
          </mc:Choice>
          <mc:Fallback>
            <p:pic>
              <p:nvPicPr>
                <p:cNvPr id="265" name="Рукописный ввод 264">
                  <a:extLst>
                    <a:ext uri="{FF2B5EF4-FFF2-40B4-BE49-F238E27FC236}">
                      <a16:creationId xmlns:a16="http://schemas.microsoft.com/office/drawing/2014/main" id="{39049E7E-055B-4A59-B315-0F86A9E1498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596454" y="5104173"/>
                  <a:ext cx="129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7" name="Рукописный ввод 266">
                  <a:extLst>
                    <a:ext uri="{FF2B5EF4-FFF2-40B4-BE49-F238E27FC236}">
                      <a16:creationId xmlns:a16="http://schemas.microsoft.com/office/drawing/2014/main" id="{80EF6878-1777-4945-896A-8DE4BEB64067}"/>
                    </a:ext>
                  </a:extLst>
                </p14:cNvPr>
                <p14:cNvContentPartPr/>
                <p14:nvPr/>
              </p14:nvContentPartPr>
              <p14:xfrm>
                <a:off x="7112694" y="4653093"/>
                <a:ext cx="250920" cy="141840"/>
              </p14:xfrm>
            </p:contentPart>
          </mc:Choice>
          <mc:Fallback>
            <p:pic>
              <p:nvPicPr>
                <p:cNvPr id="267" name="Рукописный ввод 266">
                  <a:extLst>
                    <a:ext uri="{FF2B5EF4-FFF2-40B4-BE49-F238E27FC236}">
                      <a16:creationId xmlns:a16="http://schemas.microsoft.com/office/drawing/2014/main" id="{80EF6878-1777-4945-896A-8DE4BEB6406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094694" y="4635093"/>
                  <a:ext cx="286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8" name="Рукописный ввод 267">
                  <a:extLst>
                    <a:ext uri="{FF2B5EF4-FFF2-40B4-BE49-F238E27FC236}">
                      <a16:creationId xmlns:a16="http://schemas.microsoft.com/office/drawing/2014/main" id="{8BB2D2F3-4E55-4608-B2F0-C0DE3A582100}"/>
                    </a:ext>
                  </a:extLst>
                </p14:cNvPr>
                <p14:cNvContentPartPr/>
                <p14:nvPr/>
              </p14:nvContentPartPr>
              <p14:xfrm>
                <a:off x="7126734" y="4587213"/>
                <a:ext cx="185400" cy="382680"/>
              </p14:xfrm>
            </p:contentPart>
          </mc:Choice>
          <mc:Fallback>
            <p:pic>
              <p:nvPicPr>
                <p:cNvPr id="268" name="Рукописный ввод 267">
                  <a:extLst>
                    <a:ext uri="{FF2B5EF4-FFF2-40B4-BE49-F238E27FC236}">
                      <a16:creationId xmlns:a16="http://schemas.microsoft.com/office/drawing/2014/main" id="{8BB2D2F3-4E55-4608-B2F0-C0DE3A58210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108734" y="4569213"/>
                  <a:ext cx="2210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9" name="Рукописный ввод 268">
                  <a:extLst>
                    <a:ext uri="{FF2B5EF4-FFF2-40B4-BE49-F238E27FC236}">
                      <a16:creationId xmlns:a16="http://schemas.microsoft.com/office/drawing/2014/main" id="{25630F07-18AB-4408-B8F6-97EB61F62738}"/>
                    </a:ext>
                  </a:extLst>
                </p14:cNvPr>
                <p14:cNvContentPartPr/>
                <p14:nvPr/>
              </p14:nvContentPartPr>
              <p14:xfrm>
                <a:off x="6989574" y="4972053"/>
                <a:ext cx="417600" cy="29880"/>
              </p14:xfrm>
            </p:contentPart>
          </mc:Choice>
          <mc:Fallback>
            <p:pic>
              <p:nvPicPr>
                <p:cNvPr id="269" name="Рукописный ввод 268">
                  <a:extLst>
                    <a:ext uri="{FF2B5EF4-FFF2-40B4-BE49-F238E27FC236}">
                      <a16:creationId xmlns:a16="http://schemas.microsoft.com/office/drawing/2014/main" id="{25630F07-18AB-4408-B8F6-97EB61F6273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971934" y="4954413"/>
                  <a:ext cx="453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0" name="Рукописный ввод 269">
                  <a:extLst>
                    <a:ext uri="{FF2B5EF4-FFF2-40B4-BE49-F238E27FC236}">
                      <a16:creationId xmlns:a16="http://schemas.microsoft.com/office/drawing/2014/main" id="{FD324E1E-3695-496B-A8DD-087EEC4BBDFA}"/>
                    </a:ext>
                  </a:extLst>
                </p14:cNvPr>
                <p14:cNvContentPartPr/>
                <p14:nvPr/>
              </p14:nvContentPartPr>
              <p14:xfrm>
                <a:off x="6942414" y="5135853"/>
                <a:ext cx="233640" cy="246600"/>
              </p14:xfrm>
            </p:contentPart>
          </mc:Choice>
          <mc:Fallback>
            <p:pic>
              <p:nvPicPr>
                <p:cNvPr id="270" name="Рукописный ввод 269">
                  <a:extLst>
                    <a:ext uri="{FF2B5EF4-FFF2-40B4-BE49-F238E27FC236}">
                      <a16:creationId xmlns:a16="http://schemas.microsoft.com/office/drawing/2014/main" id="{FD324E1E-3695-496B-A8DD-087EEC4BBDF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924414" y="5117853"/>
                  <a:ext cx="269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1" name="Рукописный ввод 270">
                  <a:extLst>
                    <a:ext uri="{FF2B5EF4-FFF2-40B4-BE49-F238E27FC236}">
                      <a16:creationId xmlns:a16="http://schemas.microsoft.com/office/drawing/2014/main" id="{54B3858E-67B2-45A9-94F5-E1E97F59F502}"/>
                    </a:ext>
                  </a:extLst>
                </p14:cNvPr>
                <p14:cNvContentPartPr/>
                <p14:nvPr/>
              </p14:nvContentPartPr>
              <p14:xfrm>
                <a:off x="7244094" y="5312973"/>
                <a:ext cx="15120" cy="147240"/>
              </p14:xfrm>
            </p:contentPart>
          </mc:Choice>
          <mc:Fallback>
            <p:pic>
              <p:nvPicPr>
                <p:cNvPr id="271" name="Рукописный ввод 270">
                  <a:extLst>
                    <a:ext uri="{FF2B5EF4-FFF2-40B4-BE49-F238E27FC236}">
                      <a16:creationId xmlns:a16="http://schemas.microsoft.com/office/drawing/2014/main" id="{54B3858E-67B2-45A9-94F5-E1E97F59F50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26454" y="5294973"/>
                  <a:ext cx="50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2" name="Рукописный ввод 271">
                  <a:extLst>
                    <a:ext uri="{FF2B5EF4-FFF2-40B4-BE49-F238E27FC236}">
                      <a16:creationId xmlns:a16="http://schemas.microsoft.com/office/drawing/2014/main" id="{D80D3ACE-CC63-4009-BC10-A26942C488ED}"/>
                    </a:ext>
                  </a:extLst>
                </p14:cNvPr>
                <p14:cNvContentPartPr/>
                <p14:nvPr/>
              </p14:nvContentPartPr>
              <p14:xfrm>
                <a:off x="7264974" y="5261493"/>
                <a:ext cx="83520" cy="119520"/>
              </p14:xfrm>
            </p:contentPart>
          </mc:Choice>
          <mc:Fallback>
            <p:pic>
              <p:nvPicPr>
                <p:cNvPr id="272" name="Рукописный ввод 271">
                  <a:extLst>
                    <a:ext uri="{FF2B5EF4-FFF2-40B4-BE49-F238E27FC236}">
                      <a16:creationId xmlns:a16="http://schemas.microsoft.com/office/drawing/2014/main" id="{D80D3ACE-CC63-4009-BC10-A26942C488E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247334" y="5243493"/>
                  <a:ext cx="119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3" name="Рукописный ввод 272">
                  <a:extLst>
                    <a:ext uri="{FF2B5EF4-FFF2-40B4-BE49-F238E27FC236}">
                      <a16:creationId xmlns:a16="http://schemas.microsoft.com/office/drawing/2014/main" id="{82B860B1-077E-4E82-BC6A-C9EFA1AEB6B4}"/>
                    </a:ext>
                  </a:extLst>
                </p14:cNvPr>
                <p14:cNvContentPartPr/>
                <p14:nvPr/>
              </p14:nvContentPartPr>
              <p14:xfrm>
                <a:off x="7356414" y="5272653"/>
                <a:ext cx="107280" cy="120600"/>
              </p14:xfrm>
            </p:contentPart>
          </mc:Choice>
          <mc:Fallback>
            <p:pic>
              <p:nvPicPr>
                <p:cNvPr id="273" name="Рукописный ввод 272">
                  <a:extLst>
                    <a:ext uri="{FF2B5EF4-FFF2-40B4-BE49-F238E27FC236}">
                      <a16:creationId xmlns:a16="http://schemas.microsoft.com/office/drawing/2014/main" id="{82B860B1-077E-4E82-BC6A-C9EFA1AEB6B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38414" y="5254653"/>
                  <a:ext cx="142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4" name="Рукописный ввод 273">
                  <a:extLst>
                    <a:ext uri="{FF2B5EF4-FFF2-40B4-BE49-F238E27FC236}">
                      <a16:creationId xmlns:a16="http://schemas.microsoft.com/office/drawing/2014/main" id="{FF16D8C2-7003-4D6C-800C-DAB2560072D4}"/>
                    </a:ext>
                  </a:extLst>
                </p14:cNvPr>
                <p14:cNvContentPartPr/>
                <p14:nvPr/>
              </p14:nvContentPartPr>
              <p14:xfrm>
                <a:off x="7554774" y="4648413"/>
                <a:ext cx="91080" cy="726840"/>
              </p14:xfrm>
            </p:contentPart>
          </mc:Choice>
          <mc:Fallback>
            <p:pic>
              <p:nvPicPr>
                <p:cNvPr id="274" name="Рукописный ввод 273">
                  <a:extLst>
                    <a:ext uri="{FF2B5EF4-FFF2-40B4-BE49-F238E27FC236}">
                      <a16:creationId xmlns:a16="http://schemas.microsoft.com/office/drawing/2014/main" id="{FF16D8C2-7003-4D6C-800C-DAB2560072D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537134" y="4630413"/>
                  <a:ext cx="126720" cy="76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Группа 275">
            <a:extLst>
              <a:ext uri="{FF2B5EF4-FFF2-40B4-BE49-F238E27FC236}">
                <a16:creationId xmlns:a16="http://schemas.microsoft.com/office/drawing/2014/main" id="{F4C3AC02-A728-4595-A846-8DEFC4655AAE}"/>
              </a:ext>
            </a:extLst>
          </p:cNvPr>
          <p:cNvGrpSpPr/>
          <p:nvPr/>
        </p:nvGrpSpPr>
        <p:grpSpPr>
          <a:xfrm>
            <a:off x="658335" y="117684"/>
            <a:ext cx="11114334" cy="904452"/>
            <a:chOff x="0" y="6411"/>
            <a:chExt cx="4520574" cy="1312740"/>
          </a:xfrm>
        </p:grpSpPr>
        <p:sp>
          <p:nvSpPr>
            <p:cNvPr id="277" name="Прямоугольник: скругленные углы 276">
              <a:extLst>
                <a:ext uri="{FF2B5EF4-FFF2-40B4-BE49-F238E27FC236}">
                  <a16:creationId xmlns:a16="http://schemas.microsoft.com/office/drawing/2014/main" id="{86D7B3BB-D84D-481B-B776-D2D43859B3ED}"/>
                </a:ext>
              </a:extLst>
            </p:cNvPr>
            <p:cNvSpPr/>
            <p:nvPr/>
          </p:nvSpPr>
          <p:spPr>
            <a:xfrm>
              <a:off x="0" y="6411"/>
              <a:ext cx="4520574" cy="1312740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8" name="Прямоугольник: скругленные углы 4">
              <a:extLst>
                <a:ext uri="{FF2B5EF4-FFF2-40B4-BE49-F238E27FC236}">
                  <a16:creationId xmlns:a16="http://schemas.microsoft.com/office/drawing/2014/main" id="{D5CB4D7C-99DF-4254-ACA2-DAE5EBAA9A39}"/>
                </a:ext>
              </a:extLst>
            </p:cNvPr>
            <p:cNvSpPr txBox="1"/>
            <p:nvPr/>
          </p:nvSpPr>
          <p:spPr>
            <a:xfrm>
              <a:off x="64083" y="70494"/>
              <a:ext cx="4392408" cy="1184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300" kern="1200" dirty="0"/>
                <a:t>Инфляционная модель Старобинского</a:t>
              </a:r>
              <a:br>
                <a:rPr lang="ru-RU" sz="3300" kern="1200" dirty="0"/>
              </a:br>
              <a:endParaRPr lang="ru-RU" sz="3300" kern="1200" dirty="0"/>
            </a:p>
          </p:txBody>
        </p:sp>
      </p:grpSp>
      <p:grpSp>
        <p:nvGrpSpPr>
          <p:cNvPr id="282" name="Группа 281">
            <a:extLst>
              <a:ext uri="{FF2B5EF4-FFF2-40B4-BE49-F238E27FC236}">
                <a16:creationId xmlns:a16="http://schemas.microsoft.com/office/drawing/2014/main" id="{74E2FB48-90FE-46CF-993C-2F3CE7318831}"/>
              </a:ext>
            </a:extLst>
          </p:cNvPr>
          <p:cNvGrpSpPr/>
          <p:nvPr/>
        </p:nvGrpSpPr>
        <p:grpSpPr>
          <a:xfrm>
            <a:off x="1394454" y="5914668"/>
            <a:ext cx="435960" cy="260640"/>
            <a:chOff x="1394454" y="5914668"/>
            <a:chExt cx="43596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9" name="Рукописный ввод 278">
                  <a:extLst>
                    <a:ext uri="{FF2B5EF4-FFF2-40B4-BE49-F238E27FC236}">
                      <a16:creationId xmlns:a16="http://schemas.microsoft.com/office/drawing/2014/main" id="{CAAD6C47-15F4-45F0-8E7C-FC3179EC8A31}"/>
                    </a:ext>
                  </a:extLst>
                </p14:cNvPr>
                <p14:cNvContentPartPr/>
                <p14:nvPr/>
              </p14:nvContentPartPr>
              <p14:xfrm>
                <a:off x="1394454" y="5914668"/>
                <a:ext cx="148320" cy="260640"/>
              </p14:xfrm>
            </p:contentPart>
          </mc:Choice>
          <mc:Fallback>
            <p:pic>
              <p:nvPicPr>
                <p:cNvPr id="279" name="Рукописный ввод 278">
                  <a:extLst>
                    <a:ext uri="{FF2B5EF4-FFF2-40B4-BE49-F238E27FC236}">
                      <a16:creationId xmlns:a16="http://schemas.microsoft.com/office/drawing/2014/main" id="{CAAD6C47-15F4-45F0-8E7C-FC3179EC8A3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376814" y="5896668"/>
                  <a:ext cx="183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0" name="Рукописный ввод 279">
                  <a:extLst>
                    <a:ext uri="{FF2B5EF4-FFF2-40B4-BE49-F238E27FC236}">
                      <a16:creationId xmlns:a16="http://schemas.microsoft.com/office/drawing/2014/main" id="{A3BA373A-760C-4A76-9BF5-58CD550C6D12}"/>
                    </a:ext>
                  </a:extLst>
                </p14:cNvPr>
                <p14:cNvContentPartPr/>
                <p14:nvPr/>
              </p14:nvContentPartPr>
              <p14:xfrm>
                <a:off x="1630974" y="5971188"/>
                <a:ext cx="126000" cy="35640"/>
              </p14:xfrm>
            </p:contentPart>
          </mc:Choice>
          <mc:Fallback>
            <p:pic>
              <p:nvPicPr>
                <p:cNvPr id="280" name="Рукописный ввод 279">
                  <a:extLst>
                    <a:ext uri="{FF2B5EF4-FFF2-40B4-BE49-F238E27FC236}">
                      <a16:creationId xmlns:a16="http://schemas.microsoft.com/office/drawing/2014/main" id="{A3BA373A-760C-4A76-9BF5-58CD550C6D1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612974" y="5953548"/>
                  <a:ext cx="161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1" name="Рукописный ввод 280">
                  <a:extLst>
                    <a:ext uri="{FF2B5EF4-FFF2-40B4-BE49-F238E27FC236}">
                      <a16:creationId xmlns:a16="http://schemas.microsoft.com/office/drawing/2014/main" id="{F6040A9D-4555-4428-87F7-771818B71948}"/>
                    </a:ext>
                  </a:extLst>
                </p14:cNvPr>
                <p14:cNvContentPartPr/>
                <p14:nvPr/>
              </p14:nvContentPartPr>
              <p14:xfrm>
                <a:off x="1693974" y="6090348"/>
                <a:ext cx="136440" cy="20160"/>
              </p14:xfrm>
            </p:contentPart>
          </mc:Choice>
          <mc:Fallback>
            <p:pic>
              <p:nvPicPr>
                <p:cNvPr id="281" name="Рукописный ввод 280">
                  <a:extLst>
                    <a:ext uri="{FF2B5EF4-FFF2-40B4-BE49-F238E27FC236}">
                      <a16:creationId xmlns:a16="http://schemas.microsoft.com/office/drawing/2014/main" id="{F6040A9D-4555-4428-87F7-771818B7194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676334" y="6072708"/>
                  <a:ext cx="1720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Группа 313">
            <a:extLst>
              <a:ext uri="{FF2B5EF4-FFF2-40B4-BE49-F238E27FC236}">
                <a16:creationId xmlns:a16="http://schemas.microsoft.com/office/drawing/2014/main" id="{D7F82046-4786-4E6D-A8FE-639EA74B1974}"/>
              </a:ext>
            </a:extLst>
          </p:cNvPr>
          <p:cNvGrpSpPr/>
          <p:nvPr/>
        </p:nvGrpSpPr>
        <p:grpSpPr>
          <a:xfrm>
            <a:off x="2118054" y="5431188"/>
            <a:ext cx="2525760" cy="978120"/>
            <a:chOff x="2118054" y="5431188"/>
            <a:chExt cx="2525760" cy="97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3" name="Рукописный ввод 282">
                  <a:extLst>
                    <a:ext uri="{FF2B5EF4-FFF2-40B4-BE49-F238E27FC236}">
                      <a16:creationId xmlns:a16="http://schemas.microsoft.com/office/drawing/2014/main" id="{2782355C-B5C2-4CE3-8C54-18287991905D}"/>
                    </a:ext>
                  </a:extLst>
                </p14:cNvPr>
                <p14:cNvContentPartPr/>
                <p14:nvPr/>
              </p14:nvContentPartPr>
              <p14:xfrm>
                <a:off x="2118054" y="5683548"/>
                <a:ext cx="84240" cy="251280"/>
              </p14:xfrm>
            </p:contentPart>
          </mc:Choice>
          <mc:Fallback>
            <p:pic>
              <p:nvPicPr>
                <p:cNvPr id="283" name="Рукописный ввод 282">
                  <a:extLst>
                    <a:ext uri="{FF2B5EF4-FFF2-40B4-BE49-F238E27FC236}">
                      <a16:creationId xmlns:a16="http://schemas.microsoft.com/office/drawing/2014/main" id="{2782355C-B5C2-4CE3-8C54-18287991905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100054" y="5665548"/>
                  <a:ext cx="1198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4" name="Рукописный ввод 283">
                  <a:extLst>
                    <a:ext uri="{FF2B5EF4-FFF2-40B4-BE49-F238E27FC236}">
                      <a16:creationId xmlns:a16="http://schemas.microsoft.com/office/drawing/2014/main" id="{B128C9FF-2C04-4EEE-8E1A-887ED775A37D}"/>
                    </a:ext>
                  </a:extLst>
                </p14:cNvPr>
                <p14:cNvContentPartPr/>
                <p14:nvPr/>
              </p14:nvContentPartPr>
              <p14:xfrm>
                <a:off x="2296254" y="5721348"/>
                <a:ext cx="218880" cy="216000"/>
              </p14:xfrm>
            </p:contentPart>
          </mc:Choice>
          <mc:Fallback>
            <p:pic>
              <p:nvPicPr>
                <p:cNvPr id="284" name="Рукописный ввод 283">
                  <a:extLst>
                    <a:ext uri="{FF2B5EF4-FFF2-40B4-BE49-F238E27FC236}">
                      <a16:creationId xmlns:a16="http://schemas.microsoft.com/office/drawing/2014/main" id="{B128C9FF-2C04-4EEE-8E1A-887ED775A37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278254" y="5703348"/>
                  <a:ext cx="254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6" name="Рукописный ввод 285">
                  <a:extLst>
                    <a:ext uri="{FF2B5EF4-FFF2-40B4-BE49-F238E27FC236}">
                      <a16:creationId xmlns:a16="http://schemas.microsoft.com/office/drawing/2014/main" id="{BF174978-DEC7-4141-98A2-90827E2E1C5F}"/>
                    </a:ext>
                  </a:extLst>
                </p14:cNvPr>
                <p14:cNvContentPartPr/>
                <p14:nvPr/>
              </p14:nvContentPartPr>
              <p14:xfrm>
                <a:off x="2578494" y="5596428"/>
                <a:ext cx="54720" cy="96480"/>
              </p14:xfrm>
            </p:contentPart>
          </mc:Choice>
          <mc:Fallback>
            <p:pic>
              <p:nvPicPr>
                <p:cNvPr id="286" name="Рукописный ввод 285">
                  <a:extLst>
                    <a:ext uri="{FF2B5EF4-FFF2-40B4-BE49-F238E27FC236}">
                      <a16:creationId xmlns:a16="http://schemas.microsoft.com/office/drawing/2014/main" id="{BF174978-DEC7-4141-98A2-90827E2E1C5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560494" y="5578788"/>
                  <a:ext cx="90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7" name="Рукописный ввод 286">
                  <a:extLst>
                    <a:ext uri="{FF2B5EF4-FFF2-40B4-BE49-F238E27FC236}">
                      <a16:creationId xmlns:a16="http://schemas.microsoft.com/office/drawing/2014/main" id="{F098DDE1-D66E-431A-945F-9141F6450350}"/>
                    </a:ext>
                  </a:extLst>
                </p14:cNvPr>
                <p14:cNvContentPartPr/>
                <p14:nvPr/>
              </p14:nvContentPartPr>
              <p14:xfrm>
                <a:off x="2685054" y="5675268"/>
                <a:ext cx="194040" cy="208800"/>
              </p14:xfrm>
            </p:contentPart>
          </mc:Choice>
          <mc:Fallback>
            <p:pic>
              <p:nvPicPr>
                <p:cNvPr id="287" name="Рукописный ввод 286">
                  <a:extLst>
                    <a:ext uri="{FF2B5EF4-FFF2-40B4-BE49-F238E27FC236}">
                      <a16:creationId xmlns:a16="http://schemas.microsoft.com/office/drawing/2014/main" id="{F098DDE1-D66E-431A-945F-9141F645035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667054" y="5657628"/>
                  <a:ext cx="229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9" name="Рукописный ввод 288">
                  <a:extLst>
                    <a:ext uri="{FF2B5EF4-FFF2-40B4-BE49-F238E27FC236}">
                      <a16:creationId xmlns:a16="http://schemas.microsoft.com/office/drawing/2014/main" id="{791F11A3-2B08-4256-A806-617A85837CD4}"/>
                    </a:ext>
                  </a:extLst>
                </p14:cNvPr>
                <p14:cNvContentPartPr/>
                <p14:nvPr/>
              </p14:nvContentPartPr>
              <p14:xfrm>
                <a:off x="2967294" y="5832588"/>
                <a:ext cx="47520" cy="207720"/>
              </p14:xfrm>
            </p:contentPart>
          </mc:Choice>
          <mc:Fallback>
            <p:pic>
              <p:nvPicPr>
                <p:cNvPr id="289" name="Рукописный ввод 288">
                  <a:extLst>
                    <a:ext uri="{FF2B5EF4-FFF2-40B4-BE49-F238E27FC236}">
                      <a16:creationId xmlns:a16="http://schemas.microsoft.com/office/drawing/2014/main" id="{791F11A3-2B08-4256-A806-617A85837CD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949294" y="5814588"/>
                  <a:ext cx="831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0" name="Рукописный ввод 289">
                  <a:extLst>
                    <a:ext uri="{FF2B5EF4-FFF2-40B4-BE49-F238E27FC236}">
                      <a16:creationId xmlns:a16="http://schemas.microsoft.com/office/drawing/2014/main" id="{3D68E899-7026-49E2-84A7-191833C87BF0}"/>
                    </a:ext>
                  </a:extLst>
                </p14:cNvPr>
                <p14:cNvContentPartPr/>
                <p14:nvPr/>
              </p14:nvContentPartPr>
              <p14:xfrm>
                <a:off x="3055854" y="5800548"/>
                <a:ext cx="106560" cy="156600"/>
              </p14:xfrm>
            </p:contentPart>
          </mc:Choice>
          <mc:Fallback>
            <p:pic>
              <p:nvPicPr>
                <p:cNvPr id="290" name="Рукописный ввод 289">
                  <a:extLst>
                    <a:ext uri="{FF2B5EF4-FFF2-40B4-BE49-F238E27FC236}">
                      <a16:creationId xmlns:a16="http://schemas.microsoft.com/office/drawing/2014/main" id="{3D68E899-7026-49E2-84A7-191833C87BF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037854" y="5782548"/>
                  <a:ext cx="142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1" name="Рукописный ввод 290">
                  <a:extLst>
                    <a:ext uri="{FF2B5EF4-FFF2-40B4-BE49-F238E27FC236}">
                      <a16:creationId xmlns:a16="http://schemas.microsoft.com/office/drawing/2014/main" id="{95C71410-E46D-4A5C-B202-00F242DAEC92}"/>
                    </a:ext>
                  </a:extLst>
                </p14:cNvPr>
                <p14:cNvContentPartPr/>
                <p14:nvPr/>
              </p14:nvContentPartPr>
              <p14:xfrm>
                <a:off x="2947134" y="5541708"/>
                <a:ext cx="137160" cy="125280"/>
              </p14:xfrm>
            </p:contentPart>
          </mc:Choice>
          <mc:Fallback>
            <p:pic>
              <p:nvPicPr>
                <p:cNvPr id="291" name="Рукописный ввод 290">
                  <a:extLst>
                    <a:ext uri="{FF2B5EF4-FFF2-40B4-BE49-F238E27FC236}">
                      <a16:creationId xmlns:a16="http://schemas.microsoft.com/office/drawing/2014/main" id="{95C71410-E46D-4A5C-B202-00F242DAEC9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929494" y="5524068"/>
                  <a:ext cx="172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2" name="Рукописный ввод 291">
                  <a:extLst>
                    <a:ext uri="{FF2B5EF4-FFF2-40B4-BE49-F238E27FC236}">
                      <a16:creationId xmlns:a16="http://schemas.microsoft.com/office/drawing/2014/main" id="{096AD30B-235B-43A2-AA86-C2A46D4E8AD9}"/>
                    </a:ext>
                  </a:extLst>
                </p14:cNvPr>
                <p14:cNvContentPartPr/>
                <p14:nvPr/>
              </p14:nvContentPartPr>
              <p14:xfrm>
                <a:off x="2243334" y="6032748"/>
                <a:ext cx="914760" cy="38160"/>
              </p14:xfrm>
            </p:contentPart>
          </mc:Choice>
          <mc:Fallback>
            <p:pic>
              <p:nvPicPr>
                <p:cNvPr id="292" name="Рукописный ввод 291">
                  <a:extLst>
                    <a:ext uri="{FF2B5EF4-FFF2-40B4-BE49-F238E27FC236}">
                      <a16:creationId xmlns:a16="http://schemas.microsoft.com/office/drawing/2014/main" id="{096AD30B-235B-43A2-AA86-C2A46D4E8AD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225694" y="6014748"/>
                  <a:ext cx="950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4" name="Рукописный ввод 293">
                  <a:extLst>
                    <a:ext uri="{FF2B5EF4-FFF2-40B4-BE49-F238E27FC236}">
                      <a16:creationId xmlns:a16="http://schemas.microsoft.com/office/drawing/2014/main" id="{F3EE0A1B-743C-4DE0-96CE-15F59474B6EC}"/>
                    </a:ext>
                  </a:extLst>
                </p14:cNvPr>
                <p14:cNvContentPartPr/>
                <p14:nvPr/>
              </p14:nvContentPartPr>
              <p14:xfrm>
                <a:off x="2393814" y="6141468"/>
                <a:ext cx="83880" cy="258840"/>
              </p14:xfrm>
            </p:contentPart>
          </mc:Choice>
          <mc:Fallback>
            <p:pic>
              <p:nvPicPr>
                <p:cNvPr id="294" name="Рукописный ввод 293">
                  <a:extLst>
                    <a:ext uri="{FF2B5EF4-FFF2-40B4-BE49-F238E27FC236}">
                      <a16:creationId xmlns:a16="http://schemas.microsoft.com/office/drawing/2014/main" id="{F3EE0A1B-743C-4DE0-96CE-15F59474B6E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75814" y="6123468"/>
                  <a:ext cx="119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5" name="Рукописный ввод 294">
                  <a:extLst>
                    <a:ext uri="{FF2B5EF4-FFF2-40B4-BE49-F238E27FC236}">
                      <a16:creationId xmlns:a16="http://schemas.microsoft.com/office/drawing/2014/main" id="{03DA649B-3804-4F75-B21C-6346ACA5DC9A}"/>
                    </a:ext>
                  </a:extLst>
                </p14:cNvPr>
                <p14:cNvContentPartPr/>
                <p14:nvPr/>
              </p14:nvContentPartPr>
              <p14:xfrm>
                <a:off x="2547174" y="6197628"/>
                <a:ext cx="77760" cy="204480"/>
              </p14:xfrm>
            </p:contentPart>
          </mc:Choice>
          <mc:Fallback>
            <p:pic>
              <p:nvPicPr>
                <p:cNvPr id="295" name="Рукописный ввод 294">
                  <a:extLst>
                    <a:ext uri="{FF2B5EF4-FFF2-40B4-BE49-F238E27FC236}">
                      <a16:creationId xmlns:a16="http://schemas.microsoft.com/office/drawing/2014/main" id="{03DA649B-3804-4F75-B21C-6346ACA5DC9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529534" y="6179628"/>
                  <a:ext cx="113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6" name="Рукописный ввод 295">
                  <a:extLst>
                    <a:ext uri="{FF2B5EF4-FFF2-40B4-BE49-F238E27FC236}">
                      <a16:creationId xmlns:a16="http://schemas.microsoft.com/office/drawing/2014/main" id="{52DDD621-E6C2-4FAE-8139-95EA16F30157}"/>
                    </a:ext>
                  </a:extLst>
                </p14:cNvPr>
                <p14:cNvContentPartPr/>
                <p14:nvPr/>
              </p14:nvContentPartPr>
              <p14:xfrm>
                <a:off x="2751654" y="6225708"/>
                <a:ext cx="26280" cy="183600"/>
              </p14:xfrm>
            </p:contentPart>
          </mc:Choice>
          <mc:Fallback>
            <p:pic>
              <p:nvPicPr>
                <p:cNvPr id="296" name="Рукописный ввод 295">
                  <a:extLst>
                    <a:ext uri="{FF2B5EF4-FFF2-40B4-BE49-F238E27FC236}">
                      <a16:creationId xmlns:a16="http://schemas.microsoft.com/office/drawing/2014/main" id="{52DDD621-E6C2-4FAE-8139-95EA16F3015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734014" y="6207708"/>
                  <a:ext cx="61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7" name="Рукописный ввод 296">
                  <a:extLst>
                    <a:ext uri="{FF2B5EF4-FFF2-40B4-BE49-F238E27FC236}">
                      <a16:creationId xmlns:a16="http://schemas.microsoft.com/office/drawing/2014/main" id="{018F2EC4-9422-4AB1-9536-C92FC78C2297}"/>
                    </a:ext>
                  </a:extLst>
                </p14:cNvPr>
                <p14:cNvContentPartPr/>
                <p14:nvPr/>
              </p14:nvContentPartPr>
              <p14:xfrm>
                <a:off x="2824374" y="6265308"/>
                <a:ext cx="3960" cy="135360"/>
              </p14:xfrm>
            </p:contentPart>
          </mc:Choice>
          <mc:Fallback>
            <p:pic>
              <p:nvPicPr>
                <p:cNvPr id="297" name="Рукописный ввод 296">
                  <a:extLst>
                    <a:ext uri="{FF2B5EF4-FFF2-40B4-BE49-F238E27FC236}">
                      <a16:creationId xmlns:a16="http://schemas.microsoft.com/office/drawing/2014/main" id="{018F2EC4-9422-4AB1-9536-C92FC78C229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806734" y="6247668"/>
                  <a:ext cx="39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8" name="Рукописный ввод 297">
                  <a:extLst>
                    <a:ext uri="{FF2B5EF4-FFF2-40B4-BE49-F238E27FC236}">
                      <a16:creationId xmlns:a16="http://schemas.microsoft.com/office/drawing/2014/main" id="{474749D6-AFFB-4C94-B850-DB85C9BBDA8D}"/>
                    </a:ext>
                  </a:extLst>
                </p14:cNvPr>
                <p14:cNvContentPartPr/>
                <p14:nvPr/>
              </p14:nvContentPartPr>
              <p14:xfrm>
                <a:off x="2726454" y="6211668"/>
                <a:ext cx="90360" cy="26280"/>
              </p14:xfrm>
            </p:contentPart>
          </mc:Choice>
          <mc:Fallback>
            <p:pic>
              <p:nvPicPr>
                <p:cNvPr id="298" name="Рукописный ввод 297">
                  <a:extLst>
                    <a:ext uri="{FF2B5EF4-FFF2-40B4-BE49-F238E27FC236}">
                      <a16:creationId xmlns:a16="http://schemas.microsoft.com/office/drawing/2014/main" id="{474749D6-AFFB-4C94-B850-DB85C9BBDA8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708454" y="6194028"/>
                  <a:ext cx="126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9" name="Рукописный ввод 298">
                  <a:extLst>
                    <a:ext uri="{FF2B5EF4-FFF2-40B4-BE49-F238E27FC236}">
                      <a16:creationId xmlns:a16="http://schemas.microsoft.com/office/drawing/2014/main" id="{F8F45863-3229-4AD9-8FBC-9F3D743A948B}"/>
                    </a:ext>
                  </a:extLst>
                </p14:cNvPr>
                <p14:cNvContentPartPr/>
                <p14:nvPr/>
              </p14:nvContentPartPr>
              <p14:xfrm>
                <a:off x="2918694" y="6132828"/>
                <a:ext cx="75600" cy="105480"/>
              </p14:xfrm>
            </p:contentPart>
          </mc:Choice>
          <mc:Fallback>
            <p:pic>
              <p:nvPicPr>
                <p:cNvPr id="299" name="Рукописный ввод 298">
                  <a:extLst>
                    <a:ext uri="{FF2B5EF4-FFF2-40B4-BE49-F238E27FC236}">
                      <a16:creationId xmlns:a16="http://schemas.microsoft.com/office/drawing/2014/main" id="{F8F45863-3229-4AD9-8FBC-9F3D743A948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901054" y="6114828"/>
                  <a:ext cx="111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1" name="Рукописный ввод 300">
                  <a:extLst>
                    <a:ext uri="{FF2B5EF4-FFF2-40B4-BE49-F238E27FC236}">
                      <a16:creationId xmlns:a16="http://schemas.microsoft.com/office/drawing/2014/main" id="{DD0A35EA-1C1D-4FD6-A3A9-2BE88AC1230F}"/>
                    </a:ext>
                  </a:extLst>
                </p14:cNvPr>
                <p14:cNvContentPartPr/>
                <p14:nvPr/>
              </p14:nvContentPartPr>
              <p14:xfrm>
                <a:off x="3320814" y="5649348"/>
                <a:ext cx="102240" cy="468720"/>
              </p14:xfrm>
            </p:contentPart>
          </mc:Choice>
          <mc:Fallback>
            <p:pic>
              <p:nvPicPr>
                <p:cNvPr id="301" name="Рукописный ввод 300">
                  <a:extLst>
                    <a:ext uri="{FF2B5EF4-FFF2-40B4-BE49-F238E27FC236}">
                      <a16:creationId xmlns:a16="http://schemas.microsoft.com/office/drawing/2014/main" id="{DD0A35EA-1C1D-4FD6-A3A9-2BE88AC1230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302814" y="5631708"/>
                  <a:ext cx="1378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2" name="Рукописный ввод 301">
                  <a:extLst>
                    <a:ext uri="{FF2B5EF4-FFF2-40B4-BE49-F238E27FC236}">
                      <a16:creationId xmlns:a16="http://schemas.microsoft.com/office/drawing/2014/main" id="{875EDD3A-9014-40C6-AA12-66AF5035F248}"/>
                    </a:ext>
                  </a:extLst>
                </p14:cNvPr>
                <p14:cNvContentPartPr/>
                <p14:nvPr/>
              </p14:nvContentPartPr>
              <p14:xfrm>
                <a:off x="3479214" y="5849508"/>
                <a:ext cx="70920" cy="175320"/>
              </p14:xfrm>
            </p:contentPart>
          </mc:Choice>
          <mc:Fallback>
            <p:pic>
              <p:nvPicPr>
                <p:cNvPr id="302" name="Рукописный ввод 301">
                  <a:extLst>
                    <a:ext uri="{FF2B5EF4-FFF2-40B4-BE49-F238E27FC236}">
                      <a16:creationId xmlns:a16="http://schemas.microsoft.com/office/drawing/2014/main" id="{875EDD3A-9014-40C6-AA12-66AF5035F248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461214" y="5831508"/>
                  <a:ext cx="106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3" name="Рукописный ввод 302">
                  <a:extLst>
                    <a:ext uri="{FF2B5EF4-FFF2-40B4-BE49-F238E27FC236}">
                      <a16:creationId xmlns:a16="http://schemas.microsoft.com/office/drawing/2014/main" id="{F99FF5DB-0815-49BD-8DD4-B12765C21DF7}"/>
                    </a:ext>
                  </a:extLst>
                </p14:cNvPr>
                <p14:cNvContentPartPr/>
                <p14:nvPr/>
              </p14:nvContentPartPr>
              <p14:xfrm>
                <a:off x="3712494" y="5910708"/>
                <a:ext cx="79560" cy="8640"/>
              </p14:xfrm>
            </p:contentPart>
          </mc:Choice>
          <mc:Fallback>
            <p:pic>
              <p:nvPicPr>
                <p:cNvPr id="303" name="Рукописный ввод 302">
                  <a:extLst>
                    <a:ext uri="{FF2B5EF4-FFF2-40B4-BE49-F238E27FC236}">
                      <a16:creationId xmlns:a16="http://schemas.microsoft.com/office/drawing/2014/main" id="{F99FF5DB-0815-49BD-8DD4-B12765C21DF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694494" y="5893068"/>
                  <a:ext cx="115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4" name="Рукописный ввод 303">
                  <a:extLst>
                    <a:ext uri="{FF2B5EF4-FFF2-40B4-BE49-F238E27FC236}">
                      <a16:creationId xmlns:a16="http://schemas.microsoft.com/office/drawing/2014/main" id="{AE2996AF-923F-4BAB-8B5C-1BB564EBFE19}"/>
                    </a:ext>
                  </a:extLst>
                </p14:cNvPr>
                <p14:cNvContentPartPr/>
                <p14:nvPr/>
              </p14:nvContentPartPr>
              <p14:xfrm>
                <a:off x="3967014" y="5595708"/>
                <a:ext cx="108720" cy="268560"/>
              </p14:xfrm>
            </p:contentPart>
          </mc:Choice>
          <mc:Fallback>
            <p:pic>
              <p:nvPicPr>
                <p:cNvPr id="304" name="Рукописный ввод 303">
                  <a:extLst>
                    <a:ext uri="{FF2B5EF4-FFF2-40B4-BE49-F238E27FC236}">
                      <a16:creationId xmlns:a16="http://schemas.microsoft.com/office/drawing/2014/main" id="{AE2996AF-923F-4BAB-8B5C-1BB564EBFE1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949374" y="5578068"/>
                  <a:ext cx="144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5" name="Рукописный ввод 304">
                  <a:extLst>
                    <a:ext uri="{FF2B5EF4-FFF2-40B4-BE49-F238E27FC236}">
                      <a16:creationId xmlns:a16="http://schemas.microsoft.com/office/drawing/2014/main" id="{6521D532-C0D9-4086-AC26-6910EE652A88}"/>
                    </a:ext>
                  </a:extLst>
                </p14:cNvPr>
                <p14:cNvContentPartPr/>
                <p14:nvPr/>
              </p14:nvContentPartPr>
              <p14:xfrm>
                <a:off x="3928134" y="5933028"/>
                <a:ext cx="198360" cy="34920"/>
              </p14:xfrm>
            </p:contentPart>
          </mc:Choice>
          <mc:Fallback>
            <p:pic>
              <p:nvPicPr>
                <p:cNvPr id="305" name="Рукописный ввод 304">
                  <a:extLst>
                    <a:ext uri="{FF2B5EF4-FFF2-40B4-BE49-F238E27FC236}">
                      <a16:creationId xmlns:a16="http://schemas.microsoft.com/office/drawing/2014/main" id="{6521D532-C0D9-4086-AC26-6910EE652A8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910134" y="5915028"/>
                  <a:ext cx="234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6" name="Рукописный ввод 305">
                  <a:extLst>
                    <a:ext uri="{FF2B5EF4-FFF2-40B4-BE49-F238E27FC236}">
                      <a16:creationId xmlns:a16="http://schemas.microsoft.com/office/drawing/2014/main" id="{819F415B-6F6F-4900-BAE2-FC3FC19C4074}"/>
                    </a:ext>
                  </a:extLst>
                </p14:cNvPr>
                <p14:cNvContentPartPr/>
                <p14:nvPr/>
              </p14:nvContentPartPr>
              <p14:xfrm>
                <a:off x="3923814" y="6090348"/>
                <a:ext cx="187560" cy="132840"/>
              </p14:xfrm>
            </p:contentPart>
          </mc:Choice>
          <mc:Fallback>
            <p:pic>
              <p:nvPicPr>
                <p:cNvPr id="306" name="Рукописный ввод 305">
                  <a:extLst>
                    <a:ext uri="{FF2B5EF4-FFF2-40B4-BE49-F238E27FC236}">
                      <a16:creationId xmlns:a16="http://schemas.microsoft.com/office/drawing/2014/main" id="{819F415B-6F6F-4900-BAE2-FC3FC19C407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906174" y="6072708"/>
                  <a:ext cx="223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7" name="Рукописный ввод 306">
                  <a:extLst>
                    <a:ext uri="{FF2B5EF4-FFF2-40B4-BE49-F238E27FC236}">
                      <a16:creationId xmlns:a16="http://schemas.microsoft.com/office/drawing/2014/main" id="{67BCB898-0BE5-4951-8259-E564094B3C8B}"/>
                    </a:ext>
                  </a:extLst>
                </p14:cNvPr>
                <p14:cNvContentPartPr/>
                <p14:nvPr/>
              </p14:nvContentPartPr>
              <p14:xfrm>
                <a:off x="4023534" y="6113388"/>
                <a:ext cx="25560" cy="268200"/>
              </p14:xfrm>
            </p:contentPart>
          </mc:Choice>
          <mc:Fallback>
            <p:pic>
              <p:nvPicPr>
                <p:cNvPr id="307" name="Рукописный ввод 306">
                  <a:extLst>
                    <a:ext uri="{FF2B5EF4-FFF2-40B4-BE49-F238E27FC236}">
                      <a16:creationId xmlns:a16="http://schemas.microsoft.com/office/drawing/2014/main" id="{67BCB898-0BE5-4951-8259-E564094B3C8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005894" y="6095748"/>
                  <a:ext cx="612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8" name="Рукописный ввод 307">
                  <a:extLst>
                    <a:ext uri="{FF2B5EF4-FFF2-40B4-BE49-F238E27FC236}">
                      <a16:creationId xmlns:a16="http://schemas.microsoft.com/office/drawing/2014/main" id="{453F80BF-F9E5-4E63-9448-0C98FD52B7A0}"/>
                    </a:ext>
                  </a:extLst>
                </p14:cNvPr>
                <p14:cNvContentPartPr/>
                <p14:nvPr/>
              </p14:nvContentPartPr>
              <p14:xfrm>
                <a:off x="4141614" y="5648628"/>
                <a:ext cx="84240" cy="495720"/>
              </p14:xfrm>
            </p:contentPart>
          </mc:Choice>
          <mc:Fallback>
            <p:pic>
              <p:nvPicPr>
                <p:cNvPr id="308" name="Рукописный ввод 307">
                  <a:extLst>
                    <a:ext uri="{FF2B5EF4-FFF2-40B4-BE49-F238E27FC236}">
                      <a16:creationId xmlns:a16="http://schemas.microsoft.com/office/drawing/2014/main" id="{453F80BF-F9E5-4E63-9448-0C98FD52B7A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123974" y="5630988"/>
                  <a:ext cx="11988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0" name="Рукописный ввод 309">
                  <a:extLst>
                    <a:ext uri="{FF2B5EF4-FFF2-40B4-BE49-F238E27FC236}">
                      <a16:creationId xmlns:a16="http://schemas.microsoft.com/office/drawing/2014/main" id="{F6B005EB-2556-45C3-8FAF-FB94E953C84B}"/>
                    </a:ext>
                  </a:extLst>
                </p14:cNvPr>
                <p14:cNvContentPartPr/>
                <p14:nvPr/>
              </p14:nvContentPartPr>
              <p14:xfrm>
                <a:off x="4249614" y="5431188"/>
                <a:ext cx="112320" cy="123840"/>
              </p14:xfrm>
            </p:contentPart>
          </mc:Choice>
          <mc:Fallback>
            <p:pic>
              <p:nvPicPr>
                <p:cNvPr id="310" name="Рукописный ввод 309">
                  <a:extLst>
                    <a:ext uri="{FF2B5EF4-FFF2-40B4-BE49-F238E27FC236}">
                      <a16:creationId xmlns:a16="http://schemas.microsoft.com/office/drawing/2014/main" id="{F6B005EB-2556-45C3-8FAF-FB94E953C84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231974" y="5413548"/>
                  <a:ext cx="147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1" name="Рукописный ввод 310">
                  <a:extLst>
                    <a:ext uri="{FF2B5EF4-FFF2-40B4-BE49-F238E27FC236}">
                      <a16:creationId xmlns:a16="http://schemas.microsoft.com/office/drawing/2014/main" id="{A5FA08DF-67C6-4F3C-9F1D-DDE5E4CEE249}"/>
                    </a:ext>
                  </a:extLst>
                </p14:cNvPr>
                <p14:cNvContentPartPr/>
                <p14:nvPr/>
              </p14:nvContentPartPr>
              <p14:xfrm>
                <a:off x="4448334" y="5757348"/>
                <a:ext cx="116280" cy="15840"/>
              </p14:xfrm>
            </p:contentPart>
          </mc:Choice>
          <mc:Fallback>
            <p:pic>
              <p:nvPicPr>
                <p:cNvPr id="311" name="Рукописный ввод 310">
                  <a:extLst>
                    <a:ext uri="{FF2B5EF4-FFF2-40B4-BE49-F238E27FC236}">
                      <a16:creationId xmlns:a16="http://schemas.microsoft.com/office/drawing/2014/main" id="{A5FA08DF-67C6-4F3C-9F1D-DDE5E4CEE24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430334" y="5739708"/>
                  <a:ext cx="151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2" name="Рукописный ввод 311">
                  <a:extLst>
                    <a:ext uri="{FF2B5EF4-FFF2-40B4-BE49-F238E27FC236}">
                      <a16:creationId xmlns:a16="http://schemas.microsoft.com/office/drawing/2014/main" id="{37DD0280-E438-4381-A2EC-764527BD55D0}"/>
                    </a:ext>
                  </a:extLst>
                </p14:cNvPr>
                <p14:cNvContentPartPr/>
                <p14:nvPr/>
              </p14:nvContentPartPr>
              <p14:xfrm>
                <a:off x="4487214" y="5849508"/>
                <a:ext cx="156600" cy="27360"/>
              </p14:xfrm>
            </p:contentPart>
          </mc:Choice>
          <mc:Fallback>
            <p:pic>
              <p:nvPicPr>
                <p:cNvPr id="312" name="Рукописный ввод 311">
                  <a:extLst>
                    <a:ext uri="{FF2B5EF4-FFF2-40B4-BE49-F238E27FC236}">
                      <a16:creationId xmlns:a16="http://schemas.microsoft.com/office/drawing/2014/main" id="{37DD0280-E438-4381-A2EC-764527BD55D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469574" y="5831508"/>
                  <a:ext cx="1922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Группа 330">
            <a:extLst>
              <a:ext uri="{FF2B5EF4-FFF2-40B4-BE49-F238E27FC236}">
                <a16:creationId xmlns:a16="http://schemas.microsoft.com/office/drawing/2014/main" id="{DBBF53DF-5BD1-45DF-9FF6-6DE3D6FCAC7C}"/>
              </a:ext>
            </a:extLst>
          </p:cNvPr>
          <p:cNvGrpSpPr/>
          <p:nvPr/>
        </p:nvGrpSpPr>
        <p:grpSpPr>
          <a:xfrm>
            <a:off x="4899054" y="5519028"/>
            <a:ext cx="1065600" cy="903960"/>
            <a:chOff x="4899054" y="5519028"/>
            <a:chExt cx="1065600" cy="90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5" name="Рукописный ввод 314">
                  <a:extLst>
                    <a:ext uri="{FF2B5EF4-FFF2-40B4-BE49-F238E27FC236}">
                      <a16:creationId xmlns:a16="http://schemas.microsoft.com/office/drawing/2014/main" id="{43F60901-1DDA-4182-AE6B-23197E136AC5}"/>
                    </a:ext>
                  </a:extLst>
                </p14:cNvPr>
                <p14:cNvContentPartPr/>
                <p14:nvPr/>
              </p14:nvContentPartPr>
              <p14:xfrm>
                <a:off x="4899054" y="5639628"/>
                <a:ext cx="72000" cy="205200"/>
              </p14:xfrm>
            </p:contentPart>
          </mc:Choice>
          <mc:Fallback>
            <p:pic>
              <p:nvPicPr>
                <p:cNvPr id="315" name="Рукописный ввод 314">
                  <a:extLst>
                    <a:ext uri="{FF2B5EF4-FFF2-40B4-BE49-F238E27FC236}">
                      <a16:creationId xmlns:a16="http://schemas.microsoft.com/office/drawing/2014/main" id="{43F60901-1DDA-4182-AE6B-23197E136AC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881414" y="5621988"/>
                  <a:ext cx="107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6" name="Рукописный ввод 315">
                  <a:extLst>
                    <a:ext uri="{FF2B5EF4-FFF2-40B4-BE49-F238E27FC236}">
                      <a16:creationId xmlns:a16="http://schemas.microsoft.com/office/drawing/2014/main" id="{BC87B20B-050C-4E74-94C8-3A836D5C233E}"/>
                    </a:ext>
                  </a:extLst>
                </p14:cNvPr>
                <p14:cNvContentPartPr/>
                <p14:nvPr/>
              </p14:nvContentPartPr>
              <p14:xfrm>
                <a:off x="5058174" y="5695428"/>
                <a:ext cx="231480" cy="191880"/>
              </p14:xfrm>
            </p:contentPart>
          </mc:Choice>
          <mc:Fallback>
            <p:pic>
              <p:nvPicPr>
                <p:cNvPr id="316" name="Рукописный ввод 315">
                  <a:extLst>
                    <a:ext uri="{FF2B5EF4-FFF2-40B4-BE49-F238E27FC236}">
                      <a16:creationId xmlns:a16="http://schemas.microsoft.com/office/drawing/2014/main" id="{BC87B20B-050C-4E74-94C8-3A836D5C233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040174" y="5677788"/>
                  <a:ext cx="267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7" name="Рукописный ввод 316">
                  <a:extLst>
                    <a:ext uri="{FF2B5EF4-FFF2-40B4-BE49-F238E27FC236}">
                      <a16:creationId xmlns:a16="http://schemas.microsoft.com/office/drawing/2014/main" id="{6D7E3C70-0DF3-4573-B51A-EF27814A2002}"/>
                    </a:ext>
                  </a:extLst>
                </p14:cNvPr>
                <p14:cNvContentPartPr/>
                <p14:nvPr/>
              </p14:nvContentPartPr>
              <p14:xfrm>
                <a:off x="5324934" y="5598948"/>
                <a:ext cx="66600" cy="67680"/>
              </p14:xfrm>
            </p:contentPart>
          </mc:Choice>
          <mc:Fallback>
            <p:pic>
              <p:nvPicPr>
                <p:cNvPr id="317" name="Рукописный ввод 316">
                  <a:extLst>
                    <a:ext uri="{FF2B5EF4-FFF2-40B4-BE49-F238E27FC236}">
                      <a16:creationId xmlns:a16="http://schemas.microsoft.com/office/drawing/2014/main" id="{6D7E3C70-0DF3-4573-B51A-EF27814A200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307294" y="5581308"/>
                  <a:ext cx="102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8" name="Рукописный ввод 317">
                  <a:extLst>
                    <a:ext uri="{FF2B5EF4-FFF2-40B4-BE49-F238E27FC236}">
                      <a16:creationId xmlns:a16="http://schemas.microsoft.com/office/drawing/2014/main" id="{3E9DF118-74B5-49AD-A0A7-15C3BA5621FC}"/>
                    </a:ext>
                  </a:extLst>
                </p14:cNvPr>
                <p14:cNvContentPartPr/>
                <p14:nvPr/>
              </p14:nvContentPartPr>
              <p14:xfrm>
                <a:off x="5446254" y="5601828"/>
                <a:ext cx="189000" cy="250560"/>
              </p14:xfrm>
            </p:contentPart>
          </mc:Choice>
          <mc:Fallback>
            <p:pic>
              <p:nvPicPr>
                <p:cNvPr id="318" name="Рукописный ввод 317">
                  <a:extLst>
                    <a:ext uri="{FF2B5EF4-FFF2-40B4-BE49-F238E27FC236}">
                      <a16:creationId xmlns:a16="http://schemas.microsoft.com/office/drawing/2014/main" id="{3E9DF118-74B5-49AD-A0A7-15C3BA5621F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428614" y="5583828"/>
                  <a:ext cx="2246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9" name="Рукописный ввод 318">
                  <a:extLst>
                    <a:ext uri="{FF2B5EF4-FFF2-40B4-BE49-F238E27FC236}">
                      <a16:creationId xmlns:a16="http://schemas.microsoft.com/office/drawing/2014/main" id="{32F2A2F8-0A57-4132-BA2A-291A89665F0B}"/>
                    </a:ext>
                  </a:extLst>
                </p14:cNvPr>
                <p14:cNvContentPartPr/>
                <p14:nvPr/>
              </p14:nvContentPartPr>
              <p14:xfrm>
                <a:off x="5728494" y="5793708"/>
                <a:ext cx="10080" cy="217080"/>
              </p14:xfrm>
            </p:contentPart>
          </mc:Choice>
          <mc:Fallback>
            <p:pic>
              <p:nvPicPr>
                <p:cNvPr id="319" name="Рукописный ввод 318">
                  <a:extLst>
                    <a:ext uri="{FF2B5EF4-FFF2-40B4-BE49-F238E27FC236}">
                      <a16:creationId xmlns:a16="http://schemas.microsoft.com/office/drawing/2014/main" id="{32F2A2F8-0A57-4132-BA2A-291A89665F0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710854" y="5775708"/>
                  <a:ext cx="45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20" name="Рукописный ввод 319">
                  <a:extLst>
                    <a:ext uri="{FF2B5EF4-FFF2-40B4-BE49-F238E27FC236}">
                      <a16:creationId xmlns:a16="http://schemas.microsoft.com/office/drawing/2014/main" id="{E7421F28-6A5B-495F-90F2-AF24B3DA9B43}"/>
                    </a:ext>
                  </a:extLst>
                </p14:cNvPr>
                <p14:cNvContentPartPr/>
                <p14:nvPr/>
              </p14:nvContentPartPr>
              <p14:xfrm>
                <a:off x="5736414" y="5765268"/>
                <a:ext cx="61920" cy="113400"/>
              </p14:xfrm>
            </p:contentPart>
          </mc:Choice>
          <mc:Fallback>
            <p:pic>
              <p:nvPicPr>
                <p:cNvPr id="320" name="Рукописный ввод 319">
                  <a:extLst>
                    <a:ext uri="{FF2B5EF4-FFF2-40B4-BE49-F238E27FC236}">
                      <a16:creationId xmlns:a16="http://schemas.microsoft.com/office/drawing/2014/main" id="{E7421F28-6A5B-495F-90F2-AF24B3DA9B4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718414" y="5747628"/>
                  <a:ext cx="97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21" name="Рукописный ввод 320">
                  <a:extLst>
                    <a:ext uri="{FF2B5EF4-FFF2-40B4-BE49-F238E27FC236}">
                      <a16:creationId xmlns:a16="http://schemas.microsoft.com/office/drawing/2014/main" id="{3878F7AD-0869-4B29-AFDD-8CAACCAA4A6B}"/>
                    </a:ext>
                  </a:extLst>
                </p14:cNvPr>
                <p14:cNvContentPartPr/>
                <p14:nvPr/>
              </p14:nvContentPartPr>
              <p14:xfrm>
                <a:off x="5837214" y="5772468"/>
                <a:ext cx="86760" cy="142200"/>
              </p14:xfrm>
            </p:contentPart>
          </mc:Choice>
          <mc:Fallback>
            <p:pic>
              <p:nvPicPr>
                <p:cNvPr id="321" name="Рукописный ввод 320">
                  <a:extLst>
                    <a:ext uri="{FF2B5EF4-FFF2-40B4-BE49-F238E27FC236}">
                      <a16:creationId xmlns:a16="http://schemas.microsoft.com/office/drawing/2014/main" id="{3878F7AD-0869-4B29-AFDD-8CAACCAA4A6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819214" y="5754468"/>
                  <a:ext cx="122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22" name="Рукописный ввод 321">
                  <a:extLst>
                    <a:ext uri="{FF2B5EF4-FFF2-40B4-BE49-F238E27FC236}">
                      <a16:creationId xmlns:a16="http://schemas.microsoft.com/office/drawing/2014/main" id="{3F26854F-6CA1-4EC9-AE77-92BDADE3FF6F}"/>
                    </a:ext>
                  </a:extLst>
                </p14:cNvPr>
                <p14:cNvContentPartPr/>
                <p14:nvPr/>
              </p14:nvContentPartPr>
              <p14:xfrm>
                <a:off x="5679174" y="5519028"/>
                <a:ext cx="160560" cy="105840"/>
              </p14:xfrm>
            </p:contentPart>
          </mc:Choice>
          <mc:Fallback>
            <p:pic>
              <p:nvPicPr>
                <p:cNvPr id="322" name="Рукописный ввод 321">
                  <a:extLst>
                    <a:ext uri="{FF2B5EF4-FFF2-40B4-BE49-F238E27FC236}">
                      <a16:creationId xmlns:a16="http://schemas.microsoft.com/office/drawing/2014/main" id="{3F26854F-6CA1-4EC9-AE77-92BDADE3FF6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661174" y="5501028"/>
                  <a:ext cx="196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23" name="Рукописный ввод 322">
                  <a:extLst>
                    <a:ext uri="{FF2B5EF4-FFF2-40B4-BE49-F238E27FC236}">
                      <a16:creationId xmlns:a16="http://schemas.microsoft.com/office/drawing/2014/main" id="{8B6F0EB7-0241-4DFA-9A1C-C3E9B742C790}"/>
                    </a:ext>
                  </a:extLst>
                </p14:cNvPr>
                <p14:cNvContentPartPr/>
                <p14:nvPr/>
              </p14:nvContentPartPr>
              <p14:xfrm>
                <a:off x="4985454" y="5979828"/>
                <a:ext cx="979200" cy="46080"/>
              </p14:xfrm>
            </p:contentPart>
          </mc:Choice>
          <mc:Fallback>
            <p:pic>
              <p:nvPicPr>
                <p:cNvPr id="323" name="Рукописный ввод 322">
                  <a:extLst>
                    <a:ext uri="{FF2B5EF4-FFF2-40B4-BE49-F238E27FC236}">
                      <a16:creationId xmlns:a16="http://schemas.microsoft.com/office/drawing/2014/main" id="{8B6F0EB7-0241-4DFA-9A1C-C3E9B742C79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967454" y="5961828"/>
                  <a:ext cx="1014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25" name="Рукописный ввод 324">
                  <a:extLst>
                    <a:ext uri="{FF2B5EF4-FFF2-40B4-BE49-F238E27FC236}">
                      <a16:creationId xmlns:a16="http://schemas.microsoft.com/office/drawing/2014/main" id="{87BBE149-592E-430D-9A66-C86D6BDE5C6E}"/>
                    </a:ext>
                  </a:extLst>
                </p14:cNvPr>
                <p14:cNvContentPartPr/>
                <p14:nvPr/>
              </p14:nvContentPartPr>
              <p14:xfrm>
                <a:off x="5167614" y="6156948"/>
                <a:ext cx="84240" cy="193320"/>
              </p14:xfrm>
            </p:contentPart>
          </mc:Choice>
          <mc:Fallback>
            <p:pic>
              <p:nvPicPr>
                <p:cNvPr id="325" name="Рукописный ввод 324">
                  <a:extLst>
                    <a:ext uri="{FF2B5EF4-FFF2-40B4-BE49-F238E27FC236}">
                      <a16:creationId xmlns:a16="http://schemas.microsoft.com/office/drawing/2014/main" id="{87BBE149-592E-430D-9A66-C86D6BDE5C6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149974" y="6138948"/>
                  <a:ext cx="119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6" name="Рукописный ввод 325">
                  <a:extLst>
                    <a:ext uri="{FF2B5EF4-FFF2-40B4-BE49-F238E27FC236}">
                      <a16:creationId xmlns:a16="http://schemas.microsoft.com/office/drawing/2014/main" id="{979D6D38-8FF5-44DA-B06A-3788413E9C71}"/>
                    </a:ext>
                  </a:extLst>
                </p14:cNvPr>
                <p14:cNvContentPartPr/>
                <p14:nvPr/>
              </p14:nvContentPartPr>
              <p14:xfrm>
                <a:off x="5308014" y="6139308"/>
                <a:ext cx="93240" cy="226080"/>
              </p14:xfrm>
            </p:contentPart>
          </mc:Choice>
          <mc:Fallback>
            <p:pic>
              <p:nvPicPr>
                <p:cNvPr id="326" name="Рукописный ввод 325">
                  <a:extLst>
                    <a:ext uri="{FF2B5EF4-FFF2-40B4-BE49-F238E27FC236}">
                      <a16:creationId xmlns:a16="http://schemas.microsoft.com/office/drawing/2014/main" id="{979D6D38-8FF5-44DA-B06A-3788413E9C7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290374" y="6121308"/>
                  <a:ext cx="128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7" name="Рукописный ввод 326">
                  <a:extLst>
                    <a:ext uri="{FF2B5EF4-FFF2-40B4-BE49-F238E27FC236}">
                      <a16:creationId xmlns:a16="http://schemas.microsoft.com/office/drawing/2014/main" id="{DB32FB6C-5FDD-4523-BBA3-2351E658052B}"/>
                    </a:ext>
                  </a:extLst>
                </p14:cNvPr>
                <p14:cNvContentPartPr/>
                <p14:nvPr/>
              </p14:nvContentPartPr>
              <p14:xfrm>
                <a:off x="5493054" y="6239028"/>
                <a:ext cx="14040" cy="118800"/>
              </p14:xfrm>
            </p:contentPart>
          </mc:Choice>
          <mc:Fallback>
            <p:pic>
              <p:nvPicPr>
                <p:cNvPr id="327" name="Рукописный ввод 326">
                  <a:extLst>
                    <a:ext uri="{FF2B5EF4-FFF2-40B4-BE49-F238E27FC236}">
                      <a16:creationId xmlns:a16="http://schemas.microsoft.com/office/drawing/2014/main" id="{DB32FB6C-5FDD-4523-BBA3-2351E658052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475414" y="6221028"/>
                  <a:ext cx="49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8" name="Рукописный ввод 327">
                  <a:extLst>
                    <a:ext uri="{FF2B5EF4-FFF2-40B4-BE49-F238E27FC236}">
                      <a16:creationId xmlns:a16="http://schemas.microsoft.com/office/drawing/2014/main" id="{EF9DFCEF-5E23-413A-AEED-B390E46CC509}"/>
                    </a:ext>
                  </a:extLst>
                </p14:cNvPr>
                <p14:cNvContentPartPr/>
                <p14:nvPr/>
              </p14:nvContentPartPr>
              <p14:xfrm>
                <a:off x="5527254" y="6229308"/>
                <a:ext cx="24840" cy="193680"/>
              </p14:xfrm>
            </p:contentPart>
          </mc:Choice>
          <mc:Fallback>
            <p:pic>
              <p:nvPicPr>
                <p:cNvPr id="328" name="Рукописный ввод 327">
                  <a:extLst>
                    <a:ext uri="{FF2B5EF4-FFF2-40B4-BE49-F238E27FC236}">
                      <a16:creationId xmlns:a16="http://schemas.microsoft.com/office/drawing/2014/main" id="{EF9DFCEF-5E23-413A-AEED-B390E46CC50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509254" y="6211308"/>
                  <a:ext cx="604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9" name="Рукописный ввод 328">
                  <a:extLst>
                    <a:ext uri="{FF2B5EF4-FFF2-40B4-BE49-F238E27FC236}">
                      <a16:creationId xmlns:a16="http://schemas.microsoft.com/office/drawing/2014/main" id="{650F8DD9-BB38-483F-810B-950A77FBAC45}"/>
                    </a:ext>
                  </a:extLst>
                </p14:cNvPr>
                <p14:cNvContentPartPr/>
                <p14:nvPr/>
              </p14:nvContentPartPr>
              <p14:xfrm>
                <a:off x="5418534" y="6180348"/>
                <a:ext cx="130680" cy="42840"/>
              </p14:xfrm>
            </p:contentPart>
          </mc:Choice>
          <mc:Fallback>
            <p:pic>
              <p:nvPicPr>
                <p:cNvPr id="329" name="Рукописный ввод 328">
                  <a:extLst>
                    <a:ext uri="{FF2B5EF4-FFF2-40B4-BE49-F238E27FC236}">
                      <a16:creationId xmlns:a16="http://schemas.microsoft.com/office/drawing/2014/main" id="{650F8DD9-BB38-483F-810B-950A77FBAC4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400534" y="6162708"/>
                  <a:ext cx="1663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0" name="Рукописный ввод 329">
                  <a:extLst>
                    <a:ext uri="{FF2B5EF4-FFF2-40B4-BE49-F238E27FC236}">
                      <a16:creationId xmlns:a16="http://schemas.microsoft.com/office/drawing/2014/main" id="{399B96AF-6F0D-427A-AC8B-D9651589ADA5}"/>
                    </a:ext>
                  </a:extLst>
                </p14:cNvPr>
                <p14:cNvContentPartPr/>
                <p14:nvPr/>
              </p14:nvContentPartPr>
              <p14:xfrm>
                <a:off x="5613294" y="6096828"/>
                <a:ext cx="121680" cy="80640"/>
              </p14:xfrm>
            </p:contentPart>
          </mc:Choice>
          <mc:Fallback>
            <p:pic>
              <p:nvPicPr>
                <p:cNvPr id="330" name="Рукописный ввод 329">
                  <a:extLst>
                    <a:ext uri="{FF2B5EF4-FFF2-40B4-BE49-F238E27FC236}">
                      <a16:creationId xmlns:a16="http://schemas.microsoft.com/office/drawing/2014/main" id="{399B96AF-6F0D-427A-AC8B-D9651589ADA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595654" y="6078828"/>
                  <a:ext cx="15732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Группа 338">
            <a:extLst>
              <a:ext uri="{FF2B5EF4-FFF2-40B4-BE49-F238E27FC236}">
                <a16:creationId xmlns:a16="http://schemas.microsoft.com/office/drawing/2014/main" id="{DBACF1A8-986E-4841-B596-88FE2E0A1EBD}"/>
              </a:ext>
            </a:extLst>
          </p:cNvPr>
          <p:cNvGrpSpPr/>
          <p:nvPr/>
        </p:nvGrpSpPr>
        <p:grpSpPr>
          <a:xfrm>
            <a:off x="6145014" y="5665548"/>
            <a:ext cx="1056960" cy="474840"/>
            <a:chOff x="6145014" y="5665548"/>
            <a:chExt cx="1056960" cy="47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2" name="Рукописный ввод 331">
                  <a:extLst>
                    <a:ext uri="{FF2B5EF4-FFF2-40B4-BE49-F238E27FC236}">
                      <a16:creationId xmlns:a16="http://schemas.microsoft.com/office/drawing/2014/main" id="{32B20F34-6DE2-40CB-B335-EE0FEA47399F}"/>
                    </a:ext>
                  </a:extLst>
                </p14:cNvPr>
                <p14:cNvContentPartPr/>
                <p14:nvPr/>
              </p14:nvContentPartPr>
              <p14:xfrm>
                <a:off x="6145014" y="5665548"/>
                <a:ext cx="116640" cy="435240"/>
              </p14:xfrm>
            </p:contentPart>
          </mc:Choice>
          <mc:Fallback>
            <p:pic>
              <p:nvPicPr>
                <p:cNvPr id="332" name="Рукописный ввод 331">
                  <a:extLst>
                    <a:ext uri="{FF2B5EF4-FFF2-40B4-BE49-F238E27FC236}">
                      <a16:creationId xmlns:a16="http://schemas.microsoft.com/office/drawing/2014/main" id="{32B20F34-6DE2-40CB-B335-EE0FEA47399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127014" y="5647548"/>
                  <a:ext cx="15228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3" name="Рукописный ввод 332">
                  <a:extLst>
                    <a:ext uri="{FF2B5EF4-FFF2-40B4-BE49-F238E27FC236}">
                      <a16:creationId xmlns:a16="http://schemas.microsoft.com/office/drawing/2014/main" id="{9EE5DD20-1232-42D2-9E2D-F78166DC4969}"/>
                    </a:ext>
                  </a:extLst>
                </p14:cNvPr>
                <p14:cNvContentPartPr/>
                <p14:nvPr/>
              </p14:nvContentPartPr>
              <p14:xfrm>
                <a:off x="6336534" y="5795508"/>
                <a:ext cx="65520" cy="182520"/>
              </p14:xfrm>
            </p:contentPart>
          </mc:Choice>
          <mc:Fallback>
            <p:pic>
              <p:nvPicPr>
                <p:cNvPr id="333" name="Рукописный ввод 332">
                  <a:extLst>
                    <a:ext uri="{FF2B5EF4-FFF2-40B4-BE49-F238E27FC236}">
                      <a16:creationId xmlns:a16="http://schemas.microsoft.com/office/drawing/2014/main" id="{9EE5DD20-1232-42D2-9E2D-F78166DC496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318534" y="5777868"/>
                  <a:ext cx="1011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34" name="Рукописный ввод 333">
                  <a:extLst>
                    <a:ext uri="{FF2B5EF4-FFF2-40B4-BE49-F238E27FC236}">
                      <a16:creationId xmlns:a16="http://schemas.microsoft.com/office/drawing/2014/main" id="{9090A3D7-ACFE-40EB-88EB-531D925E0950}"/>
                    </a:ext>
                  </a:extLst>
                </p14:cNvPr>
                <p14:cNvContentPartPr/>
                <p14:nvPr/>
              </p14:nvContentPartPr>
              <p14:xfrm>
                <a:off x="6497814" y="5906388"/>
                <a:ext cx="103680" cy="15840"/>
              </p14:xfrm>
            </p:contentPart>
          </mc:Choice>
          <mc:Fallback>
            <p:pic>
              <p:nvPicPr>
                <p:cNvPr id="334" name="Рукописный ввод 333">
                  <a:extLst>
                    <a:ext uri="{FF2B5EF4-FFF2-40B4-BE49-F238E27FC236}">
                      <a16:creationId xmlns:a16="http://schemas.microsoft.com/office/drawing/2014/main" id="{9090A3D7-ACFE-40EB-88EB-531D925E095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480174" y="5888748"/>
                  <a:ext cx="139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5" name="Рукописный ввод 334">
                  <a:extLst>
                    <a:ext uri="{FF2B5EF4-FFF2-40B4-BE49-F238E27FC236}">
                      <a16:creationId xmlns:a16="http://schemas.microsoft.com/office/drawing/2014/main" id="{13EAEE09-7836-4311-8EA3-A21280D4AFE4}"/>
                    </a:ext>
                  </a:extLst>
                </p14:cNvPr>
                <p14:cNvContentPartPr/>
                <p14:nvPr/>
              </p14:nvContentPartPr>
              <p14:xfrm>
                <a:off x="6781134" y="5827188"/>
                <a:ext cx="127440" cy="163440"/>
              </p14:xfrm>
            </p:contentPart>
          </mc:Choice>
          <mc:Fallback>
            <p:pic>
              <p:nvPicPr>
                <p:cNvPr id="335" name="Рукописный ввод 334">
                  <a:extLst>
                    <a:ext uri="{FF2B5EF4-FFF2-40B4-BE49-F238E27FC236}">
                      <a16:creationId xmlns:a16="http://schemas.microsoft.com/office/drawing/2014/main" id="{13EAEE09-7836-4311-8EA3-A21280D4AFE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763134" y="5809188"/>
                  <a:ext cx="163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6" name="Рукописный ввод 335">
                  <a:extLst>
                    <a:ext uri="{FF2B5EF4-FFF2-40B4-BE49-F238E27FC236}">
                      <a16:creationId xmlns:a16="http://schemas.microsoft.com/office/drawing/2014/main" id="{89F25FDA-4140-4AB5-B52B-ED6B4ED6FAA7}"/>
                    </a:ext>
                  </a:extLst>
                </p14:cNvPr>
                <p14:cNvContentPartPr/>
                <p14:nvPr/>
              </p14:nvContentPartPr>
              <p14:xfrm>
                <a:off x="6951054" y="5839788"/>
                <a:ext cx="58320" cy="153360"/>
              </p14:xfrm>
            </p:contentPart>
          </mc:Choice>
          <mc:Fallback>
            <p:pic>
              <p:nvPicPr>
                <p:cNvPr id="336" name="Рукописный ввод 335">
                  <a:extLst>
                    <a:ext uri="{FF2B5EF4-FFF2-40B4-BE49-F238E27FC236}">
                      <a16:creationId xmlns:a16="http://schemas.microsoft.com/office/drawing/2014/main" id="{89F25FDA-4140-4AB5-B52B-ED6B4ED6FAA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933414" y="5821788"/>
                  <a:ext cx="93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7" name="Рукописный ввод 336">
                  <a:extLst>
                    <a:ext uri="{FF2B5EF4-FFF2-40B4-BE49-F238E27FC236}">
                      <a16:creationId xmlns:a16="http://schemas.microsoft.com/office/drawing/2014/main" id="{3DD97124-1910-4208-8E78-D60742D0BCEF}"/>
                    </a:ext>
                  </a:extLst>
                </p14:cNvPr>
                <p14:cNvContentPartPr/>
                <p14:nvPr/>
              </p14:nvContentPartPr>
              <p14:xfrm>
                <a:off x="6942774" y="5832588"/>
                <a:ext cx="83160" cy="128520"/>
              </p14:xfrm>
            </p:contentPart>
          </mc:Choice>
          <mc:Fallback>
            <p:pic>
              <p:nvPicPr>
                <p:cNvPr id="337" name="Рукописный ввод 336">
                  <a:extLst>
                    <a:ext uri="{FF2B5EF4-FFF2-40B4-BE49-F238E27FC236}">
                      <a16:creationId xmlns:a16="http://schemas.microsoft.com/office/drawing/2014/main" id="{3DD97124-1910-4208-8E78-D60742D0BCE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924774" y="5814948"/>
                  <a:ext cx="118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8" name="Рукописный ввод 337">
                  <a:extLst>
                    <a:ext uri="{FF2B5EF4-FFF2-40B4-BE49-F238E27FC236}">
                      <a16:creationId xmlns:a16="http://schemas.microsoft.com/office/drawing/2014/main" id="{281209AE-0BF6-4CE3-8B14-A167254EA531}"/>
                    </a:ext>
                  </a:extLst>
                </p14:cNvPr>
                <p14:cNvContentPartPr/>
                <p14:nvPr/>
              </p14:nvContentPartPr>
              <p14:xfrm>
                <a:off x="7092894" y="5795508"/>
                <a:ext cx="109080" cy="344880"/>
              </p14:xfrm>
            </p:contentPart>
          </mc:Choice>
          <mc:Fallback>
            <p:pic>
              <p:nvPicPr>
                <p:cNvPr id="338" name="Рукописный ввод 337">
                  <a:extLst>
                    <a:ext uri="{FF2B5EF4-FFF2-40B4-BE49-F238E27FC236}">
                      <a16:creationId xmlns:a16="http://schemas.microsoft.com/office/drawing/2014/main" id="{281209AE-0BF6-4CE3-8B14-A167254EA53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074894" y="5777508"/>
                  <a:ext cx="14472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Группа 341">
            <a:extLst>
              <a:ext uri="{FF2B5EF4-FFF2-40B4-BE49-F238E27FC236}">
                <a16:creationId xmlns:a16="http://schemas.microsoft.com/office/drawing/2014/main" id="{20D0A403-75C6-4E83-8F10-D5457A9B503E}"/>
              </a:ext>
            </a:extLst>
          </p:cNvPr>
          <p:cNvGrpSpPr/>
          <p:nvPr/>
        </p:nvGrpSpPr>
        <p:grpSpPr>
          <a:xfrm>
            <a:off x="7420494" y="5637468"/>
            <a:ext cx="249480" cy="541800"/>
            <a:chOff x="7420494" y="5637468"/>
            <a:chExt cx="249480" cy="54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40" name="Рукописный ввод 339">
                  <a:extLst>
                    <a:ext uri="{FF2B5EF4-FFF2-40B4-BE49-F238E27FC236}">
                      <a16:creationId xmlns:a16="http://schemas.microsoft.com/office/drawing/2014/main" id="{8ED29A3E-0B1F-43D3-96DF-5EB6190D98D0}"/>
                    </a:ext>
                  </a:extLst>
                </p14:cNvPr>
                <p14:cNvContentPartPr/>
                <p14:nvPr/>
              </p14:nvContentPartPr>
              <p14:xfrm>
                <a:off x="7420494" y="5637468"/>
                <a:ext cx="79200" cy="541800"/>
              </p14:xfrm>
            </p:contentPart>
          </mc:Choice>
          <mc:Fallback>
            <p:pic>
              <p:nvPicPr>
                <p:cNvPr id="340" name="Рукописный ввод 339">
                  <a:extLst>
                    <a:ext uri="{FF2B5EF4-FFF2-40B4-BE49-F238E27FC236}">
                      <a16:creationId xmlns:a16="http://schemas.microsoft.com/office/drawing/2014/main" id="{8ED29A3E-0B1F-43D3-96DF-5EB6190D98D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402494" y="5619828"/>
                  <a:ext cx="11484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41" name="Рукописный ввод 340">
                  <a:extLst>
                    <a:ext uri="{FF2B5EF4-FFF2-40B4-BE49-F238E27FC236}">
                      <a16:creationId xmlns:a16="http://schemas.microsoft.com/office/drawing/2014/main" id="{A42BA0D1-D131-4958-BF39-86131D663946}"/>
                    </a:ext>
                  </a:extLst>
                </p14:cNvPr>
                <p14:cNvContentPartPr/>
                <p14:nvPr/>
              </p14:nvContentPartPr>
              <p14:xfrm>
                <a:off x="7586454" y="5878668"/>
                <a:ext cx="83520" cy="5400"/>
              </p14:xfrm>
            </p:contentPart>
          </mc:Choice>
          <mc:Fallback>
            <p:pic>
              <p:nvPicPr>
                <p:cNvPr id="341" name="Рукописный ввод 340">
                  <a:extLst>
                    <a:ext uri="{FF2B5EF4-FFF2-40B4-BE49-F238E27FC236}">
                      <a16:creationId xmlns:a16="http://schemas.microsoft.com/office/drawing/2014/main" id="{A42BA0D1-D131-4958-BF39-86131D66394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568454" y="5860668"/>
                  <a:ext cx="1191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52" name="Рукописный ввод 351">
                <a:extLst>
                  <a:ext uri="{FF2B5EF4-FFF2-40B4-BE49-F238E27FC236}">
                    <a16:creationId xmlns:a16="http://schemas.microsoft.com/office/drawing/2014/main" id="{04A83397-02F4-4B04-AC05-6D427040A043}"/>
                  </a:ext>
                </a:extLst>
              </p14:cNvPr>
              <p14:cNvContentPartPr/>
              <p14:nvPr/>
            </p14:nvContentPartPr>
            <p14:xfrm>
              <a:off x="8546934" y="5630988"/>
              <a:ext cx="182880" cy="151560"/>
            </p14:xfrm>
          </p:contentPart>
        </mc:Choice>
        <mc:Fallback>
          <p:pic>
            <p:nvPicPr>
              <p:cNvPr id="352" name="Рукописный ввод 351">
                <a:extLst>
                  <a:ext uri="{FF2B5EF4-FFF2-40B4-BE49-F238E27FC236}">
                    <a16:creationId xmlns:a16="http://schemas.microsoft.com/office/drawing/2014/main" id="{04A83397-02F4-4B04-AC05-6D427040A043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8528934" y="5613348"/>
                <a:ext cx="21852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Группа 362">
            <a:extLst>
              <a:ext uri="{FF2B5EF4-FFF2-40B4-BE49-F238E27FC236}">
                <a16:creationId xmlns:a16="http://schemas.microsoft.com/office/drawing/2014/main" id="{75673520-AE72-42D4-91E7-464F4E4523DD}"/>
              </a:ext>
            </a:extLst>
          </p:cNvPr>
          <p:cNvGrpSpPr/>
          <p:nvPr/>
        </p:nvGrpSpPr>
        <p:grpSpPr>
          <a:xfrm>
            <a:off x="7868694" y="5504988"/>
            <a:ext cx="1506600" cy="963720"/>
            <a:chOff x="7868694" y="5504988"/>
            <a:chExt cx="1506600" cy="96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43" name="Рукописный ввод 342">
                  <a:extLst>
                    <a:ext uri="{FF2B5EF4-FFF2-40B4-BE49-F238E27FC236}">
                      <a16:creationId xmlns:a16="http://schemas.microsoft.com/office/drawing/2014/main" id="{51929CF4-1C01-480B-9DFB-0F6A0C3CF786}"/>
                    </a:ext>
                  </a:extLst>
                </p14:cNvPr>
                <p14:cNvContentPartPr/>
                <p14:nvPr/>
              </p14:nvContentPartPr>
              <p14:xfrm>
                <a:off x="7868694" y="5636388"/>
                <a:ext cx="121320" cy="188280"/>
              </p14:xfrm>
            </p:contentPart>
          </mc:Choice>
          <mc:Fallback>
            <p:pic>
              <p:nvPicPr>
                <p:cNvPr id="343" name="Рукописный ввод 342">
                  <a:extLst>
                    <a:ext uri="{FF2B5EF4-FFF2-40B4-BE49-F238E27FC236}">
                      <a16:creationId xmlns:a16="http://schemas.microsoft.com/office/drawing/2014/main" id="{51929CF4-1C01-480B-9DFB-0F6A0C3CF78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850694" y="5618388"/>
                  <a:ext cx="156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44" name="Рукописный ввод 343">
                  <a:extLst>
                    <a:ext uri="{FF2B5EF4-FFF2-40B4-BE49-F238E27FC236}">
                      <a16:creationId xmlns:a16="http://schemas.microsoft.com/office/drawing/2014/main" id="{7AF7A8EF-D6A1-411B-B683-0BAD0F9F1EE5}"/>
                    </a:ext>
                  </a:extLst>
                </p14:cNvPr>
                <p14:cNvContentPartPr/>
                <p14:nvPr/>
              </p14:nvContentPartPr>
              <p14:xfrm>
                <a:off x="8086134" y="5588148"/>
                <a:ext cx="166680" cy="262080"/>
              </p14:xfrm>
            </p:contentPart>
          </mc:Choice>
          <mc:Fallback>
            <p:pic>
              <p:nvPicPr>
                <p:cNvPr id="344" name="Рукописный ввод 343">
                  <a:extLst>
                    <a:ext uri="{FF2B5EF4-FFF2-40B4-BE49-F238E27FC236}">
                      <a16:creationId xmlns:a16="http://schemas.microsoft.com/office/drawing/2014/main" id="{7AF7A8EF-D6A1-411B-B683-0BAD0F9F1EE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068494" y="5570148"/>
                  <a:ext cx="2023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5" name="Рукописный ввод 344">
                  <a:extLst>
                    <a:ext uri="{FF2B5EF4-FFF2-40B4-BE49-F238E27FC236}">
                      <a16:creationId xmlns:a16="http://schemas.microsoft.com/office/drawing/2014/main" id="{7DF756FD-4FB2-47B7-9DF5-AE3472B8981E}"/>
                    </a:ext>
                  </a:extLst>
                </p14:cNvPr>
                <p14:cNvContentPartPr/>
                <p14:nvPr/>
              </p14:nvContentPartPr>
              <p14:xfrm>
                <a:off x="8211054" y="5710188"/>
                <a:ext cx="19080" cy="136080"/>
              </p14:xfrm>
            </p:contentPart>
          </mc:Choice>
          <mc:Fallback>
            <p:pic>
              <p:nvPicPr>
                <p:cNvPr id="345" name="Рукописный ввод 344">
                  <a:extLst>
                    <a:ext uri="{FF2B5EF4-FFF2-40B4-BE49-F238E27FC236}">
                      <a16:creationId xmlns:a16="http://schemas.microsoft.com/office/drawing/2014/main" id="{7DF756FD-4FB2-47B7-9DF5-AE3472B8981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193054" y="5692188"/>
                  <a:ext cx="54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6" name="Рукописный ввод 345">
                  <a:extLst>
                    <a:ext uri="{FF2B5EF4-FFF2-40B4-BE49-F238E27FC236}">
                      <a16:creationId xmlns:a16="http://schemas.microsoft.com/office/drawing/2014/main" id="{C37A2F4A-B1F3-4916-885B-92F61F8F4E7D}"/>
                    </a:ext>
                  </a:extLst>
                </p14:cNvPr>
                <p14:cNvContentPartPr/>
                <p14:nvPr/>
              </p14:nvContentPartPr>
              <p14:xfrm>
                <a:off x="8277294" y="5705868"/>
                <a:ext cx="6480" cy="140400"/>
              </p14:xfrm>
            </p:contentPart>
          </mc:Choice>
          <mc:Fallback>
            <p:pic>
              <p:nvPicPr>
                <p:cNvPr id="346" name="Рукописный ввод 345">
                  <a:extLst>
                    <a:ext uri="{FF2B5EF4-FFF2-40B4-BE49-F238E27FC236}">
                      <a16:creationId xmlns:a16="http://schemas.microsoft.com/office/drawing/2014/main" id="{C37A2F4A-B1F3-4916-885B-92F61F8F4E7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259654" y="5687868"/>
                  <a:ext cx="42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7" name="Рукописный ввод 346">
                  <a:extLst>
                    <a:ext uri="{FF2B5EF4-FFF2-40B4-BE49-F238E27FC236}">
                      <a16:creationId xmlns:a16="http://schemas.microsoft.com/office/drawing/2014/main" id="{CE91673C-A7F8-4E44-879A-D57608FCCD67}"/>
                    </a:ext>
                  </a:extLst>
                </p14:cNvPr>
                <p14:cNvContentPartPr/>
                <p14:nvPr/>
              </p14:nvContentPartPr>
              <p14:xfrm>
                <a:off x="8190174" y="5647188"/>
                <a:ext cx="140040" cy="40680"/>
              </p14:xfrm>
            </p:contentPart>
          </mc:Choice>
          <mc:Fallback>
            <p:pic>
              <p:nvPicPr>
                <p:cNvPr id="347" name="Рукописный ввод 346">
                  <a:extLst>
                    <a:ext uri="{FF2B5EF4-FFF2-40B4-BE49-F238E27FC236}">
                      <a16:creationId xmlns:a16="http://schemas.microsoft.com/office/drawing/2014/main" id="{CE91673C-A7F8-4E44-879A-D57608FCCD6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172534" y="5629548"/>
                  <a:ext cx="175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8" name="Рукописный ввод 347">
                  <a:extLst>
                    <a:ext uri="{FF2B5EF4-FFF2-40B4-BE49-F238E27FC236}">
                      <a16:creationId xmlns:a16="http://schemas.microsoft.com/office/drawing/2014/main" id="{19355409-DE21-45D5-AC95-2A0675D74C4F}"/>
                    </a:ext>
                  </a:extLst>
                </p14:cNvPr>
                <p14:cNvContentPartPr/>
                <p14:nvPr/>
              </p14:nvContentPartPr>
              <p14:xfrm>
                <a:off x="7929894" y="5941308"/>
                <a:ext cx="405720" cy="34560"/>
              </p14:xfrm>
            </p:contentPart>
          </mc:Choice>
          <mc:Fallback>
            <p:pic>
              <p:nvPicPr>
                <p:cNvPr id="348" name="Рукописный ввод 347">
                  <a:extLst>
                    <a:ext uri="{FF2B5EF4-FFF2-40B4-BE49-F238E27FC236}">
                      <a16:creationId xmlns:a16="http://schemas.microsoft.com/office/drawing/2014/main" id="{19355409-DE21-45D5-AC95-2A0675D74C4F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912254" y="5923668"/>
                  <a:ext cx="441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9" name="Рукописный ввод 348">
                  <a:extLst>
                    <a:ext uri="{FF2B5EF4-FFF2-40B4-BE49-F238E27FC236}">
                      <a16:creationId xmlns:a16="http://schemas.microsoft.com/office/drawing/2014/main" id="{6669730D-6CDE-48A5-84C5-ACBE23A17DDA}"/>
                    </a:ext>
                  </a:extLst>
                </p14:cNvPr>
                <p14:cNvContentPartPr/>
                <p14:nvPr/>
              </p14:nvContentPartPr>
              <p14:xfrm>
                <a:off x="7980654" y="6059748"/>
                <a:ext cx="198000" cy="257400"/>
              </p14:xfrm>
            </p:contentPart>
          </mc:Choice>
          <mc:Fallback>
            <p:pic>
              <p:nvPicPr>
                <p:cNvPr id="349" name="Рукописный ввод 348">
                  <a:extLst>
                    <a:ext uri="{FF2B5EF4-FFF2-40B4-BE49-F238E27FC236}">
                      <a16:creationId xmlns:a16="http://schemas.microsoft.com/office/drawing/2014/main" id="{6669730D-6CDE-48A5-84C5-ACBE23A17DD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963014" y="6042108"/>
                  <a:ext cx="2336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50" name="Рукописный ввод 349">
                  <a:extLst>
                    <a:ext uri="{FF2B5EF4-FFF2-40B4-BE49-F238E27FC236}">
                      <a16:creationId xmlns:a16="http://schemas.microsoft.com/office/drawing/2014/main" id="{4457446E-D355-4D4A-ACB1-76093EAF6E7B}"/>
                    </a:ext>
                  </a:extLst>
                </p14:cNvPr>
                <p14:cNvContentPartPr/>
                <p14:nvPr/>
              </p14:nvContentPartPr>
              <p14:xfrm>
                <a:off x="8145174" y="6139308"/>
                <a:ext cx="78480" cy="196560"/>
              </p14:xfrm>
            </p:contentPart>
          </mc:Choice>
          <mc:Fallback>
            <p:pic>
              <p:nvPicPr>
                <p:cNvPr id="350" name="Рукописный ввод 349">
                  <a:extLst>
                    <a:ext uri="{FF2B5EF4-FFF2-40B4-BE49-F238E27FC236}">
                      <a16:creationId xmlns:a16="http://schemas.microsoft.com/office/drawing/2014/main" id="{4457446E-D355-4D4A-ACB1-76093EAF6E7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127174" y="6121308"/>
                  <a:ext cx="114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3" name="Рукописный ввод 352">
                  <a:extLst>
                    <a:ext uri="{FF2B5EF4-FFF2-40B4-BE49-F238E27FC236}">
                      <a16:creationId xmlns:a16="http://schemas.microsoft.com/office/drawing/2014/main" id="{D0FB234D-6363-4B69-9933-D30C89267057}"/>
                    </a:ext>
                  </a:extLst>
                </p14:cNvPr>
                <p14:cNvContentPartPr/>
                <p14:nvPr/>
              </p14:nvContentPartPr>
              <p14:xfrm>
                <a:off x="8572494" y="5548188"/>
                <a:ext cx="74160" cy="385560"/>
              </p14:xfrm>
            </p:contentPart>
          </mc:Choice>
          <mc:Fallback>
            <p:pic>
              <p:nvPicPr>
                <p:cNvPr id="353" name="Рукописный ввод 352">
                  <a:extLst>
                    <a:ext uri="{FF2B5EF4-FFF2-40B4-BE49-F238E27FC236}">
                      <a16:creationId xmlns:a16="http://schemas.microsoft.com/office/drawing/2014/main" id="{D0FB234D-6363-4B69-9933-D30C8926705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554854" y="5530548"/>
                  <a:ext cx="1098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4" name="Рукописный ввод 353">
                  <a:extLst>
                    <a:ext uri="{FF2B5EF4-FFF2-40B4-BE49-F238E27FC236}">
                      <a16:creationId xmlns:a16="http://schemas.microsoft.com/office/drawing/2014/main" id="{0242ECDF-652C-47A8-8F65-A5D9A411AF10}"/>
                    </a:ext>
                  </a:extLst>
                </p14:cNvPr>
                <p14:cNvContentPartPr/>
                <p14:nvPr/>
              </p14:nvContentPartPr>
              <p14:xfrm>
                <a:off x="8461614" y="5948868"/>
                <a:ext cx="358920" cy="14400"/>
              </p14:xfrm>
            </p:contentPart>
          </mc:Choice>
          <mc:Fallback>
            <p:pic>
              <p:nvPicPr>
                <p:cNvPr id="354" name="Рукописный ввод 353">
                  <a:extLst>
                    <a:ext uri="{FF2B5EF4-FFF2-40B4-BE49-F238E27FC236}">
                      <a16:creationId xmlns:a16="http://schemas.microsoft.com/office/drawing/2014/main" id="{0242ECDF-652C-47A8-8F65-A5D9A411AF1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443614" y="5931228"/>
                  <a:ext cx="394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5" name="Рукописный ввод 354">
                  <a:extLst>
                    <a:ext uri="{FF2B5EF4-FFF2-40B4-BE49-F238E27FC236}">
                      <a16:creationId xmlns:a16="http://schemas.microsoft.com/office/drawing/2014/main" id="{7CD102A7-544C-4266-832E-E249916C1F8A}"/>
                    </a:ext>
                  </a:extLst>
                </p14:cNvPr>
                <p14:cNvContentPartPr/>
                <p14:nvPr/>
              </p14:nvContentPartPr>
              <p14:xfrm>
                <a:off x="8510574" y="6097908"/>
                <a:ext cx="208440" cy="285480"/>
              </p14:xfrm>
            </p:contentPart>
          </mc:Choice>
          <mc:Fallback>
            <p:pic>
              <p:nvPicPr>
                <p:cNvPr id="355" name="Рукописный ввод 354">
                  <a:extLst>
                    <a:ext uri="{FF2B5EF4-FFF2-40B4-BE49-F238E27FC236}">
                      <a16:creationId xmlns:a16="http://schemas.microsoft.com/office/drawing/2014/main" id="{7CD102A7-544C-4266-832E-E249916C1F8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492934" y="6079908"/>
                  <a:ext cx="2440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6" name="Рукописный ввод 355">
                  <a:extLst>
                    <a:ext uri="{FF2B5EF4-FFF2-40B4-BE49-F238E27FC236}">
                      <a16:creationId xmlns:a16="http://schemas.microsoft.com/office/drawing/2014/main" id="{779377CD-E20A-4882-859E-AA45DA36A7DE}"/>
                    </a:ext>
                  </a:extLst>
                </p14:cNvPr>
                <p14:cNvContentPartPr/>
                <p14:nvPr/>
              </p14:nvContentPartPr>
              <p14:xfrm>
                <a:off x="8770134" y="6293388"/>
                <a:ext cx="19080" cy="175320"/>
              </p14:xfrm>
            </p:contentPart>
          </mc:Choice>
          <mc:Fallback>
            <p:pic>
              <p:nvPicPr>
                <p:cNvPr id="356" name="Рукописный ввод 355">
                  <a:extLst>
                    <a:ext uri="{FF2B5EF4-FFF2-40B4-BE49-F238E27FC236}">
                      <a16:creationId xmlns:a16="http://schemas.microsoft.com/office/drawing/2014/main" id="{779377CD-E20A-4882-859E-AA45DA36A7D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752134" y="6275388"/>
                  <a:ext cx="54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7" name="Рукописный ввод 356">
                  <a:extLst>
                    <a:ext uri="{FF2B5EF4-FFF2-40B4-BE49-F238E27FC236}">
                      <a16:creationId xmlns:a16="http://schemas.microsoft.com/office/drawing/2014/main" id="{BC55F469-B51C-4208-94AD-6AAC8A3AB466}"/>
                    </a:ext>
                  </a:extLst>
                </p14:cNvPr>
                <p14:cNvContentPartPr/>
                <p14:nvPr/>
              </p14:nvContentPartPr>
              <p14:xfrm>
                <a:off x="8796774" y="6257028"/>
                <a:ext cx="55440" cy="86760"/>
              </p14:xfrm>
            </p:contentPart>
          </mc:Choice>
          <mc:Fallback>
            <p:pic>
              <p:nvPicPr>
                <p:cNvPr id="357" name="Рукописный ввод 356">
                  <a:extLst>
                    <a:ext uri="{FF2B5EF4-FFF2-40B4-BE49-F238E27FC236}">
                      <a16:creationId xmlns:a16="http://schemas.microsoft.com/office/drawing/2014/main" id="{BC55F469-B51C-4208-94AD-6AAC8A3AB46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779134" y="6239388"/>
                  <a:ext cx="91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8" name="Рукописный ввод 357">
                  <a:extLst>
                    <a:ext uri="{FF2B5EF4-FFF2-40B4-BE49-F238E27FC236}">
                      <a16:creationId xmlns:a16="http://schemas.microsoft.com/office/drawing/2014/main" id="{2B4FC966-0DC7-45E3-96C1-30BDDF3EC1A3}"/>
                    </a:ext>
                  </a:extLst>
                </p14:cNvPr>
                <p14:cNvContentPartPr/>
                <p14:nvPr/>
              </p14:nvContentPartPr>
              <p14:xfrm>
                <a:off x="8892174" y="6225708"/>
                <a:ext cx="151920" cy="185400"/>
              </p14:xfrm>
            </p:contentPart>
          </mc:Choice>
          <mc:Fallback>
            <p:pic>
              <p:nvPicPr>
                <p:cNvPr id="358" name="Рукописный ввод 357">
                  <a:extLst>
                    <a:ext uri="{FF2B5EF4-FFF2-40B4-BE49-F238E27FC236}">
                      <a16:creationId xmlns:a16="http://schemas.microsoft.com/office/drawing/2014/main" id="{2B4FC966-0DC7-45E3-96C1-30BDDF3EC1A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874174" y="6207708"/>
                  <a:ext cx="187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61" name="Рукописный ввод 360">
                  <a:extLst>
                    <a:ext uri="{FF2B5EF4-FFF2-40B4-BE49-F238E27FC236}">
                      <a16:creationId xmlns:a16="http://schemas.microsoft.com/office/drawing/2014/main" id="{BC5235EA-C325-4A26-AED2-6C5E053C2A21}"/>
                    </a:ext>
                  </a:extLst>
                </p14:cNvPr>
                <p14:cNvContentPartPr/>
                <p14:nvPr/>
              </p14:nvContentPartPr>
              <p14:xfrm>
                <a:off x="9035454" y="5504988"/>
                <a:ext cx="96840" cy="676440"/>
              </p14:xfrm>
            </p:contentPart>
          </mc:Choice>
          <mc:Fallback>
            <p:pic>
              <p:nvPicPr>
                <p:cNvPr id="361" name="Рукописный ввод 360">
                  <a:extLst>
                    <a:ext uri="{FF2B5EF4-FFF2-40B4-BE49-F238E27FC236}">
                      <a16:creationId xmlns:a16="http://schemas.microsoft.com/office/drawing/2014/main" id="{BC5235EA-C325-4A26-AED2-6C5E053C2A2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017814" y="5487348"/>
                  <a:ext cx="13248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62" name="Рукописный ввод 361">
                  <a:extLst>
                    <a:ext uri="{FF2B5EF4-FFF2-40B4-BE49-F238E27FC236}">
                      <a16:creationId xmlns:a16="http://schemas.microsoft.com/office/drawing/2014/main" id="{639508A6-E407-44E7-BC64-14BB8B836FEB}"/>
                    </a:ext>
                  </a:extLst>
                </p14:cNvPr>
                <p14:cNvContentPartPr/>
                <p14:nvPr/>
              </p14:nvContentPartPr>
              <p14:xfrm>
                <a:off x="9269454" y="5519028"/>
                <a:ext cx="105840" cy="588600"/>
              </p14:xfrm>
            </p:contentPart>
          </mc:Choice>
          <mc:Fallback>
            <p:pic>
              <p:nvPicPr>
                <p:cNvPr id="362" name="Рукописный ввод 361">
                  <a:extLst>
                    <a:ext uri="{FF2B5EF4-FFF2-40B4-BE49-F238E27FC236}">
                      <a16:creationId xmlns:a16="http://schemas.microsoft.com/office/drawing/2014/main" id="{639508A6-E407-44E7-BC64-14BB8B836FE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251814" y="5501388"/>
                  <a:ext cx="141480" cy="62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64" name="Рукописный ввод 363">
                <a:extLst>
                  <a:ext uri="{FF2B5EF4-FFF2-40B4-BE49-F238E27FC236}">
                    <a16:creationId xmlns:a16="http://schemas.microsoft.com/office/drawing/2014/main" id="{FDC2AAC3-0991-408E-A308-5851795FE1DC}"/>
                  </a:ext>
                </a:extLst>
              </p14:cNvPr>
              <p14:cNvContentPartPr/>
              <p14:nvPr/>
            </p14:nvContentPartPr>
            <p14:xfrm>
              <a:off x="9457734" y="5377188"/>
              <a:ext cx="117000" cy="152640"/>
            </p14:xfrm>
          </p:contentPart>
        </mc:Choice>
        <mc:Fallback>
          <p:pic>
            <p:nvPicPr>
              <p:cNvPr id="364" name="Рукописный ввод 363">
                <a:extLst>
                  <a:ext uri="{FF2B5EF4-FFF2-40B4-BE49-F238E27FC236}">
                    <a16:creationId xmlns:a16="http://schemas.microsoft.com/office/drawing/2014/main" id="{FDC2AAC3-0991-408E-A308-5851795FE1DC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9439734" y="5359188"/>
                <a:ext cx="152640" cy="1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63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E22D2-CDD5-4F0B-9CB7-0626ADDD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248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>
                <a:solidFill>
                  <a:schemeClr val="accent2"/>
                </a:solidFill>
              </a:rPr>
              <a:t>п</a:t>
            </a:r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ru-RU" dirty="0">
                <a:solidFill>
                  <a:srgbClr val="00B050"/>
                </a:solidFill>
              </a:rPr>
              <a:t>с</a:t>
            </a:r>
            <a:r>
              <a:rPr lang="ru-RU" dirty="0">
                <a:solidFill>
                  <a:srgbClr val="00B0F0"/>
                </a:solidFill>
              </a:rPr>
              <a:t>и</a:t>
            </a:r>
            <a:r>
              <a:rPr lang="ru-RU" dirty="0">
                <a:solidFill>
                  <a:srgbClr val="002060"/>
                </a:solidFill>
              </a:rPr>
              <a:t>б</a:t>
            </a:r>
            <a:r>
              <a:rPr lang="ru-RU" dirty="0">
                <a:solidFill>
                  <a:srgbClr val="7030A0"/>
                </a:solidFill>
              </a:rPr>
              <a:t>о</a:t>
            </a:r>
            <a:r>
              <a:rPr lang="ru-RU" dirty="0"/>
              <a:t>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1580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CC4D9-D073-42E0-BAFB-7801C36C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51E31F7-12FD-4F35-A70A-C89C9FC48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661898"/>
              </p:ext>
            </p:extLst>
          </p:nvPr>
        </p:nvGraphicFramePr>
        <p:xfrm>
          <a:off x="491614" y="816077"/>
          <a:ext cx="3377822" cy="246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832804-4BE2-4621-8B94-9767D9C78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5524" y="0"/>
            <a:ext cx="7081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6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05FD43B-4B08-4D96-A09F-2FBAC8518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909954"/>
              </p:ext>
            </p:extLst>
          </p:nvPr>
        </p:nvGraphicFramePr>
        <p:xfrm>
          <a:off x="502674" y="442451"/>
          <a:ext cx="11186652" cy="126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724870B-0E00-4362-B7B5-7B5DD13ECB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550564"/>
              </p:ext>
            </p:extLst>
          </p:nvPr>
        </p:nvGraphicFramePr>
        <p:xfrm>
          <a:off x="838200" y="215009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434FC2-9A2F-4D8D-ABC6-47B94633C877}"/>
                  </a:ext>
                </a:extLst>
              </p:cNvPr>
              <p:cNvSpPr txBox="1"/>
              <p:nvPr/>
            </p:nvSpPr>
            <p:spPr>
              <a:xfrm>
                <a:off x="2920181" y="1582994"/>
                <a:ext cx="607633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434FC2-9A2F-4D8D-ABC6-47B94633C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181" y="1582994"/>
                <a:ext cx="607633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E6644E6-F3CA-487E-B5A1-43A9E727345B}"/>
              </a:ext>
            </a:extLst>
          </p:cNvPr>
          <p:cNvGrpSpPr/>
          <p:nvPr/>
        </p:nvGrpSpPr>
        <p:grpSpPr>
          <a:xfrm>
            <a:off x="6234294" y="3382653"/>
            <a:ext cx="1949760" cy="292320"/>
            <a:chOff x="6234294" y="3382653"/>
            <a:chExt cx="194976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1A60263E-421E-4C2A-8735-D702E2904970}"/>
                    </a:ext>
                  </a:extLst>
                </p14:cNvPr>
                <p14:cNvContentPartPr/>
                <p14:nvPr/>
              </p14:nvContentPartPr>
              <p14:xfrm>
                <a:off x="6234294" y="3393093"/>
                <a:ext cx="24480" cy="26460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1A60263E-421E-4C2A-8735-D702E290497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25294" y="3384453"/>
                  <a:ext cx="421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BCBA5518-458B-4F2D-B0F1-6A4A0575DE77}"/>
                    </a:ext>
                  </a:extLst>
                </p14:cNvPr>
                <p14:cNvContentPartPr/>
                <p14:nvPr/>
              </p14:nvContentPartPr>
              <p14:xfrm>
                <a:off x="6326094" y="3424413"/>
                <a:ext cx="257400" cy="20340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BCBA5518-458B-4F2D-B0F1-6A4A0575DE7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7454" y="3415413"/>
                  <a:ext cx="275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925E6181-9CED-40AA-8B6F-72AD801D362A}"/>
                    </a:ext>
                  </a:extLst>
                </p14:cNvPr>
                <p14:cNvContentPartPr/>
                <p14:nvPr/>
              </p14:nvContentPartPr>
              <p14:xfrm>
                <a:off x="6670614" y="3535653"/>
                <a:ext cx="307800" cy="9432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925E6181-9CED-40AA-8B6F-72AD801D36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61614" y="3526653"/>
                  <a:ext cx="325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3DFBB9A3-4384-4A35-8088-43FC4E2366A0}"/>
                    </a:ext>
                  </a:extLst>
                </p14:cNvPr>
                <p14:cNvContentPartPr/>
                <p14:nvPr/>
              </p14:nvContentPartPr>
              <p14:xfrm>
                <a:off x="7011534" y="3535293"/>
                <a:ext cx="63360" cy="11556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3DFBB9A3-4384-4A35-8088-43FC4E2366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02534" y="3526293"/>
                  <a:ext cx="81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5D2A15BA-0637-401E-A327-6C09114B5DD9}"/>
                    </a:ext>
                  </a:extLst>
                </p14:cNvPr>
                <p14:cNvContentPartPr/>
                <p14:nvPr/>
              </p14:nvContentPartPr>
              <p14:xfrm>
                <a:off x="7142934" y="3382653"/>
                <a:ext cx="12240" cy="21996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5D2A15BA-0637-401E-A327-6C09114B5D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34294" y="3373653"/>
                  <a:ext cx="29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7C453B67-C59F-4E6B-A9AF-790FE72ECE05}"/>
                    </a:ext>
                  </a:extLst>
                </p14:cNvPr>
                <p14:cNvContentPartPr/>
                <p14:nvPr/>
              </p14:nvContentPartPr>
              <p14:xfrm>
                <a:off x="7311054" y="3430893"/>
                <a:ext cx="120960" cy="11700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7C453B67-C59F-4E6B-A9AF-790FE72ECE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02054" y="3421893"/>
                  <a:ext cx="138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06568E61-45DF-4C22-8CEA-3A4C83B00C15}"/>
                    </a:ext>
                  </a:extLst>
                </p14:cNvPr>
                <p14:cNvContentPartPr/>
                <p14:nvPr/>
              </p14:nvContentPartPr>
              <p14:xfrm>
                <a:off x="7551894" y="3457893"/>
                <a:ext cx="104400" cy="12312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06568E61-45DF-4C22-8CEA-3A4C83B00C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42894" y="3449253"/>
                  <a:ext cx="122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3B2F513D-3C73-41E2-9A16-18AA073AADCA}"/>
                    </a:ext>
                  </a:extLst>
                </p14:cNvPr>
                <p14:cNvContentPartPr/>
                <p14:nvPr/>
              </p14:nvContentPartPr>
              <p14:xfrm>
                <a:off x="7720014" y="3586053"/>
                <a:ext cx="39600" cy="8892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3B2F513D-3C73-41E2-9A16-18AA073AAD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11014" y="3577413"/>
                  <a:ext cx="57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485FB3DA-52A3-4135-933C-F83878908D5A}"/>
                    </a:ext>
                  </a:extLst>
                </p14:cNvPr>
                <p14:cNvContentPartPr/>
                <p14:nvPr/>
              </p14:nvContentPartPr>
              <p14:xfrm>
                <a:off x="7824054" y="3451773"/>
                <a:ext cx="120960" cy="9756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485FB3DA-52A3-4135-933C-F83878908D5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15054" y="3443133"/>
                  <a:ext cx="13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A0CEA763-A19C-488B-A1CA-80EF206B0B3A}"/>
                    </a:ext>
                  </a:extLst>
                </p14:cNvPr>
                <p14:cNvContentPartPr/>
                <p14:nvPr/>
              </p14:nvContentPartPr>
              <p14:xfrm>
                <a:off x="7963014" y="3452133"/>
                <a:ext cx="221040" cy="20484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A0CEA763-A19C-488B-A1CA-80EF206B0B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54014" y="3443493"/>
                  <a:ext cx="238680" cy="22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4" name="Рукописный ввод 63">
                <a:extLst>
                  <a:ext uri="{FF2B5EF4-FFF2-40B4-BE49-F238E27FC236}">
                    <a16:creationId xmlns:a16="http://schemas.microsoft.com/office/drawing/2014/main" id="{2FBDD879-D303-4E83-852F-1065FE3C9C25}"/>
                  </a:ext>
                </a:extLst>
              </p14:cNvPr>
              <p14:cNvContentPartPr/>
              <p14:nvPr/>
            </p14:nvContentPartPr>
            <p14:xfrm>
              <a:off x="8401494" y="3891333"/>
              <a:ext cx="65880" cy="210600"/>
            </p14:xfrm>
          </p:contentPart>
        </mc:Choice>
        <mc:Fallback xmlns="">
          <p:pic>
            <p:nvPicPr>
              <p:cNvPr id="64" name="Рукописный ввод 63">
                <a:extLst>
                  <a:ext uri="{FF2B5EF4-FFF2-40B4-BE49-F238E27FC236}">
                    <a16:creationId xmlns:a16="http://schemas.microsoft.com/office/drawing/2014/main" id="{2FBDD879-D303-4E83-852F-1065FE3C9C2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92494" y="3882693"/>
                <a:ext cx="8352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478C625-F078-4B85-904B-4525F8A1BD1F}"/>
              </a:ext>
            </a:extLst>
          </p:cNvPr>
          <p:cNvGrpSpPr/>
          <p:nvPr/>
        </p:nvGrpSpPr>
        <p:grpSpPr>
          <a:xfrm>
            <a:off x="6146454" y="3820413"/>
            <a:ext cx="2045160" cy="410400"/>
            <a:chOff x="6146454" y="3820413"/>
            <a:chExt cx="20451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490BFB1E-40DE-45A7-B563-DA0B3253C47B}"/>
                    </a:ext>
                  </a:extLst>
                </p14:cNvPr>
                <p14:cNvContentPartPr/>
                <p14:nvPr/>
              </p14:nvContentPartPr>
              <p14:xfrm>
                <a:off x="6146454" y="3820413"/>
                <a:ext cx="85680" cy="27900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490BFB1E-40DE-45A7-B563-DA0B3253C47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37814" y="3811413"/>
                  <a:ext cx="103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BC7FC104-0DF2-4B71-8B39-8C58529C8C6C}"/>
                    </a:ext>
                  </a:extLst>
                </p14:cNvPr>
                <p14:cNvContentPartPr/>
                <p14:nvPr/>
              </p14:nvContentPartPr>
              <p14:xfrm>
                <a:off x="6274254" y="3863253"/>
                <a:ext cx="268920" cy="21816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BC7FC104-0DF2-4B71-8B39-8C58529C8C6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65254" y="3854613"/>
                  <a:ext cx="286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E1CD35C3-D733-48CB-9690-D5C9F7F6F12C}"/>
                    </a:ext>
                  </a:extLst>
                </p14:cNvPr>
                <p14:cNvContentPartPr/>
                <p14:nvPr/>
              </p14:nvContentPartPr>
              <p14:xfrm>
                <a:off x="6645054" y="3995013"/>
                <a:ext cx="318600" cy="10476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E1CD35C3-D733-48CB-9690-D5C9F7F6F12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36054" y="3986373"/>
                  <a:ext cx="336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985DD2F4-0826-41B2-A343-0D73A1E585AB}"/>
                    </a:ext>
                  </a:extLst>
                </p14:cNvPr>
                <p14:cNvContentPartPr/>
                <p14:nvPr/>
              </p14:nvContentPartPr>
              <p14:xfrm>
                <a:off x="7011534" y="3970893"/>
                <a:ext cx="81360" cy="10404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985DD2F4-0826-41B2-A343-0D73A1E585A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02534" y="3961893"/>
                  <a:ext cx="99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0CA18307-6DBC-4479-AAE9-E4385AF282E3}"/>
                    </a:ext>
                  </a:extLst>
                </p14:cNvPr>
                <p14:cNvContentPartPr/>
                <p14:nvPr/>
              </p14:nvContentPartPr>
              <p14:xfrm>
                <a:off x="7169934" y="3865053"/>
                <a:ext cx="80280" cy="24624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0CA18307-6DBC-4479-AAE9-E4385AF282E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60934" y="3856053"/>
                  <a:ext cx="97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8A8A9095-4E79-4041-809C-EB22E57F8590}"/>
                    </a:ext>
                  </a:extLst>
                </p14:cNvPr>
                <p14:cNvContentPartPr/>
                <p14:nvPr/>
              </p14:nvContentPartPr>
              <p14:xfrm>
                <a:off x="7336254" y="3855333"/>
                <a:ext cx="76320" cy="20448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8A8A9095-4E79-4041-809C-EB22E57F859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27614" y="3846333"/>
                  <a:ext cx="939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80994B5B-3B13-4E19-A727-5A88BEF101E0}"/>
                    </a:ext>
                  </a:extLst>
                </p14:cNvPr>
                <p14:cNvContentPartPr/>
                <p14:nvPr/>
              </p14:nvContentPartPr>
              <p14:xfrm>
                <a:off x="7309614" y="3950013"/>
                <a:ext cx="71640" cy="648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80994B5B-3B13-4E19-A727-5A88BEF101E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00614" y="3941013"/>
                  <a:ext cx="89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DD3570D1-18B6-4B57-A40C-71FA2101984E}"/>
                    </a:ext>
                  </a:extLst>
                </p14:cNvPr>
                <p14:cNvContentPartPr/>
                <p14:nvPr/>
              </p14:nvContentPartPr>
              <p14:xfrm>
                <a:off x="7438134" y="4003653"/>
                <a:ext cx="23040" cy="22716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DD3570D1-18B6-4B57-A40C-71FA2101984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29494" y="3994653"/>
                  <a:ext cx="40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81F69EAC-C372-45D8-96A1-0FF09436228C}"/>
                    </a:ext>
                  </a:extLst>
                </p14:cNvPr>
                <p14:cNvContentPartPr/>
                <p14:nvPr/>
              </p14:nvContentPartPr>
              <p14:xfrm>
                <a:off x="7461894" y="3993933"/>
                <a:ext cx="69120" cy="7488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81F69EAC-C372-45D8-96A1-0FF0943622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53254" y="3984933"/>
                  <a:ext cx="86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AB422606-6E07-4336-BB52-E291027C4AB7}"/>
                    </a:ext>
                  </a:extLst>
                </p14:cNvPr>
                <p14:cNvContentPartPr/>
                <p14:nvPr/>
              </p14:nvContentPartPr>
              <p14:xfrm>
                <a:off x="7585374" y="3959013"/>
                <a:ext cx="70200" cy="17244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AB422606-6E07-4336-BB52-E291027C4AB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576374" y="3950373"/>
                  <a:ext cx="87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8397C4BD-80AD-4C48-B90D-CC52B9838BF3}"/>
                    </a:ext>
                  </a:extLst>
                </p14:cNvPr>
                <p14:cNvContentPartPr/>
                <p14:nvPr/>
              </p14:nvContentPartPr>
              <p14:xfrm>
                <a:off x="7703094" y="3845253"/>
                <a:ext cx="52920" cy="29376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8397C4BD-80AD-4C48-B90D-CC52B9838B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94094" y="3836253"/>
                  <a:ext cx="70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8209C37F-C162-43A0-873D-86214188C716}"/>
                    </a:ext>
                  </a:extLst>
                </p14:cNvPr>
                <p14:cNvContentPartPr/>
                <p14:nvPr/>
              </p14:nvContentPartPr>
              <p14:xfrm>
                <a:off x="7833414" y="3825093"/>
                <a:ext cx="46440" cy="27144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8209C37F-C162-43A0-873D-86214188C71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824774" y="3816453"/>
                  <a:ext cx="640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27358070-9E63-45AA-9CE1-EE8857E8A82E}"/>
                    </a:ext>
                  </a:extLst>
                </p14:cNvPr>
                <p14:cNvContentPartPr/>
                <p14:nvPr/>
              </p14:nvContentPartPr>
              <p14:xfrm>
                <a:off x="8043294" y="3893493"/>
                <a:ext cx="148320" cy="18000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27358070-9E63-45AA-9CE1-EE8857E8A8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34294" y="3884493"/>
                  <a:ext cx="165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CDFF50B3-2BBE-43DE-BFF7-B60B070EAD86}"/>
                    </a:ext>
                  </a:extLst>
                </p14:cNvPr>
                <p14:cNvContentPartPr/>
                <p14:nvPr/>
              </p14:nvContentPartPr>
              <p14:xfrm>
                <a:off x="8031414" y="4061973"/>
                <a:ext cx="129240" cy="8676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CDFF50B3-2BBE-43DE-BFF7-B60B070EAD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22414" y="4053333"/>
                  <a:ext cx="14688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E1EE992-BA93-4787-BC80-0EB92094FABB}"/>
              </a:ext>
            </a:extLst>
          </p:cNvPr>
          <p:cNvGrpSpPr/>
          <p:nvPr/>
        </p:nvGrpSpPr>
        <p:grpSpPr>
          <a:xfrm>
            <a:off x="8488254" y="3770013"/>
            <a:ext cx="644040" cy="313920"/>
            <a:chOff x="8488254" y="3770013"/>
            <a:chExt cx="64404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92F00855-8496-4FA0-8732-56000096F7DA}"/>
                    </a:ext>
                  </a:extLst>
                </p14:cNvPr>
                <p14:cNvContentPartPr/>
                <p14:nvPr/>
              </p14:nvContentPartPr>
              <p14:xfrm>
                <a:off x="8488254" y="3913653"/>
                <a:ext cx="163440" cy="17028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92F00855-8496-4FA0-8732-56000096F7D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79254" y="3904653"/>
                  <a:ext cx="181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1A7013D5-373D-4EC4-BAE1-936B2DE59462}"/>
                    </a:ext>
                  </a:extLst>
                </p14:cNvPr>
                <p14:cNvContentPartPr/>
                <p14:nvPr/>
              </p14:nvContentPartPr>
              <p14:xfrm>
                <a:off x="8675094" y="3862173"/>
                <a:ext cx="78480" cy="324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1A7013D5-373D-4EC4-BAE1-936B2DE5946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66094" y="3853173"/>
                  <a:ext cx="96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63952A23-90EE-430C-8453-791B491AB060}"/>
                    </a:ext>
                  </a:extLst>
                </p14:cNvPr>
                <p14:cNvContentPartPr/>
                <p14:nvPr/>
              </p14:nvContentPartPr>
              <p14:xfrm>
                <a:off x="8895774" y="3770013"/>
                <a:ext cx="74520" cy="12960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63952A23-90EE-430C-8453-791B491AB06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86774" y="3761013"/>
                  <a:ext cx="92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5EB324DF-A4D5-4DCA-AF23-DC75BADF52D4}"/>
                    </a:ext>
                  </a:extLst>
                </p14:cNvPr>
                <p14:cNvContentPartPr/>
                <p14:nvPr/>
              </p14:nvContentPartPr>
              <p14:xfrm>
                <a:off x="9028614" y="3781173"/>
                <a:ext cx="103680" cy="10116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5EB324DF-A4D5-4DCA-AF23-DC75BADF52D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19974" y="3772173"/>
                  <a:ext cx="1213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2FA6BE26-FFEF-432F-ACBF-A487C1A63B6C}"/>
              </a:ext>
            </a:extLst>
          </p:cNvPr>
          <p:cNvGrpSpPr/>
          <p:nvPr/>
        </p:nvGrpSpPr>
        <p:grpSpPr>
          <a:xfrm>
            <a:off x="6555774" y="2298693"/>
            <a:ext cx="261360" cy="163440"/>
            <a:chOff x="6555774" y="2298693"/>
            <a:chExt cx="26136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8" name="Рукописный ввод 87">
                  <a:extLst>
                    <a:ext uri="{FF2B5EF4-FFF2-40B4-BE49-F238E27FC236}">
                      <a16:creationId xmlns:a16="http://schemas.microsoft.com/office/drawing/2014/main" id="{96C66C90-E82B-43A9-B0DF-296B2D730849}"/>
                    </a:ext>
                  </a:extLst>
                </p14:cNvPr>
                <p14:cNvContentPartPr/>
                <p14:nvPr/>
              </p14:nvContentPartPr>
              <p14:xfrm>
                <a:off x="6555774" y="2298693"/>
                <a:ext cx="218160" cy="60120"/>
              </p14:xfrm>
            </p:contentPart>
          </mc:Choice>
          <mc:Fallback xmlns=""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96C66C90-E82B-43A9-B0DF-296B2D73084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47134" y="2289693"/>
                  <a:ext cx="235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9" name="Рукописный ввод 88">
                  <a:extLst>
                    <a:ext uri="{FF2B5EF4-FFF2-40B4-BE49-F238E27FC236}">
                      <a16:creationId xmlns:a16="http://schemas.microsoft.com/office/drawing/2014/main" id="{3C0D7507-CA5D-46A6-8719-E7E09F15F138}"/>
                    </a:ext>
                  </a:extLst>
                </p14:cNvPr>
                <p14:cNvContentPartPr/>
                <p14:nvPr/>
              </p14:nvContentPartPr>
              <p14:xfrm>
                <a:off x="6601854" y="2411733"/>
                <a:ext cx="215280" cy="50400"/>
              </p14:xfrm>
            </p:contentPart>
          </mc:Choice>
          <mc:Fallback xmlns="">
            <p:pic>
              <p:nvPicPr>
                <p:cNvPr id="89" name="Рукописный ввод 88">
                  <a:extLst>
                    <a:ext uri="{FF2B5EF4-FFF2-40B4-BE49-F238E27FC236}">
                      <a16:creationId xmlns:a16="http://schemas.microsoft.com/office/drawing/2014/main" id="{3C0D7507-CA5D-46A6-8719-E7E09F15F13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93214" y="2403093"/>
                  <a:ext cx="2329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A8CB2F70-8AF9-4D68-8774-3F3A38B983F2}"/>
              </a:ext>
            </a:extLst>
          </p:cNvPr>
          <p:cNvGrpSpPr/>
          <p:nvPr/>
        </p:nvGrpSpPr>
        <p:grpSpPr>
          <a:xfrm>
            <a:off x="7002534" y="2249013"/>
            <a:ext cx="370800" cy="276120"/>
            <a:chOff x="7002534" y="2249013"/>
            <a:chExt cx="37080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1" name="Рукописный ввод 90">
                  <a:extLst>
                    <a:ext uri="{FF2B5EF4-FFF2-40B4-BE49-F238E27FC236}">
                      <a16:creationId xmlns:a16="http://schemas.microsoft.com/office/drawing/2014/main" id="{E4B8F972-80C9-404B-A062-20C2307F7CD1}"/>
                    </a:ext>
                  </a:extLst>
                </p14:cNvPr>
                <p14:cNvContentPartPr/>
                <p14:nvPr/>
              </p14:nvContentPartPr>
              <p14:xfrm>
                <a:off x="7002534" y="2255493"/>
                <a:ext cx="135360" cy="207720"/>
              </p14:xfrm>
            </p:contentPart>
          </mc:Choice>
          <mc:Fallback xmlns="">
            <p:pic>
              <p:nvPicPr>
                <p:cNvPr id="91" name="Рукописный ввод 90">
                  <a:extLst>
                    <a:ext uri="{FF2B5EF4-FFF2-40B4-BE49-F238E27FC236}">
                      <a16:creationId xmlns:a16="http://schemas.microsoft.com/office/drawing/2014/main" id="{E4B8F972-80C9-404B-A062-20C2307F7C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93894" y="2246493"/>
                  <a:ext cx="153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2" name="Рукописный ввод 91">
                  <a:extLst>
                    <a:ext uri="{FF2B5EF4-FFF2-40B4-BE49-F238E27FC236}">
                      <a16:creationId xmlns:a16="http://schemas.microsoft.com/office/drawing/2014/main" id="{58D45248-00F2-4216-98B8-0DB4B24ADADD}"/>
                    </a:ext>
                  </a:extLst>
                </p14:cNvPr>
                <p14:cNvContentPartPr/>
                <p14:nvPr/>
              </p14:nvContentPartPr>
              <p14:xfrm>
                <a:off x="7157334" y="2439813"/>
                <a:ext cx="26280" cy="85320"/>
              </p14:xfrm>
            </p:contentPart>
          </mc:Choice>
          <mc:Fallback xmlns="">
            <p:pic>
              <p:nvPicPr>
                <p:cNvPr id="92" name="Рукописный ввод 91">
                  <a:extLst>
                    <a:ext uri="{FF2B5EF4-FFF2-40B4-BE49-F238E27FC236}">
                      <a16:creationId xmlns:a16="http://schemas.microsoft.com/office/drawing/2014/main" id="{58D45248-00F2-4216-98B8-0DB4B24ADAD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48334" y="2430813"/>
                  <a:ext cx="43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3" name="Рукописный ввод 92">
                  <a:extLst>
                    <a:ext uri="{FF2B5EF4-FFF2-40B4-BE49-F238E27FC236}">
                      <a16:creationId xmlns:a16="http://schemas.microsoft.com/office/drawing/2014/main" id="{0287EEF6-7ED7-40DE-850D-8F7D3B4E2F0B}"/>
                    </a:ext>
                  </a:extLst>
                </p14:cNvPr>
                <p14:cNvContentPartPr/>
                <p14:nvPr/>
              </p14:nvContentPartPr>
              <p14:xfrm>
                <a:off x="7297734" y="2249013"/>
                <a:ext cx="75600" cy="185040"/>
              </p14:xfrm>
            </p:contentPart>
          </mc:Choice>
          <mc:Fallback xmlns="">
            <p:pic>
              <p:nvPicPr>
                <p:cNvPr id="93" name="Рукописный ввод 92">
                  <a:extLst>
                    <a:ext uri="{FF2B5EF4-FFF2-40B4-BE49-F238E27FC236}">
                      <a16:creationId xmlns:a16="http://schemas.microsoft.com/office/drawing/2014/main" id="{0287EEF6-7ED7-40DE-850D-8F7D3B4E2F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88734" y="2240013"/>
                  <a:ext cx="9324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E2D1D3D-E2B1-4534-818F-A2172D7CC775}"/>
              </a:ext>
            </a:extLst>
          </p:cNvPr>
          <p:cNvGrpSpPr/>
          <p:nvPr/>
        </p:nvGrpSpPr>
        <p:grpSpPr>
          <a:xfrm>
            <a:off x="7533174" y="2205093"/>
            <a:ext cx="1150200" cy="248040"/>
            <a:chOff x="7533174" y="2205093"/>
            <a:chExt cx="115020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4" name="Рукописный ввод 93">
                  <a:extLst>
                    <a:ext uri="{FF2B5EF4-FFF2-40B4-BE49-F238E27FC236}">
                      <a16:creationId xmlns:a16="http://schemas.microsoft.com/office/drawing/2014/main" id="{8EB29928-AE6F-48E1-BCDC-A5BD2E8BF282}"/>
                    </a:ext>
                  </a:extLst>
                </p14:cNvPr>
                <p14:cNvContentPartPr/>
                <p14:nvPr/>
              </p14:nvContentPartPr>
              <p14:xfrm>
                <a:off x="7533174" y="2350533"/>
                <a:ext cx="720" cy="3960"/>
              </p14:xfrm>
            </p:contentPart>
          </mc:Choice>
          <mc:Fallback xmlns="">
            <p:pic>
              <p:nvPicPr>
                <p:cNvPr id="94" name="Рукописный ввод 93">
                  <a:extLst>
                    <a:ext uri="{FF2B5EF4-FFF2-40B4-BE49-F238E27FC236}">
                      <a16:creationId xmlns:a16="http://schemas.microsoft.com/office/drawing/2014/main" id="{8EB29928-AE6F-48E1-BCDC-A5BD2E8BF28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24174" y="2341893"/>
                  <a:ext cx="18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5" name="Рукописный ввод 94">
                  <a:extLst>
                    <a:ext uri="{FF2B5EF4-FFF2-40B4-BE49-F238E27FC236}">
                      <a16:creationId xmlns:a16="http://schemas.microsoft.com/office/drawing/2014/main" id="{148A0AC8-BD0F-42A6-802C-60A08E485BCE}"/>
                    </a:ext>
                  </a:extLst>
                </p14:cNvPr>
                <p14:cNvContentPartPr/>
                <p14:nvPr/>
              </p14:nvContentPartPr>
              <p14:xfrm>
                <a:off x="7667094" y="2300493"/>
                <a:ext cx="18720" cy="124920"/>
              </p14:xfrm>
            </p:contentPart>
          </mc:Choice>
          <mc:Fallback xmlns="">
            <p:pic>
              <p:nvPicPr>
                <p:cNvPr id="95" name="Рукописный ввод 94">
                  <a:extLst>
                    <a:ext uri="{FF2B5EF4-FFF2-40B4-BE49-F238E27FC236}">
                      <a16:creationId xmlns:a16="http://schemas.microsoft.com/office/drawing/2014/main" id="{148A0AC8-BD0F-42A6-802C-60A08E485BC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58094" y="2291493"/>
                  <a:ext cx="36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6" name="Рукописный ввод 95">
                  <a:extLst>
                    <a:ext uri="{FF2B5EF4-FFF2-40B4-BE49-F238E27FC236}">
                      <a16:creationId xmlns:a16="http://schemas.microsoft.com/office/drawing/2014/main" id="{BF01BA6F-F12A-4978-A7CB-04459A367AA2}"/>
                    </a:ext>
                  </a:extLst>
                </p14:cNvPr>
                <p14:cNvContentPartPr/>
                <p14:nvPr/>
              </p14:nvContentPartPr>
              <p14:xfrm>
                <a:off x="7763214" y="2328573"/>
                <a:ext cx="100440" cy="110880"/>
              </p14:xfrm>
            </p:contentPart>
          </mc:Choice>
          <mc:Fallback xmlns="">
            <p:pic>
              <p:nvPicPr>
                <p:cNvPr id="96" name="Рукописный ввод 95">
                  <a:extLst>
                    <a:ext uri="{FF2B5EF4-FFF2-40B4-BE49-F238E27FC236}">
                      <a16:creationId xmlns:a16="http://schemas.microsoft.com/office/drawing/2014/main" id="{BF01BA6F-F12A-4978-A7CB-04459A367AA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54574" y="2319933"/>
                  <a:ext cx="118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7" name="Рукописный ввод 96">
                  <a:extLst>
                    <a:ext uri="{FF2B5EF4-FFF2-40B4-BE49-F238E27FC236}">
                      <a16:creationId xmlns:a16="http://schemas.microsoft.com/office/drawing/2014/main" id="{A8F07E3E-B122-4073-907B-CD2CED0F8E44}"/>
                    </a:ext>
                  </a:extLst>
                </p14:cNvPr>
                <p14:cNvContentPartPr/>
                <p14:nvPr/>
              </p14:nvContentPartPr>
              <p14:xfrm>
                <a:off x="7919814" y="2205093"/>
                <a:ext cx="57960" cy="123480"/>
              </p14:xfrm>
            </p:contentPart>
          </mc:Choice>
          <mc:Fallback xmlns="">
            <p:pic>
              <p:nvPicPr>
                <p:cNvPr id="97" name="Рукописный ввод 96">
                  <a:extLst>
                    <a:ext uri="{FF2B5EF4-FFF2-40B4-BE49-F238E27FC236}">
                      <a16:creationId xmlns:a16="http://schemas.microsoft.com/office/drawing/2014/main" id="{A8F07E3E-B122-4073-907B-CD2CED0F8E4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10814" y="2196093"/>
                  <a:ext cx="75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8" name="Рукописный ввод 97">
                  <a:extLst>
                    <a:ext uri="{FF2B5EF4-FFF2-40B4-BE49-F238E27FC236}">
                      <a16:creationId xmlns:a16="http://schemas.microsoft.com/office/drawing/2014/main" id="{9321D92D-9CC1-43D9-8D36-B05FF63DD52F}"/>
                    </a:ext>
                  </a:extLst>
                </p14:cNvPr>
                <p14:cNvContentPartPr/>
                <p14:nvPr/>
              </p14:nvContentPartPr>
              <p14:xfrm>
                <a:off x="8094774" y="2353413"/>
                <a:ext cx="149400" cy="92520"/>
              </p14:xfrm>
            </p:contentPart>
          </mc:Choice>
          <mc:Fallback xmlns="">
            <p:pic>
              <p:nvPicPr>
                <p:cNvPr id="98" name="Рукописный ввод 97">
                  <a:extLst>
                    <a:ext uri="{FF2B5EF4-FFF2-40B4-BE49-F238E27FC236}">
                      <a16:creationId xmlns:a16="http://schemas.microsoft.com/office/drawing/2014/main" id="{9321D92D-9CC1-43D9-8D36-B05FF63DD52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85774" y="2344413"/>
                  <a:ext cx="167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9" name="Рукописный ввод 98">
                  <a:extLst>
                    <a:ext uri="{FF2B5EF4-FFF2-40B4-BE49-F238E27FC236}">
                      <a16:creationId xmlns:a16="http://schemas.microsoft.com/office/drawing/2014/main" id="{F5C4B013-4312-429D-AFEB-74337200B401}"/>
                    </a:ext>
                  </a:extLst>
                </p14:cNvPr>
                <p14:cNvContentPartPr/>
                <p14:nvPr/>
              </p14:nvContentPartPr>
              <p14:xfrm>
                <a:off x="8382774" y="2249373"/>
                <a:ext cx="11520" cy="183600"/>
              </p14:xfrm>
            </p:contentPart>
          </mc:Choice>
          <mc:Fallback xmlns=""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F5C4B013-4312-429D-AFEB-74337200B40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374134" y="2240733"/>
                  <a:ext cx="29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0" name="Рукописный ввод 99">
                  <a:extLst>
                    <a:ext uri="{FF2B5EF4-FFF2-40B4-BE49-F238E27FC236}">
                      <a16:creationId xmlns:a16="http://schemas.microsoft.com/office/drawing/2014/main" id="{209E7AD0-6D61-4BA3-B282-5BB980A2A6A2}"/>
                    </a:ext>
                  </a:extLst>
                </p14:cNvPr>
                <p14:cNvContentPartPr/>
                <p14:nvPr/>
              </p14:nvContentPartPr>
              <p14:xfrm>
                <a:off x="8369454" y="2220213"/>
                <a:ext cx="119160" cy="22500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209E7AD0-6D61-4BA3-B282-5BB980A2A6A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60814" y="2211573"/>
                  <a:ext cx="136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1" name="Рукописный ввод 100">
                  <a:extLst>
                    <a:ext uri="{FF2B5EF4-FFF2-40B4-BE49-F238E27FC236}">
                      <a16:creationId xmlns:a16="http://schemas.microsoft.com/office/drawing/2014/main" id="{1B2F3978-6DB1-4200-BAAE-D0D52D0B02AF}"/>
                    </a:ext>
                  </a:extLst>
                </p14:cNvPr>
                <p14:cNvContentPartPr/>
                <p14:nvPr/>
              </p14:nvContentPartPr>
              <p14:xfrm>
                <a:off x="8564934" y="2312373"/>
                <a:ext cx="79920" cy="111600"/>
              </p14:xfrm>
            </p:contentPart>
          </mc:Choice>
          <mc:Fallback xmlns="">
            <p:pic>
              <p:nvPicPr>
                <p:cNvPr id="101" name="Рукописный ввод 100">
                  <a:extLst>
                    <a:ext uri="{FF2B5EF4-FFF2-40B4-BE49-F238E27FC236}">
                      <a16:creationId xmlns:a16="http://schemas.microsoft.com/office/drawing/2014/main" id="{1B2F3978-6DB1-4200-BAAE-D0D52D0B02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556294" y="2303373"/>
                  <a:ext cx="97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2" name="Рукописный ввод 101">
                  <a:extLst>
                    <a:ext uri="{FF2B5EF4-FFF2-40B4-BE49-F238E27FC236}">
                      <a16:creationId xmlns:a16="http://schemas.microsoft.com/office/drawing/2014/main" id="{5220F7C9-923D-4D88-A9A7-6C6E340E9202}"/>
                    </a:ext>
                  </a:extLst>
                </p14:cNvPr>
                <p14:cNvContentPartPr/>
                <p14:nvPr/>
              </p14:nvContentPartPr>
              <p14:xfrm>
                <a:off x="8626494" y="2370693"/>
                <a:ext cx="56880" cy="82440"/>
              </p14:xfrm>
            </p:contentPart>
          </mc:Choice>
          <mc:Fallback xmlns="">
            <p:pic>
              <p:nvPicPr>
                <p:cNvPr id="102" name="Рукописный ввод 101">
                  <a:extLst>
                    <a:ext uri="{FF2B5EF4-FFF2-40B4-BE49-F238E27FC236}">
                      <a16:creationId xmlns:a16="http://schemas.microsoft.com/office/drawing/2014/main" id="{5220F7C9-923D-4D88-A9A7-6C6E340E920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617854" y="2362053"/>
                  <a:ext cx="7452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5271E176-1964-42AE-ACAD-66F853BE9625}"/>
              </a:ext>
            </a:extLst>
          </p:cNvPr>
          <p:cNvGrpSpPr/>
          <p:nvPr/>
        </p:nvGrpSpPr>
        <p:grpSpPr>
          <a:xfrm>
            <a:off x="5997414" y="2210493"/>
            <a:ext cx="367200" cy="328320"/>
            <a:chOff x="5997414" y="2210493"/>
            <a:chExt cx="36720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1" name="Рукописный ввод 80">
                  <a:extLst>
                    <a:ext uri="{FF2B5EF4-FFF2-40B4-BE49-F238E27FC236}">
                      <a16:creationId xmlns:a16="http://schemas.microsoft.com/office/drawing/2014/main" id="{EFB0819E-7188-43D6-86C2-98C47613F12B}"/>
                    </a:ext>
                  </a:extLst>
                </p14:cNvPr>
                <p14:cNvContentPartPr/>
                <p14:nvPr/>
              </p14:nvContentPartPr>
              <p14:xfrm>
                <a:off x="6116574" y="2255853"/>
                <a:ext cx="62640" cy="226080"/>
              </p14:xfrm>
            </p:contentPart>
          </mc:Choice>
          <mc:Fallback xmlns=""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EFB0819E-7188-43D6-86C2-98C47613F12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07934" y="2246853"/>
                  <a:ext cx="80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2" name="Рукописный ввод 81">
                  <a:extLst>
                    <a:ext uri="{FF2B5EF4-FFF2-40B4-BE49-F238E27FC236}">
                      <a16:creationId xmlns:a16="http://schemas.microsoft.com/office/drawing/2014/main" id="{9EB7A5D7-693E-4AC8-AF16-3BBAD7379653}"/>
                    </a:ext>
                  </a:extLst>
                </p14:cNvPr>
                <p14:cNvContentPartPr/>
                <p14:nvPr/>
              </p14:nvContentPartPr>
              <p14:xfrm>
                <a:off x="6098934" y="2396613"/>
                <a:ext cx="46440" cy="1656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9EB7A5D7-693E-4AC8-AF16-3BBAD737965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89934" y="2387613"/>
                  <a:ext cx="64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3" name="Рукописный ввод 82">
                  <a:extLst>
                    <a:ext uri="{FF2B5EF4-FFF2-40B4-BE49-F238E27FC236}">
                      <a16:creationId xmlns:a16="http://schemas.microsoft.com/office/drawing/2014/main" id="{A7BDF511-3EDA-4022-87A5-0F03D7900637}"/>
                    </a:ext>
                  </a:extLst>
                </p14:cNvPr>
                <p14:cNvContentPartPr/>
                <p14:nvPr/>
              </p14:nvContentPartPr>
              <p14:xfrm>
                <a:off x="6233934" y="2422533"/>
                <a:ext cx="59040" cy="50400"/>
              </p14:xfrm>
            </p:contentPart>
          </mc:Choice>
          <mc:Fallback xmlns="">
            <p:pic>
              <p:nvPicPr>
                <p:cNvPr id="83" name="Рукописный ввод 82">
                  <a:extLst>
                    <a:ext uri="{FF2B5EF4-FFF2-40B4-BE49-F238E27FC236}">
                      <a16:creationId xmlns:a16="http://schemas.microsoft.com/office/drawing/2014/main" id="{A7BDF511-3EDA-4022-87A5-0F03D79006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25294" y="2413893"/>
                  <a:ext cx="76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061C51C8-870C-4640-9DB0-3AD15A9A6255}"/>
                    </a:ext>
                  </a:extLst>
                </p14:cNvPr>
                <p14:cNvContentPartPr/>
                <p14:nvPr/>
              </p14:nvContentPartPr>
              <p14:xfrm>
                <a:off x="6309894" y="2210493"/>
                <a:ext cx="54720" cy="27756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061C51C8-870C-4640-9DB0-3AD15A9A625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00894" y="2201853"/>
                  <a:ext cx="72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5" name="Рукописный ввод 104">
                  <a:extLst>
                    <a:ext uri="{FF2B5EF4-FFF2-40B4-BE49-F238E27FC236}">
                      <a16:creationId xmlns:a16="http://schemas.microsoft.com/office/drawing/2014/main" id="{FC07F092-8BA3-4B28-A0ED-159FFBE3C7C4}"/>
                    </a:ext>
                  </a:extLst>
                </p14:cNvPr>
                <p14:cNvContentPartPr/>
                <p14:nvPr/>
              </p14:nvContentPartPr>
              <p14:xfrm>
                <a:off x="5997414" y="2218053"/>
                <a:ext cx="65160" cy="320760"/>
              </p14:xfrm>
            </p:contentPart>
          </mc:Choice>
          <mc:Fallback xmlns="">
            <p:pic>
              <p:nvPicPr>
                <p:cNvPr id="105" name="Рукописный ввод 104">
                  <a:extLst>
                    <a:ext uri="{FF2B5EF4-FFF2-40B4-BE49-F238E27FC236}">
                      <a16:creationId xmlns:a16="http://schemas.microsoft.com/office/drawing/2014/main" id="{FC07F092-8BA3-4B28-A0ED-159FFBE3C7C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88774" y="2209413"/>
                  <a:ext cx="8280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24C44974-5BF4-4A90-8650-153ADCF2807A}"/>
              </a:ext>
            </a:extLst>
          </p:cNvPr>
          <p:cNvGrpSpPr/>
          <p:nvPr/>
        </p:nvGrpSpPr>
        <p:grpSpPr>
          <a:xfrm>
            <a:off x="5495214" y="2247213"/>
            <a:ext cx="342000" cy="320400"/>
            <a:chOff x="5495214" y="2247213"/>
            <a:chExt cx="34200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55C1CD26-2162-40D0-AA03-BF744260615A}"/>
                    </a:ext>
                  </a:extLst>
                </p14:cNvPr>
                <p14:cNvContentPartPr/>
                <p14:nvPr/>
              </p14:nvContentPartPr>
              <p14:xfrm>
                <a:off x="5495214" y="2247213"/>
                <a:ext cx="83520" cy="23400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55C1CD26-2162-40D0-AA03-BF744260615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86214" y="2238213"/>
                  <a:ext cx="1011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Рукописный ввод 73">
                  <a:extLst>
                    <a:ext uri="{FF2B5EF4-FFF2-40B4-BE49-F238E27FC236}">
                      <a16:creationId xmlns:a16="http://schemas.microsoft.com/office/drawing/2014/main" id="{C8E7EB59-6AF2-42D8-A6C9-53C10B96DE11}"/>
                    </a:ext>
                  </a:extLst>
                </p14:cNvPr>
                <p14:cNvContentPartPr/>
                <p14:nvPr/>
              </p14:nvContentPartPr>
              <p14:xfrm>
                <a:off x="5655054" y="2401293"/>
                <a:ext cx="20520" cy="102960"/>
              </p14:xfrm>
            </p:contentPart>
          </mc:Choice>
          <mc:Fallback xmlns="">
            <p:pic>
              <p:nvPicPr>
                <p:cNvPr id="74" name="Рукописный ввод 73">
                  <a:extLst>
                    <a:ext uri="{FF2B5EF4-FFF2-40B4-BE49-F238E27FC236}">
                      <a16:creationId xmlns:a16="http://schemas.microsoft.com/office/drawing/2014/main" id="{C8E7EB59-6AF2-42D8-A6C9-53C10B96DE1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46054" y="2392653"/>
                  <a:ext cx="38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Рукописный ввод 74">
                  <a:extLst>
                    <a:ext uri="{FF2B5EF4-FFF2-40B4-BE49-F238E27FC236}">
                      <a16:creationId xmlns:a16="http://schemas.microsoft.com/office/drawing/2014/main" id="{DE816F9B-CDEC-4CFE-9CD3-256C88F95BB0}"/>
                    </a:ext>
                  </a:extLst>
                </p14:cNvPr>
                <p14:cNvContentPartPr/>
                <p14:nvPr/>
              </p14:nvContentPartPr>
              <p14:xfrm>
                <a:off x="5657214" y="2457093"/>
                <a:ext cx="29520" cy="6480"/>
              </p14:xfrm>
            </p:contentPart>
          </mc:Choice>
          <mc:Fallback xmlns=""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DE816F9B-CDEC-4CFE-9CD3-256C88F95BB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48574" y="2448453"/>
                  <a:ext cx="47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Рукописный ввод 75">
                  <a:extLst>
                    <a:ext uri="{FF2B5EF4-FFF2-40B4-BE49-F238E27FC236}">
                      <a16:creationId xmlns:a16="http://schemas.microsoft.com/office/drawing/2014/main" id="{C5FFB125-1E35-4446-8223-374193798E9C}"/>
                    </a:ext>
                  </a:extLst>
                </p14:cNvPr>
                <p14:cNvContentPartPr/>
                <p14:nvPr/>
              </p14:nvContentPartPr>
              <p14:xfrm>
                <a:off x="5731734" y="2413173"/>
                <a:ext cx="4680" cy="7272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C5FFB125-1E35-4446-8223-374193798E9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22734" y="2404533"/>
                  <a:ext cx="22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Рукописный ввод 76">
                  <a:extLst>
                    <a:ext uri="{FF2B5EF4-FFF2-40B4-BE49-F238E27FC236}">
                      <a16:creationId xmlns:a16="http://schemas.microsoft.com/office/drawing/2014/main" id="{F61C7550-4EC0-4317-82B7-67033C71D56D}"/>
                    </a:ext>
                  </a:extLst>
                </p14:cNvPr>
                <p14:cNvContentPartPr/>
                <p14:nvPr/>
              </p14:nvContentPartPr>
              <p14:xfrm>
                <a:off x="5660814" y="2445213"/>
                <a:ext cx="70200" cy="1980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F61C7550-4EC0-4317-82B7-67033C71D56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652174" y="2436573"/>
                  <a:ext cx="87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Рукописный ввод 77">
                  <a:extLst>
                    <a:ext uri="{FF2B5EF4-FFF2-40B4-BE49-F238E27FC236}">
                      <a16:creationId xmlns:a16="http://schemas.microsoft.com/office/drawing/2014/main" id="{A47AF2B4-CF62-4364-AE54-5CDEC0B60978}"/>
                    </a:ext>
                  </a:extLst>
                </p14:cNvPr>
                <p14:cNvContentPartPr/>
                <p14:nvPr/>
              </p14:nvContentPartPr>
              <p14:xfrm>
                <a:off x="5791134" y="2464293"/>
                <a:ext cx="46080" cy="5292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A47AF2B4-CF62-4364-AE54-5CDEC0B6097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82134" y="2455293"/>
                  <a:ext cx="63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Рукописный ввод 106">
                  <a:extLst>
                    <a:ext uri="{FF2B5EF4-FFF2-40B4-BE49-F238E27FC236}">
                      <a16:creationId xmlns:a16="http://schemas.microsoft.com/office/drawing/2014/main" id="{205A3DD2-0DB8-40B9-8810-B84D8B8651A2}"/>
                    </a:ext>
                  </a:extLst>
                </p14:cNvPr>
                <p14:cNvContentPartPr/>
                <p14:nvPr/>
              </p14:nvContentPartPr>
              <p14:xfrm>
                <a:off x="5748654" y="2543493"/>
                <a:ext cx="26640" cy="24120"/>
              </p14:xfrm>
            </p:contentPart>
          </mc:Choice>
          <mc:Fallback xmlns="">
            <p:pic>
              <p:nvPicPr>
                <p:cNvPr id="107" name="Рукописный ввод 106">
                  <a:extLst>
                    <a:ext uri="{FF2B5EF4-FFF2-40B4-BE49-F238E27FC236}">
                      <a16:creationId xmlns:a16="http://schemas.microsoft.com/office/drawing/2014/main" id="{205A3DD2-0DB8-40B9-8810-B84D8B8651A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740014" y="2534853"/>
                  <a:ext cx="442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2A4F0B2-58C1-43DE-B2A0-54270D5CC16B}"/>
              </a:ext>
            </a:extLst>
          </p:cNvPr>
          <p:cNvGrpSpPr/>
          <p:nvPr/>
        </p:nvGrpSpPr>
        <p:grpSpPr>
          <a:xfrm>
            <a:off x="5426094" y="2666613"/>
            <a:ext cx="1065600" cy="348480"/>
            <a:chOff x="5426094" y="2666613"/>
            <a:chExt cx="106560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9" name="Рукописный ввод 108">
                  <a:extLst>
                    <a:ext uri="{FF2B5EF4-FFF2-40B4-BE49-F238E27FC236}">
                      <a16:creationId xmlns:a16="http://schemas.microsoft.com/office/drawing/2014/main" id="{E02B4815-C81B-447E-9425-2EFDCD55635E}"/>
                    </a:ext>
                  </a:extLst>
                </p14:cNvPr>
                <p14:cNvContentPartPr/>
                <p14:nvPr/>
              </p14:nvContentPartPr>
              <p14:xfrm>
                <a:off x="5426094" y="2666613"/>
                <a:ext cx="93240" cy="273240"/>
              </p14:xfrm>
            </p:contentPart>
          </mc:Choice>
          <mc:Fallback xmlns="">
            <p:pic>
              <p:nvPicPr>
                <p:cNvPr id="109" name="Рукописный ввод 108">
                  <a:extLst>
                    <a:ext uri="{FF2B5EF4-FFF2-40B4-BE49-F238E27FC236}">
                      <a16:creationId xmlns:a16="http://schemas.microsoft.com/office/drawing/2014/main" id="{E02B4815-C81B-447E-9425-2EFDCD55635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17094" y="2657973"/>
                  <a:ext cx="110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0" name="Рукописный ввод 109">
                  <a:extLst>
                    <a:ext uri="{FF2B5EF4-FFF2-40B4-BE49-F238E27FC236}">
                      <a16:creationId xmlns:a16="http://schemas.microsoft.com/office/drawing/2014/main" id="{50C9F875-0203-4812-ADC6-E310A15D5F2D}"/>
                    </a:ext>
                  </a:extLst>
                </p14:cNvPr>
                <p14:cNvContentPartPr/>
                <p14:nvPr/>
              </p14:nvContentPartPr>
              <p14:xfrm>
                <a:off x="5576934" y="2853813"/>
                <a:ext cx="81360" cy="88200"/>
              </p14:xfrm>
            </p:contentPart>
          </mc:Choice>
          <mc:Fallback xmlns="">
            <p:pic>
              <p:nvPicPr>
                <p:cNvPr id="110" name="Рукописный ввод 109">
                  <a:extLst>
                    <a:ext uri="{FF2B5EF4-FFF2-40B4-BE49-F238E27FC236}">
                      <a16:creationId xmlns:a16="http://schemas.microsoft.com/office/drawing/2014/main" id="{50C9F875-0203-4812-ADC6-E310A15D5F2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568294" y="2844813"/>
                  <a:ext cx="99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1" name="Рукописный ввод 110">
                  <a:extLst>
                    <a:ext uri="{FF2B5EF4-FFF2-40B4-BE49-F238E27FC236}">
                      <a16:creationId xmlns:a16="http://schemas.microsoft.com/office/drawing/2014/main" id="{C1799DE7-9942-4C8A-A3C3-7FA274706770}"/>
                    </a:ext>
                  </a:extLst>
                </p14:cNvPr>
                <p14:cNvContentPartPr/>
                <p14:nvPr/>
              </p14:nvContentPartPr>
              <p14:xfrm>
                <a:off x="5702574" y="2940933"/>
                <a:ext cx="14400" cy="44280"/>
              </p14:xfrm>
            </p:contentPart>
          </mc:Choice>
          <mc:Fallback xmlns="">
            <p:pic>
              <p:nvPicPr>
                <p:cNvPr id="111" name="Рукописный ввод 110">
                  <a:extLst>
                    <a:ext uri="{FF2B5EF4-FFF2-40B4-BE49-F238E27FC236}">
                      <a16:creationId xmlns:a16="http://schemas.microsoft.com/office/drawing/2014/main" id="{C1799DE7-9942-4C8A-A3C3-7FA27470677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93934" y="2931933"/>
                  <a:ext cx="32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2" name="Рукописный ввод 111">
                  <a:extLst>
                    <a:ext uri="{FF2B5EF4-FFF2-40B4-BE49-F238E27FC236}">
                      <a16:creationId xmlns:a16="http://schemas.microsoft.com/office/drawing/2014/main" id="{EE8C9F1C-618F-4613-9929-5AF073D118BD}"/>
                    </a:ext>
                  </a:extLst>
                </p14:cNvPr>
                <p14:cNvContentPartPr/>
                <p14:nvPr/>
              </p14:nvContentPartPr>
              <p14:xfrm>
                <a:off x="5783574" y="2886933"/>
                <a:ext cx="73440" cy="72000"/>
              </p14:xfrm>
            </p:contentPart>
          </mc:Choice>
          <mc:Fallback xmlns="">
            <p:pic>
              <p:nvPicPr>
                <p:cNvPr id="112" name="Рукописный ввод 111">
                  <a:extLst>
                    <a:ext uri="{FF2B5EF4-FFF2-40B4-BE49-F238E27FC236}">
                      <a16:creationId xmlns:a16="http://schemas.microsoft.com/office/drawing/2014/main" id="{EE8C9F1C-618F-4613-9929-5AF073D118B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74574" y="2877933"/>
                  <a:ext cx="91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3" name="Рукописный ввод 112">
                  <a:extLst>
                    <a:ext uri="{FF2B5EF4-FFF2-40B4-BE49-F238E27FC236}">
                      <a16:creationId xmlns:a16="http://schemas.microsoft.com/office/drawing/2014/main" id="{411F9721-7B19-42B2-9766-3C53AA0FDF50}"/>
                    </a:ext>
                  </a:extLst>
                </p14:cNvPr>
                <p14:cNvContentPartPr/>
                <p14:nvPr/>
              </p14:nvContentPartPr>
              <p14:xfrm>
                <a:off x="5975454" y="2726733"/>
                <a:ext cx="51840" cy="258120"/>
              </p14:xfrm>
            </p:contentPart>
          </mc:Choice>
          <mc:Fallback xmlns="">
            <p:pic>
              <p:nvPicPr>
                <p:cNvPr id="113" name="Рукописный ввод 112">
                  <a:extLst>
                    <a:ext uri="{FF2B5EF4-FFF2-40B4-BE49-F238E27FC236}">
                      <a16:creationId xmlns:a16="http://schemas.microsoft.com/office/drawing/2014/main" id="{411F9721-7B19-42B2-9766-3C53AA0FDF5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66454" y="2718093"/>
                  <a:ext cx="69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4" name="Рукописный ввод 113">
                  <a:extLst>
                    <a:ext uri="{FF2B5EF4-FFF2-40B4-BE49-F238E27FC236}">
                      <a16:creationId xmlns:a16="http://schemas.microsoft.com/office/drawing/2014/main" id="{90B032E9-BE9A-4DA3-9DEE-12C63895967A}"/>
                    </a:ext>
                  </a:extLst>
                </p14:cNvPr>
                <p14:cNvContentPartPr/>
                <p14:nvPr/>
              </p14:nvContentPartPr>
              <p14:xfrm>
                <a:off x="6121974" y="2736453"/>
                <a:ext cx="75600" cy="204120"/>
              </p14:xfrm>
            </p:contentPart>
          </mc:Choice>
          <mc:Fallback xmlns="">
            <p:pic>
              <p:nvPicPr>
                <p:cNvPr id="114" name="Рукописный ввод 113">
                  <a:extLst>
                    <a:ext uri="{FF2B5EF4-FFF2-40B4-BE49-F238E27FC236}">
                      <a16:creationId xmlns:a16="http://schemas.microsoft.com/office/drawing/2014/main" id="{90B032E9-BE9A-4DA3-9DEE-12C63895967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12974" y="2727813"/>
                  <a:ext cx="93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5" name="Рукописный ввод 114">
                  <a:extLst>
                    <a:ext uri="{FF2B5EF4-FFF2-40B4-BE49-F238E27FC236}">
                      <a16:creationId xmlns:a16="http://schemas.microsoft.com/office/drawing/2014/main" id="{70EB8B5F-5FCD-4E11-983F-ABE90E596700}"/>
                    </a:ext>
                  </a:extLst>
                </p14:cNvPr>
                <p14:cNvContentPartPr/>
                <p14:nvPr/>
              </p14:nvContentPartPr>
              <p14:xfrm>
                <a:off x="6090654" y="2830773"/>
                <a:ext cx="115560" cy="27000"/>
              </p14:xfrm>
            </p:contentPart>
          </mc:Choice>
          <mc:Fallback xmlns="">
            <p:pic>
              <p:nvPicPr>
                <p:cNvPr id="115" name="Рукописный ввод 114">
                  <a:extLst>
                    <a:ext uri="{FF2B5EF4-FFF2-40B4-BE49-F238E27FC236}">
                      <a16:creationId xmlns:a16="http://schemas.microsoft.com/office/drawing/2014/main" id="{70EB8B5F-5FCD-4E11-983F-ABE90E59670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81654" y="2821773"/>
                  <a:ext cx="133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6" name="Рукописный ввод 115">
                  <a:extLst>
                    <a:ext uri="{FF2B5EF4-FFF2-40B4-BE49-F238E27FC236}">
                      <a16:creationId xmlns:a16="http://schemas.microsoft.com/office/drawing/2014/main" id="{BD94DF95-BD5D-4664-9A73-77077F6985E6}"/>
                    </a:ext>
                  </a:extLst>
                </p14:cNvPr>
                <p14:cNvContentPartPr/>
                <p14:nvPr/>
              </p14:nvContentPartPr>
              <p14:xfrm>
                <a:off x="6239334" y="2854533"/>
                <a:ext cx="23400" cy="160560"/>
              </p14:xfrm>
            </p:contentPart>
          </mc:Choice>
          <mc:Fallback xmlns="">
            <p:pic>
              <p:nvPicPr>
                <p:cNvPr id="116" name="Рукописный ввод 115">
                  <a:extLst>
                    <a:ext uri="{FF2B5EF4-FFF2-40B4-BE49-F238E27FC236}">
                      <a16:creationId xmlns:a16="http://schemas.microsoft.com/office/drawing/2014/main" id="{BD94DF95-BD5D-4664-9A73-77077F6985E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230334" y="2845533"/>
                  <a:ext cx="41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7" name="Рукописный ввод 116">
                  <a:extLst>
                    <a:ext uri="{FF2B5EF4-FFF2-40B4-BE49-F238E27FC236}">
                      <a16:creationId xmlns:a16="http://schemas.microsoft.com/office/drawing/2014/main" id="{B011B93F-C6C3-44F5-9975-B43DA076BACA}"/>
                    </a:ext>
                  </a:extLst>
                </p14:cNvPr>
                <p14:cNvContentPartPr/>
                <p14:nvPr/>
              </p14:nvContentPartPr>
              <p14:xfrm>
                <a:off x="6255174" y="2841213"/>
                <a:ext cx="52560" cy="81000"/>
              </p14:xfrm>
            </p:contentPart>
          </mc:Choice>
          <mc:Fallback xmlns="">
            <p:pic>
              <p:nvPicPr>
                <p:cNvPr id="117" name="Рукописный ввод 116">
                  <a:extLst>
                    <a:ext uri="{FF2B5EF4-FFF2-40B4-BE49-F238E27FC236}">
                      <a16:creationId xmlns:a16="http://schemas.microsoft.com/office/drawing/2014/main" id="{B011B93F-C6C3-44F5-9975-B43DA076BAC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46174" y="2832213"/>
                  <a:ext cx="70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8" name="Рукописный ввод 117">
                  <a:extLst>
                    <a:ext uri="{FF2B5EF4-FFF2-40B4-BE49-F238E27FC236}">
                      <a16:creationId xmlns:a16="http://schemas.microsoft.com/office/drawing/2014/main" id="{23316971-C785-485B-A971-46D92E238B39}"/>
                    </a:ext>
                  </a:extLst>
                </p14:cNvPr>
                <p14:cNvContentPartPr/>
                <p14:nvPr/>
              </p14:nvContentPartPr>
              <p14:xfrm>
                <a:off x="6336534" y="2831133"/>
                <a:ext cx="87480" cy="130680"/>
              </p14:xfrm>
            </p:contentPart>
          </mc:Choice>
          <mc:Fallback xmlns="">
            <p:pic>
              <p:nvPicPr>
                <p:cNvPr id="118" name="Рукописный ввод 117">
                  <a:extLst>
                    <a:ext uri="{FF2B5EF4-FFF2-40B4-BE49-F238E27FC236}">
                      <a16:creationId xmlns:a16="http://schemas.microsoft.com/office/drawing/2014/main" id="{23316971-C785-485B-A971-46D92E238B3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327894" y="2822493"/>
                  <a:ext cx="105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9" name="Рукописный ввод 118">
                  <a:extLst>
                    <a:ext uri="{FF2B5EF4-FFF2-40B4-BE49-F238E27FC236}">
                      <a16:creationId xmlns:a16="http://schemas.microsoft.com/office/drawing/2014/main" id="{6DD7ECE5-23E1-40CF-B0CD-D3E10B92B823}"/>
                    </a:ext>
                  </a:extLst>
                </p14:cNvPr>
                <p14:cNvContentPartPr/>
                <p14:nvPr/>
              </p14:nvContentPartPr>
              <p14:xfrm>
                <a:off x="6445974" y="2735373"/>
                <a:ext cx="45720" cy="209880"/>
              </p14:xfrm>
            </p:contentPart>
          </mc:Choice>
          <mc:Fallback xmlns="">
            <p:pic>
              <p:nvPicPr>
                <p:cNvPr id="119" name="Рукописный ввод 118">
                  <a:extLst>
                    <a:ext uri="{FF2B5EF4-FFF2-40B4-BE49-F238E27FC236}">
                      <a16:creationId xmlns:a16="http://schemas.microsoft.com/office/drawing/2014/main" id="{6DD7ECE5-23E1-40CF-B0CD-D3E10B92B82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436974" y="2726373"/>
                  <a:ext cx="6336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11AA776A-E033-4E82-A920-FD120DC9B820}"/>
              </a:ext>
            </a:extLst>
          </p:cNvPr>
          <p:cNvGrpSpPr/>
          <p:nvPr/>
        </p:nvGrpSpPr>
        <p:grpSpPr>
          <a:xfrm>
            <a:off x="6631014" y="2792973"/>
            <a:ext cx="198000" cy="129960"/>
            <a:chOff x="6631014" y="2792973"/>
            <a:chExt cx="19800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0" name="Рукописный ввод 119">
                  <a:extLst>
                    <a:ext uri="{FF2B5EF4-FFF2-40B4-BE49-F238E27FC236}">
                      <a16:creationId xmlns:a16="http://schemas.microsoft.com/office/drawing/2014/main" id="{DCF882EC-777B-48DE-8088-B59D58603FA7}"/>
                    </a:ext>
                  </a:extLst>
                </p14:cNvPr>
                <p14:cNvContentPartPr/>
                <p14:nvPr/>
              </p14:nvContentPartPr>
              <p14:xfrm>
                <a:off x="6660894" y="2792973"/>
                <a:ext cx="159840" cy="28080"/>
              </p14:xfrm>
            </p:contentPart>
          </mc:Choice>
          <mc:Fallback xmlns="">
            <p:pic>
              <p:nvPicPr>
                <p:cNvPr id="120" name="Рукописный ввод 119">
                  <a:extLst>
                    <a:ext uri="{FF2B5EF4-FFF2-40B4-BE49-F238E27FC236}">
                      <a16:creationId xmlns:a16="http://schemas.microsoft.com/office/drawing/2014/main" id="{DCF882EC-777B-48DE-8088-B59D58603FA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52254" y="2784333"/>
                  <a:ext cx="177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1" name="Рукописный ввод 120">
                  <a:extLst>
                    <a:ext uri="{FF2B5EF4-FFF2-40B4-BE49-F238E27FC236}">
                      <a16:creationId xmlns:a16="http://schemas.microsoft.com/office/drawing/2014/main" id="{7F97A94B-AEBF-4270-B88F-98B9636D9641}"/>
                    </a:ext>
                  </a:extLst>
                </p14:cNvPr>
                <p14:cNvContentPartPr/>
                <p14:nvPr/>
              </p14:nvContentPartPr>
              <p14:xfrm>
                <a:off x="6631014" y="2898813"/>
                <a:ext cx="198000" cy="24120"/>
              </p14:xfrm>
            </p:contentPart>
          </mc:Choice>
          <mc:Fallback xmlns="">
            <p:pic>
              <p:nvPicPr>
                <p:cNvPr id="121" name="Рукописный ввод 120">
                  <a:extLst>
                    <a:ext uri="{FF2B5EF4-FFF2-40B4-BE49-F238E27FC236}">
                      <a16:creationId xmlns:a16="http://schemas.microsoft.com/office/drawing/2014/main" id="{7F97A94B-AEBF-4270-B88F-98B9636D964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22014" y="2890173"/>
                  <a:ext cx="2156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3AC7077B-FB10-4D62-86D7-80C788E49724}"/>
              </a:ext>
            </a:extLst>
          </p:cNvPr>
          <p:cNvGrpSpPr/>
          <p:nvPr/>
        </p:nvGrpSpPr>
        <p:grpSpPr>
          <a:xfrm>
            <a:off x="7035294" y="2630613"/>
            <a:ext cx="1202400" cy="460080"/>
            <a:chOff x="7035294" y="2630613"/>
            <a:chExt cx="120240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4" name="Рукописный ввод 123">
                  <a:extLst>
                    <a:ext uri="{FF2B5EF4-FFF2-40B4-BE49-F238E27FC236}">
                      <a16:creationId xmlns:a16="http://schemas.microsoft.com/office/drawing/2014/main" id="{E9DFA561-AE82-4173-BFF7-D98F2F2A40FD}"/>
                    </a:ext>
                  </a:extLst>
                </p14:cNvPr>
                <p14:cNvContentPartPr/>
                <p14:nvPr/>
              </p14:nvContentPartPr>
              <p14:xfrm>
                <a:off x="7035294" y="2765253"/>
                <a:ext cx="66960" cy="203040"/>
              </p14:xfrm>
            </p:contentPart>
          </mc:Choice>
          <mc:Fallback xmlns="">
            <p:pic>
              <p:nvPicPr>
                <p:cNvPr id="124" name="Рукописный ввод 123">
                  <a:extLst>
                    <a:ext uri="{FF2B5EF4-FFF2-40B4-BE49-F238E27FC236}">
                      <a16:creationId xmlns:a16="http://schemas.microsoft.com/office/drawing/2014/main" id="{E9DFA561-AE82-4173-BFF7-D98F2F2A40F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026654" y="2756253"/>
                  <a:ext cx="84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5" name="Рукописный ввод 124">
                  <a:extLst>
                    <a:ext uri="{FF2B5EF4-FFF2-40B4-BE49-F238E27FC236}">
                      <a16:creationId xmlns:a16="http://schemas.microsoft.com/office/drawing/2014/main" id="{35C4AC05-BAA7-43AF-862E-AC29E8F77EAB}"/>
                    </a:ext>
                  </a:extLst>
                </p14:cNvPr>
                <p14:cNvContentPartPr/>
                <p14:nvPr/>
              </p14:nvContentPartPr>
              <p14:xfrm>
                <a:off x="7172814" y="2783973"/>
                <a:ext cx="132120" cy="191520"/>
              </p14:xfrm>
            </p:contentPart>
          </mc:Choice>
          <mc:Fallback xmlns="">
            <p:pic>
              <p:nvPicPr>
                <p:cNvPr id="125" name="Рукописный ввод 124">
                  <a:extLst>
                    <a:ext uri="{FF2B5EF4-FFF2-40B4-BE49-F238E27FC236}">
                      <a16:creationId xmlns:a16="http://schemas.microsoft.com/office/drawing/2014/main" id="{35C4AC05-BAA7-43AF-862E-AC29E8F77EA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63814" y="2774973"/>
                  <a:ext cx="149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6" name="Рукописный ввод 125">
                  <a:extLst>
                    <a:ext uri="{FF2B5EF4-FFF2-40B4-BE49-F238E27FC236}">
                      <a16:creationId xmlns:a16="http://schemas.microsoft.com/office/drawing/2014/main" id="{A15ECB09-D327-421C-ADAF-134ED6CCCBA5}"/>
                    </a:ext>
                  </a:extLst>
                </p14:cNvPr>
                <p14:cNvContentPartPr/>
                <p14:nvPr/>
              </p14:nvContentPartPr>
              <p14:xfrm>
                <a:off x="7353534" y="2630613"/>
                <a:ext cx="75960" cy="165600"/>
              </p14:xfrm>
            </p:contentPart>
          </mc:Choice>
          <mc:Fallback xmlns="">
            <p:pic>
              <p:nvPicPr>
                <p:cNvPr id="126" name="Рукописный ввод 125">
                  <a:extLst>
                    <a:ext uri="{FF2B5EF4-FFF2-40B4-BE49-F238E27FC236}">
                      <a16:creationId xmlns:a16="http://schemas.microsoft.com/office/drawing/2014/main" id="{A15ECB09-D327-421C-ADAF-134ED6CCCBA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44534" y="2621613"/>
                  <a:ext cx="93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7" name="Рукописный ввод 126">
                  <a:extLst>
                    <a:ext uri="{FF2B5EF4-FFF2-40B4-BE49-F238E27FC236}">
                      <a16:creationId xmlns:a16="http://schemas.microsoft.com/office/drawing/2014/main" id="{F8A5CF6D-9FAF-4430-A0CD-73ADA012DF8F}"/>
                    </a:ext>
                  </a:extLst>
                </p14:cNvPr>
                <p14:cNvContentPartPr/>
                <p14:nvPr/>
              </p14:nvContentPartPr>
              <p14:xfrm>
                <a:off x="7489614" y="2650053"/>
                <a:ext cx="89640" cy="117000"/>
              </p14:xfrm>
            </p:contentPart>
          </mc:Choice>
          <mc:Fallback xmlns="">
            <p:pic>
              <p:nvPicPr>
                <p:cNvPr id="127" name="Рукописный ввод 126">
                  <a:extLst>
                    <a:ext uri="{FF2B5EF4-FFF2-40B4-BE49-F238E27FC236}">
                      <a16:creationId xmlns:a16="http://schemas.microsoft.com/office/drawing/2014/main" id="{F8A5CF6D-9FAF-4430-A0CD-73ADA012DF8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480614" y="2641413"/>
                  <a:ext cx="107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8" name="Рукописный ввод 127">
                  <a:extLst>
                    <a:ext uri="{FF2B5EF4-FFF2-40B4-BE49-F238E27FC236}">
                      <a16:creationId xmlns:a16="http://schemas.microsoft.com/office/drawing/2014/main" id="{425F3893-D064-45B5-91C0-63E1D4936518}"/>
                    </a:ext>
                  </a:extLst>
                </p14:cNvPr>
                <p14:cNvContentPartPr/>
                <p14:nvPr/>
              </p14:nvContentPartPr>
              <p14:xfrm>
                <a:off x="7588974" y="2723493"/>
                <a:ext cx="241200" cy="226080"/>
              </p14:xfrm>
            </p:contentPart>
          </mc:Choice>
          <mc:Fallback xmlns="">
            <p:pic>
              <p:nvPicPr>
                <p:cNvPr id="128" name="Рукописный ввод 127">
                  <a:extLst>
                    <a:ext uri="{FF2B5EF4-FFF2-40B4-BE49-F238E27FC236}">
                      <a16:creationId xmlns:a16="http://schemas.microsoft.com/office/drawing/2014/main" id="{425F3893-D064-45B5-91C0-63E1D493651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80334" y="2714493"/>
                  <a:ext cx="258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9" name="Рукописный ввод 128">
                  <a:extLst>
                    <a:ext uri="{FF2B5EF4-FFF2-40B4-BE49-F238E27FC236}">
                      <a16:creationId xmlns:a16="http://schemas.microsoft.com/office/drawing/2014/main" id="{A325FE93-D6F9-400B-872C-D813299C5BB5}"/>
                    </a:ext>
                  </a:extLst>
                </p14:cNvPr>
                <p14:cNvContentPartPr/>
                <p14:nvPr/>
              </p14:nvContentPartPr>
              <p14:xfrm>
                <a:off x="7891734" y="2891253"/>
                <a:ext cx="20160" cy="199440"/>
              </p14:xfrm>
            </p:contentPart>
          </mc:Choice>
          <mc:Fallback xmlns="">
            <p:pic>
              <p:nvPicPr>
                <p:cNvPr id="129" name="Рукописный ввод 128">
                  <a:extLst>
                    <a:ext uri="{FF2B5EF4-FFF2-40B4-BE49-F238E27FC236}">
                      <a16:creationId xmlns:a16="http://schemas.microsoft.com/office/drawing/2014/main" id="{A325FE93-D6F9-400B-872C-D813299C5BB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883094" y="2882613"/>
                  <a:ext cx="37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0" name="Рукописный ввод 129">
                  <a:extLst>
                    <a:ext uri="{FF2B5EF4-FFF2-40B4-BE49-F238E27FC236}">
                      <a16:creationId xmlns:a16="http://schemas.microsoft.com/office/drawing/2014/main" id="{A3F8DDDF-36FB-49FF-8818-764B379D6718}"/>
                    </a:ext>
                  </a:extLst>
                </p14:cNvPr>
                <p14:cNvContentPartPr/>
                <p14:nvPr/>
              </p14:nvContentPartPr>
              <p14:xfrm>
                <a:off x="7904334" y="2871453"/>
                <a:ext cx="66600" cy="68040"/>
              </p14:xfrm>
            </p:contentPart>
          </mc:Choice>
          <mc:Fallback xmlns="">
            <p:pic>
              <p:nvPicPr>
                <p:cNvPr id="130" name="Рукописный ввод 129">
                  <a:extLst>
                    <a:ext uri="{FF2B5EF4-FFF2-40B4-BE49-F238E27FC236}">
                      <a16:creationId xmlns:a16="http://schemas.microsoft.com/office/drawing/2014/main" id="{A3F8DDDF-36FB-49FF-8818-764B379D671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95334" y="2862813"/>
                  <a:ext cx="84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1" name="Рукописный ввод 130">
                  <a:extLst>
                    <a:ext uri="{FF2B5EF4-FFF2-40B4-BE49-F238E27FC236}">
                      <a16:creationId xmlns:a16="http://schemas.microsoft.com/office/drawing/2014/main" id="{B1BB39F1-E5C3-4C05-8E81-C15863B3FFAA}"/>
                    </a:ext>
                  </a:extLst>
                </p14:cNvPr>
                <p14:cNvContentPartPr/>
                <p14:nvPr/>
              </p14:nvContentPartPr>
              <p14:xfrm>
                <a:off x="8025294" y="2872533"/>
                <a:ext cx="96840" cy="136080"/>
              </p14:xfrm>
            </p:contentPart>
          </mc:Choice>
          <mc:Fallback xmlns="">
            <p:pic>
              <p:nvPicPr>
                <p:cNvPr id="131" name="Рукописный ввод 130">
                  <a:extLst>
                    <a:ext uri="{FF2B5EF4-FFF2-40B4-BE49-F238E27FC236}">
                      <a16:creationId xmlns:a16="http://schemas.microsoft.com/office/drawing/2014/main" id="{B1BB39F1-E5C3-4C05-8E81-C15863B3FFA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16654" y="2863533"/>
                  <a:ext cx="114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2" name="Рукописный ввод 131">
                  <a:extLst>
                    <a:ext uri="{FF2B5EF4-FFF2-40B4-BE49-F238E27FC236}">
                      <a16:creationId xmlns:a16="http://schemas.microsoft.com/office/drawing/2014/main" id="{773FFB79-DFDA-4B77-BC7B-DA84151A7759}"/>
                    </a:ext>
                  </a:extLst>
                </p14:cNvPr>
                <p14:cNvContentPartPr/>
                <p14:nvPr/>
              </p14:nvContentPartPr>
              <p14:xfrm>
                <a:off x="8104854" y="2720613"/>
                <a:ext cx="62640" cy="21240"/>
              </p14:xfrm>
            </p:contentPart>
          </mc:Choice>
          <mc:Fallback xmlns="">
            <p:pic>
              <p:nvPicPr>
                <p:cNvPr id="132" name="Рукописный ввод 131">
                  <a:extLst>
                    <a:ext uri="{FF2B5EF4-FFF2-40B4-BE49-F238E27FC236}">
                      <a16:creationId xmlns:a16="http://schemas.microsoft.com/office/drawing/2014/main" id="{773FFB79-DFDA-4B77-BC7B-DA84151A775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096214" y="2711973"/>
                  <a:ext cx="80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3" name="Рукописный ввод 132">
                  <a:extLst>
                    <a:ext uri="{FF2B5EF4-FFF2-40B4-BE49-F238E27FC236}">
                      <a16:creationId xmlns:a16="http://schemas.microsoft.com/office/drawing/2014/main" id="{0EC2D326-1D73-4C2A-91BB-DFD463E0FB73}"/>
                    </a:ext>
                  </a:extLst>
                </p14:cNvPr>
                <p14:cNvContentPartPr/>
                <p14:nvPr/>
              </p14:nvContentPartPr>
              <p14:xfrm>
                <a:off x="8236614" y="2647533"/>
                <a:ext cx="1080" cy="132840"/>
              </p14:xfrm>
            </p:contentPart>
          </mc:Choice>
          <mc:Fallback xmlns="">
            <p:pic>
              <p:nvPicPr>
                <p:cNvPr id="133" name="Рукописный ввод 132">
                  <a:extLst>
                    <a:ext uri="{FF2B5EF4-FFF2-40B4-BE49-F238E27FC236}">
                      <a16:creationId xmlns:a16="http://schemas.microsoft.com/office/drawing/2014/main" id="{0EC2D326-1D73-4C2A-91BB-DFD463E0FB7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227614" y="2638533"/>
                  <a:ext cx="187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A5AE6A57-CF40-48F9-AD16-AAB0B4019482}"/>
              </a:ext>
            </a:extLst>
          </p:cNvPr>
          <p:cNvGrpSpPr/>
          <p:nvPr/>
        </p:nvGrpSpPr>
        <p:grpSpPr>
          <a:xfrm>
            <a:off x="5808774" y="4711053"/>
            <a:ext cx="314280" cy="308880"/>
            <a:chOff x="5808774" y="4711053"/>
            <a:chExt cx="31428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6" name="Рукописный ввод 135">
                  <a:extLst>
                    <a:ext uri="{FF2B5EF4-FFF2-40B4-BE49-F238E27FC236}">
                      <a16:creationId xmlns:a16="http://schemas.microsoft.com/office/drawing/2014/main" id="{D3E000DF-0F08-440F-80CF-0BC6FCBD992C}"/>
                    </a:ext>
                  </a:extLst>
                </p14:cNvPr>
                <p14:cNvContentPartPr/>
                <p14:nvPr/>
              </p14:nvContentPartPr>
              <p14:xfrm>
                <a:off x="5808774" y="4711053"/>
                <a:ext cx="173520" cy="281160"/>
              </p14:xfrm>
            </p:contentPart>
          </mc:Choice>
          <mc:Fallback xmlns="">
            <p:pic>
              <p:nvPicPr>
                <p:cNvPr id="136" name="Рукописный ввод 135">
                  <a:extLst>
                    <a:ext uri="{FF2B5EF4-FFF2-40B4-BE49-F238E27FC236}">
                      <a16:creationId xmlns:a16="http://schemas.microsoft.com/office/drawing/2014/main" id="{D3E000DF-0F08-440F-80CF-0BC6FCBD992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00134" y="4702053"/>
                  <a:ext cx="191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7" name="Рукописный ввод 136">
                  <a:extLst>
                    <a:ext uri="{FF2B5EF4-FFF2-40B4-BE49-F238E27FC236}">
                      <a16:creationId xmlns:a16="http://schemas.microsoft.com/office/drawing/2014/main" id="{6206F2A7-AFDD-4372-B2B6-5B3155E59E58}"/>
                    </a:ext>
                  </a:extLst>
                </p14:cNvPr>
                <p14:cNvContentPartPr/>
                <p14:nvPr/>
              </p14:nvContentPartPr>
              <p14:xfrm>
                <a:off x="6039534" y="4952613"/>
                <a:ext cx="83520" cy="67320"/>
              </p14:xfrm>
            </p:contentPart>
          </mc:Choice>
          <mc:Fallback xmlns="">
            <p:pic>
              <p:nvPicPr>
                <p:cNvPr id="137" name="Рукописный ввод 136">
                  <a:extLst>
                    <a:ext uri="{FF2B5EF4-FFF2-40B4-BE49-F238E27FC236}">
                      <a16:creationId xmlns:a16="http://schemas.microsoft.com/office/drawing/2014/main" id="{6206F2A7-AFDD-4372-B2B6-5B3155E59E5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30534" y="4943613"/>
                  <a:ext cx="1011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7246DCC-9E0E-44BA-8241-6035450F1CD9}"/>
              </a:ext>
            </a:extLst>
          </p:cNvPr>
          <p:cNvGrpSpPr/>
          <p:nvPr/>
        </p:nvGrpSpPr>
        <p:grpSpPr>
          <a:xfrm>
            <a:off x="6332574" y="4735893"/>
            <a:ext cx="290520" cy="233280"/>
            <a:chOff x="6332574" y="4735893"/>
            <a:chExt cx="2905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8" name="Рукописный ввод 137">
                  <a:extLst>
                    <a:ext uri="{FF2B5EF4-FFF2-40B4-BE49-F238E27FC236}">
                      <a16:creationId xmlns:a16="http://schemas.microsoft.com/office/drawing/2014/main" id="{5DB026CF-00C3-4049-8C3A-270D0D2C7814}"/>
                    </a:ext>
                  </a:extLst>
                </p14:cNvPr>
                <p14:cNvContentPartPr/>
                <p14:nvPr/>
              </p14:nvContentPartPr>
              <p14:xfrm>
                <a:off x="6332574" y="4735893"/>
                <a:ext cx="240840" cy="120240"/>
              </p14:xfrm>
            </p:contentPart>
          </mc:Choice>
          <mc:Fallback xmlns="">
            <p:pic>
              <p:nvPicPr>
                <p:cNvPr id="138" name="Рукописный ввод 137">
                  <a:extLst>
                    <a:ext uri="{FF2B5EF4-FFF2-40B4-BE49-F238E27FC236}">
                      <a16:creationId xmlns:a16="http://schemas.microsoft.com/office/drawing/2014/main" id="{5DB026CF-00C3-4049-8C3A-270D0D2C781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23574" y="4727253"/>
                  <a:ext cx="258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9" name="Рукописный ввод 138">
                  <a:extLst>
                    <a:ext uri="{FF2B5EF4-FFF2-40B4-BE49-F238E27FC236}">
                      <a16:creationId xmlns:a16="http://schemas.microsoft.com/office/drawing/2014/main" id="{C0548FDD-5886-4E53-8AF5-7EB1D28CD939}"/>
                    </a:ext>
                  </a:extLst>
                </p14:cNvPr>
                <p14:cNvContentPartPr/>
                <p14:nvPr/>
              </p14:nvContentPartPr>
              <p14:xfrm>
                <a:off x="6413214" y="4872693"/>
                <a:ext cx="209880" cy="96480"/>
              </p14:xfrm>
            </p:contentPart>
          </mc:Choice>
          <mc:Fallback xmlns="">
            <p:pic>
              <p:nvPicPr>
                <p:cNvPr id="139" name="Рукописный ввод 138">
                  <a:extLst>
                    <a:ext uri="{FF2B5EF4-FFF2-40B4-BE49-F238E27FC236}">
                      <a16:creationId xmlns:a16="http://schemas.microsoft.com/office/drawing/2014/main" id="{C0548FDD-5886-4E53-8AF5-7EB1D28CD93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04214" y="4863693"/>
                  <a:ext cx="22752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118EEA46-F2FC-44D9-9018-99F9089BBD5E}"/>
              </a:ext>
            </a:extLst>
          </p:cNvPr>
          <p:cNvGrpSpPr/>
          <p:nvPr/>
        </p:nvGrpSpPr>
        <p:grpSpPr>
          <a:xfrm>
            <a:off x="6767454" y="4759653"/>
            <a:ext cx="268920" cy="216720"/>
            <a:chOff x="6767454" y="4759653"/>
            <a:chExt cx="26892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0" name="Рукописный ввод 139">
                  <a:extLst>
                    <a:ext uri="{FF2B5EF4-FFF2-40B4-BE49-F238E27FC236}">
                      <a16:creationId xmlns:a16="http://schemas.microsoft.com/office/drawing/2014/main" id="{3D4BA2EF-C107-427B-9385-E8ECF89FE8E4}"/>
                    </a:ext>
                  </a:extLst>
                </p14:cNvPr>
                <p14:cNvContentPartPr/>
                <p14:nvPr/>
              </p14:nvContentPartPr>
              <p14:xfrm>
                <a:off x="6767454" y="4786293"/>
                <a:ext cx="22680" cy="190080"/>
              </p14:xfrm>
            </p:contentPart>
          </mc:Choice>
          <mc:Fallback xmlns="">
            <p:pic>
              <p:nvPicPr>
                <p:cNvPr id="140" name="Рукописный ввод 139">
                  <a:extLst>
                    <a:ext uri="{FF2B5EF4-FFF2-40B4-BE49-F238E27FC236}">
                      <a16:creationId xmlns:a16="http://schemas.microsoft.com/office/drawing/2014/main" id="{3D4BA2EF-C107-427B-9385-E8ECF89FE8E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758814" y="4777293"/>
                  <a:ext cx="40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1" name="Рукописный ввод 140">
                  <a:extLst>
                    <a:ext uri="{FF2B5EF4-FFF2-40B4-BE49-F238E27FC236}">
                      <a16:creationId xmlns:a16="http://schemas.microsoft.com/office/drawing/2014/main" id="{F352EA69-8D1D-434C-8CDA-FE7496B66D5D}"/>
                    </a:ext>
                  </a:extLst>
                </p14:cNvPr>
                <p14:cNvContentPartPr/>
                <p14:nvPr/>
              </p14:nvContentPartPr>
              <p14:xfrm>
                <a:off x="6910374" y="4759653"/>
                <a:ext cx="126000" cy="199800"/>
              </p14:xfrm>
            </p:contentPart>
          </mc:Choice>
          <mc:Fallback xmlns="">
            <p:pic>
              <p:nvPicPr>
                <p:cNvPr id="141" name="Рукописный ввод 140">
                  <a:extLst>
                    <a:ext uri="{FF2B5EF4-FFF2-40B4-BE49-F238E27FC236}">
                      <a16:creationId xmlns:a16="http://schemas.microsoft.com/office/drawing/2014/main" id="{F352EA69-8D1D-434C-8CDA-FE7496B66D5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01374" y="4750653"/>
                  <a:ext cx="14364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7AF368B4-E1D1-45C4-AA1B-E4AEE72B54E2}"/>
              </a:ext>
            </a:extLst>
          </p:cNvPr>
          <p:cNvGrpSpPr/>
          <p:nvPr/>
        </p:nvGrpSpPr>
        <p:grpSpPr>
          <a:xfrm>
            <a:off x="9357294" y="5627253"/>
            <a:ext cx="1278000" cy="743040"/>
            <a:chOff x="9357294" y="5627253"/>
            <a:chExt cx="1278000" cy="74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7" name="Рукописный ввод 146">
                  <a:extLst>
                    <a:ext uri="{FF2B5EF4-FFF2-40B4-BE49-F238E27FC236}">
                      <a16:creationId xmlns:a16="http://schemas.microsoft.com/office/drawing/2014/main" id="{89E84569-8BAC-4392-BFCE-4A7395D0DF9A}"/>
                    </a:ext>
                  </a:extLst>
                </p14:cNvPr>
                <p14:cNvContentPartPr/>
                <p14:nvPr/>
              </p14:nvContentPartPr>
              <p14:xfrm>
                <a:off x="9420654" y="5627253"/>
                <a:ext cx="93240" cy="230760"/>
              </p14:xfrm>
            </p:contentPart>
          </mc:Choice>
          <mc:Fallback xmlns="">
            <p:pic>
              <p:nvPicPr>
                <p:cNvPr id="147" name="Рукописный ввод 146">
                  <a:extLst>
                    <a:ext uri="{FF2B5EF4-FFF2-40B4-BE49-F238E27FC236}">
                      <a16:creationId xmlns:a16="http://schemas.microsoft.com/office/drawing/2014/main" id="{89E84569-8BAC-4392-BFCE-4A7395D0DF9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11654" y="5618253"/>
                  <a:ext cx="110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8" name="Рукописный ввод 147">
                  <a:extLst>
                    <a:ext uri="{FF2B5EF4-FFF2-40B4-BE49-F238E27FC236}">
                      <a16:creationId xmlns:a16="http://schemas.microsoft.com/office/drawing/2014/main" id="{F3D38CE1-ADB7-4F20-99B6-B34B90158046}"/>
                    </a:ext>
                  </a:extLst>
                </p14:cNvPr>
                <p14:cNvContentPartPr/>
                <p14:nvPr/>
              </p14:nvContentPartPr>
              <p14:xfrm>
                <a:off x="9480054" y="5730933"/>
                <a:ext cx="215280" cy="295200"/>
              </p14:xfrm>
            </p:contentPart>
          </mc:Choice>
          <mc:Fallback xmlns="">
            <p:pic>
              <p:nvPicPr>
                <p:cNvPr id="148" name="Рукописный ввод 147">
                  <a:extLst>
                    <a:ext uri="{FF2B5EF4-FFF2-40B4-BE49-F238E27FC236}">
                      <a16:creationId xmlns:a16="http://schemas.microsoft.com/office/drawing/2014/main" id="{F3D38CE1-ADB7-4F20-99B6-B34B9015804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471054" y="5722293"/>
                  <a:ext cx="2329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0" name="Рукописный ввод 149">
                  <a:extLst>
                    <a:ext uri="{FF2B5EF4-FFF2-40B4-BE49-F238E27FC236}">
                      <a16:creationId xmlns:a16="http://schemas.microsoft.com/office/drawing/2014/main" id="{8084E6E4-2834-41F7-891F-FA67F500A869}"/>
                    </a:ext>
                  </a:extLst>
                </p14:cNvPr>
                <p14:cNvContentPartPr/>
                <p14:nvPr/>
              </p14:nvContentPartPr>
              <p14:xfrm>
                <a:off x="9357294" y="6025053"/>
                <a:ext cx="345240" cy="15120"/>
              </p14:xfrm>
            </p:contentPart>
          </mc:Choice>
          <mc:Fallback xmlns="">
            <p:pic>
              <p:nvPicPr>
                <p:cNvPr id="150" name="Рукописный ввод 149">
                  <a:extLst>
                    <a:ext uri="{FF2B5EF4-FFF2-40B4-BE49-F238E27FC236}">
                      <a16:creationId xmlns:a16="http://schemas.microsoft.com/office/drawing/2014/main" id="{8084E6E4-2834-41F7-891F-FA67F500A86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48654" y="6016413"/>
                  <a:ext cx="362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1" name="Рукописный ввод 150">
                  <a:extLst>
                    <a:ext uri="{FF2B5EF4-FFF2-40B4-BE49-F238E27FC236}">
                      <a16:creationId xmlns:a16="http://schemas.microsoft.com/office/drawing/2014/main" id="{2E8C9751-9DC9-43B5-9FCC-9BD6CEC01EBD}"/>
                    </a:ext>
                  </a:extLst>
                </p14:cNvPr>
                <p14:cNvContentPartPr/>
                <p14:nvPr/>
              </p14:nvContentPartPr>
              <p14:xfrm>
                <a:off x="9402294" y="6113613"/>
                <a:ext cx="186480" cy="256680"/>
              </p14:xfrm>
            </p:contentPart>
          </mc:Choice>
          <mc:Fallback xmlns="">
            <p:pic>
              <p:nvPicPr>
                <p:cNvPr id="151" name="Рукописный ввод 150">
                  <a:extLst>
                    <a:ext uri="{FF2B5EF4-FFF2-40B4-BE49-F238E27FC236}">
                      <a16:creationId xmlns:a16="http://schemas.microsoft.com/office/drawing/2014/main" id="{2E8C9751-9DC9-43B5-9FCC-9BD6CEC01EB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93654" y="6104973"/>
                  <a:ext cx="2041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2" name="Рукописный ввод 151">
                  <a:extLst>
                    <a:ext uri="{FF2B5EF4-FFF2-40B4-BE49-F238E27FC236}">
                      <a16:creationId xmlns:a16="http://schemas.microsoft.com/office/drawing/2014/main" id="{07474351-E0CB-44AB-BF40-A66EFFFAF059}"/>
                    </a:ext>
                  </a:extLst>
                </p14:cNvPr>
                <p14:cNvContentPartPr/>
                <p14:nvPr/>
              </p14:nvContentPartPr>
              <p14:xfrm>
                <a:off x="9832854" y="5884293"/>
                <a:ext cx="190800" cy="63720"/>
              </p14:xfrm>
            </p:contentPart>
          </mc:Choice>
          <mc:Fallback xmlns="">
            <p:pic>
              <p:nvPicPr>
                <p:cNvPr id="152" name="Рукописный ввод 151">
                  <a:extLst>
                    <a:ext uri="{FF2B5EF4-FFF2-40B4-BE49-F238E27FC236}">
                      <a16:creationId xmlns:a16="http://schemas.microsoft.com/office/drawing/2014/main" id="{07474351-E0CB-44AB-BF40-A66EFFFAF05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24214" y="5875653"/>
                  <a:ext cx="208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3" name="Рукописный ввод 152">
                  <a:extLst>
                    <a:ext uri="{FF2B5EF4-FFF2-40B4-BE49-F238E27FC236}">
                      <a16:creationId xmlns:a16="http://schemas.microsoft.com/office/drawing/2014/main" id="{E1282548-31D6-47A4-8482-112249FEBC60}"/>
                    </a:ext>
                  </a:extLst>
                </p14:cNvPr>
                <p14:cNvContentPartPr/>
                <p14:nvPr/>
              </p14:nvContentPartPr>
              <p14:xfrm>
                <a:off x="9877494" y="6009213"/>
                <a:ext cx="166320" cy="43200"/>
              </p14:xfrm>
            </p:contentPart>
          </mc:Choice>
          <mc:Fallback xmlns="">
            <p:pic>
              <p:nvPicPr>
                <p:cNvPr id="153" name="Рукописный ввод 152">
                  <a:extLst>
                    <a:ext uri="{FF2B5EF4-FFF2-40B4-BE49-F238E27FC236}">
                      <a16:creationId xmlns:a16="http://schemas.microsoft.com/office/drawing/2014/main" id="{E1282548-31D6-47A4-8482-112249FEBC6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868494" y="6000213"/>
                  <a:ext cx="183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4" name="Рукописный ввод 153">
                  <a:extLst>
                    <a:ext uri="{FF2B5EF4-FFF2-40B4-BE49-F238E27FC236}">
                      <a16:creationId xmlns:a16="http://schemas.microsoft.com/office/drawing/2014/main" id="{FACEDB57-F0CD-472A-84E6-4FD89965DA15}"/>
                    </a:ext>
                  </a:extLst>
                </p14:cNvPr>
                <p14:cNvContentPartPr/>
                <p14:nvPr/>
              </p14:nvContentPartPr>
              <p14:xfrm>
                <a:off x="10143534" y="5918493"/>
                <a:ext cx="11520" cy="153720"/>
              </p14:xfrm>
            </p:contentPart>
          </mc:Choice>
          <mc:Fallback xmlns="">
            <p:pic>
              <p:nvPicPr>
                <p:cNvPr id="154" name="Рукописный ввод 153">
                  <a:extLst>
                    <a:ext uri="{FF2B5EF4-FFF2-40B4-BE49-F238E27FC236}">
                      <a16:creationId xmlns:a16="http://schemas.microsoft.com/office/drawing/2014/main" id="{FACEDB57-F0CD-472A-84E6-4FD89965DA1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34894" y="5909853"/>
                  <a:ext cx="29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5" name="Рукописный ввод 154">
                  <a:extLst>
                    <a:ext uri="{FF2B5EF4-FFF2-40B4-BE49-F238E27FC236}">
                      <a16:creationId xmlns:a16="http://schemas.microsoft.com/office/drawing/2014/main" id="{DF5FB93E-A10F-40B4-AF94-3276CDB7816D}"/>
                    </a:ext>
                  </a:extLst>
                </p14:cNvPr>
                <p14:cNvContentPartPr/>
                <p14:nvPr/>
              </p14:nvContentPartPr>
              <p14:xfrm>
                <a:off x="10262694" y="5908773"/>
                <a:ext cx="121680" cy="142560"/>
              </p14:xfrm>
            </p:contentPart>
          </mc:Choice>
          <mc:Fallback xmlns="">
            <p:pic>
              <p:nvPicPr>
                <p:cNvPr id="155" name="Рукописный ввод 154">
                  <a:extLst>
                    <a:ext uri="{FF2B5EF4-FFF2-40B4-BE49-F238E27FC236}">
                      <a16:creationId xmlns:a16="http://schemas.microsoft.com/office/drawing/2014/main" id="{DF5FB93E-A10F-40B4-AF94-3276CDB7816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53694" y="5900133"/>
                  <a:ext cx="139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6" name="Рукописный ввод 155">
                  <a:extLst>
                    <a:ext uri="{FF2B5EF4-FFF2-40B4-BE49-F238E27FC236}">
                      <a16:creationId xmlns:a16="http://schemas.microsoft.com/office/drawing/2014/main" id="{76F14D9E-76A1-4F42-8261-4C2C7CF5977E}"/>
                    </a:ext>
                  </a:extLst>
                </p14:cNvPr>
                <p14:cNvContentPartPr/>
                <p14:nvPr/>
              </p14:nvContentPartPr>
              <p14:xfrm>
                <a:off x="10360614" y="5749293"/>
                <a:ext cx="33840" cy="4680"/>
              </p14:xfrm>
            </p:contentPart>
          </mc:Choice>
          <mc:Fallback xmlns="">
            <p:pic>
              <p:nvPicPr>
                <p:cNvPr id="156" name="Рукописный ввод 155">
                  <a:extLst>
                    <a:ext uri="{FF2B5EF4-FFF2-40B4-BE49-F238E27FC236}">
                      <a16:creationId xmlns:a16="http://schemas.microsoft.com/office/drawing/2014/main" id="{76F14D9E-76A1-4F42-8261-4C2C7CF5977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51614" y="5740293"/>
                  <a:ext cx="51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7" name="Рукописный ввод 156">
                  <a:extLst>
                    <a:ext uri="{FF2B5EF4-FFF2-40B4-BE49-F238E27FC236}">
                      <a16:creationId xmlns:a16="http://schemas.microsoft.com/office/drawing/2014/main" id="{F758AEBE-E514-4902-8C83-E89D37122335}"/>
                    </a:ext>
                  </a:extLst>
                </p14:cNvPr>
                <p14:cNvContentPartPr/>
                <p14:nvPr/>
              </p14:nvContentPartPr>
              <p14:xfrm>
                <a:off x="10526934" y="5685213"/>
                <a:ext cx="60120" cy="120600"/>
              </p14:xfrm>
            </p:contentPart>
          </mc:Choice>
          <mc:Fallback xmlns="">
            <p:pic>
              <p:nvPicPr>
                <p:cNvPr id="157" name="Рукописный ввод 156">
                  <a:extLst>
                    <a:ext uri="{FF2B5EF4-FFF2-40B4-BE49-F238E27FC236}">
                      <a16:creationId xmlns:a16="http://schemas.microsoft.com/office/drawing/2014/main" id="{F758AEBE-E514-4902-8C83-E89D3712233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18294" y="5676213"/>
                  <a:ext cx="77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8" name="Рукописный ввод 157">
                  <a:extLst>
                    <a:ext uri="{FF2B5EF4-FFF2-40B4-BE49-F238E27FC236}">
                      <a16:creationId xmlns:a16="http://schemas.microsoft.com/office/drawing/2014/main" id="{5934B10E-1F7A-40C7-92FD-2889CDF24DC4}"/>
                    </a:ext>
                  </a:extLst>
                </p14:cNvPr>
                <p14:cNvContentPartPr/>
                <p14:nvPr/>
              </p14:nvContentPartPr>
              <p14:xfrm>
                <a:off x="10545654" y="5672613"/>
                <a:ext cx="89640" cy="15120"/>
              </p14:xfrm>
            </p:contentPart>
          </mc:Choice>
          <mc:Fallback xmlns="">
            <p:pic>
              <p:nvPicPr>
                <p:cNvPr id="158" name="Рукописный ввод 157">
                  <a:extLst>
                    <a:ext uri="{FF2B5EF4-FFF2-40B4-BE49-F238E27FC236}">
                      <a16:creationId xmlns:a16="http://schemas.microsoft.com/office/drawing/2014/main" id="{5934B10E-1F7A-40C7-92FD-2889CDF24DC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37014" y="5663613"/>
                  <a:ext cx="1072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807B0B64-8CC6-4941-8949-BFA4DF8D2A05}"/>
              </a:ext>
            </a:extLst>
          </p:cNvPr>
          <p:cNvGrpSpPr/>
          <p:nvPr/>
        </p:nvGrpSpPr>
        <p:grpSpPr>
          <a:xfrm>
            <a:off x="7219974" y="4581813"/>
            <a:ext cx="275040" cy="191520"/>
            <a:chOff x="7219974" y="4581813"/>
            <a:chExt cx="27504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1" name="Рукописный ввод 160">
                  <a:extLst>
                    <a:ext uri="{FF2B5EF4-FFF2-40B4-BE49-F238E27FC236}">
                      <a16:creationId xmlns:a16="http://schemas.microsoft.com/office/drawing/2014/main" id="{6EBAEF55-C62D-4B94-8D02-51AA157A245A}"/>
                    </a:ext>
                  </a:extLst>
                </p14:cNvPr>
                <p14:cNvContentPartPr/>
                <p14:nvPr/>
              </p14:nvContentPartPr>
              <p14:xfrm>
                <a:off x="7219974" y="4606293"/>
                <a:ext cx="92880" cy="167040"/>
              </p14:xfrm>
            </p:contentPart>
          </mc:Choice>
          <mc:Fallback xmlns="">
            <p:pic>
              <p:nvPicPr>
                <p:cNvPr id="161" name="Рукописный ввод 160">
                  <a:extLst>
                    <a:ext uri="{FF2B5EF4-FFF2-40B4-BE49-F238E27FC236}">
                      <a16:creationId xmlns:a16="http://schemas.microsoft.com/office/drawing/2014/main" id="{6EBAEF55-C62D-4B94-8D02-51AA157A245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11334" y="4597653"/>
                  <a:ext cx="110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2" name="Рукописный ввод 161">
                  <a:extLst>
                    <a:ext uri="{FF2B5EF4-FFF2-40B4-BE49-F238E27FC236}">
                      <a16:creationId xmlns:a16="http://schemas.microsoft.com/office/drawing/2014/main" id="{25DAEDEC-323A-4905-A5A4-40E1F08CF875}"/>
                    </a:ext>
                  </a:extLst>
                </p14:cNvPr>
                <p14:cNvContentPartPr/>
                <p14:nvPr/>
              </p14:nvContentPartPr>
              <p14:xfrm>
                <a:off x="7417974" y="4581813"/>
                <a:ext cx="77040" cy="180000"/>
              </p14:xfrm>
            </p:contentPart>
          </mc:Choice>
          <mc:Fallback xmlns="">
            <p:pic>
              <p:nvPicPr>
                <p:cNvPr id="162" name="Рукописный ввод 161">
                  <a:extLst>
                    <a:ext uri="{FF2B5EF4-FFF2-40B4-BE49-F238E27FC236}">
                      <a16:creationId xmlns:a16="http://schemas.microsoft.com/office/drawing/2014/main" id="{25DAEDEC-323A-4905-A5A4-40E1F08CF87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09334" y="4573173"/>
                  <a:ext cx="94680" cy="19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015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6EB5BB8-19C1-4434-A25A-D7B3DB2E4C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14928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B92189E-4467-4F30-B08B-796A44938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4609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56E9802-735E-48D9-A370-3E8C5723EEE5}"/>
              </a:ext>
            </a:extLst>
          </p:cNvPr>
          <p:cNvGrpSpPr/>
          <p:nvPr/>
        </p:nvGrpSpPr>
        <p:grpSpPr>
          <a:xfrm>
            <a:off x="838200" y="5568365"/>
            <a:ext cx="10515600" cy="743535"/>
            <a:chOff x="0" y="3469531"/>
            <a:chExt cx="10515600" cy="743535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C735EFE-D4AA-486C-8510-BEC5DE2407EA}"/>
                </a:ext>
              </a:extLst>
            </p:cNvPr>
            <p:cNvSpPr/>
            <p:nvPr/>
          </p:nvSpPr>
          <p:spPr>
            <a:xfrm>
              <a:off x="0" y="3469531"/>
              <a:ext cx="10515600" cy="743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: скругленные углы 4">
              <a:extLst>
                <a:ext uri="{FF2B5EF4-FFF2-40B4-BE49-F238E27FC236}">
                  <a16:creationId xmlns:a16="http://schemas.microsoft.com/office/drawing/2014/main" id="{1C38D416-919E-4C41-B9F8-CC277F210266}"/>
                </a:ext>
              </a:extLst>
            </p:cNvPr>
            <p:cNvSpPr txBox="1"/>
            <p:nvPr/>
          </p:nvSpPr>
          <p:spPr>
            <a:xfrm>
              <a:off x="36296" y="3505827"/>
              <a:ext cx="10443008" cy="6709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l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100" kern="1200" dirty="0"/>
                <a:t>Инфляционная модель Старобинского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750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CC3DADF4-03DA-4201-B168-42933BD43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34327"/>
              </p:ext>
            </p:extLst>
          </p:nvPr>
        </p:nvGraphicFramePr>
        <p:xfrm>
          <a:off x="838200" y="365125"/>
          <a:ext cx="5660923" cy="843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9974E865-D57C-44C3-8A22-492F05BFF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866" y="4735883"/>
            <a:ext cx="5306880" cy="1078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Скалярный потенциал в модели с ложным вакуумом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A06261B8-7F3C-42E1-86EF-A5427BA752F5}"/>
                  </a:ext>
                </a:extLst>
              </p14:cNvPr>
              <p14:cNvContentPartPr/>
              <p14:nvPr/>
            </p14:nvContentPartPr>
            <p14:xfrm>
              <a:off x="1248294" y="3126333"/>
              <a:ext cx="411480" cy="35964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A06261B8-7F3C-42E1-86EF-A5427BA752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9654" y="3117333"/>
                <a:ext cx="4291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24C11C7E-3A64-4354-8190-ECD9DE8EBE56}"/>
                  </a:ext>
                </a:extLst>
              </p14:cNvPr>
              <p14:cNvContentPartPr/>
              <p14:nvPr/>
            </p14:nvContentPartPr>
            <p14:xfrm>
              <a:off x="1789014" y="1209108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24C11C7E-3A64-4354-8190-ECD9DE8EBE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80374" y="120010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1F2A0414-C7D7-4055-ABAD-7F2511A0F31C}"/>
                  </a:ext>
                </a:extLst>
              </p14:cNvPr>
              <p14:cNvContentPartPr/>
              <p14:nvPr/>
            </p14:nvContentPartPr>
            <p14:xfrm>
              <a:off x="2831574" y="1209108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1F2A0414-C7D7-4055-ABAD-7F2511A0F3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22574" y="120010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DE91A29-DD98-4CEE-98D6-BFA6A56B2DA7}"/>
              </a:ext>
            </a:extLst>
          </p:cNvPr>
          <p:cNvGrpSpPr/>
          <p:nvPr/>
        </p:nvGrpSpPr>
        <p:grpSpPr>
          <a:xfrm>
            <a:off x="1728894" y="1448013"/>
            <a:ext cx="436680" cy="448560"/>
            <a:chOff x="1728894" y="1448013"/>
            <a:chExt cx="43668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16B1D1DB-589C-4ED7-80BA-65C294CFB47F}"/>
                    </a:ext>
                  </a:extLst>
                </p14:cNvPr>
                <p14:cNvContentPartPr/>
                <p14:nvPr/>
              </p14:nvContentPartPr>
              <p14:xfrm>
                <a:off x="1863534" y="1448013"/>
                <a:ext cx="12960" cy="26460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16B1D1DB-589C-4ED7-80BA-65C294CFB4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5894" y="1430013"/>
                  <a:ext cx="486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B187A690-D7BA-4CFA-A7E0-EA10540AFC89}"/>
                    </a:ext>
                  </a:extLst>
                </p14:cNvPr>
                <p14:cNvContentPartPr/>
                <p14:nvPr/>
              </p14:nvContentPartPr>
              <p14:xfrm>
                <a:off x="1728894" y="1453053"/>
                <a:ext cx="269280" cy="2052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B187A690-D7BA-4CFA-A7E0-EA10540AFC8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11254" y="1435053"/>
                  <a:ext cx="304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3257FE19-1CBD-4C14-870D-ED69C34CFD2C}"/>
                    </a:ext>
                  </a:extLst>
                </p14:cNvPr>
                <p14:cNvContentPartPr/>
                <p14:nvPr/>
              </p14:nvContentPartPr>
              <p14:xfrm>
                <a:off x="1983774" y="1626573"/>
                <a:ext cx="86040" cy="27000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3257FE19-1CBD-4C14-870D-ED69C34CFD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66134" y="1608573"/>
                  <a:ext cx="1216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7AFB8F33-23E2-4A79-B56E-D4915C22BCAF}"/>
                    </a:ext>
                  </a:extLst>
                </p14:cNvPr>
                <p14:cNvContentPartPr/>
                <p14:nvPr/>
              </p14:nvContentPartPr>
              <p14:xfrm>
                <a:off x="2073054" y="1628733"/>
                <a:ext cx="92520" cy="10080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7AFB8F33-23E2-4A79-B56E-D4915C22BC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55414" y="1610733"/>
                  <a:ext cx="1281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24C5BA4A-1308-40D2-9275-5328A6D3DC9C}"/>
              </a:ext>
            </a:extLst>
          </p:cNvPr>
          <p:cNvGrpSpPr/>
          <p:nvPr/>
        </p:nvGrpSpPr>
        <p:grpSpPr>
          <a:xfrm>
            <a:off x="2476614" y="1534413"/>
            <a:ext cx="1555200" cy="462960"/>
            <a:chOff x="2476614" y="1534413"/>
            <a:chExt cx="155520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9F3F62B1-296B-4B49-9D3C-20E1460F7B75}"/>
                    </a:ext>
                  </a:extLst>
                </p14:cNvPr>
                <p14:cNvContentPartPr/>
                <p14:nvPr/>
              </p14:nvContentPartPr>
              <p14:xfrm>
                <a:off x="2476614" y="1534413"/>
                <a:ext cx="135720" cy="4644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9F3F62B1-296B-4B49-9D3C-20E1460F7B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8974" y="1516773"/>
                  <a:ext cx="171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63FC22B7-EE15-42F9-968B-C08E1872B157}"/>
                    </a:ext>
                  </a:extLst>
                </p14:cNvPr>
                <p14:cNvContentPartPr/>
                <p14:nvPr/>
              </p14:nvContentPartPr>
              <p14:xfrm>
                <a:off x="2522694" y="1617573"/>
                <a:ext cx="124560" cy="1080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63FC22B7-EE15-42F9-968B-C08E1872B1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05054" y="1599573"/>
                  <a:ext cx="160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76291339-CEB7-4D5B-8F38-539D679D32EB}"/>
                    </a:ext>
                  </a:extLst>
                </p14:cNvPr>
                <p14:cNvContentPartPr/>
                <p14:nvPr/>
              </p14:nvContentPartPr>
              <p14:xfrm>
                <a:off x="2763534" y="1545933"/>
                <a:ext cx="213840" cy="34164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76291339-CEB7-4D5B-8F38-539D679D32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45894" y="1527933"/>
                  <a:ext cx="2494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4A66DCC6-D719-429A-90A8-7D1AAFCFB04A}"/>
                    </a:ext>
                  </a:extLst>
                </p14:cNvPr>
                <p14:cNvContentPartPr/>
                <p14:nvPr/>
              </p14:nvContentPartPr>
              <p14:xfrm>
                <a:off x="3032814" y="1633773"/>
                <a:ext cx="100080" cy="11448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4A66DCC6-D719-429A-90A8-7D1AAFCFB04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14814" y="1615773"/>
                  <a:ext cx="135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7C53C954-EA27-4E0A-A69D-7715381B8989}"/>
                    </a:ext>
                  </a:extLst>
                </p14:cNvPr>
                <p14:cNvContentPartPr/>
                <p14:nvPr/>
              </p14:nvContentPartPr>
              <p14:xfrm>
                <a:off x="3177534" y="1662213"/>
                <a:ext cx="59040" cy="7632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7C53C954-EA27-4E0A-A69D-7715381B89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59894" y="1644213"/>
                  <a:ext cx="94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49464F41-77D3-46A3-8EA1-6A13456CEAAD}"/>
                    </a:ext>
                  </a:extLst>
                </p14:cNvPr>
                <p14:cNvContentPartPr/>
                <p14:nvPr/>
              </p14:nvContentPartPr>
              <p14:xfrm>
                <a:off x="3236214" y="1675893"/>
                <a:ext cx="13680" cy="5976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49464F41-77D3-46A3-8EA1-6A13456CEAA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18574" y="1658253"/>
                  <a:ext cx="49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B806AFB4-9A65-4465-A3CB-00C427F15906}"/>
                    </a:ext>
                  </a:extLst>
                </p14:cNvPr>
                <p14:cNvContentPartPr/>
                <p14:nvPr/>
              </p14:nvContentPartPr>
              <p14:xfrm>
                <a:off x="3311454" y="1664013"/>
                <a:ext cx="61920" cy="10800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B806AFB4-9A65-4465-A3CB-00C427F1590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93814" y="1646373"/>
                  <a:ext cx="97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B27E507C-FF92-414F-AC66-3AB57DE3F4CF}"/>
                    </a:ext>
                  </a:extLst>
                </p14:cNvPr>
                <p14:cNvContentPartPr/>
                <p14:nvPr/>
              </p14:nvContentPartPr>
              <p14:xfrm>
                <a:off x="3527814" y="1556013"/>
                <a:ext cx="85320" cy="9324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B27E507C-FF92-414F-AC66-3AB57DE3F4C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9814" y="1538373"/>
                  <a:ext cx="120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A67D2B8F-8348-4E92-BE7E-2B20F71B040B}"/>
                    </a:ext>
                  </a:extLst>
                </p14:cNvPr>
                <p14:cNvContentPartPr/>
                <p14:nvPr/>
              </p14:nvContentPartPr>
              <p14:xfrm>
                <a:off x="3555894" y="1555653"/>
                <a:ext cx="111960" cy="44172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A67D2B8F-8348-4E92-BE7E-2B20F71B04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38254" y="1538013"/>
                  <a:ext cx="1476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67CFC74D-5998-40B0-91F9-0B55CF326A3B}"/>
                    </a:ext>
                  </a:extLst>
                </p14:cNvPr>
                <p14:cNvContentPartPr/>
                <p14:nvPr/>
              </p14:nvContentPartPr>
              <p14:xfrm>
                <a:off x="3743454" y="1625133"/>
                <a:ext cx="50040" cy="19908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67CFC74D-5998-40B0-91F9-0B55CF326A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25454" y="1607493"/>
                  <a:ext cx="85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9FE27384-E986-4960-B0BE-3CAEC9298BF3}"/>
                    </a:ext>
                  </a:extLst>
                </p14:cNvPr>
                <p14:cNvContentPartPr/>
                <p14:nvPr/>
              </p14:nvContentPartPr>
              <p14:xfrm>
                <a:off x="3812574" y="1606773"/>
                <a:ext cx="90720" cy="9360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9FE27384-E986-4960-B0BE-3CAEC9298B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4574" y="1589133"/>
                  <a:ext cx="126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FFA5109E-2F51-4C42-86B5-E47B68337C5F}"/>
                    </a:ext>
                  </a:extLst>
                </p14:cNvPr>
                <p14:cNvContentPartPr/>
                <p14:nvPr/>
              </p14:nvContentPartPr>
              <p14:xfrm>
                <a:off x="3986094" y="1538733"/>
                <a:ext cx="45720" cy="18504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FFA5109E-2F51-4C42-86B5-E47B68337C5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68454" y="1521093"/>
                  <a:ext cx="813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634473A-E752-4C5D-819E-6D8E89C16A2D}"/>
              </a:ext>
            </a:extLst>
          </p:cNvPr>
          <p:cNvGrpSpPr/>
          <p:nvPr/>
        </p:nvGrpSpPr>
        <p:grpSpPr>
          <a:xfrm>
            <a:off x="1859214" y="2317053"/>
            <a:ext cx="419400" cy="459000"/>
            <a:chOff x="1859214" y="2317053"/>
            <a:chExt cx="41940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00A31209-0632-4B81-9EEA-891B25CE5BF1}"/>
                    </a:ext>
                  </a:extLst>
                </p14:cNvPr>
                <p14:cNvContentPartPr/>
                <p14:nvPr/>
              </p14:nvContentPartPr>
              <p14:xfrm>
                <a:off x="1859214" y="2331813"/>
                <a:ext cx="22680" cy="44424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00A31209-0632-4B81-9EEA-891B25CE5B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41214" y="2313813"/>
                  <a:ext cx="583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4ACF6A82-3B1F-442B-8B8A-71DB8766973C}"/>
                    </a:ext>
                  </a:extLst>
                </p14:cNvPr>
                <p14:cNvContentPartPr/>
                <p14:nvPr/>
              </p14:nvContentPartPr>
              <p14:xfrm>
                <a:off x="1859934" y="2317053"/>
                <a:ext cx="150480" cy="18216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4ACF6A82-3B1F-442B-8B8A-71DB876697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41934" y="2299413"/>
                  <a:ext cx="186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4E2433DC-02F5-42B5-9419-4FBA507B78D7}"/>
                    </a:ext>
                  </a:extLst>
                </p14:cNvPr>
                <p14:cNvContentPartPr/>
                <p14:nvPr/>
              </p14:nvContentPartPr>
              <p14:xfrm>
                <a:off x="2145774" y="2378613"/>
                <a:ext cx="122040" cy="2664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4E2433DC-02F5-42B5-9419-4FBA507B78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28134" y="2360613"/>
                  <a:ext cx="157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5825F235-BC15-4B36-9C5A-B131749AE7AC}"/>
                    </a:ext>
                  </a:extLst>
                </p14:cNvPr>
                <p14:cNvContentPartPr/>
                <p14:nvPr/>
              </p14:nvContentPartPr>
              <p14:xfrm>
                <a:off x="2197614" y="2455653"/>
                <a:ext cx="81000" cy="1692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5825F235-BC15-4B36-9C5A-B131749AE7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79614" y="2438013"/>
                  <a:ext cx="1166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D312E7F-42C0-4896-A5D0-3639018DE3BC}"/>
              </a:ext>
            </a:extLst>
          </p:cNvPr>
          <p:cNvGrpSpPr/>
          <p:nvPr/>
        </p:nvGrpSpPr>
        <p:grpSpPr>
          <a:xfrm>
            <a:off x="2458974" y="2244693"/>
            <a:ext cx="475200" cy="564120"/>
            <a:chOff x="2458974" y="2244693"/>
            <a:chExt cx="47520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B51EB14E-5B49-4C53-A205-4D6C5B1E0A82}"/>
                    </a:ext>
                  </a:extLst>
                </p14:cNvPr>
                <p14:cNvContentPartPr/>
                <p14:nvPr/>
              </p14:nvContentPartPr>
              <p14:xfrm>
                <a:off x="2458974" y="2365293"/>
                <a:ext cx="152640" cy="1440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B51EB14E-5B49-4C53-A205-4D6C5B1E0A8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40974" y="2347293"/>
                  <a:ext cx="188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9AFA0D0C-47DE-47BC-9659-999376370026}"/>
                    </a:ext>
                  </a:extLst>
                </p14:cNvPr>
                <p14:cNvContentPartPr/>
                <p14:nvPr/>
              </p14:nvContentPartPr>
              <p14:xfrm>
                <a:off x="2786574" y="2244693"/>
                <a:ext cx="147600" cy="13248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9AFA0D0C-47DE-47BC-9659-99937637002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8934" y="2226693"/>
                  <a:ext cx="183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AD6BADB4-8353-4141-9807-F72354BE378D}"/>
                    </a:ext>
                  </a:extLst>
                </p14:cNvPr>
                <p14:cNvContentPartPr/>
                <p14:nvPr/>
              </p14:nvContentPartPr>
              <p14:xfrm>
                <a:off x="2591814" y="2261253"/>
                <a:ext cx="230040" cy="54756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AD6BADB4-8353-4141-9807-F72354BE37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74174" y="2243613"/>
                  <a:ext cx="265680" cy="58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B499F7C-74E8-4E0F-ACEF-6E7D10AFFE0F}"/>
              </a:ext>
            </a:extLst>
          </p:cNvPr>
          <p:cNvGrpSpPr/>
          <p:nvPr/>
        </p:nvGrpSpPr>
        <p:grpSpPr>
          <a:xfrm>
            <a:off x="3418374" y="2106813"/>
            <a:ext cx="2138760" cy="816840"/>
            <a:chOff x="3418374" y="2106813"/>
            <a:chExt cx="2138760" cy="81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37E46D45-6B34-43F7-8DF6-F450286E5892}"/>
                    </a:ext>
                  </a:extLst>
                </p14:cNvPr>
                <p14:cNvContentPartPr/>
                <p14:nvPr/>
              </p14:nvContentPartPr>
              <p14:xfrm>
                <a:off x="3418374" y="2331813"/>
                <a:ext cx="157320" cy="2088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37E46D45-6B34-43F7-8DF6-F450286E58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00734" y="2313813"/>
                  <a:ext cx="192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C81B6BB0-B2FD-43FE-BEBB-157BFF21E903}"/>
                    </a:ext>
                  </a:extLst>
                </p14:cNvPr>
                <p14:cNvContentPartPr/>
                <p14:nvPr/>
              </p14:nvContentPartPr>
              <p14:xfrm>
                <a:off x="3762534" y="2241813"/>
                <a:ext cx="137160" cy="42336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C81B6BB0-B2FD-43FE-BEBB-157BFF21E90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44894" y="2224173"/>
                  <a:ext cx="1728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CF96BC58-78D4-4AEE-8654-063C2F1E570F}"/>
                    </a:ext>
                  </a:extLst>
                </p14:cNvPr>
                <p14:cNvContentPartPr/>
                <p14:nvPr/>
              </p14:nvContentPartPr>
              <p14:xfrm>
                <a:off x="3976734" y="2274573"/>
                <a:ext cx="17280" cy="34380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CF96BC58-78D4-4AEE-8654-063C2F1E57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58734" y="2256933"/>
                  <a:ext cx="529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1C3D76A2-F4B0-4EE5-9EAA-AB5792A5D95D}"/>
                    </a:ext>
                  </a:extLst>
                </p14:cNvPr>
                <p14:cNvContentPartPr/>
                <p14:nvPr/>
              </p14:nvContentPartPr>
              <p14:xfrm>
                <a:off x="4019214" y="2245413"/>
                <a:ext cx="275040" cy="14976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1C3D76A2-F4B0-4EE5-9EAA-AB5792A5D9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01214" y="2227773"/>
                  <a:ext cx="310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7959835D-5EED-432C-80B8-B70CCDD29563}"/>
                    </a:ext>
                  </a:extLst>
                </p14:cNvPr>
                <p14:cNvContentPartPr/>
                <p14:nvPr/>
              </p14:nvContentPartPr>
              <p14:xfrm>
                <a:off x="4280934" y="2106813"/>
                <a:ext cx="214200" cy="31320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7959835D-5EED-432C-80B8-B70CCDD2956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62934" y="2088813"/>
                  <a:ext cx="2498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E73D988F-23B3-4ED8-96AB-15FCEBF26BF8}"/>
                    </a:ext>
                  </a:extLst>
                </p14:cNvPr>
                <p14:cNvContentPartPr/>
                <p14:nvPr/>
              </p14:nvContentPartPr>
              <p14:xfrm>
                <a:off x="4574694" y="2210493"/>
                <a:ext cx="982440" cy="20484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E73D988F-23B3-4ED8-96AB-15FCEBF26B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56694" y="2192853"/>
                  <a:ext cx="1018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8AB50FA0-043A-4A42-A404-05601BCB41CD}"/>
                    </a:ext>
                  </a:extLst>
                </p14:cNvPr>
                <p14:cNvContentPartPr/>
                <p14:nvPr/>
              </p14:nvContentPartPr>
              <p14:xfrm>
                <a:off x="3803574" y="2786133"/>
                <a:ext cx="163080" cy="13248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8AB50FA0-043A-4A42-A404-05601BCB41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85574" y="2768133"/>
                  <a:ext cx="198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571AFA8E-5EA5-419B-A763-0E2D095935BF}"/>
                    </a:ext>
                  </a:extLst>
                </p14:cNvPr>
                <p14:cNvContentPartPr/>
                <p14:nvPr/>
              </p14:nvContentPartPr>
              <p14:xfrm>
                <a:off x="3964494" y="2755173"/>
                <a:ext cx="103320" cy="16848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571AFA8E-5EA5-419B-A763-0E2D095935B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46854" y="2737533"/>
                  <a:ext cx="138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6687B7FA-3D8A-410D-8C96-5CE5C796DB35}"/>
                    </a:ext>
                  </a:extLst>
                </p14:cNvPr>
                <p14:cNvContentPartPr/>
                <p14:nvPr/>
              </p14:nvContentPartPr>
              <p14:xfrm>
                <a:off x="4133694" y="2740053"/>
                <a:ext cx="250920" cy="13788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6687B7FA-3D8A-410D-8C96-5CE5C796DB3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15694" y="2722413"/>
                  <a:ext cx="286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5235F58E-AD52-40CC-A9ED-D11F7B784A7E}"/>
                    </a:ext>
                  </a:extLst>
                </p14:cNvPr>
                <p14:cNvContentPartPr/>
                <p14:nvPr/>
              </p14:nvContentPartPr>
              <p14:xfrm>
                <a:off x="4424934" y="2726733"/>
                <a:ext cx="157320" cy="15048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5235F58E-AD52-40CC-A9ED-D11F7B784A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06934" y="2709093"/>
                  <a:ext cx="192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93588A85-7224-4D19-ADE5-A28286B52725}"/>
                    </a:ext>
                  </a:extLst>
                </p14:cNvPr>
                <p14:cNvContentPartPr/>
                <p14:nvPr/>
              </p14:nvContentPartPr>
              <p14:xfrm>
                <a:off x="4633014" y="2724573"/>
                <a:ext cx="151920" cy="17100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93588A85-7224-4D19-ADE5-A28286B527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15014" y="2706573"/>
                  <a:ext cx="187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80CC8FAF-7FF1-4930-BE0A-BCB4E59A65C8}"/>
                    </a:ext>
                  </a:extLst>
                </p14:cNvPr>
                <p14:cNvContentPartPr/>
                <p14:nvPr/>
              </p14:nvContentPartPr>
              <p14:xfrm>
                <a:off x="4815894" y="2732493"/>
                <a:ext cx="26280" cy="13428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80CC8FAF-7FF1-4930-BE0A-BCB4E59A65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97894" y="2714493"/>
                  <a:ext cx="61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046398C4-BA51-4E04-98CB-439885A73958}"/>
                    </a:ext>
                  </a:extLst>
                </p14:cNvPr>
                <p14:cNvContentPartPr/>
                <p14:nvPr/>
              </p14:nvContentPartPr>
              <p14:xfrm>
                <a:off x="4922094" y="2659053"/>
                <a:ext cx="570600" cy="23436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046398C4-BA51-4E04-98CB-439885A739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04094" y="2641413"/>
                  <a:ext cx="60624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F844AF05-6853-4202-8203-9C81AB9AD187}"/>
              </a:ext>
            </a:extLst>
          </p:cNvPr>
          <p:cNvGrpSpPr/>
          <p:nvPr/>
        </p:nvGrpSpPr>
        <p:grpSpPr>
          <a:xfrm>
            <a:off x="1892694" y="3258453"/>
            <a:ext cx="991800" cy="398880"/>
            <a:chOff x="1892694" y="3258453"/>
            <a:chExt cx="99180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1E7147AE-CFBA-422E-A7AA-950C2A88DC0D}"/>
                    </a:ext>
                  </a:extLst>
                </p14:cNvPr>
                <p14:cNvContentPartPr/>
                <p14:nvPr/>
              </p14:nvContentPartPr>
              <p14:xfrm>
                <a:off x="1892694" y="3365733"/>
                <a:ext cx="179640" cy="19980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1E7147AE-CFBA-422E-A7AA-950C2A88DC0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74694" y="3348093"/>
                  <a:ext cx="215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A0320DEF-CDD0-468F-AE85-334559BC8605}"/>
                    </a:ext>
                  </a:extLst>
                </p14:cNvPr>
                <p14:cNvContentPartPr/>
                <p14:nvPr/>
              </p14:nvContentPartPr>
              <p14:xfrm>
                <a:off x="2077014" y="3479493"/>
                <a:ext cx="36000" cy="8676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A0320DEF-CDD0-468F-AE85-334559BC860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059014" y="3461853"/>
                  <a:ext cx="71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48815E73-52AB-48B1-96B0-77EE16459268}"/>
                    </a:ext>
                  </a:extLst>
                </p14:cNvPr>
                <p14:cNvContentPartPr/>
                <p14:nvPr/>
              </p14:nvContentPartPr>
              <p14:xfrm>
                <a:off x="2192214" y="3300933"/>
                <a:ext cx="61920" cy="35640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48815E73-52AB-48B1-96B0-77EE164592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74574" y="3283293"/>
                  <a:ext cx="975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BADFF784-CC76-4C65-B0F1-7514C51D1B7B}"/>
                    </a:ext>
                  </a:extLst>
                </p14:cNvPr>
                <p14:cNvContentPartPr/>
                <p14:nvPr/>
              </p14:nvContentPartPr>
              <p14:xfrm>
                <a:off x="2397054" y="3258453"/>
                <a:ext cx="101520" cy="32904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BADFF784-CC76-4C65-B0F1-7514C51D1B7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79414" y="3240813"/>
                  <a:ext cx="1371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2ED50EE3-F653-47B6-ADD2-B972EAA58BE4}"/>
                    </a:ext>
                  </a:extLst>
                </p14:cNvPr>
                <p14:cNvContentPartPr/>
                <p14:nvPr/>
              </p14:nvContentPartPr>
              <p14:xfrm>
                <a:off x="2330454" y="3407133"/>
                <a:ext cx="151920" cy="4860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2ED50EE3-F653-47B6-ADD2-B972EAA58BE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12454" y="3389133"/>
                  <a:ext cx="187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60CB6A75-7698-4895-9BC9-DE671F6CA2AF}"/>
                    </a:ext>
                  </a:extLst>
                </p14:cNvPr>
                <p14:cNvContentPartPr/>
                <p14:nvPr/>
              </p14:nvContentPartPr>
              <p14:xfrm>
                <a:off x="2533134" y="3261333"/>
                <a:ext cx="63720" cy="39060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60CB6A75-7698-4895-9BC9-DE671F6CA2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15494" y="3243693"/>
                  <a:ext cx="993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C8D66A02-E9C6-42B7-86D4-A56ABD45DC3A}"/>
                    </a:ext>
                  </a:extLst>
                </p14:cNvPr>
                <p14:cNvContentPartPr/>
                <p14:nvPr/>
              </p14:nvContentPartPr>
              <p14:xfrm>
                <a:off x="2739774" y="3367173"/>
                <a:ext cx="94680" cy="1152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C8D66A02-E9C6-42B7-86D4-A56ABD45DC3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21774" y="3349533"/>
                  <a:ext cx="130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9C3E3994-AA7D-49B0-9EBD-7C3D01ECDA30}"/>
                    </a:ext>
                  </a:extLst>
                </p14:cNvPr>
                <p14:cNvContentPartPr/>
                <p14:nvPr/>
              </p14:nvContentPartPr>
              <p14:xfrm>
                <a:off x="2770374" y="3444573"/>
                <a:ext cx="114120" cy="828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9C3E3994-AA7D-49B0-9EBD-7C3D01ECDA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52374" y="3426933"/>
                  <a:ext cx="1497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C0DBC60D-380B-4A16-AD5F-D6B81EDA0EDD}"/>
              </a:ext>
            </a:extLst>
          </p:cNvPr>
          <p:cNvGrpSpPr/>
          <p:nvPr/>
        </p:nvGrpSpPr>
        <p:grpSpPr>
          <a:xfrm>
            <a:off x="3101574" y="3321453"/>
            <a:ext cx="410400" cy="214200"/>
            <a:chOff x="3101574" y="3321453"/>
            <a:chExt cx="41040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DB295599-18FE-4EE5-926B-5F09BD5CE034}"/>
                    </a:ext>
                  </a:extLst>
                </p14:cNvPr>
                <p14:cNvContentPartPr/>
                <p14:nvPr/>
              </p14:nvContentPartPr>
              <p14:xfrm>
                <a:off x="3101574" y="3321453"/>
                <a:ext cx="180360" cy="21420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DB295599-18FE-4EE5-926B-5F09BD5CE0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83574" y="3303453"/>
                  <a:ext cx="216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AB156582-D9DF-4EB4-88F6-E74DC86023B2}"/>
                    </a:ext>
                  </a:extLst>
                </p14:cNvPr>
                <p14:cNvContentPartPr/>
                <p14:nvPr/>
              </p14:nvContentPartPr>
              <p14:xfrm>
                <a:off x="3302454" y="3429453"/>
                <a:ext cx="29520" cy="9720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AB156582-D9DF-4EB4-88F6-E74DC86023B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84814" y="3411453"/>
                  <a:ext cx="65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35A1F3A5-1C65-4121-B213-E5BCE8BB4F8D}"/>
                    </a:ext>
                  </a:extLst>
                </p14:cNvPr>
                <p14:cNvContentPartPr/>
                <p14:nvPr/>
              </p14:nvContentPartPr>
              <p14:xfrm>
                <a:off x="3423054" y="3470493"/>
                <a:ext cx="88920" cy="5652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35A1F3A5-1C65-4121-B213-E5BCE8BB4F8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05054" y="3452853"/>
                  <a:ext cx="12456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201AC619-11DB-4921-96B6-D63BA4616F81}"/>
              </a:ext>
            </a:extLst>
          </p:cNvPr>
          <p:cNvGrpSpPr/>
          <p:nvPr/>
        </p:nvGrpSpPr>
        <p:grpSpPr>
          <a:xfrm>
            <a:off x="3713574" y="3043173"/>
            <a:ext cx="847080" cy="508680"/>
            <a:chOff x="3713574" y="3043173"/>
            <a:chExt cx="84708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Рукописный ввод 75">
                  <a:extLst>
                    <a:ext uri="{FF2B5EF4-FFF2-40B4-BE49-F238E27FC236}">
                      <a16:creationId xmlns:a16="http://schemas.microsoft.com/office/drawing/2014/main" id="{88E61487-F3CA-42E5-8113-2F2B4232BC76}"/>
                    </a:ext>
                  </a:extLst>
                </p14:cNvPr>
                <p14:cNvContentPartPr/>
                <p14:nvPr/>
              </p14:nvContentPartPr>
              <p14:xfrm>
                <a:off x="3713574" y="3324333"/>
                <a:ext cx="230040" cy="22752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88E61487-F3CA-42E5-8113-2F2B4232BC7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95574" y="3306333"/>
                  <a:ext cx="265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Рукописный ввод 76">
                  <a:extLst>
                    <a:ext uri="{FF2B5EF4-FFF2-40B4-BE49-F238E27FC236}">
                      <a16:creationId xmlns:a16="http://schemas.microsoft.com/office/drawing/2014/main" id="{07B35E34-DA8C-4325-9427-636CC0625D42}"/>
                    </a:ext>
                  </a:extLst>
                </p14:cNvPr>
                <p14:cNvContentPartPr/>
                <p14:nvPr/>
              </p14:nvContentPartPr>
              <p14:xfrm>
                <a:off x="3967734" y="3111573"/>
                <a:ext cx="2880" cy="17352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07B35E34-DA8C-4325-9427-636CC0625D4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49734" y="3093573"/>
                  <a:ext cx="385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Рукописный ввод 77">
                  <a:extLst>
                    <a:ext uri="{FF2B5EF4-FFF2-40B4-BE49-F238E27FC236}">
                      <a16:creationId xmlns:a16="http://schemas.microsoft.com/office/drawing/2014/main" id="{CD84A924-6728-44EA-A3AF-E544B639CBDF}"/>
                    </a:ext>
                  </a:extLst>
                </p14:cNvPr>
                <p14:cNvContentPartPr/>
                <p14:nvPr/>
              </p14:nvContentPartPr>
              <p14:xfrm>
                <a:off x="3976014" y="3170973"/>
                <a:ext cx="77760" cy="3456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CD84A924-6728-44EA-A3AF-E544B639CB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58014" y="3152973"/>
                  <a:ext cx="1134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Рукописный ввод 78">
                  <a:extLst>
                    <a:ext uri="{FF2B5EF4-FFF2-40B4-BE49-F238E27FC236}">
                      <a16:creationId xmlns:a16="http://schemas.microsoft.com/office/drawing/2014/main" id="{5CA7E9E0-EF02-4405-AA18-00025B351677}"/>
                    </a:ext>
                  </a:extLst>
                </p14:cNvPr>
                <p14:cNvContentPartPr/>
                <p14:nvPr/>
              </p14:nvContentPartPr>
              <p14:xfrm>
                <a:off x="4043694" y="3133173"/>
                <a:ext cx="10800" cy="130680"/>
              </p14:xfrm>
            </p:contentPart>
          </mc:Choice>
          <mc:Fallback xmlns="">
            <p:pic>
              <p:nvPicPr>
                <p:cNvPr id="79" name="Рукописный ввод 78">
                  <a:extLst>
                    <a:ext uri="{FF2B5EF4-FFF2-40B4-BE49-F238E27FC236}">
                      <a16:creationId xmlns:a16="http://schemas.microsoft.com/office/drawing/2014/main" id="{5CA7E9E0-EF02-4405-AA18-00025B3516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26054" y="3115173"/>
                  <a:ext cx="46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0" name="Рукописный ввод 79">
                  <a:extLst>
                    <a:ext uri="{FF2B5EF4-FFF2-40B4-BE49-F238E27FC236}">
                      <a16:creationId xmlns:a16="http://schemas.microsoft.com/office/drawing/2014/main" id="{6189F849-A75E-40C3-AE53-5E4AE1E9F370}"/>
                    </a:ext>
                  </a:extLst>
                </p14:cNvPr>
                <p14:cNvContentPartPr/>
                <p14:nvPr/>
              </p14:nvContentPartPr>
              <p14:xfrm>
                <a:off x="4114974" y="3182493"/>
                <a:ext cx="66600" cy="69120"/>
              </p14:xfrm>
            </p:contentPart>
          </mc:Choice>
          <mc:Fallback xmlns="">
            <p:pic>
              <p:nvPicPr>
                <p:cNvPr id="80" name="Рукописный ввод 79">
                  <a:extLst>
                    <a:ext uri="{FF2B5EF4-FFF2-40B4-BE49-F238E27FC236}">
                      <a16:creationId xmlns:a16="http://schemas.microsoft.com/office/drawing/2014/main" id="{6189F849-A75E-40C3-AE53-5E4AE1E9F37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96974" y="3164853"/>
                  <a:ext cx="102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Рукописный ввод 81">
                  <a:extLst>
                    <a:ext uri="{FF2B5EF4-FFF2-40B4-BE49-F238E27FC236}">
                      <a16:creationId xmlns:a16="http://schemas.microsoft.com/office/drawing/2014/main" id="{AB483DCE-E5C9-4265-BF23-DB76ABC85690}"/>
                    </a:ext>
                  </a:extLst>
                </p14:cNvPr>
                <p14:cNvContentPartPr/>
                <p14:nvPr/>
              </p14:nvContentPartPr>
              <p14:xfrm>
                <a:off x="4215414" y="3195093"/>
                <a:ext cx="56520" cy="6264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AB483DCE-E5C9-4265-BF23-DB76ABC856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97774" y="3177093"/>
                  <a:ext cx="92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Рукописный ввод 82">
                  <a:extLst>
                    <a:ext uri="{FF2B5EF4-FFF2-40B4-BE49-F238E27FC236}">
                      <a16:creationId xmlns:a16="http://schemas.microsoft.com/office/drawing/2014/main" id="{FE29E30D-0758-4528-AFCD-A09C1945551E}"/>
                    </a:ext>
                  </a:extLst>
                </p14:cNvPr>
                <p14:cNvContentPartPr/>
                <p14:nvPr/>
              </p14:nvContentPartPr>
              <p14:xfrm>
                <a:off x="4269054" y="3195813"/>
                <a:ext cx="16560" cy="46800"/>
              </p14:xfrm>
            </p:contentPart>
          </mc:Choice>
          <mc:Fallback xmlns="">
            <p:pic>
              <p:nvPicPr>
                <p:cNvPr id="83" name="Рукописный ввод 82">
                  <a:extLst>
                    <a:ext uri="{FF2B5EF4-FFF2-40B4-BE49-F238E27FC236}">
                      <a16:creationId xmlns:a16="http://schemas.microsoft.com/office/drawing/2014/main" id="{FE29E30D-0758-4528-AFCD-A09C194555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51054" y="3178173"/>
                  <a:ext cx="52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74CEA31E-FF6A-4E9D-AFEA-7F6E1E057FA6}"/>
                    </a:ext>
                  </a:extLst>
                </p14:cNvPr>
                <p14:cNvContentPartPr/>
                <p14:nvPr/>
              </p14:nvContentPartPr>
              <p14:xfrm>
                <a:off x="4332414" y="3182853"/>
                <a:ext cx="37080" cy="6372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74CEA31E-FF6A-4E9D-AFEA-7F6E1E057FA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14414" y="3164853"/>
                  <a:ext cx="72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Рукописный ввод 84">
                  <a:extLst>
                    <a:ext uri="{FF2B5EF4-FFF2-40B4-BE49-F238E27FC236}">
                      <a16:creationId xmlns:a16="http://schemas.microsoft.com/office/drawing/2014/main" id="{E292F698-F813-4070-B0A4-98B457F5A4B1}"/>
                    </a:ext>
                  </a:extLst>
                </p14:cNvPr>
                <p14:cNvContentPartPr/>
                <p14:nvPr/>
              </p14:nvContentPartPr>
              <p14:xfrm>
                <a:off x="4471734" y="3043173"/>
                <a:ext cx="88920" cy="207720"/>
              </p14:xfrm>
            </p:contentPart>
          </mc:Choice>
          <mc:Fallback xmlns="">
            <p:pic>
              <p:nvPicPr>
                <p:cNvPr id="85" name="Рукописный ввод 84">
                  <a:extLst>
                    <a:ext uri="{FF2B5EF4-FFF2-40B4-BE49-F238E27FC236}">
                      <a16:creationId xmlns:a16="http://schemas.microsoft.com/office/drawing/2014/main" id="{E292F698-F813-4070-B0A4-98B457F5A4B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53734" y="3025533"/>
                  <a:ext cx="124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Рукописный ввод 85">
                  <a:extLst>
                    <a:ext uri="{FF2B5EF4-FFF2-40B4-BE49-F238E27FC236}">
                      <a16:creationId xmlns:a16="http://schemas.microsoft.com/office/drawing/2014/main" id="{AA8EAC3F-A138-45E5-AE1E-41563F870EFB}"/>
                    </a:ext>
                  </a:extLst>
                </p14:cNvPr>
                <p14:cNvContentPartPr/>
                <p14:nvPr/>
              </p14:nvContentPartPr>
              <p14:xfrm>
                <a:off x="4416654" y="3132453"/>
                <a:ext cx="135000" cy="15120"/>
              </p14:xfrm>
            </p:contentPart>
          </mc:Choice>
          <mc:Fallback xmlns="">
            <p:pic>
              <p:nvPicPr>
                <p:cNvPr id="86" name="Рукописный ввод 85">
                  <a:extLst>
                    <a:ext uri="{FF2B5EF4-FFF2-40B4-BE49-F238E27FC236}">
                      <a16:creationId xmlns:a16="http://schemas.microsoft.com/office/drawing/2014/main" id="{AA8EAC3F-A138-45E5-AE1E-41563F870E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98654" y="3114813"/>
                  <a:ext cx="1706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9AF74F9-EF56-4537-81DE-88D1200D2086}"/>
              </a:ext>
            </a:extLst>
          </p:cNvPr>
          <p:cNvGrpSpPr/>
          <p:nvPr/>
        </p:nvGrpSpPr>
        <p:grpSpPr>
          <a:xfrm>
            <a:off x="1882254" y="4364373"/>
            <a:ext cx="1024920" cy="379440"/>
            <a:chOff x="1882254" y="4364373"/>
            <a:chExt cx="102492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Рукописный ввод 87">
                  <a:extLst>
                    <a:ext uri="{FF2B5EF4-FFF2-40B4-BE49-F238E27FC236}">
                      <a16:creationId xmlns:a16="http://schemas.microsoft.com/office/drawing/2014/main" id="{0B646CFB-6FA7-4331-BB56-901DD14E3C10}"/>
                    </a:ext>
                  </a:extLst>
                </p14:cNvPr>
                <p14:cNvContentPartPr/>
                <p14:nvPr/>
              </p14:nvContentPartPr>
              <p14:xfrm>
                <a:off x="1882254" y="4364373"/>
                <a:ext cx="19080" cy="379440"/>
              </p14:xfrm>
            </p:contentPart>
          </mc:Choice>
          <mc:Fallback xmlns=""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0B646CFB-6FA7-4331-BB56-901DD14E3C1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64254" y="4346733"/>
                  <a:ext cx="547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Рукописный ввод 88">
                  <a:extLst>
                    <a:ext uri="{FF2B5EF4-FFF2-40B4-BE49-F238E27FC236}">
                      <a16:creationId xmlns:a16="http://schemas.microsoft.com/office/drawing/2014/main" id="{0A89D016-75C1-444E-8EEC-ABE9081E005E}"/>
                    </a:ext>
                  </a:extLst>
                </p14:cNvPr>
                <p14:cNvContentPartPr/>
                <p14:nvPr/>
              </p14:nvContentPartPr>
              <p14:xfrm>
                <a:off x="1921494" y="4514493"/>
                <a:ext cx="117000" cy="46440"/>
              </p14:xfrm>
            </p:contentPart>
          </mc:Choice>
          <mc:Fallback xmlns="">
            <p:pic>
              <p:nvPicPr>
                <p:cNvPr id="89" name="Рукописный ввод 88">
                  <a:extLst>
                    <a:ext uri="{FF2B5EF4-FFF2-40B4-BE49-F238E27FC236}">
                      <a16:creationId xmlns:a16="http://schemas.microsoft.com/office/drawing/2014/main" id="{0A89D016-75C1-444E-8EEC-ABE9081E005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03854" y="4496493"/>
                  <a:ext cx="1526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Рукописный ввод 89">
                  <a:extLst>
                    <a:ext uri="{FF2B5EF4-FFF2-40B4-BE49-F238E27FC236}">
                      <a16:creationId xmlns:a16="http://schemas.microsoft.com/office/drawing/2014/main" id="{1C0D840E-925F-431B-9D9E-037F6AF2F506}"/>
                    </a:ext>
                  </a:extLst>
                </p14:cNvPr>
                <p14:cNvContentPartPr/>
                <p14:nvPr/>
              </p14:nvContentPartPr>
              <p14:xfrm>
                <a:off x="2038854" y="4365093"/>
                <a:ext cx="19800" cy="346320"/>
              </p14:xfrm>
            </p:contentPart>
          </mc:Choice>
          <mc:Fallback xmlns="">
            <p:pic>
              <p:nvPicPr>
                <p:cNvPr id="90" name="Рукописный ввод 89">
                  <a:extLst>
                    <a:ext uri="{FF2B5EF4-FFF2-40B4-BE49-F238E27FC236}">
                      <a16:creationId xmlns:a16="http://schemas.microsoft.com/office/drawing/2014/main" id="{1C0D840E-925F-431B-9D9E-037F6AF2F50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21214" y="4347453"/>
                  <a:ext cx="554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Рукописный ввод 90">
                  <a:extLst>
                    <a:ext uri="{FF2B5EF4-FFF2-40B4-BE49-F238E27FC236}">
                      <a16:creationId xmlns:a16="http://schemas.microsoft.com/office/drawing/2014/main" id="{DDF294B4-0A08-4F85-8D97-3F27763279B6}"/>
                    </a:ext>
                  </a:extLst>
                </p14:cNvPr>
                <p14:cNvContentPartPr/>
                <p14:nvPr/>
              </p14:nvContentPartPr>
              <p14:xfrm>
                <a:off x="2148294" y="4588293"/>
                <a:ext cx="99000" cy="113400"/>
              </p14:xfrm>
            </p:contentPart>
          </mc:Choice>
          <mc:Fallback xmlns="">
            <p:pic>
              <p:nvPicPr>
                <p:cNvPr id="91" name="Рукописный ввод 90">
                  <a:extLst>
                    <a:ext uri="{FF2B5EF4-FFF2-40B4-BE49-F238E27FC236}">
                      <a16:creationId xmlns:a16="http://schemas.microsoft.com/office/drawing/2014/main" id="{DDF294B4-0A08-4F85-8D97-3F27763279B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30294" y="4570293"/>
                  <a:ext cx="134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Рукописный ввод 91">
                  <a:extLst>
                    <a:ext uri="{FF2B5EF4-FFF2-40B4-BE49-F238E27FC236}">
                      <a16:creationId xmlns:a16="http://schemas.microsoft.com/office/drawing/2014/main" id="{8ACF7283-CD47-4870-AAA7-F0AFF39C6EA2}"/>
                    </a:ext>
                  </a:extLst>
                </p14:cNvPr>
                <p14:cNvContentPartPr/>
                <p14:nvPr/>
              </p14:nvContentPartPr>
              <p14:xfrm>
                <a:off x="2261334" y="4629693"/>
                <a:ext cx="82800" cy="99360"/>
              </p14:xfrm>
            </p:contentPart>
          </mc:Choice>
          <mc:Fallback xmlns="">
            <p:pic>
              <p:nvPicPr>
                <p:cNvPr id="92" name="Рукописный ввод 91">
                  <a:extLst>
                    <a:ext uri="{FF2B5EF4-FFF2-40B4-BE49-F238E27FC236}">
                      <a16:creationId xmlns:a16="http://schemas.microsoft.com/office/drawing/2014/main" id="{8ACF7283-CD47-4870-AAA7-F0AFF39C6E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43334" y="4612053"/>
                  <a:ext cx="118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Рукописный ввод 92">
                  <a:extLst>
                    <a:ext uri="{FF2B5EF4-FFF2-40B4-BE49-F238E27FC236}">
                      <a16:creationId xmlns:a16="http://schemas.microsoft.com/office/drawing/2014/main" id="{166C5017-5A13-436C-8A85-AC56D5D31698}"/>
                    </a:ext>
                  </a:extLst>
                </p14:cNvPr>
                <p14:cNvContentPartPr/>
                <p14:nvPr/>
              </p14:nvContentPartPr>
              <p14:xfrm>
                <a:off x="2343774" y="4638333"/>
                <a:ext cx="22680" cy="74880"/>
              </p14:xfrm>
            </p:contentPart>
          </mc:Choice>
          <mc:Fallback xmlns="">
            <p:pic>
              <p:nvPicPr>
                <p:cNvPr id="93" name="Рукописный ввод 92">
                  <a:extLst>
                    <a:ext uri="{FF2B5EF4-FFF2-40B4-BE49-F238E27FC236}">
                      <a16:creationId xmlns:a16="http://schemas.microsoft.com/office/drawing/2014/main" id="{166C5017-5A13-436C-8A85-AC56D5D3169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25774" y="4620693"/>
                  <a:ext cx="58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Рукописный ввод 93">
                  <a:extLst>
                    <a:ext uri="{FF2B5EF4-FFF2-40B4-BE49-F238E27FC236}">
                      <a16:creationId xmlns:a16="http://schemas.microsoft.com/office/drawing/2014/main" id="{32746E2D-0B3A-4FE5-A5D8-F7311E57A0B7}"/>
                    </a:ext>
                  </a:extLst>
                </p14:cNvPr>
                <p14:cNvContentPartPr/>
                <p14:nvPr/>
              </p14:nvContentPartPr>
              <p14:xfrm>
                <a:off x="2407494" y="4616013"/>
                <a:ext cx="73080" cy="100800"/>
              </p14:xfrm>
            </p:contentPart>
          </mc:Choice>
          <mc:Fallback xmlns="">
            <p:pic>
              <p:nvPicPr>
                <p:cNvPr id="94" name="Рукописный ввод 93">
                  <a:extLst>
                    <a:ext uri="{FF2B5EF4-FFF2-40B4-BE49-F238E27FC236}">
                      <a16:creationId xmlns:a16="http://schemas.microsoft.com/office/drawing/2014/main" id="{32746E2D-0B3A-4FE5-A5D8-F7311E57A0B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89854" y="4598373"/>
                  <a:ext cx="10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Рукописный ввод 94">
                  <a:extLst>
                    <a:ext uri="{FF2B5EF4-FFF2-40B4-BE49-F238E27FC236}">
                      <a16:creationId xmlns:a16="http://schemas.microsoft.com/office/drawing/2014/main" id="{8CBF8FD8-2515-4DE4-94F8-6284C867B2C7}"/>
                    </a:ext>
                  </a:extLst>
                </p14:cNvPr>
                <p14:cNvContentPartPr/>
                <p14:nvPr/>
              </p14:nvContentPartPr>
              <p14:xfrm>
                <a:off x="2606934" y="4452933"/>
                <a:ext cx="212040" cy="45000"/>
              </p14:xfrm>
            </p:contentPart>
          </mc:Choice>
          <mc:Fallback xmlns="">
            <p:pic>
              <p:nvPicPr>
                <p:cNvPr id="95" name="Рукописный ввод 94">
                  <a:extLst>
                    <a:ext uri="{FF2B5EF4-FFF2-40B4-BE49-F238E27FC236}">
                      <a16:creationId xmlns:a16="http://schemas.microsoft.com/office/drawing/2014/main" id="{8CBF8FD8-2515-4DE4-94F8-6284C867B2C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88934" y="4435293"/>
                  <a:ext cx="247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Рукописный ввод 95">
                  <a:extLst>
                    <a:ext uri="{FF2B5EF4-FFF2-40B4-BE49-F238E27FC236}">
                      <a16:creationId xmlns:a16="http://schemas.microsoft.com/office/drawing/2014/main" id="{AA4DA8DC-C887-484A-A265-FAB45EFE4861}"/>
                    </a:ext>
                  </a:extLst>
                </p14:cNvPr>
                <p14:cNvContentPartPr/>
                <p14:nvPr/>
              </p14:nvContentPartPr>
              <p14:xfrm>
                <a:off x="2689014" y="4555533"/>
                <a:ext cx="218160" cy="18720"/>
              </p14:xfrm>
            </p:contentPart>
          </mc:Choice>
          <mc:Fallback xmlns="">
            <p:pic>
              <p:nvPicPr>
                <p:cNvPr id="96" name="Рукописный ввод 95">
                  <a:extLst>
                    <a:ext uri="{FF2B5EF4-FFF2-40B4-BE49-F238E27FC236}">
                      <a16:creationId xmlns:a16="http://schemas.microsoft.com/office/drawing/2014/main" id="{AA4DA8DC-C887-484A-A265-FAB45EFE486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71374" y="4537533"/>
                  <a:ext cx="2538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91228497-293D-4F14-AB1F-F9315381B4F9}"/>
              </a:ext>
            </a:extLst>
          </p:cNvPr>
          <p:cNvGrpSpPr/>
          <p:nvPr/>
        </p:nvGrpSpPr>
        <p:grpSpPr>
          <a:xfrm>
            <a:off x="3117054" y="3969813"/>
            <a:ext cx="1234440" cy="892800"/>
            <a:chOff x="3117054" y="3969813"/>
            <a:chExt cx="1234440" cy="89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Рукописный ввод 97">
                  <a:extLst>
                    <a:ext uri="{FF2B5EF4-FFF2-40B4-BE49-F238E27FC236}">
                      <a16:creationId xmlns:a16="http://schemas.microsoft.com/office/drawing/2014/main" id="{0834E417-3430-4435-BAA7-CB7AFEB01A3F}"/>
                    </a:ext>
                  </a:extLst>
                </p14:cNvPr>
                <p14:cNvContentPartPr/>
                <p14:nvPr/>
              </p14:nvContentPartPr>
              <p14:xfrm>
                <a:off x="3117054" y="3969813"/>
                <a:ext cx="1234440" cy="892800"/>
              </p14:xfrm>
            </p:contentPart>
          </mc:Choice>
          <mc:Fallback xmlns="">
            <p:pic>
              <p:nvPicPr>
                <p:cNvPr id="98" name="Рукописный ввод 97">
                  <a:extLst>
                    <a:ext uri="{FF2B5EF4-FFF2-40B4-BE49-F238E27FC236}">
                      <a16:creationId xmlns:a16="http://schemas.microsoft.com/office/drawing/2014/main" id="{0834E417-3430-4435-BAA7-CB7AFEB01A3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99414" y="3951813"/>
                  <a:ext cx="1270080" cy="9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Рукописный ввод 98">
                  <a:extLst>
                    <a:ext uri="{FF2B5EF4-FFF2-40B4-BE49-F238E27FC236}">
                      <a16:creationId xmlns:a16="http://schemas.microsoft.com/office/drawing/2014/main" id="{896DA050-E64F-4B17-8C4C-1FFFBC699ABD}"/>
                    </a:ext>
                  </a:extLst>
                </p14:cNvPr>
                <p14:cNvContentPartPr/>
                <p14:nvPr/>
              </p14:nvContentPartPr>
              <p14:xfrm>
                <a:off x="3356814" y="4163853"/>
                <a:ext cx="86040" cy="226800"/>
              </p14:xfrm>
            </p:contentPart>
          </mc:Choice>
          <mc:Fallback xmlns=""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896DA050-E64F-4B17-8C4C-1FFFBC699A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38814" y="4146213"/>
                  <a:ext cx="121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Рукописный ввод 99">
                  <a:extLst>
                    <a:ext uri="{FF2B5EF4-FFF2-40B4-BE49-F238E27FC236}">
                      <a16:creationId xmlns:a16="http://schemas.microsoft.com/office/drawing/2014/main" id="{11943F15-F938-473D-82A2-06BAFA7E26CD}"/>
                    </a:ext>
                  </a:extLst>
                </p14:cNvPr>
                <p14:cNvContentPartPr/>
                <p14:nvPr/>
              </p14:nvContentPartPr>
              <p14:xfrm>
                <a:off x="3550134" y="4224333"/>
                <a:ext cx="41760" cy="17100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11943F15-F938-473D-82A2-06BAFA7E26C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32134" y="4206693"/>
                  <a:ext cx="774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Рукописный ввод 100">
                  <a:extLst>
                    <a:ext uri="{FF2B5EF4-FFF2-40B4-BE49-F238E27FC236}">
                      <a16:creationId xmlns:a16="http://schemas.microsoft.com/office/drawing/2014/main" id="{7F854C47-75A5-4ECD-83B8-06F1B922060E}"/>
                    </a:ext>
                  </a:extLst>
                </p14:cNvPr>
                <p14:cNvContentPartPr/>
                <p14:nvPr/>
              </p14:nvContentPartPr>
              <p14:xfrm>
                <a:off x="3613854" y="4256373"/>
                <a:ext cx="20520" cy="136080"/>
              </p14:xfrm>
            </p:contentPart>
          </mc:Choice>
          <mc:Fallback xmlns="">
            <p:pic>
              <p:nvPicPr>
                <p:cNvPr id="101" name="Рукописный ввод 100">
                  <a:extLst>
                    <a:ext uri="{FF2B5EF4-FFF2-40B4-BE49-F238E27FC236}">
                      <a16:creationId xmlns:a16="http://schemas.microsoft.com/office/drawing/2014/main" id="{7F854C47-75A5-4ECD-83B8-06F1B92206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96214" y="4238733"/>
                  <a:ext cx="561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Рукописный ввод 101">
                  <a:extLst>
                    <a:ext uri="{FF2B5EF4-FFF2-40B4-BE49-F238E27FC236}">
                      <a16:creationId xmlns:a16="http://schemas.microsoft.com/office/drawing/2014/main" id="{80F4680E-29C6-4F76-B9D2-AE6269816F11}"/>
                    </a:ext>
                  </a:extLst>
                </p14:cNvPr>
                <p14:cNvContentPartPr/>
                <p14:nvPr/>
              </p14:nvContentPartPr>
              <p14:xfrm>
                <a:off x="3515214" y="4219653"/>
                <a:ext cx="154080" cy="57600"/>
              </p14:xfrm>
            </p:contentPart>
          </mc:Choice>
          <mc:Fallback xmlns="">
            <p:pic>
              <p:nvPicPr>
                <p:cNvPr id="102" name="Рукописный ввод 101">
                  <a:extLst>
                    <a:ext uri="{FF2B5EF4-FFF2-40B4-BE49-F238E27FC236}">
                      <a16:creationId xmlns:a16="http://schemas.microsoft.com/office/drawing/2014/main" id="{80F4680E-29C6-4F76-B9D2-AE6269816F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97214" y="4201653"/>
                  <a:ext cx="189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Рукописный ввод 104">
                  <a:extLst>
                    <a:ext uri="{FF2B5EF4-FFF2-40B4-BE49-F238E27FC236}">
                      <a16:creationId xmlns:a16="http://schemas.microsoft.com/office/drawing/2014/main" id="{F11F19DA-4D69-403A-9CDB-1F99F08C3A82}"/>
                    </a:ext>
                  </a:extLst>
                </p14:cNvPr>
                <p14:cNvContentPartPr/>
                <p14:nvPr/>
              </p14:nvContentPartPr>
              <p14:xfrm>
                <a:off x="3401454" y="4493973"/>
                <a:ext cx="329400" cy="32400"/>
              </p14:xfrm>
            </p:contentPart>
          </mc:Choice>
          <mc:Fallback xmlns="">
            <p:pic>
              <p:nvPicPr>
                <p:cNvPr id="105" name="Рукописный ввод 104">
                  <a:extLst>
                    <a:ext uri="{FF2B5EF4-FFF2-40B4-BE49-F238E27FC236}">
                      <a16:creationId xmlns:a16="http://schemas.microsoft.com/office/drawing/2014/main" id="{F11F19DA-4D69-403A-9CDB-1F99F08C3A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83454" y="4476333"/>
                  <a:ext cx="365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Рукописный ввод 105">
                  <a:extLst>
                    <a:ext uri="{FF2B5EF4-FFF2-40B4-BE49-F238E27FC236}">
                      <a16:creationId xmlns:a16="http://schemas.microsoft.com/office/drawing/2014/main" id="{6539EA9B-E0B6-48FB-B2D1-9B460EA877B0}"/>
                    </a:ext>
                  </a:extLst>
                </p14:cNvPr>
                <p14:cNvContentPartPr/>
                <p14:nvPr/>
              </p14:nvContentPartPr>
              <p14:xfrm>
                <a:off x="3466974" y="4609173"/>
                <a:ext cx="141840" cy="244440"/>
              </p14:xfrm>
            </p:contentPart>
          </mc:Choice>
          <mc:Fallback xmlns="">
            <p:pic>
              <p:nvPicPr>
                <p:cNvPr id="106" name="Рукописный ввод 105">
                  <a:extLst>
                    <a:ext uri="{FF2B5EF4-FFF2-40B4-BE49-F238E27FC236}">
                      <a16:creationId xmlns:a16="http://schemas.microsoft.com/office/drawing/2014/main" id="{6539EA9B-E0B6-48FB-B2D1-9B460EA877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49334" y="4591173"/>
                  <a:ext cx="17748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E2EC2504-DD52-42A6-A787-2C237E7FF973}"/>
              </a:ext>
            </a:extLst>
          </p:cNvPr>
          <p:cNvGrpSpPr/>
          <p:nvPr/>
        </p:nvGrpSpPr>
        <p:grpSpPr>
          <a:xfrm>
            <a:off x="3943974" y="4148373"/>
            <a:ext cx="636840" cy="923040"/>
            <a:chOff x="3943974" y="4148373"/>
            <a:chExt cx="636840" cy="92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Рукописный ввод 107">
                  <a:extLst>
                    <a:ext uri="{FF2B5EF4-FFF2-40B4-BE49-F238E27FC236}">
                      <a16:creationId xmlns:a16="http://schemas.microsoft.com/office/drawing/2014/main" id="{0240DDCD-71A7-4308-AEE8-B05BE4DAEF04}"/>
                    </a:ext>
                  </a:extLst>
                </p14:cNvPr>
                <p14:cNvContentPartPr/>
                <p14:nvPr/>
              </p14:nvContentPartPr>
              <p14:xfrm>
                <a:off x="3943974" y="4148373"/>
                <a:ext cx="204480" cy="362880"/>
              </p14:xfrm>
            </p:contentPart>
          </mc:Choice>
          <mc:Fallback xmlns="">
            <p:pic>
              <p:nvPicPr>
                <p:cNvPr id="108" name="Рукописный ввод 107">
                  <a:extLst>
                    <a:ext uri="{FF2B5EF4-FFF2-40B4-BE49-F238E27FC236}">
                      <a16:creationId xmlns:a16="http://schemas.microsoft.com/office/drawing/2014/main" id="{0240DDCD-71A7-4308-AEE8-B05BE4DAEF0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25974" y="4130733"/>
                  <a:ext cx="2401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Рукописный ввод 108">
                  <a:extLst>
                    <a:ext uri="{FF2B5EF4-FFF2-40B4-BE49-F238E27FC236}">
                      <a16:creationId xmlns:a16="http://schemas.microsoft.com/office/drawing/2014/main" id="{DAEB9581-1C8C-409D-A530-B5B784D5A115}"/>
                    </a:ext>
                  </a:extLst>
                </p14:cNvPr>
                <p14:cNvContentPartPr/>
                <p14:nvPr/>
              </p14:nvContentPartPr>
              <p14:xfrm>
                <a:off x="4188414" y="4337373"/>
                <a:ext cx="68400" cy="73800"/>
              </p14:xfrm>
            </p:contentPart>
          </mc:Choice>
          <mc:Fallback xmlns="">
            <p:pic>
              <p:nvPicPr>
                <p:cNvPr id="109" name="Рукописный ввод 108">
                  <a:extLst>
                    <a:ext uri="{FF2B5EF4-FFF2-40B4-BE49-F238E27FC236}">
                      <a16:creationId xmlns:a16="http://schemas.microsoft.com/office/drawing/2014/main" id="{DAEB9581-1C8C-409D-A530-B5B784D5A1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70774" y="4319373"/>
                  <a:ext cx="10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Рукописный ввод 109">
                  <a:extLst>
                    <a:ext uri="{FF2B5EF4-FFF2-40B4-BE49-F238E27FC236}">
                      <a16:creationId xmlns:a16="http://schemas.microsoft.com/office/drawing/2014/main" id="{3C45EC80-7BDE-42FA-B0DA-699A7789F6D5}"/>
                    </a:ext>
                  </a:extLst>
                </p14:cNvPr>
                <p14:cNvContentPartPr/>
                <p14:nvPr/>
              </p14:nvContentPartPr>
              <p14:xfrm>
                <a:off x="4283814" y="4321533"/>
                <a:ext cx="85680" cy="67680"/>
              </p14:xfrm>
            </p:contentPart>
          </mc:Choice>
          <mc:Fallback xmlns="">
            <p:pic>
              <p:nvPicPr>
                <p:cNvPr id="110" name="Рукописный ввод 109">
                  <a:extLst>
                    <a:ext uri="{FF2B5EF4-FFF2-40B4-BE49-F238E27FC236}">
                      <a16:creationId xmlns:a16="http://schemas.microsoft.com/office/drawing/2014/main" id="{3C45EC80-7BDE-42FA-B0DA-699A7789F6D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65814" y="4303893"/>
                  <a:ext cx="121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Рукописный ввод 110">
                  <a:extLst>
                    <a:ext uri="{FF2B5EF4-FFF2-40B4-BE49-F238E27FC236}">
                      <a16:creationId xmlns:a16="http://schemas.microsoft.com/office/drawing/2014/main" id="{D7326DAF-4750-4A87-A113-50906B9B8C19}"/>
                    </a:ext>
                  </a:extLst>
                </p14:cNvPr>
                <p14:cNvContentPartPr/>
                <p14:nvPr/>
              </p14:nvContentPartPr>
              <p14:xfrm>
                <a:off x="4364094" y="4331613"/>
                <a:ext cx="12960" cy="74160"/>
              </p14:xfrm>
            </p:contentPart>
          </mc:Choice>
          <mc:Fallback xmlns="">
            <p:pic>
              <p:nvPicPr>
                <p:cNvPr id="111" name="Рукописный ввод 110">
                  <a:extLst>
                    <a:ext uri="{FF2B5EF4-FFF2-40B4-BE49-F238E27FC236}">
                      <a16:creationId xmlns:a16="http://schemas.microsoft.com/office/drawing/2014/main" id="{D7326DAF-4750-4A87-A113-50906B9B8C1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346454" y="4313973"/>
                  <a:ext cx="48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Рукописный ввод 111">
                  <a:extLst>
                    <a:ext uri="{FF2B5EF4-FFF2-40B4-BE49-F238E27FC236}">
                      <a16:creationId xmlns:a16="http://schemas.microsoft.com/office/drawing/2014/main" id="{4D0CD00B-DCF8-4B74-9D28-CB7ADA97AA49}"/>
                    </a:ext>
                  </a:extLst>
                </p14:cNvPr>
                <p14:cNvContentPartPr/>
                <p14:nvPr/>
              </p14:nvContentPartPr>
              <p14:xfrm>
                <a:off x="4439694" y="4307133"/>
                <a:ext cx="97560" cy="107280"/>
              </p14:xfrm>
            </p:contentPart>
          </mc:Choice>
          <mc:Fallback xmlns="">
            <p:pic>
              <p:nvPicPr>
                <p:cNvPr id="112" name="Рукописный ввод 111">
                  <a:extLst>
                    <a:ext uri="{FF2B5EF4-FFF2-40B4-BE49-F238E27FC236}">
                      <a16:creationId xmlns:a16="http://schemas.microsoft.com/office/drawing/2014/main" id="{4D0CD00B-DCF8-4B74-9D28-CB7ADA97AA4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22054" y="4289133"/>
                  <a:ext cx="133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Рукописный ввод 112">
                  <a:extLst>
                    <a:ext uri="{FF2B5EF4-FFF2-40B4-BE49-F238E27FC236}">
                      <a16:creationId xmlns:a16="http://schemas.microsoft.com/office/drawing/2014/main" id="{0D69D618-3849-4C8C-8ECD-4C99FE51B6E7}"/>
                    </a:ext>
                  </a:extLst>
                </p14:cNvPr>
                <p14:cNvContentPartPr/>
                <p14:nvPr/>
              </p14:nvContentPartPr>
              <p14:xfrm>
                <a:off x="4080054" y="4499013"/>
                <a:ext cx="500760" cy="30960"/>
              </p14:xfrm>
            </p:contentPart>
          </mc:Choice>
          <mc:Fallback xmlns="">
            <p:pic>
              <p:nvPicPr>
                <p:cNvPr id="113" name="Рукописный ввод 112">
                  <a:extLst>
                    <a:ext uri="{FF2B5EF4-FFF2-40B4-BE49-F238E27FC236}">
                      <a16:creationId xmlns:a16="http://schemas.microsoft.com/office/drawing/2014/main" id="{0D69D618-3849-4C8C-8ECD-4C99FE51B6E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62054" y="4481373"/>
                  <a:ext cx="53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Рукописный ввод 113">
                  <a:extLst>
                    <a:ext uri="{FF2B5EF4-FFF2-40B4-BE49-F238E27FC236}">
                      <a16:creationId xmlns:a16="http://schemas.microsoft.com/office/drawing/2014/main" id="{0C66B556-18D7-45A9-A725-ABF34B7A1D5F}"/>
                    </a:ext>
                  </a:extLst>
                </p14:cNvPr>
                <p14:cNvContentPartPr/>
                <p14:nvPr/>
              </p14:nvContentPartPr>
              <p14:xfrm>
                <a:off x="4046574" y="4649493"/>
                <a:ext cx="230760" cy="249480"/>
              </p14:xfrm>
            </p:contentPart>
          </mc:Choice>
          <mc:Fallback xmlns="">
            <p:pic>
              <p:nvPicPr>
                <p:cNvPr id="114" name="Рукописный ввод 113">
                  <a:extLst>
                    <a:ext uri="{FF2B5EF4-FFF2-40B4-BE49-F238E27FC236}">
                      <a16:creationId xmlns:a16="http://schemas.microsoft.com/office/drawing/2014/main" id="{0C66B556-18D7-45A9-A725-ABF34B7A1D5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28574" y="4631853"/>
                  <a:ext cx="266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Рукописный ввод 114">
                  <a:extLst>
                    <a:ext uri="{FF2B5EF4-FFF2-40B4-BE49-F238E27FC236}">
                      <a16:creationId xmlns:a16="http://schemas.microsoft.com/office/drawing/2014/main" id="{2EA2630C-C8FE-46F1-839A-54FA998EE977}"/>
                    </a:ext>
                  </a:extLst>
                </p14:cNvPr>
                <p14:cNvContentPartPr/>
                <p14:nvPr/>
              </p14:nvContentPartPr>
              <p14:xfrm>
                <a:off x="4306854" y="4823733"/>
                <a:ext cx="34560" cy="247680"/>
              </p14:xfrm>
            </p:contentPart>
          </mc:Choice>
          <mc:Fallback xmlns="">
            <p:pic>
              <p:nvPicPr>
                <p:cNvPr id="115" name="Рукописный ввод 114">
                  <a:extLst>
                    <a:ext uri="{FF2B5EF4-FFF2-40B4-BE49-F238E27FC236}">
                      <a16:creationId xmlns:a16="http://schemas.microsoft.com/office/drawing/2014/main" id="{2EA2630C-C8FE-46F1-839A-54FA998EE97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88854" y="4806093"/>
                  <a:ext cx="70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Рукописный ввод 115">
                  <a:extLst>
                    <a:ext uri="{FF2B5EF4-FFF2-40B4-BE49-F238E27FC236}">
                      <a16:creationId xmlns:a16="http://schemas.microsoft.com/office/drawing/2014/main" id="{09C65A23-5697-4970-9EB1-47DBE7E9EF29}"/>
                    </a:ext>
                  </a:extLst>
                </p14:cNvPr>
                <p14:cNvContentPartPr/>
                <p14:nvPr/>
              </p14:nvContentPartPr>
              <p14:xfrm>
                <a:off x="4342854" y="4825173"/>
                <a:ext cx="50400" cy="82440"/>
              </p14:xfrm>
            </p:contentPart>
          </mc:Choice>
          <mc:Fallback xmlns="">
            <p:pic>
              <p:nvPicPr>
                <p:cNvPr id="116" name="Рукописный ввод 115">
                  <a:extLst>
                    <a:ext uri="{FF2B5EF4-FFF2-40B4-BE49-F238E27FC236}">
                      <a16:creationId xmlns:a16="http://schemas.microsoft.com/office/drawing/2014/main" id="{09C65A23-5697-4970-9EB1-47DBE7E9EF2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24854" y="4807173"/>
                  <a:ext cx="86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Рукописный ввод 116">
                  <a:extLst>
                    <a:ext uri="{FF2B5EF4-FFF2-40B4-BE49-F238E27FC236}">
                      <a16:creationId xmlns:a16="http://schemas.microsoft.com/office/drawing/2014/main" id="{0FCD8FC8-84D8-4434-BB67-AE5C4F1EE1CF}"/>
                    </a:ext>
                  </a:extLst>
                </p14:cNvPr>
                <p14:cNvContentPartPr/>
                <p14:nvPr/>
              </p14:nvContentPartPr>
              <p14:xfrm>
                <a:off x="4443294" y="4753533"/>
                <a:ext cx="68760" cy="180720"/>
              </p14:xfrm>
            </p:contentPart>
          </mc:Choice>
          <mc:Fallback xmlns="">
            <p:pic>
              <p:nvPicPr>
                <p:cNvPr id="117" name="Рукописный ввод 116">
                  <a:extLst>
                    <a:ext uri="{FF2B5EF4-FFF2-40B4-BE49-F238E27FC236}">
                      <a16:creationId xmlns:a16="http://schemas.microsoft.com/office/drawing/2014/main" id="{0FCD8FC8-84D8-4434-BB67-AE5C4F1EE1C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25654" y="4735893"/>
                  <a:ext cx="104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Рукописный ввод 117">
                  <a:extLst>
                    <a:ext uri="{FF2B5EF4-FFF2-40B4-BE49-F238E27FC236}">
                      <a16:creationId xmlns:a16="http://schemas.microsoft.com/office/drawing/2014/main" id="{EFC2FADB-9594-4742-867D-20279FFCE8C7}"/>
                    </a:ext>
                  </a:extLst>
                </p14:cNvPr>
                <p14:cNvContentPartPr/>
                <p14:nvPr/>
              </p14:nvContentPartPr>
              <p14:xfrm>
                <a:off x="4395774" y="4568133"/>
                <a:ext cx="140040" cy="91800"/>
              </p14:xfrm>
            </p:contentPart>
          </mc:Choice>
          <mc:Fallback xmlns="">
            <p:pic>
              <p:nvPicPr>
                <p:cNvPr id="118" name="Рукописный ввод 117">
                  <a:extLst>
                    <a:ext uri="{FF2B5EF4-FFF2-40B4-BE49-F238E27FC236}">
                      <a16:creationId xmlns:a16="http://schemas.microsoft.com/office/drawing/2014/main" id="{EFC2FADB-9594-4742-867D-20279FFCE8C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78134" y="4550133"/>
                  <a:ext cx="175680" cy="127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8B9FCC54-1D08-48D9-8293-F8B7DE9FFFD2}"/>
              </a:ext>
            </a:extLst>
      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6180654" y="1358463"/>
            <a:ext cx="5410200" cy="3257550"/>
          </a:xfrm>
          <a:prstGeom prst="rect">
            <a:avLst/>
          </a:prstGeom>
        </p:spPr>
      </p:pic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D52AC1F5-C67A-4BA8-90CC-68180CD6B6E7}"/>
              </a:ext>
            </a:extLst>
          </p:cNvPr>
          <p:cNvGrpSpPr/>
          <p:nvPr/>
        </p:nvGrpSpPr>
        <p:grpSpPr>
          <a:xfrm>
            <a:off x="1751934" y="5566413"/>
            <a:ext cx="903600" cy="370080"/>
            <a:chOff x="1751934" y="5566413"/>
            <a:chExt cx="90360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Рукописный ввод 121">
                  <a:extLst>
                    <a:ext uri="{FF2B5EF4-FFF2-40B4-BE49-F238E27FC236}">
                      <a16:creationId xmlns:a16="http://schemas.microsoft.com/office/drawing/2014/main" id="{C9A0749B-314D-4AFB-872B-384CB4B034E9}"/>
                    </a:ext>
                  </a:extLst>
                </p14:cNvPr>
                <p14:cNvContentPartPr/>
                <p14:nvPr/>
              </p14:nvContentPartPr>
              <p14:xfrm>
                <a:off x="1751934" y="5566413"/>
                <a:ext cx="250920" cy="370080"/>
              </p14:xfrm>
            </p:contentPart>
          </mc:Choice>
          <mc:Fallback xmlns="">
            <p:pic>
              <p:nvPicPr>
                <p:cNvPr id="122" name="Рукописный ввод 121">
                  <a:extLst>
                    <a:ext uri="{FF2B5EF4-FFF2-40B4-BE49-F238E27FC236}">
                      <a16:creationId xmlns:a16="http://schemas.microsoft.com/office/drawing/2014/main" id="{C9A0749B-314D-4AFB-872B-384CB4B034E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34294" y="5548413"/>
                  <a:ext cx="2865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3" name="Рукописный ввод 122">
                  <a:extLst>
                    <a:ext uri="{FF2B5EF4-FFF2-40B4-BE49-F238E27FC236}">
                      <a16:creationId xmlns:a16="http://schemas.microsoft.com/office/drawing/2014/main" id="{D1013186-05C1-4830-844A-476DFC6B705E}"/>
                    </a:ext>
                  </a:extLst>
                </p14:cNvPr>
                <p14:cNvContentPartPr/>
                <p14:nvPr/>
              </p14:nvContentPartPr>
              <p14:xfrm>
                <a:off x="2006094" y="5742453"/>
                <a:ext cx="69120" cy="92160"/>
              </p14:xfrm>
            </p:contentPart>
          </mc:Choice>
          <mc:Fallback xmlns="">
            <p:pic>
              <p:nvPicPr>
                <p:cNvPr id="123" name="Рукописный ввод 122">
                  <a:extLst>
                    <a:ext uri="{FF2B5EF4-FFF2-40B4-BE49-F238E27FC236}">
                      <a16:creationId xmlns:a16="http://schemas.microsoft.com/office/drawing/2014/main" id="{D1013186-05C1-4830-844A-476DFC6B705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988454" y="5724453"/>
                  <a:ext cx="104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4" name="Рукописный ввод 123">
                  <a:extLst>
                    <a:ext uri="{FF2B5EF4-FFF2-40B4-BE49-F238E27FC236}">
                      <a16:creationId xmlns:a16="http://schemas.microsoft.com/office/drawing/2014/main" id="{457F12DA-9F7D-429E-9BBF-3689D3D28778}"/>
                    </a:ext>
                  </a:extLst>
                </p14:cNvPr>
                <p14:cNvContentPartPr/>
                <p14:nvPr/>
              </p14:nvContentPartPr>
              <p14:xfrm>
                <a:off x="2108334" y="5764413"/>
                <a:ext cx="70200" cy="92520"/>
              </p14:xfrm>
            </p:contentPart>
          </mc:Choice>
          <mc:Fallback xmlns="">
            <p:pic>
              <p:nvPicPr>
                <p:cNvPr id="124" name="Рукописный ввод 123">
                  <a:extLst>
                    <a:ext uri="{FF2B5EF4-FFF2-40B4-BE49-F238E27FC236}">
                      <a16:creationId xmlns:a16="http://schemas.microsoft.com/office/drawing/2014/main" id="{457F12DA-9F7D-429E-9BBF-3689D3D2877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90334" y="5746773"/>
                  <a:ext cx="105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Рукописный ввод 124">
                  <a:extLst>
                    <a:ext uri="{FF2B5EF4-FFF2-40B4-BE49-F238E27FC236}">
                      <a16:creationId xmlns:a16="http://schemas.microsoft.com/office/drawing/2014/main" id="{D6B9648A-F1C8-4766-ACEF-19030803C426}"/>
                    </a:ext>
                  </a:extLst>
                </p14:cNvPr>
                <p14:cNvContentPartPr/>
                <p14:nvPr/>
              </p14:nvContentPartPr>
              <p14:xfrm>
                <a:off x="2177814" y="5779173"/>
                <a:ext cx="26280" cy="103320"/>
              </p14:xfrm>
            </p:contentPart>
          </mc:Choice>
          <mc:Fallback xmlns="">
            <p:pic>
              <p:nvPicPr>
                <p:cNvPr id="125" name="Рукописный ввод 124">
                  <a:extLst>
                    <a:ext uri="{FF2B5EF4-FFF2-40B4-BE49-F238E27FC236}">
                      <a16:creationId xmlns:a16="http://schemas.microsoft.com/office/drawing/2014/main" id="{D6B9648A-F1C8-4766-ACEF-19030803C42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60174" y="5761173"/>
                  <a:ext cx="61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Рукописный ввод 125">
                  <a:extLst>
                    <a:ext uri="{FF2B5EF4-FFF2-40B4-BE49-F238E27FC236}">
                      <a16:creationId xmlns:a16="http://schemas.microsoft.com/office/drawing/2014/main" id="{B1DEADCB-5475-40F9-8CE3-87013EEF5516}"/>
                    </a:ext>
                  </a:extLst>
                </p14:cNvPr>
                <p14:cNvContentPartPr/>
                <p14:nvPr/>
              </p14:nvContentPartPr>
              <p14:xfrm>
                <a:off x="2245494" y="5754693"/>
                <a:ext cx="76320" cy="152280"/>
              </p14:xfrm>
            </p:contentPart>
          </mc:Choice>
          <mc:Fallback xmlns="">
            <p:pic>
              <p:nvPicPr>
                <p:cNvPr id="126" name="Рукописный ввод 125">
                  <a:extLst>
                    <a:ext uri="{FF2B5EF4-FFF2-40B4-BE49-F238E27FC236}">
                      <a16:creationId xmlns:a16="http://schemas.microsoft.com/office/drawing/2014/main" id="{B1DEADCB-5475-40F9-8CE3-87013EEF551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227854" y="5736693"/>
                  <a:ext cx="111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7" name="Рукописный ввод 126">
                  <a:extLst>
                    <a:ext uri="{FF2B5EF4-FFF2-40B4-BE49-F238E27FC236}">
                      <a16:creationId xmlns:a16="http://schemas.microsoft.com/office/drawing/2014/main" id="{5A0C937C-040B-4721-8E80-356B38217146}"/>
                    </a:ext>
                  </a:extLst>
                </p14:cNvPr>
                <p14:cNvContentPartPr/>
                <p14:nvPr/>
              </p14:nvContentPartPr>
              <p14:xfrm>
                <a:off x="2459694" y="5620413"/>
                <a:ext cx="145440" cy="32760"/>
              </p14:xfrm>
            </p:contentPart>
          </mc:Choice>
          <mc:Fallback xmlns="">
            <p:pic>
              <p:nvPicPr>
                <p:cNvPr id="127" name="Рукописный ввод 126">
                  <a:extLst>
                    <a:ext uri="{FF2B5EF4-FFF2-40B4-BE49-F238E27FC236}">
                      <a16:creationId xmlns:a16="http://schemas.microsoft.com/office/drawing/2014/main" id="{5A0C937C-040B-4721-8E80-356B3821714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41694" y="5602413"/>
                  <a:ext cx="181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8" name="Рукописный ввод 127">
                  <a:extLst>
                    <a:ext uri="{FF2B5EF4-FFF2-40B4-BE49-F238E27FC236}">
                      <a16:creationId xmlns:a16="http://schemas.microsoft.com/office/drawing/2014/main" id="{F5BF0135-2751-444A-BF9C-49BFC485B421}"/>
                    </a:ext>
                  </a:extLst>
                </p14:cNvPr>
                <p14:cNvContentPartPr/>
                <p14:nvPr/>
              </p14:nvContentPartPr>
              <p14:xfrm>
                <a:off x="2540694" y="5683053"/>
                <a:ext cx="114840" cy="27000"/>
              </p14:xfrm>
            </p:contentPart>
          </mc:Choice>
          <mc:Fallback xmlns="">
            <p:pic>
              <p:nvPicPr>
                <p:cNvPr id="128" name="Рукописный ввод 127">
                  <a:extLst>
                    <a:ext uri="{FF2B5EF4-FFF2-40B4-BE49-F238E27FC236}">
                      <a16:creationId xmlns:a16="http://schemas.microsoft.com/office/drawing/2014/main" id="{F5BF0135-2751-444A-BF9C-49BFC485B42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522694" y="5665053"/>
                  <a:ext cx="15048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33A1CF88-86A2-4719-9CF5-DAF3B8EA2FF3}"/>
              </a:ext>
            </a:extLst>
          </p:cNvPr>
          <p:cNvGrpSpPr/>
          <p:nvPr/>
        </p:nvGrpSpPr>
        <p:grpSpPr>
          <a:xfrm>
            <a:off x="2900694" y="5448333"/>
            <a:ext cx="804960" cy="399240"/>
            <a:chOff x="2900694" y="5448333"/>
            <a:chExt cx="80496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Рукописный ввод 129">
                  <a:extLst>
                    <a:ext uri="{FF2B5EF4-FFF2-40B4-BE49-F238E27FC236}">
                      <a16:creationId xmlns:a16="http://schemas.microsoft.com/office/drawing/2014/main" id="{419B689C-82C9-44DD-B7EF-8A125E45FD02}"/>
                    </a:ext>
                  </a:extLst>
                </p14:cNvPr>
                <p14:cNvContentPartPr/>
                <p14:nvPr/>
              </p14:nvContentPartPr>
              <p14:xfrm>
                <a:off x="2900694" y="5460933"/>
                <a:ext cx="207360" cy="315360"/>
              </p14:xfrm>
            </p:contentPart>
          </mc:Choice>
          <mc:Fallback xmlns="">
            <p:pic>
              <p:nvPicPr>
                <p:cNvPr id="130" name="Рукописный ввод 129">
                  <a:extLst>
                    <a:ext uri="{FF2B5EF4-FFF2-40B4-BE49-F238E27FC236}">
                      <a16:creationId xmlns:a16="http://schemas.microsoft.com/office/drawing/2014/main" id="{419B689C-82C9-44DD-B7EF-8A125E45FD0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83054" y="5442933"/>
                  <a:ext cx="243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Рукописный ввод 130">
                  <a:extLst>
                    <a:ext uri="{FF2B5EF4-FFF2-40B4-BE49-F238E27FC236}">
                      <a16:creationId xmlns:a16="http://schemas.microsoft.com/office/drawing/2014/main" id="{0B325FBE-89AA-4790-B64F-E2A14A46E175}"/>
                    </a:ext>
                  </a:extLst>
                </p14:cNvPr>
                <p14:cNvContentPartPr/>
                <p14:nvPr/>
              </p14:nvContentPartPr>
              <p14:xfrm>
                <a:off x="3175374" y="5461293"/>
                <a:ext cx="65880" cy="353520"/>
              </p14:xfrm>
            </p:contentPart>
          </mc:Choice>
          <mc:Fallback xmlns="">
            <p:pic>
              <p:nvPicPr>
                <p:cNvPr id="131" name="Рукописный ввод 130">
                  <a:extLst>
                    <a:ext uri="{FF2B5EF4-FFF2-40B4-BE49-F238E27FC236}">
                      <a16:creationId xmlns:a16="http://schemas.microsoft.com/office/drawing/2014/main" id="{0B325FBE-89AA-4790-B64F-E2A14A46E17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57734" y="5443653"/>
                  <a:ext cx="1015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Рукописный ввод 132">
                  <a:extLst>
                    <a:ext uri="{FF2B5EF4-FFF2-40B4-BE49-F238E27FC236}">
                      <a16:creationId xmlns:a16="http://schemas.microsoft.com/office/drawing/2014/main" id="{A3C7F570-9808-4C2D-9CEE-C0884CC2C5EB}"/>
                    </a:ext>
                  </a:extLst>
                </p14:cNvPr>
                <p14:cNvContentPartPr/>
                <p14:nvPr/>
              </p14:nvContentPartPr>
              <p14:xfrm>
                <a:off x="3337374" y="5572893"/>
                <a:ext cx="197280" cy="119520"/>
              </p14:xfrm>
            </p:contentPart>
          </mc:Choice>
          <mc:Fallback xmlns="">
            <p:pic>
              <p:nvPicPr>
                <p:cNvPr id="133" name="Рукописный ввод 132">
                  <a:extLst>
                    <a:ext uri="{FF2B5EF4-FFF2-40B4-BE49-F238E27FC236}">
                      <a16:creationId xmlns:a16="http://schemas.microsoft.com/office/drawing/2014/main" id="{A3C7F570-9808-4C2D-9CEE-C0884CC2C5E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19734" y="5554893"/>
                  <a:ext cx="232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Рукописный ввод 133">
                  <a:extLst>
                    <a:ext uri="{FF2B5EF4-FFF2-40B4-BE49-F238E27FC236}">
                      <a16:creationId xmlns:a16="http://schemas.microsoft.com/office/drawing/2014/main" id="{363E84AB-D8FE-4CED-9627-FABC55C338FC}"/>
                    </a:ext>
                  </a:extLst>
                </p14:cNvPr>
                <p14:cNvContentPartPr/>
                <p14:nvPr/>
              </p14:nvContentPartPr>
              <p14:xfrm>
                <a:off x="3360774" y="5491893"/>
                <a:ext cx="110160" cy="355680"/>
              </p14:xfrm>
            </p:contentPart>
          </mc:Choice>
          <mc:Fallback xmlns="">
            <p:pic>
              <p:nvPicPr>
                <p:cNvPr id="134" name="Рукописный ввод 133">
                  <a:extLst>
                    <a:ext uri="{FF2B5EF4-FFF2-40B4-BE49-F238E27FC236}">
                      <a16:creationId xmlns:a16="http://schemas.microsoft.com/office/drawing/2014/main" id="{363E84AB-D8FE-4CED-9627-FABC55C338F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342774" y="5474253"/>
                  <a:ext cx="1458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Рукописный ввод 134">
                  <a:extLst>
                    <a:ext uri="{FF2B5EF4-FFF2-40B4-BE49-F238E27FC236}">
                      <a16:creationId xmlns:a16="http://schemas.microsoft.com/office/drawing/2014/main" id="{279DD781-AA3B-4787-8A54-8251DC7143F9}"/>
                    </a:ext>
                  </a:extLst>
                </p14:cNvPr>
                <p14:cNvContentPartPr/>
                <p14:nvPr/>
              </p14:nvContentPartPr>
              <p14:xfrm>
                <a:off x="3532134" y="5722653"/>
                <a:ext cx="15840" cy="77400"/>
              </p14:xfrm>
            </p:contentPart>
          </mc:Choice>
          <mc:Fallback xmlns="">
            <p:pic>
              <p:nvPicPr>
                <p:cNvPr id="135" name="Рукописный ввод 134">
                  <a:extLst>
                    <a:ext uri="{FF2B5EF4-FFF2-40B4-BE49-F238E27FC236}">
                      <a16:creationId xmlns:a16="http://schemas.microsoft.com/office/drawing/2014/main" id="{279DD781-AA3B-4787-8A54-8251DC7143F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14494" y="5705013"/>
                  <a:ext cx="51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Рукописный ввод 135">
                  <a:extLst>
                    <a:ext uri="{FF2B5EF4-FFF2-40B4-BE49-F238E27FC236}">
                      <a16:creationId xmlns:a16="http://schemas.microsoft.com/office/drawing/2014/main" id="{BF4D0777-3CF8-4468-8FCB-7814AB3693D0}"/>
                    </a:ext>
                  </a:extLst>
                </p14:cNvPr>
                <p14:cNvContentPartPr/>
                <p14:nvPr/>
              </p14:nvContentPartPr>
              <p14:xfrm>
                <a:off x="3644454" y="5448333"/>
                <a:ext cx="61200" cy="378720"/>
              </p14:xfrm>
            </p:contentPart>
          </mc:Choice>
          <mc:Fallback xmlns="">
            <p:pic>
              <p:nvPicPr>
                <p:cNvPr id="136" name="Рукописный ввод 135">
                  <a:extLst>
                    <a:ext uri="{FF2B5EF4-FFF2-40B4-BE49-F238E27FC236}">
                      <a16:creationId xmlns:a16="http://schemas.microsoft.com/office/drawing/2014/main" id="{BF4D0777-3CF8-4468-8FCB-7814AB3693D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26454" y="5430333"/>
                  <a:ext cx="96840" cy="414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7447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75F6C2E5-4560-4C4C-9CB9-E6ABFD703F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39530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12EB5C7-B971-4F33-B88F-511C23F571A5}"/>
              </a:ext>
            </a:extLst>
          </p:cNvPr>
          <p:cNvGrpSpPr/>
          <p:nvPr/>
        </p:nvGrpSpPr>
        <p:grpSpPr>
          <a:xfrm>
            <a:off x="1387974" y="1988373"/>
            <a:ext cx="620280" cy="325080"/>
            <a:chOff x="1387974" y="1988373"/>
            <a:chExt cx="62028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Рукописный ввод 3">
                  <a:extLst>
                    <a:ext uri="{FF2B5EF4-FFF2-40B4-BE49-F238E27FC236}">
                      <a16:creationId xmlns:a16="http://schemas.microsoft.com/office/drawing/2014/main" id="{5E4319C8-3C69-4852-87C6-4513D284187B}"/>
                    </a:ext>
                  </a:extLst>
                </p14:cNvPr>
                <p14:cNvContentPartPr/>
                <p14:nvPr/>
              </p14:nvContentPartPr>
              <p14:xfrm>
                <a:off x="1387974" y="1988373"/>
                <a:ext cx="222480" cy="325080"/>
              </p14:xfrm>
            </p:contentPart>
          </mc:Choice>
          <mc:Fallback xmlns="">
            <p:pic>
              <p:nvPicPr>
                <p:cNvPr id="4" name="Рукописный ввод 3">
                  <a:extLst>
                    <a:ext uri="{FF2B5EF4-FFF2-40B4-BE49-F238E27FC236}">
                      <a16:creationId xmlns:a16="http://schemas.microsoft.com/office/drawing/2014/main" id="{5E4319C8-3C69-4852-87C6-4513D284187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369974" y="1970373"/>
                  <a:ext cx="2581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AE8D101B-37CE-4A1F-AF5C-C2DD7D8BC9FA}"/>
                    </a:ext>
                  </a:extLst>
                </p14:cNvPr>
                <p14:cNvContentPartPr/>
                <p14:nvPr/>
              </p14:nvContentPartPr>
              <p14:xfrm>
                <a:off x="1783974" y="2099613"/>
                <a:ext cx="153360" cy="1440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AE8D101B-37CE-4A1F-AF5C-C2DD7D8BC9F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66334" y="2081973"/>
                  <a:ext cx="189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262F77EB-2F74-4542-9697-65B9F96FA931}"/>
                    </a:ext>
                  </a:extLst>
                </p14:cNvPr>
                <p14:cNvContentPartPr/>
                <p14:nvPr/>
              </p14:nvContentPartPr>
              <p14:xfrm>
                <a:off x="1854894" y="2178453"/>
                <a:ext cx="153360" cy="13320"/>
              </p14:xfrm>
            </p:contentPart>
          </mc:Choice>
          <mc:Fallback xmlns=""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262F77EB-2F74-4542-9697-65B9F96FA93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36894" y="2160813"/>
                  <a:ext cx="1890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B0BD617-EED5-4F91-97E2-8112C7899586}"/>
              </a:ext>
            </a:extLst>
          </p:cNvPr>
          <p:cNvGrpSpPr/>
          <p:nvPr/>
        </p:nvGrpSpPr>
        <p:grpSpPr>
          <a:xfrm>
            <a:off x="2215254" y="1836093"/>
            <a:ext cx="1386360" cy="763560"/>
            <a:chOff x="2215254" y="1836093"/>
            <a:chExt cx="1386360" cy="76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8708CF2F-D946-43F9-AEB1-D9C31EE14651}"/>
                    </a:ext>
                  </a:extLst>
                </p14:cNvPr>
                <p14:cNvContentPartPr/>
                <p14:nvPr/>
              </p14:nvContentPartPr>
              <p14:xfrm>
                <a:off x="2215254" y="1836093"/>
                <a:ext cx="214920" cy="63396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8708CF2F-D946-43F9-AEB1-D9C31EE1465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7254" y="1818093"/>
                  <a:ext cx="25056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C3068C9F-E368-4F78-82D6-5107214423E6}"/>
                    </a:ext>
                  </a:extLst>
                </p14:cNvPr>
                <p14:cNvContentPartPr/>
                <p14:nvPr/>
              </p14:nvContentPartPr>
              <p14:xfrm>
                <a:off x="2550414" y="1983333"/>
                <a:ext cx="116280" cy="3135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C3068C9F-E368-4F78-82D6-5107214423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32414" y="1965693"/>
                  <a:ext cx="1519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F68BD203-909F-481B-B730-F8D36B51C604}"/>
                    </a:ext>
                  </a:extLst>
                </p14:cNvPr>
                <p14:cNvContentPartPr/>
                <p14:nvPr/>
              </p14:nvContentPartPr>
              <p14:xfrm>
                <a:off x="2780094" y="1977213"/>
                <a:ext cx="47520" cy="15444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F68BD203-909F-481B-B730-F8D36B51C60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62094" y="1959213"/>
                  <a:ext cx="83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064A0C45-D2CB-4E3B-A4BE-67C1779BAE5F}"/>
                    </a:ext>
                  </a:extLst>
                </p14:cNvPr>
                <p14:cNvContentPartPr/>
                <p14:nvPr/>
              </p14:nvContentPartPr>
              <p14:xfrm>
                <a:off x="2922654" y="2089893"/>
                <a:ext cx="89640" cy="2199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064A0C45-D2CB-4E3B-A4BE-67C1779BAE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05014" y="2072253"/>
                  <a:ext cx="125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AF3ED9D8-74E4-432F-B40C-5556E3420A80}"/>
                    </a:ext>
                  </a:extLst>
                </p14:cNvPr>
                <p14:cNvContentPartPr/>
                <p14:nvPr/>
              </p14:nvContentPartPr>
              <p14:xfrm>
                <a:off x="2888094" y="2145693"/>
                <a:ext cx="172440" cy="1641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AF3ED9D8-74E4-432F-B40C-5556E3420A8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70094" y="2128053"/>
                  <a:ext cx="208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9CA2D865-CD46-4CCB-85D6-1CBC6F7F79AA}"/>
                    </a:ext>
                  </a:extLst>
                </p14:cNvPr>
                <p14:cNvContentPartPr/>
                <p14:nvPr/>
              </p14:nvContentPartPr>
              <p14:xfrm>
                <a:off x="3174654" y="1938693"/>
                <a:ext cx="426960" cy="37512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9CA2D865-CD46-4CCB-85D6-1CBC6F7F79A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57014" y="1921053"/>
                  <a:ext cx="4626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9664BD90-735B-4010-B6BA-859DAE3404E3}"/>
                    </a:ext>
                  </a:extLst>
                </p14:cNvPr>
                <p14:cNvContentPartPr/>
                <p14:nvPr/>
              </p14:nvContentPartPr>
              <p14:xfrm>
                <a:off x="3286254" y="2202933"/>
                <a:ext cx="68760" cy="936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9664BD90-735B-4010-B6BA-859DAE3404E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68254" y="2184933"/>
                  <a:ext cx="104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1DD74E90-F751-417D-8A44-FF9691CF008A}"/>
                    </a:ext>
                  </a:extLst>
                </p14:cNvPr>
                <p14:cNvContentPartPr/>
                <p14:nvPr/>
              </p14:nvContentPartPr>
              <p14:xfrm>
                <a:off x="3459414" y="2105013"/>
                <a:ext cx="105840" cy="14292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1DD74E90-F751-417D-8A44-FF9691CF00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41414" y="2087013"/>
                  <a:ext cx="141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743B4915-0AB5-4756-98F3-AB040D811951}"/>
                    </a:ext>
                  </a:extLst>
                </p14:cNvPr>
                <p14:cNvContentPartPr/>
                <p14:nvPr/>
              </p14:nvContentPartPr>
              <p14:xfrm>
                <a:off x="3456534" y="2164413"/>
                <a:ext cx="123120" cy="43524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743B4915-0AB5-4756-98F3-AB040D8119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38534" y="2146773"/>
                  <a:ext cx="158760" cy="47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B946AE50-E371-4FE8-859C-C579083A54D4}"/>
                  </a:ext>
                </a:extLst>
              </p14:cNvPr>
              <p14:cNvContentPartPr/>
              <p14:nvPr/>
            </p14:nvContentPartPr>
            <p14:xfrm>
              <a:off x="3792414" y="1927893"/>
              <a:ext cx="302760" cy="38232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B946AE50-E371-4FE8-859C-C579083A54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74774" y="1909893"/>
                <a:ext cx="338400" cy="41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77A1014-D0EC-4ED8-AFE1-F706C42ACF51}"/>
              </a:ext>
            </a:extLst>
          </p:cNvPr>
          <p:cNvGrpSpPr/>
          <p:nvPr/>
        </p:nvGrpSpPr>
        <p:grpSpPr>
          <a:xfrm>
            <a:off x="4375974" y="1810533"/>
            <a:ext cx="1782720" cy="674640"/>
            <a:chOff x="4375974" y="1810533"/>
            <a:chExt cx="178272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83BED569-A67D-4F33-B5EA-EACBEDB8F3FC}"/>
                    </a:ext>
                  </a:extLst>
                </p14:cNvPr>
                <p14:cNvContentPartPr/>
                <p14:nvPr/>
              </p14:nvContentPartPr>
              <p14:xfrm>
                <a:off x="4375974" y="2024373"/>
                <a:ext cx="157320" cy="1584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83BED569-A67D-4F33-B5EA-EACBEDB8F3F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57974" y="2006733"/>
                  <a:ext cx="192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B92810E3-3B0A-4E66-9454-81A8C6595293}"/>
                    </a:ext>
                  </a:extLst>
                </p14:cNvPr>
                <p14:cNvContentPartPr/>
                <p14:nvPr/>
              </p14:nvContentPartPr>
              <p14:xfrm>
                <a:off x="4457334" y="2080173"/>
                <a:ext cx="133200" cy="1368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B92810E3-3B0A-4E66-9454-81A8C659529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39334" y="2062533"/>
                  <a:ext cx="168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15C58A14-348A-417D-BAE2-49AEAB4D9897}"/>
                    </a:ext>
                  </a:extLst>
                </p14:cNvPr>
                <p14:cNvContentPartPr/>
                <p14:nvPr/>
              </p14:nvContentPartPr>
              <p14:xfrm>
                <a:off x="4741374" y="1810533"/>
                <a:ext cx="257400" cy="55548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15C58A14-348A-417D-BAE2-49AEAB4D98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23734" y="1792893"/>
                  <a:ext cx="29304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7E1015CD-3649-4FF4-AB9B-CC3C1A2864BE}"/>
                    </a:ext>
                  </a:extLst>
                </p14:cNvPr>
                <p14:cNvContentPartPr/>
                <p14:nvPr/>
              </p14:nvContentPartPr>
              <p14:xfrm>
                <a:off x="5040174" y="1881453"/>
                <a:ext cx="177120" cy="30276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7E1015CD-3649-4FF4-AB9B-CC3C1A2864B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022534" y="1863813"/>
                  <a:ext cx="2127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4AEA8418-F941-4034-819E-90A7E82E3F96}"/>
                    </a:ext>
                  </a:extLst>
                </p14:cNvPr>
                <p14:cNvContentPartPr/>
                <p14:nvPr/>
              </p14:nvContentPartPr>
              <p14:xfrm>
                <a:off x="5299014" y="1951293"/>
                <a:ext cx="58320" cy="14256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4AEA8418-F941-4034-819E-90A7E82E3F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81014" y="1933653"/>
                  <a:ext cx="93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9017CF70-0AB5-4034-BB84-E61633F46453}"/>
                    </a:ext>
                  </a:extLst>
                </p14:cNvPr>
                <p14:cNvContentPartPr/>
                <p14:nvPr/>
              </p14:nvContentPartPr>
              <p14:xfrm>
                <a:off x="5446254" y="2000613"/>
                <a:ext cx="87480" cy="20772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9017CF70-0AB5-4034-BB84-E61633F464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28254" y="1982973"/>
                  <a:ext cx="123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E858F673-48F0-4C3C-A148-87C3BA9F1BBB}"/>
                    </a:ext>
                  </a:extLst>
                </p14:cNvPr>
                <p14:cNvContentPartPr/>
                <p14:nvPr/>
              </p14:nvContentPartPr>
              <p14:xfrm>
                <a:off x="5443374" y="2038413"/>
                <a:ext cx="131760" cy="11664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E858F673-48F0-4C3C-A148-87C3BA9F1BB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25374" y="2020413"/>
                  <a:ext cx="167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02008CB3-467C-48DB-879C-48D40FDB9AB5}"/>
                    </a:ext>
                  </a:extLst>
                </p14:cNvPr>
                <p14:cNvContentPartPr/>
                <p14:nvPr/>
              </p14:nvContentPartPr>
              <p14:xfrm>
                <a:off x="5732454" y="1943733"/>
                <a:ext cx="380520" cy="30492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02008CB3-467C-48DB-879C-48D40FDB9AB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14454" y="1925733"/>
                  <a:ext cx="4161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0032D0A8-2856-4578-AC5B-C9CD422C1DFF}"/>
                    </a:ext>
                  </a:extLst>
                </p14:cNvPr>
                <p14:cNvContentPartPr/>
                <p14:nvPr/>
              </p14:nvContentPartPr>
              <p14:xfrm>
                <a:off x="5866014" y="2108253"/>
                <a:ext cx="43560" cy="1224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0032D0A8-2856-4578-AC5B-C9CD422C1DF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48374" y="2090253"/>
                  <a:ext cx="79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5BCD78F6-DFFF-4513-A0AA-315E80764E18}"/>
                    </a:ext>
                  </a:extLst>
                </p14:cNvPr>
                <p14:cNvContentPartPr/>
                <p14:nvPr/>
              </p14:nvContentPartPr>
              <p14:xfrm>
                <a:off x="6022974" y="2084493"/>
                <a:ext cx="110520" cy="957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5BCD78F6-DFFF-4513-A0AA-315E80764E1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04974" y="2066493"/>
                  <a:ext cx="146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5010433A-9349-48E9-9F26-7FA2729D0F44}"/>
                    </a:ext>
                  </a:extLst>
                </p14:cNvPr>
                <p14:cNvContentPartPr/>
                <p14:nvPr/>
              </p14:nvContentPartPr>
              <p14:xfrm>
                <a:off x="6060054" y="2094933"/>
                <a:ext cx="98640" cy="39024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5010433A-9349-48E9-9F26-7FA2729D0F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42414" y="2076933"/>
                  <a:ext cx="134280" cy="42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A358592-7950-4D83-9A3C-AE094D9C6B87}"/>
              </a:ext>
            </a:extLst>
          </p:cNvPr>
          <p:cNvGrpSpPr/>
          <p:nvPr/>
        </p:nvGrpSpPr>
        <p:grpSpPr>
          <a:xfrm>
            <a:off x="6343014" y="1747893"/>
            <a:ext cx="1044000" cy="709920"/>
            <a:chOff x="6343014" y="1747893"/>
            <a:chExt cx="1044000" cy="70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ED0280D9-6429-479E-BC22-243D54C07023}"/>
                    </a:ext>
                  </a:extLst>
                </p14:cNvPr>
                <p14:cNvContentPartPr/>
                <p14:nvPr/>
              </p14:nvContentPartPr>
              <p14:xfrm>
                <a:off x="6343014" y="1857333"/>
                <a:ext cx="88200" cy="43092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ED0280D9-6429-479E-BC22-243D54C0702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25374" y="1839333"/>
                  <a:ext cx="1238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160CC77F-74EF-430B-8A4C-B6DE3403624C}"/>
                    </a:ext>
                  </a:extLst>
                </p14:cNvPr>
                <p14:cNvContentPartPr/>
                <p14:nvPr/>
              </p14:nvContentPartPr>
              <p14:xfrm>
                <a:off x="6391254" y="1844733"/>
                <a:ext cx="83160" cy="792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160CC77F-74EF-430B-8A4C-B6DE3403624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73254" y="1826733"/>
                  <a:ext cx="118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4740E378-4487-4202-848D-ABCD0387465A}"/>
                    </a:ext>
                  </a:extLst>
                </p14:cNvPr>
                <p14:cNvContentPartPr/>
                <p14:nvPr/>
              </p14:nvContentPartPr>
              <p14:xfrm>
                <a:off x="6626334" y="1854453"/>
                <a:ext cx="78480" cy="19548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4740E378-4487-4202-848D-ABCD0387465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08694" y="1836453"/>
                  <a:ext cx="114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9C16BDB5-D116-4957-B4ED-A9BAD84405C3}"/>
                    </a:ext>
                  </a:extLst>
                </p14:cNvPr>
                <p14:cNvContentPartPr/>
                <p14:nvPr/>
              </p14:nvContentPartPr>
              <p14:xfrm>
                <a:off x="6563334" y="2130933"/>
                <a:ext cx="187560" cy="2016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9C16BDB5-D116-4957-B4ED-A9BAD84405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45334" y="2113293"/>
                  <a:ext cx="223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BA1D1EF8-55E2-4018-A0A3-97021D630147}"/>
                    </a:ext>
                  </a:extLst>
                </p14:cNvPr>
                <p14:cNvContentPartPr/>
                <p14:nvPr/>
              </p14:nvContentPartPr>
              <p14:xfrm>
                <a:off x="6565854" y="2210493"/>
                <a:ext cx="159120" cy="21492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BA1D1EF8-55E2-4018-A0A3-97021D63014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47854" y="2192493"/>
                  <a:ext cx="1947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9CD8ECB2-B5F7-4F44-B4CA-32AF4EC4B850}"/>
                    </a:ext>
                  </a:extLst>
                </p14:cNvPr>
                <p14:cNvContentPartPr/>
                <p14:nvPr/>
              </p14:nvContentPartPr>
              <p14:xfrm>
                <a:off x="6926214" y="1985493"/>
                <a:ext cx="110880" cy="11628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9CD8ECB2-B5F7-4F44-B4CA-32AF4EC4B85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08574" y="1967493"/>
                  <a:ext cx="146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286200DE-9408-4476-BE77-9BCE8D7A6E68}"/>
                    </a:ext>
                  </a:extLst>
                </p14:cNvPr>
                <p14:cNvContentPartPr/>
                <p14:nvPr/>
              </p14:nvContentPartPr>
              <p14:xfrm>
                <a:off x="6896334" y="1997373"/>
                <a:ext cx="129600" cy="46044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286200DE-9408-4476-BE77-9BCE8D7A6E6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78694" y="1979373"/>
                  <a:ext cx="16524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6911CCDE-A1FB-43C8-A989-0D6ADE22773B}"/>
                    </a:ext>
                  </a:extLst>
                </p14:cNvPr>
                <p14:cNvContentPartPr/>
                <p14:nvPr/>
              </p14:nvContentPartPr>
              <p14:xfrm>
                <a:off x="7100814" y="1887933"/>
                <a:ext cx="97560" cy="21780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6911CCDE-A1FB-43C8-A989-0D6ADE22773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83174" y="1869933"/>
                  <a:ext cx="133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0D529945-1217-4591-9F84-695FB036915F}"/>
                    </a:ext>
                  </a:extLst>
                </p14:cNvPr>
                <p14:cNvContentPartPr/>
                <p14:nvPr/>
              </p14:nvContentPartPr>
              <p14:xfrm>
                <a:off x="7170654" y="1899093"/>
                <a:ext cx="78840" cy="7920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0D529945-1217-4591-9F84-695FB036915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52654" y="1881093"/>
                  <a:ext cx="114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199ADED1-35B2-41A8-94CA-9678A96951BB}"/>
                    </a:ext>
                  </a:extLst>
                </p14:cNvPr>
                <p14:cNvContentPartPr/>
                <p14:nvPr/>
              </p14:nvContentPartPr>
              <p14:xfrm>
                <a:off x="7344534" y="1747893"/>
                <a:ext cx="42480" cy="20448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199ADED1-35B2-41A8-94CA-9678A96951B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26534" y="1729893"/>
                  <a:ext cx="7812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B5AAE761-1D8B-4740-A78D-A8013A13A85B}"/>
              </a:ext>
            </a:extLst>
          </p:cNvPr>
          <p:cNvGrpSpPr/>
          <p:nvPr/>
        </p:nvGrpSpPr>
        <p:grpSpPr>
          <a:xfrm>
            <a:off x="7533174" y="1836453"/>
            <a:ext cx="285480" cy="528480"/>
            <a:chOff x="7533174" y="1836453"/>
            <a:chExt cx="28548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81B2CA02-2884-4C5A-B6CC-C82ADCA689F1}"/>
                    </a:ext>
                  </a:extLst>
                </p14:cNvPr>
                <p14:cNvContentPartPr/>
                <p14:nvPr/>
              </p14:nvContentPartPr>
              <p14:xfrm>
                <a:off x="7533174" y="1836453"/>
                <a:ext cx="114840" cy="40716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81B2CA02-2884-4C5A-B6CC-C82ADCA689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15534" y="1818453"/>
                  <a:ext cx="1504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74606BE5-537D-46ED-B25A-E6B3C57B7ED8}"/>
                    </a:ext>
                  </a:extLst>
                </p14:cNvPr>
                <p14:cNvContentPartPr/>
                <p14:nvPr/>
              </p14:nvContentPartPr>
              <p14:xfrm>
                <a:off x="7622454" y="2116533"/>
                <a:ext cx="108000" cy="24840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74606BE5-537D-46ED-B25A-E6B3C57B7ED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04814" y="2098533"/>
                  <a:ext cx="143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577E3833-020D-4FE6-9019-710DF43E3603}"/>
                    </a:ext>
                  </a:extLst>
                </p14:cNvPr>
                <p14:cNvContentPartPr/>
                <p14:nvPr/>
              </p14:nvContentPartPr>
              <p14:xfrm>
                <a:off x="7744494" y="2103213"/>
                <a:ext cx="74160" cy="8964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577E3833-020D-4FE6-9019-710DF43E36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726494" y="2085213"/>
                  <a:ext cx="10980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CFFD8CED-8BB4-4E98-B4C6-E554E9C5578A}"/>
              </a:ext>
            </a:extLst>
          </p:cNvPr>
          <p:cNvGrpSpPr/>
          <p:nvPr/>
        </p:nvGrpSpPr>
        <p:grpSpPr>
          <a:xfrm>
            <a:off x="7915854" y="1862373"/>
            <a:ext cx="870840" cy="555840"/>
            <a:chOff x="7915854" y="1862373"/>
            <a:chExt cx="87084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9F318AB3-A4DB-4153-A873-8668DE18B22F}"/>
                    </a:ext>
                  </a:extLst>
                </p14:cNvPr>
                <p14:cNvContentPartPr/>
                <p14:nvPr/>
              </p14:nvContentPartPr>
              <p14:xfrm>
                <a:off x="7915854" y="1952373"/>
                <a:ext cx="168480" cy="44856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9F318AB3-A4DB-4153-A873-8668DE18B22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98214" y="1934373"/>
                  <a:ext cx="2041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ACA5D06C-C5B4-4C74-AE9D-B5008AF27A60}"/>
                    </a:ext>
                  </a:extLst>
                </p14:cNvPr>
                <p14:cNvContentPartPr/>
                <p14:nvPr/>
              </p14:nvContentPartPr>
              <p14:xfrm>
                <a:off x="8227254" y="1862373"/>
                <a:ext cx="93600" cy="34596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ACA5D06C-C5B4-4C74-AE9D-B5008AF27A6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09254" y="1844733"/>
                  <a:ext cx="1292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3FFF3889-D2B7-4337-844D-F85A49CC416A}"/>
                    </a:ext>
                  </a:extLst>
                </p14:cNvPr>
                <p14:cNvContentPartPr/>
                <p14:nvPr/>
              </p14:nvContentPartPr>
              <p14:xfrm>
                <a:off x="8377734" y="2085933"/>
                <a:ext cx="76680" cy="14148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3FFF3889-D2B7-4337-844D-F85A49CC416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59734" y="2067933"/>
                  <a:ext cx="112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C196EB48-5F53-4969-B483-57F740359F1A}"/>
                    </a:ext>
                  </a:extLst>
                </p14:cNvPr>
                <p14:cNvContentPartPr/>
                <p14:nvPr/>
              </p14:nvContentPartPr>
              <p14:xfrm>
                <a:off x="8582574" y="1934013"/>
                <a:ext cx="204120" cy="48420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C196EB48-5F53-4969-B483-57F740359F1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564934" y="1916013"/>
                  <a:ext cx="239760" cy="51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C7F093F9-DBF0-4C79-9B65-B219CA38FA09}"/>
              </a:ext>
            </a:extLst>
          </p:cNvPr>
          <p:cNvGrpSpPr/>
          <p:nvPr/>
        </p:nvGrpSpPr>
        <p:grpSpPr>
          <a:xfrm>
            <a:off x="8943654" y="1780653"/>
            <a:ext cx="1166760" cy="529560"/>
            <a:chOff x="8943654" y="1780653"/>
            <a:chExt cx="116676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0DCD1695-E83A-4B52-9E4B-132C039CD05F}"/>
                    </a:ext>
                  </a:extLst>
                </p14:cNvPr>
                <p14:cNvContentPartPr/>
                <p14:nvPr/>
              </p14:nvContentPartPr>
              <p14:xfrm>
                <a:off x="8943654" y="2040573"/>
                <a:ext cx="108720" cy="1188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0DCD1695-E83A-4B52-9E4B-132C039CD05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25654" y="2022573"/>
                  <a:ext cx="144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5C9D668D-37ED-4D63-A147-9C0108D47F9B}"/>
                    </a:ext>
                  </a:extLst>
                </p14:cNvPr>
                <p14:cNvContentPartPr/>
                <p14:nvPr/>
              </p14:nvContentPartPr>
              <p14:xfrm>
                <a:off x="9203574" y="1881813"/>
                <a:ext cx="201600" cy="26784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5C9D668D-37ED-4D63-A147-9C0108D47F9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85574" y="1863813"/>
                  <a:ext cx="2372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Рукописный ввод 57">
                  <a:extLst>
                    <a:ext uri="{FF2B5EF4-FFF2-40B4-BE49-F238E27FC236}">
                      <a16:creationId xmlns:a16="http://schemas.microsoft.com/office/drawing/2014/main" id="{B2777FBF-283C-4E3F-838E-68C0D3406E2A}"/>
                    </a:ext>
                  </a:extLst>
                </p14:cNvPr>
                <p14:cNvContentPartPr/>
                <p14:nvPr/>
              </p14:nvContentPartPr>
              <p14:xfrm>
                <a:off x="9475374" y="1812693"/>
                <a:ext cx="56880" cy="311760"/>
              </p14:xfrm>
            </p:contentPart>
          </mc:Choice>
          <mc:Fallback xmlns="">
            <p:pic>
              <p:nvPicPr>
                <p:cNvPr id="58" name="Рукописный ввод 57">
                  <a:extLst>
                    <a:ext uri="{FF2B5EF4-FFF2-40B4-BE49-F238E27FC236}">
                      <a16:creationId xmlns:a16="http://schemas.microsoft.com/office/drawing/2014/main" id="{B2777FBF-283C-4E3F-838E-68C0D3406E2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57374" y="1794693"/>
                  <a:ext cx="925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8E28D784-660E-4EB6-9F94-6DFD78B7802C}"/>
                    </a:ext>
                  </a:extLst>
                </p14:cNvPr>
                <p14:cNvContentPartPr/>
                <p14:nvPr/>
              </p14:nvContentPartPr>
              <p14:xfrm>
                <a:off x="9637014" y="1934733"/>
                <a:ext cx="121320" cy="35856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8E28D784-660E-4EB6-9F94-6DFD78B7802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19014" y="1916733"/>
                  <a:ext cx="15696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1F4CFCE7-8020-428F-B124-53EC9FCAD42C}"/>
                    </a:ext>
                  </a:extLst>
                </p14:cNvPr>
                <p14:cNvContentPartPr/>
                <p14:nvPr/>
              </p14:nvContentPartPr>
              <p14:xfrm>
                <a:off x="9815214" y="1780653"/>
                <a:ext cx="44640" cy="45144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1F4CFCE7-8020-428F-B124-53EC9FCAD42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97574" y="1762653"/>
                  <a:ext cx="8028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99D85DC7-8A31-4BBD-ABEC-E9866D9EEDF2}"/>
                    </a:ext>
                  </a:extLst>
                </p14:cNvPr>
                <p14:cNvContentPartPr/>
                <p14:nvPr/>
              </p14:nvContentPartPr>
              <p14:xfrm>
                <a:off x="9878214" y="1828533"/>
                <a:ext cx="232200" cy="48168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99D85DC7-8A31-4BBD-ABEC-E9866D9EEDF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60574" y="1810893"/>
                  <a:ext cx="267840" cy="51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5BB3E49-017B-415C-88ED-4FB5F3490715}"/>
              </a:ext>
            </a:extLst>
          </p:cNvPr>
          <p:cNvGrpSpPr/>
          <p:nvPr/>
        </p:nvGrpSpPr>
        <p:grpSpPr>
          <a:xfrm>
            <a:off x="1485894" y="3146493"/>
            <a:ext cx="809280" cy="417240"/>
            <a:chOff x="1485894" y="3146493"/>
            <a:chExt cx="80928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E6DD05E8-EB08-4CF3-9DAE-3246532C567C}"/>
                    </a:ext>
                  </a:extLst>
                </p14:cNvPr>
                <p14:cNvContentPartPr/>
                <p14:nvPr/>
              </p14:nvContentPartPr>
              <p14:xfrm>
                <a:off x="1580934" y="3156213"/>
                <a:ext cx="23760" cy="29088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E6DD05E8-EB08-4CF3-9DAE-3246532C567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63294" y="3138213"/>
                  <a:ext cx="594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5D68B758-2719-408F-9F3C-69B028F927F8}"/>
                    </a:ext>
                  </a:extLst>
                </p14:cNvPr>
                <p14:cNvContentPartPr/>
                <p14:nvPr/>
              </p14:nvContentPartPr>
              <p14:xfrm>
                <a:off x="1485894" y="3146493"/>
                <a:ext cx="196560" cy="3024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5D68B758-2719-408F-9F3C-69B028F927F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68254" y="3128493"/>
                  <a:ext cx="232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E97FDEDC-420A-4450-9F56-41F198E064A9}"/>
                    </a:ext>
                  </a:extLst>
                </p14:cNvPr>
                <p14:cNvContentPartPr/>
                <p14:nvPr/>
              </p14:nvContentPartPr>
              <p14:xfrm>
                <a:off x="1644294" y="3370053"/>
                <a:ext cx="62640" cy="19368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E97FDEDC-420A-4450-9F56-41F198E064A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26294" y="3352413"/>
                  <a:ext cx="98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Рукописный ввод 66">
                  <a:extLst>
                    <a:ext uri="{FF2B5EF4-FFF2-40B4-BE49-F238E27FC236}">
                      <a16:creationId xmlns:a16="http://schemas.microsoft.com/office/drawing/2014/main" id="{5F9C628D-B6B6-4BEE-90AD-DE2417EE37BC}"/>
                    </a:ext>
                  </a:extLst>
                </p14:cNvPr>
                <p14:cNvContentPartPr/>
                <p14:nvPr/>
              </p14:nvContentPartPr>
              <p14:xfrm>
                <a:off x="1701534" y="3351693"/>
                <a:ext cx="97560" cy="83520"/>
              </p14:xfrm>
            </p:contentPart>
          </mc:Choice>
          <mc:Fallback xmlns="">
            <p:pic>
              <p:nvPicPr>
                <p:cNvPr id="67" name="Рукописный ввод 66">
                  <a:extLst>
                    <a:ext uri="{FF2B5EF4-FFF2-40B4-BE49-F238E27FC236}">
                      <a16:creationId xmlns:a16="http://schemas.microsoft.com/office/drawing/2014/main" id="{5F9C628D-B6B6-4BEE-90AD-DE2417EE37B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83534" y="3334053"/>
                  <a:ext cx="133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EDF2E763-D79F-4B34-BAA0-9EE7DEDAED2E}"/>
                    </a:ext>
                  </a:extLst>
                </p14:cNvPr>
                <p14:cNvContentPartPr/>
                <p14:nvPr/>
              </p14:nvContentPartPr>
              <p14:xfrm>
                <a:off x="1859214" y="3247293"/>
                <a:ext cx="51840" cy="19152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EDF2E763-D79F-4B34-BAA0-9EE7DEDAED2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41214" y="3229653"/>
                  <a:ext cx="874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Рукописный ввод 68">
                  <a:extLst>
                    <a:ext uri="{FF2B5EF4-FFF2-40B4-BE49-F238E27FC236}">
                      <a16:creationId xmlns:a16="http://schemas.microsoft.com/office/drawing/2014/main" id="{69EE46E8-7D18-4719-95F4-E39A20AC9C29}"/>
                    </a:ext>
                  </a:extLst>
                </p14:cNvPr>
                <p14:cNvContentPartPr/>
                <p14:nvPr/>
              </p14:nvContentPartPr>
              <p14:xfrm>
                <a:off x="2077014" y="3264213"/>
                <a:ext cx="127440" cy="15120"/>
              </p14:xfrm>
            </p:contentPart>
          </mc:Choice>
          <mc:Fallback xmlns="">
            <p:pic>
              <p:nvPicPr>
                <p:cNvPr id="69" name="Рукописный ввод 68">
                  <a:extLst>
                    <a:ext uri="{FF2B5EF4-FFF2-40B4-BE49-F238E27FC236}">
                      <a16:creationId xmlns:a16="http://schemas.microsoft.com/office/drawing/2014/main" id="{69EE46E8-7D18-4719-95F4-E39A20AC9C2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59014" y="3246213"/>
                  <a:ext cx="163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Рукописный ввод 69">
                  <a:extLst>
                    <a:ext uri="{FF2B5EF4-FFF2-40B4-BE49-F238E27FC236}">
                      <a16:creationId xmlns:a16="http://schemas.microsoft.com/office/drawing/2014/main" id="{5B1C5C9D-6DCF-49D3-B1F7-02547F6D6C1F}"/>
                    </a:ext>
                  </a:extLst>
                </p14:cNvPr>
                <p14:cNvContentPartPr/>
                <p14:nvPr/>
              </p14:nvContentPartPr>
              <p14:xfrm>
                <a:off x="2136054" y="3367893"/>
                <a:ext cx="159120" cy="47160"/>
              </p14:xfrm>
            </p:contentPart>
          </mc:Choice>
          <mc:Fallback xmlns="">
            <p:pic>
              <p:nvPicPr>
                <p:cNvPr id="70" name="Рукописный ввод 69">
                  <a:extLst>
                    <a:ext uri="{FF2B5EF4-FFF2-40B4-BE49-F238E27FC236}">
                      <a16:creationId xmlns:a16="http://schemas.microsoft.com/office/drawing/2014/main" id="{5B1C5C9D-6DCF-49D3-B1F7-02547F6D6C1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18054" y="3350253"/>
                  <a:ext cx="19476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8F452896-E685-42CE-8090-1972BD76AD3D}"/>
              </a:ext>
            </a:extLst>
          </p:cNvPr>
          <p:cNvGrpSpPr/>
          <p:nvPr/>
        </p:nvGrpSpPr>
        <p:grpSpPr>
          <a:xfrm>
            <a:off x="2681094" y="2910333"/>
            <a:ext cx="455040" cy="996120"/>
            <a:chOff x="2681094" y="2910333"/>
            <a:chExt cx="455040" cy="9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FABF4AC2-C772-4CD9-BADB-55C65CF652F4}"/>
                    </a:ext>
                  </a:extLst>
                </p14:cNvPr>
                <p14:cNvContentPartPr/>
                <p14:nvPr/>
              </p14:nvContentPartPr>
              <p14:xfrm>
                <a:off x="2822934" y="2910333"/>
                <a:ext cx="189360" cy="23148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FABF4AC2-C772-4CD9-BADB-55C65CF652F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05294" y="2892333"/>
                  <a:ext cx="225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Рукописный ввод 72">
                  <a:extLst>
                    <a:ext uri="{FF2B5EF4-FFF2-40B4-BE49-F238E27FC236}">
                      <a16:creationId xmlns:a16="http://schemas.microsoft.com/office/drawing/2014/main" id="{71DA8FE9-CAA4-4F53-AAB1-98F5B9850718}"/>
                    </a:ext>
                  </a:extLst>
                </p14:cNvPr>
                <p14:cNvContentPartPr/>
                <p14:nvPr/>
              </p14:nvContentPartPr>
              <p14:xfrm>
                <a:off x="2709534" y="3244053"/>
                <a:ext cx="426600" cy="20520"/>
              </p14:xfrm>
            </p:contentPart>
          </mc:Choice>
          <mc:Fallback xmlns="">
            <p:pic>
              <p:nvPicPr>
                <p:cNvPr id="73" name="Рукописный ввод 72">
                  <a:extLst>
                    <a:ext uri="{FF2B5EF4-FFF2-40B4-BE49-F238E27FC236}">
                      <a16:creationId xmlns:a16="http://schemas.microsoft.com/office/drawing/2014/main" id="{71DA8FE9-CAA4-4F53-AAB1-98F5B98507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691894" y="3226053"/>
                  <a:ext cx="462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Рукописный ввод 74">
                  <a:extLst>
                    <a:ext uri="{FF2B5EF4-FFF2-40B4-BE49-F238E27FC236}">
                      <a16:creationId xmlns:a16="http://schemas.microsoft.com/office/drawing/2014/main" id="{06B3C62C-3ADE-483C-9322-B15FE48E0747}"/>
                    </a:ext>
                  </a:extLst>
                </p14:cNvPr>
                <p14:cNvContentPartPr/>
                <p14:nvPr/>
              </p14:nvContentPartPr>
              <p14:xfrm>
                <a:off x="2681094" y="3337293"/>
                <a:ext cx="415440" cy="353160"/>
              </p14:xfrm>
            </p:contentPart>
          </mc:Choice>
          <mc:Fallback xmlns=""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06B3C62C-3ADE-483C-9322-B15FE48E074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63454" y="3319653"/>
                  <a:ext cx="4510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Рукописный ввод 75">
                  <a:extLst>
                    <a:ext uri="{FF2B5EF4-FFF2-40B4-BE49-F238E27FC236}">
                      <a16:creationId xmlns:a16="http://schemas.microsoft.com/office/drawing/2014/main" id="{82812B35-3DC6-4CFC-9DE2-02B197A184C0}"/>
                    </a:ext>
                  </a:extLst>
                </p14:cNvPr>
                <p14:cNvContentPartPr/>
                <p14:nvPr/>
              </p14:nvContentPartPr>
              <p14:xfrm>
                <a:off x="2861094" y="3536013"/>
                <a:ext cx="89280" cy="1872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82812B35-3DC6-4CFC-9DE2-02B197A184C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43094" y="3518373"/>
                  <a:ext cx="124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Рукописный ввод 76">
                  <a:extLst>
                    <a:ext uri="{FF2B5EF4-FFF2-40B4-BE49-F238E27FC236}">
                      <a16:creationId xmlns:a16="http://schemas.microsoft.com/office/drawing/2014/main" id="{F4A442CF-9E2C-4FB1-9B89-F28C406A3A57}"/>
                    </a:ext>
                  </a:extLst>
                </p14:cNvPr>
                <p14:cNvContentPartPr/>
                <p14:nvPr/>
              </p14:nvContentPartPr>
              <p14:xfrm>
                <a:off x="3010494" y="3491373"/>
                <a:ext cx="92880" cy="8064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F4A442CF-9E2C-4FB1-9B89-F28C406A3A5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92854" y="3473373"/>
                  <a:ext cx="128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Рукописный ввод 77">
                  <a:extLst>
                    <a:ext uri="{FF2B5EF4-FFF2-40B4-BE49-F238E27FC236}">
                      <a16:creationId xmlns:a16="http://schemas.microsoft.com/office/drawing/2014/main" id="{F1003A89-752F-42E9-90E7-34A12911395E}"/>
                    </a:ext>
                  </a:extLst>
                </p14:cNvPr>
                <p14:cNvContentPartPr/>
                <p14:nvPr/>
              </p14:nvContentPartPr>
              <p14:xfrm>
                <a:off x="2993214" y="3512973"/>
                <a:ext cx="100800" cy="39348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F1003A89-752F-42E9-90E7-34A12911395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75574" y="3494973"/>
                  <a:ext cx="136440" cy="42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BB61300F-F29B-434B-B736-A81513C1D73D}"/>
              </a:ext>
            </a:extLst>
          </p:cNvPr>
          <p:cNvGrpSpPr/>
          <p:nvPr/>
        </p:nvGrpSpPr>
        <p:grpSpPr>
          <a:xfrm>
            <a:off x="3459054" y="2866053"/>
            <a:ext cx="471960" cy="417600"/>
            <a:chOff x="3459054" y="2866053"/>
            <a:chExt cx="47196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0" name="Рукописный ввод 79">
                  <a:extLst>
                    <a:ext uri="{FF2B5EF4-FFF2-40B4-BE49-F238E27FC236}">
                      <a16:creationId xmlns:a16="http://schemas.microsoft.com/office/drawing/2014/main" id="{9E8DA594-8B1D-42F8-8E63-B6763C998E13}"/>
                    </a:ext>
                  </a:extLst>
                </p14:cNvPr>
                <p14:cNvContentPartPr/>
                <p14:nvPr/>
              </p14:nvContentPartPr>
              <p14:xfrm>
                <a:off x="3518814" y="2866053"/>
                <a:ext cx="178560" cy="296280"/>
              </p14:xfrm>
            </p:contentPart>
          </mc:Choice>
          <mc:Fallback xmlns="">
            <p:pic>
              <p:nvPicPr>
                <p:cNvPr id="80" name="Рукописный ввод 79">
                  <a:extLst>
                    <a:ext uri="{FF2B5EF4-FFF2-40B4-BE49-F238E27FC236}">
                      <a16:creationId xmlns:a16="http://schemas.microsoft.com/office/drawing/2014/main" id="{9E8DA594-8B1D-42F8-8E63-B6763C998E1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01174" y="2848053"/>
                  <a:ext cx="2142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1" name="Рукописный ввод 80">
                  <a:extLst>
                    <a:ext uri="{FF2B5EF4-FFF2-40B4-BE49-F238E27FC236}">
                      <a16:creationId xmlns:a16="http://schemas.microsoft.com/office/drawing/2014/main" id="{DF11351E-8D72-4772-9A86-BEF4BB3CBFEB}"/>
                    </a:ext>
                  </a:extLst>
                </p14:cNvPr>
                <p14:cNvContentPartPr/>
                <p14:nvPr/>
              </p14:nvContentPartPr>
              <p14:xfrm>
                <a:off x="3715014" y="2910333"/>
                <a:ext cx="141480" cy="250560"/>
              </p14:xfrm>
            </p:contentPart>
          </mc:Choice>
          <mc:Fallback xmlns="">
            <p:pic>
              <p:nvPicPr>
                <p:cNvPr id="81" name="Рукописный ввод 80">
                  <a:extLst>
                    <a:ext uri="{FF2B5EF4-FFF2-40B4-BE49-F238E27FC236}">
                      <a16:creationId xmlns:a16="http://schemas.microsoft.com/office/drawing/2014/main" id="{DF11351E-8D72-4772-9A86-BEF4BB3CBFE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97374" y="2892333"/>
                  <a:ext cx="177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Рукописный ввод 81">
                  <a:extLst>
                    <a:ext uri="{FF2B5EF4-FFF2-40B4-BE49-F238E27FC236}">
                      <a16:creationId xmlns:a16="http://schemas.microsoft.com/office/drawing/2014/main" id="{F39BD8AE-56A8-4214-BA69-16143849BC2A}"/>
                    </a:ext>
                  </a:extLst>
                </p14:cNvPr>
                <p14:cNvContentPartPr/>
                <p14:nvPr/>
              </p14:nvContentPartPr>
              <p14:xfrm>
                <a:off x="3459054" y="3254493"/>
                <a:ext cx="471960" cy="29160"/>
              </p14:xfrm>
            </p:contentPart>
          </mc:Choice>
          <mc:Fallback xmlns="">
            <p:pic>
              <p:nvPicPr>
                <p:cNvPr id="82" name="Рукописный ввод 81">
                  <a:extLst>
                    <a:ext uri="{FF2B5EF4-FFF2-40B4-BE49-F238E27FC236}">
                      <a16:creationId xmlns:a16="http://schemas.microsoft.com/office/drawing/2014/main" id="{F39BD8AE-56A8-4214-BA69-16143849BC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41054" y="3236493"/>
                  <a:ext cx="5076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86F494C7-2985-471F-A45F-9E51E14DCE3A}"/>
              </a:ext>
            </a:extLst>
          </p:cNvPr>
          <p:cNvGrpSpPr/>
          <p:nvPr/>
        </p:nvGrpSpPr>
        <p:grpSpPr>
          <a:xfrm>
            <a:off x="3420534" y="3327573"/>
            <a:ext cx="694800" cy="697680"/>
            <a:chOff x="3420534" y="3327573"/>
            <a:chExt cx="694800" cy="6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4" name="Рукописный ввод 83">
                  <a:extLst>
                    <a:ext uri="{FF2B5EF4-FFF2-40B4-BE49-F238E27FC236}">
                      <a16:creationId xmlns:a16="http://schemas.microsoft.com/office/drawing/2014/main" id="{D3CD5266-DFFC-435F-B9BA-16C1690171AF}"/>
                    </a:ext>
                  </a:extLst>
                </p14:cNvPr>
                <p14:cNvContentPartPr/>
                <p14:nvPr/>
              </p14:nvContentPartPr>
              <p14:xfrm>
                <a:off x="3420534" y="3461133"/>
                <a:ext cx="198360" cy="301320"/>
              </p14:xfrm>
            </p:contentPart>
          </mc:Choice>
          <mc:Fallback xmlns="">
            <p:pic>
              <p:nvPicPr>
                <p:cNvPr id="84" name="Рукописный ввод 83">
                  <a:extLst>
                    <a:ext uri="{FF2B5EF4-FFF2-40B4-BE49-F238E27FC236}">
                      <a16:creationId xmlns:a16="http://schemas.microsoft.com/office/drawing/2014/main" id="{D3CD5266-DFFC-435F-B9BA-16C1690171A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02534" y="3443493"/>
                  <a:ext cx="234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5" name="Рукописный ввод 84">
                  <a:extLst>
                    <a:ext uri="{FF2B5EF4-FFF2-40B4-BE49-F238E27FC236}">
                      <a16:creationId xmlns:a16="http://schemas.microsoft.com/office/drawing/2014/main" id="{D0C18C25-282B-4268-B63E-0744E10EE58F}"/>
                    </a:ext>
                  </a:extLst>
                </p14:cNvPr>
                <p14:cNvContentPartPr/>
                <p14:nvPr/>
              </p14:nvContentPartPr>
              <p14:xfrm>
                <a:off x="3669654" y="3539613"/>
                <a:ext cx="65520" cy="111960"/>
              </p14:xfrm>
            </p:contentPart>
          </mc:Choice>
          <mc:Fallback xmlns="">
            <p:pic>
              <p:nvPicPr>
                <p:cNvPr id="85" name="Рукописный ввод 84">
                  <a:extLst>
                    <a:ext uri="{FF2B5EF4-FFF2-40B4-BE49-F238E27FC236}">
                      <a16:creationId xmlns:a16="http://schemas.microsoft.com/office/drawing/2014/main" id="{D0C18C25-282B-4268-B63E-0744E10EE58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52014" y="3521613"/>
                  <a:ext cx="101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6" name="Рукописный ввод 85">
                  <a:extLst>
                    <a:ext uri="{FF2B5EF4-FFF2-40B4-BE49-F238E27FC236}">
                      <a16:creationId xmlns:a16="http://schemas.microsoft.com/office/drawing/2014/main" id="{ED8EE568-2399-4AD2-AC6D-6CB5D012F7C6}"/>
                    </a:ext>
                  </a:extLst>
                </p14:cNvPr>
                <p14:cNvContentPartPr/>
                <p14:nvPr/>
              </p14:nvContentPartPr>
              <p14:xfrm>
                <a:off x="3604854" y="3530973"/>
                <a:ext cx="128520" cy="494280"/>
              </p14:xfrm>
            </p:contentPart>
          </mc:Choice>
          <mc:Fallback xmlns="">
            <p:pic>
              <p:nvPicPr>
                <p:cNvPr id="86" name="Рукописный ввод 85">
                  <a:extLst>
                    <a:ext uri="{FF2B5EF4-FFF2-40B4-BE49-F238E27FC236}">
                      <a16:creationId xmlns:a16="http://schemas.microsoft.com/office/drawing/2014/main" id="{ED8EE568-2399-4AD2-AC6D-6CB5D012F7C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86854" y="3513333"/>
                  <a:ext cx="16416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Рукописный ввод 87">
                  <a:extLst>
                    <a:ext uri="{FF2B5EF4-FFF2-40B4-BE49-F238E27FC236}">
                      <a16:creationId xmlns:a16="http://schemas.microsoft.com/office/drawing/2014/main" id="{731FACF6-B7F8-4E81-8479-4BE89498D5F1}"/>
                    </a:ext>
                  </a:extLst>
                </p14:cNvPr>
                <p14:cNvContentPartPr/>
                <p14:nvPr/>
              </p14:nvContentPartPr>
              <p14:xfrm>
                <a:off x="3814734" y="3438093"/>
                <a:ext cx="114840" cy="231120"/>
              </p14:xfrm>
            </p:contentPart>
          </mc:Choice>
          <mc:Fallback xmlns=""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731FACF6-B7F8-4E81-8479-4BE89498D5F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96734" y="3420453"/>
                  <a:ext cx="150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Рукописный ввод 88">
                  <a:extLst>
                    <a:ext uri="{FF2B5EF4-FFF2-40B4-BE49-F238E27FC236}">
                      <a16:creationId xmlns:a16="http://schemas.microsoft.com/office/drawing/2014/main" id="{63E5A2E3-6DD6-40C2-9AC4-CEDFA0C842A5}"/>
                    </a:ext>
                  </a:extLst>
                </p14:cNvPr>
                <p14:cNvContentPartPr/>
                <p14:nvPr/>
              </p14:nvContentPartPr>
              <p14:xfrm>
                <a:off x="3905454" y="3433413"/>
                <a:ext cx="71640" cy="60840"/>
              </p14:xfrm>
            </p:contentPart>
          </mc:Choice>
          <mc:Fallback xmlns="">
            <p:pic>
              <p:nvPicPr>
                <p:cNvPr id="89" name="Рукописный ввод 88">
                  <a:extLst>
                    <a:ext uri="{FF2B5EF4-FFF2-40B4-BE49-F238E27FC236}">
                      <a16:creationId xmlns:a16="http://schemas.microsoft.com/office/drawing/2014/main" id="{63E5A2E3-6DD6-40C2-9AC4-CEDFA0C842A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87454" y="3415773"/>
                  <a:ext cx="107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Рукописный ввод 90">
                  <a:extLst>
                    <a:ext uri="{FF2B5EF4-FFF2-40B4-BE49-F238E27FC236}">
                      <a16:creationId xmlns:a16="http://schemas.microsoft.com/office/drawing/2014/main" id="{2A41CE7A-E628-404E-A63F-3FC833F2BF5B}"/>
                    </a:ext>
                  </a:extLst>
                </p14:cNvPr>
                <p14:cNvContentPartPr/>
                <p14:nvPr/>
              </p14:nvContentPartPr>
              <p14:xfrm>
                <a:off x="4054854" y="3327573"/>
                <a:ext cx="60480" cy="174600"/>
              </p14:xfrm>
            </p:contentPart>
          </mc:Choice>
          <mc:Fallback xmlns="">
            <p:pic>
              <p:nvPicPr>
                <p:cNvPr id="91" name="Рукописный ввод 90">
                  <a:extLst>
                    <a:ext uri="{FF2B5EF4-FFF2-40B4-BE49-F238E27FC236}">
                      <a16:creationId xmlns:a16="http://schemas.microsoft.com/office/drawing/2014/main" id="{2A41CE7A-E628-404E-A63F-3FC833F2BF5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36854" y="3309933"/>
                  <a:ext cx="9612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35DB9B0E-8055-4149-9CD4-7A6C7B07BAFD}"/>
              </a:ext>
            </a:extLst>
          </p:cNvPr>
          <p:cNvGrpSpPr/>
          <p:nvPr/>
        </p:nvGrpSpPr>
        <p:grpSpPr>
          <a:xfrm>
            <a:off x="4428534" y="3238293"/>
            <a:ext cx="263520" cy="102960"/>
            <a:chOff x="4428534" y="3238293"/>
            <a:chExt cx="26352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Рукописный ввод 91">
                  <a:extLst>
                    <a:ext uri="{FF2B5EF4-FFF2-40B4-BE49-F238E27FC236}">
                      <a16:creationId xmlns:a16="http://schemas.microsoft.com/office/drawing/2014/main" id="{0419ACBC-4BDC-4510-829E-DE7B7DD1CD6E}"/>
                    </a:ext>
                  </a:extLst>
                </p14:cNvPr>
                <p14:cNvContentPartPr/>
                <p14:nvPr/>
              </p14:nvContentPartPr>
              <p14:xfrm>
                <a:off x="4428534" y="3238293"/>
                <a:ext cx="185760" cy="5400"/>
              </p14:xfrm>
            </p:contentPart>
          </mc:Choice>
          <mc:Fallback xmlns="">
            <p:pic>
              <p:nvPicPr>
                <p:cNvPr id="92" name="Рукописный ввод 91">
                  <a:extLst>
                    <a:ext uri="{FF2B5EF4-FFF2-40B4-BE49-F238E27FC236}">
                      <a16:creationId xmlns:a16="http://schemas.microsoft.com/office/drawing/2014/main" id="{0419ACBC-4BDC-4510-829E-DE7B7DD1CD6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10534" y="3220653"/>
                  <a:ext cx="221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Рукописный ввод 92">
                  <a:extLst>
                    <a:ext uri="{FF2B5EF4-FFF2-40B4-BE49-F238E27FC236}">
                      <a16:creationId xmlns:a16="http://schemas.microsoft.com/office/drawing/2014/main" id="{719FA43F-E22B-4204-9D01-A531A6A35911}"/>
                    </a:ext>
                  </a:extLst>
                </p14:cNvPr>
                <p14:cNvContentPartPr/>
                <p14:nvPr/>
              </p14:nvContentPartPr>
              <p14:xfrm>
                <a:off x="4475334" y="3331893"/>
                <a:ext cx="216720" cy="9360"/>
              </p14:xfrm>
            </p:contentPart>
          </mc:Choice>
          <mc:Fallback xmlns="">
            <p:pic>
              <p:nvPicPr>
                <p:cNvPr id="93" name="Рукописный ввод 92">
                  <a:extLst>
                    <a:ext uri="{FF2B5EF4-FFF2-40B4-BE49-F238E27FC236}">
                      <a16:creationId xmlns:a16="http://schemas.microsoft.com/office/drawing/2014/main" id="{719FA43F-E22B-4204-9D01-A531A6A3591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457334" y="3313893"/>
                  <a:ext cx="2523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403DFCED-74BD-46C4-8B20-1E36C4FAD216}"/>
              </a:ext>
            </a:extLst>
          </p:cNvPr>
          <p:cNvGrpSpPr/>
          <p:nvPr/>
        </p:nvGrpSpPr>
        <p:grpSpPr>
          <a:xfrm>
            <a:off x="4975014" y="2914293"/>
            <a:ext cx="1827360" cy="585720"/>
            <a:chOff x="4975014" y="2914293"/>
            <a:chExt cx="182736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Рукописный ввод 95">
                  <a:extLst>
                    <a:ext uri="{FF2B5EF4-FFF2-40B4-BE49-F238E27FC236}">
                      <a16:creationId xmlns:a16="http://schemas.microsoft.com/office/drawing/2014/main" id="{D9418AF0-8E53-4ADC-9D3A-B5B69F4485B7}"/>
                    </a:ext>
                  </a:extLst>
                </p14:cNvPr>
                <p14:cNvContentPartPr/>
                <p14:nvPr/>
              </p14:nvContentPartPr>
              <p14:xfrm>
                <a:off x="4975014" y="2982693"/>
                <a:ext cx="118440" cy="318960"/>
              </p14:xfrm>
            </p:contentPart>
          </mc:Choice>
          <mc:Fallback xmlns="">
            <p:pic>
              <p:nvPicPr>
                <p:cNvPr id="96" name="Рукописный ввод 95">
                  <a:extLst>
                    <a:ext uri="{FF2B5EF4-FFF2-40B4-BE49-F238E27FC236}">
                      <a16:creationId xmlns:a16="http://schemas.microsoft.com/office/drawing/2014/main" id="{D9418AF0-8E53-4ADC-9D3A-B5B69F4485B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57014" y="2965053"/>
                  <a:ext cx="1540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Рукописный ввод 96">
                  <a:extLst>
                    <a:ext uri="{FF2B5EF4-FFF2-40B4-BE49-F238E27FC236}">
                      <a16:creationId xmlns:a16="http://schemas.microsoft.com/office/drawing/2014/main" id="{D383F704-03BA-4C32-ACBC-2AA56D7F3066}"/>
                    </a:ext>
                  </a:extLst>
                </p14:cNvPr>
                <p14:cNvContentPartPr/>
                <p14:nvPr/>
              </p14:nvContentPartPr>
              <p14:xfrm>
                <a:off x="5104614" y="3192573"/>
                <a:ext cx="197280" cy="289800"/>
              </p14:xfrm>
            </p:contentPart>
          </mc:Choice>
          <mc:Fallback xmlns="">
            <p:pic>
              <p:nvPicPr>
                <p:cNvPr id="97" name="Рукописный ввод 96">
                  <a:extLst>
                    <a:ext uri="{FF2B5EF4-FFF2-40B4-BE49-F238E27FC236}">
                      <a16:creationId xmlns:a16="http://schemas.microsoft.com/office/drawing/2014/main" id="{D383F704-03BA-4C32-ACBC-2AA56D7F306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086974" y="3174573"/>
                  <a:ext cx="2329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Рукописный ввод 97">
                  <a:extLst>
                    <a:ext uri="{FF2B5EF4-FFF2-40B4-BE49-F238E27FC236}">
                      <a16:creationId xmlns:a16="http://schemas.microsoft.com/office/drawing/2014/main" id="{ED4C46AF-C19C-41CC-BDDA-E5A4A47E6CE1}"/>
                    </a:ext>
                  </a:extLst>
                </p14:cNvPr>
                <p14:cNvContentPartPr/>
                <p14:nvPr/>
              </p14:nvContentPartPr>
              <p14:xfrm>
                <a:off x="5454534" y="3020133"/>
                <a:ext cx="209880" cy="421200"/>
              </p14:xfrm>
            </p:contentPart>
          </mc:Choice>
          <mc:Fallback xmlns="">
            <p:pic>
              <p:nvPicPr>
                <p:cNvPr id="98" name="Рукописный ввод 97">
                  <a:extLst>
                    <a:ext uri="{FF2B5EF4-FFF2-40B4-BE49-F238E27FC236}">
                      <a16:creationId xmlns:a16="http://schemas.microsoft.com/office/drawing/2014/main" id="{ED4C46AF-C19C-41CC-BDDA-E5A4A47E6CE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436534" y="3002493"/>
                  <a:ext cx="2455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Рукописный ввод 98">
                  <a:extLst>
                    <a:ext uri="{FF2B5EF4-FFF2-40B4-BE49-F238E27FC236}">
                      <a16:creationId xmlns:a16="http://schemas.microsoft.com/office/drawing/2014/main" id="{5F7002AF-732D-4DFD-AD3E-BD1E85BF9B48}"/>
                    </a:ext>
                  </a:extLst>
                </p14:cNvPr>
                <p14:cNvContentPartPr/>
                <p14:nvPr/>
              </p14:nvContentPartPr>
              <p14:xfrm>
                <a:off x="5842254" y="2914293"/>
                <a:ext cx="108360" cy="333360"/>
              </p14:xfrm>
            </p:contentPart>
          </mc:Choice>
          <mc:Fallback xmlns=""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5F7002AF-732D-4DFD-AD3E-BD1E85BF9B4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824614" y="2896653"/>
                  <a:ext cx="144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Рукописный ввод 99">
                  <a:extLst>
                    <a:ext uri="{FF2B5EF4-FFF2-40B4-BE49-F238E27FC236}">
                      <a16:creationId xmlns:a16="http://schemas.microsoft.com/office/drawing/2014/main" id="{77EF0924-0BE9-4AC5-84BD-36A174E738CD}"/>
                    </a:ext>
                  </a:extLst>
                </p14:cNvPr>
                <p14:cNvContentPartPr/>
                <p14:nvPr/>
              </p14:nvContentPartPr>
              <p14:xfrm>
                <a:off x="6039534" y="3118413"/>
                <a:ext cx="57600" cy="17064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77EF0924-0BE9-4AC5-84BD-36A174E738C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21894" y="3100773"/>
                  <a:ext cx="93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Рукописный ввод 100">
                  <a:extLst>
                    <a:ext uri="{FF2B5EF4-FFF2-40B4-BE49-F238E27FC236}">
                      <a16:creationId xmlns:a16="http://schemas.microsoft.com/office/drawing/2014/main" id="{A9112626-29E3-4872-BACF-D62FA59C10CF}"/>
                    </a:ext>
                  </a:extLst>
                </p14:cNvPr>
                <p14:cNvContentPartPr/>
                <p14:nvPr/>
              </p14:nvContentPartPr>
              <p14:xfrm>
                <a:off x="6251934" y="3029493"/>
                <a:ext cx="230040" cy="470520"/>
              </p14:xfrm>
            </p:contentPart>
          </mc:Choice>
          <mc:Fallback xmlns="">
            <p:pic>
              <p:nvPicPr>
                <p:cNvPr id="101" name="Рукописный ввод 100">
                  <a:extLst>
                    <a:ext uri="{FF2B5EF4-FFF2-40B4-BE49-F238E27FC236}">
                      <a16:creationId xmlns:a16="http://schemas.microsoft.com/office/drawing/2014/main" id="{A9112626-29E3-4872-BACF-D62FA59C10C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33934" y="3011493"/>
                  <a:ext cx="2656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Рукописный ввод 102">
                  <a:extLst>
                    <a:ext uri="{FF2B5EF4-FFF2-40B4-BE49-F238E27FC236}">
                      <a16:creationId xmlns:a16="http://schemas.microsoft.com/office/drawing/2014/main" id="{377A5A9E-9873-42ED-9573-B204BE497797}"/>
                    </a:ext>
                  </a:extLst>
                </p14:cNvPr>
                <p14:cNvContentPartPr/>
                <p14:nvPr/>
              </p14:nvContentPartPr>
              <p14:xfrm>
                <a:off x="6669534" y="3121293"/>
                <a:ext cx="132840" cy="8280"/>
              </p14:xfrm>
            </p:contentPart>
          </mc:Choice>
          <mc:Fallback xmlns="">
            <p:pic>
              <p:nvPicPr>
                <p:cNvPr id="103" name="Рукописный ввод 102">
                  <a:extLst>
                    <a:ext uri="{FF2B5EF4-FFF2-40B4-BE49-F238E27FC236}">
                      <a16:creationId xmlns:a16="http://schemas.microsoft.com/office/drawing/2014/main" id="{377A5A9E-9873-42ED-9573-B204BE4977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51894" y="3103653"/>
                  <a:ext cx="1684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424C3DAC-10E8-4CEE-A673-9BE29E8D9BF4}"/>
              </a:ext>
            </a:extLst>
          </p:cNvPr>
          <p:cNvGrpSpPr/>
          <p:nvPr/>
        </p:nvGrpSpPr>
        <p:grpSpPr>
          <a:xfrm>
            <a:off x="7032414" y="2902413"/>
            <a:ext cx="973800" cy="648720"/>
            <a:chOff x="7032414" y="2902413"/>
            <a:chExt cx="97380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Рукописный ввод 103">
                  <a:extLst>
                    <a:ext uri="{FF2B5EF4-FFF2-40B4-BE49-F238E27FC236}">
                      <a16:creationId xmlns:a16="http://schemas.microsoft.com/office/drawing/2014/main" id="{BC7B9109-D8CC-40CC-8082-FAFB8D9C5307}"/>
                    </a:ext>
                  </a:extLst>
                </p14:cNvPr>
                <p14:cNvContentPartPr/>
                <p14:nvPr/>
              </p14:nvContentPartPr>
              <p14:xfrm>
                <a:off x="7065894" y="3010773"/>
                <a:ext cx="125280" cy="130680"/>
              </p14:xfrm>
            </p:contentPart>
          </mc:Choice>
          <mc:Fallback xmlns="">
            <p:pic>
              <p:nvPicPr>
                <p:cNvPr id="104" name="Рукописный ввод 103">
                  <a:extLst>
                    <a:ext uri="{FF2B5EF4-FFF2-40B4-BE49-F238E27FC236}">
                      <a16:creationId xmlns:a16="http://schemas.microsoft.com/office/drawing/2014/main" id="{BC7B9109-D8CC-40CC-8082-FAFB8D9C530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47894" y="2992773"/>
                  <a:ext cx="160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Рукописный ввод 104">
                  <a:extLst>
                    <a:ext uri="{FF2B5EF4-FFF2-40B4-BE49-F238E27FC236}">
                      <a16:creationId xmlns:a16="http://schemas.microsoft.com/office/drawing/2014/main" id="{A4F2746A-F6D9-4BC5-A94D-F7458EE5571B}"/>
                    </a:ext>
                  </a:extLst>
                </p14:cNvPr>
                <p14:cNvContentPartPr/>
                <p14:nvPr/>
              </p14:nvContentPartPr>
              <p14:xfrm>
                <a:off x="7032414" y="3017613"/>
                <a:ext cx="173880" cy="533520"/>
              </p14:xfrm>
            </p:contentPart>
          </mc:Choice>
          <mc:Fallback xmlns="">
            <p:pic>
              <p:nvPicPr>
                <p:cNvPr id="105" name="Рукописный ввод 104">
                  <a:extLst>
                    <a:ext uri="{FF2B5EF4-FFF2-40B4-BE49-F238E27FC236}">
                      <a16:creationId xmlns:a16="http://schemas.microsoft.com/office/drawing/2014/main" id="{A4F2746A-F6D9-4BC5-A94D-F7458EE5571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014774" y="2999613"/>
                  <a:ext cx="20952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Рукописный ввод 105">
                  <a:extLst>
                    <a:ext uri="{FF2B5EF4-FFF2-40B4-BE49-F238E27FC236}">
                      <a16:creationId xmlns:a16="http://schemas.microsoft.com/office/drawing/2014/main" id="{A92CB056-DC6A-482C-A963-86A8F817AE32}"/>
                    </a:ext>
                  </a:extLst>
                </p14:cNvPr>
                <p14:cNvContentPartPr/>
                <p14:nvPr/>
              </p14:nvContentPartPr>
              <p14:xfrm>
                <a:off x="7272894" y="3211293"/>
                <a:ext cx="136080" cy="245520"/>
              </p14:xfrm>
            </p:contentPart>
          </mc:Choice>
          <mc:Fallback xmlns="">
            <p:pic>
              <p:nvPicPr>
                <p:cNvPr id="106" name="Рукописный ввод 105">
                  <a:extLst>
                    <a:ext uri="{FF2B5EF4-FFF2-40B4-BE49-F238E27FC236}">
                      <a16:creationId xmlns:a16="http://schemas.microsoft.com/office/drawing/2014/main" id="{A92CB056-DC6A-482C-A963-86A8F817AE3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55254" y="3193293"/>
                  <a:ext cx="171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Рукописный ввод 108">
                  <a:extLst>
                    <a:ext uri="{FF2B5EF4-FFF2-40B4-BE49-F238E27FC236}">
                      <a16:creationId xmlns:a16="http://schemas.microsoft.com/office/drawing/2014/main" id="{D9F0C40A-ADDE-4317-A6A8-6CE825A285A7}"/>
                    </a:ext>
                  </a:extLst>
                </p14:cNvPr>
                <p14:cNvContentPartPr/>
                <p14:nvPr/>
              </p14:nvContentPartPr>
              <p14:xfrm>
                <a:off x="7526334" y="3013293"/>
                <a:ext cx="52560" cy="248040"/>
              </p14:xfrm>
            </p:contentPart>
          </mc:Choice>
          <mc:Fallback xmlns="">
            <p:pic>
              <p:nvPicPr>
                <p:cNvPr id="109" name="Рукописный ввод 108">
                  <a:extLst>
                    <a:ext uri="{FF2B5EF4-FFF2-40B4-BE49-F238E27FC236}">
                      <a16:creationId xmlns:a16="http://schemas.microsoft.com/office/drawing/2014/main" id="{D9F0C40A-ADDE-4317-A6A8-6CE825A285A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08694" y="2995653"/>
                  <a:ext cx="88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Рукописный ввод 110">
                  <a:extLst>
                    <a:ext uri="{FF2B5EF4-FFF2-40B4-BE49-F238E27FC236}">
                      <a16:creationId xmlns:a16="http://schemas.microsoft.com/office/drawing/2014/main" id="{3D58DC83-4805-4EF9-B592-397386F515A9}"/>
                    </a:ext>
                  </a:extLst>
                </p14:cNvPr>
                <p14:cNvContentPartPr/>
                <p14:nvPr/>
              </p14:nvContentPartPr>
              <p14:xfrm>
                <a:off x="7715694" y="2902413"/>
                <a:ext cx="290520" cy="373680"/>
              </p14:xfrm>
            </p:contentPart>
          </mc:Choice>
          <mc:Fallback xmlns="">
            <p:pic>
              <p:nvPicPr>
                <p:cNvPr id="111" name="Рукописный ввод 110">
                  <a:extLst>
                    <a:ext uri="{FF2B5EF4-FFF2-40B4-BE49-F238E27FC236}">
                      <a16:creationId xmlns:a16="http://schemas.microsoft.com/office/drawing/2014/main" id="{3D58DC83-4805-4EF9-B592-397386F515A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98054" y="2884413"/>
                  <a:ext cx="326160" cy="40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D1B97B60-0275-4375-9CC6-EECDC3A9ABB3}"/>
              </a:ext>
            </a:extLst>
          </p:cNvPr>
          <p:cNvGrpSpPr/>
          <p:nvPr/>
        </p:nvGrpSpPr>
        <p:grpSpPr>
          <a:xfrm>
            <a:off x="1416414" y="4248093"/>
            <a:ext cx="192600" cy="507600"/>
            <a:chOff x="1416414" y="4248093"/>
            <a:chExt cx="1926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Рукописный ввод 112">
                  <a:extLst>
                    <a:ext uri="{FF2B5EF4-FFF2-40B4-BE49-F238E27FC236}">
                      <a16:creationId xmlns:a16="http://schemas.microsoft.com/office/drawing/2014/main" id="{D4F45A15-86BE-4885-938A-E265859D27C0}"/>
                    </a:ext>
                  </a:extLst>
                </p14:cNvPr>
                <p14:cNvContentPartPr/>
                <p14:nvPr/>
              </p14:nvContentPartPr>
              <p14:xfrm>
                <a:off x="1416414" y="4399653"/>
                <a:ext cx="192600" cy="356040"/>
              </p14:xfrm>
            </p:contentPart>
          </mc:Choice>
          <mc:Fallback xmlns="">
            <p:pic>
              <p:nvPicPr>
                <p:cNvPr id="113" name="Рукописный ввод 112">
                  <a:extLst>
                    <a:ext uri="{FF2B5EF4-FFF2-40B4-BE49-F238E27FC236}">
                      <a16:creationId xmlns:a16="http://schemas.microsoft.com/office/drawing/2014/main" id="{D4F45A15-86BE-4885-938A-E265859D27C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398414" y="4382013"/>
                  <a:ext cx="2282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Рукописный ввод 113">
                  <a:extLst>
                    <a:ext uri="{FF2B5EF4-FFF2-40B4-BE49-F238E27FC236}">
                      <a16:creationId xmlns:a16="http://schemas.microsoft.com/office/drawing/2014/main" id="{4C580E6B-D0FB-4EC6-9C7F-CDBFC7D12D75}"/>
                    </a:ext>
                  </a:extLst>
                </p14:cNvPr>
                <p14:cNvContentPartPr/>
                <p14:nvPr/>
              </p14:nvContentPartPr>
              <p14:xfrm>
                <a:off x="1483734" y="4270773"/>
                <a:ext cx="12240" cy="18000"/>
              </p14:xfrm>
            </p:contentPart>
          </mc:Choice>
          <mc:Fallback xmlns="">
            <p:pic>
              <p:nvPicPr>
                <p:cNvPr id="114" name="Рукописный ввод 113">
                  <a:extLst>
                    <a:ext uri="{FF2B5EF4-FFF2-40B4-BE49-F238E27FC236}">
                      <a16:creationId xmlns:a16="http://schemas.microsoft.com/office/drawing/2014/main" id="{4C580E6B-D0FB-4EC6-9C7F-CDBFC7D12D7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466094" y="4253133"/>
                  <a:ext cx="47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Рукописный ввод 114">
                  <a:extLst>
                    <a:ext uri="{FF2B5EF4-FFF2-40B4-BE49-F238E27FC236}">
                      <a16:creationId xmlns:a16="http://schemas.microsoft.com/office/drawing/2014/main" id="{A6E08D2F-0E44-435B-ACD5-8BBAB8A0EED4}"/>
                    </a:ext>
                  </a:extLst>
                </p14:cNvPr>
                <p14:cNvContentPartPr/>
                <p14:nvPr/>
              </p14:nvContentPartPr>
              <p14:xfrm>
                <a:off x="1578054" y="4248093"/>
                <a:ext cx="12960" cy="45720"/>
              </p14:xfrm>
            </p:contentPart>
          </mc:Choice>
          <mc:Fallback xmlns="">
            <p:pic>
              <p:nvPicPr>
                <p:cNvPr id="115" name="Рукописный ввод 114">
                  <a:extLst>
                    <a:ext uri="{FF2B5EF4-FFF2-40B4-BE49-F238E27FC236}">
                      <a16:creationId xmlns:a16="http://schemas.microsoft.com/office/drawing/2014/main" id="{A6E08D2F-0E44-435B-ACD5-8BBAB8A0EED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60414" y="4230453"/>
                  <a:ext cx="486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353C99E5-0856-4F9D-B2FD-471341D9A56C}"/>
              </a:ext>
            </a:extLst>
          </p:cNvPr>
          <p:cNvGrpSpPr/>
          <p:nvPr/>
        </p:nvGrpSpPr>
        <p:grpSpPr>
          <a:xfrm>
            <a:off x="1819614" y="4172853"/>
            <a:ext cx="3062160" cy="610920"/>
            <a:chOff x="1819614" y="4172853"/>
            <a:chExt cx="306216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Рукописный ввод 116">
                  <a:extLst>
                    <a:ext uri="{FF2B5EF4-FFF2-40B4-BE49-F238E27FC236}">
                      <a16:creationId xmlns:a16="http://schemas.microsoft.com/office/drawing/2014/main" id="{6BE17F4E-3F12-45BF-96BF-73633AFB9C69}"/>
                    </a:ext>
                  </a:extLst>
                </p14:cNvPr>
                <p14:cNvContentPartPr/>
                <p14:nvPr/>
              </p14:nvContentPartPr>
              <p14:xfrm>
                <a:off x="1876134" y="4416933"/>
                <a:ext cx="23400" cy="194760"/>
              </p14:xfrm>
            </p:contentPart>
          </mc:Choice>
          <mc:Fallback xmlns="">
            <p:pic>
              <p:nvPicPr>
                <p:cNvPr id="117" name="Рукописный ввод 116">
                  <a:extLst>
                    <a:ext uri="{FF2B5EF4-FFF2-40B4-BE49-F238E27FC236}">
                      <a16:creationId xmlns:a16="http://schemas.microsoft.com/office/drawing/2014/main" id="{6BE17F4E-3F12-45BF-96BF-73633AFB9C6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58494" y="4398933"/>
                  <a:ext cx="59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Рукописный ввод 117">
                  <a:extLst>
                    <a:ext uri="{FF2B5EF4-FFF2-40B4-BE49-F238E27FC236}">
                      <a16:creationId xmlns:a16="http://schemas.microsoft.com/office/drawing/2014/main" id="{D2FA9FD2-F795-42B9-A79A-BD5BCF5669C0}"/>
                    </a:ext>
                  </a:extLst>
                </p14:cNvPr>
                <p14:cNvContentPartPr/>
                <p14:nvPr/>
              </p14:nvContentPartPr>
              <p14:xfrm>
                <a:off x="1819614" y="4464813"/>
                <a:ext cx="174240" cy="59760"/>
              </p14:xfrm>
            </p:contentPart>
          </mc:Choice>
          <mc:Fallback xmlns="">
            <p:pic>
              <p:nvPicPr>
                <p:cNvPr id="118" name="Рукописный ввод 117">
                  <a:extLst>
                    <a:ext uri="{FF2B5EF4-FFF2-40B4-BE49-F238E27FC236}">
                      <a16:creationId xmlns:a16="http://schemas.microsoft.com/office/drawing/2014/main" id="{D2FA9FD2-F795-42B9-A79A-BD5BCF5669C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01974" y="4447173"/>
                  <a:ext cx="209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Рукописный ввод 118">
                  <a:extLst>
                    <a:ext uri="{FF2B5EF4-FFF2-40B4-BE49-F238E27FC236}">
                      <a16:creationId xmlns:a16="http://schemas.microsoft.com/office/drawing/2014/main" id="{54C3AE33-22DA-42D5-8F48-F9DC83B5D80E}"/>
                    </a:ext>
                  </a:extLst>
                </p14:cNvPr>
                <p14:cNvContentPartPr/>
                <p14:nvPr/>
              </p14:nvContentPartPr>
              <p14:xfrm>
                <a:off x="2112654" y="4363653"/>
                <a:ext cx="154800" cy="256680"/>
              </p14:xfrm>
            </p:contentPart>
          </mc:Choice>
          <mc:Fallback xmlns="">
            <p:pic>
              <p:nvPicPr>
                <p:cNvPr id="119" name="Рукописный ввод 118">
                  <a:extLst>
                    <a:ext uri="{FF2B5EF4-FFF2-40B4-BE49-F238E27FC236}">
                      <a16:creationId xmlns:a16="http://schemas.microsoft.com/office/drawing/2014/main" id="{54C3AE33-22DA-42D5-8F48-F9DC83B5D80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95014" y="4346013"/>
                  <a:ext cx="1904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Рукописный ввод 119">
                  <a:extLst>
                    <a:ext uri="{FF2B5EF4-FFF2-40B4-BE49-F238E27FC236}">
                      <a16:creationId xmlns:a16="http://schemas.microsoft.com/office/drawing/2014/main" id="{D614696A-F7A0-4ADC-8189-472C95F2B74F}"/>
                    </a:ext>
                  </a:extLst>
                </p14:cNvPr>
                <p14:cNvContentPartPr/>
                <p14:nvPr/>
              </p14:nvContentPartPr>
              <p14:xfrm>
                <a:off x="2377974" y="4331253"/>
                <a:ext cx="28080" cy="279720"/>
              </p14:xfrm>
            </p:contentPart>
          </mc:Choice>
          <mc:Fallback xmlns="">
            <p:pic>
              <p:nvPicPr>
                <p:cNvPr id="120" name="Рукописный ввод 119">
                  <a:extLst>
                    <a:ext uri="{FF2B5EF4-FFF2-40B4-BE49-F238E27FC236}">
                      <a16:creationId xmlns:a16="http://schemas.microsoft.com/office/drawing/2014/main" id="{D614696A-F7A0-4ADC-8189-472C95F2B74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359974" y="4313253"/>
                  <a:ext cx="63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Рукописный ввод 120">
                  <a:extLst>
                    <a:ext uri="{FF2B5EF4-FFF2-40B4-BE49-F238E27FC236}">
                      <a16:creationId xmlns:a16="http://schemas.microsoft.com/office/drawing/2014/main" id="{454F4C4B-56A1-4BC1-9464-B2174AC2A8D1}"/>
                    </a:ext>
                  </a:extLst>
                </p14:cNvPr>
                <p14:cNvContentPartPr/>
                <p14:nvPr/>
              </p14:nvContentPartPr>
              <p14:xfrm>
                <a:off x="2377254" y="4445373"/>
                <a:ext cx="151920" cy="43560"/>
              </p14:xfrm>
            </p:contentPart>
          </mc:Choice>
          <mc:Fallback xmlns="">
            <p:pic>
              <p:nvPicPr>
                <p:cNvPr id="121" name="Рукописный ввод 120">
                  <a:extLst>
                    <a:ext uri="{FF2B5EF4-FFF2-40B4-BE49-F238E27FC236}">
                      <a16:creationId xmlns:a16="http://schemas.microsoft.com/office/drawing/2014/main" id="{454F4C4B-56A1-4BC1-9464-B2174AC2A8D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59254" y="4427373"/>
                  <a:ext cx="187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Рукописный ввод 121">
                  <a:extLst>
                    <a:ext uri="{FF2B5EF4-FFF2-40B4-BE49-F238E27FC236}">
                      <a16:creationId xmlns:a16="http://schemas.microsoft.com/office/drawing/2014/main" id="{2B1A2568-BBEF-44EF-8936-F5BF43615A87}"/>
                    </a:ext>
                  </a:extLst>
                </p14:cNvPr>
                <p14:cNvContentPartPr/>
                <p14:nvPr/>
              </p14:nvContentPartPr>
              <p14:xfrm>
                <a:off x="2519814" y="4314333"/>
                <a:ext cx="44280" cy="287280"/>
              </p14:xfrm>
            </p:contentPart>
          </mc:Choice>
          <mc:Fallback xmlns="">
            <p:pic>
              <p:nvPicPr>
                <p:cNvPr id="122" name="Рукописный ввод 121">
                  <a:extLst>
                    <a:ext uri="{FF2B5EF4-FFF2-40B4-BE49-F238E27FC236}">
                      <a16:creationId xmlns:a16="http://schemas.microsoft.com/office/drawing/2014/main" id="{2B1A2568-BBEF-44EF-8936-F5BF43615A8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502174" y="4296693"/>
                  <a:ext cx="799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Рукописный ввод 123">
                  <a:extLst>
                    <a:ext uri="{FF2B5EF4-FFF2-40B4-BE49-F238E27FC236}">
                      <a16:creationId xmlns:a16="http://schemas.microsoft.com/office/drawing/2014/main" id="{DBAC0967-99FC-4562-A70B-AA4FC66D2BAE}"/>
                    </a:ext>
                  </a:extLst>
                </p14:cNvPr>
                <p14:cNvContentPartPr/>
                <p14:nvPr/>
              </p14:nvContentPartPr>
              <p14:xfrm>
                <a:off x="2668494" y="4402173"/>
                <a:ext cx="178560" cy="360720"/>
              </p14:xfrm>
            </p:contentPart>
          </mc:Choice>
          <mc:Fallback xmlns="">
            <p:pic>
              <p:nvPicPr>
                <p:cNvPr id="124" name="Рукописный ввод 123">
                  <a:extLst>
                    <a:ext uri="{FF2B5EF4-FFF2-40B4-BE49-F238E27FC236}">
                      <a16:creationId xmlns:a16="http://schemas.microsoft.com/office/drawing/2014/main" id="{DBAC0967-99FC-4562-A70B-AA4FC66D2BA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650854" y="4384533"/>
                  <a:ext cx="2142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Рукописный ввод 124">
                  <a:extLst>
                    <a:ext uri="{FF2B5EF4-FFF2-40B4-BE49-F238E27FC236}">
                      <a16:creationId xmlns:a16="http://schemas.microsoft.com/office/drawing/2014/main" id="{CF84AD77-A788-47FF-B861-E1AEAD19EC4A}"/>
                    </a:ext>
                  </a:extLst>
                </p14:cNvPr>
                <p14:cNvContentPartPr/>
                <p14:nvPr/>
              </p14:nvContentPartPr>
              <p14:xfrm>
                <a:off x="2771094" y="4259973"/>
                <a:ext cx="33840" cy="30960"/>
              </p14:xfrm>
            </p:contentPart>
          </mc:Choice>
          <mc:Fallback xmlns="">
            <p:pic>
              <p:nvPicPr>
                <p:cNvPr id="125" name="Рукописный ввод 124">
                  <a:extLst>
                    <a:ext uri="{FF2B5EF4-FFF2-40B4-BE49-F238E27FC236}">
                      <a16:creationId xmlns:a16="http://schemas.microsoft.com/office/drawing/2014/main" id="{CF84AD77-A788-47FF-B861-E1AEAD19EC4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753094" y="4242333"/>
                  <a:ext cx="69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Рукописный ввод 126">
                  <a:extLst>
                    <a:ext uri="{FF2B5EF4-FFF2-40B4-BE49-F238E27FC236}">
                      <a16:creationId xmlns:a16="http://schemas.microsoft.com/office/drawing/2014/main" id="{585736A3-A76D-478F-9536-9F678AA5DCF8}"/>
                    </a:ext>
                  </a:extLst>
                </p14:cNvPr>
                <p14:cNvContentPartPr/>
                <p14:nvPr/>
              </p14:nvContentPartPr>
              <p14:xfrm>
                <a:off x="3107694" y="4428093"/>
                <a:ext cx="16920" cy="178920"/>
              </p14:xfrm>
            </p:contentPart>
          </mc:Choice>
          <mc:Fallback xmlns="">
            <p:pic>
              <p:nvPicPr>
                <p:cNvPr id="127" name="Рукописный ввод 126">
                  <a:extLst>
                    <a:ext uri="{FF2B5EF4-FFF2-40B4-BE49-F238E27FC236}">
                      <a16:creationId xmlns:a16="http://schemas.microsoft.com/office/drawing/2014/main" id="{585736A3-A76D-478F-9536-9F678AA5DCF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90054" y="4410093"/>
                  <a:ext cx="52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Рукописный ввод 127">
                  <a:extLst>
                    <a:ext uri="{FF2B5EF4-FFF2-40B4-BE49-F238E27FC236}">
                      <a16:creationId xmlns:a16="http://schemas.microsoft.com/office/drawing/2014/main" id="{74FF4D21-7E6F-47DE-BBB3-FE22E9859F25}"/>
                    </a:ext>
                  </a:extLst>
                </p14:cNvPr>
                <p14:cNvContentPartPr/>
                <p14:nvPr/>
              </p14:nvContentPartPr>
              <p14:xfrm>
                <a:off x="3024534" y="4524933"/>
                <a:ext cx="177480" cy="9360"/>
              </p14:xfrm>
            </p:contentPart>
          </mc:Choice>
          <mc:Fallback xmlns="">
            <p:pic>
              <p:nvPicPr>
                <p:cNvPr id="128" name="Рукописный ввод 127">
                  <a:extLst>
                    <a:ext uri="{FF2B5EF4-FFF2-40B4-BE49-F238E27FC236}">
                      <a16:creationId xmlns:a16="http://schemas.microsoft.com/office/drawing/2014/main" id="{74FF4D21-7E6F-47DE-BBB3-FE22E9859F2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06534" y="4506933"/>
                  <a:ext cx="213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Рукописный ввод 128">
                  <a:extLst>
                    <a:ext uri="{FF2B5EF4-FFF2-40B4-BE49-F238E27FC236}">
                      <a16:creationId xmlns:a16="http://schemas.microsoft.com/office/drawing/2014/main" id="{B350E715-0A7F-41BE-9601-C23A124FAE1F}"/>
                    </a:ext>
                  </a:extLst>
                </p14:cNvPr>
                <p14:cNvContentPartPr/>
                <p14:nvPr/>
              </p14:nvContentPartPr>
              <p14:xfrm>
                <a:off x="3342414" y="4324053"/>
                <a:ext cx="167760" cy="302760"/>
              </p14:xfrm>
            </p:contentPart>
          </mc:Choice>
          <mc:Fallback xmlns="">
            <p:pic>
              <p:nvPicPr>
                <p:cNvPr id="129" name="Рукописный ввод 128">
                  <a:extLst>
                    <a:ext uri="{FF2B5EF4-FFF2-40B4-BE49-F238E27FC236}">
                      <a16:creationId xmlns:a16="http://schemas.microsoft.com/office/drawing/2014/main" id="{B350E715-0A7F-41BE-9601-C23A124FAE1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24414" y="4306413"/>
                  <a:ext cx="2034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Рукописный ввод 129">
                  <a:extLst>
                    <a:ext uri="{FF2B5EF4-FFF2-40B4-BE49-F238E27FC236}">
                      <a16:creationId xmlns:a16="http://schemas.microsoft.com/office/drawing/2014/main" id="{E61208D0-318E-4B69-9CFA-BFECDC657D5E}"/>
                    </a:ext>
                  </a:extLst>
                </p14:cNvPr>
                <p14:cNvContentPartPr/>
                <p14:nvPr/>
              </p14:nvContentPartPr>
              <p14:xfrm>
                <a:off x="3553014" y="4516653"/>
                <a:ext cx="116640" cy="267120"/>
              </p14:xfrm>
            </p:contentPart>
          </mc:Choice>
          <mc:Fallback xmlns="">
            <p:pic>
              <p:nvPicPr>
                <p:cNvPr id="130" name="Рукописный ввод 129">
                  <a:extLst>
                    <a:ext uri="{FF2B5EF4-FFF2-40B4-BE49-F238E27FC236}">
                      <a16:creationId xmlns:a16="http://schemas.microsoft.com/office/drawing/2014/main" id="{E61208D0-318E-4B69-9CFA-BFECDC657D5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35014" y="4498653"/>
                  <a:ext cx="152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Рукописный ввод 131">
                  <a:extLst>
                    <a:ext uri="{FF2B5EF4-FFF2-40B4-BE49-F238E27FC236}">
                      <a16:creationId xmlns:a16="http://schemas.microsoft.com/office/drawing/2014/main" id="{962232F1-7BD6-49E6-9FFE-27DE5A18543D}"/>
                    </a:ext>
                  </a:extLst>
                </p14:cNvPr>
                <p14:cNvContentPartPr/>
                <p14:nvPr/>
              </p14:nvContentPartPr>
              <p14:xfrm>
                <a:off x="3578934" y="4172853"/>
                <a:ext cx="56880" cy="121320"/>
              </p14:xfrm>
            </p:contentPart>
          </mc:Choice>
          <mc:Fallback xmlns="">
            <p:pic>
              <p:nvPicPr>
                <p:cNvPr id="132" name="Рукописный ввод 131">
                  <a:extLst>
                    <a:ext uri="{FF2B5EF4-FFF2-40B4-BE49-F238E27FC236}">
                      <a16:creationId xmlns:a16="http://schemas.microsoft.com/office/drawing/2014/main" id="{962232F1-7BD6-49E6-9FFE-27DE5A18543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561294" y="4155213"/>
                  <a:ext cx="92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Рукописный ввод 132">
                  <a:extLst>
                    <a:ext uri="{FF2B5EF4-FFF2-40B4-BE49-F238E27FC236}">
                      <a16:creationId xmlns:a16="http://schemas.microsoft.com/office/drawing/2014/main" id="{1AF8DCAE-2E54-4288-83DD-99FDAA1AA0E1}"/>
                    </a:ext>
                  </a:extLst>
                </p14:cNvPr>
                <p14:cNvContentPartPr/>
                <p14:nvPr/>
              </p14:nvContentPartPr>
              <p14:xfrm>
                <a:off x="3828774" y="4262133"/>
                <a:ext cx="67320" cy="388440"/>
              </p14:xfrm>
            </p:contentPart>
          </mc:Choice>
          <mc:Fallback xmlns="">
            <p:pic>
              <p:nvPicPr>
                <p:cNvPr id="133" name="Рукописный ввод 132">
                  <a:extLst>
                    <a:ext uri="{FF2B5EF4-FFF2-40B4-BE49-F238E27FC236}">
                      <a16:creationId xmlns:a16="http://schemas.microsoft.com/office/drawing/2014/main" id="{1AF8DCAE-2E54-4288-83DD-99FDAA1AA0E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10774" y="4244133"/>
                  <a:ext cx="1029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Рукописный ввод 133">
                  <a:extLst>
                    <a:ext uri="{FF2B5EF4-FFF2-40B4-BE49-F238E27FC236}">
                      <a16:creationId xmlns:a16="http://schemas.microsoft.com/office/drawing/2014/main" id="{BE0A2DAC-5DE3-4763-95E1-F81E3C33BA05}"/>
                    </a:ext>
                  </a:extLst>
                </p14:cNvPr>
                <p14:cNvContentPartPr/>
                <p14:nvPr/>
              </p14:nvContentPartPr>
              <p14:xfrm>
                <a:off x="3956934" y="4395693"/>
                <a:ext cx="162000" cy="363960"/>
              </p14:xfrm>
            </p:contentPart>
          </mc:Choice>
          <mc:Fallback xmlns="">
            <p:pic>
              <p:nvPicPr>
                <p:cNvPr id="134" name="Рукописный ввод 133">
                  <a:extLst>
                    <a:ext uri="{FF2B5EF4-FFF2-40B4-BE49-F238E27FC236}">
                      <a16:creationId xmlns:a16="http://schemas.microsoft.com/office/drawing/2014/main" id="{BE0A2DAC-5DE3-4763-95E1-F81E3C33BA0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39294" y="4378053"/>
                  <a:ext cx="1976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Рукописный ввод 134">
                  <a:extLst>
                    <a:ext uri="{FF2B5EF4-FFF2-40B4-BE49-F238E27FC236}">
                      <a16:creationId xmlns:a16="http://schemas.microsoft.com/office/drawing/2014/main" id="{4B36486A-8788-4C8E-BBBD-5B259C18E77A}"/>
                    </a:ext>
                  </a:extLst>
                </p14:cNvPr>
                <p14:cNvContentPartPr/>
                <p14:nvPr/>
              </p14:nvContentPartPr>
              <p14:xfrm>
                <a:off x="4159614" y="4184013"/>
                <a:ext cx="66960" cy="519480"/>
              </p14:xfrm>
            </p:contentPart>
          </mc:Choice>
          <mc:Fallback xmlns="">
            <p:pic>
              <p:nvPicPr>
                <p:cNvPr id="135" name="Рукописный ввод 134">
                  <a:extLst>
                    <a:ext uri="{FF2B5EF4-FFF2-40B4-BE49-F238E27FC236}">
                      <a16:creationId xmlns:a16="http://schemas.microsoft.com/office/drawing/2014/main" id="{4B36486A-8788-4C8E-BBBD-5B259C18E77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141614" y="4166373"/>
                  <a:ext cx="10260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Рукописный ввод 136">
                  <a:extLst>
                    <a:ext uri="{FF2B5EF4-FFF2-40B4-BE49-F238E27FC236}">
                      <a16:creationId xmlns:a16="http://schemas.microsoft.com/office/drawing/2014/main" id="{04C06486-6209-465C-8A3B-37A9930950C0}"/>
                    </a:ext>
                  </a:extLst>
                </p14:cNvPr>
                <p14:cNvContentPartPr/>
                <p14:nvPr/>
              </p14:nvContentPartPr>
              <p14:xfrm>
                <a:off x="4319454" y="4367253"/>
                <a:ext cx="184680" cy="27000"/>
              </p14:xfrm>
            </p:contentPart>
          </mc:Choice>
          <mc:Fallback xmlns="">
            <p:pic>
              <p:nvPicPr>
                <p:cNvPr id="137" name="Рукописный ввод 136">
                  <a:extLst>
                    <a:ext uri="{FF2B5EF4-FFF2-40B4-BE49-F238E27FC236}">
                      <a16:creationId xmlns:a16="http://schemas.microsoft.com/office/drawing/2014/main" id="{04C06486-6209-465C-8A3B-37A9930950C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01454" y="4349613"/>
                  <a:ext cx="220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Рукописный ввод 137">
                  <a:extLst>
                    <a:ext uri="{FF2B5EF4-FFF2-40B4-BE49-F238E27FC236}">
                      <a16:creationId xmlns:a16="http://schemas.microsoft.com/office/drawing/2014/main" id="{0FDC781D-8537-4058-8D20-B321A0C97305}"/>
                    </a:ext>
                  </a:extLst>
                </p14:cNvPr>
                <p14:cNvContentPartPr/>
                <p14:nvPr/>
              </p14:nvContentPartPr>
              <p14:xfrm>
                <a:off x="4363014" y="4490013"/>
                <a:ext cx="165600" cy="16560"/>
              </p14:xfrm>
            </p:contentPart>
          </mc:Choice>
          <mc:Fallback xmlns="">
            <p:pic>
              <p:nvPicPr>
                <p:cNvPr id="138" name="Рукописный ввод 137">
                  <a:extLst>
                    <a:ext uri="{FF2B5EF4-FFF2-40B4-BE49-F238E27FC236}">
                      <a16:creationId xmlns:a16="http://schemas.microsoft.com/office/drawing/2014/main" id="{0FDC781D-8537-4058-8D20-B321A0C9730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45014" y="4472013"/>
                  <a:ext cx="201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Рукописный ввод 139">
                  <a:extLst>
                    <a:ext uri="{FF2B5EF4-FFF2-40B4-BE49-F238E27FC236}">
                      <a16:creationId xmlns:a16="http://schemas.microsoft.com/office/drawing/2014/main" id="{3A2E0A52-02B4-4CA9-B211-FC609E17984A}"/>
                    </a:ext>
                  </a:extLst>
                </p14:cNvPr>
                <p14:cNvContentPartPr/>
                <p14:nvPr/>
              </p14:nvContentPartPr>
              <p14:xfrm>
                <a:off x="4699974" y="4284093"/>
                <a:ext cx="181800" cy="241560"/>
              </p14:xfrm>
            </p:contentPart>
          </mc:Choice>
          <mc:Fallback xmlns="">
            <p:pic>
              <p:nvPicPr>
                <p:cNvPr id="140" name="Рукописный ввод 139">
                  <a:extLst>
                    <a:ext uri="{FF2B5EF4-FFF2-40B4-BE49-F238E27FC236}">
                      <a16:creationId xmlns:a16="http://schemas.microsoft.com/office/drawing/2014/main" id="{3A2E0A52-02B4-4CA9-B211-FC609E17984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81974" y="4266093"/>
                  <a:ext cx="21744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B08CD03A-DD90-41C1-84B9-51506A705B23}"/>
              </a:ext>
            </a:extLst>
          </p:cNvPr>
          <p:cNvGrpSpPr/>
          <p:nvPr/>
        </p:nvGrpSpPr>
        <p:grpSpPr>
          <a:xfrm>
            <a:off x="1178814" y="4991853"/>
            <a:ext cx="980280" cy="690120"/>
            <a:chOff x="1178814" y="4991853"/>
            <a:chExt cx="980280" cy="69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2" name="Рукописный ввод 141">
                  <a:extLst>
                    <a:ext uri="{FF2B5EF4-FFF2-40B4-BE49-F238E27FC236}">
                      <a16:creationId xmlns:a16="http://schemas.microsoft.com/office/drawing/2014/main" id="{248C42F0-5CE6-450E-9F61-B029CADA60B8}"/>
                    </a:ext>
                  </a:extLst>
                </p14:cNvPr>
                <p14:cNvContentPartPr/>
                <p14:nvPr/>
              </p14:nvContentPartPr>
              <p14:xfrm>
                <a:off x="1178814" y="5119293"/>
                <a:ext cx="416520" cy="562680"/>
              </p14:xfrm>
            </p:contentPart>
          </mc:Choice>
          <mc:Fallback xmlns="">
            <p:pic>
              <p:nvPicPr>
                <p:cNvPr id="142" name="Рукописный ввод 141">
                  <a:extLst>
                    <a:ext uri="{FF2B5EF4-FFF2-40B4-BE49-F238E27FC236}">
                      <a16:creationId xmlns:a16="http://schemas.microsoft.com/office/drawing/2014/main" id="{248C42F0-5CE6-450E-9F61-B029CADA60B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61174" y="5101653"/>
                  <a:ext cx="45216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3" name="Рукописный ввод 142">
                  <a:extLst>
                    <a:ext uri="{FF2B5EF4-FFF2-40B4-BE49-F238E27FC236}">
                      <a16:creationId xmlns:a16="http://schemas.microsoft.com/office/drawing/2014/main" id="{591A1491-4AB3-4F64-9B1C-E741A7AB1EBD}"/>
                    </a:ext>
                  </a:extLst>
                </p14:cNvPr>
                <p14:cNvContentPartPr/>
                <p14:nvPr/>
              </p14:nvContentPartPr>
              <p14:xfrm>
                <a:off x="1666614" y="5181933"/>
                <a:ext cx="123120" cy="20520"/>
              </p14:xfrm>
            </p:contentPart>
          </mc:Choice>
          <mc:Fallback xmlns="">
            <p:pic>
              <p:nvPicPr>
                <p:cNvPr id="143" name="Рукописный ввод 142">
                  <a:extLst>
                    <a:ext uri="{FF2B5EF4-FFF2-40B4-BE49-F238E27FC236}">
                      <a16:creationId xmlns:a16="http://schemas.microsoft.com/office/drawing/2014/main" id="{591A1491-4AB3-4F64-9B1C-E741A7AB1EB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648614" y="5164293"/>
                  <a:ext cx="158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Рукописный ввод 143">
                  <a:extLst>
                    <a:ext uri="{FF2B5EF4-FFF2-40B4-BE49-F238E27FC236}">
                      <a16:creationId xmlns:a16="http://schemas.microsoft.com/office/drawing/2014/main" id="{A82E8BD4-099E-48A3-900D-4688D2021507}"/>
                    </a:ext>
                  </a:extLst>
                </p14:cNvPr>
                <p14:cNvContentPartPr/>
                <p14:nvPr/>
              </p14:nvContentPartPr>
              <p14:xfrm>
                <a:off x="1709094" y="5273373"/>
                <a:ext cx="88920" cy="3960"/>
              </p14:xfrm>
            </p:contentPart>
          </mc:Choice>
          <mc:Fallback xmlns="">
            <p:pic>
              <p:nvPicPr>
                <p:cNvPr id="144" name="Рукописный ввод 143">
                  <a:extLst>
                    <a:ext uri="{FF2B5EF4-FFF2-40B4-BE49-F238E27FC236}">
                      <a16:creationId xmlns:a16="http://schemas.microsoft.com/office/drawing/2014/main" id="{A82E8BD4-099E-48A3-900D-4688D202150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691094" y="5255373"/>
                  <a:ext cx="124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Рукописный ввод 145">
                  <a:extLst>
                    <a:ext uri="{FF2B5EF4-FFF2-40B4-BE49-F238E27FC236}">
                      <a16:creationId xmlns:a16="http://schemas.microsoft.com/office/drawing/2014/main" id="{4B1B21FB-D292-4A4F-87D9-E47485B5CCC2}"/>
                    </a:ext>
                  </a:extLst>
                </p14:cNvPr>
                <p14:cNvContentPartPr/>
                <p14:nvPr/>
              </p14:nvContentPartPr>
              <p14:xfrm>
                <a:off x="2040294" y="4991853"/>
                <a:ext cx="118080" cy="215640"/>
              </p14:xfrm>
            </p:contentPart>
          </mc:Choice>
          <mc:Fallback xmlns="">
            <p:pic>
              <p:nvPicPr>
                <p:cNvPr id="146" name="Рукописный ввод 145">
                  <a:extLst>
                    <a:ext uri="{FF2B5EF4-FFF2-40B4-BE49-F238E27FC236}">
                      <a16:creationId xmlns:a16="http://schemas.microsoft.com/office/drawing/2014/main" id="{4B1B21FB-D292-4A4F-87D9-E47485B5CCC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22654" y="4973853"/>
                  <a:ext cx="153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7" name="Рукописный ввод 146">
                  <a:extLst>
                    <a:ext uri="{FF2B5EF4-FFF2-40B4-BE49-F238E27FC236}">
                      <a16:creationId xmlns:a16="http://schemas.microsoft.com/office/drawing/2014/main" id="{B168A95E-0106-44CC-A4FC-106E5F63821A}"/>
                    </a:ext>
                  </a:extLst>
                </p14:cNvPr>
                <p14:cNvContentPartPr/>
                <p14:nvPr/>
              </p14:nvContentPartPr>
              <p14:xfrm>
                <a:off x="2021934" y="5262573"/>
                <a:ext cx="137160" cy="7560"/>
              </p14:xfrm>
            </p:contentPart>
          </mc:Choice>
          <mc:Fallback xmlns="">
            <p:pic>
              <p:nvPicPr>
                <p:cNvPr id="147" name="Рукописный ввод 146">
                  <a:extLst>
                    <a:ext uri="{FF2B5EF4-FFF2-40B4-BE49-F238E27FC236}">
                      <a16:creationId xmlns:a16="http://schemas.microsoft.com/office/drawing/2014/main" id="{B168A95E-0106-44CC-A4FC-106E5F63821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003934" y="5244573"/>
                  <a:ext cx="172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Рукописный ввод 147">
                  <a:extLst>
                    <a:ext uri="{FF2B5EF4-FFF2-40B4-BE49-F238E27FC236}">
                      <a16:creationId xmlns:a16="http://schemas.microsoft.com/office/drawing/2014/main" id="{85E6225E-6C4B-4405-ABE5-CCE9181520CA}"/>
                    </a:ext>
                  </a:extLst>
                </p14:cNvPr>
                <p14:cNvContentPartPr/>
                <p14:nvPr/>
              </p14:nvContentPartPr>
              <p14:xfrm>
                <a:off x="1976574" y="5370213"/>
                <a:ext cx="176400" cy="154440"/>
              </p14:xfrm>
            </p:contentPart>
          </mc:Choice>
          <mc:Fallback xmlns="">
            <p:pic>
              <p:nvPicPr>
                <p:cNvPr id="148" name="Рукописный ввод 147">
                  <a:extLst>
                    <a:ext uri="{FF2B5EF4-FFF2-40B4-BE49-F238E27FC236}">
                      <a16:creationId xmlns:a16="http://schemas.microsoft.com/office/drawing/2014/main" id="{85E6225E-6C4B-4405-ABE5-CCE9181520C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58574" y="5352573"/>
                  <a:ext cx="2120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D5EF8197-1671-49F0-97AF-F5309458F10B}"/>
              </a:ext>
            </a:extLst>
          </p:cNvPr>
          <p:cNvGrpSpPr/>
          <p:nvPr/>
        </p:nvGrpSpPr>
        <p:grpSpPr>
          <a:xfrm>
            <a:off x="2368974" y="4945773"/>
            <a:ext cx="641880" cy="534240"/>
            <a:chOff x="2368974" y="4945773"/>
            <a:chExt cx="64188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Рукописный ввод 149">
                  <a:extLst>
                    <a:ext uri="{FF2B5EF4-FFF2-40B4-BE49-F238E27FC236}">
                      <a16:creationId xmlns:a16="http://schemas.microsoft.com/office/drawing/2014/main" id="{73F7F0D2-CDB2-4D78-9DD0-D8619D3EEC2E}"/>
                    </a:ext>
                  </a:extLst>
                </p14:cNvPr>
                <p14:cNvContentPartPr/>
                <p14:nvPr/>
              </p14:nvContentPartPr>
              <p14:xfrm>
                <a:off x="2368974" y="5120013"/>
                <a:ext cx="200880" cy="360000"/>
              </p14:xfrm>
            </p:contentPart>
          </mc:Choice>
          <mc:Fallback xmlns="">
            <p:pic>
              <p:nvPicPr>
                <p:cNvPr id="150" name="Рукописный ввод 149">
                  <a:extLst>
                    <a:ext uri="{FF2B5EF4-FFF2-40B4-BE49-F238E27FC236}">
                      <a16:creationId xmlns:a16="http://schemas.microsoft.com/office/drawing/2014/main" id="{73F7F0D2-CDB2-4D78-9DD0-D8619D3EEC2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50974" y="5102013"/>
                  <a:ext cx="2365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Рукописный ввод 150">
                  <a:extLst>
                    <a:ext uri="{FF2B5EF4-FFF2-40B4-BE49-F238E27FC236}">
                      <a16:creationId xmlns:a16="http://schemas.microsoft.com/office/drawing/2014/main" id="{9F7E90E9-EEF5-431C-8D59-13B5C194C507}"/>
                    </a:ext>
                  </a:extLst>
                </p14:cNvPr>
                <p14:cNvContentPartPr/>
                <p14:nvPr/>
              </p14:nvContentPartPr>
              <p14:xfrm>
                <a:off x="2496054" y="5008413"/>
                <a:ext cx="9360" cy="12960"/>
              </p14:xfrm>
            </p:contentPart>
          </mc:Choice>
          <mc:Fallback xmlns="">
            <p:pic>
              <p:nvPicPr>
                <p:cNvPr id="151" name="Рукописный ввод 150">
                  <a:extLst>
                    <a:ext uri="{FF2B5EF4-FFF2-40B4-BE49-F238E27FC236}">
                      <a16:creationId xmlns:a16="http://schemas.microsoft.com/office/drawing/2014/main" id="{9F7E90E9-EEF5-431C-8D59-13B5C194C50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78054" y="4990413"/>
                  <a:ext cx="45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Рукописный ввод 151">
                  <a:extLst>
                    <a:ext uri="{FF2B5EF4-FFF2-40B4-BE49-F238E27FC236}">
                      <a16:creationId xmlns:a16="http://schemas.microsoft.com/office/drawing/2014/main" id="{B74AF715-C440-45C4-B79A-A5C111B2B4EC}"/>
                    </a:ext>
                  </a:extLst>
                </p14:cNvPr>
                <p14:cNvContentPartPr/>
                <p14:nvPr/>
              </p14:nvContentPartPr>
              <p14:xfrm>
                <a:off x="2613414" y="4945773"/>
                <a:ext cx="90360" cy="131400"/>
              </p14:xfrm>
            </p:contentPart>
          </mc:Choice>
          <mc:Fallback xmlns="">
            <p:pic>
              <p:nvPicPr>
                <p:cNvPr id="152" name="Рукописный ввод 151">
                  <a:extLst>
                    <a:ext uri="{FF2B5EF4-FFF2-40B4-BE49-F238E27FC236}">
                      <a16:creationId xmlns:a16="http://schemas.microsoft.com/office/drawing/2014/main" id="{B74AF715-C440-45C4-B79A-A5C111B2B4E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595774" y="4927773"/>
                  <a:ext cx="126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Рукописный ввод 152">
                  <a:extLst>
                    <a:ext uri="{FF2B5EF4-FFF2-40B4-BE49-F238E27FC236}">
                      <a16:creationId xmlns:a16="http://schemas.microsoft.com/office/drawing/2014/main" id="{6F707E67-E244-4A70-A3E7-0F86DB249706}"/>
                    </a:ext>
                  </a:extLst>
                </p14:cNvPr>
                <p14:cNvContentPartPr/>
                <p14:nvPr/>
              </p14:nvContentPartPr>
              <p14:xfrm>
                <a:off x="2959734" y="5073213"/>
                <a:ext cx="16920" cy="177480"/>
              </p14:xfrm>
            </p:contentPart>
          </mc:Choice>
          <mc:Fallback xmlns="">
            <p:pic>
              <p:nvPicPr>
                <p:cNvPr id="153" name="Рукописный ввод 152">
                  <a:extLst>
                    <a:ext uri="{FF2B5EF4-FFF2-40B4-BE49-F238E27FC236}">
                      <a16:creationId xmlns:a16="http://schemas.microsoft.com/office/drawing/2014/main" id="{6F707E67-E244-4A70-A3E7-0F86DB24970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942094" y="5055213"/>
                  <a:ext cx="52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Рукописный ввод 153">
                  <a:extLst>
                    <a:ext uri="{FF2B5EF4-FFF2-40B4-BE49-F238E27FC236}">
                      <a16:creationId xmlns:a16="http://schemas.microsoft.com/office/drawing/2014/main" id="{9910E06E-1C2A-48BF-BBB4-77E03D009900}"/>
                    </a:ext>
                  </a:extLst>
                </p14:cNvPr>
                <p14:cNvContentPartPr/>
                <p14:nvPr/>
              </p14:nvContentPartPr>
              <p14:xfrm>
                <a:off x="2887014" y="5178333"/>
                <a:ext cx="123840" cy="14400"/>
              </p14:xfrm>
            </p:contentPart>
          </mc:Choice>
          <mc:Fallback xmlns="">
            <p:pic>
              <p:nvPicPr>
                <p:cNvPr id="154" name="Рукописный ввод 153">
                  <a:extLst>
                    <a:ext uri="{FF2B5EF4-FFF2-40B4-BE49-F238E27FC236}">
                      <a16:creationId xmlns:a16="http://schemas.microsoft.com/office/drawing/2014/main" id="{9910E06E-1C2A-48BF-BBB4-77E03D00990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869374" y="5160693"/>
                  <a:ext cx="1594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E32D4E8C-1656-4ACB-8F4F-8D524D3106B8}"/>
              </a:ext>
            </a:extLst>
          </p:cNvPr>
          <p:cNvGrpSpPr/>
          <p:nvPr/>
        </p:nvGrpSpPr>
        <p:grpSpPr>
          <a:xfrm>
            <a:off x="3219294" y="5025333"/>
            <a:ext cx="682200" cy="566640"/>
            <a:chOff x="3219294" y="5025333"/>
            <a:chExt cx="68220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Рукописный ввод 155">
                  <a:extLst>
                    <a:ext uri="{FF2B5EF4-FFF2-40B4-BE49-F238E27FC236}">
                      <a16:creationId xmlns:a16="http://schemas.microsoft.com/office/drawing/2014/main" id="{88CEE6FB-8800-48B9-ABDD-6D3EADEA2F47}"/>
                    </a:ext>
                  </a:extLst>
                </p14:cNvPr>
                <p14:cNvContentPartPr/>
                <p14:nvPr/>
              </p14:nvContentPartPr>
              <p14:xfrm>
                <a:off x="3219294" y="5039013"/>
                <a:ext cx="197280" cy="275760"/>
              </p14:xfrm>
            </p:contentPart>
          </mc:Choice>
          <mc:Fallback xmlns="">
            <p:pic>
              <p:nvPicPr>
                <p:cNvPr id="156" name="Рукописный ввод 155">
                  <a:extLst>
                    <a:ext uri="{FF2B5EF4-FFF2-40B4-BE49-F238E27FC236}">
                      <a16:creationId xmlns:a16="http://schemas.microsoft.com/office/drawing/2014/main" id="{88CEE6FB-8800-48B9-ABDD-6D3EADEA2F4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201294" y="5021373"/>
                  <a:ext cx="2329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Рукописный ввод 156">
                  <a:extLst>
                    <a:ext uri="{FF2B5EF4-FFF2-40B4-BE49-F238E27FC236}">
                      <a16:creationId xmlns:a16="http://schemas.microsoft.com/office/drawing/2014/main" id="{B2767A36-511D-4462-B33D-8DEAC7F65DE7}"/>
                    </a:ext>
                  </a:extLst>
                </p14:cNvPr>
                <p14:cNvContentPartPr/>
                <p14:nvPr/>
              </p14:nvContentPartPr>
              <p14:xfrm>
                <a:off x="3481734" y="5045133"/>
                <a:ext cx="57960" cy="350280"/>
              </p14:xfrm>
            </p:contentPart>
          </mc:Choice>
          <mc:Fallback xmlns="">
            <p:pic>
              <p:nvPicPr>
                <p:cNvPr id="157" name="Рукописный ввод 156">
                  <a:extLst>
                    <a:ext uri="{FF2B5EF4-FFF2-40B4-BE49-F238E27FC236}">
                      <a16:creationId xmlns:a16="http://schemas.microsoft.com/office/drawing/2014/main" id="{B2767A36-511D-4462-B33D-8DEAC7F65DE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463734" y="5027133"/>
                  <a:ext cx="936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Рукописный ввод 157">
                  <a:extLst>
                    <a:ext uri="{FF2B5EF4-FFF2-40B4-BE49-F238E27FC236}">
                      <a16:creationId xmlns:a16="http://schemas.microsoft.com/office/drawing/2014/main" id="{5BFC8BB0-33EF-4871-8B1A-EE56F421C993}"/>
                    </a:ext>
                  </a:extLst>
                </p14:cNvPr>
                <p14:cNvContentPartPr/>
                <p14:nvPr/>
              </p14:nvContentPartPr>
              <p14:xfrm>
                <a:off x="3621414" y="5190213"/>
                <a:ext cx="158760" cy="401760"/>
              </p14:xfrm>
            </p:contentPart>
          </mc:Choice>
          <mc:Fallback xmlns="">
            <p:pic>
              <p:nvPicPr>
                <p:cNvPr id="158" name="Рукописный ввод 157">
                  <a:extLst>
                    <a:ext uri="{FF2B5EF4-FFF2-40B4-BE49-F238E27FC236}">
                      <a16:creationId xmlns:a16="http://schemas.microsoft.com/office/drawing/2014/main" id="{5BFC8BB0-33EF-4871-8B1A-EE56F421C99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603414" y="5172213"/>
                  <a:ext cx="1944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Рукописный ввод 158">
                  <a:extLst>
                    <a:ext uri="{FF2B5EF4-FFF2-40B4-BE49-F238E27FC236}">
                      <a16:creationId xmlns:a16="http://schemas.microsoft.com/office/drawing/2014/main" id="{A829052B-3537-4FCA-8542-98B951765C90}"/>
                    </a:ext>
                  </a:extLst>
                </p14:cNvPr>
                <p14:cNvContentPartPr/>
                <p14:nvPr/>
              </p14:nvContentPartPr>
              <p14:xfrm>
                <a:off x="3769374" y="5025333"/>
                <a:ext cx="132120" cy="419760"/>
              </p14:xfrm>
            </p:contentPart>
          </mc:Choice>
          <mc:Fallback xmlns="">
            <p:pic>
              <p:nvPicPr>
                <p:cNvPr id="159" name="Рукописный ввод 158">
                  <a:extLst>
                    <a:ext uri="{FF2B5EF4-FFF2-40B4-BE49-F238E27FC236}">
                      <a16:creationId xmlns:a16="http://schemas.microsoft.com/office/drawing/2014/main" id="{A829052B-3537-4FCA-8542-98B951765C9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751374" y="5007333"/>
                  <a:ext cx="167760" cy="45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8D594298-7FBB-4585-BAB8-9A94F822762A}"/>
              </a:ext>
            </a:extLst>
          </p:cNvPr>
          <p:cNvGrpSpPr/>
          <p:nvPr/>
        </p:nvGrpSpPr>
        <p:grpSpPr>
          <a:xfrm>
            <a:off x="1427934" y="5911653"/>
            <a:ext cx="417960" cy="375480"/>
            <a:chOff x="1427934" y="5911653"/>
            <a:chExt cx="4179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Рукописный ввод 160">
                  <a:extLst>
                    <a:ext uri="{FF2B5EF4-FFF2-40B4-BE49-F238E27FC236}">
                      <a16:creationId xmlns:a16="http://schemas.microsoft.com/office/drawing/2014/main" id="{2FAECB0D-75D7-4EC8-9C2C-39DA95EB0FDB}"/>
                    </a:ext>
                  </a:extLst>
                </p14:cNvPr>
                <p14:cNvContentPartPr/>
                <p14:nvPr/>
              </p14:nvContentPartPr>
              <p14:xfrm>
                <a:off x="1427934" y="5941533"/>
                <a:ext cx="39600" cy="345600"/>
              </p14:xfrm>
            </p:contentPart>
          </mc:Choice>
          <mc:Fallback xmlns="">
            <p:pic>
              <p:nvPicPr>
                <p:cNvPr id="161" name="Рукописный ввод 160">
                  <a:extLst>
                    <a:ext uri="{FF2B5EF4-FFF2-40B4-BE49-F238E27FC236}">
                      <a16:creationId xmlns:a16="http://schemas.microsoft.com/office/drawing/2014/main" id="{2FAECB0D-75D7-4EC8-9C2C-39DA95EB0FD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409934" y="5923533"/>
                  <a:ext cx="752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Рукописный ввод 161">
                  <a:extLst>
                    <a:ext uri="{FF2B5EF4-FFF2-40B4-BE49-F238E27FC236}">
                      <a16:creationId xmlns:a16="http://schemas.microsoft.com/office/drawing/2014/main" id="{FAC8A8B7-0ADC-4910-BEA5-72171A665AC9}"/>
                    </a:ext>
                  </a:extLst>
                </p14:cNvPr>
                <p14:cNvContentPartPr/>
                <p14:nvPr/>
              </p14:nvContentPartPr>
              <p14:xfrm>
                <a:off x="1447374" y="5911653"/>
                <a:ext cx="119880" cy="217800"/>
              </p14:xfrm>
            </p:contentPart>
          </mc:Choice>
          <mc:Fallback xmlns="">
            <p:pic>
              <p:nvPicPr>
                <p:cNvPr id="162" name="Рукописный ввод 161">
                  <a:extLst>
                    <a:ext uri="{FF2B5EF4-FFF2-40B4-BE49-F238E27FC236}">
                      <a16:creationId xmlns:a16="http://schemas.microsoft.com/office/drawing/2014/main" id="{FAC8A8B7-0ADC-4910-BEA5-72171A665AC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429374" y="5893653"/>
                  <a:ext cx="155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3" name="Рукописный ввод 162">
                  <a:extLst>
                    <a:ext uri="{FF2B5EF4-FFF2-40B4-BE49-F238E27FC236}">
                      <a16:creationId xmlns:a16="http://schemas.microsoft.com/office/drawing/2014/main" id="{D72EEF24-D936-4CC7-A603-749D32D5017A}"/>
                    </a:ext>
                  </a:extLst>
                </p14:cNvPr>
                <p14:cNvContentPartPr/>
                <p14:nvPr/>
              </p14:nvContentPartPr>
              <p14:xfrm>
                <a:off x="1730694" y="6012813"/>
                <a:ext cx="99720" cy="15480"/>
              </p14:xfrm>
            </p:contentPart>
          </mc:Choice>
          <mc:Fallback xmlns="">
            <p:pic>
              <p:nvPicPr>
                <p:cNvPr id="163" name="Рукописный ввод 162">
                  <a:extLst>
                    <a:ext uri="{FF2B5EF4-FFF2-40B4-BE49-F238E27FC236}">
                      <a16:creationId xmlns:a16="http://schemas.microsoft.com/office/drawing/2014/main" id="{D72EEF24-D936-4CC7-A603-749D32D5017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712694" y="5994813"/>
                  <a:ext cx="135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4" name="Рукописный ввод 163">
                  <a:extLst>
                    <a:ext uri="{FF2B5EF4-FFF2-40B4-BE49-F238E27FC236}">
                      <a16:creationId xmlns:a16="http://schemas.microsoft.com/office/drawing/2014/main" id="{D068E6B8-9EB1-44A7-9473-185175CCF87C}"/>
                    </a:ext>
                  </a:extLst>
                </p14:cNvPr>
                <p14:cNvContentPartPr/>
                <p14:nvPr/>
              </p14:nvContentPartPr>
              <p14:xfrm>
                <a:off x="1761654" y="6112893"/>
                <a:ext cx="84240" cy="13680"/>
              </p14:xfrm>
            </p:contentPart>
          </mc:Choice>
          <mc:Fallback xmlns="">
            <p:pic>
              <p:nvPicPr>
                <p:cNvPr id="164" name="Рукописный ввод 163">
                  <a:extLst>
                    <a:ext uri="{FF2B5EF4-FFF2-40B4-BE49-F238E27FC236}">
                      <a16:creationId xmlns:a16="http://schemas.microsoft.com/office/drawing/2014/main" id="{D068E6B8-9EB1-44A7-9473-185175CCF87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744014" y="6095253"/>
                  <a:ext cx="1198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A215D31D-DF77-43C5-8263-96A1A162C214}"/>
              </a:ext>
            </a:extLst>
          </p:cNvPr>
          <p:cNvGrpSpPr/>
          <p:nvPr/>
        </p:nvGrpSpPr>
        <p:grpSpPr>
          <a:xfrm>
            <a:off x="2064414" y="5734893"/>
            <a:ext cx="1929600" cy="713520"/>
            <a:chOff x="2064414" y="5734893"/>
            <a:chExt cx="1929600" cy="71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Рукописный ввод 164">
                  <a:extLst>
                    <a:ext uri="{FF2B5EF4-FFF2-40B4-BE49-F238E27FC236}">
                      <a16:creationId xmlns:a16="http://schemas.microsoft.com/office/drawing/2014/main" id="{826D255B-00FF-4C60-AF2D-31E8AEACFA7A}"/>
                    </a:ext>
                  </a:extLst>
                </p14:cNvPr>
                <p14:cNvContentPartPr/>
                <p14:nvPr/>
              </p14:nvContentPartPr>
              <p14:xfrm>
                <a:off x="2105094" y="5776653"/>
                <a:ext cx="129600" cy="202320"/>
              </p14:xfrm>
            </p:contentPart>
          </mc:Choice>
          <mc:Fallback xmlns="">
            <p:pic>
              <p:nvPicPr>
                <p:cNvPr id="165" name="Рукописный ввод 164">
                  <a:extLst>
                    <a:ext uri="{FF2B5EF4-FFF2-40B4-BE49-F238E27FC236}">
                      <a16:creationId xmlns:a16="http://schemas.microsoft.com/office/drawing/2014/main" id="{826D255B-00FF-4C60-AF2D-31E8AEACFA7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087094" y="5758653"/>
                  <a:ext cx="165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Рукописный ввод 165">
                  <a:extLst>
                    <a:ext uri="{FF2B5EF4-FFF2-40B4-BE49-F238E27FC236}">
                      <a16:creationId xmlns:a16="http://schemas.microsoft.com/office/drawing/2014/main" id="{A3D884F6-8B64-49CA-9869-AB943A8FC61A}"/>
                    </a:ext>
                  </a:extLst>
                </p14:cNvPr>
                <p14:cNvContentPartPr/>
                <p14:nvPr/>
              </p14:nvContentPartPr>
              <p14:xfrm>
                <a:off x="2073054" y="6071133"/>
                <a:ext cx="189720" cy="30240"/>
              </p14:xfrm>
            </p:contentPart>
          </mc:Choice>
          <mc:Fallback xmlns="">
            <p:pic>
              <p:nvPicPr>
                <p:cNvPr id="166" name="Рукописный ввод 165">
                  <a:extLst>
                    <a:ext uri="{FF2B5EF4-FFF2-40B4-BE49-F238E27FC236}">
                      <a16:creationId xmlns:a16="http://schemas.microsoft.com/office/drawing/2014/main" id="{A3D884F6-8B64-49CA-9869-AB943A8FC61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055414" y="6053493"/>
                  <a:ext cx="225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7" name="Рукописный ввод 166">
                  <a:extLst>
                    <a:ext uri="{FF2B5EF4-FFF2-40B4-BE49-F238E27FC236}">
                      <a16:creationId xmlns:a16="http://schemas.microsoft.com/office/drawing/2014/main" id="{0F68ABAD-74DF-40B4-83C4-5F3C0060597A}"/>
                    </a:ext>
                  </a:extLst>
                </p14:cNvPr>
                <p14:cNvContentPartPr/>
                <p14:nvPr/>
              </p14:nvContentPartPr>
              <p14:xfrm>
                <a:off x="2064414" y="6184893"/>
                <a:ext cx="177120" cy="231840"/>
              </p14:xfrm>
            </p:contentPart>
          </mc:Choice>
          <mc:Fallback xmlns="">
            <p:pic>
              <p:nvPicPr>
                <p:cNvPr id="167" name="Рукописный ввод 166">
                  <a:extLst>
                    <a:ext uri="{FF2B5EF4-FFF2-40B4-BE49-F238E27FC236}">
                      <a16:creationId xmlns:a16="http://schemas.microsoft.com/office/drawing/2014/main" id="{0F68ABAD-74DF-40B4-83C4-5F3C0060597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046414" y="6166893"/>
                  <a:ext cx="212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8" name="Рукописный ввод 167">
                  <a:extLst>
                    <a:ext uri="{FF2B5EF4-FFF2-40B4-BE49-F238E27FC236}">
                      <a16:creationId xmlns:a16="http://schemas.microsoft.com/office/drawing/2014/main" id="{13A2E393-928F-417F-92DB-F17C660208E1}"/>
                    </a:ext>
                  </a:extLst>
                </p14:cNvPr>
                <p14:cNvContentPartPr/>
                <p14:nvPr/>
              </p14:nvContentPartPr>
              <p14:xfrm>
                <a:off x="2444574" y="5921733"/>
                <a:ext cx="195840" cy="405720"/>
              </p14:xfrm>
            </p:contentPart>
          </mc:Choice>
          <mc:Fallback xmlns="">
            <p:pic>
              <p:nvPicPr>
                <p:cNvPr id="168" name="Рукописный ввод 167">
                  <a:extLst>
                    <a:ext uri="{FF2B5EF4-FFF2-40B4-BE49-F238E27FC236}">
                      <a16:creationId xmlns:a16="http://schemas.microsoft.com/office/drawing/2014/main" id="{13A2E393-928F-417F-92DB-F17C660208E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426934" y="5903733"/>
                  <a:ext cx="2314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9" name="Рукописный ввод 168">
                  <a:extLst>
                    <a:ext uri="{FF2B5EF4-FFF2-40B4-BE49-F238E27FC236}">
                      <a16:creationId xmlns:a16="http://schemas.microsoft.com/office/drawing/2014/main" id="{D43649C6-5745-4168-A67A-C4A7085255C8}"/>
                    </a:ext>
                  </a:extLst>
                </p14:cNvPr>
                <p14:cNvContentPartPr/>
                <p14:nvPr/>
              </p14:nvContentPartPr>
              <p14:xfrm>
                <a:off x="2577414" y="5774133"/>
                <a:ext cx="7920" cy="22680"/>
              </p14:xfrm>
            </p:contentPart>
          </mc:Choice>
          <mc:Fallback xmlns="">
            <p:pic>
              <p:nvPicPr>
                <p:cNvPr id="169" name="Рукописный ввод 168">
                  <a:extLst>
                    <a:ext uri="{FF2B5EF4-FFF2-40B4-BE49-F238E27FC236}">
                      <a16:creationId xmlns:a16="http://schemas.microsoft.com/office/drawing/2014/main" id="{D43649C6-5745-4168-A67A-C4A7085255C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559774" y="5756493"/>
                  <a:ext cx="43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0" name="Рукописный ввод 169">
                  <a:extLst>
                    <a:ext uri="{FF2B5EF4-FFF2-40B4-BE49-F238E27FC236}">
                      <a16:creationId xmlns:a16="http://schemas.microsoft.com/office/drawing/2014/main" id="{97AB78F3-4DDF-407C-93A1-6497C8AC7525}"/>
                    </a:ext>
                  </a:extLst>
                </p14:cNvPr>
                <p14:cNvContentPartPr/>
                <p14:nvPr/>
              </p14:nvContentPartPr>
              <p14:xfrm>
                <a:off x="2748054" y="5734893"/>
                <a:ext cx="94680" cy="136800"/>
              </p14:xfrm>
            </p:contentPart>
          </mc:Choice>
          <mc:Fallback xmlns="">
            <p:pic>
              <p:nvPicPr>
                <p:cNvPr id="170" name="Рукописный ввод 169">
                  <a:extLst>
                    <a:ext uri="{FF2B5EF4-FFF2-40B4-BE49-F238E27FC236}">
                      <a16:creationId xmlns:a16="http://schemas.microsoft.com/office/drawing/2014/main" id="{97AB78F3-4DDF-407C-93A1-6497C8AC752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730054" y="5716893"/>
                  <a:ext cx="130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Рукописный ввод 172">
                  <a:extLst>
                    <a:ext uri="{FF2B5EF4-FFF2-40B4-BE49-F238E27FC236}">
                      <a16:creationId xmlns:a16="http://schemas.microsoft.com/office/drawing/2014/main" id="{E9DEA72D-5A71-4C63-833F-9541C730D931}"/>
                    </a:ext>
                  </a:extLst>
                </p14:cNvPr>
                <p14:cNvContentPartPr/>
                <p14:nvPr/>
              </p14:nvContentPartPr>
              <p14:xfrm>
                <a:off x="2933094" y="6052413"/>
                <a:ext cx="149760" cy="30240"/>
              </p14:xfrm>
            </p:contentPart>
          </mc:Choice>
          <mc:Fallback xmlns="">
            <p:pic>
              <p:nvPicPr>
                <p:cNvPr id="173" name="Рукописный ввод 172">
                  <a:extLst>
                    <a:ext uri="{FF2B5EF4-FFF2-40B4-BE49-F238E27FC236}">
                      <a16:creationId xmlns:a16="http://schemas.microsoft.com/office/drawing/2014/main" id="{E9DEA72D-5A71-4C63-833F-9541C730D93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15094" y="6034413"/>
                  <a:ext cx="185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4" name="Рукописный ввод 173">
                  <a:extLst>
                    <a:ext uri="{FF2B5EF4-FFF2-40B4-BE49-F238E27FC236}">
                      <a16:creationId xmlns:a16="http://schemas.microsoft.com/office/drawing/2014/main" id="{EAE5F47F-A38D-4443-AD72-AA635A231DDA}"/>
                    </a:ext>
                  </a:extLst>
                </p14:cNvPr>
                <p14:cNvContentPartPr/>
                <p14:nvPr/>
              </p14:nvContentPartPr>
              <p14:xfrm>
                <a:off x="3243054" y="5913453"/>
                <a:ext cx="241200" cy="331920"/>
              </p14:xfrm>
            </p:contentPart>
          </mc:Choice>
          <mc:Fallback xmlns="">
            <p:pic>
              <p:nvPicPr>
                <p:cNvPr id="174" name="Рукописный ввод 173">
                  <a:extLst>
                    <a:ext uri="{FF2B5EF4-FFF2-40B4-BE49-F238E27FC236}">
                      <a16:creationId xmlns:a16="http://schemas.microsoft.com/office/drawing/2014/main" id="{EAE5F47F-A38D-4443-AD72-AA635A231DD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225414" y="5895813"/>
                  <a:ext cx="2768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5" name="Рукописный ввод 174">
                  <a:extLst>
                    <a:ext uri="{FF2B5EF4-FFF2-40B4-BE49-F238E27FC236}">
                      <a16:creationId xmlns:a16="http://schemas.microsoft.com/office/drawing/2014/main" id="{5D1BB9FA-A466-4F6A-B45F-319A38DD25E6}"/>
                    </a:ext>
                  </a:extLst>
                </p14:cNvPr>
                <p14:cNvContentPartPr/>
                <p14:nvPr/>
              </p14:nvContentPartPr>
              <p14:xfrm>
                <a:off x="3551214" y="5856573"/>
                <a:ext cx="83880" cy="431640"/>
              </p14:xfrm>
            </p:contentPart>
          </mc:Choice>
          <mc:Fallback xmlns="">
            <p:pic>
              <p:nvPicPr>
                <p:cNvPr id="175" name="Рукописный ввод 174">
                  <a:extLst>
                    <a:ext uri="{FF2B5EF4-FFF2-40B4-BE49-F238E27FC236}">
                      <a16:creationId xmlns:a16="http://schemas.microsoft.com/office/drawing/2014/main" id="{5D1BB9FA-A466-4F6A-B45F-319A38DD25E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33574" y="5838573"/>
                  <a:ext cx="1195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Рукописный ввод 175">
                  <a:extLst>
                    <a:ext uri="{FF2B5EF4-FFF2-40B4-BE49-F238E27FC236}">
                      <a16:creationId xmlns:a16="http://schemas.microsoft.com/office/drawing/2014/main" id="{59DBE0D7-AEF3-4AF9-A11D-8F1798B42F93}"/>
                    </a:ext>
                  </a:extLst>
                </p14:cNvPr>
                <p14:cNvContentPartPr/>
                <p14:nvPr/>
              </p14:nvContentPartPr>
              <p14:xfrm>
                <a:off x="3707454" y="6027933"/>
                <a:ext cx="176400" cy="357120"/>
              </p14:xfrm>
            </p:contentPart>
          </mc:Choice>
          <mc:Fallback xmlns="">
            <p:pic>
              <p:nvPicPr>
                <p:cNvPr id="176" name="Рукописный ввод 175">
                  <a:extLst>
                    <a:ext uri="{FF2B5EF4-FFF2-40B4-BE49-F238E27FC236}">
                      <a16:creationId xmlns:a16="http://schemas.microsoft.com/office/drawing/2014/main" id="{59DBE0D7-AEF3-4AF9-A11D-8F1798B42F9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689814" y="6010293"/>
                  <a:ext cx="2120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7" name="Рукописный ввод 176">
                  <a:extLst>
                    <a:ext uri="{FF2B5EF4-FFF2-40B4-BE49-F238E27FC236}">
                      <a16:creationId xmlns:a16="http://schemas.microsoft.com/office/drawing/2014/main" id="{4822F9BB-F4E2-42E9-B6B3-AFABBB56172E}"/>
                    </a:ext>
                  </a:extLst>
                </p14:cNvPr>
                <p14:cNvContentPartPr/>
                <p14:nvPr/>
              </p14:nvContentPartPr>
              <p14:xfrm>
                <a:off x="3877014" y="5843253"/>
                <a:ext cx="117000" cy="605160"/>
              </p14:xfrm>
            </p:contentPart>
          </mc:Choice>
          <mc:Fallback xmlns="">
            <p:pic>
              <p:nvPicPr>
                <p:cNvPr id="177" name="Рукописный ввод 176">
                  <a:extLst>
                    <a:ext uri="{FF2B5EF4-FFF2-40B4-BE49-F238E27FC236}">
                      <a16:creationId xmlns:a16="http://schemas.microsoft.com/office/drawing/2014/main" id="{4822F9BB-F4E2-42E9-B6B3-AFABBB56172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859374" y="5825613"/>
                  <a:ext cx="152640" cy="64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Группа 185">
            <a:extLst>
              <a:ext uri="{FF2B5EF4-FFF2-40B4-BE49-F238E27FC236}">
                <a16:creationId xmlns:a16="http://schemas.microsoft.com/office/drawing/2014/main" id="{4D1ADE41-7443-4E87-B261-7DA9043889A4}"/>
              </a:ext>
            </a:extLst>
          </p:cNvPr>
          <p:cNvGrpSpPr/>
          <p:nvPr/>
        </p:nvGrpSpPr>
        <p:grpSpPr>
          <a:xfrm>
            <a:off x="6381174" y="3911853"/>
            <a:ext cx="496080" cy="558360"/>
            <a:chOff x="6381174" y="3911853"/>
            <a:chExt cx="49608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9" name="Рукописный ввод 178">
                  <a:extLst>
                    <a:ext uri="{FF2B5EF4-FFF2-40B4-BE49-F238E27FC236}">
                      <a16:creationId xmlns:a16="http://schemas.microsoft.com/office/drawing/2014/main" id="{9DF70246-1518-4AF6-95C2-AC08D6F7D7B7}"/>
                    </a:ext>
                  </a:extLst>
                </p14:cNvPr>
                <p14:cNvContentPartPr/>
                <p14:nvPr/>
              </p14:nvContentPartPr>
              <p14:xfrm>
                <a:off x="6381174" y="4073853"/>
                <a:ext cx="27360" cy="396360"/>
              </p14:xfrm>
            </p:contentPart>
          </mc:Choice>
          <mc:Fallback xmlns="">
            <p:pic>
              <p:nvPicPr>
                <p:cNvPr id="179" name="Рукописный ввод 178">
                  <a:extLst>
                    <a:ext uri="{FF2B5EF4-FFF2-40B4-BE49-F238E27FC236}">
                      <a16:creationId xmlns:a16="http://schemas.microsoft.com/office/drawing/2014/main" id="{9DF70246-1518-4AF6-95C2-AC08D6F7D7B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63534" y="4056213"/>
                  <a:ext cx="6300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0" name="Рукописный ввод 179">
                  <a:extLst>
                    <a:ext uri="{FF2B5EF4-FFF2-40B4-BE49-F238E27FC236}">
                      <a16:creationId xmlns:a16="http://schemas.microsoft.com/office/drawing/2014/main" id="{45692551-3870-432E-902D-EB0830667957}"/>
                    </a:ext>
                  </a:extLst>
                </p14:cNvPr>
                <p14:cNvContentPartPr/>
                <p14:nvPr/>
              </p14:nvContentPartPr>
              <p14:xfrm>
                <a:off x="6400614" y="4242693"/>
                <a:ext cx="141480" cy="15480"/>
              </p14:xfrm>
            </p:contentPart>
          </mc:Choice>
          <mc:Fallback xmlns="">
            <p:pic>
              <p:nvPicPr>
                <p:cNvPr id="180" name="Рукописный ввод 179">
                  <a:extLst>
                    <a:ext uri="{FF2B5EF4-FFF2-40B4-BE49-F238E27FC236}">
                      <a16:creationId xmlns:a16="http://schemas.microsoft.com/office/drawing/2014/main" id="{45692551-3870-432E-902D-EB083066795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382614" y="4224693"/>
                  <a:ext cx="177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1" name="Рукописный ввод 180">
                  <a:extLst>
                    <a:ext uri="{FF2B5EF4-FFF2-40B4-BE49-F238E27FC236}">
                      <a16:creationId xmlns:a16="http://schemas.microsoft.com/office/drawing/2014/main" id="{C034332D-2022-4B9C-85AC-88045879A79D}"/>
                    </a:ext>
                  </a:extLst>
                </p14:cNvPr>
                <p14:cNvContentPartPr/>
                <p14:nvPr/>
              </p14:nvContentPartPr>
              <p14:xfrm>
                <a:off x="6529854" y="4079253"/>
                <a:ext cx="30960" cy="343800"/>
              </p14:xfrm>
            </p:contentPart>
          </mc:Choice>
          <mc:Fallback xmlns="">
            <p:pic>
              <p:nvPicPr>
                <p:cNvPr id="181" name="Рукописный ввод 180">
                  <a:extLst>
                    <a:ext uri="{FF2B5EF4-FFF2-40B4-BE49-F238E27FC236}">
                      <a16:creationId xmlns:a16="http://schemas.microsoft.com/office/drawing/2014/main" id="{C034332D-2022-4B9C-85AC-88045879A79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12214" y="4061253"/>
                  <a:ext cx="666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3" name="Рукописный ввод 182">
                  <a:extLst>
                    <a:ext uri="{FF2B5EF4-FFF2-40B4-BE49-F238E27FC236}">
                      <a16:creationId xmlns:a16="http://schemas.microsoft.com/office/drawing/2014/main" id="{22D33701-0516-4E70-990A-2B8608DCBD9D}"/>
                    </a:ext>
                  </a:extLst>
                </p14:cNvPr>
                <p14:cNvContentPartPr/>
                <p14:nvPr/>
              </p14:nvContentPartPr>
              <p14:xfrm>
                <a:off x="6627414" y="3911853"/>
                <a:ext cx="50400" cy="123480"/>
              </p14:xfrm>
            </p:contentPart>
          </mc:Choice>
          <mc:Fallback xmlns="">
            <p:pic>
              <p:nvPicPr>
                <p:cNvPr id="183" name="Рукописный ввод 182">
                  <a:extLst>
                    <a:ext uri="{FF2B5EF4-FFF2-40B4-BE49-F238E27FC236}">
                      <a16:creationId xmlns:a16="http://schemas.microsoft.com/office/drawing/2014/main" id="{22D33701-0516-4E70-990A-2B8608DCBD9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609414" y="3893853"/>
                  <a:ext cx="86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4" name="Рукописный ввод 183">
                  <a:extLst>
                    <a:ext uri="{FF2B5EF4-FFF2-40B4-BE49-F238E27FC236}">
                      <a16:creationId xmlns:a16="http://schemas.microsoft.com/office/drawing/2014/main" id="{35B8C1C2-E0D1-451D-8377-35A63FFBCB86}"/>
                    </a:ext>
                  </a:extLst>
                </p14:cNvPr>
                <p14:cNvContentPartPr/>
                <p14:nvPr/>
              </p14:nvContentPartPr>
              <p14:xfrm>
                <a:off x="6739734" y="4175733"/>
                <a:ext cx="137520" cy="19440"/>
              </p14:xfrm>
            </p:contentPart>
          </mc:Choice>
          <mc:Fallback xmlns="">
            <p:pic>
              <p:nvPicPr>
                <p:cNvPr id="184" name="Рукописный ввод 183">
                  <a:extLst>
                    <a:ext uri="{FF2B5EF4-FFF2-40B4-BE49-F238E27FC236}">
                      <a16:creationId xmlns:a16="http://schemas.microsoft.com/office/drawing/2014/main" id="{35B8C1C2-E0D1-451D-8377-35A63FFBCB8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722094" y="4157733"/>
                  <a:ext cx="173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5" name="Рукописный ввод 184">
                  <a:extLst>
                    <a:ext uri="{FF2B5EF4-FFF2-40B4-BE49-F238E27FC236}">
                      <a16:creationId xmlns:a16="http://schemas.microsoft.com/office/drawing/2014/main" id="{E6068260-FAA5-49D1-BDC6-0F6DD65B027F}"/>
                    </a:ext>
                  </a:extLst>
                </p14:cNvPr>
                <p14:cNvContentPartPr/>
                <p14:nvPr/>
              </p14:nvContentPartPr>
              <p14:xfrm>
                <a:off x="6752694" y="4274733"/>
                <a:ext cx="106560" cy="22680"/>
              </p14:xfrm>
            </p:contentPart>
          </mc:Choice>
          <mc:Fallback xmlns="">
            <p:pic>
              <p:nvPicPr>
                <p:cNvPr id="185" name="Рукописный ввод 184">
                  <a:extLst>
                    <a:ext uri="{FF2B5EF4-FFF2-40B4-BE49-F238E27FC236}">
                      <a16:creationId xmlns:a16="http://schemas.microsoft.com/office/drawing/2014/main" id="{E6068260-FAA5-49D1-BDC6-0F6DD65B027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735054" y="4256733"/>
                  <a:ext cx="14220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Группа 200">
            <a:extLst>
              <a:ext uri="{FF2B5EF4-FFF2-40B4-BE49-F238E27FC236}">
                <a16:creationId xmlns:a16="http://schemas.microsoft.com/office/drawing/2014/main" id="{8B9C3C04-0ECC-4FE4-9E4A-1ECE053F0EED}"/>
              </a:ext>
            </a:extLst>
          </p:cNvPr>
          <p:cNvGrpSpPr/>
          <p:nvPr/>
        </p:nvGrpSpPr>
        <p:grpSpPr>
          <a:xfrm>
            <a:off x="7210254" y="3926973"/>
            <a:ext cx="376200" cy="630360"/>
            <a:chOff x="7210254" y="3926973"/>
            <a:chExt cx="37620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7" name="Рукописный ввод 186">
                  <a:extLst>
                    <a:ext uri="{FF2B5EF4-FFF2-40B4-BE49-F238E27FC236}">
                      <a16:creationId xmlns:a16="http://schemas.microsoft.com/office/drawing/2014/main" id="{EF3C68DC-9BF9-4B00-AFF2-0E8494A83E0E}"/>
                    </a:ext>
                  </a:extLst>
                </p14:cNvPr>
                <p14:cNvContentPartPr/>
                <p14:nvPr/>
              </p14:nvContentPartPr>
              <p14:xfrm>
                <a:off x="7234734" y="3937413"/>
                <a:ext cx="91440" cy="210960"/>
              </p14:xfrm>
            </p:contentPart>
          </mc:Choice>
          <mc:Fallback xmlns="">
            <p:pic>
              <p:nvPicPr>
                <p:cNvPr id="187" name="Рукописный ввод 186">
                  <a:extLst>
                    <a:ext uri="{FF2B5EF4-FFF2-40B4-BE49-F238E27FC236}">
                      <a16:creationId xmlns:a16="http://schemas.microsoft.com/office/drawing/2014/main" id="{EF3C68DC-9BF9-4B00-AFF2-0E8494A83E0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216734" y="3919413"/>
                  <a:ext cx="127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8" name="Рукописный ввод 187">
                  <a:extLst>
                    <a:ext uri="{FF2B5EF4-FFF2-40B4-BE49-F238E27FC236}">
                      <a16:creationId xmlns:a16="http://schemas.microsoft.com/office/drawing/2014/main" id="{94588389-ED15-4C55-AD75-952AA15A41E8}"/>
                    </a:ext>
                  </a:extLst>
                </p14:cNvPr>
                <p14:cNvContentPartPr/>
                <p14:nvPr/>
              </p14:nvContentPartPr>
              <p14:xfrm>
                <a:off x="7407894" y="3957573"/>
                <a:ext cx="50040" cy="185040"/>
              </p14:xfrm>
            </p:contentPart>
          </mc:Choice>
          <mc:Fallback xmlns="">
            <p:pic>
              <p:nvPicPr>
                <p:cNvPr id="188" name="Рукописный ввод 187">
                  <a:extLst>
                    <a:ext uri="{FF2B5EF4-FFF2-40B4-BE49-F238E27FC236}">
                      <a16:creationId xmlns:a16="http://schemas.microsoft.com/office/drawing/2014/main" id="{94588389-ED15-4C55-AD75-952AA15A41E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389894" y="3939573"/>
                  <a:ext cx="85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9" name="Рукописный ввод 188">
                  <a:extLst>
                    <a:ext uri="{FF2B5EF4-FFF2-40B4-BE49-F238E27FC236}">
                      <a16:creationId xmlns:a16="http://schemas.microsoft.com/office/drawing/2014/main" id="{FD557606-EA67-425B-AF1D-61BBB2DD9FEC}"/>
                    </a:ext>
                  </a:extLst>
                </p14:cNvPr>
                <p14:cNvContentPartPr/>
                <p14:nvPr/>
              </p14:nvContentPartPr>
              <p14:xfrm>
                <a:off x="7464774" y="3988893"/>
                <a:ext cx="27000" cy="147240"/>
              </p14:xfrm>
            </p:contentPart>
          </mc:Choice>
          <mc:Fallback xmlns="">
            <p:pic>
              <p:nvPicPr>
                <p:cNvPr id="189" name="Рукописный ввод 188">
                  <a:extLst>
                    <a:ext uri="{FF2B5EF4-FFF2-40B4-BE49-F238E27FC236}">
                      <a16:creationId xmlns:a16="http://schemas.microsoft.com/office/drawing/2014/main" id="{FD557606-EA67-425B-AF1D-61BBB2DD9FE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47134" y="3971253"/>
                  <a:ext cx="62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0" name="Рукописный ввод 189">
                  <a:extLst>
                    <a:ext uri="{FF2B5EF4-FFF2-40B4-BE49-F238E27FC236}">
                      <a16:creationId xmlns:a16="http://schemas.microsoft.com/office/drawing/2014/main" id="{537E25D6-A0F1-4636-9381-F30C53CF2234}"/>
                    </a:ext>
                  </a:extLst>
                </p14:cNvPr>
                <p14:cNvContentPartPr/>
                <p14:nvPr/>
              </p14:nvContentPartPr>
              <p14:xfrm>
                <a:off x="7407894" y="3926973"/>
                <a:ext cx="178560" cy="21960"/>
              </p14:xfrm>
            </p:contentPart>
          </mc:Choice>
          <mc:Fallback xmlns="">
            <p:pic>
              <p:nvPicPr>
                <p:cNvPr id="190" name="Рукописный ввод 189">
                  <a:extLst>
                    <a:ext uri="{FF2B5EF4-FFF2-40B4-BE49-F238E27FC236}">
                      <a16:creationId xmlns:a16="http://schemas.microsoft.com/office/drawing/2014/main" id="{537E25D6-A0F1-4636-9381-F30C53CF223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89894" y="3908973"/>
                  <a:ext cx="214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1" name="Рукописный ввод 190">
                  <a:extLst>
                    <a:ext uri="{FF2B5EF4-FFF2-40B4-BE49-F238E27FC236}">
                      <a16:creationId xmlns:a16="http://schemas.microsoft.com/office/drawing/2014/main" id="{591FE7E5-6135-4935-B8E2-468F7490BA45}"/>
                    </a:ext>
                  </a:extLst>
                </p14:cNvPr>
                <p14:cNvContentPartPr/>
                <p14:nvPr/>
              </p14:nvContentPartPr>
              <p14:xfrm>
                <a:off x="7210254" y="4204893"/>
                <a:ext cx="307080" cy="44280"/>
              </p14:xfrm>
            </p:contentPart>
          </mc:Choice>
          <mc:Fallback xmlns="">
            <p:pic>
              <p:nvPicPr>
                <p:cNvPr id="191" name="Рукописный ввод 190">
                  <a:extLst>
                    <a:ext uri="{FF2B5EF4-FFF2-40B4-BE49-F238E27FC236}">
                      <a16:creationId xmlns:a16="http://schemas.microsoft.com/office/drawing/2014/main" id="{591FE7E5-6135-4935-B8E2-468F7490BA4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92254" y="4187253"/>
                  <a:ext cx="342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2" name="Рукописный ввод 191">
                  <a:extLst>
                    <a:ext uri="{FF2B5EF4-FFF2-40B4-BE49-F238E27FC236}">
                      <a16:creationId xmlns:a16="http://schemas.microsoft.com/office/drawing/2014/main" id="{3CB1E9BB-4494-4228-8514-9C7F994DA221}"/>
                    </a:ext>
                  </a:extLst>
                </p14:cNvPr>
                <p14:cNvContentPartPr/>
                <p14:nvPr/>
              </p14:nvContentPartPr>
              <p14:xfrm>
                <a:off x="7280094" y="4326573"/>
                <a:ext cx="165600" cy="230760"/>
              </p14:xfrm>
            </p:contentPart>
          </mc:Choice>
          <mc:Fallback xmlns="">
            <p:pic>
              <p:nvPicPr>
                <p:cNvPr id="192" name="Рукописный ввод 191">
                  <a:extLst>
                    <a:ext uri="{FF2B5EF4-FFF2-40B4-BE49-F238E27FC236}">
                      <a16:creationId xmlns:a16="http://schemas.microsoft.com/office/drawing/2014/main" id="{3CB1E9BB-4494-4228-8514-9C7F994DA22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262454" y="4308573"/>
                  <a:ext cx="20124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Группа 207">
            <a:extLst>
              <a:ext uri="{FF2B5EF4-FFF2-40B4-BE49-F238E27FC236}">
                <a16:creationId xmlns:a16="http://schemas.microsoft.com/office/drawing/2014/main" id="{0D71F916-5B7E-4FB8-808B-20C59037CC71}"/>
              </a:ext>
            </a:extLst>
          </p:cNvPr>
          <p:cNvGrpSpPr/>
          <p:nvPr/>
        </p:nvGrpSpPr>
        <p:grpSpPr>
          <a:xfrm>
            <a:off x="7851414" y="3811773"/>
            <a:ext cx="1864800" cy="626040"/>
            <a:chOff x="7851414" y="3811773"/>
            <a:chExt cx="186480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Рукописный ввод 192">
                  <a:extLst>
                    <a:ext uri="{FF2B5EF4-FFF2-40B4-BE49-F238E27FC236}">
                      <a16:creationId xmlns:a16="http://schemas.microsoft.com/office/drawing/2014/main" id="{DFDD2937-60AE-456D-BA49-0B9ABAA90EFB}"/>
                    </a:ext>
                  </a:extLst>
                </p14:cNvPr>
                <p14:cNvContentPartPr/>
                <p14:nvPr/>
              </p14:nvContentPartPr>
              <p14:xfrm>
                <a:off x="7851414" y="3933093"/>
                <a:ext cx="86760" cy="488160"/>
              </p14:xfrm>
            </p:contentPart>
          </mc:Choice>
          <mc:Fallback xmlns="">
            <p:pic>
              <p:nvPicPr>
                <p:cNvPr id="193" name="Рукописный ввод 192">
                  <a:extLst>
                    <a:ext uri="{FF2B5EF4-FFF2-40B4-BE49-F238E27FC236}">
                      <a16:creationId xmlns:a16="http://schemas.microsoft.com/office/drawing/2014/main" id="{DFDD2937-60AE-456D-BA49-0B9ABAA90EF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33774" y="3915453"/>
                  <a:ext cx="12240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4" name="Рукописный ввод 193">
                  <a:extLst>
                    <a:ext uri="{FF2B5EF4-FFF2-40B4-BE49-F238E27FC236}">
                      <a16:creationId xmlns:a16="http://schemas.microsoft.com/office/drawing/2014/main" id="{B78F6D42-C934-4BB3-8251-7F740474E329}"/>
                    </a:ext>
                  </a:extLst>
                </p14:cNvPr>
                <p14:cNvContentPartPr/>
                <p14:nvPr/>
              </p14:nvContentPartPr>
              <p14:xfrm>
                <a:off x="8130774" y="3871173"/>
                <a:ext cx="61920" cy="207360"/>
              </p14:xfrm>
            </p:contentPart>
          </mc:Choice>
          <mc:Fallback xmlns="">
            <p:pic>
              <p:nvPicPr>
                <p:cNvPr id="194" name="Рукописный ввод 193">
                  <a:extLst>
                    <a:ext uri="{FF2B5EF4-FFF2-40B4-BE49-F238E27FC236}">
                      <a16:creationId xmlns:a16="http://schemas.microsoft.com/office/drawing/2014/main" id="{B78F6D42-C934-4BB3-8251-7F740474E32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113134" y="3853173"/>
                  <a:ext cx="97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5" name="Рукописный ввод 194">
                  <a:extLst>
                    <a:ext uri="{FF2B5EF4-FFF2-40B4-BE49-F238E27FC236}">
                      <a16:creationId xmlns:a16="http://schemas.microsoft.com/office/drawing/2014/main" id="{3610094C-2313-4D5E-8770-D6BD04FE9DDB}"/>
                    </a:ext>
                  </a:extLst>
                </p14:cNvPr>
                <p14:cNvContentPartPr/>
                <p14:nvPr/>
              </p14:nvContentPartPr>
              <p14:xfrm>
                <a:off x="8038254" y="4154133"/>
                <a:ext cx="156240" cy="7920"/>
              </p14:xfrm>
            </p:contentPart>
          </mc:Choice>
          <mc:Fallback xmlns="">
            <p:pic>
              <p:nvPicPr>
                <p:cNvPr id="195" name="Рукописный ввод 194">
                  <a:extLst>
                    <a:ext uri="{FF2B5EF4-FFF2-40B4-BE49-F238E27FC236}">
                      <a16:creationId xmlns:a16="http://schemas.microsoft.com/office/drawing/2014/main" id="{3610094C-2313-4D5E-8770-D6BD04FE9DD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20254" y="4136133"/>
                  <a:ext cx="191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6" name="Рукописный ввод 195">
                  <a:extLst>
                    <a:ext uri="{FF2B5EF4-FFF2-40B4-BE49-F238E27FC236}">
                      <a16:creationId xmlns:a16="http://schemas.microsoft.com/office/drawing/2014/main" id="{24B8B2CE-FB9F-4ECE-A072-8C189D49BDDF}"/>
                    </a:ext>
                  </a:extLst>
                </p14:cNvPr>
                <p14:cNvContentPartPr/>
                <p14:nvPr/>
              </p14:nvContentPartPr>
              <p14:xfrm>
                <a:off x="8017734" y="4232613"/>
                <a:ext cx="178200" cy="205200"/>
              </p14:xfrm>
            </p:contentPart>
          </mc:Choice>
          <mc:Fallback xmlns="">
            <p:pic>
              <p:nvPicPr>
                <p:cNvPr id="196" name="Рукописный ввод 195">
                  <a:extLst>
                    <a:ext uri="{FF2B5EF4-FFF2-40B4-BE49-F238E27FC236}">
                      <a16:creationId xmlns:a16="http://schemas.microsoft.com/office/drawing/2014/main" id="{24B8B2CE-FB9F-4ECE-A072-8C189D49BDD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999734" y="4214973"/>
                  <a:ext cx="213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7" name="Рукописный ввод 196">
                  <a:extLst>
                    <a:ext uri="{FF2B5EF4-FFF2-40B4-BE49-F238E27FC236}">
                      <a16:creationId xmlns:a16="http://schemas.microsoft.com/office/drawing/2014/main" id="{505710EB-AA70-44F7-BEE6-49292ADBACA1}"/>
                    </a:ext>
                  </a:extLst>
                </p14:cNvPr>
                <p14:cNvContentPartPr/>
                <p14:nvPr/>
              </p14:nvContentPartPr>
              <p14:xfrm>
                <a:off x="8360814" y="4056213"/>
                <a:ext cx="159840" cy="327240"/>
              </p14:xfrm>
            </p:contentPart>
          </mc:Choice>
          <mc:Fallback xmlns="">
            <p:pic>
              <p:nvPicPr>
                <p:cNvPr id="197" name="Рукописный ввод 196">
                  <a:extLst>
                    <a:ext uri="{FF2B5EF4-FFF2-40B4-BE49-F238E27FC236}">
                      <a16:creationId xmlns:a16="http://schemas.microsoft.com/office/drawing/2014/main" id="{505710EB-AA70-44F7-BEE6-49292ADBACA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43174" y="4038573"/>
                  <a:ext cx="1954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8" name="Рукописный ввод 197">
                  <a:extLst>
                    <a:ext uri="{FF2B5EF4-FFF2-40B4-BE49-F238E27FC236}">
                      <a16:creationId xmlns:a16="http://schemas.microsoft.com/office/drawing/2014/main" id="{BE9C991C-90F5-49E5-8808-3D7155CFED49}"/>
                    </a:ext>
                  </a:extLst>
                </p14:cNvPr>
                <p14:cNvContentPartPr/>
                <p14:nvPr/>
              </p14:nvContentPartPr>
              <p14:xfrm>
                <a:off x="8478894" y="3915093"/>
                <a:ext cx="8280" cy="8640"/>
              </p14:xfrm>
            </p:contentPart>
          </mc:Choice>
          <mc:Fallback xmlns="">
            <p:pic>
              <p:nvPicPr>
                <p:cNvPr id="198" name="Рукописный ввод 197">
                  <a:extLst>
                    <a:ext uri="{FF2B5EF4-FFF2-40B4-BE49-F238E27FC236}">
                      <a16:creationId xmlns:a16="http://schemas.microsoft.com/office/drawing/2014/main" id="{BE9C991C-90F5-49E5-8808-3D7155CFED4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461254" y="3897093"/>
                  <a:ext cx="43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9" name="Рукописный ввод 198">
                  <a:extLst>
                    <a:ext uri="{FF2B5EF4-FFF2-40B4-BE49-F238E27FC236}">
                      <a16:creationId xmlns:a16="http://schemas.microsoft.com/office/drawing/2014/main" id="{0EEC2E2A-9623-4438-9E66-185BE9805621}"/>
                    </a:ext>
                  </a:extLst>
                </p14:cNvPr>
                <p14:cNvContentPartPr/>
                <p14:nvPr/>
              </p14:nvContentPartPr>
              <p14:xfrm>
                <a:off x="8577534" y="3844893"/>
                <a:ext cx="135000" cy="108720"/>
              </p14:xfrm>
            </p:contentPart>
          </mc:Choice>
          <mc:Fallback xmlns="">
            <p:pic>
              <p:nvPicPr>
                <p:cNvPr id="199" name="Рукописный ввод 198">
                  <a:extLst>
                    <a:ext uri="{FF2B5EF4-FFF2-40B4-BE49-F238E27FC236}">
                      <a16:creationId xmlns:a16="http://schemas.microsoft.com/office/drawing/2014/main" id="{0EEC2E2A-9623-4438-9E66-185BE980562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559894" y="3827253"/>
                  <a:ext cx="170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2" name="Рукописный ввод 201">
                  <a:extLst>
                    <a:ext uri="{FF2B5EF4-FFF2-40B4-BE49-F238E27FC236}">
                      <a16:creationId xmlns:a16="http://schemas.microsoft.com/office/drawing/2014/main" id="{74E4D4D3-26B4-40F9-8245-F6A1287BF51E}"/>
                    </a:ext>
                  </a:extLst>
                </p14:cNvPr>
                <p14:cNvContentPartPr/>
                <p14:nvPr/>
              </p14:nvContentPartPr>
              <p14:xfrm>
                <a:off x="8890374" y="4055133"/>
                <a:ext cx="13680" cy="144000"/>
              </p14:xfrm>
            </p:contentPart>
          </mc:Choice>
          <mc:Fallback xmlns="">
            <p:pic>
              <p:nvPicPr>
                <p:cNvPr id="202" name="Рукописный ввод 201">
                  <a:extLst>
                    <a:ext uri="{FF2B5EF4-FFF2-40B4-BE49-F238E27FC236}">
                      <a16:creationId xmlns:a16="http://schemas.microsoft.com/office/drawing/2014/main" id="{74E4D4D3-26B4-40F9-8245-F6A1287BF51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872734" y="4037133"/>
                  <a:ext cx="49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3" name="Рукописный ввод 202">
                  <a:extLst>
                    <a:ext uri="{FF2B5EF4-FFF2-40B4-BE49-F238E27FC236}">
                      <a16:creationId xmlns:a16="http://schemas.microsoft.com/office/drawing/2014/main" id="{5DE8AE2A-7954-4468-8909-128488B561A0}"/>
                    </a:ext>
                  </a:extLst>
                </p14:cNvPr>
                <p14:cNvContentPartPr/>
                <p14:nvPr/>
              </p14:nvContentPartPr>
              <p14:xfrm>
                <a:off x="8854734" y="4124253"/>
                <a:ext cx="146880" cy="18360"/>
              </p14:xfrm>
            </p:contentPart>
          </mc:Choice>
          <mc:Fallback xmlns="">
            <p:pic>
              <p:nvPicPr>
                <p:cNvPr id="203" name="Рукописный ввод 202">
                  <a:extLst>
                    <a:ext uri="{FF2B5EF4-FFF2-40B4-BE49-F238E27FC236}">
                      <a16:creationId xmlns:a16="http://schemas.microsoft.com/office/drawing/2014/main" id="{5DE8AE2A-7954-4468-8909-128488B561A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837094" y="4106253"/>
                  <a:ext cx="182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4" name="Рукописный ввод 203">
                  <a:extLst>
                    <a:ext uri="{FF2B5EF4-FFF2-40B4-BE49-F238E27FC236}">
                      <a16:creationId xmlns:a16="http://schemas.microsoft.com/office/drawing/2014/main" id="{F098F16C-E949-402D-A33A-A497B0D34019}"/>
                    </a:ext>
                  </a:extLst>
                </p14:cNvPr>
                <p14:cNvContentPartPr/>
                <p14:nvPr/>
              </p14:nvContentPartPr>
              <p14:xfrm>
                <a:off x="9131934" y="3915093"/>
                <a:ext cx="165960" cy="262800"/>
              </p14:xfrm>
            </p:contentPart>
          </mc:Choice>
          <mc:Fallback xmlns="">
            <p:pic>
              <p:nvPicPr>
                <p:cNvPr id="204" name="Рукописный ввод 203">
                  <a:extLst>
                    <a:ext uri="{FF2B5EF4-FFF2-40B4-BE49-F238E27FC236}">
                      <a16:creationId xmlns:a16="http://schemas.microsoft.com/office/drawing/2014/main" id="{F098F16C-E949-402D-A33A-A497B0D3401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114294" y="3897093"/>
                  <a:ext cx="201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5" name="Рукописный ввод 204">
                  <a:extLst>
                    <a:ext uri="{FF2B5EF4-FFF2-40B4-BE49-F238E27FC236}">
                      <a16:creationId xmlns:a16="http://schemas.microsoft.com/office/drawing/2014/main" id="{6B6CA31F-EB8C-4EF3-A542-37123D135DA2}"/>
                    </a:ext>
                  </a:extLst>
                </p14:cNvPr>
                <p14:cNvContentPartPr/>
                <p14:nvPr/>
              </p14:nvContentPartPr>
              <p14:xfrm>
                <a:off x="9329214" y="3885933"/>
                <a:ext cx="64440" cy="307080"/>
              </p14:xfrm>
            </p:contentPart>
          </mc:Choice>
          <mc:Fallback xmlns="">
            <p:pic>
              <p:nvPicPr>
                <p:cNvPr id="205" name="Рукописный ввод 204">
                  <a:extLst>
                    <a:ext uri="{FF2B5EF4-FFF2-40B4-BE49-F238E27FC236}">
                      <a16:creationId xmlns:a16="http://schemas.microsoft.com/office/drawing/2014/main" id="{6B6CA31F-EB8C-4EF3-A542-37123D135DA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311214" y="3867933"/>
                  <a:ext cx="1000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6" name="Рукописный ввод 205">
                  <a:extLst>
                    <a:ext uri="{FF2B5EF4-FFF2-40B4-BE49-F238E27FC236}">
                      <a16:creationId xmlns:a16="http://schemas.microsoft.com/office/drawing/2014/main" id="{FD9B5795-6CCE-43A5-8618-EF60726FCB16}"/>
                    </a:ext>
                  </a:extLst>
                </p14:cNvPr>
                <p14:cNvContentPartPr/>
                <p14:nvPr/>
              </p14:nvContentPartPr>
              <p14:xfrm>
                <a:off x="9458454" y="4007613"/>
                <a:ext cx="141480" cy="349920"/>
              </p14:xfrm>
            </p:contentPart>
          </mc:Choice>
          <mc:Fallback xmlns="">
            <p:pic>
              <p:nvPicPr>
                <p:cNvPr id="206" name="Рукописный ввод 205">
                  <a:extLst>
                    <a:ext uri="{FF2B5EF4-FFF2-40B4-BE49-F238E27FC236}">
                      <a16:creationId xmlns:a16="http://schemas.microsoft.com/office/drawing/2014/main" id="{FD9B5795-6CCE-43A5-8618-EF60726FCB1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440454" y="3989613"/>
                  <a:ext cx="1771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7" name="Рукописный ввод 206">
                  <a:extLst>
                    <a:ext uri="{FF2B5EF4-FFF2-40B4-BE49-F238E27FC236}">
                      <a16:creationId xmlns:a16="http://schemas.microsoft.com/office/drawing/2014/main" id="{8A36DCA6-73D5-4BAE-85EA-CE53DEAF2F06}"/>
                    </a:ext>
                  </a:extLst>
                </p14:cNvPr>
                <p14:cNvContentPartPr/>
                <p14:nvPr/>
              </p14:nvContentPartPr>
              <p14:xfrm>
                <a:off x="9604254" y="3811773"/>
                <a:ext cx="111960" cy="544680"/>
              </p14:xfrm>
            </p:contentPart>
          </mc:Choice>
          <mc:Fallback xmlns="">
            <p:pic>
              <p:nvPicPr>
                <p:cNvPr id="207" name="Рукописный ввод 206">
                  <a:extLst>
                    <a:ext uri="{FF2B5EF4-FFF2-40B4-BE49-F238E27FC236}">
                      <a16:creationId xmlns:a16="http://schemas.microsoft.com/office/drawing/2014/main" id="{8A36DCA6-73D5-4BAE-85EA-CE53DEAF2F0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586254" y="3794133"/>
                  <a:ext cx="147600" cy="58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09" name="Рукописный ввод 208">
                <a:extLst>
                  <a:ext uri="{FF2B5EF4-FFF2-40B4-BE49-F238E27FC236}">
                    <a16:creationId xmlns:a16="http://schemas.microsoft.com/office/drawing/2014/main" id="{4E006780-7B6E-4D0C-A7A0-E92BA666C9D3}"/>
                  </a:ext>
                </a:extLst>
              </p14:cNvPr>
              <p14:cNvContentPartPr/>
              <p14:nvPr/>
            </p14:nvContentPartPr>
            <p14:xfrm>
              <a:off x="6466854" y="4942893"/>
              <a:ext cx="14400" cy="434520"/>
            </p14:xfrm>
          </p:contentPart>
        </mc:Choice>
        <mc:Fallback xmlns="">
          <p:pic>
            <p:nvPicPr>
              <p:cNvPr id="209" name="Рукописный ввод 208">
                <a:extLst>
                  <a:ext uri="{FF2B5EF4-FFF2-40B4-BE49-F238E27FC236}">
                    <a16:creationId xmlns:a16="http://schemas.microsoft.com/office/drawing/2014/main" id="{4E006780-7B6E-4D0C-A7A0-E92BA666C9D3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448854" y="4925253"/>
                <a:ext cx="50040" cy="47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F7610D01-A16B-4D04-BD2D-BE965BB4F760}"/>
              </a:ext>
            </a:extLst>
          </p:cNvPr>
          <p:cNvGrpSpPr/>
          <p:nvPr/>
        </p:nvGrpSpPr>
        <p:grpSpPr>
          <a:xfrm>
            <a:off x="6576294" y="4733733"/>
            <a:ext cx="708480" cy="986040"/>
            <a:chOff x="6576294" y="4733733"/>
            <a:chExt cx="708480" cy="9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0" name="Рукописный ввод 209">
                  <a:extLst>
                    <a:ext uri="{FF2B5EF4-FFF2-40B4-BE49-F238E27FC236}">
                      <a16:creationId xmlns:a16="http://schemas.microsoft.com/office/drawing/2014/main" id="{BA5C9A19-51B1-471F-8DE2-1A761842146C}"/>
                    </a:ext>
                  </a:extLst>
                </p14:cNvPr>
                <p14:cNvContentPartPr/>
                <p14:nvPr/>
              </p14:nvContentPartPr>
              <p14:xfrm>
                <a:off x="6645774" y="4864773"/>
                <a:ext cx="185760" cy="368280"/>
              </p14:xfrm>
            </p:contentPart>
          </mc:Choice>
          <mc:Fallback xmlns="">
            <p:pic>
              <p:nvPicPr>
                <p:cNvPr id="210" name="Рукописный ввод 209">
                  <a:extLst>
                    <a:ext uri="{FF2B5EF4-FFF2-40B4-BE49-F238E27FC236}">
                      <a16:creationId xmlns:a16="http://schemas.microsoft.com/office/drawing/2014/main" id="{BA5C9A19-51B1-471F-8DE2-1A761842146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627774" y="4847133"/>
                  <a:ext cx="22140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1" name="Рукописный ввод 210">
                  <a:extLst>
                    <a:ext uri="{FF2B5EF4-FFF2-40B4-BE49-F238E27FC236}">
                      <a16:creationId xmlns:a16="http://schemas.microsoft.com/office/drawing/2014/main" id="{EA0ECED8-38F1-4EAF-9D13-DD0493B4F24C}"/>
                    </a:ext>
                  </a:extLst>
                </p14:cNvPr>
                <p14:cNvContentPartPr/>
                <p14:nvPr/>
              </p14:nvContentPartPr>
              <p14:xfrm>
                <a:off x="6662334" y="4743093"/>
                <a:ext cx="9360" cy="22680"/>
              </p14:xfrm>
            </p:contentPart>
          </mc:Choice>
          <mc:Fallback xmlns="">
            <p:pic>
              <p:nvPicPr>
                <p:cNvPr id="211" name="Рукописный ввод 210">
                  <a:extLst>
                    <a:ext uri="{FF2B5EF4-FFF2-40B4-BE49-F238E27FC236}">
                      <a16:creationId xmlns:a16="http://schemas.microsoft.com/office/drawing/2014/main" id="{EA0ECED8-38F1-4EAF-9D13-DD0493B4F24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644334" y="4725093"/>
                  <a:ext cx="45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2" name="Рукописный ввод 211">
                  <a:extLst>
                    <a:ext uri="{FF2B5EF4-FFF2-40B4-BE49-F238E27FC236}">
                      <a16:creationId xmlns:a16="http://schemas.microsoft.com/office/drawing/2014/main" id="{3BF940C4-2DF6-4266-9F6B-A9821496C1B9}"/>
                    </a:ext>
                  </a:extLst>
                </p14:cNvPr>
                <p14:cNvContentPartPr/>
                <p14:nvPr/>
              </p14:nvContentPartPr>
              <p14:xfrm>
                <a:off x="6755934" y="4733733"/>
                <a:ext cx="16560" cy="3960"/>
              </p14:xfrm>
            </p:contentPart>
          </mc:Choice>
          <mc:Fallback xmlns="">
            <p:pic>
              <p:nvPicPr>
                <p:cNvPr id="212" name="Рукописный ввод 211">
                  <a:extLst>
                    <a:ext uri="{FF2B5EF4-FFF2-40B4-BE49-F238E27FC236}">
                      <a16:creationId xmlns:a16="http://schemas.microsoft.com/office/drawing/2014/main" id="{3BF940C4-2DF6-4266-9F6B-A9821496C1B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737934" y="4716093"/>
                  <a:ext cx="5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3" name="Рукописный ввод 212">
                  <a:extLst>
                    <a:ext uri="{FF2B5EF4-FFF2-40B4-BE49-F238E27FC236}">
                      <a16:creationId xmlns:a16="http://schemas.microsoft.com/office/drawing/2014/main" id="{CBE4BE07-55A8-4105-81C9-EAA0272787B2}"/>
                    </a:ext>
                  </a:extLst>
                </p14:cNvPr>
                <p14:cNvContentPartPr/>
                <p14:nvPr/>
              </p14:nvContentPartPr>
              <p14:xfrm>
                <a:off x="6589974" y="5188053"/>
                <a:ext cx="394920" cy="9360"/>
              </p14:xfrm>
            </p:contentPart>
          </mc:Choice>
          <mc:Fallback xmlns="">
            <p:pic>
              <p:nvPicPr>
                <p:cNvPr id="213" name="Рукописный ввод 212">
                  <a:extLst>
                    <a:ext uri="{FF2B5EF4-FFF2-40B4-BE49-F238E27FC236}">
                      <a16:creationId xmlns:a16="http://schemas.microsoft.com/office/drawing/2014/main" id="{CBE4BE07-55A8-4105-81C9-EAA0272787B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572334" y="5170053"/>
                  <a:ext cx="430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5" name="Рукописный ввод 214">
                  <a:extLst>
                    <a:ext uri="{FF2B5EF4-FFF2-40B4-BE49-F238E27FC236}">
                      <a16:creationId xmlns:a16="http://schemas.microsoft.com/office/drawing/2014/main" id="{490E5A32-63AA-474B-8B8C-3B9D7C4D2E05}"/>
                    </a:ext>
                  </a:extLst>
                </p14:cNvPr>
                <p14:cNvContentPartPr/>
                <p14:nvPr/>
              </p14:nvContentPartPr>
              <p14:xfrm>
                <a:off x="6576294" y="5383533"/>
                <a:ext cx="82440" cy="258120"/>
              </p14:xfrm>
            </p:contentPart>
          </mc:Choice>
          <mc:Fallback xmlns="">
            <p:pic>
              <p:nvPicPr>
                <p:cNvPr id="215" name="Рукописный ввод 214">
                  <a:extLst>
                    <a:ext uri="{FF2B5EF4-FFF2-40B4-BE49-F238E27FC236}">
                      <a16:creationId xmlns:a16="http://schemas.microsoft.com/office/drawing/2014/main" id="{490E5A32-63AA-474B-8B8C-3B9D7C4D2E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58654" y="5365533"/>
                  <a:ext cx="118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6" name="Рукописный ввод 215">
                  <a:extLst>
                    <a:ext uri="{FF2B5EF4-FFF2-40B4-BE49-F238E27FC236}">
                      <a16:creationId xmlns:a16="http://schemas.microsoft.com/office/drawing/2014/main" id="{E637855E-4A08-46CF-BB7A-56DA4ECAB4DC}"/>
                    </a:ext>
                  </a:extLst>
                </p14:cNvPr>
                <p14:cNvContentPartPr/>
                <p14:nvPr/>
              </p14:nvContentPartPr>
              <p14:xfrm>
                <a:off x="6737214" y="5394693"/>
                <a:ext cx="18360" cy="232920"/>
              </p14:xfrm>
            </p:contentPart>
          </mc:Choice>
          <mc:Fallback xmlns="">
            <p:pic>
              <p:nvPicPr>
                <p:cNvPr id="216" name="Рукописный ввод 215">
                  <a:extLst>
                    <a:ext uri="{FF2B5EF4-FFF2-40B4-BE49-F238E27FC236}">
                      <a16:creationId xmlns:a16="http://schemas.microsoft.com/office/drawing/2014/main" id="{E637855E-4A08-46CF-BB7A-56DA4ECAB4D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719574" y="5377053"/>
                  <a:ext cx="54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7" name="Рукописный ввод 216">
                  <a:extLst>
                    <a:ext uri="{FF2B5EF4-FFF2-40B4-BE49-F238E27FC236}">
                      <a16:creationId xmlns:a16="http://schemas.microsoft.com/office/drawing/2014/main" id="{4050D2CC-C34E-49E1-848E-864B94ECE641}"/>
                    </a:ext>
                  </a:extLst>
                </p14:cNvPr>
                <p14:cNvContentPartPr/>
                <p14:nvPr/>
              </p14:nvContentPartPr>
              <p14:xfrm>
                <a:off x="6742614" y="5462733"/>
                <a:ext cx="146880" cy="81360"/>
              </p14:xfrm>
            </p:contentPart>
          </mc:Choice>
          <mc:Fallback xmlns="">
            <p:pic>
              <p:nvPicPr>
                <p:cNvPr id="217" name="Рукописный ввод 216">
                  <a:extLst>
                    <a:ext uri="{FF2B5EF4-FFF2-40B4-BE49-F238E27FC236}">
                      <a16:creationId xmlns:a16="http://schemas.microsoft.com/office/drawing/2014/main" id="{4050D2CC-C34E-49E1-848E-864B94ECE64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724614" y="5445093"/>
                  <a:ext cx="182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8" name="Рукописный ввод 217">
                  <a:extLst>
                    <a:ext uri="{FF2B5EF4-FFF2-40B4-BE49-F238E27FC236}">
                      <a16:creationId xmlns:a16="http://schemas.microsoft.com/office/drawing/2014/main" id="{35C483DE-C2BC-4B59-92E8-16C597D8FC36}"/>
                    </a:ext>
                  </a:extLst>
                </p14:cNvPr>
                <p14:cNvContentPartPr/>
                <p14:nvPr/>
              </p14:nvContentPartPr>
              <p14:xfrm>
                <a:off x="6874734" y="5425293"/>
                <a:ext cx="6480" cy="203760"/>
              </p14:xfrm>
            </p:contentPart>
          </mc:Choice>
          <mc:Fallback xmlns="">
            <p:pic>
              <p:nvPicPr>
                <p:cNvPr id="218" name="Рукописный ввод 217">
                  <a:extLst>
                    <a:ext uri="{FF2B5EF4-FFF2-40B4-BE49-F238E27FC236}">
                      <a16:creationId xmlns:a16="http://schemas.microsoft.com/office/drawing/2014/main" id="{35C483DE-C2BC-4B59-92E8-16C597D8FC3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857094" y="5407293"/>
                  <a:ext cx="421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9" name="Рукописный ввод 218">
                  <a:extLst>
                    <a:ext uri="{FF2B5EF4-FFF2-40B4-BE49-F238E27FC236}">
                      <a16:creationId xmlns:a16="http://schemas.microsoft.com/office/drawing/2014/main" id="{439B7D29-A042-4384-B627-819E4A7377C1}"/>
                    </a:ext>
                  </a:extLst>
                </p14:cNvPr>
                <p14:cNvContentPartPr/>
                <p14:nvPr/>
              </p14:nvContentPartPr>
              <p14:xfrm>
                <a:off x="6995334" y="5428533"/>
                <a:ext cx="137880" cy="291240"/>
              </p14:xfrm>
            </p:contentPart>
          </mc:Choice>
          <mc:Fallback xmlns="">
            <p:pic>
              <p:nvPicPr>
                <p:cNvPr id="219" name="Рукописный ввод 218">
                  <a:extLst>
                    <a:ext uri="{FF2B5EF4-FFF2-40B4-BE49-F238E27FC236}">
                      <a16:creationId xmlns:a16="http://schemas.microsoft.com/office/drawing/2014/main" id="{439B7D29-A042-4384-B627-819E4A7377C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977334" y="5410893"/>
                  <a:ext cx="173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0" name="Рукописный ввод 219">
                  <a:extLst>
                    <a:ext uri="{FF2B5EF4-FFF2-40B4-BE49-F238E27FC236}">
                      <a16:creationId xmlns:a16="http://schemas.microsoft.com/office/drawing/2014/main" id="{093EF94E-AF78-44D6-ABF3-8D1EAAFF94C8}"/>
                    </a:ext>
                  </a:extLst>
                </p14:cNvPr>
                <p14:cNvContentPartPr/>
                <p14:nvPr/>
              </p14:nvContentPartPr>
              <p14:xfrm>
                <a:off x="7027734" y="5339613"/>
                <a:ext cx="14400" cy="15120"/>
              </p14:xfrm>
            </p:contentPart>
          </mc:Choice>
          <mc:Fallback xmlns="">
            <p:pic>
              <p:nvPicPr>
                <p:cNvPr id="220" name="Рукописный ввод 219">
                  <a:extLst>
                    <a:ext uri="{FF2B5EF4-FFF2-40B4-BE49-F238E27FC236}">
                      <a16:creationId xmlns:a16="http://schemas.microsoft.com/office/drawing/2014/main" id="{093EF94E-AF78-44D6-ABF3-8D1EAAFF94C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010094" y="5321613"/>
                  <a:ext cx="50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1" name="Рукописный ввод 220">
                  <a:extLst>
                    <a:ext uri="{FF2B5EF4-FFF2-40B4-BE49-F238E27FC236}">
                      <a16:creationId xmlns:a16="http://schemas.microsoft.com/office/drawing/2014/main" id="{DEA7B798-6CDD-476E-819D-E30CE41D2394}"/>
                    </a:ext>
                  </a:extLst>
                </p14:cNvPr>
                <p14:cNvContentPartPr/>
                <p14:nvPr/>
              </p14:nvContentPartPr>
              <p14:xfrm>
                <a:off x="7264254" y="4892493"/>
                <a:ext cx="20520" cy="574200"/>
              </p14:xfrm>
            </p:contentPart>
          </mc:Choice>
          <mc:Fallback xmlns="">
            <p:pic>
              <p:nvPicPr>
                <p:cNvPr id="221" name="Рукописный ввод 220">
                  <a:extLst>
                    <a:ext uri="{FF2B5EF4-FFF2-40B4-BE49-F238E27FC236}">
                      <a16:creationId xmlns:a16="http://schemas.microsoft.com/office/drawing/2014/main" id="{DEA7B798-6CDD-476E-819D-E30CE41D239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246254" y="4874853"/>
                  <a:ext cx="56160" cy="60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Группа 225">
            <a:extLst>
              <a:ext uri="{FF2B5EF4-FFF2-40B4-BE49-F238E27FC236}">
                <a16:creationId xmlns:a16="http://schemas.microsoft.com/office/drawing/2014/main" id="{DBEE9A4B-7235-4FB9-820E-2B915639D2D9}"/>
              </a:ext>
            </a:extLst>
          </p:cNvPr>
          <p:cNvGrpSpPr/>
          <p:nvPr/>
        </p:nvGrpSpPr>
        <p:grpSpPr>
          <a:xfrm>
            <a:off x="7641894" y="5048733"/>
            <a:ext cx="424800" cy="213480"/>
            <a:chOff x="7641894" y="5048733"/>
            <a:chExt cx="42480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3" name="Рукописный ввод 222">
                  <a:extLst>
                    <a:ext uri="{FF2B5EF4-FFF2-40B4-BE49-F238E27FC236}">
                      <a16:creationId xmlns:a16="http://schemas.microsoft.com/office/drawing/2014/main" id="{5BF99334-8BF8-4757-B8A6-54EA49AD632F}"/>
                    </a:ext>
                  </a:extLst>
                </p14:cNvPr>
                <p14:cNvContentPartPr/>
                <p14:nvPr/>
              </p14:nvContentPartPr>
              <p14:xfrm>
                <a:off x="7641894" y="5068893"/>
                <a:ext cx="170280" cy="193320"/>
              </p14:xfrm>
            </p:contentPart>
          </mc:Choice>
          <mc:Fallback xmlns="">
            <p:pic>
              <p:nvPicPr>
                <p:cNvPr id="223" name="Рукописный ввод 222">
                  <a:extLst>
                    <a:ext uri="{FF2B5EF4-FFF2-40B4-BE49-F238E27FC236}">
                      <a16:creationId xmlns:a16="http://schemas.microsoft.com/office/drawing/2014/main" id="{5BF99334-8BF8-4757-B8A6-54EA49AD632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623894" y="5051253"/>
                  <a:ext cx="205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4" name="Рукописный ввод 223">
                  <a:extLst>
                    <a:ext uri="{FF2B5EF4-FFF2-40B4-BE49-F238E27FC236}">
                      <a16:creationId xmlns:a16="http://schemas.microsoft.com/office/drawing/2014/main" id="{3BCD5E35-0A38-4E74-9752-8D42A197DF02}"/>
                    </a:ext>
                  </a:extLst>
                </p14:cNvPr>
                <p14:cNvContentPartPr/>
                <p14:nvPr/>
              </p14:nvContentPartPr>
              <p14:xfrm>
                <a:off x="7858254" y="5048733"/>
                <a:ext cx="208440" cy="190800"/>
              </p14:xfrm>
            </p:contentPart>
          </mc:Choice>
          <mc:Fallback xmlns="">
            <p:pic>
              <p:nvPicPr>
                <p:cNvPr id="224" name="Рукописный ввод 223">
                  <a:extLst>
                    <a:ext uri="{FF2B5EF4-FFF2-40B4-BE49-F238E27FC236}">
                      <a16:creationId xmlns:a16="http://schemas.microsoft.com/office/drawing/2014/main" id="{3BCD5E35-0A38-4E74-9752-8D42A197DF0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840254" y="5030733"/>
                  <a:ext cx="24408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25" name="Рукописный ввод 224">
                <a:extLst>
                  <a:ext uri="{FF2B5EF4-FFF2-40B4-BE49-F238E27FC236}">
                    <a16:creationId xmlns:a16="http://schemas.microsoft.com/office/drawing/2014/main" id="{86A7CD1A-5662-4714-8BD9-6F10F54A7B4F}"/>
                  </a:ext>
                </a:extLst>
              </p14:cNvPr>
              <p14:cNvContentPartPr/>
              <p14:nvPr/>
            </p14:nvContentPartPr>
            <p14:xfrm>
              <a:off x="8257134" y="4997253"/>
              <a:ext cx="82800" cy="335520"/>
            </p14:xfrm>
          </p:contentPart>
        </mc:Choice>
        <mc:Fallback xmlns="">
          <p:pic>
            <p:nvPicPr>
              <p:cNvPr id="225" name="Рукописный ввод 224">
                <a:extLst>
                  <a:ext uri="{FF2B5EF4-FFF2-40B4-BE49-F238E27FC236}">
                    <a16:creationId xmlns:a16="http://schemas.microsoft.com/office/drawing/2014/main" id="{86A7CD1A-5662-4714-8BD9-6F10F54A7B4F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239494" y="4979253"/>
                <a:ext cx="118440" cy="37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Группа 230">
            <a:extLst>
              <a:ext uri="{FF2B5EF4-FFF2-40B4-BE49-F238E27FC236}">
                <a16:creationId xmlns:a16="http://schemas.microsoft.com/office/drawing/2014/main" id="{0CE3FCAD-D35E-4DFB-9C96-5FA7B100DAE8}"/>
              </a:ext>
            </a:extLst>
          </p:cNvPr>
          <p:cNvGrpSpPr/>
          <p:nvPr/>
        </p:nvGrpSpPr>
        <p:grpSpPr>
          <a:xfrm>
            <a:off x="9441174" y="4610613"/>
            <a:ext cx="473760" cy="658080"/>
            <a:chOff x="9441174" y="4610613"/>
            <a:chExt cx="473760" cy="65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7" name="Рукописный ввод 226">
                  <a:extLst>
                    <a:ext uri="{FF2B5EF4-FFF2-40B4-BE49-F238E27FC236}">
                      <a16:creationId xmlns:a16="http://schemas.microsoft.com/office/drawing/2014/main" id="{0F933370-CD30-4706-AD8B-C1C67E17F8F4}"/>
                    </a:ext>
                  </a:extLst>
                </p14:cNvPr>
                <p14:cNvContentPartPr/>
                <p14:nvPr/>
              </p14:nvContentPartPr>
              <p14:xfrm>
                <a:off x="9538014" y="4816533"/>
                <a:ext cx="176400" cy="452160"/>
              </p14:xfrm>
            </p:contentPart>
          </mc:Choice>
          <mc:Fallback xmlns="">
            <p:pic>
              <p:nvPicPr>
                <p:cNvPr id="227" name="Рукописный ввод 226">
                  <a:extLst>
                    <a:ext uri="{FF2B5EF4-FFF2-40B4-BE49-F238E27FC236}">
                      <a16:creationId xmlns:a16="http://schemas.microsoft.com/office/drawing/2014/main" id="{0F933370-CD30-4706-AD8B-C1C67E17F8F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20014" y="4798893"/>
                  <a:ext cx="21204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8" name="Рукописный ввод 227">
                  <a:extLst>
                    <a:ext uri="{FF2B5EF4-FFF2-40B4-BE49-F238E27FC236}">
                      <a16:creationId xmlns:a16="http://schemas.microsoft.com/office/drawing/2014/main" id="{52AB9730-593C-4F87-8EF4-52B6F4357917}"/>
                    </a:ext>
                  </a:extLst>
                </p14:cNvPr>
                <p14:cNvContentPartPr/>
                <p14:nvPr/>
              </p14:nvContentPartPr>
              <p14:xfrm>
                <a:off x="9626214" y="4683693"/>
                <a:ext cx="4680" cy="32040"/>
              </p14:xfrm>
            </p:contentPart>
          </mc:Choice>
          <mc:Fallback xmlns="">
            <p:pic>
              <p:nvPicPr>
                <p:cNvPr id="228" name="Рукописный ввод 227">
                  <a:extLst>
                    <a:ext uri="{FF2B5EF4-FFF2-40B4-BE49-F238E27FC236}">
                      <a16:creationId xmlns:a16="http://schemas.microsoft.com/office/drawing/2014/main" id="{52AB9730-593C-4F87-8EF4-52B6F435791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608574" y="4665693"/>
                  <a:ext cx="40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9" name="Рукописный ввод 228">
                  <a:extLst>
                    <a:ext uri="{FF2B5EF4-FFF2-40B4-BE49-F238E27FC236}">
                      <a16:creationId xmlns:a16="http://schemas.microsoft.com/office/drawing/2014/main" id="{78AE8FDE-B503-4569-8F25-60D8988E277F}"/>
                    </a:ext>
                  </a:extLst>
                </p14:cNvPr>
                <p14:cNvContentPartPr/>
                <p14:nvPr/>
              </p14:nvContentPartPr>
              <p14:xfrm>
                <a:off x="9771294" y="4610613"/>
                <a:ext cx="118440" cy="123480"/>
              </p14:xfrm>
            </p:contentPart>
          </mc:Choice>
          <mc:Fallback xmlns="">
            <p:pic>
              <p:nvPicPr>
                <p:cNvPr id="229" name="Рукописный ввод 228">
                  <a:extLst>
                    <a:ext uri="{FF2B5EF4-FFF2-40B4-BE49-F238E27FC236}">
                      <a16:creationId xmlns:a16="http://schemas.microsoft.com/office/drawing/2014/main" id="{78AE8FDE-B503-4569-8F25-60D8988E277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753654" y="4592973"/>
                  <a:ext cx="154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0" name="Рукописный ввод 229">
                  <a:extLst>
                    <a:ext uri="{FF2B5EF4-FFF2-40B4-BE49-F238E27FC236}">
                      <a16:creationId xmlns:a16="http://schemas.microsoft.com/office/drawing/2014/main" id="{26FCCE2B-CB48-4C58-9379-CD3F731DC185}"/>
                    </a:ext>
                  </a:extLst>
                </p14:cNvPr>
                <p14:cNvContentPartPr/>
                <p14:nvPr/>
              </p14:nvContentPartPr>
              <p14:xfrm>
                <a:off x="9441174" y="5155293"/>
                <a:ext cx="473760" cy="4320"/>
              </p14:xfrm>
            </p:contentPart>
          </mc:Choice>
          <mc:Fallback xmlns="">
            <p:pic>
              <p:nvPicPr>
                <p:cNvPr id="230" name="Рукописный ввод 229">
                  <a:extLst>
                    <a:ext uri="{FF2B5EF4-FFF2-40B4-BE49-F238E27FC236}">
                      <a16:creationId xmlns:a16="http://schemas.microsoft.com/office/drawing/2014/main" id="{26FCCE2B-CB48-4C58-9379-CD3F731DC18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423534" y="5137653"/>
                  <a:ext cx="5094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Группа 240">
            <a:extLst>
              <a:ext uri="{FF2B5EF4-FFF2-40B4-BE49-F238E27FC236}">
                <a16:creationId xmlns:a16="http://schemas.microsoft.com/office/drawing/2014/main" id="{359CD5F4-5C23-40B2-BD43-008DBD101A3D}"/>
              </a:ext>
            </a:extLst>
          </p:cNvPr>
          <p:cNvGrpSpPr/>
          <p:nvPr/>
        </p:nvGrpSpPr>
        <p:grpSpPr>
          <a:xfrm>
            <a:off x="9277014" y="5310093"/>
            <a:ext cx="853200" cy="496440"/>
            <a:chOff x="9277014" y="5310093"/>
            <a:chExt cx="85320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2" name="Рукописный ввод 231">
                  <a:extLst>
                    <a:ext uri="{FF2B5EF4-FFF2-40B4-BE49-F238E27FC236}">
                      <a16:creationId xmlns:a16="http://schemas.microsoft.com/office/drawing/2014/main" id="{3524E8FE-98A1-4925-B4F9-766D41E6A433}"/>
                    </a:ext>
                  </a:extLst>
                </p14:cNvPr>
                <p14:cNvContentPartPr/>
                <p14:nvPr/>
              </p14:nvContentPartPr>
              <p14:xfrm>
                <a:off x="9277014" y="5397933"/>
                <a:ext cx="141480" cy="249120"/>
              </p14:xfrm>
            </p:contentPart>
          </mc:Choice>
          <mc:Fallback xmlns="">
            <p:pic>
              <p:nvPicPr>
                <p:cNvPr id="232" name="Рукописный ввод 231">
                  <a:extLst>
                    <a:ext uri="{FF2B5EF4-FFF2-40B4-BE49-F238E27FC236}">
                      <a16:creationId xmlns:a16="http://schemas.microsoft.com/office/drawing/2014/main" id="{3524E8FE-98A1-4925-B4F9-766D41E6A43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259374" y="5380293"/>
                  <a:ext cx="177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3" name="Рукописный ввод 232">
                  <a:extLst>
                    <a:ext uri="{FF2B5EF4-FFF2-40B4-BE49-F238E27FC236}">
                      <a16:creationId xmlns:a16="http://schemas.microsoft.com/office/drawing/2014/main" id="{FA273A89-2D99-488F-A48D-77B34EB83A29}"/>
                    </a:ext>
                  </a:extLst>
                </p14:cNvPr>
                <p14:cNvContentPartPr/>
                <p14:nvPr/>
              </p14:nvContentPartPr>
              <p14:xfrm>
                <a:off x="9523974" y="5387133"/>
                <a:ext cx="171360" cy="270000"/>
              </p14:xfrm>
            </p:contentPart>
          </mc:Choice>
          <mc:Fallback xmlns="">
            <p:pic>
              <p:nvPicPr>
                <p:cNvPr id="233" name="Рукописный ввод 232">
                  <a:extLst>
                    <a:ext uri="{FF2B5EF4-FFF2-40B4-BE49-F238E27FC236}">
                      <a16:creationId xmlns:a16="http://schemas.microsoft.com/office/drawing/2014/main" id="{FA273A89-2D99-488F-A48D-77B34EB83A2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505974" y="5369493"/>
                  <a:ext cx="2070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4" name="Рукописный ввод 233">
                  <a:extLst>
                    <a:ext uri="{FF2B5EF4-FFF2-40B4-BE49-F238E27FC236}">
                      <a16:creationId xmlns:a16="http://schemas.microsoft.com/office/drawing/2014/main" id="{0F7DAD85-BBF6-442B-84D3-2E1FBE5EB4ED}"/>
                    </a:ext>
                  </a:extLst>
                </p14:cNvPr>
                <p14:cNvContentPartPr/>
                <p14:nvPr/>
              </p14:nvContentPartPr>
              <p14:xfrm>
                <a:off x="9751854" y="5332413"/>
                <a:ext cx="60480" cy="326520"/>
              </p14:xfrm>
            </p:contentPart>
          </mc:Choice>
          <mc:Fallback xmlns="">
            <p:pic>
              <p:nvPicPr>
                <p:cNvPr id="234" name="Рукописный ввод 233">
                  <a:extLst>
                    <a:ext uri="{FF2B5EF4-FFF2-40B4-BE49-F238E27FC236}">
                      <a16:creationId xmlns:a16="http://schemas.microsoft.com/office/drawing/2014/main" id="{0F7DAD85-BBF6-442B-84D3-2E1FBE5EB4E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734214" y="5314773"/>
                  <a:ext cx="961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5" name="Рукописный ввод 234">
                  <a:extLst>
                    <a:ext uri="{FF2B5EF4-FFF2-40B4-BE49-F238E27FC236}">
                      <a16:creationId xmlns:a16="http://schemas.microsoft.com/office/drawing/2014/main" id="{EFA77145-2F42-4B0A-8A21-A4A121D66D9F}"/>
                    </a:ext>
                  </a:extLst>
                </p14:cNvPr>
                <p14:cNvContentPartPr/>
                <p14:nvPr/>
              </p14:nvContentPartPr>
              <p14:xfrm>
                <a:off x="9862374" y="5441493"/>
                <a:ext cx="139680" cy="365040"/>
              </p14:xfrm>
            </p:contentPart>
          </mc:Choice>
          <mc:Fallback xmlns="">
            <p:pic>
              <p:nvPicPr>
                <p:cNvPr id="235" name="Рукописный ввод 234">
                  <a:extLst>
                    <a:ext uri="{FF2B5EF4-FFF2-40B4-BE49-F238E27FC236}">
                      <a16:creationId xmlns:a16="http://schemas.microsoft.com/office/drawing/2014/main" id="{EFA77145-2F42-4B0A-8A21-A4A121D66D9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844734" y="5423493"/>
                  <a:ext cx="1753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6" name="Рукописный ввод 235">
                  <a:extLst>
                    <a:ext uri="{FF2B5EF4-FFF2-40B4-BE49-F238E27FC236}">
                      <a16:creationId xmlns:a16="http://schemas.microsoft.com/office/drawing/2014/main" id="{61ABF6C0-2049-4F5B-85DE-86B0EC8EFF8F}"/>
                    </a:ext>
                  </a:extLst>
                </p14:cNvPr>
                <p14:cNvContentPartPr/>
                <p14:nvPr/>
              </p14:nvContentPartPr>
              <p14:xfrm>
                <a:off x="10052454" y="5310093"/>
                <a:ext cx="77760" cy="468720"/>
              </p14:xfrm>
            </p:contentPart>
          </mc:Choice>
          <mc:Fallback xmlns="">
            <p:pic>
              <p:nvPicPr>
                <p:cNvPr id="236" name="Рукописный ввод 235">
                  <a:extLst>
                    <a:ext uri="{FF2B5EF4-FFF2-40B4-BE49-F238E27FC236}">
                      <a16:creationId xmlns:a16="http://schemas.microsoft.com/office/drawing/2014/main" id="{61ABF6C0-2049-4F5B-85DE-86B0EC8EFF8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034454" y="5292453"/>
                  <a:ext cx="113400" cy="50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Группа 239">
            <a:extLst>
              <a:ext uri="{FF2B5EF4-FFF2-40B4-BE49-F238E27FC236}">
                <a16:creationId xmlns:a16="http://schemas.microsoft.com/office/drawing/2014/main" id="{83B9D07F-8C43-4D0B-A695-A5C9027C8126}"/>
              </a:ext>
            </a:extLst>
          </p:cNvPr>
          <p:cNvGrpSpPr/>
          <p:nvPr/>
        </p:nvGrpSpPr>
        <p:grpSpPr>
          <a:xfrm>
            <a:off x="10383294" y="5056653"/>
            <a:ext cx="433440" cy="241560"/>
            <a:chOff x="10383294" y="5056653"/>
            <a:chExt cx="4334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7" name="Рукописный ввод 236">
                  <a:extLst>
                    <a:ext uri="{FF2B5EF4-FFF2-40B4-BE49-F238E27FC236}">
                      <a16:creationId xmlns:a16="http://schemas.microsoft.com/office/drawing/2014/main" id="{F065B153-8B65-4138-8896-AC78A6D4BB4E}"/>
                    </a:ext>
                  </a:extLst>
                </p14:cNvPr>
                <p14:cNvContentPartPr/>
                <p14:nvPr/>
              </p14:nvContentPartPr>
              <p14:xfrm>
                <a:off x="10383294" y="5056653"/>
                <a:ext cx="169560" cy="241560"/>
              </p14:xfrm>
            </p:contentPart>
          </mc:Choice>
          <mc:Fallback xmlns="">
            <p:pic>
              <p:nvPicPr>
                <p:cNvPr id="237" name="Рукописный ввод 236">
                  <a:extLst>
                    <a:ext uri="{FF2B5EF4-FFF2-40B4-BE49-F238E27FC236}">
                      <a16:creationId xmlns:a16="http://schemas.microsoft.com/office/drawing/2014/main" id="{F065B153-8B65-4138-8896-AC78A6D4BB4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365654" y="5038653"/>
                  <a:ext cx="205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8" name="Рукописный ввод 237">
                  <a:extLst>
                    <a:ext uri="{FF2B5EF4-FFF2-40B4-BE49-F238E27FC236}">
                      <a16:creationId xmlns:a16="http://schemas.microsoft.com/office/drawing/2014/main" id="{EB2C68A5-4111-4D17-AC0D-D4B9BCBA76D1}"/>
                    </a:ext>
                  </a:extLst>
                </p14:cNvPr>
                <p14:cNvContentPartPr/>
                <p14:nvPr/>
              </p14:nvContentPartPr>
              <p14:xfrm>
                <a:off x="10648254" y="5070333"/>
                <a:ext cx="168480" cy="155880"/>
              </p14:xfrm>
            </p:contentPart>
          </mc:Choice>
          <mc:Fallback xmlns="">
            <p:pic>
              <p:nvPicPr>
                <p:cNvPr id="238" name="Рукописный ввод 237">
                  <a:extLst>
                    <a:ext uri="{FF2B5EF4-FFF2-40B4-BE49-F238E27FC236}">
                      <a16:creationId xmlns:a16="http://schemas.microsoft.com/office/drawing/2014/main" id="{EB2C68A5-4111-4D17-AC0D-D4B9BCBA76D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630254" y="5052693"/>
                  <a:ext cx="20412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39" name="Рукописный ввод 238">
                <a:extLst>
                  <a:ext uri="{FF2B5EF4-FFF2-40B4-BE49-F238E27FC236}">
                    <a16:creationId xmlns:a16="http://schemas.microsoft.com/office/drawing/2014/main" id="{32A850B4-9445-42DA-9125-11B8AF0E0F8A}"/>
                  </a:ext>
                </a:extLst>
              </p14:cNvPr>
              <p14:cNvContentPartPr/>
              <p14:nvPr/>
            </p14:nvContentPartPr>
            <p14:xfrm>
              <a:off x="11000694" y="5009493"/>
              <a:ext cx="76680" cy="299880"/>
            </p14:xfrm>
          </p:contentPart>
        </mc:Choice>
        <mc:Fallback xmlns="">
          <p:pic>
            <p:nvPicPr>
              <p:cNvPr id="239" name="Рукописный ввод 238">
                <a:extLst>
                  <a:ext uri="{FF2B5EF4-FFF2-40B4-BE49-F238E27FC236}">
                    <a16:creationId xmlns:a16="http://schemas.microsoft.com/office/drawing/2014/main" id="{32A850B4-9445-42DA-9125-11B8AF0E0F8A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983054" y="4991493"/>
                <a:ext cx="112320" cy="33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Группа 248">
            <a:extLst>
              <a:ext uri="{FF2B5EF4-FFF2-40B4-BE49-F238E27FC236}">
                <a16:creationId xmlns:a16="http://schemas.microsoft.com/office/drawing/2014/main" id="{81D43FFD-0577-4860-B0A8-35BB90FBCA32}"/>
              </a:ext>
            </a:extLst>
          </p:cNvPr>
          <p:cNvGrpSpPr/>
          <p:nvPr/>
        </p:nvGrpSpPr>
        <p:grpSpPr>
          <a:xfrm>
            <a:off x="7110174" y="6177693"/>
            <a:ext cx="503280" cy="421560"/>
            <a:chOff x="7110174" y="6177693"/>
            <a:chExt cx="50328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2" name="Рукописный ввод 241">
                  <a:extLst>
                    <a:ext uri="{FF2B5EF4-FFF2-40B4-BE49-F238E27FC236}">
                      <a16:creationId xmlns:a16="http://schemas.microsoft.com/office/drawing/2014/main" id="{DD5C350E-AEE7-4FA1-89DA-AF0E5569210B}"/>
                    </a:ext>
                  </a:extLst>
                </p14:cNvPr>
                <p14:cNvContentPartPr/>
                <p14:nvPr/>
              </p14:nvContentPartPr>
              <p14:xfrm>
                <a:off x="7110174" y="6177693"/>
                <a:ext cx="48960" cy="421560"/>
              </p14:xfrm>
            </p:contentPart>
          </mc:Choice>
          <mc:Fallback xmlns="">
            <p:pic>
              <p:nvPicPr>
                <p:cNvPr id="242" name="Рукописный ввод 241">
                  <a:extLst>
                    <a:ext uri="{FF2B5EF4-FFF2-40B4-BE49-F238E27FC236}">
                      <a16:creationId xmlns:a16="http://schemas.microsoft.com/office/drawing/2014/main" id="{DD5C350E-AEE7-4FA1-89DA-AF0E5569210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092174" y="6160053"/>
                  <a:ext cx="846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3" name="Рукописный ввод 242">
                  <a:extLst>
                    <a:ext uri="{FF2B5EF4-FFF2-40B4-BE49-F238E27FC236}">
                      <a16:creationId xmlns:a16="http://schemas.microsoft.com/office/drawing/2014/main" id="{FD1924C9-CA3F-4D01-A5FB-C1F0E889FB84}"/>
                    </a:ext>
                  </a:extLst>
                </p14:cNvPr>
                <p14:cNvContentPartPr/>
                <p14:nvPr/>
              </p14:nvContentPartPr>
              <p14:xfrm>
                <a:off x="7124574" y="6243573"/>
                <a:ext cx="182520" cy="168840"/>
              </p14:xfrm>
            </p:contentPart>
          </mc:Choice>
          <mc:Fallback xmlns="">
            <p:pic>
              <p:nvPicPr>
                <p:cNvPr id="243" name="Рукописный ввод 242">
                  <a:extLst>
                    <a:ext uri="{FF2B5EF4-FFF2-40B4-BE49-F238E27FC236}">
                      <a16:creationId xmlns:a16="http://schemas.microsoft.com/office/drawing/2014/main" id="{FD1924C9-CA3F-4D01-A5FB-C1F0E889FB8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106574" y="6225933"/>
                  <a:ext cx="218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4" name="Рукописный ввод 243">
                  <a:extLst>
                    <a:ext uri="{FF2B5EF4-FFF2-40B4-BE49-F238E27FC236}">
                      <a16:creationId xmlns:a16="http://schemas.microsoft.com/office/drawing/2014/main" id="{C8FE94B8-303F-4393-B9CC-1A61458CC3EC}"/>
                    </a:ext>
                  </a:extLst>
                </p14:cNvPr>
                <p14:cNvContentPartPr/>
                <p14:nvPr/>
              </p14:nvContentPartPr>
              <p14:xfrm>
                <a:off x="7444254" y="6229173"/>
                <a:ext cx="156600" cy="21240"/>
              </p14:xfrm>
            </p:contentPart>
          </mc:Choice>
          <mc:Fallback xmlns="">
            <p:pic>
              <p:nvPicPr>
                <p:cNvPr id="244" name="Рукописный ввод 243">
                  <a:extLst>
                    <a:ext uri="{FF2B5EF4-FFF2-40B4-BE49-F238E27FC236}">
                      <a16:creationId xmlns:a16="http://schemas.microsoft.com/office/drawing/2014/main" id="{C8FE94B8-303F-4393-B9CC-1A61458CC3E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426254" y="6211533"/>
                  <a:ext cx="192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5" name="Рукописный ввод 244">
                  <a:extLst>
                    <a:ext uri="{FF2B5EF4-FFF2-40B4-BE49-F238E27FC236}">
                      <a16:creationId xmlns:a16="http://schemas.microsoft.com/office/drawing/2014/main" id="{55598E7E-D678-48BA-8CD1-20B010BF9A34}"/>
                    </a:ext>
                  </a:extLst>
                </p14:cNvPr>
                <p14:cNvContentPartPr/>
                <p14:nvPr/>
              </p14:nvContentPartPr>
              <p14:xfrm>
                <a:off x="7502214" y="6316293"/>
                <a:ext cx="111240" cy="11520"/>
              </p14:xfrm>
            </p:contentPart>
          </mc:Choice>
          <mc:Fallback xmlns="">
            <p:pic>
              <p:nvPicPr>
                <p:cNvPr id="245" name="Рукописный ввод 244">
                  <a:extLst>
                    <a:ext uri="{FF2B5EF4-FFF2-40B4-BE49-F238E27FC236}">
                      <a16:creationId xmlns:a16="http://schemas.microsoft.com/office/drawing/2014/main" id="{55598E7E-D678-48BA-8CD1-20B010BF9A3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484214" y="6298653"/>
                  <a:ext cx="1468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Группа 247">
            <a:extLst>
              <a:ext uri="{FF2B5EF4-FFF2-40B4-BE49-F238E27FC236}">
                <a16:creationId xmlns:a16="http://schemas.microsoft.com/office/drawing/2014/main" id="{5C8840EE-CDF9-4CA7-A23F-1264B390D850}"/>
              </a:ext>
            </a:extLst>
          </p:cNvPr>
          <p:cNvGrpSpPr/>
          <p:nvPr/>
        </p:nvGrpSpPr>
        <p:grpSpPr>
          <a:xfrm>
            <a:off x="7812174" y="6169413"/>
            <a:ext cx="366120" cy="435600"/>
            <a:chOff x="7812174" y="6169413"/>
            <a:chExt cx="36612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6" name="Рукописный ввод 245">
                  <a:extLst>
                    <a:ext uri="{FF2B5EF4-FFF2-40B4-BE49-F238E27FC236}">
                      <a16:creationId xmlns:a16="http://schemas.microsoft.com/office/drawing/2014/main" id="{E36B0E79-D361-4D33-A82E-DD5D4746B97F}"/>
                    </a:ext>
                  </a:extLst>
                </p14:cNvPr>
                <p14:cNvContentPartPr/>
                <p14:nvPr/>
              </p14:nvContentPartPr>
              <p14:xfrm>
                <a:off x="7812174" y="6288573"/>
                <a:ext cx="132840" cy="15840"/>
              </p14:xfrm>
            </p:contentPart>
          </mc:Choice>
          <mc:Fallback xmlns="">
            <p:pic>
              <p:nvPicPr>
                <p:cNvPr id="246" name="Рукописный ввод 245">
                  <a:extLst>
                    <a:ext uri="{FF2B5EF4-FFF2-40B4-BE49-F238E27FC236}">
                      <a16:creationId xmlns:a16="http://schemas.microsoft.com/office/drawing/2014/main" id="{E36B0E79-D361-4D33-A82E-DD5D4746B97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794174" y="6270573"/>
                  <a:ext cx="168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7" name="Рукописный ввод 246">
                  <a:extLst>
                    <a:ext uri="{FF2B5EF4-FFF2-40B4-BE49-F238E27FC236}">
                      <a16:creationId xmlns:a16="http://schemas.microsoft.com/office/drawing/2014/main" id="{AEFA37EC-FA5B-4D46-80BA-4B757433563F}"/>
                    </a:ext>
                  </a:extLst>
                </p14:cNvPr>
                <p14:cNvContentPartPr/>
                <p14:nvPr/>
              </p14:nvContentPartPr>
              <p14:xfrm>
                <a:off x="7894974" y="6169413"/>
                <a:ext cx="283320" cy="435600"/>
              </p14:xfrm>
            </p:contentPart>
          </mc:Choice>
          <mc:Fallback xmlns="">
            <p:pic>
              <p:nvPicPr>
                <p:cNvPr id="247" name="Рукописный ввод 246">
                  <a:extLst>
                    <a:ext uri="{FF2B5EF4-FFF2-40B4-BE49-F238E27FC236}">
                      <a16:creationId xmlns:a16="http://schemas.microsoft.com/office/drawing/2014/main" id="{AEFA37EC-FA5B-4D46-80BA-4B757433563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876974" y="6151773"/>
                  <a:ext cx="318960" cy="47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104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EEC2561-9836-4D81-BA31-3A2E6726E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22896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AE0BB6D-7C21-4386-B496-93DD838C7013}"/>
              </a:ext>
            </a:extLst>
          </p:cNvPr>
          <p:cNvGrpSpPr/>
          <p:nvPr/>
        </p:nvGrpSpPr>
        <p:grpSpPr>
          <a:xfrm>
            <a:off x="2784720" y="4027452"/>
            <a:ext cx="405720" cy="537840"/>
            <a:chOff x="631974" y="1943013"/>
            <a:chExt cx="4057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2C9F2B05-A09B-4591-81B1-2A8E62F53DFD}"/>
                    </a:ext>
                  </a:extLst>
                </p14:cNvPr>
                <p14:cNvContentPartPr/>
                <p14:nvPr/>
              </p14:nvContentPartPr>
              <p14:xfrm>
                <a:off x="631974" y="1943013"/>
                <a:ext cx="241200" cy="295200"/>
              </p14:xfrm>
            </p:contentPart>
          </mc:Choice>
          <mc:Fallback xmlns=""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2C9F2B05-A09B-4591-81B1-2A8E62F53D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334" y="1925013"/>
                  <a:ext cx="276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E2A3CEDB-7E26-4D2B-B238-A20997C57B96}"/>
                    </a:ext>
                  </a:extLst>
                </p14:cNvPr>
                <p14:cNvContentPartPr/>
                <p14:nvPr/>
              </p14:nvContentPartPr>
              <p14:xfrm>
                <a:off x="892974" y="2099253"/>
                <a:ext cx="144720" cy="38160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E2A3CEDB-7E26-4D2B-B238-A20997C57B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4974" y="2081613"/>
                  <a:ext cx="18036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D9BDC5E-6444-4758-A066-41D4F60487A7}"/>
              </a:ext>
            </a:extLst>
          </p:cNvPr>
          <p:cNvGrpSpPr/>
          <p:nvPr/>
        </p:nvGrpSpPr>
        <p:grpSpPr>
          <a:xfrm>
            <a:off x="4011600" y="3890652"/>
            <a:ext cx="815040" cy="1182600"/>
            <a:chOff x="1858854" y="1806213"/>
            <a:chExt cx="815040" cy="11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386F1283-53D2-450C-8E2A-704B3D7E9996}"/>
                    </a:ext>
                  </a:extLst>
                </p14:cNvPr>
                <p14:cNvContentPartPr/>
                <p14:nvPr/>
              </p14:nvContentPartPr>
              <p14:xfrm>
                <a:off x="2089614" y="1954893"/>
                <a:ext cx="187560" cy="43704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386F1283-53D2-450C-8E2A-704B3D7E999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71614" y="1936893"/>
                  <a:ext cx="2232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0349D4F9-A31E-4D5D-B31E-04EB3C3A63A1}"/>
                    </a:ext>
                  </a:extLst>
                </p14:cNvPr>
                <p14:cNvContentPartPr/>
                <p14:nvPr/>
              </p14:nvContentPartPr>
              <p14:xfrm>
                <a:off x="2243334" y="1842573"/>
                <a:ext cx="7920" cy="1584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0349D4F9-A31E-4D5D-B31E-04EB3C3A63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25334" y="1824573"/>
                  <a:ext cx="43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39BFBA93-9172-4933-AF00-D085793D67DC}"/>
                    </a:ext>
                  </a:extLst>
                </p14:cNvPr>
                <p14:cNvContentPartPr/>
                <p14:nvPr/>
              </p14:nvContentPartPr>
              <p14:xfrm>
                <a:off x="2373654" y="1806213"/>
                <a:ext cx="107280" cy="12096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39BFBA93-9172-4933-AF00-D085793D67D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55654" y="1788573"/>
                  <a:ext cx="142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5F0B58D3-13BC-4370-9B33-1C3544F97410}"/>
                    </a:ext>
                  </a:extLst>
                </p14:cNvPr>
                <p14:cNvContentPartPr/>
                <p14:nvPr/>
              </p14:nvContentPartPr>
              <p14:xfrm>
                <a:off x="1905294" y="2278893"/>
                <a:ext cx="600120" cy="651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5F0B58D3-13BC-4370-9B33-1C3544F974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87294" y="2260893"/>
                  <a:ext cx="635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FFE501EF-A536-4B95-9D91-83607ADF5B62}"/>
                    </a:ext>
                  </a:extLst>
                </p14:cNvPr>
                <p14:cNvContentPartPr/>
                <p14:nvPr/>
              </p14:nvContentPartPr>
              <p14:xfrm>
                <a:off x="1858854" y="2517213"/>
                <a:ext cx="176040" cy="261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FFE501EF-A536-4B95-9D91-83607ADF5B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41214" y="2499213"/>
                  <a:ext cx="2116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Рукописный ввод 14">
                  <a:extLst>
                    <a:ext uri="{FF2B5EF4-FFF2-40B4-BE49-F238E27FC236}">
                      <a16:creationId xmlns:a16="http://schemas.microsoft.com/office/drawing/2014/main" id="{895B911E-673E-4D84-BF81-AAD04A6A2445}"/>
                    </a:ext>
                  </a:extLst>
                </p14:cNvPr>
                <p14:cNvContentPartPr/>
                <p14:nvPr/>
              </p14:nvContentPartPr>
              <p14:xfrm>
                <a:off x="2102934" y="2509293"/>
                <a:ext cx="114120" cy="264960"/>
              </p14:xfrm>
            </p:contentPart>
          </mc:Choice>
          <mc:Fallback xmlns="">
            <p:pic>
              <p:nvPicPr>
                <p:cNvPr id="15" name="Рукописный ввод 14">
                  <a:extLst>
                    <a:ext uri="{FF2B5EF4-FFF2-40B4-BE49-F238E27FC236}">
                      <a16:creationId xmlns:a16="http://schemas.microsoft.com/office/drawing/2014/main" id="{895B911E-673E-4D84-BF81-AAD04A6A24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84934" y="2491653"/>
                  <a:ext cx="149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9733FC6C-4AA0-4EF2-B714-E118A5BE9CCC}"/>
                    </a:ext>
                  </a:extLst>
                </p14:cNvPr>
                <p14:cNvContentPartPr/>
                <p14:nvPr/>
              </p14:nvContentPartPr>
              <p14:xfrm>
                <a:off x="2293734" y="2474013"/>
                <a:ext cx="30960" cy="30564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9733FC6C-4AA0-4EF2-B714-E118A5BE9C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76094" y="2456013"/>
                  <a:ext cx="666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96C52881-F7BA-49BB-93AA-841910F5E8B2}"/>
                    </a:ext>
                  </a:extLst>
                </p14:cNvPr>
                <p14:cNvContentPartPr/>
                <p14:nvPr/>
              </p14:nvContentPartPr>
              <p14:xfrm>
                <a:off x="2402454" y="2557893"/>
                <a:ext cx="119880" cy="43092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96C52881-F7BA-49BB-93AA-841910F5E8B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84454" y="2540253"/>
                  <a:ext cx="1555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5492159E-E577-4C1B-9F52-59BA509AB1FB}"/>
                    </a:ext>
                  </a:extLst>
                </p14:cNvPr>
                <p14:cNvContentPartPr/>
                <p14:nvPr/>
              </p14:nvContentPartPr>
              <p14:xfrm>
                <a:off x="2602974" y="2443053"/>
                <a:ext cx="70920" cy="3585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5492159E-E577-4C1B-9F52-59BA509AB1F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84974" y="2425053"/>
                  <a:ext cx="10656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A7223A2-00C3-4305-A59A-ADA748CD5ED0}"/>
              </a:ext>
            </a:extLst>
          </p:cNvPr>
          <p:cNvGrpSpPr/>
          <p:nvPr/>
        </p:nvGrpSpPr>
        <p:grpSpPr>
          <a:xfrm>
            <a:off x="5097720" y="4128612"/>
            <a:ext cx="705240" cy="276840"/>
            <a:chOff x="2944974" y="2044173"/>
            <a:chExt cx="7052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BE9ADAE3-2A1D-4871-BEFF-745C175A7B0B}"/>
                    </a:ext>
                  </a:extLst>
                </p14:cNvPr>
                <p14:cNvContentPartPr/>
                <p14:nvPr/>
              </p14:nvContentPartPr>
              <p14:xfrm>
                <a:off x="2944974" y="2112933"/>
                <a:ext cx="193680" cy="17316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BE9ADAE3-2A1D-4871-BEFF-745C175A7B0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27334" y="2095293"/>
                  <a:ext cx="229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77C4E6B3-004C-4591-9F80-F0EA3D1737E5}"/>
                    </a:ext>
                  </a:extLst>
                </p14:cNvPr>
                <p14:cNvContentPartPr/>
                <p14:nvPr/>
              </p14:nvContentPartPr>
              <p14:xfrm>
                <a:off x="3205254" y="2083773"/>
                <a:ext cx="164520" cy="17820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77C4E6B3-004C-4591-9F80-F0EA3D1737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87614" y="2065773"/>
                  <a:ext cx="200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9A847706-2AE6-4581-B069-9FF727FC74C5}"/>
                    </a:ext>
                  </a:extLst>
                </p14:cNvPr>
                <p14:cNvContentPartPr/>
                <p14:nvPr/>
              </p14:nvContentPartPr>
              <p14:xfrm>
                <a:off x="3551574" y="2044173"/>
                <a:ext cx="98640" cy="27684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9A847706-2AE6-4581-B069-9FF727FC74C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33574" y="2026173"/>
                  <a:ext cx="13428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C43B7B83-795D-44E2-8E99-9F6A6B0447DC}"/>
              </a:ext>
            </a:extLst>
          </p:cNvPr>
          <p:cNvGrpSpPr/>
          <p:nvPr/>
        </p:nvGrpSpPr>
        <p:grpSpPr>
          <a:xfrm>
            <a:off x="6655440" y="4113132"/>
            <a:ext cx="1339200" cy="493200"/>
            <a:chOff x="4502694" y="2028693"/>
            <a:chExt cx="133920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1866B348-F622-4796-B1BD-6B8BFDB2085B}"/>
                    </a:ext>
                  </a:extLst>
                </p14:cNvPr>
                <p14:cNvContentPartPr/>
                <p14:nvPr/>
              </p14:nvContentPartPr>
              <p14:xfrm>
                <a:off x="4502694" y="2086653"/>
                <a:ext cx="109080" cy="16992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1866B348-F622-4796-B1BD-6B8BFDB2085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84694" y="2068653"/>
                  <a:ext cx="144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3B3D0794-A32F-42EE-8415-120EE67D4117}"/>
                    </a:ext>
                  </a:extLst>
                </p14:cNvPr>
                <p14:cNvContentPartPr/>
                <p14:nvPr/>
              </p14:nvContentPartPr>
              <p14:xfrm>
                <a:off x="4689534" y="2090613"/>
                <a:ext cx="79920" cy="16704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3B3D0794-A32F-42EE-8415-120EE67D41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71894" y="2072973"/>
                  <a:ext cx="115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AE39D683-1EAE-4DD3-973C-3C1ECC6132B3}"/>
                    </a:ext>
                  </a:extLst>
                </p14:cNvPr>
                <p14:cNvContentPartPr/>
                <p14:nvPr/>
              </p14:nvContentPartPr>
              <p14:xfrm>
                <a:off x="4747494" y="2065773"/>
                <a:ext cx="410040" cy="16560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AE39D683-1EAE-4DD3-973C-3C1ECC6132B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29494" y="2047773"/>
                  <a:ext cx="445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371F73FF-9E1A-4324-A787-478400B11179}"/>
                    </a:ext>
                  </a:extLst>
                </p14:cNvPr>
                <p14:cNvContentPartPr/>
                <p14:nvPr/>
              </p14:nvContentPartPr>
              <p14:xfrm>
                <a:off x="5016414" y="2071893"/>
                <a:ext cx="158760" cy="45000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371F73FF-9E1A-4324-A787-478400B1117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98774" y="2053893"/>
                  <a:ext cx="19440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7611A666-A790-43D7-8EC6-C572DA27BE77}"/>
                    </a:ext>
                  </a:extLst>
                </p14:cNvPr>
                <p14:cNvContentPartPr/>
                <p14:nvPr/>
              </p14:nvContentPartPr>
              <p14:xfrm>
                <a:off x="5217294" y="2048133"/>
                <a:ext cx="128520" cy="45396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7611A666-A790-43D7-8EC6-C572DA27BE7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99654" y="2030133"/>
                  <a:ext cx="16416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06DD8FE2-418D-4F57-85FD-C7AD835C5CE5}"/>
                    </a:ext>
                  </a:extLst>
                </p14:cNvPr>
                <p14:cNvContentPartPr/>
                <p14:nvPr/>
              </p14:nvContentPartPr>
              <p14:xfrm>
                <a:off x="5393334" y="2028693"/>
                <a:ext cx="336600" cy="21492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06DD8FE2-418D-4F57-85FD-C7AD835C5CE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375694" y="2010693"/>
                  <a:ext cx="372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747048B8-8423-4257-9FA3-38AF3CA9E289}"/>
                    </a:ext>
                  </a:extLst>
                </p14:cNvPr>
                <p14:cNvContentPartPr/>
                <p14:nvPr/>
              </p14:nvContentPartPr>
              <p14:xfrm>
                <a:off x="5805894" y="2214813"/>
                <a:ext cx="36000" cy="13680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747048B8-8423-4257-9FA3-38AF3CA9E28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88254" y="2196813"/>
                  <a:ext cx="716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D066927B-2743-4E55-8227-2E087F4F7A29}"/>
              </a:ext>
            </a:extLst>
          </p:cNvPr>
          <p:cNvGrpSpPr/>
          <p:nvPr/>
        </p:nvGrpSpPr>
        <p:grpSpPr>
          <a:xfrm>
            <a:off x="8254200" y="4081812"/>
            <a:ext cx="822960" cy="194760"/>
            <a:chOff x="6101454" y="1997373"/>
            <a:chExt cx="822960" cy="1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7FE65C4F-219D-4092-BEF4-AE3F94D6A7F9}"/>
                    </a:ext>
                  </a:extLst>
                </p14:cNvPr>
                <p14:cNvContentPartPr/>
                <p14:nvPr/>
              </p14:nvContentPartPr>
              <p14:xfrm>
                <a:off x="6101454" y="1997373"/>
                <a:ext cx="509040" cy="19152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7FE65C4F-219D-4092-BEF4-AE3F94D6A7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83814" y="1979373"/>
                  <a:ext cx="544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B0DBBDAE-29F0-4844-BC04-0C6114FFF377}"/>
                    </a:ext>
                  </a:extLst>
                </p14:cNvPr>
                <p14:cNvContentPartPr/>
                <p14:nvPr/>
              </p14:nvContentPartPr>
              <p14:xfrm>
                <a:off x="6613734" y="2025813"/>
                <a:ext cx="148320" cy="15120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B0DBBDAE-29F0-4844-BC04-0C6114FFF37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96094" y="2007813"/>
                  <a:ext cx="1839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DBA452F8-8CC6-4FDC-8CB4-BBC00A01F67D}"/>
                    </a:ext>
                  </a:extLst>
                </p14:cNvPr>
                <p14:cNvContentPartPr/>
                <p14:nvPr/>
              </p14:nvContentPartPr>
              <p14:xfrm>
                <a:off x="6916494" y="2007093"/>
                <a:ext cx="7920" cy="36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DBA452F8-8CC6-4FDC-8CB4-BBC00A01F67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98494" y="1989093"/>
                  <a:ext cx="43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26D5EAD2-DC23-41DD-97E8-6B52110B107F}"/>
                    </a:ext>
                  </a:extLst>
                </p14:cNvPr>
                <p14:cNvContentPartPr/>
                <p14:nvPr/>
              </p14:nvContentPartPr>
              <p14:xfrm>
                <a:off x="6899934" y="2165853"/>
                <a:ext cx="14400" cy="2628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26D5EAD2-DC23-41DD-97E8-6B52110B107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82294" y="2148213"/>
                  <a:ext cx="500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0465D1B5-AAB4-48D3-971D-63A7CFEA6989}"/>
              </a:ext>
            </a:extLst>
          </p:cNvPr>
          <p:cNvGrpSpPr/>
          <p:nvPr/>
        </p:nvGrpSpPr>
        <p:grpSpPr>
          <a:xfrm>
            <a:off x="3342720" y="5184852"/>
            <a:ext cx="565200" cy="1029600"/>
            <a:chOff x="1189974" y="3100413"/>
            <a:chExt cx="565200" cy="10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6C8F9F9E-16CA-446C-B4B3-308DE2473C4F}"/>
                    </a:ext>
                  </a:extLst>
                </p14:cNvPr>
                <p14:cNvContentPartPr/>
                <p14:nvPr/>
              </p14:nvContentPartPr>
              <p14:xfrm>
                <a:off x="1392294" y="3188973"/>
                <a:ext cx="58680" cy="37800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6C8F9F9E-16CA-446C-B4B3-308DE2473C4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74654" y="3170973"/>
                  <a:ext cx="943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5AE1B849-20ED-40AC-971D-D6A5E8DC2491}"/>
                    </a:ext>
                  </a:extLst>
                </p14:cNvPr>
                <p14:cNvContentPartPr/>
                <p14:nvPr/>
              </p14:nvContentPartPr>
              <p14:xfrm>
                <a:off x="1419654" y="3369333"/>
                <a:ext cx="123840" cy="1368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5AE1B849-20ED-40AC-971D-D6A5E8DC24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02014" y="3351693"/>
                  <a:ext cx="159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D0B76489-53FA-42EB-A5D3-F9D9004F25B6}"/>
                    </a:ext>
                  </a:extLst>
                </p14:cNvPr>
                <p14:cNvContentPartPr/>
                <p14:nvPr/>
              </p14:nvContentPartPr>
              <p14:xfrm>
                <a:off x="1546734" y="3235773"/>
                <a:ext cx="37800" cy="35928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D0B76489-53FA-42EB-A5D3-F9D9004F25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29094" y="3217773"/>
                  <a:ext cx="734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01BB4C50-BF39-425B-B05B-44CE5C94975B}"/>
                    </a:ext>
                  </a:extLst>
                </p14:cNvPr>
                <p14:cNvContentPartPr/>
                <p14:nvPr/>
              </p14:nvContentPartPr>
              <p14:xfrm>
                <a:off x="1542774" y="3100413"/>
                <a:ext cx="7920" cy="828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01BB4C50-BF39-425B-B05B-44CE5C94975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25134" y="3082413"/>
                  <a:ext cx="43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DC42EAED-2859-48BB-A33C-3A449C6046B0}"/>
                    </a:ext>
                  </a:extLst>
                </p14:cNvPr>
                <p14:cNvContentPartPr/>
                <p14:nvPr/>
              </p14:nvContentPartPr>
              <p14:xfrm>
                <a:off x="1326414" y="3698373"/>
                <a:ext cx="317520" cy="4500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DC42EAED-2859-48BB-A33C-3A449C6046B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308774" y="3680373"/>
                  <a:ext cx="353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B8924D71-700D-4B84-B183-BC6D64894414}"/>
                    </a:ext>
                  </a:extLst>
                </p14:cNvPr>
                <p14:cNvContentPartPr/>
                <p14:nvPr/>
              </p14:nvContentPartPr>
              <p14:xfrm>
                <a:off x="1364214" y="3822933"/>
                <a:ext cx="4320" cy="30708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B8924D71-700D-4B84-B183-BC6D6489441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346214" y="3805293"/>
                  <a:ext cx="39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50A24572-27A6-4A7C-ABE4-6CD2FCBFA219}"/>
                    </a:ext>
                  </a:extLst>
                </p14:cNvPr>
                <p14:cNvContentPartPr/>
                <p14:nvPr/>
              </p14:nvContentPartPr>
              <p14:xfrm>
                <a:off x="1380414" y="3947133"/>
                <a:ext cx="120600" cy="2556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50A24572-27A6-4A7C-ABE4-6CD2FCBFA21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362414" y="3929133"/>
                  <a:ext cx="156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B6CAEF2B-5078-4316-B3F2-E4A835612646}"/>
                    </a:ext>
                  </a:extLst>
                </p14:cNvPr>
                <p14:cNvContentPartPr/>
                <p14:nvPr/>
              </p14:nvContentPartPr>
              <p14:xfrm>
                <a:off x="1500654" y="3860013"/>
                <a:ext cx="13320" cy="24120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B6CAEF2B-5078-4316-B3F2-E4A83561264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82654" y="3842373"/>
                  <a:ext cx="48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91D9FFB5-AB77-41E2-A7D1-FA0FA3F28314}"/>
                    </a:ext>
                  </a:extLst>
                </p14:cNvPr>
                <p14:cNvContentPartPr/>
                <p14:nvPr/>
              </p14:nvContentPartPr>
              <p14:xfrm>
                <a:off x="1563294" y="3787653"/>
                <a:ext cx="92520" cy="12672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91D9FFB5-AB77-41E2-A7D1-FA0FA3F2831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45654" y="3769653"/>
                  <a:ext cx="128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716F4647-B8A1-48D1-A34E-C96C1171ADD7}"/>
                    </a:ext>
                  </a:extLst>
                </p14:cNvPr>
                <p14:cNvContentPartPr/>
                <p14:nvPr/>
              </p14:nvContentPartPr>
              <p14:xfrm>
                <a:off x="1189974" y="3200133"/>
                <a:ext cx="42840" cy="92916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716F4647-B8A1-48D1-A34E-C96C1171ADD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72334" y="3182133"/>
                  <a:ext cx="78480" cy="9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763621FB-A0DE-4A45-B310-DB5654CBF79F}"/>
                    </a:ext>
                  </a:extLst>
                </p14:cNvPr>
                <p14:cNvContentPartPr/>
                <p14:nvPr/>
              </p14:nvContentPartPr>
              <p14:xfrm>
                <a:off x="1700814" y="3197973"/>
                <a:ext cx="54360" cy="88740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763621FB-A0DE-4A45-B310-DB5654CBF79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682814" y="3180333"/>
                  <a:ext cx="90000" cy="9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ED4367B0-8DD3-4A0F-8D81-B025CDA69F2A}"/>
              </a:ext>
            </a:extLst>
          </p:cNvPr>
          <p:cNvGrpSpPr/>
          <p:nvPr/>
        </p:nvGrpSpPr>
        <p:grpSpPr>
          <a:xfrm>
            <a:off x="4081080" y="5619012"/>
            <a:ext cx="190440" cy="162720"/>
            <a:chOff x="1928334" y="3534573"/>
            <a:chExt cx="19044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2F38FB3E-4595-4582-B5A8-F500D4E5F701}"/>
                    </a:ext>
                  </a:extLst>
                </p14:cNvPr>
                <p14:cNvContentPartPr/>
                <p14:nvPr/>
              </p14:nvContentPartPr>
              <p14:xfrm>
                <a:off x="1953534" y="3534573"/>
                <a:ext cx="165240" cy="1692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2F38FB3E-4595-4582-B5A8-F500D4E5F70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35534" y="3516573"/>
                  <a:ext cx="200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A4BAEA39-6259-44C5-8950-1256A4DED396}"/>
                    </a:ext>
                  </a:extLst>
                </p14:cNvPr>
                <p14:cNvContentPartPr/>
                <p14:nvPr/>
              </p14:nvContentPartPr>
              <p14:xfrm>
                <a:off x="1928334" y="3687933"/>
                <a:ext cx="134280" cy="936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A4BAEA39-6259-44C5-8950-1256A4DED39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910334" y="3669933"/>
                  <a:ext cx="1699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1241FCF-04B6-4155-B847-2C89E33EB0E1}"/>
              </a:ext>
            </a:extLst>
          </p:cNvPr>
          <p:cNvGrpSpPr/>
          <p:nvPr/>
        </p:nvGrpSpPr>
        <p:grpSpPr>
          <a:xfrm>
            <a:off x="4546200" y="5166492"/>
            <a:ext cx="669240" cy="537120"/>
            <a:chOff x="2393454" y="3082053"/>
            <a:chExt cx="66924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62425DA2-00A6-463C-BFA7-DEC3084D3D26}"/>
                    </a:ext>
                  </a:extLst>
                </p14:cNvPr>
                <p14:cNvContentPartPr/>
                <p14:nvPr/>
              </p14:nvContentPartPr>
              <p14:xfrm>
                <a:off x="2405694" y="3317853"/>
                <a:ext cx="132480" cy="19368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62425DA2-00A6-463C-BFA7-DEC3084D3D2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88054" y="3299853"/>
                  <a:ext cx="168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F84D365B-94D0-4D87-B5D4-BD8F5A6AD337}"/>
                    </a:ext>
                  </a:extLst>
                </p14:cNvPr>
                <p14:cNvContentPartPr/>
                <p14:nvPr/>
              </p14:nvContentPartPr>
              <p14:xfrm>
                <a:off x="2639334" y="3288693"/>
                <a:ext cx="176760" cy="32112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F84D365B-94D0-4D87-B5D4-BD8F5A6AD33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21334" y="3270693"/>
                  <a:ext cx="2124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99F3D4B8-85DB-4BAE-8AE5-7CAC7233634F}"/>
                    </a:ext>
                  </a:extLst>
                </p14:cNvPr>
                <p14:cNvContentPartPr/>
                <p14:nvPr/>
              </p14:nvContentPartPr>
              <p14:xfrm>
                <a:off x="2740494" y="3163773"/>
                <a:ext cx="5400" cy="792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99F3D4B8-85DB-4BAE-8AE5-7CAC7233634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22854" y="3146133"/>
                  <a:ext cx="41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97B8A446-2DE4-48FF-A547-5663E4254EB9}"/>
                    </a:ext>
                  </a:extLst>
                </p14:cNvPr>
                <p14:cNvContentPartPr/>
                <p14:nvPr/>
              </p14:nvContentPartPr>
              <p14:xfrm>
                <a:off x="2842014" y="3082053"/>
                <a:ext cx="92160" cy="15660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97B8A446-2DE4-48FF-A547-5663E4254E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24374" y="3064413"/>
                  <a:ext cx="127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A63E1949-3E4A-47D2-B6C1-9C1C72EE7681}"/>
                    </a:ext>
                  </a:extLst>
                </p14:cNvPr>
                <p14:cNvContentPartPr/>
                <p14:nvPr/>
              </p14:nvContentPartPr>
              <p14:xfrm>
                <a:off x="2393454" y="3547533"/>
                <a:ext cx="669240" cy="7164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A63E1949-3E4A-47D2-B6C1-9C1C72EE768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75814" y="3529893"/>
                  <a:ext cx="70488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0E6132C7-2CA7-4BFC-8A8C-A453EC9442D7}"/>
              </a:ext>
            </a:extLst>
          </p:cNvPr>
          <p:cNvGrpSpPr/>
          <p:nvPr/>
        </p:nvGrpSpPr>
        <p:grpSpPr>
          <a:xfrm>
            <a:off x="4544760" y="5879652"/>
            <a:ext cx="464400" cy="285840"/>
            <a:chOff x="2392014" y="3795213"/>
            <a:chExt cx="4644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Рукописный ввод 58">
                  <a:extLst>
                    <a:ext uri="{FF2B5EF4-FFF2-40B4-BE49-F238E27FC236}">
                      <a16:creationId xmlns:a16="http://schemas.microsoft.com/office/drawing/2014/main" id="{7C2152ED-12F0-49B2-9395-E535857A4A82}"/>
                    </a:ext>
                  </a:extLst>
                </p14:cNvPr>
                <p14:cNvContentPartPr/>
                <p14:nvPr/>
              </p14:nvContentPartPr>
              <p14:xfrm>
                <a:off x="2392014" y="3824733"/>
                <a:ext cx="183960" cy="256320"/>
              </p14:xfrm>
            </p:contentPart>
          </mc:Choice>
          <mc:Fallback xmlns="">
            <p:pic>
              <p:nvPicPr>
                <p:cNvPr id="59" name="Рукописный ввод 58">
                  <a:extLst>
                    <a:ext uri="{FF2B5EF4-FFF2-40B4-BE49-F238E27FC236}">
                      <a16:creationId xmlns:a16="http://schemas.microsoft.com/office/drawing/2014/main" id="{7C2152ED-12F0-49B2-9395-E535857A4A8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74014" y="3807093"/>
                  <a:ext cx="219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73B0D0E9-DC26-437F-84EF-9ED2EE97FCB1}"/>
                    </a:ext>
                  </a:extLst>
                </p14:cNvPr>
                <p14:cNvContentPartPr/>
                <p14:nvPr/>
              </p14:nvContentPartPr>
              <p14:xfrm>
                <a:off x="2686494" y="3795213"/>
                <a:ext cx="169920" cy="24372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73B0D0E9-DC26-437F-84EF-9ED2EE97FCB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68494" y="3777213"/>
                  <a:ext cx="20556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7D9F2B5A-182D-4CF5-97C1-5AE298C9C75B}"/>
              </a:ext>
            </a:extLst>
          </p:cNvPr>
          <p:cNvGrpSpPr/>
          <p:nvPr/>
        </p:nvGrpSpPr>
        <p:grpSpPr>
          <a:xfrm>
            <a:off x="5342880" y="5481132"/>
            <a:ext cx="458640" cy="246240"/>
            <a:chOff x="3190134" y="3396693"/>
            <a:chExt cx="45864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3DCAD596-37CD-4851-9845-4A4538FCAD77}"/>
                    </a:ext>
                  </a:extLst>
                </p14:cNvPr>
                <p14:cNvContentPartPr/>
                <p14:nvPr/>
              </p14:nvContentPartPr>
              <p14:xfrm>
                <a:off x="3190134" y="3396693"/>
                <a:ext cx="214560" cy="24228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3DCAD596-37CD-4851-9845-4A4538FCAD7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72494" y="3378693"/>
                  <a:ext cx="250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A3629C8F-D884-4A99-A9DB-6BE81A01AAA8}"/>
                    </a:ext>
                  </a:extLst>
                </p14:cNvPr>
                <p14:cNvContentPartPr/>
                <p14:nvPr/>
              </p14:nvContentPartPr>
              <p14:xfrm>
                <a:off x="3481014" y="3425853"/>
                <a:ext cx="167760" cy="21708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A3629C8F-D884-4A99-A9DB-6BE81A01AAA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63014" y="3407853"/>
                  <a:ext cx="20340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710844AF-609B-4F34-9E60-649BB2249886}"/>
                  </a:ext>
                </a:extLst>
              </p14:cNvPr>
              <p14:cNvContentPartPr/>
              <p14:nvPr/>
            </p14:nvContentPartPr>
            <p14:xfrm>
              <a:off x="6096000" y="5427852"/>
              <a:ext cx="79200" cy="349560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710844AF-609B-4F34-9E60-649BB224988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078000" y="5410212"/>
                <a:ext cx="1148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9" name="Рукописный ввод 68">
                <a:extLst>
                  <a:ext uri="{FF2B5EF4-FFF2-40B4-BE49-F238E27FC236}">
                    <a16:creationId xmlns:a16="http://schemas.microsoft.com/office/drawing/2014/main" id="{6A5525A7-CC66-402E-932C-69EFD03FF034}"/>
                  </a:ext>
                </a:extLst>
              </p14:cNvPr>
              <p14:cNvContentPartPr/>
              <p14:nvPr/>
            </p14:nvContentPartPr>
            <p14:xfrm>
              <a:off x="1294014" y="2071893"/>
              <a:ext cx="5400" cy="15120"/>
            </p14:xfrm>
          </p:contentPart>
        </mc:Choice>
        <mc:Fallback xmlns="">
          <p:pic>
            <p:nvPicPr>
              <p:cNvPr id="69" name="Рукописный ввод 68">
                <a:extLst>
                  <a:ext uri="{FF2B5EF4-FFF2-40B4-BE49-F238E27FC236}">
                    <a16:creationId xmlns:a16="http://schemas.microsoft.com/office/drawing/2014/main" id="{6A5525A7-CC66-402E-932C-69EFD03FF03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276374" y="2053893"/>
                <a:ext cx="4104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8E65F1D0-981A-44F4-BEEE-454B64B89CF4}"/>
              </a:ext>
            </a:extLst>
          </p:cNvPr>
          <p:cNvGrpSpPr/>
          <p:nvPr/>
        </p:nvGrpSpPr>
        <p:grpSpPr>
          <a:xfrm>
            <a:off x="1089534" y="2218773"/>
            <a:ext cx="567720" cy="543960"/>
            <a:chOff x="1089534" y="2218773"/>
            <a:chExt cx="56772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Рукописный ввод 67">
                  <a:extLst>
                    <a:ext uri="{FF2B5EF4-FFF2-40B4-BE49-F238E27FC236}">
                      <a16:creationId xmlns:a16="http://schemas.microsoft.com/office/drawing/2014/main" id="{68737747-18A3-4DAF-AF9D-744E439253B5}"/>
                    </a:ext>
                  </a:extLst>
                </p14:cNvPr>
                <p14:cNvContentPartPr/>
                <p14:nvPr/>
              </p14:nvContentPartPr>
              <p14:xfrm>
                <a:off x="1089534" y="2218773"/>
                <a:ext cx="223920" cy="543960"/>
              </p14:xfrm>
            </p:contentPart>
          </mc:Choice>
          <mc:Fallback xmlns="">
            <p:pic>
              <p:nvPicPr>
                <p:cNvPr id="68" name="Рукописный ввод 67">
                  <a:extLst>
                    <a:ext uri="{FF2B5EF4-FFF2-40B4-BE49-F238E27FC236}">
                      <a16:creationId xmlns:a16="http://schemas.microsoft.com/office/drawing/2014/main" id="{68737747-18A3-4DAF-AF9D-744E439253B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1534" y="2201133"/>
                  <a:ext cx="25956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Рукописный ввод 70">
                  <a:extLst>
                    <a:ext uri="{FF2B5EF4-FFF2-40B4-BE49-F238E27FC236}">
                      <a16:creationId xmlns:a16="http://schemas.microsoft.com/office/drawing/2014/main" id="{47D37F15-FE0A-459B-B0B2-8D5D91FCB494}"/>
                    </a:ext>
                  </a:extLst>
                </p14:cNvPr>
                <p14:cNvContentPartPr/>
                <p14:nvPr/>
              </p14:nvContentPartPr>
              <p14:xfrm>
                <a:off x="1498494" y="2275293"/>
                <a:ext cx="158040" cy="29160"/>
              </p14:xfrm>
            </p:contentPart>
          </mc:Choice>
          <mc:Fallback xmlns="">
            <p:pic>
              <p:nvPicPr>
                <p:cNvPr id="71" name="Рукописный ввод 70">
                  <a:extLst>
                    <a:ext uri="{FF2B5EF4-FFF2-40B4-BE49-F238E27FC236}">
                      <a16:creationId xmlns:a16="http://schemas.microsoft.com/office/drawing/2014/main" id="{47D37F15-FE0A-459B-B0B2-8D5D91FCB49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80854" y="2257653"/>
                  <a:ext cx="193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Рукописный ввод 71">
                  <a:extLst>
                    <a:ext uri="{FF2B5EF4-FFF2-40B4-BE49-F238E27FC236}">
                      <a16:creationId xmlns:a16="http://schemas.microsoft.com/office/drawing/2014/main" id="{5D65767F-8A8C-4B8A-9E50-8E246398C85B}"/>
                    </a:ext>
                  </a:extLst>
                </p14:cNvPr>
                <p14:cNvContentPartPr/>
                <p14:nvPr/>
              </p14:nvContentPartPr>
              <p14:xfrm>
                <a:off x="1531254" y="2391573"/>
                <a:ext cx="126000" cy="7200"/>
              </p14:xfrm>
            </p:contentPart>
          </mc:Choice>
          <mc:Fallback xmlns="">
            <p:pic>
              <p:nvPicPr>
                <p:cNvPr id="72" name="Рукописный ввод 71">
                  <a:extLst>
                    <a:ext uri="{FF2B5EF4-FFF2-40B4-BE49-F238E27FC236}">
                      <a16:creationId xmlns:a16="http://schemas.microsoft.com/office/drawing/2014/main" id="{5D65767F-8A8C-4B8A-9E50-8E246398C85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13614" y="2373933"/>
                  <a:ext cx="1616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3DD80C4-8701-470F-ABFA-2242B03888F4}"/>
              </a:ext>
            </a:extLst>
          </p:cNvPr>
          <p:cNvGrpSpPr/>
          <p:nvPr/>
        </p:nvGrpSpPr>
        <p:grpSpPr>
          <a:xfrm>
            <a:off x="1860654" y="2040573"/>
            <a:ext cx="570240" cy="400320"/>
            <a:chOff x="1860654" y="2040573"/>
            <a:chExt cx="5702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Рукописный ввод 73">
                  <a:extLst>
                    <a:ext uri="{FF2B5EF4-FFF2-40B4-BE49-F238E27FC236}">
                      <a16:creationId xmlns:a16="http://schemas.microsoft.com/office/drawing/2014/main" id="{33979F52-8EA7-4A29-95E7-1283F3992B8F}"/>
                    </a:ext>
                  </a:extLst>
                </p14:cNvPr>
                <p14:cNvContentPartPr/>
                <p14:nvPr/>
              </p14:nvContentPartPr>
              <p14:xfrm>
                <a:off x="1860654" y="2299053"/>
                <a:ext cx="151200" cy="19800"/>
              </p14:xfrm>
            </p:contentPart>
          </mc:Choice>
          <mc:Fallback xmlns="">
            <p:pic>
              <p:nvPicPr>
                <p:cNvPr id="74" name="Рукописный ввод 73">
                  <a:extLst>
                    <a:ext uri="{FF2B5EF4-FFF2-40B4-BE49-F238E27FC236}">
                      <a16:creationId xmlns:a16="http://schemas.microsoft.com/office/drawing/2014/main" id="{33979F52-8EA7-4A29-95E7-1283F3992B8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42654" y="2281053"/>
                  <a:ext cx="186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Рукописный ввод 74">
                  <a:extLst>
                    <a:ext uri="{FF2B5EF4-FFF2-40B4-BE49-F238E27FC236}">
                      <a16:creationId xmlns:a16="http://schemas.microsoft.com/office/drawing/2014/main" id="{60FB5ED8-71D4-46A3-AE8E-7F0A77E9EDD9}"/>
                    </a:ext>
                  </a:extLst>
                </p14:cNvPr>
                <p14:cNvContentPartPr/>
                <p14:nvPr/>
              </p14:nvContentPartPr>
              <p14:xfrm>
                <a:off x="2303454" y="2040573"/>
                <a:ext cx="114120" cy="257400"/>
              </p14:xfrm>
            </p:contentPart>
          </mc:Choice>
          <mc:Fallback xmlns="">
            <p:pic>
              <p:nvPicPr>
                <p:cNvPr id="75" name="Рукописный ввод 74">
                  <a:extLst>
                    <a:ext uri="{FF2B5EF4-FFF2-40B4-BE49-F238E27FC236}">
                      <a16:creationId xmlns:a16="http://schemas.microsoft.com/office/drawing/2014/main" id="{60FB5ED8-71D4-46A3-AE8E-7F0A77E9EDD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85814" y="2022933"/>
                  <a:ext cx="149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Рукописный ввод 75">
                  <a:extLst>
                    <a:ext uri="{FF2B5EF4-FFF2-40B4-BE49-F238E27FC236}">
                      <a16:creationId xmlns:a16="http://schemas.microsoft.com/office/drawing/2014/main" id="{04313063-C5E5-4E18-8492-F171E454F564}"/>
                    </a:ext>
                  </a:extLst>
                </p14:cNvPr>
                <p14:cNvContentPartPr/>
                <p14:nvPr/>
              </p14:nvContentPartPr>
              <p14:xfrm>
                <a:off x="2150814" y="2426493"/>
                <a:ext cx="280080" cy="14400"/>
              </p14:xfrm>
            </p:contentPart>
          </mc:Choice>
          <mc:Fallback xmlns="">
            <p:pic>
              <p:nvPicPr>
                <p:cNvPr id="76" name="Рукописный ввод 75">
                  <a:extLst>
                    <a:ext uri="{FF2B5EF4-FFF2-40B4-BE49-F238E27FC236}">
                      <a16:creationId xmlns:a16="http://schemas.microsoft.com/office/drawing/2014/main" id="{04313063-C5E5-4E18-8492-F171E454F56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33174" y="2408493"/>
                  <a:ext cx="3157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25E104FE-2BD0-4D01-A203-BD391B9DFBF3}"/>
              </a:ext>
            </a:extLst>
          </p:cNvPr>
          <p:cNvGrpSpPr/>
          <p:nvPr/>
        </p:nvGrpSpPr>
        <p:grpSpPr>
          <a:xfrm>
            <a:off x="2012214" y="2584173"/>
            <a:ext cx="461160" cy="320400"/>
            <a:chOff x="2012214" y="2584173"/>
            <a:chExt cx="46116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Рукописный ввод 76">
                  <a:extLst>
                    <a:ext uri="{FF2B5EF4-FFF2-40B4-BE49-F238E27FC236}">
                      <a16:creationId xmlns:a16="http://schemas.microsoft.com/office/drawing/2014/main" id="{FC071BDE-1DF5-4770-A4C0-BBEE5908855E}"/>
                    </a:ext>
                  </a:extLst>
                </p14:cNvPr>
                <p14:cNvContentPartPr/>
                <p14:nvPr/>
              </p14:nvContentPartPr>
              <p14:xfrm>
                <a:off x="2012214" y="2584173"/>
                <a:ext cx="188640" cy="320400"/>
              </p14:xfrm>
            </p:contentPart>
          </mc:Choice>
          <mc:Fallback xmlns="">
            <p:pic>
              <p:nvPicPr>
                <p:cNvPr id="77" name="Рукописный ввод 76">
                  <a:extLst>
                    <a:ext uri="{FF2B5EF4-FFF2-40B4-BE49-F238E27FC236}">
                      <a16:creationId xmlns:a16="http://schemas.microsoft.com/office/drawing/2014/main" id="{FC071BDE-1DF5-4770-A4C0-BBEE5908855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94214" y="2566173"/>
                  <a:ext cx="2242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Рукописный ввод 77">
                  <a:extLst>
                    <a:ext uri="{FF2B5EF4-FFF2-40B4-BE49-F238E27FC236}">
                      <a16:creationId xmlns:a16="http://schemas.microsoft.com/office/drawing/2014/main" id="{1D2992CB-F701-45D2-ACB9-135BE2BB0BD7}"/>
                    </a:ext>
                  </a:extLst>
                </p14:cNvPr>
                <p14:cNvContentPartPr/>
                <p14:nvPr/>
              </p14:nvContentPartPr>
              <p14:xfrm>
                <a:off x="2288694" y="2617653"/>
                <a:ext cx="32400" cy="251280"/>
              </p14:xfrm>
            </p:contentPart>
          </mc:Choice>
          <mc:Fallback xmlns="">
            <p:pic>
              <p:nvPicPr>
                <p:cNvPr id="78" name="Рукописный ввод 77">
                  <a:extLst>
                    <a:ext uri="{FF2B5EF4-FFF2-40B4-BE49-F238E27FC236}">
                      <a16:creationId xmlns:a16="http://schemas.microsoft.com/office/drawing/2014/main" id="{1D2992CB-F701-45D2-ACB9-135BE2BB0BD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70694" y="2599653"/>
                  <a:ext cx="68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Рукописный ввод 78">
                  <a:extLst>
                    <a:ext uri="{FF2B5EF4-FFF2-40B4-BE49-F238E27FC236}">
                      <a16:creationId xmlns:a16="http://schemas.microsoft.com/office/drawing/2014/main" id="{FE36155C-7A36-4C72-B7D1-EEC8A18D7DA6}"/>
                    </a:ext>
                  </a:extLst>
                </p14:cNvPr>
                <p14:cNvContentPartPr/>
                <p14:nvPr/>
              </p14:nvContentPartPr>
              <p14:xfrm>
                <a:off x="2273934" y="2750493"/>
                <a:ext cx="134280" cy="17640"/>
              </p14:xfrm>
            </p:contentPart>
          </mc:Choice>
          <mc:Fallback xmlns="">
            <p:pic>
              <p:nvPicPr>
                <p:cNvPr id="79" name="Рукописный ввод 78">
                  <a:extLst>
                    <a:ext uri="{FF2B5EF4-FFF2-40B4-BE49-F238E27FC236}">
                      <a16:creationId xmlns:a16="http://schemas.microsoft.com/office/drawing/2014/main" id="{FE36155C-7A36-4C72-B7D1-EEC8A18D7DA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55934" y="2732853"/>
                  <a:ext cx="169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Рукописный ввод 79">
                  <a:extLst>
                    <a:ext uri="{FF2B5EF4-FFF2-40B4-BE49-F238E27FC236}">
                      <a16:creationId xmlns:a16="http://schemas.microsoft.com/office/drawing/2014/main" id="{7DDF464E-DDBD-4B69-988F-9E18DEE7BE76}"/>
                    </a:ext>
                  </a:extLst>
                </p14:cNvPr>
                <p14:cNvContentPartPr/>
                <p14:nvPr/>
              </p14:nvContentPartPr>
              <p14:xfrm>
                <a:off x="2427654" y="2627733"/>
                <a:ext cx="45720" cy="274680"/>
              </p14:xfrm>
            </p:contentPart>
          </mc:Choice>
          <mc:Fallback xmlns="">
            <p:pic>
              <p:nvPicPr>
                <p:cNvPr id="80" name="Рукописный ввод 79">
                  <a:extLst>
                    <a:ext uri="{FF2B5EF4-FFF2-40B4-BE49-F238E27FC236}">
                      <a16:creationId xmlns:a16="http://schemas.microsoft.com/office/drawing/2014/main" id="{7DDF464E-DDBD-4B69-988F-9E18DEE7BE7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410014" y="2609733"/>
                  <a:ext cx="81360" cy="31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3" name="Рукописный ввод 82">
                <a:extLst>
                  <a:ext uri="{FF2B5EF4-FFF2-40B4-BE49-F238E27FC236}">
                    <a16:creationId xmlns:a16="http://schemas.microsoft.com/office/drawing/2014/main" id="{6BF8D5D5-1E9F-4092-92D4-21B449C1EF93}"/>
                  </a:ext>
                </a:extLst>
              </p14:cNvPr>
              <p14:cNvContentPartPr/>
              <p14:nvPr/>
            </p14:nvContentPartPr>
            <p14:xfrm>
              <a:off x="2816454" y="2317413"/>
              <a:ext cx="180360" cy="282600"/>
            </p14:xfrm>
          </p:contentPart>
        </mc:Choice>
        <mc:Fallback xmlns="">
          <p:pic>
            <p:nvPicPr>
              <p:cNvPr id="83" name="Рукописный ввод 82">
                <a:extLst>
                  <a:ext uri="{FF2B5EF4-FFF2-40B4-BE49-F238E27FC236}">
                    <a16:creationId xmlns:a16="http://schemas.microsoft.com/office/drawing/2014/main" id="{6BF8D5D5-1E9F-4092-92D4-21B449C1EF9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798454" y="2299413"/>
                <a:ext cx="2160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4" name="Рукописный ввод 83">
                <a:extLst>
                  <a:ext uri="{FF2B5EF4-FFF2-40B4-BE49-F238E27FC236}">
                    <a16:creationId xmlns:a16="http://schemas.microsoft.com/office/drawing/2014/main" id="{6EA92751-7C8F-428C-A9CF-69E914BFA7CA}"/>
                  </a:ext>
                </a:extLst>
              </p14:cNvPr>
              <p14:cNvContentPartPr/>
              <p14:nvPr/>
            </p14:nvContentPartPr>
            <p14:xfrm>
              <a:off x="3167814" y="2119773"/>
              <a:ext cx="50400" cy="151560"/>
            </p14:xfrm>
          </p:contentPart>
        </mc:Choice>
        <mc:Fallback xmlns="">
          <p:pic>
            <p:nvPicPr>
              <p:cNvPr id="84" name="Рукописный ввод 83">
                <a:extLst>
                  <a:ext uri="{FF2B5EF4-FFF2-40B4-BE49-F238E27FC236}">
                    <a16:creationId xmlns:a16="http://schemas.microsoft.com/office/drawing/2014/main" id="{6EA92751-7C8F-428C-A9CF-69E914BFA7C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150174" y="2102133"/>
                <a:ext cx="860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5" name="Рукописный ввод 84">
                <a:extLst>
                  <a:ext uri="{FF2B5EF4-FFF2-40B4-BE49-F238E27FC236}">
                    <a16:creationId xmlns:a16="http://schemas.microsoft.com/office/drawing/2014/main" id="{15BA0844-F606-4CC2-B9AD-BCDA3795ED6B}"/>
                  </a:ext>
                </a:extLst>
              </p14:cNvPr>
              <p14:cNvContentPartPr/>
              <p14:nvPr/>
            </p14:nvContentPartPr>
            <p14:xfrm>
              <a:off x="3123174" y="2463573"/>
              <a:ext cx="146880" cy="326520"/>
            </p14:xfrm>
          </p:contentPart>
        </mc:Choice>
        <mc:Fallback xmlns="">
          <p:pic>
            <p:nvPicPr>
              <p:cNvPr id="85" name="Рукописный ввод 84">
                <a:extLst>
                  <a:ext uri="{FF2B5EF4-FFF2-40B4-BE49-F238E27FC236}">
                    <a16:creationId xmlns:a16="http://schemas.microsoft.com/office/drawing/2014/main" id="{15BA0844-F606-4CC2-B9AD-BCDA3795ED6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05174" y="2445573"/>
                <a:ext cx="182520" cy="36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DF776EC1-3A97-4164-A7C3-32108550A713}"/>
              </a:ext>
            </a:extLst>
          </p:cNvPr>
          <p:cNvGrpSpPr/>
          <p:nvPr/>
        </p:nvGrpSpPr>
        <p:grpSpPr>
          <a:xfrm>
            <a:off x="3482814" y="2214093"/>
            <a:ext cx="396000" cy="562320"/>
            <a:chOff x="3482814" y="2214093"/>
            <a:chExt cx="39600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6" name="Рукописный ввод 85">
                  <a:extLst>
                    <a:ext uri="{FF2B5EF4-FFF2-40B4-BE49-F238E27FC236}">
                      <a16:creationId xmlns:a16="http://schemas.microsoft.com/office/drawing/2014/main" id="{3D23F416-C1FA-42C8-8A89-42D7C1A2EE9E}"/>
                    </a:ext>
                  </a:extLst>
                </p14:cNvPr>
                <p14:cNvContentPartPr/>
                <p14:nvPr/>
              </p14:nvContentPartPr>
              <p14:xfrm>
                <a:off x="3482814" y="2227773"/>
                <a:ext cx="43200" cy="359640"/>
              </p14:xfrm>
            </p:contentPart>
          </mc:Choice>
          <mc:Fallback xmlns="">
            <p:pic>
              <p:nvPicPr>
                <p:cNvPr id="86" name="Рукописный ввод 85">
                  <a:extLst>
                    <a:ext uri="{FF2B5EF4-FFF2-40B4-BE49-F238E27FC236}">
                      <a16:creationId xmlns:a16="http://schemas.microsoft.com/office/drawing/2014/main" id="{3D23F416-C1FA-42C8-8A89-42D7C1A2EE9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65174" y="2210133"/>
                  <a:ext cx="788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Рукописный ввод 86">
                  <a:extLst>
                    <a:ext uri="{FF2B5EF4-FFF2-40B4-BE49-F238E27FC236}">
                      <a16:creationId xmlns:a16="http://schemas.microsoft.com/office/drawing/2014/main" id="{728E647A-2F4D-48A9-8B12-94D6BB2C516C}"/>
                    </a:ext>
                  </a:extLst>
                </p14:cNvPr>
                <p14:cNvContentPartPr/>
                <p14:nvPr/>
              </p14:nvContentPartPr>
              <p14:xfrm>
                <a:off x="3594054" y="2393733"/>
                <a:ext cx="132840" cy="382680"/>
              </p14:xfrm>
            </p:contentPart>
          </mc:Choice>
          <mc:Fallback xmlns="">
            <p:pic>
              <p:nvPicPr>
                <p:cNvPr id="87" name="Рукописный ввод 86">
                  <a:extLst>
                    <a:ext uri="{FF2B5EF4-FFF2-40B4-BE49-F238E27FC236}">
                      <a16:creationId xmlns:a16="http://schemas.microsoft.com/office/drawing/2014/main" id="{728E647A-2F4D-48A9-8B12-94D6BB2C516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76054" y="2375733"/>
                  <a:ext cx="1684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Рукописный ввод 87">
                  <a:extLst>
                    <a:ext uri="{FF2B5EF4-FFF2-40B4-BE49-F238E27FC236}">
                      <a16:creationId xmlns:a16="http://schemas.microsoft.com/office/drawing/2014/main" id="{4A454D13-7CA9-4E5F-AE6A-7D5E183D5AE7}"/>
                    </a:ext>
                  </a:extLst>
                </p14:cNvPr>
                <p14:cNvContentPartPr/>
                <p14:nvPr/>
              </p14:nvContentPartPr>
              <p14:xfrm>
                <a:off x="3779094" y="2214093"/>
                <a:ext cx="99720" cy="477720"/>
              </p14:xfrm>
            </p:contentPart>
          </mc:Choice>
          <mc:Fallback xmlns="">
            <p:pic>
              <p:nvPicPr>
                <p:cNvPr id="88" name="Рукописный ввод 87">
                  <a:extLst>
                    <a:ext uri="{FF2B5EF4-FFF2-40B4-BE49-F238E27FC236}">
                      <a16:creationId xmlns:a16="http://schemas.microsoft.com/office/drawing/2014/main" id="{4A454D13-7CA9-4E5F-AE6A-7D5E183D5AE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61094" y="2196093"/>
                  <a:ext cx="135360" cy="51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78F1EC59-7600-43A3-9966-E6AD6E93E0E9}"/>
              </a:ext>
            </a:extLst>
          </p:cNvPr>
          <p:cNvGrpSpPr/>
          <p:nvPr/>
        </p:nvGrpSpPr>
        <p:grpSpPr>
          <a:xfrm>
            <a:off x="5713014" y="1985493"/>
            <a:ext cx="1302120" cy="1045440"/>
            <a:chOff x="5713014" y="1985493"/>
            <a:chExt cx="1302120" cy="10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Рукописный ввод 89">
                  <a:extLst>
                    <a:ext uri="{FF2B5EF4-FFF2-40B4-BE49-F238E27FC236}">
                      <a16:creationId xmlns:a16="http://schemas.microsoft.com/office/drawing/2014/main" id="{8DDEC445-7132-4571-8798-606F43BE4E57}"/>
                    </a:ext>
                  </a:extLst>
                </p14:cNvPr>
                <p14:cNvContentPartPr/>
                <p14:nvPr/>
              </p14:nvContentPartPr>
              <p14:xfrm>
                <a:off x="5713014" y="2232093"/>
                <a:ext cx="58680" cy="370800"/>
              </p14:xfrm>
            </p:contentPart>
          </mc:Choice>
          <mc:Fallback xmlns="">
            <p:pic>
              <p:nvPicPr>
                <p:cNvPr id="90" name="Рукописный ввод 89">
                  <a:extLst>
                    <a:ext uri="{FF2B5EF4-FFF2-40B4-BE49-F238E27FC236}">
                      <a16:creationId xmlns:a16="http://schemas.microsoft.com/office/drawing/2014/main" id="{8DDEC445-7132-4571-8798-606F43BE4E5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95014" y="2214093"/>
                  <a:ext cx="943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Рукописный ввод 90">
                  <a:extLst>
                    <a:ext uri="{FF2B5EF4-FFF2-40B4-BE49-F238E27FC236}">
                      <a16:creationId xmlns:a16="http://schemas.microsoft.com/office/drawing/2014/main" id="{A55B7EA9-DB5A-44CC-9357-4FC5FE5D659E}"/>
                    </a:ext>
                  </a:extLst>
                </p14:cNvPr>
                <p14:cNvContentPartPr/>
                <p14:nvPr/>
              </p14:nvContentPartPr>
              <p14:xfrm>
                <a:off x="5728494" y="2435493"/>
                <a:ext cx="128160" cy="10440"/>
              </p14:xfrm>
            </p:contentPart>
          </mc:Choice>
          <mc:Fallback xmlns="">
            <p:pic>
              <p:nvPicPr>
                <p:cNvPr id="91" name="Рукописный ввод 90">
                  <a:extLst>
                    <a:ext uri="{FF2B5EF4-FFF2-40B4-BE49-F238E27FC236}">
                      <a16:creationId xmlns:a16="http://schemas.microsoft.com/office/drawing/2014/main" id="{A55B7EA9-DB5A-44CC-9357-4FC5FE5D659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10854" y="2417493"/>
                  <a:ext cx="163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Рукописный ввод 91">
                  <a:extLst>
                    <a:ext uri="{FF2B5EF4-FFF2-40B4-BE49-F238E27FC236}">
                      <a16:creationId xmlns:a16="http://schemas.microsoft.com/office/drawing/2014/main" id="{B0F11DFB-3789-4CF3-954D-41AFEF86E51E}"/>
                    </a:ext>
                  </a:extLst>
                </p14:cNvPr>
                <p14:cNvContentPartPr/>
                <p14:nvPr/>
              </p14:nvContentPartPr>
              <p14:xfrm>
                <a:off x="5893734" y="2243973"/>
                <a:ext cx="61200" cy="392040"/>
              </p14:xfrm>
            </p:contentPart>
          </mc:Choice>
          <mc:Fallback xmlns="">
            <p:pic>
              <p:nvPicPr>
                <p:cNvPr id="92" name="Рукописный ввод 91">
                  <a:extLst>
                    <a:ext uri="{FF2B5EF4-FFF2-40B4-BE49-F238E27FC236}">
                      <a16:creationId xmlns:a16="http://schemas.microsoft.com/office/drawing/2014/main" id="{B0F11DFB-3789-4CF3-954D-41AFEF86E51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75734" y="2225973"/>
                  <a:ext cx="968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Рукописный ввод 92">
                  <a:extLst>
                    <a:ext uri="{FF2B5EF4-FFF2-40B4-BE49-F238E27FC236}">
                      <a16:creationId xmlns:a16="http://schemas.microsoft.com/office/drawing/2014/main" id="{B6851B48-C955-4D0B-BABF-839C334E37E8}"/>
                    </a:ext>
                  </a:extLst>
                </p14:cNvPr>
                <p14:cNvContentPartPr/>
                <p14:nvPr/>
              </p14:nvContentPartPr>
              <p14:xfrm>
                <a:off x="6061494" y="2349813"/>
                <a:ext cx="129600" cy="12240"/>
              </p14:xfrm>
            </p:contentPart>
          </mc:Choice>
          <mc:Fallback xmlns="">
            <p:pic>
              <p:nvPicPr>
                <p:cNvPr id="93" name="Рукописный ввод 92">
                  <a:extLst>
                    <a:ext uri="{FF2B5EF4-FFF2-40B4-BE49-F238E27FC236}">
                      <a16:creationId xmlns:a16="http://schemas.microsoft.com/office/drawing/2014/main" id="{B6851B48-C955-4D0B-BABF-839C334E37E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043854" y="2332173"/>
                  <a:ext cx="165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Рукописный ввод 93">
                  <a:extLst>
                    <a:ext uri="{FF2B5EF4-FFF2-40B4-BE49-F238E27FC236}">
                      <a16:creationId xmlns:a16="http://schemas.microsoft.com/office/drawing/2014/main" id="{EE6AE30C-A6C2-4F79-82CD-EB8924DD5276}"/>
                    </a:ext>
                  </a:extLst>
                </p14:cNvPr>
                <p14:cNvContentPartPr/>
                <p14:nvPr/>
              </p14:nvContentPartPr>
              <p14:xfrm>
                <a:off x="6103254" y="2421093"/>
                <a:ext cx="160920" cy="26640"/>
              </p14:xfrm>
            </p:contentPart>
          </mc:Choice>
          <mc:Fallback xmlns="">
            <p:pic>
              <p:nvPicPr>
                <p:cNvPr id="94" name="Рукописный ввод 93">
                  <a:extLst>
                    <a:ext uri="{FF2B5EF4-FFF2-40B4-BE49-F238E27FC236}">
                      <a16:creationId xmlns:a16="http://schemas.microsoft.com/office/drawing/2014/main" id="{EE6AE30C-A6C2-4F79-82CD-EB8924DD527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085254" y="2403093"/>
                  <a:ext cx="196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Рукописный ввод 94">
                  <a:extLst>
                    <a:ext uri="{FF2B5EF4-FFF2-40B4-BE49-F238E27FC236}">
                      <a16:creationId xmlns:a16="http://schemas.microsoft.com/office/drawing/2014/main" id="{8DD2EEA3-9AF9-4214-ADB9-CA7DF124A3CF}"/>
                    </a:ext>
                  </a:extLst>
                </p14:cNvPr>
                <p14:cNvContentPartPr/>
                <p14:nvPr/>
              </p14:nvContentPartPr>
              <p14:xfrm>
                <a:off x="6639294" y="1985493"/>
                <a:ext cx="145800" cy="280800"/>
              </p14:xfrm>
            </p:contentPart>
          </mc:Choice>
          <mc:Fallback xmlns="">
            <p:pic>
              <p:nvPicPr>
                <p:cNvPr id="95" name="Рукописный ввод 94">
                  <a:extLst>
                    <a:ext uri="{FF2B5EF4-FFF2-40B4-BE49-F238E27FC236}">
                      <a16:creationId xmlns:a16="http://schemas.microsoft.com/office/drawing/2014/main" id="{8DD2EEA3-9AF9-4214-ADB9-CA7DF124A3C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21294" y="1967853"/>
                  <a:ext cx="1814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Рукописный ввод 95">
                  <a:extLst>
                    <a:ext uri="{FF2B5EF4-FFF2-40B4-BE49-F238E27FC236}">
                      <a16:creationId xmlns:a16="http://schemas.microsoft.com/office/drawing/2014/main" id="{2A8A6D77-D27D-4B04-AC2C-1ACDE2D32BF2}"/>
                    </a:ext>
                  </a:extLst>
                </p14:cNvPr>
                <p14:cNvContentPartPr/>
                <p14:nvPr/>
              </p14:nvContentPartPr>
              <p14:xfrm>
                <a:off x="6478014" y="2401293"/>
                <a:ext cx="420480" cy="33840"/>
              </p14:xfrm>
            </p:contentPart>
          </mc:Choice>
          <mc:Fallback xmlns="">
            <p:pic>
              <p:nvPicPr>
                <p:cNvPr id="96" name="Рукописный ввод 95">
                  <a:extLst>
                    <a:ext uri="{FF2B5EF4-FFF2-40B4-BE49-F238E27FC236}">
                      <a16:creationId xmlns:a16="http://schemas.microsoft.com/office/drawing/2014/main" id="{2A8A6D77-D27D-4B04-AC2C-1ACDE2D32BF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60014" y="2383653"/>
                  <a:ext cx="456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Рукописный ввод 96">
                  <a:extLst>
                    <a:ext uri="{FF2B5EF4-FFF2-40B4-BE49-F238E27FC236}">
                      <a16:creationId xmlns:a16="http://schemas.microsoft.com/office/drawing/2014/main" id="{DCC387D7-12B9-4E3E-A0B1-86756DAF1DC8}"/>
                    </a:ext>
                  </a:extLst>
                </p14:cNvPr>
                <p14:cNvContentPartPr/>
                <p14:nvPr/>
              </p14:nvContentPartPr>
              <p14:xfrm>
                <a:off x="6349134" y="2616573"/>
                <a:ext cx="274320" cy="250200"/>
              </p14:xfrm>
            </p:contentPart>
          </mc:Choice>
          <mc:Fallback xmlns="">
            <p:pic>
              <p:nvPicPr>
                <p:cNvPr id="97" name="Рукописный ввод 96">
                  <a:extLst>
                    <a:ext uri="{FF2B5EF4-FFF2-40B4-BE49-F238E27FC236}">
                      <a16:creationId xmlns:a16="http://schemas.microsoft.com/office/drawing/2014/main" id="{DCC387D7-12B9-4E3E-A0B1-86756DAF1DC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331494" y="2598573"/>
                  <a:ext cx="309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Рукописный ввод 97">
                  <a:extLst>
                    <a:ext uri="{FF2B5EF4-FFF2-40B4-BE49-F238E27FC236}">
                      <a16:creationId xmlns:a16="http://schemas.microsoft.com/office/drawing/2014/main" id="{DCC36DAF-BD01-44D8-9E22-3DB9018AB2A8}"/>
                    </a:ext>
                  </a:extLst>
                </p14:cNvPr>
                <p14:cNvContentPartPr/>
                <p14:nvPr/>
              </p14:nvContentPartPr>
              <p14:xfrm>
                <a:off x="6710574" y="2796573"/>
                <a:ext cx="6840" cy="234360"/>
              </p14:xfrm>
            </p:contentPart>
          </mc:Choice>
          <mc:Fallback xmlns="">
            <p:pic>
              <p:nvPicPr>
                <p:cNvPr id="98" name="Рукописный ввод 97">
                  <a:extLst>
                    <a:ext uri="{FF2B5EF4-FFF2-40B4-BE49-F238E27FC236}">
                      <a16:creationId xmlns:a16="http://schemas.microsoft.com/office/drawing/2014/main" id="{DCC36DAF-BD01-44D8-9E22-3DB9018AB2A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92574" y="2778933"/>
                  <a:ext cx="42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Рукописный ввод 98">
                  <a:extLst>
                    <a:ext uri="{FF2B5EF4-FFF2-40B4-BE49-F238E27FC236}">
                      <a16:creationId xmlns:a16="http://schemas.microsoft.com/office/drawing/2014/main" id="{38E4D286-AC01-4C0C-B800-BCDC42464C12}"/>
                    </a:ext>
                  </a:extLst>
                </p14:cNvPr>
                <p14:cNvContentPartPr/>
                <p14:nvPr/>
              </p14:nvContentPartPr>
              <p14:xfrm>
                <a:off x="6733254" y="2815293"/>
                <a:ext cx="76680" cy="90000"/>
              </p14:xfrm>
            </p:contentPart>
          </mc:Choice>
          <mc:Fallback xmlns="">
            <p:pic>
              <p:nvPicPr>
                <p:cNvPr id="99" name="Рукописный ввод 98">
                  <a:extLst>
                    <a:ext uri="{FF2B5EF4-FFF2-40B4-BE49-F238E27FC236}">
                      <a16:creationId xmlns:a16="http://schemas.microsoft.com/office/drawing/2014/main" id="{38E4D286-AC01-4C0C-B800-BCDC42464C1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715254" y="2797653"/>
                  <a:ext cx="112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Рукописный ввод 99">
                  <a:extLst>
                    <a:ext uri="{FF2B5EF4-FFF2-40B4-BE49-F238E27FC236}">
                      <a16:creationId xmlns:a16="http://schemas.microsoft.com/office/drawing/2014/main" id="{68ABB672-363C-485A-9D04-667CD323DD95}"/>
                    </a:ext>
                  </a:extLst>
                </p14:cNvPr>
                <p14:cNvContentPartPr/>
                <p14:nvPr/>
              </p14:nvContentPartPr>
              <p14:xfrm>
                <a:off x="6880854" y="2705493"/>
                <a:ext cx="134280" cy="268200"/>
              </p14:xfrm>
            </p:contentPart>
          </mc:Choice>
          <mc:Fallback xmlns="">
            <p:pic>
              <p:nvPicPr>
                <p:cNvPr id="100" name="Рукописный ввод 99">
                  <a:extLst>
                    <a:ext uri="{FF2B5EF4-FFF2-40B4-BE49-F238E27FC236}">
                      <a16:creationId xmlns:a16="http://schemas.microsoft.com/office/drawing/2014/main" id="{68ABB672-363C-485A-9D04-667CD323DD9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62854" y="2687493"/>
                  <a:ext cx="169920" cy="30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3" name="Рукописный ввод 102">
                <a:extLst>
                  <a:ext uri="{FF2B5EF4-FFF2-40B4-BE49-F238E27FC236}">
                    <a16:creationId xmlns:a16="http://schemas.microsoft.com/office/drawing/2014/main" id="{1E34FFDB-2733-4030-B9EC-3F8947216AF1}"/>
                  </a:ext>
                </a:extLst>
              </p14:cNvPr>
              <p14:cNvContentPartPr/>
              <p14:nvPr/>
            </p14:nvContentPartPr>
            <p14:xfrm>
              <a:off x="7438134" y="2135973"/>
              <a:ext cx="66240" cy="415080"/>
            </p14:xfrm>
          </p:contentPart>
        </mc:Choice>
        <mc:Fallback xmlns="">
          <p:pic>
            <p:nvPicPr>
              <p:cNvPr id="103" name="Рукописный ввод 102">
                <a:extLst>
                  <a:ext uri="{FF2B5EF4-FFF2-40B4-BE49-F238E27FC236}">
                    <a16:creationId xmlns:a16="http://schemas.microsoft.com/office/drawing/2014/main" id="{1E34FFDB-2733-4030-B9EC-3F8947216AF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420494" y="2117973"/>
                <a:ext cx="101880" cy="45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8800D97-B877-4178-8A23-41BD08B3BEFE}"/>
              </a:ext>
            </a:extLst>
          </p:cNvPr>
          <p:cNvGrpSpPr/>
          <p:nvPr/>
        </p:nvGrpSpPr>
        <p:grpSpPr>
          <a:xfrm>
            <a:off x="7748094" y="2122293"/>
            <a:ext cx="404640" cy="573840"/>
            <a:chOff x="7748094" y="2122293"/>
            <a:chExt cx="40464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Рукописный ввод 103">
                  <a:extLst>
                    <a:ext uri="{FF2B5EF4-FFF2-40B4-BE49-F238E27FC236}">
                      <a16:creationId xmlns:a16="http://schemas.microsoft.com/office/drawing/2014/main" id="{EAB2AFD9-D92E-4592-AFBC-E757E3B07B8C}"/>
                    </a:ext>
                  </a:extLst>
                </p14:cNvPr>
                <p14:cNvContentPartPr/>
                <p14:nvPr/>
              </p14:nvContentPartPr>
              <p14:xfrm>
                <a:off x="7748094" y="2122293"/>
                <a:ext cx="126000" cy="226800"/>
              </p14:xfrm>
            </p:contentPart>
          </mc:Choice>
          <mc:Fallback xmlns="">
            <p:pic>
              <p:nvPicPr>
                <p:cNvPr id="104" name="Рукописный ввод 103">
                  <a:extLst>
                    <a:ext uri="{FF2B5EF4-FFF2-40B4-BE49-F238E27FC236}">
                      <a16:creationId xmlns:a16="http://schemas.microsoft.com/office/drawing/2014/main" id="{EAB2AFD9-D92E-4592-AFBC-E757E3B07B8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30454" y="2104293"/>
                  <a:ext cx="1616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5" name="Рукописный ввод 104">
                  <a:extLst>
                    <a:ext uri="{FF2B5EF4-FFF2-40B4-BE49-F238E27FC236}">
                      <a16:creationId xmlns:a16="http://schemas.microsoft.com/office/drawing/2014/main" id="{2ED57E5D-7C47-4144-B82C-E068CF99CABD}"/>
                    </a:ext>
                  </a:extLst>
                </p14:cNvPr>
                <p14:cNvContentPartPr/>
                <p14:nvPr/>
              </p14:nvContentPartPr>
              <p14:xfrm>
                <a:off x="7963014" y="2162973"/>
                <a:ext cx="35280" cy="200520"/>
              </p14:xfrm>
            </p:contentPart>
          </mc:Choice>
          <mc:Fallback xmlns="">
            <p:pic>
              <p:nvPicPr>
                <p:cNvPr id="105" name="Рукописный ввод 104">
                  <a:extLst>
                    <a:ext uri="{FF2B5EF4-FFF2-40B4-BE49-F238E27FC236}">
                      <a16:creationId xmlns:a16="http://schemas.microsoft.com/office/drawing/2014/main" id="{2ED57E5D-7C47-4144-B82C-E068CF99CAB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45374" y="2145333"/>
                  <a:ext cx="70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" name="Рукописный ввод 105">
                  <a:extLst>
                    <a:ext uri="{FF2B5EF4-FFF2-40B4-BE49-F238E27FC236}">
                      <a16:creationId xmlns:a16="http://schemas.microsoft.com/office/drawing/2014/main" id="{069D16E9-5A12-41AE-9D2B-25E3F8A65A53}"/>
                    </a:ext>
                  </a:extLst>
                </p14:cNvPr>
                <p14:cNvContentPartPr/>
                <p14:nvPr/>
              </p14:nvContentPartPr>
              <p14:xfrm>
                <a:off x="8047614" y="2191053"/>
                <a:ext cx="29520" cy="161640"/>
              </p14:xfrm>
            </p:contentPart>
          </mc:Choice>
          <mc:Fallback xmlns="">
            <p:pic>
              <p:nvPicPr>
                <p:cNvPr id="106" name="Рукописный ввод 105">
                  <a:extLst>
                    <a:ext uri="{FF2B5EF4-FFF2-40B4-BE49-F238E27FC236}">
                      <a16:creationId xmlns:a16="http://schemas.microsoft.com/office/drawing/2014/main" id="{069D16E9-5A12-41AE-9D2B-25E3F8A65A5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029974" y="2173053"/>
                  <a:ext cx="65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Рукописный ввод 106">
                  <a:extLst>
                    <a:ext uri="{FF2B5EF4-FFF2-40B4-BE49-F238E27FC236}">
                      <a16:creationId xmlns:a16="http://schemas.microsoft.com/office/drawing/2014/main" id="{174FB527-4E56-4CC7-B996-B1D70CCF19EF}"/>
                    </a:ext>
                  </a:extLst>
                </p14:cNvPr>
                <p14:cNvContentPartPr/>
                <p14:nvPr/>
              </p14:nvContentPartPr>
              <p14:xfrm>
                <a:off x="7905774" y="2182053"/>
                <a:ext cx="246960" cy="27000"/>
              </p14:xfrm>
            </p:contentPart>
          </mc:Choice>
          <mc:Fallback xmlns="">
            <p:pic>
              <p:nvPicPr>
                <p:cNvPr id="107" name="Рукописный ввод 106">
                  <a:extLst>
                    <a:ext uri="{FF2B5EF4-FFF2-40B4-BE49-F238E27FC236}">
                      <a16:creationId xmlns:a16="http://schemas.microsoft.com/office/drawing/2014/main" id="{174FB527-4E56-4CC7-B996-B1D70CCF19E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88134" y="2164053"/>
                  <a:ext cx="2826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8" name="Рукописный ввод 107">
                  <a:extLst>
                    <a:ext uri="{FF2B5EF4-FFF2-40B4-BE49-F238E27FC236}">
                      <a16:creationId xmlns:a16="http://schemas.microsoft.com/office/drawing/2014/main" id="{B0F22825-8C40-4888-9A9A-54E15347910B}"/>
                    </a:ext>
                  </a:extLst>
                </p14:cNvPr>
                <p14:cNvContentPartPr/>
                <p14:nvPr/>
              </p14:nvContentPartPr>
              <p14:xfrm>
                <a:off x="7760694" y="2390853"/>
                <a:ext cx="328320" cy="36720"/>
              </p14:xfrm>
            </p:contentPart>
          </mc:Choice>
          <mc:Fallback xmlns="">
            <p:pic>
              <p:nvPicPr>
                <p:cNvPr id="108" name="Рукописный ввод 107">
                  <a:extLst>
                    <a:ext uri="{FF2B5EF4-FFF2-40B4-BE49-F238E27FC236}">
                      <a16:creationId xmlns:a16="http://schemas.microsoft.com/office/drawing/2014/main" id="{B0F22825-8C40-4888-9A9A-54E15347910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743054" y="2373213"/>
                  <a:ext cx="363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Рукописный ввод 108">
                  <a:extLst>
                    <a:ext uri="{FF2B5EF4-FFF2-40B4-BE49-F238E27FC236}">
                      <a16:creationId xmlns:a16="http://schemas.microsoft.com/office/drawing/2014/main" id="{EA3104B6-7B47-4955-8A8F-4801B1D4F51A}"/>
                    </a:ext>
                  </a:extLst>
                </p14:cNvPr>
                <p14:cNvContentPartPr/>
                <p14:nvPr/>
              </p14:nvContentPartPr>
              <p14:xfrm>
                <a:off x="7881654" y="2493453"/>
                <a:ext cx="149400" cy="202680"/>
              </p14:xfrm>
            </p:contentPart>
          </mc:Choice>
          <mc:Fallback xmlns="">
            <p:pic>
              <p:nvPicPr>
                <p:cNvPr id="109" name="Рукописный ввод 108">
                  <a:extLst>
                    <a:ext uri="{FF2B5EF4-FFF2-40B4-BE49-F238E27FC236}">
                      <a16:creationId xmlns:a16="http://schemas.microsoft.com/office/drawing/2014/main" id="{EA3104B6-7B47-4955-8A8F-4801B1D4F51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64014" y="2475453"/>
                  <a:ext cx="18504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DA9FF2F-86D3-40C5-84FC-FBC0BB484E42}"/>
              </a:ext>
            </a:extLst>
          </p:cNvPr>
          <p:cNvGrpSpPr/>
          <p:nvPr/>
        </p:nvGrpSpPr>
        <p:grpSpPr>
          <a:xfrm>
            <a:off x="8369814" y="1925013"/>
            <a:ext cx="1045800" cy="740520"/>
            <a:chOff x="8369814" y="1925013"/>
            <a:chExt cx="1045800" cy="7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Рукописный ввод 110">
                  <a:extLst>
                    <a:ext uri="{FF2B5EF4-FFF2-40B4-BE49-F238E27FC236}">
                      <a16:creationId xmlns:a16="http://schemas.microsoft.com/office/drawing/2014/main" id="{90F77D05-97A8-45F0-9B3C-DEB17679FDB9}"/>
                    </a:ext>
                  </a:extLst>
                </p14:cNvPr>
                <p14:cNvContentPartPr/>
                <p14:nvPr/>
              </p14:nvContentPartPr>
              <p14:xfrm>
                <a:off x="8369814" y="2244693"/>
                <a:ext cx="205560" cy="275760"/>
              </p14:xfrm>
            </p:contentPart>
          </mc:Choice>
          <mc:Fallback xmlns="">
            <p:pic>
              <p:nvPicPr>
                <p:cNvPr id="111" name="Рукописный ввод 110">
                  <a:extLst>
                    <a:ext uri="{FF2B5EF4-FFF2-40B4-BE49-F238E27FC236}">
                      <a16:creationId xmlns:a16="http://schemas.microsoft.com/office/drawing/2014/main" id="{90F77D05-97A8-45F0-9B3C-DEB17679FDB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52174" y="2226693"/>
                  <a:ext cx="2412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Рукописный ввод 111">
                  <a:extLst>
                    <a:ext uri="{FF2B5EF4-FFF2-40B4-BE49-F238E27FC236}">
                      <a16:creationId xmlns:a16="http://schemas.microsoft.com/office/drawing/2014/main" id="{97F63BD0-C0B6-4BD3-AB52-CD6EBD3C8104}"/>
                    </a:ext>
                  </a:extLst>
                </p14:cNvPr>
                <p14:cNvContentPartPr/>
                <p14:nvPr/>
              </p14:nvContentPartPr>
              <p14:xfrm>
                <a:off x="8677974" y="2199693"/>
                <a:ext cx="46440" cy="298080"/>
              </p14:xfrm>
            </p:contentPart>
          </mc:Choice>
          <mc:Fallback xmlns="">
            <p:pic>
              <p:nvPicPr>
                <p:cNvPr id="112" name="Рукописный ввод 111">
                  <a:extLst>
                    <a:ext uri="{FF2B5EF4-FFF2-40B4-BE49-F238E27FC236}">
                      <a16:creationId xmlns:a16="http://schemas.microsoft.com/office/drawing/2014/main" id="{97F63BD0-C0B6-4BD3-AB52-CD6EBD3C810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59974" y="2182053"/>
                  <a:ext cx="820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Рукописный ввод 112">
                  <a:extLst>
                    <a:ext uri="{FF2B5EF4-FFF2-40B4-BE49-F238E27FC236}">
                      <a16:creationId xmlns:a16="http://schemas.microsoft.com/office/drawing/2014/main" id="{212222E7-B926-429E-B09F-010B14F3791A}"/>
                    </a:ext>
                  </a:extLst>
                </p14:cNvPr>
                <p14:cNvContentPartPr/>
                <p14:nvPr/>
              </p14:nvContentPartPr>
              <p14:xfrm>
                <a:off x="8823414" y="2318493"/>
                <a:ext cx="144000" cy="347040"/>
              </p14:xfrm>
            </p:contentPart>
          </mc:Choice>
          <mc:Fallback xmlns="">
            <p:pic>
              <p:nvPicPr>
                <p:cNvPr id="113" name="Рукописный ввод 112">
                  <a:extLst>
                    <a:ext uri="{FF2B5EF4-FFF2-40B4-BE49-F238E27FC236}">
                      <a16:creationId xmlns:a16="http://schemas.microsoft.com/office/drawing/2014/main" id="{212222E7-B926-429E-B09F-010B14F3791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805414" y="2300853"/>
                  <a:ext cx="1796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Рукописный ввод 113">
                  <a:extLst>
                    <a:ext uri="{FF2B5EF4-FFF2-40B4-BE49-F238E27FC236}">
                      <a16:creationId xmlns:a16="http://schemas.microsoft.com/office/drawing/2014/main" id="{51FA950F-6D7E-4630-8F47-E33F6E2E8664}"/>
                    </a:ext>
                  </a:extLst>
                </p14:cNvPr>
                <p14:cNvContentPartPr/>
                <p14:nvPr/>
              </p14:nvContentPartPr>
              <p14:xfrm>
                <a:off x="8998374" y="2181333"/>
                <a:ext cx="87480" cy="388800"/>
              </p14:xfrm>
            </p:contentPart>
          </mc:Choice>
          <mc:Fallback xmlns="">
            <p:pic>
              <p:nvPicPr>
                <p:cNvPr id="114" name="Рукописный ввод 113">
                  <a:extLst>
                    <a:ext uri="{FF2B5EF4-FFF2-40B4-BE49-F238E27FC236}">
                      <a16:creationId xmlns:a16="http://schemas.microsoft.com/office/drawing/2014/main" id="{51FA950F-6D7E-4630-8F47-E33F6E2E866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80374" y="2163333"/>
                  <a:ext cx="1231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Рукописный ввод 114">
                  <a:extLst>
                    <a:ext uri="{FF2B5EF4-FFF2-40B4-BE49-F238E27FC236}">
                      <a16:creationId xmlns:a16="http://schemas.microsoft.com/office/drawing/2014/main" id="{7D5980D5-7ACC-47D8-A33A-44D589FA8E93}"/>
                    </a:ext>
                  </a:extLst>
                </p14:cNvPr>
                <p14:cNvContentPartPr/>
                <p14:nvPr/>
              </p14:nvContentPartPr>
              <p14:xfrm>
                <a:off x="9229494" y="1925013"/>
                <a:ext cx="84240" cy="165960"/>
              </p14:xfrm>
            </p:contentPart>
          </mc:Choice>
          <mc:Fallback xmlns="">
            <p:pic>
              <p:nvPicPr>
                <p:cNvPr id="115" name="Рукописный ввод 114">
                  <a:extLst>
                    <a:ext uri="{FF2B5EF4-FFF2-40B4-BE49-F238E27FC236}">
                      <a16:creationId xmlns:a16="http://schemas.microsoft.com/office/drawing/2014/main" id="{7D5980D5-7ACC-47D8-A33A-44D589FA8E9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11494" y="1907373"/>
                  <a:ext cx="119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Рукописный ввод 115">
                  <a:extLst>
                    <a:ext uri="{FF2B5EF4-FFF2-40B4-BE49-F238E27FC236}">
                      <a16:creationId xmlns:a16="http://schemas.microsoft.com/office/drawing/2014/main" id="{9E8AF6C9-FE1A-4C06-85EA-0EF8456653DB}"/>
                    </a:ext>
                  </a:extLst>
                </p14:cNvPr>
                <p14:cNvContentPartPr/>
                <p14:nvPr/>
              </p14:nvContentPartPr>
              <p14:xfrm>
                <a:off x="9214734" y="2163693"/>
                <a:ext cx="115560" cy="23400"/>
              </p14:xfrm>
            </p:contentPart>
          </mc:Choice>
          <mc:Fallback xmlns="">
            <p:pic>
              <p:nvPicPr>
                <p:cNvPr id="116" name="Рукописный ввод 115">
                  <a:extLst>
                    <a:ext uri="{FF2B5EF4-FFF2-40B4-BE49-F238E27FC236}">
                      <a16:creationId xmlns:a16="http://schemas.microsoft.com/office/drawing/2014/main" id="{9E8AF6C9-FE1A-4C06-85EA-0EF8456653D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196734" y="2146053"/>
                  <a:ext cx="151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Рукописный ввод 116">
                  <a:extLst>
                    <a:ext uri="{FF2B5EF4-FFF2-40B4-BE49-F238E27FC236}">
                      <a16:creationId xmlns:a16="http://schemas.microsoft.com/office/drawing/2014/main" id="{17A3868F-F922-457C-AC9D-6BFAF658BD98}"/>
                    </a:ext>
                  </a:extLst>
                </p14:cNvPr>
                <p14:cNvContentPartPr/>
                <p14:nvPr/>
              </p14:nvContentPartPr>
              <p14:xfrm>
                <a:off x="9302214" y="2235333"/>
                <a:ext cx="113400" cy="101520"/>
              </p14:xfrm>
            </p:contentPart>
          </mc:Choice>
          <mc:Fallback xmlns="">
            <p:pic>
              <p:nvPicPr>
                <p:cNvPr id="117" name="Рукописный ввод 116">
                  <a:extLst>
                    <a:ext uri="{FF2B5EF4-FFF2-40B4-BE49-F238E27FC236}">
                      <a16:creationId xmlns:a16="http://schemas.microsoft.com/office/drawing/2014/main" id="{17A3868F-F922-457C-AC9D-6BFAF658BD9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84574" y="2217693"/>
                  <a:ext cx="149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Рукописный ввод 117">
                  <a:extLst>
                    <a:ext uri="{FF2B5EF4-FFF2-40B4-BE49-F238E27FC236}">
                      <a16:creationId xmlns:a16="http://schemas.microsoft.com/office/drawing/2014/main" id="{32FACEDD-65D5-4BB9-B169-A204433183DE}"/>
                    </a:ext>
                  </a:extLst>
                </p14:cNvPr>
                <p14:cNvContentPartPr/>
                <p14:nvPr/>
              </p14:nvContentPartPr>
              <p14:xfrm>
                <a:off x="9112134" y="2039133"/>
                <a:ext cx="72360" cy="529200"/>
              </p14:xfrm>
            </p:contentPart>
          </mc:Choice>
          <mc:Fallback xmlns="">
            <p:pic>
              <p:nvPicPr>
                <p:cNvPr id="118" name="Рукописный ввод 117">
                  <a:extLst>
                    <a:ext uri="{FF2B5EF4-FFF2-40B4-BE49-F238E27FC236}">
                      <a16:creationId xmlns:a16="http://schemas.microsoft.com/office/drawing/2014/main" id="{32FACEDD-65D5-4BB9-B169-A204433183D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094134" y="2021133"/>
                  <a:ext cx="108000" cy="56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040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7CA69D4-764A-4B76-B004-A1018D275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108638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B4BF431E-9C4C-429A-BA1C-9323F4FFB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A517633-505B-45C4-8DF8-FB177BAA50AB}"/>
              </a:ext>
            </a:extLst>
          </p:cNvPr>
          <p:cNvGrpSpPr/>
          <p:nvPr/>
        </p:nvGrpSpPr>
        <p:grpSpPr>
          <a:xfrm>
            <a:off x="2291934" y="2279253"/>
            <a:ext cx="412560" cy="297360"/>
            <a:chOff x="2291934" y="2279253"/>
            <a:chExt cx="41256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Рукописный ввод 4">
                  <a:extLst>
                    <a:ext uri="{FF2B5EF4-FFF2-40B4-BE49-F238E27FC236}">
                      <a16:creationId xmlns:a16="http://schemas.microsoft.com/office/drawing/2014/main" id="{D8E581D0-214F-4B20-B375-E3104CC816F3}"/>
                    </a:ext>
                  </a:extLst>
                </p14:cNvPr>
                <p14:cNvContentPartPr/>
                <p14:nvPr/>
              </p14:nvContentPartPr>
              <p14:xfrm>
                <a:off x="2291934" y="2279253"/>
                <a:ext cx="120600" cy="297360"/>
              </p14:xfrm>
            </p:contentPart>
          </mc:Choice>
          <mc:Fallback xmlns="">
            <p:pic>
              <p:nvPicPr>
                <p:cNvPr id="5" name="Рукописный ввод 4">
                  <a:extLst>
                    <a:ext uri="{FF2B5EF4-FFF2-40B4-BE49-F238E27FC236}">
                      <a16:creationId xmlns:a16="http://schemas.microsoft.com/office/drawing/2014/main" id="{D8E581D0-214F-4B20-B375-E3104CC816F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73934" y="2261613"/>
                  <a:ext cx="156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Рукописный ввод 5">
                  <a:extLst>
                    <a:ext uri="{FF2B5EF4-FFF2-40B4-BE49-F238E27FC236}">
                      <a16:creationId xmlns:a16="http://schemas.microsoft.com/office/drawing/2014/main" id="{6A29E231-C2FD-41AA-B822-4C2C794616F1}"/>
                    </a:ext>
                  </a:extLst>
                </p14:cNvPr>
                <p14:cNvContentPartPr/>
                <p14:nvPr/>
              </p14:nvContentPartPr>
              <p14:xfrm>
                <a:off x="2559054" y="2368533"/>
                <a:ext cx="145440" cy="23760"/>
              </p14:xfrm>
            </p:contentPart>
          </mc:Choice>
          <mc:Fallback xmlns="">
            <p:pic>
              <p:nvPicPr>
                <p:cNvPr id="6" name="Рукописный ввод 5">
                  <a:extLst>
                    <a:ext uri="{FF2B5EF4-FFF2-40B4-BE49-F238E27FC236}">
                      <a16:creationId xmlns:a16="http://schemas.microsoft.com/office/drawing/2014/main" id="{6A29E231-C2FD-41AA-B822-4C2C794616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41054" y="2350893"/>
                  <a:ext cx="181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51CA8EB4-CC3E-4D77-893F-1F93DE90C914}"/>
                    </a:ext>
                  </a:extLst>
                </p14:cNvPr>
                <p14:cNvContentPartPr/>
                <p14:nvPr/>
              </p14:nvContentPartPr>
              <p14:xfrm>
                <a:off x="2591814" y="2454573"/>
                <a:ext cx="93240" cy="108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51CA8EB4-CC3E-4D77-893F-1F93DE90C9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74174" y="2436573"/>
                  <a:ext cx="1288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464BF64-E5CB-4051-929E-929E52382BD6}"/>
              </a:ext>
            </a:extLst>
          </p:cNvPr>
          <p:cNvGrpSpPr/>
          <p:nvPr/>
        </p:nvGrpSpPr>
        <p:grpSpPr>
          <a:xfrm>
            <a:off x="3034254" y="1963893"/>
            <a:ext cx="845280" cy="563400"/>
            <a:chOff x="3034254" y="1963893"/>
            <a:chExt cx="84528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96916970-A013-4036-A46F-184932926515}"/>
                    </a:ext>
                  </a:extLst>
                </p14:cNvPr>
                <p14:cNvContentPartPr/>
                <p14:nvPr/>
              </p14:nvContentPartPr>
              <p14:xfrm>
                <a:off x="3034254" y="2056413"/>
                <a:ext cx="295560" cy="31212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96916970-A013-4036-A46F-18493292651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16254" y="2038413"/>
                  <a:ext cx="3312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25E79F54-4C2A-48A9-B45D-C1E9BAE469BE}"/>
                    </a:ext>
                  </a:extLst>
                </p14:cNvPr>
                <p14:cNvContentPartPr/>
                <p14:nvPr/>
              </p14:nvContentPartPr>
              <p14:xfrm>
                <a:off x="3415494" y="2299773"/>
                <a:ext cx="2520" cy="20880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25E79F54-4C2A-48A9-B45D-C1E9BAE469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97854" y="2281773"/>
                  <a:ext cx="381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28673CE1-4EB5-4602-8EA3-432A70CFE8E6}"/>
                    </a:ext>
                  </a:extLst>
                </p14:cNvPr>
                <p14:cNvContentPartPr/>
                <p14:nvPr/>
              </p14:nvContentPartPr>
              <p14:xfrm>
                <a:off x="3422334" y="2271693"/>
                <a:ext cx="90000" cy="129240"/>
              </p14:xfrm>
            </p:contentPart>
          </mc:Choice>
          <mc:Fallback xmlns=""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28673CE1-4EB5-4602-8EA3-432A70CFE8E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04334" y="2254053"/>
                  <a:ext cx="125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10936EF4-865E-4C86-8E43-EF681F68D392}"/>
                    </a:ext>
                  </a:extLst>
                </p14:cNvPr>
                <p14:cNvContentPartPr/>
                <p14:nvPr/>
              </p14:nvContentPartPr>
              <p14:xfrm>
                <a:off x="3573894" y="2228133"/>
                <a:ext cx="101520" cy="21384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10936EF4-865E-4C86-8E43-EF681F68D39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55894" y="2210133"/>
                  <a:ext cx="137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985AD640-B56B-4327-AFDB-0D3E907C160F}"/>
                    </a:ext>
                  </a:extLst>
                </p14:cNvPr>
                <p14:cNvContentPartPr/>
                <p14:nvPr/>
              </p14:nvContentPartPr>
              <p14:xfrm>
                <a:off x="3384174" y="1963893"/>
                <a:ext cx="114840" cy="9468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985AD640-B56B-4327-AFDB-0D3E907C160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66534" y="1945893"/>
                  <a:ext cx="150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345CD71A-ED88-4AC8-A324-94CACA66C910}"/>
                    </a:ext>
                  </a:extLst>
                </p14:cNvPr>
                <p14:cNvContentPartPr/>
                <p14:nvPr/>
              </p14:nvContentPartPr>
              <p14:xfrm>
                <a:off x="3096534" y="2454573"/>
                <a:ext cx="783000" cy="7272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345CD71A-ED88-4AC8-A324-94CACA66C9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78894" y="2436573"/>
                  <a:ext cx="8186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686D85D-5263-4F8C-A3FC-37610D151151}"/>
              </a:ext>
            </a:extLst>
          </p:cNvPr>
          <p:cNvGrpSpPr/>
          <p:nvPr/>
        </p:nvGrpSpPr>
        <p:grpSpPr>
          <a:xfrm>
            <a:off x="3288414" y="2716653"/>
            <a:ext cx="544680" cy="225360"/>
            <a:chOff x="3288414" y="2716653"/>
            <a:chExt cx="54468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4699720B-98ED-41DF-9CE7-BE64047464DA}"/>
                    </a:ext>
                  </a:extLst>
                </p14:cNvPr>
                <p14:cNvContentPartPr/>
                <p14:nvPr/>
              </p14:nvContentPartPr>
              <p14:xfrm>
                <a:off x="3288414" y="2734293"/>
                <a:ext cx="60480" cy="20772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4699720B-98ED-41DF-9CE7-BE64047464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70774" y="2716653"/>
                  <a:ext cx="96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48EDF736-03D7-4D92-89C9-69D04FC749D8}"/>
                    </a:ext>
                  </a:extLst>
                </p14:cNvPr>
                <p14:cNvContentPartPr/>
                <p14:nvPr/>
              </p14:nvContentPartPr>
              <p14:xfrm>
                <a:off x="3430614" y="2716653"/>
                <a:ext cx="72720" cy="20484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48EDF736-03D7-4D92-89C9-69D04FC749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12974" y="2699013"/>
                  <a:ext cx="108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A9F30CE9-E794-4AE9-9615-DA772A0A64B2}"/>
                    </a:ext>
                  </a:extLst>
                </p14:cNvPr>
                <p14:cNvContentPartPr/>
                <p14:nvPr/>
              </p14:nvContentPartPr>
              <p14:xfrm>
                <a:off x="3665334" y="2771373"/>
                <a:ext cx="27720" cy="16272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A9F30CE9-E794-4AE9-9615-DA772A0A64B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47694" y="2753733"/>
                  <a:ext cx="63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6D5E9ECB-A60E-42B6-B0B9-75A91BD66CFC}"/>
                    </a:ext>
                  </a:extLst>
                </p14:cNvPr>
                <p14:cNvContentPartPr/>
                <p14:nvPr/>
              </p14:nvContentPartPr>
              <p14:xfrm>
                <a:off x="3698814" y="2808453"/>
                <a:ext cx="25560" cy="11448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6D5E9ECB-A60E-42B6-B0B9-75A91BD66CF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80814" y="2790453"/>
                  <a:ext cx="61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0F0B178C-5A6C-43B8-88BC-A63569A27617}"/>
                    </a:ext>
                  </a:extLst>
                </p14:cNvPr>
                <p14:cNvContentPartPr/>
                <p14:nvPr/>
              </p14:nvContentPartPr>
              <p14:xfrm>
                <a:off x="3589014" y="2769933"/>
                <a:ext cx="244080" cy="6228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0F0B178C-5A6C-43B8-88BC-A63569A2761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71014" y="2752293"/>
                  <a:ext cx="27972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D3820D2-95B1-44DD-BC9E-A65DA088D437}"/>
              </a:ext>
            </a:extLst>
          </p:cNvPr>
          <p:cNvGrpSpPr/>
          <p:nvPr/>
        </p:nvGrpSpPr>
        <p:grpSpPr>
          <a:xfrm>
            <a:off x="4151334" y="1952733"/>
            <a:ext cx="829800" cy="803520"/>
            <a:chOff x="4151334" y="1952733"/>
            <a:chExt cx="829800" cy="80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A1385FDA-BA9C-4DB4-A1DD-4248D17B1E61}"/>
                    </a:ext>
                  </a:extLst>
                </p14:cNvPr>
                <p14:cNvContentPartPr/>
                <p14:nvPr/>
              </p14:nvContentPartPr>
              <p14:xfrm>
                <a:off x="4151334" y="2074773"/>
                <a:ext cx="111600" cy="54072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A1385FDA-BA9C-4DB4-A1DD-4248D17B1E6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33334" y="2056773"/>
                  <a:ext cx="14724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4FA1279C-DC9B-499B-A814-CDBE6C88EBED}"/>
                    </a:ext>
                  </a:extLst>
                </p14:cNvPr>
                <p14:cNvContentPartPr/>
                <p14:nvPr/>
              </p14:nvContentPartPr>
              <p14:xfrm>
                <a:off x="4399014" y="2096733"/>
                <a:ext cx="126000" cy="25128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4FA1279C-DC9B-499B-A814-CDBE6C88EBE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81014" y="2078733"/>
                  <a:ext cx="1616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2AF47E70-FCD5-485B-BFE0-D6E0E4263053}"/>
                    </a:ext>
                  </a:extLst>
                </p14:cNvPr>
                <p14:cNvContentPartPr/>
                <p14:nvPr/>
              </p14:nvContentPartPr>
              <p14:xfrm>
                <a:off x="4618254" y="1952733"/>
                <a:ext cx="56160" cy="12168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2AF47E70-FCD5-485B-BFE0-D6E0E42630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00254" y="1934733"/>
                  <a:ext cx="91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815574DB-498F-4E4E-BB96-ECEC4B382E52}"/>
                    </a:ext>
                  </a:extLst>
                </p14:cNvPr>
                <p14:cNvContentPartPr/>
                <p14:nvPr/>
              </p14:nvContentPartPr>
              <p14:xfrm>
                <a:off x="4355094" y="2420373"/>
                <a:ext cx="241920" cy="1764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:a16="http://schemas.microsoft.com/office/drawing/2014/main" id="{815574DB-498F-4E4E-BB96-ECEC4B382E5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37454" y="2402373"/>
                  <a:ext cx="277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2EDB211C-5743-4377-9ECF-1BDE0EB0769F}"/>
                    </a:ext>
                  </a:extLst>
                </p14:cNvPr>
                <p14:cNvContentPartPr/>
                <p14:nvPr/>
              </p14:nvContentPartPr>
              <p14:xfrm>
                <a:off x="4405494" y="2518653"/>
                <a:ext cx="189720" cy="23760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2EDB211C-5743-4377-9ECF-1BDE0EB076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87854" y="2500653"/>
                  <a:ext cx="2253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7BCABD51-4208-4D49-8439-43FF05010C57}"/>
                    </a:ext>
                  </a:extLst>
                </p14:cNvPr>
                <p14:cNvContentPartPr/>
                <p14:nvPr/>
              </p14:nvContentPartPr>
              <p14:xfrm>
                <a:off x="4733454" y="2114733"/>
                <a:ext cx="68040" cy="55440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:a16="http://schemas.microsoft.com/office/drawing/2014/main" id="{7BCABD51-4208-4D49-8439-43FF05010C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15814" y="2096733"/>
                  <a:ext cx="10368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20D0D182-017E-4234-8E0E-369DB16C70E5}"/>
                    </a:ext>
                  </a:extLst>
                </p14:cNvPr>
                <p14:cNvContentPartPr/>
                <p14:nvPr/>
              </p14:nvContentPartPr>
              <p14:xfrm>
                <a:off x="4901574" y="2034813"/>
                <a:ext cx="79560" cy="15768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20D0D182-017E-4234-8E0E-369DB16C70E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883934" y="2017173"/>
                  <a:ext cx="11520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7922BFA-25A0-4E6A-9DDE-B634253E480E}"/>
              </a:ext>
            </a:extLst>
          </p:cNvPr>
          <p:cNvGrpSpPr/>
          <p:nvPr/>
        </p:nvGrpSpPr>
        <p:grpSpPr>
          <a:xfrm>
            <a:off x="5969694" y="2224533"/>
            <a:ext cx="478800" cy="534960"/>
            <a:chOff x="5969694" y="2224533"/>
            <a:chExt cx="47880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1706F67F-71E6-46B8-A505-A05E289C6019}"/>
                    </a:ext>
                  </a:extLst>
                </p14:cNvPr>
                <p14:cNvContentPartPr/>
                <p14:nvPr/>
              </p14:nvContentPartPr>
              <p14:xfrm>
                <a:off x="5969694" y="2224533"/>
                <a:ext cx="213120" cy="53496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1706F67F-71E6-46B8-A505-A05E289C60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52054" y="2206533"/>
                  <a:ext cx="24876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9ABDFF41-E55B-498F-8B98-AC8AB8CDF60B}"/>
                    </a:ext>
                  </a:extLst>
                </p14:cNvPr>
                <p14:cNvContentPartPr/>
                <p14:nvPr/>
              </p14:nvContentPartPr>
              <p14:xfrm>
                <a:off x="6299094" y="2247573"/>
                <a:ext cx="103320" cy="504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9ABDFF41-E55B-498F-8B98-AC8AB8CDF6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81094" y="2229573"/>
                  <a:ext cx="138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B147E8EF-3A20-4EDD-BA73-9385A8DFBA5E}"/>
                    </a:ext>
                  </a:extLst>
                </p14:cNvPr>
                <p14:cNvContentPartPr/>
                <p14:nvPr/>
              </p14:nvContentPartPr>
              <p14:xfrm>
                <a:off x="6338694" y="2313093"/>
                <a:ext cx="109800" cy="2196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B147E8EF-3A20-4EDD-BA73-9385A8DFBA5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21054" y="2295093"/>
                  <a:ext cx="1454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C5481B9-17C9-42D1-83A4-7135C49CB319}"/>
              </a:ext>
            </a:extLst>
          </p:cNvPr>
          <p:cNvGrpSpPr/>
          <p:nvPr/>
        </p:nvGrpSpPr>
        <p:grpSpPr>
          <a:xfrm>
            <a:off x="6779334" y="1909533"/>
            <a:ext cx="626760" cy="554400"/>
            <a:chOff x="6779334" y="1909533"/>
            <a:chExt cx="626760" cy="5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01CB6841-B06C-42AC-99D2-95C187EF1CAF}"/>
                    </a:ext>
                  </a:extLst>
                </p14:cNvPr>
                <p14:cNvContentPartPr/>
                <p14:nvPr/>
              </p14:nvContentPartPr>
              <p14:xfrm>
                <a:off x="6779334" y="2033373"/>
                <a:ext cx="88560" cy="263160"/>
              </p14:xfrm>
            </p:contentPart>
          </mc:Choice>
          <mc:Fallback xmlns=""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01CB6841-B06C-42AC-99D2-95C187EF1C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61694" y="2015733"/>
                  <a:ext cx="124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204F7AFE-10B8-4674-97CC-F4FC005C247A}"/>
                    </a:ext>
                  </a:extLst>
                </p14:cNvPr>
                <p14:cNvContentPartPr/>
                <p14:nvPr/>
              </p14:nvContentPartPr>
              <p14:xfrm>
                <a:off x="6856734" y="2026893"/>
                <a:ext cx="168120" cy="30132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204F7AFE-10B8-4674-97CC-F4FC005C24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39094" y="2008893"/>
                  <a:ext cx="2037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39B4B426-E3E5-4530-826A-675AB2C5500E}"/>
                    </a:ext>
                  </a:extLst>
                </p14:cNvPr>
                <p14:cNvContentPartPr/>
                <p14:nvPr/>
              </p14:nvContentPartPr>
              <p14:xfrm>
                <a:off x="7094694" y="2205093"/>
                <a:ext cx="12240" cy="25884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39B4B426-E3E5-4530-826A-675AB2C5500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77054" y="2187093"/>
                  <a:ext cx="478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CBAA68F5-F596-4C5D-A2E6-D5D0A51132EE}"/>
                    </a:ext>
                  </a:extLst>
                </p14:cNvPr>
                <p14:cNvContentPartPr/>
                <p14:nvPr/>
              </p14:nvContentPartPr>
              <p14:xfrm>
                <a:off x="7094334" y="2215893"/>
                <a:ext cx="54360" cy="16776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CBAA68F5-F596-4C5D-A2E6-D5D0A51132E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076694" y="2198253"/>
                  <a:ext cx="90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FBCE9E47-D2DA-4F8B-A678-AB15D0253945}"/>
                    </a:ext>
                  </a:extLst>
                </p14:cNvPr>
                <p14:cNvContentPartPr/>
                <p14:nvPr/>
              </p14:nvContentPartPr>
              <p14:xfrm>
                <a:off x="7222494" y="2164413"/>
                <a:ext cx="75240" cy="17964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FBCE9E47-D2DA-4F8B-A678-AB15D025394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04854" y="2146773"/>
                  <a:ext cx="110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2631435A-107C-49A4-BC05-833F7391423D}"/>
                    </a:ext>
                  </a:extLst>
                </p14:cNvPr>
                <p14:cNvContentPartPr/>
                <p14:nvPr/>
              </p14:nvContentPartPr>
              <p14:xfrm>
                <a:off x="7112694" y="1909533"/>
                <a:ext cx="133560" cy="13392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2631435A-107C-49A4-BC05-833F739142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94694" y="1891893"/>
                  <a:ext cx="169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4F314D50-4EAA-4C01-91AD-E06D9BE21C5A}"/>
                    </a:ext>
                  </a:extLst>
                </p14:cNvPr>
                <p14:cNvContentPartPr/>
                <p14:nvPr/>
              </p14:nvContentPartPr>
              <p14:xfrm>
                <a:off x="6783294" y="2430813"/>
                <a:ext cx="622800" cy="2268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4F314D50-4EAA-4C01-91AD-E06D9BE21C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765294" y="2412813"/>
                  <a:ext cx="65844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DBFCF08-4EC4-4D11-9769-97FAA54609E1}"/>
              </a:ext>
            </a:extLst>
          </p:cNvPr>
          <p:cNvGrpSpPr/>
          <p:nvPr/>
        </p:nvGrpSpPr>
        <p:grpSpPr>
          <a:xfrm>
            <a:off x="6909654" y="2665533"/>
            <a:ext cx="378000" cy="270720"/>
            <a:chOff x="6909654" y="2665533"/>
            <a:chExt cx="378000" cy="27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BB235A6F-A91B-40FF-9A23-90238AAF32A8}"/>
                    </a:ext>
                  </a:extLst>
                </p14:cNvPr>
                <p14:cNvContentPartPr/>
                <p14:nvPr/>
              </p14:nvContentPartPr>
              <p14:xfrm>
                <a:off x="6909654" y="2692173"/>
                <a:ext cx="86760" cy="24408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BB235A6F-A91B-40FF-9A23-90238AAF32A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91654" y="2674533"/>
                  <a:ext cx="122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4FB002B5-7990-4976-AAF2-084A48EB230D}"/>
                    </a:ext>
                  </a:extLst>
                </p14:cNvPr>
                <p14:cNvContentPartPr/>
                <p14:nvPr/>
              </p14:nvContentPartPr>
              <p14:xfrm>
                <a:off x="7092534" y="2711613"/>
                <a:ext cx="43560" cy="16668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4FB002B5-7990-4976-AAF2-084A48EB230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74534" y="2693613"/>
                  <a:ext cx="79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E1B73634-8753-4262-BBF0-DACEF4DBFDE2}"/>
                    </a:ext>
                  </a:extLst>
                </p14:cNvPr>
                <p14:cNvContentPartPr/>
                <p14:nvPr/>
              </p14:nvContentPartPr>
              <p14:xfrm>
                <a:off x="7053654" y="2665533"/>
                <a:ext cx="234000" cy="21492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E1B73634-8753-4262-BBF0-DACEF4DBFD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36014" y="2647893"/>
                  <a:ext cx="26964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52942D4-9B9A-436A-8F55-713BD210E44D}"/>
              </a:ext>
            </a:extLst>
          </p:cNvPr>
          <p:cNvGrpSpPr/>
          <p:nvPr/>
        </p:nvGrpSpPr>
        <p:grpSpPr>
          <a:xfrm>
            <a:off x="7566294" y="1916373"/>
            <a:ext cx="414000" cy="909360"/>
            <a:chOff x="7566294" y="1916373"/>
            <a:chExt cx="414000" cy="90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B819B491-98C2-4D2A-B1A7-B17D8B0ACB55}"/>
                    </a:ext>
                  </a:extLst>
                </p14:cNvPr>
                <p14:cNvContentPartPr/>
                <p14:nvPr/>
              </p14:nvContentPartPr>
              <p14:xfrm>
                <a:off x="7677534" y="2037333"/>
                <a:ext cx="127800" cy="27864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B819B491-98C2-4D2A-B1A7-B17D8B0ACB5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59534" y="2019693"/>
                  <a:ext cx="163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556ACBEF-E395-4DF9-A233-6608EAB1A506}"/>
                    </a:ext>
                  </a:extLst>
                </p14:cNvPr>
                <p14:cNvContentPartPr/>
                <p14:nvPr/>
              </p14:nvContentPartPr>
              <p14:xfrm>
                <a:off x="7891014" y="1920693"/>
                <a:ext cx="45720" cy="11376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556ACBEF-E395-4DF9-A233-6608EAB1A5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73014" y="1902693"/>
                  <a:ext cx="81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904999FD-DD72-43EB-AB5B-1ACD5CB8A8B3}"/>
                    </a:ext>
                  </a:extLst>
                </p14:cNvPr>
                <p14:cNvContentPartPr/>
                <p14:nvPr/>
              </p14:nvContentPartPr>
              <p14:xfrm>
                <a:off x="7905774" y="1916373"/>
                <a:ext cx="74520" cy="15084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904999FD-DD72-43EB-AB5B-1ACD5CB8A8B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88134" y="1898733"/>
                  <a:ext cx="110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3A8B39C6-46B7-406A-8BDE-6E915111DD8C}"/>
                    </a:ext>
                  </a:extLst>
                </p14:cNvPr>
                <p14:cNvContentPartPr/>
                <p14:nvPr/>
              </p14:nvContentPartPr>
              <p14:xfrm>
                <a:off x="7566294" y="2443413"/>
                <a:ext cx="312480" cy="1512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3A8B39C6-46B7-406A-8BDE-6E915111DD8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548294" y="2425413"/>
                  <a:ext cx="348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AE08BD0E-A67D-4218-8BC8-BD7FD2CA645A}"/>
                    </a:ext>
                  </a:extLst>
                </p14:cNvPr>
                <p14:cNvContentPartPr/>
                <p14:nvPr/>
              </p14:nvContentPartPr>
              <p14:xfrm>
                <a:off x="7684734" y="2512173"/>
                <a:ext cx="194040" cy="31356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AE08BD0E-A67D-4218-8BC8-BD7FD2CA64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67094" y="2494173"/>
                  <a:ext cx="229680" cy="34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C7DF78C-17A0-46AF-815A-28461DB638A2}"/>
              </a:ext>
            </a:extLst>
          </p:cNvPr>
          <p:cNvGrpSpPr/>
          <p:nvPr/>
        </p:nvGrpSpPr>
        <p:grpSpPr>
          <a:xfrm>
            <a:off x="3315054" y="3476613"/>
            <a:ext cx="947520" cy="388440"/>
            <a:chOff x="3315054" y="3476613"/>
            <a:chExt cx="9475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ABA9E7A1-63A8-4E84-8A2E-C4D633ADBD13}"/>
                    </a:ext>
                  </a:extLst>
                </p14:cNvPr>
                <p14:cNvContentPartPr/>
                <p14:nvPr/>
              </p14:nvContentPartPr>
              <p14:xfrm>
                <a:off x="3315054" y="3497133"/>
                <a:ext cx="134640" cy="36792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ABA9E7A1-63A8-4E84-8A2E-C4D633ADBD1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97414" y="3479493"/>
                  <a:ext cx="1702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Рукописный ввод 52">
                  <a:extLst>
                    <a:ext uri="{FF2B5EF4-FFF2-40B4-BE49-F238E27FC236}">
                      <a16:creationId xmlns:a16="http://schemas.microsoft.com/office/drawing/2014/main" id="{D9139FA3-4652-499B-AC4E-175227A6629D}"/>
                    </a:ext>
                  </a:extLst>
                </p14:cNvPr>
                <p14:cNvContentPartPr/>
                <p14:nvPr/>
              </p14:nvContentPartPr>
              <p14:xfrm>
                <a:off x="3563814" y="3545733"/>
                <a:ext cx="156960" cy="212760"/>
              </p14:xfrm>
            </p:contentPart>
          </mc:Choice>
          <mc:Fallback xmlns="">
            <p:pic>
              <p:nvPicPr>
                <p:cNvPr id="53" name="Рукописный ввод 52">
                  <a:extLst>
                    <a:ext uri="{FF2B5EF4-FFF2-40B4-BE49-F238E27FC236}">
                      <a16:creationId xmlns:a16="http://schemas.microsoft.com/office/drawing/2014/main" id="{D9139FA3-4652-499B-AC4E-175227A6629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45814" y="3527733"/>
                  <a:ext cx="192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2232BF41-26A4-456C-AED5-04DDC5012BE1}"/>
                    </a:ext>
                  </a:extLst>
                </p14:cNvPr>
                <p14:cNvContentPartPr/>
                <p14:nvPr/>
              </p14:nvContentPartPr>
              <p14:xfrm>
                <a:off x="3816894" y="3568053"/>
                <a:ext cx="160560" cy="17352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2232BF41-26A4-456C-AED5-04DDC5012BE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798894" y="3550413"/>
                  <a:ext cx="196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87C2BBA1-AADA-4AF8-9B2F-88FABA9224D2}"/>
                    </a:ext>
                  </a:extLst>
                </p14:cNvPr>
                <p14:cNvContentPartPr/>
                <p14:nvPr/>
              </p14:nvContentPartPr>
              <p14:xfrm>
                <a:off x="4156734" y="3476613"/>
                <a:ext cx="105840" cy="33840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87C2BBA1-AADA-4AF8-9B2F-88FABA9224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38734" y="3458613"/>
                  <a:ext cx="141480" cy="37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ADD9EC6B-876F-411A-842A-D4B81FA45E72}"/>
                  </a:ext>
                </a:extLst>
              </p14:cNvPr>
              <p14:cNvContentPartPr/>
              <p14:nvPr/>
            </p14:nvContentPartPr>
            <p14:xfrm>
              <a:off x="5261934" y="3496773"/>
              <a:ext cx="141480" cy="621720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ADD9EC6B-876F-411A-842A-D4B81FA45E7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243934" y="3479133"/>
                <a:ext cx="177120" cy="65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2B64D65-3F76-49A7-9CB0-47244BC6AA4C}"/>
              </a:ext>
            </a:extLst>
          </p:cNvPr>
          <p:cNvGrpSpPr/>
          <p:nvPr/>
        </p:nvGrpSpPr>
        <p:grpSpPr>
          <a:xfrm>
            <a:off x="5516454" y="3486333"/>
            <a:ext cx="484560" cy="196920"/>
            <a:chOff x="5516454" y="3486333"/>
            <a:chExt cx="48456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F7422FBD-129D-40D9-B4EE-BC5CBF3ED8B0}"/>
                    </a:ext>
                  </a:extLst>
                </p14:cNvPr>
                <p14:cNvContentPartPr/>
                <p14:nvPr/>
              </p14:nvContentPartPr>
              <p14:xfrm>
                <a:off x="5516454" y="3486333"/>
                <a:ext cx="155880" cy="19692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F7422FBD-129D-40D9-B4EE-BC5CBF3ED8B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98454" y="3468693"/>
                  <a:ext cx="191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0766B52F-9040-408C-B1BD-0E080E589D70}"/>
                    </a:ext>
                  </a:extLst>
                </p14:cNvPr>
                <p14:cNvContentPartPr/>
                <p14:nvPr/>
              </p14:nvContentPartPr>
              <p14:xfrm>
                <a:off x="5823894" y="3501813"/>
                <a:ext cx="177120" cy="17100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0766B52F-9040-408C-B1BD-0E080E589D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05894" y="3483813"/>
                  <a:ext cx="212760" cy="20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3" name="Рукописный ввод 62">
                <a:extLst>
                  <a:ext uri="{FF2B5EF4-FFF2-40B4-BE49-F238E27FC236}">
                    <a16:creationId xmlns:a16="http://schemas.microsoft.com/office/drawing/2014/main" id="{A4739718-3C57-4C05-AF85-D75D2A1C9630}"/>
                  </a:ext>
                </a:extLst>
              </p14:cNvPr>
              <p14:cNvContentPartPr/>
              <p14:nvPr/>
            </p14:nvContentPartPr>
            <p14:xfrm>
              <a:off x="6205854" y="3447453"/>
              <a:ext cx="149040" cy="311040"/>
            </p14:xfrm>
          </p:contentPart>
        </mc:Choice>
        <mc:Fallback xmlns="">
          <p:pic>
            <p:nvPicPr>
              <p:cNvPr id="63" name="Рукописный ввод 62">
                <a:extLst>
                  <a:ext uri="{FF2B5EF4-FFF2-40B4-BE49-F238E27FC236}">
                    <a16:creationId xmlns:a16="http://schemas.microsoft.com/office/drawing/2014/main" id="{A4739718-3C57-4C05-AF85-D75D2A1C963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187854" y="3429813"/>
                <a:ext cx="184680" cy="3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124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0C4C5C60-5E5B-4481-9DD0-B1E0710F1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56122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id="{CEEC201D-FC42-4FF0-9FFB-646A21EED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17F13-CB6F-411C-8D0B-CFAAC701E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739" y="2123769"/>
            <a:ext cx="4937665" cy="2457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61561F3-1BF7-463D-AF44-403CA4CD34B8}"/>
              </a:ext>
            </a:extLst>
          </p:cNvPr>
          <p:cNvGrpSpPr/>
          <p:nvPr/>
        </p:nvGrpSpPr>
        <p:grpSpPr>
          <a:xfrm>
            <a:off x="1426494" y="2344413"/>
            <a:ext cx="405720" cy="355680"/>
            <a:chOff x="1426494" y="2344413"/>
            <a:chExt cx="40572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D95FF8B5-7025-4707-B35D-74658386B633}"/>
                    </a:ext>
                  </a:extLst>
                </p14:cNvPr>
                <p14:cNvContentPartPr/>
                <p14:nvPr/>
              </p14:nvContentPartPr>
              <p14:xfrm>
                <a:off x="1426494" y="2344413"/>
                <a:ext cx="202320" cy="35568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D95FF8B5-7025-4707-B35D-74658386B6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8494" y="2326413"/>
                  <a:ext cx="237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1B91FA38-0DBC-467E-9D4B-DF8CF79356AD}"/>
                    </a:ext>
                  </a:extLst>
                </p14:cNvPr>
                <p14:cNvContentPartPr/>
                <p14:nvPr/>
              </p14:nvContentPartPr>
              <p14:xfrm>
                <a:off x="1719894" y="2476173"/>
                <a:ext cx="101160" cy="1260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1B91FA38-0DBC-467E-9D4B-DF8CF79356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01894" y="2458173"/>
                  <a:ext cx="136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A7EEF83A-111F-4E73-ADC5-64BDF1168A39}"/>
                    </a:ext>
                  </a:extLst>
                </p14:cNvPr>
                <p14:cNvContentPartPr/>
                <p14:nvPr/>
              </p14:nvContentPartPr>
              <p14:xfrm>
                <a:off x="1759854" y="2527653"/>
                <a:ext cx="72360" cy="2304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A7EEF83A-111F-4E73-ADC5-64BDF1168A3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41854" y="2509653"/>
                  <a:ext cx="1080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846E3A8-3EE5-4484-BE85-9687235369DF}"/>
              </a:ext>
            </a:extLst>
          </p:cNvPr>
          <p:cNvGrpSpPr/>
          <p:nvPr/>
        </p:nvGrpSpPr>
        <p:grpSpPr>
          <a:xfrm>
            <a:off x="2057214" y="2322093"/>
            <a:ext cx="722160" cy="560520"/>
            <a:chOff x="2057214" y="2322093"/>
            <a:chExt cx="722160" cy="56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FE1B1B87-F7E2-49E8-B658-301DAC7CD701}"/>
                    </a:ext>
                  </a:extLst>
                </p14:cNvPr>
                <p14:cNvContentPartPr/>
                <p14:nvPr/>
              </p14:nvContentPartPr>
              <p14:xfrm>
                <a:off x="2057214" y="2449173"/>
                <a:ext cx="222840" cy="19332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FE1B1B87-F7E2-49E8-B658-301DAC7CD70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39214" y="2431533"/>
                  <a:ext cx="258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7ED30704-74D3-4D1E-9662-798F741B92CD}"/>
                    </a:ext>
                  </a:extLst>
                </p14:cNvPr>
                <p14:cNvContentPartPr/>
                <p14:nvPr/>
              </p14:nvContentPartPr>
              <p14:xfrm>
                <a:off x="2441334" y="2441973"/>
                <a:ext cx="155520" cy="44064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7ED30704-74D3-4D1E-9662-798F741B92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3334" y="2423973"/>
                  <a:ext cx="1911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2379A0BA-A33D-4FE5-AFCC-95BD6B87F513}"/>
                    </a:ext>
                  </a:extLst>
                </p14:cNvPr>
                <p14:cNvContentPartPr/>
                <p14:nvPr/>
              </p14:nvContentPartPr>
              <p14:xfrm>
                <a:off x="2696574" y="2322093"/>
                <a:ext cx="82800" cy="117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2379A0BA-A33D-4FE5-AFCC-95BD6B87F5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78934" y="2304093"/>
                  <a:ext cx="1184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998EEB3-6F28-4886-91FC-BBF1C69A28BF}"/>
              </a:ext>
            </a:extLst>
          </p:cNvPr>
          <p:cNvGrpSpPr/>
          <p:nvPr/>
        </p:nvGrpSpPr>
        <p:grpSpPr>
          <a:xfrm>
            <a:off x="1231734" y="3424413"/>
            <a:ext cx="820080" cy="546120"/>
            <a:chOff x="1231734" y="3424413"/>
            <a:chExt cx="82008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Рукописный ввод 15">
                  <a:extLst>
                    <a:ext uri="{FF2B5EF4-FFF2-40B4-BE49-F238E27FC236}">
                      <a16:creationId xmlns:a16="http://schemas.microsoft.com/office/drawing/2014/main" id="{2E10BF27-F26F-417D-AF1F-839B6A38C679}"/>
                    </a:ext>
                  </a:extLst>
                </p14:cNvPr>
                <p14:cNvContentPartPr/>
                <p14:nvPr/>
              </p14:nvContentPartPr>
              <p14:xfrm>
                <a:off x="1231734" y="3424413"/>
                <a:ext cx="240480" cy="546120"/>
              </p14:xfrm>
            </p:contentPart>
          </mc:Choice>
          <mc:Fallback xmlns="">
            <p:pic>
              <p:nvPicPr>
                <p:cNvPr id="16" name="Рукописный ввод 15">
                  <a:extLst>
                    <a:ext uri="{FF2B5EF4-FFF2-40B4-BE49-F238E27FC236}">
                      <a16:creationId xmlns:a16="http://schemas.microsoft.com/office/drawing/2014/main" id="{2E10BF27-F26F-417D-AF1F-839B6A38C67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14094" y="3406773"/>
                  <a:ext cx="27612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27C8628E-C3B4-4819-B89C-D5981CE4FEB2}"/>
                    </a:ext>
                  </a:extLst>
                </p14:cNvPr>
                <p14:cNvContentPartPr/>
                <p14:nvPr/>
              </p14:nvContentPartPr>
              <p14:xfrm>
                <a:off x="1632414" y="3488493"/>
                <a:ext cx="138600" cy="14508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27C8628E-C3B4-4819-B89C-D5981CE4FE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4774" y="3470853"/>
                  <a:ext cx="174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4D522A9E-99BB-4FA9-AC8D-C2F5998D9678}"/>
                    </a:ext>
                  </a:extLst>
                </p14:cNvPr>
                <p14:cNvContentPartPr/>
                <p14:nvPr/>
              </p14:nvContentPartPr>
              <p14:xfrm>
                <a:off x="1913214" y="3480933"/>
                <a:ext cx="138600" cy="1569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4D522A9E-99BB-4FA9-AC8D-C2F5998D96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95574" y="3462933"/>
                  <a:ext cx="17424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7BB1769-C8C3-4B5D-96F6-53EA6C64AB3E}"/>
              </a:ext>
            </a:extLst>
          </p:cNvPr>
          <p:cNvGrpSpPr/>
          <p:nvPr/>
        </p:nvGrpSpPr>
        <p:grpSpPr>
          <a:xfrm>
            <a:off x="2302014" y="3114093"/>
            <a:ext cx="1065960" cy="603360"/>
            <a:chOff x="2302014" y="3114093"/>
            <a:chExt cx="106596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6F0637FA-193E-4D45-BAEF-E8FB878FCD63}"/>
                    </a:ext>
                  </a:extLst>
                </p14:cNvPr>
                <p14:cNvContentPartPr/>
                <p14:nvPr/>
              </p14:nvContentPartPr>
              <p14:xfrm>
                <a:off x="2368974" y="3200133"/>
                <a:ext cx="124560" cy="23508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6F0637FA-193E-4D45-BAEF-E8FB878FCD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50974" y="3182133"/>
                  <a:ext cx="1602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9471DBE5-7F0E-4168-96AF-49EEAED34D08}"/>
                    </a:ext>
                  </a:extLst>
                </p14:cNvPr>
                <p14:cNvContentPartPr/>
                <p14:nvPr/>
              </p14:nvContentPartPr>
              <p14:xfrm>
                <a:off x="2656614" y="3114093"/>
                <a:ext cx="286560" cy="314640"/>
              </p14:xfrm>
            </p:contentPart>
          </mc:Choice>
          <mc:Fallback xmlns=""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9471DBE5-7F0E-4168-96AF-49EEAED34D0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38614" y="3096093"/>
                  <a:ext cx="3222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87CB770D-5D57-4D97-9F1E-F7B62219B8F5}"/>
                    </a:ext>
                  </a:extLst>
                </p14:cNvPr>
                <p14:cNvContentPartPr/>
                <p14:nvPr/>
              </p14:nvContentPartPr>
              <p14:xfrm>
                <a:off x="2993214" y="3373653"/>
                <a:ext cx="20520" cy="237960"/>
              </p14:xfrm>
            </p:contentPart>
          </mc:Choice>
          <mc:Fallback xmlns=""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87CB770D-5D57-4D97-9F1E-F7B62219B8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75574" y="3355653"/>
                  <a:ext cx="56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DF3480AB-B21F-43A3-8928-28669A517F5D}"/>
                    </a:ext>
                  </a:extLst>
                </p14:cNvPr>
                <p14:cNvContentPartPr/>
                <p14:nvPr/>
              </p14:nvContentPartPr>
              <p14:xfrm>
                <a:off x="3010134" y="3332973"/>
                <a:ext cx="70920" cy="11196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DF3480AB-B21F-43A3-8928-28669A517F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92494" y="3314973"/>
                  <a:ext cx="106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2CD35D71-B310-471C-A5D8-8759112EFCE2}"/>
                    </a:ext>
                  </a:extLst>
                </p14:cNvPr>
                <p14:cNvContentPartPr/>
                <p14:nvPr/>
              </p14:nvContentPartPr>
              <p14:xfrm>
                <a:off x="3133974" y="3223893"/>
                <a:ext cx="148320" cy="24228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2CD35D71-B310-471C-A5D8-8759112EFCE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15974" y="3205893"/>
                  <a:ext cx="183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42001027-7D9C-4CC0-A640-FE82C35E1D3F}"/>
                    </a:ext>
                  </a:extLst>
                </p14:cNvPr>
                <p14:cNvContentPartPr/>
                <p14:nvPr/>
              </p14:nvContentPartPr>
              <p14:xfrm>
                <a:off x="2302014" y="3674613"/>
                <a:ext cx="1065960" cy="4284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42001027-7D9C-4CC0-A640-FE82C35E1D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84374" y="3656973"/>
                  <a:ext cx="11016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C264B43-4DCF-4527-A0CA-A172E9EF8273}"/>
              </a:ext>
            </a:extLst>
          </p:cNvPr>
          <p:cNvGrpSpPr/>
          <p:nvPr/>
        </p:nvGrpSpPr>
        <p:grpSpPr>
          <a:xfrm>
            <a:off x="2261334" y="3894213"/>
            <a:ext cx="1054800" cy="358560"/>
            <a:chOff x="2261334" y="3894213"/>
            <a:chExt cx="1054800" cy="35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4C9D9F76-33ED-4A87-9B76-2BE1CD861803}"/>
                    </a:ext>
                  </a:extLst>
                </p14:cNvPr>
                <p14:cNvContentPartPr/>
                <p14:nvPr/>
              </p14:nvContentPartPr>
              <p14:xfrm>
                <a:off x="2261334" y="3910053"/>
                <a:ext cx="159120" cy="27504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4C9D9F76-33ED-4A87-9B76-2BE1CD8618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43334" y="3892413"/>
                  <a:ext cx="1947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Рукописный ввод 28">
                  <a:extLst>
                    <a:ext uri="{FF2B5EF4-FFF2-40B4-BE49-F238E27FC236}">
                      <a16:creationId xmlns:a16="http://schemas.microsoft.com/office/drawing/2014/main" id="{7E5D0506-7CDD-451A-8A6B-8254F88FD503}"/>
                    </a:ext>
                  </a:extLst>
                </p14:cNvPr>
                <p14:cNvContentPartPr/>
                <p14:nvPr/>
              </p14:nvContentPartPr>
              <p14:xfrm>
                <a:off x="2558334" y="3894213"/>
                <a:ext cx="757800" cy="321120"/>
              </p14:xfrm>
            </p:contentPart>
          </mc:Choice>
          <mc:Fallback xmlns="">
            <p:pic>
              <p:nvPicPr>
                <p:cNvPr id="29" name="Рукописный ввод 28">
                  <a:extLst>
                    <a:ext uri="{FF2B5EF4-FFF2-40B4-BE49-F238E27FC236}">
                      <a16:creationId xmlns:a16="http://schemas.microsoft.com/office/drawing/2014/main" id="{7E5D0506-7CDD-451A-8A6B-8254F88FD5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40334" y="3876213"/>
                  <a:ext cx="7934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Рукописный ввод 29">
                  <a:extLst>
                    <a:ext uri="{FF2B5EF4-FFF2-40B4-BE49-F238E27FC236}">
                      <a16:creationId xmlns:a16="http://schemas.microsoft.com/office/drawing/2014/main" id="{5E6D79F9-ABF9-4E35-AA4A-C6C6CA9B842E}"/>
                    </a:ext>
                  </a:extLst>
                </p14:cNvPr>
                <p14:cNvContentPartPr/>
                <p14:nvPr/>
              </p14:nvContentPartPr>
              <p14:xfrm>
                <a:off x="2739054" y="4017693"/>
                <a:ext cx="126000" cy="189000"/>
              </p14:xfrm>
            </p:contentPart>
          </mc:Choice>
          <mc:Fallback xmlns="">
            <p:pic>
              <p:nvPicPr>
                <p:cNvPr id="30" name="Рукописный ввод 29">
                  <a:extLst>
                    <a:ext uri="{FF2B5EF4-FFF2-40B4-BE49-F238E27FC236}">
                      <a16:creationId xmlns:a16="http://schemas.microsoft.com/office/drawing/2014/main" id="{5E6D79F9-ABF9-4E35-AA4A-C6C6CA9B84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21414" y="3999693"/>
                  <a:ext cx="161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83FDBB59-9482-443C-8F8F-C2295473924C}"/>
                    </a:ext>
                  </a:extLst>
                </p14:cNvPr>
                <p14:cNvContentPartPr/>
                <p14:nvPr/>
              </p14:nvContentPartPr>
              <p14:xfrm>
                <a:off x="2955774" y="4055853"/>
                <a:ext cx="43920" cy="16416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83FDBB59-9482-443C-8F8F-C229547392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37774" y="4037853"/>
                  <a:ext cx="79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0E846D8D-E24F-433A-B8C7-3E2397F1B3F7}"/>
                    </a:ext>
                  </a:extLst>
                </p14:cNvPr>
                <p14:cNvContentPartPr/>
                <p14:nvPr/>
              </p14:nvContentPartPr>
              <p14:xfrm>
                <a:off x="3028854" y="4092213"/>
                <a:ext cx="42840" cy="160560"/>
              </p14:xfrm>
            </p:contentPart>
          </mc:Choice>
          <mc:Fallback xmlns=""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0E846D8D-E24F-433A-B8C7-3E2397F1B3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11214" y="4074213"/>
                  <a:ext cx="78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Рукописный ввод 32">
                  <a:extLst>
                    <a:ext uri="{FF2B5EF4-FFF2-40B4-BE49-F238E27FC236}">
                      <a16:creationId xmlns:a16="http://schemas.microsoft.com/office/drawing/2014/main" id="{87B95F9D-5C04-4443-A40C-1A34080053F3}"/>
                    </a:ext>
                  </a:extLst>
                </p14:cNvPr>
                <p14:cNvContentPartPr/>
                <p14:nvPr/>
              </p14:nvContentPartPr>
              <p14:xfrm>
                <a:off x="2925174" y="4049733"/>
                <a:ext cx="247680" cy="33120"/>
              </p14:xfrm>
            </p:contentPart>
          </mc:Choice>
          <mc:Fallback xmlns="">
            <p:pic>
              <p:nvPicPr>
                <p:cNvPr id="33" name="Рукописный ввод 32">
                  <a:extLst>
                    <a:ext uri="{FF2B5EF4-FFF2-40B4-BE49-F238E27FC236}">
                      <a16:creationId xmlns:a16="http://schemas.microsoft.com/office/drawing/2014/main" id="{87B95F9D-5C04-4443-A40C-1A34080053F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07534" y="4031733"/>
                  <a:ext cx="2833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458333BB-5E9E-45C7-A7B6-BBE7D8D45085}"/>
              </a:ext>
            </a:extLst>
          </p:cNvPr>
          <p:cNvGrpSpPr/>
          <p:nvPr/>
        </p:nvGrpSpPr>
        <p:grpSpPr>
          <a:xfrm>
            <a:off x="1441974" y="5184093"/>
            <a:ext cx="2400480" cy="722160"/>
            <a:chOff x="1441974" y="5184093"/>
            <a:chExt cx="2400480" cy="72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04A6BE26-F351-498D-807A-D83537FF4222}"/>
                    </a:ext>
                  </a:extLst>
                </p14:cNvPr>
                <p14:cNvContentPartPr/>
                <p14:nvPr/>
              </p14:nvContentPartPr>
              <p14:xfrm>
                <a:off x="1441974" y="5264013"/>
                <a:ext cx="181440" cy="31356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04A6BE26-F351-498D-807A-D83537FF422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24334" y="5246373"/>
                  <a:ext cx="217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Рукописный ввод 35">
                  <a:extLst>
                    <a:ext uri="{FF2B5EF4-FFF2-40B4-BE49-F238E27FC236}">
                      <a16:creationId xmlns:a16="http://schemas.microsoft.com/office/drawing/2014/main" id="{0B9A0CE1-6536-447C-A48E-20350BF13E6F}"/>
                    </a:ext>
                  </a:extLst>
                </p14:cNvPr>
                <p14:cNvContentPartPr/>
                <p14:nvPr/>
              </p14:nvContentPartPr>
              <p14:xfrm>
                <a:off x="1645734" y="5508453"/>
                <a:ext cx="114120" cy="135720"/>
              </p14:xfrm>
            </p:contentPart>
          </mc:Choice>
          <mc:Fallback xmlns="">
            <p:pic>
              <p:nvPicPr>
                <p:cNvPr id="36" name="Рукописный ввод 35">
                  <a:extLst>
                    <a:ext uri="{FF2B5EF4-FFF2-40B4-BE49-F238E27FC236}">
                      <a16:creationId xmlns:a16="http://schemas.microsoft.com/office/drawing/2014/main" id="{0B9A0CE1-6536-447C-A48E-20350BF13E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28094" y="5490813"/>
                  <a:ext cx="149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60C7E5B9-0927-4B8A-B882-1A2768414958}"/>
                    </a:ext>
                  </a:extLst>
                </p14:cNvPr>
                <p14:cNvContentPartPr/>
                <p14:nvPr/>
              </p14:nvContentPartPr>
              <p14:xfrm>
                <a:off x="1880454" y="5278773"/>
                <a:ext cx="73440" cy="354960"/>
              </p14:xfrm>
            </p:contentPart>
          </mc:Choice>
          <mc:Fallback xmlns=""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60C7E5B9-0927-4B8A-B882-1A27684149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62814" y="5261133"/>
                  <a:ext cx="1090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20038630-BA4B-4495-A477-065E586272F7}"/>
                    </a:ext>
                  </a:extLst>
                </p14:cNvPr>
                <p14:cNvContentPartPr/>
                <p14:nvPr/>
              </p14:nvContentPartPr>
              <p14:xfrm>
                <a:off x="2035254" y="5376333"/>
                <a:ext cx="221040" cy="432720"/>
              </p14:xfrm>
            </p:contentPart>
          </mc:Choice>
          <mc:Fallback xmlns=""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20038630-BA4B-4495-A477-065E586272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17254" y="5358333"/>
                  <a:ext cx="2566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Рукописный ввод 39">
                  <a:extLst>
                    <a:ext uri="{FF2B5EF4-FFF2-40B4-BE49-F238E27FC236}">
                      <a16:creationId xmlns:a16="http://schemas.microsoft.com/office/drawing/2014/main" id="{28F1472A-E4F9-426F-9B70-8E581E6712BD}"/>
                    </a:ext>
                  </a:extLst>
                </p14:cNvPr>
                <p14:cNvContentPartPr/>
                <p14:nvPr/>
              </p14:nvContentPartPr>
              <p14:xfrm>
                <a:off x="2266734" y="5256453"/>
                <a:ext cx="78120" cy="386280"/>
              </p14:xfrm>
            </p:contentPart>
          </mc:Choice>
          <mc:Fallback xmlns="">
            <p:pic>
              <p:nvPicPr>
                <p:cNvPr id="40" name="Рукописный ввод 39">
                  <a:extLst>
                    <a:ext uri="{FF2B5EF4-FFF2-40B4-BE49-F238E27FC236}">
                      <a16:creationId xmlns:a16="http://schemas.microsoft.com/office/drawing/2014/main" id="{28F1472A-E4F9-426F-9B70-8E581E6712B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48734" y="5238813"/>
                  <a:ext cx="1137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D4E7C5D4-311C-47E3-BA59-839357569486}"/>
                    </a:ext>
                  </a:extLst>
                </p14:cNvPr>
                <p14:cNvContentPartPr/>
                <p14:nvPr/>
              </p14:nvContentPartPr>
              <p14:xfrm>
                <a:off x="2477334" y="5418453"/>
                <a:ext cx="147240" cy="756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D4E7C5D4-311C-47E3-BA59-83935756948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59694" y="5400813"/>
                  <a:ext cx="182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F57AB9E4-F189-4DE8-8A6B-ADA090165374}"/>
                    </a:ext>
                  </a:extLst>
                </p14:cNvPr>
                <p14:cNvContentPartPr/>
                <p14:nvPr/>
              </p14:nvContentPartPr>
              <p14:xfrm>
                <a:off x="2532774" y="5512413"/>
                <a:ext cx="175680" cy="2232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F57AB9E4-F189-4DE8-8A6B-ADA0901653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14774" y="5494413"/>
                  <a:ext cx="211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9EC0FC9A-D4A6-4157-ACEE-16460218DE3E}"/>
                    </a:ext>
                  </a:extLst>
                </p14:cNvPr>
                <p14:cNvContentPartPr/>
                <p14:nvPr/>
              </p14:nvContentPartPr>
              <p14:xfrm>
                <a:off x="2928414" y="5275173"/>
                <a:ext cx="218160" cy="15480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9EC0FC9A-D4A6-4157-ACEE-16460218DE3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10774" y="5257533"/>
                  <a:ext cx="253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1E0B5423-BE18-4F82-8B0B-9F0ED44D28D7}"/>
                    </a:ext>
                  </a:extLst>
                </p14:cNvPr>
                <p14:cNvContentPartPr/>
                <p14:nvPr/>
              </p14:nvContentPartPr>
              <p14:xfrm>
                <a:off x="2901774" y="5584773"/>
                <a:ext cx="255240" cy="1332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1E0B5423-BE18-4F82-8B0B-9F0ED44D28D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84134" y="5566773"/>
                  <a:ext cx="290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D4E4FC3D-7E7F-4EB0-8B4E-8532C9CD11D4}"/>
                    </a:ext>
                  </a:extLst>
                </p14:cNvPr>
                <p14:cNvContentPartPr/>
                <p14:nvPr/>
              </p14:nvContentPartPr>
              <p14:xfrm>
                <a:off x="2955054" y="5712933"/>
                <a:ext cx="217800" cy="19332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D4E4FC3D-7E7F-4EB0-8B4E-8532C9CD11D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37414" y="5694933"/>
                  <a:ext cx="253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Рукописный ввод 46">
                  <a:extLst>
                    <a:ext uri="{FF2B5EF4-FFF2-40B4-BE49-F238E27FC236}">
                      <a16:creationId xmlns:a16="http://schemas.microsoft.com/office/drawing/2014/main" id="{E71A977E-068E-4429-B06A-9D79F9EF9EEC}"/>
                    </a:ext>
                  </a:extLst>
                </p14:cNvPr>
                <p14:cNvContentPartPr/>
                <p14:nvPr/>
              </p14:nvContentPartPr>
              <p14:xfrm>
                <a:off x="3402174" y="5379933"/>
                <a:ext cx="185760" cy="372960"/>
              </p14:xfrm>
            </p:contentPart>
          </mc:Choice>
          <mc:Fallback xmlns="">
            <p:pic>
              <p:nvPicPr>
                <p:cNvPr id="47" name="Рукописный ввод 46">
                  <a:extLst>
                    <a:ext uri="{FF2B5EF4-FFF2-40B4-BE49-F238E27FC236}">
                      <a16:creationId xmlns:a16="http://schemas.microsoft.com/office/drawing/2014/main" id="{E71A977E-068E-4429-B06A-9D79F9EF9EE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84174" y="5361933"/>
                  <a:ext cx="22140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E69DEB42-7146-4C49-B1D6-72E1BC86E5F1}"/>
                    </a:ext>
                  </a:extLst>
                </p14:cNvPr>
                <p14:cNvContentPartPr/>
                <p14:nvPr/>
              </p14:nvContentPartPr>
              <p14:xfrm>
                <a:off x="3684414" y="5184093"/>
                <a:ext cx="158040" cy="11484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E69DEB42-7146-4C49-B1D6-72E1BC86E5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666774" y="5166093"/>
                  <a:ext cx="1936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FFEA9CF6-3BD3-4545-BACB-93C69455BBA0}"/>
              </a:ext>
            </a:extLst>
          </p:cNvPr>
          <p:cNvGrpSpPr/>
          <p:nvPr/>
        </p:nvGrpSpPr>
        <p:grpSpPr>
          <a:xfrm>
            <a:off x="5469654" y="5244573"/>
            <a:ext cx="909720" cy="578520"/>
            <a:chOff x="5469654" y="5244573"/>
            <a:chExt cx="90972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Рукописный ввод 48">
                  <a:extLst>
                    <a:ext uri="{FF2B5EF4-FFF2-40B4-BE49-F238E27FC236}">
                      <a16:creationId xmlns:a16="http://schemas.microsoft.com/office/drawing/2014/main" id="{3432A39C-C734-4B6F-912A-5377A628FE6E}"/>
                    </a:ext>
                  </a:extLst>
                </p14:cNvPr>
                <p14:cNvContentPartPr/>
                <p14:nvPr/>
              </p14:nvContentPartPr>
              <p14:xfrm>
                <a:off x="5469654" y="5284533"/>
                <a:ext cx="252360" cy="259920"/>
              </p14:xfrm>
            </p:contentPart>
          </mc:Choice>
          <mc:Fallback xmlns="">
            <p:pic>
              <p:nvPicPr>
                <p:cNvPr id="49" name="Рукописный ввод 48">
                  <a:extLst>
                    <a:ext uri="{FF2B5EF4-FFF2-40B4-BE49-F238E27FC236}">
                      <a16:creationId xmlns:a16="http://schemas.microsoft.com/office/drawing/2014/main" id="{3432A39C-C734-4B6F-912A-5377A628FE6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52014" y="5266533"/>
                  <a:ext cx="288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Рукописный ввод 49">
                  <a:extLst>
                    <a:ext uri="{FF2B5EF4-FFF2-40B4-BE49-F238E27FC236}">
                      <a16:creationId xmlns:a16="http://schemas.microsoft.com/office/drawing/2014/main" id="{2B9CEC7A-9BB8-4194-8103-44A28692CCE4}"/>
                    </a:ext>
                  </a:extLst>
                </p14:cNvPr>
                <p14:cNvContentPartPr/>
                <p14:nvPr/>
              </p14:nvContentPartPr>
              <p14:xfrm>
                <a:off x="5687454" y="5458053"/>
                <a:ext cx="89640" cy="140760"/>
              </p14:xfrm>
            </p:contentPart>
          </mc:Choice>
          <mc:Fallback xmlns="">
            <p:pic>
              <p:nvPicPr>
                <p:cNvPr id="50" name="Рукописный ввод 49">
                  <a:extLst>
                    <a:ext uri="{FF2B5EF4-FFF2-40B4-BE49-F238E27FC236}">
                      <a16:creationId xmlns:a16="http://schemas.microsoft.com/office/drawing/2014/main" id="{2B9CEC7A-9BB8-4194-8103-44A28692CC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69814" y="5440053"/>
                  <a:ext cx="125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Рукописный ввод 50">
                  <a:extLst>
                    <a:ext uri="{FF2B5EF4-FFF2-40B4-BE49-F238E27FC236}">
                      <a16:creationId xmlns:a16="http://schemas.microsoft.com/office/drawing/2014/main" id="{FD461D85-E5FE-4F02-947F-9AEAE94F16C8}"/>
                    </a:ext>
                  </a:extLst>
                </p14:cNvPr>
                <p14:cNvContentPartPr/>
                <p14:nvPr/>
              </p14:nvContentPartPr>
              <p14:xfrm>
                <a:off x="5942334" y="5275173"/>
                <a:ext cx="66960" cy="343080"/>
              </p14:xfrm>
            </p:contentPart>
          </mc:Choice>
          <mc:Fallback xmlns="">
            <p:pic>
              <p:nvPicPr>
                <p:cNvPr id="51" name="Рукописный ввод 50">
                  <a:extLst>
                    <a:ext uri="{FF2B5EF4-FFF2-40B4-BE49-F238E27FC236}">
                      <a16:creationId xmlns:a16="http://schemas.microsoft.com/office/drawing/2014/main" id="{FD461D85-E5FE-4F02-947F-9AEAE94F16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24334" y="5257533"/>
                  <a:ext cx="1026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Рукописный ввод 53">
                  <a:extLst>
                    <a:ext uri="{FF2B5EF4-FFF2-40B4-BE49-F238E27FC236}">
                      <a16:creationId xmlns:a16="http://schemas.microsoft.com/office/drawing/2014/main" id="{2C14D71B-C1C1-4442-9FEC-BF9034FAED60}"/>
                    </a:ext>
                  </a:extLst>
                </p14:cNvPr>
                <p14:cNvContentPartPr/>
                <p14:nvPr/>
              </p14:nvContentPartPr>
              <p14:xfrm>
                <a:off x="6090654" y="5379213"/>
                <a:ext cx="153000" cy="443880"/>
              </p14:xfrm>
            </p:contentPart>
          </mc:Choice>
          <mc:Fallback xmlns="">
            <p:pic>
              <p:nvPicPr>
                <p:cNvPr id="54" name="Рукописный ввод 53">
                  <a:extLst>
                    <a:ext uri="{FF2B5EF4-FFF2-40B4-BE49-F238E27FC236}">
                      <a16:creationId xmlns:a16="http://schemas.microsoft.com/office/drawing/2014/main" id="{2C14D71B-C1C1-4442-9FEC-BF9034FAED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072654" y="5361213"/>
                  <a:ext cx="1886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Рукописный ввод 54">
                  <a:extLst>
                    <a:ext uri="{FF2B5EF4-FFF2-40B4-BE49-F238E27FC236}">
                      <a16:creationId xmlns:a16="http://schemas.microsoft.com/office/drawing/2014/main" id="{40F982F6-D862-40BB-BE41-0944724FD3E9}"/>
                    </a:ext>
                  </a:extLst>
                </p14:cNvPr>
                <p14:cNvContentPartPr/>
                <p14:nvPr/>
              </p14:nvContentPartPr>
              <p14:xfrm>
                <a:off x="6306294" y="5244573"/>
                <a:ext cx="73080" cy="442080"/>
              </p14:xfrm>
            </p:contentPart>
          </mc:Choice>
          <mc:Fallback xmlns="">
            <p:pic>
              <p:nvPicPr>
                <p:cNvPr id="55" name="Рукописный ввод 54">
                  <a:extLst>
                    <a:ext uri="{FF2B5EF4-FFF2-40B4-BE49-F238E27FC236}">
                      <a16:creationId xmlns:a16="http://schemas.microsoft.com/office/drawing/2014/main" id="{40F982F6-D862-40BB-BE41-0944724FD3E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88294" y="5226933"/>
                  <a:ext cx="108720" cy="47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549D49A7-D994-4A73-8949-909784E12C9A}"/>
              </a:ext>
            </a:extLst>
          </p:cNvPr>
          <p:cNvGrpSpPr/>
          <p:nvPr/>
        </p:nvGrpSpPr>
        <p:grpSpPr>
          <a:xfrm>
            <a:off x="6560454" y="5400813"/>
            <a:ext cx="203400" cy="65880"/>
            <a:chOff x="6560454" y="5400813"/>
            <a:chExt cx="203400" cy="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Рукописный ввод 55">
                  <a:extLst>
                    <a:ext uri="{FF2B5EF4-FFF2-40B4-BE49-F238E27FC236}">
                      <a16:creationId xmlns:a16="http://schemas.microsoft.com/office/drawing/2014/main" id="{56B3B642-BDCE-4244-9328-B3D3C191C740}"/>
                    </a:ext>
                  </a:extLst>
                </p14:cNvPr>
                <p14:cNvContentPartPr/>
                <p14:nvPr/>
              </p14:nvContentPartPr>
              <p14:xfrm>
                <a:off x="6560454" y="5400813"/>
                <a:ext cx="160200" cy="2160"/>
              </p14:xfrm>
            </p:contentPart>
          </mc:Choice>
          <mc:Fallback xmlns="">
            <p:pic>
              <p:nvPicPr>
                <p:cNvPr id="56" name="Рукописный ввод 55">
                  <a:extLst>
                    <a:ext uri="{FF2B5EF4-FFF2-40B4-BE49-F238E27FC236}">
                      <a16:creationId xmlns:a16="http://schemas.microsoft.com/office/drawing/2014/main" id="{56B3B642-BDCE-4244-9328-B3D3C191C7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42454" y="5382813"/>
                  <a:ext cx="195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Рукописный ввод 56">
                  <a:extLst>
                    <a:ext uri="{FF2B5EF4-FFF2-40B4-BE49-F238E27FC236}">
                      <a16:creationId xmlns:a16="http://schemas.microsoft.com/office/drawing/2014/main" id="{389B3C9E-A05A-450E-B88C-12A865B8EC5A}"/>
                    </a:ext>
                  </a:extLst>
                </p14:cNvPr>
                <p14:cNvContentPartPr/>
                <p14:nvPr/>
              </p14:nvContentPartPr>
              <p14:xfrm>
                <a:off x="6640734" y="5453013"/>
                <a:ext cx="123120" cy="13680"/>
              </p14:xfrm>
            </p:contentPart>
          </mc:Choice>
          <mc:Fallback xmlns="">
            <p:pic>
              <p:nvPicPr>
                <p:cNvPr id="57" name="Рукописный ввод 56">
                  <a:extLst>
                    <a:ext uri="{FF2B5EF4-FFF2-40B4-BE49-F238E27FC236}">
                      <a16:creationId xmlns:a16="http://schemas.microsoft.com/office/drawing/2014/main" id="{389B3C9E-A05A-450E-B88C-12A865B8EC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22734" y="5435373"/>
                  <a:ext cx="1587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0322DD04-4EC0-4526-B99E-24B4B546F3F0}"/>
              </a:ext>
            </a:extLst>
          </p:cNvPr>
          <p:cNvGrpSpPr/>
          <p:nvPr/>
        </p:nvGrpSpPr>
        <p:grpSpPr>
          <a:xfrm>
            <a:off x="6952134" y="5085093"/>
            <a:ext cx="224640" cy="854640"/>
            <a:chOff x="6952134" y="5085093"/>
            <a:chExt cx="224640" cy="85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Рукописный ввод 59">
                  <a:extLst>
                    <a:ext uri="{FF2B5EF4-FFF2-40B4-BE49-F238E27FC236}">
                      <a16:creationId xmlns:a16="http://schemas.microsoft.com/office/drawing/2014/main" id="{197E8AAA-5FD8-4C14-9013-8999479DC790}"/>
                    </a:ext>
                  </a:extLst>
                </p14:cNvPr>
                <p14:cNvContentPartPr/>
                <p14:nvPr/>
              </p14:nvContentPartPr>
              <p14:xfrm>
                <a:off x="7023774" y="5243493"/>
                <a:ext cx="124920" cy="146880"/>
              </p14:xfrm>
            </p:contentPart>
          </mc:Choice>
          <mc:Fallback xmlns="">
            <p:pic>
              <p:nvPicPr>
                <p:cNvPr id="60" name="Рукописный ввод 59">
                  <a:extLst>
                    <a:ext uri="{FF2B5EF4-FFF2-40B4-BE49-F238E27FC236}">
                      <a16:creationId xmlns:a16="http://schemas.microsoft.com/office/drawing/2014/main" id="{197E8AAA-5FD8-4C14-9013-8999479DC79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06134" y="5225493"/>
                  <a:ext cx="160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Рукописный ввод 60">
                  <a:extLst>
                    <a:ext uri="{FF2B5EF4-FFF2-40B4-BE49-F238E27FC236}">
                      <a16:creationId xmlns:a16="http://schemas.microsoft.com/office/drawing/2014/main" id="{93ECB6C2-7F0F-4E8D-B2F0-517A0CB64D3A}"/>
                    </a:ext>
                  </a:extLst>
                </p14:cNvPr>
                <p14:cNvContentPartPr/>
                <p14:nvPr/>
              </p14:nvContentPartPr>
              <p14:xfrm>
                <a:off x="7114854" y="5085093"/>
                <a:ext cx="40320" cy="308520"/>
              </p14:xfrm>
            </p:contentPart>
          </mc:Choice>
          <mc:Fallback xmlns="">
            <p:pic>
              <p:nvPicPr>
                <p:cNvPr id="61" name="Рукописный ввод 60">
                  <a:extLst>
                    <a:ext uri="{FF2B5EF4-FFF2-40B4-BE49-F238E27FC236}">
                      <a16:creationId xmlns:a16="http://schemas.microsoft.com/office/drawing/2014/main" id="{93ECB6C2-7F0F-4E8D-B2F0-517A0CB64D3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96854" y="5067093"/>
                  <a:ext cx="759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Рукописный ввод 61">
                  <a:extLst>
                    <a:ext uri="{FF2B5EF4-FFF2-40B4-BE49-F238E27FC236}">
                      <a16:creationId xmlns:a16="http://schemas.microsoft.com/office/drawing/2014/main" id="{149768BB-F9D9-4739-96F7-B0A55652B14A}"/>
                    </a:ext>
                  </a:extLst>
                </p14:cNvPr>
                <p14:cNvContentPartPr/>
                <p14:nvPr/>
              </p14:nvContentPartPr>
              <p14:xfrm>
                <a:off x="6952134" y="5466333"/>
                <a:ext cx="224640" cy="28080"/>
              </p14:xfrm>
            </p:contentPart>
          </mc:Choice>
          <mc:Fallback xmlns="">
            <p:pic>
              <p:nvPicPr>
                <p:cNvPr id="62" name="Рукописный ввод 61">
                  <a:extLst>
                    <a:ext uri="{FF2B5EF4-FFF2-40B4-BE49-F238E27FC236}">
                      <a16:creationId xmlns:a16="http://schemas.microsoft.com/office/drawing/2014/main" id="{149768BB-F9D9-4739-96F7-B0A55652B14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934134" y="5448333"/>
                  <a:ext cx="2602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Рукописный ввод 62">
                  <a:extLst>
                    <a:ext uri="{FF2B5EF4-FFF2-40B4-BE49-F238E27FC236}">
                      <a16:creationId xmlns:a16="http://schemas.microsoft.com/office/drawing/2014/main" id="{73735BDD-A532-44B5-AAC6-AA118A29BB66}"/>
                    </a:ext>
                  </a:extLst>
                </p14:cNvPr>
                <p14:cNvContentPartPr/>
                <p14:nvPr/>
              </p14:nvContentPartPr>
              <p14:xfrm>
                <a:off x="6995334" y="5625813"/>
                <a:ext cx="107280" cy="313920"/>
              </p14:xfrm>
            </p:contentPart>
          </mc:Choice>
          <mc:Fallback xmlns="">
            <p:pic>
              <p:nvPicPr>
                <p:cNvPr id="63" name="Рукописный ввод 62">
                  <a:extLst>
                    <a:ext uri="{FF2B5EF4-FFF2-40B4-BE49-F238E27FC236}">
                      <a16:creationId xmlns:a16="http://schemas.microsoft.com/office/drawing/2014/main" id="{73735BDD-A532-44B5-AAC6-AA118A29BB6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77334" y="5608173"/>
                  <a:ext cx="142920" cy="34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6CC0A205-819A-4BB1-9060-D0C3560A2936}"/>
              </a:ext>
            </a:extLst>
          </p:cNvPr>
          <p:cNvGrpSpPr/>
          <p:nvPr/>
        </p:nvGrpSpPr>
        <p:grpSpPr>
          <a:xfrm>
            <a:off x="7371174" y="5124693"/>
            <a:ext cx="381600" cy="650880"/>
            <a:chOff x="7371174" y="5124693"/>
            <a:chExt cx="38160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Рукописный ввод 63">
                  <a:extLst>
                    <a:ext uri="{FF2B5EF4-FFF2-40B4-BE49-F238E27FC236}">
                      <a16:creationId xmlns:a16="http://schemas.microsoft.com/office/drawing/2014/main" id="{3D631FC7-9326-4C1A-849B-943861F28625}"/>
                    </a:ext>
                  </a:extLst>
                </p14:cNvPr>
                <p14:cNvContentPartPr/>
                <p14:nvPr/>
              </p14:nvContentPartPr>
              <p14:xfrm>
                <a:off x="7371174" y="5307213"/>
                <a:ext cx="180360" cy="468360"/>
              </p14:xfrm>
            </p:contentPart>
          </mc:Choice>
          <mc:Fallback xmlns="">
            <p:pic>
              <p:nvPicPr>
                <p:cNvPr id="64" name="Рукописный ввод 63">
                  <a:extLst>
                    <a:ext uri="{FF2B5EF4-FFF2-40B4-BE49-F238E27FC236}">
                      <a16:creationId xmlns:a16="http://schemas.microsoft.com/office/drawing/2014/main" id="{3D631FC7-9326-4C1A-849B-943861F2862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53534" y="5289573"/>
                  <a:ext cx="21600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Рукописный ввод 64">
                  <a:extLst>
                    <a:ext uri="{FF2B5EF4-FFF2-40B4-BE49-F238E27FC236}">
                      <a16:creationId xmlns:a16="http://schemas.microsoft.com/office/drawing/2014/main" id="{AA0FCEE4-5801-4794-9C25-E360D3D53AD8}"/>
                    </a:ext>
                  </a:extLst>
                </p14:cNvPr>
                <p14:cNvContentPartPr/>
                <p14:nvPr/>
              </p14:nvContentPartPr>
              <p14:xfrm>
                <a:off x="7649814" y="5124693"/>
                <a:ext cx="76320" cy="139680"/>
              </p14:xfrm>
            </p:contentPart>
          </mc:Choice>
          <mc:Fallback xmlns="">
            <p:pic>
              <p:nvPicPr>
                <p:cNvPr id="65" name="Рукописный ввод 64">
                  <a:extLst>
                    <a:ext uri="{FF2B5EF4-FFF2-40B4-BE49-F238E27FC236}">
                      <a16:creationId xmlns:a16="http://schemas.microsoft.com/office/drawing/2014/main" id="{AA0FCEE4-5801-4794-9C25-E360D3D53AD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32174" y="5106693"/>
                  <a:ext cx="111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Рукописный ввод 65">
                  <a:extLst>
                    <a:ext uri="{FF2B5EF4-FFF2-40B4-BE49-F238E27FC236}">
                      <a16:creationId xmlns:a16="http://schemas.microsoft.com/office/drawing/2014/main" id="{D60AE1AC-4281-4F3B-9B19-3DE5E0D3FA82}"/>
                    </a:ext>
                  </a:extLst>
                </p14:cNvPr>
                <p14:cNvContentPartPr/>
                <p14:nvPr/>
              </p14:nvContentPartPr>
              <p14:xfrm>
                <a:off x="7713174" y="5209653"/>
                <a:ext cx="39600" cy="213120"/>
              </p14:xfrm>
            </p:contentPart>
          </mc:Choice>
          <mc:Fallback xmlns="">
            <p:pic>
              <p:nvPicPr>
                <p:cNvPr id="66" name="Рукописный ввод 65">
                  <a:extLst>
                    <a:ext uri="{FF2B5EF4-FFF2-40B4-BE49-F238E27FC236}">
                      <a16:creationId xmlns:a16="http://schemas.microsoft.com/office/drawing/2014/main" id="{D60AE1AC-4281-4F3B-9B19-3DE5E0D3FA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95174" y="5191653"/>
                  <a:ext cx="75240" cy="24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1808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122</Words>
  <Application>Microsoft Office PowerPoint</Application>
  <PresentationFormat>Широкоэкранный</PresentationFormat>
  <Paragraphs>27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Чмыхало</dc:creator>
  <cp:lastModifiedBy>Дмитрий Чмыхало</cp:lastModifiedBy>
  <cp:revision>10</cp:revision>
  <dcterms:created xsi:type="dcterms:W3CDTF">2021-11-03T06:06:32Z</dcterms:created>
  <dcterms:modified xsi:type="dcterms:W3CDTF">2021-11-10T13:10:15Z</dcterms:modified>
</cp:coreProperties>
</file>