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84" r:id="rId16"/>
    <p:sldId id="274" r:id="rId17"/>
    <p:sldId id="275" r:id="rId18"/>
    <p:sldId id="278" r:id="rId19"/>
    <p:sldId id="279" r:id="rId20"/>
    <p:sldId id="281" r:id="rId21"/>
    <p:sldId id="285" r:id="rId22"/>
    <p:sldId id="286" r:id="rId23"/>
    <p:sldId id="282" r:id="rId24"/>
    <p:sldId id="283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85;&#1085;&#1072;%20&#1042;&#1083;\Documents\Transport_CR_Hard%20UHECR%20Spectra\Graphics%20p-spectra%20different%20alph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85;&#1085;&#1072;%20&#1042;&#1083;\Documents\CASCAD_Neutrino\Neutrino%20fluxes_graphic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/>
              <a:t>PAO and proton </a:t>
            </a:r>
            <a:r>
              <a:rPr lang="en-US" sz="2400" b="1" i="0" u="none" strike="noStrike" baseline="0" dirty="0">
                <a:effectLst/>
              </a:rPr>
              <a:t>model</a:t>
            </a:r>
            <a:r>
              <a:rPr lang="en-US" sz="2400" b="1" dirty="0"/>
              <a:t> spectra</a:t>
            </a:r>
            <a:endParaRPr lang="ru-RU" sz="2400" b="1" dirty="0"/>
          </a:p>
        </c:rich>
      </c:tx>
      <c:layout>
        <c:manualLayout>
          <c:xMode val="edge"/>
          <c:yMode val="edge"/>
          <c:x val="0.25931212674163284"/>
          <c:y val="6.34476209754728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9.9831469310255813E-2"/>
          <c:y val="3.566508429834761E-2"/>
          <c:w val="0.8792600068916594"/>
          <c:h val="0.86298006940038696"/>
        </c:manualLayout>
      </c:layout>
      <c:scatterChart>
        <c:scatterStyle val="smoothMarker"/>
        <c:varyColors val="0"/>
        <c:ser>
          <c:idx val="0"/>
          <c:order val="0"/>
          <c:tx>
            <c:v>PAO</c:v>
          </c:tx>
          <c:spPr>
            <a:ln w="57150" cap="rnd">
              <a:solidFill>
                <a:srgbClr val="0070C0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57150">
                <a:solidFill>
                  <a:srgbClr val="0070C0"/>
                </a:solidFill>
                <a:prstDash val="sysDash"/>
              </a:ln>
              <a:effectLst/>
            </c:spPr>
          </c:marker>
          <c:xVal>
            <c:numRef>
              <c:f>Лист1!$AF$88:$AF$95</c:f>
              <c:numCache>
                <c:formatCode>General</c:formatCode>
                <c:ptCount val="8"/>
                <c:pt idx="0">
                  <c:v>17.399999999999999</c:v>
                </c:pt>
                <c:pt idx="1">
                  <c:v>18</c:v>
                </c:pt>
                <c:pt idx="2">
                  <c:v>18.5</c:v>
                </c:pt>
                <c:pt idx="3">
                  <c:v>19</c:v>
                </c:pt>
                <c:pt idx="4">
                  <c:v>19.3</c:v>
                </c:pt>
                <c:pt idx="5">
                  <c:v>19.5</c:v>
                </c:pt>
                <c:pt idx="6">
                  <c:v>20</c:v>
                </c:pt>
                <c:pt idx="7">
                  <c:v>20.3</c:v>
                </c:pt>
              </c:numCache>
            </c:numRef>
          </c:xVal>
          <c:yVal>
            <c:numRef>
              <c:f>Лист1!$AG$88:$AG$95</c:f>
              <c:numCache>
                <c:formatCode>General</c:formatCode>
                <c:ptCount val="8"/>
                <c:pt idx="0">
                  <c:v>24.43</c:v>
                </c:pt>
                <c:pt idx="1">
                  <c:v>24.3</c:v>
                </c:pt>
                <c:pt idx="2">
                  <c:v>24.29</c:v>
                </c:pt>
                <c:pt idx="3">
                  <c:v>24.2</c:v>
                </c:pt>
                <c:pt idx="4">
                  <c:v>24.3</c:v>
                </c:pt>
                <c:pt idx="5">
                  <c:v>24.28</c:v>
                </c:pt>
                <c:pt idx="6">
                  <c:v>23.4</c:v>
                </c:pt>
                <c:pt idx="7">
                  <c:v>22.6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7514-453B-811E-322F4A9F1B92}"/>
            </c:ext>
          </c:extLst>
        </c:ser>
        <c:ser>
          <c:idx val="1"/>
          <c:order val="1"/>
          <c:tx>
            <c:v>calcul: a=0</c:v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38100">
                <a:solidFill>
                  <a:schemeClr val="accent2"/>
                </a:solidFill>
              </a:ln>
              <a:effectLst/>
            </c:spPr>
          </c:marker>
          <c:xVal>
            <c:numRef>
              <c:f>Лист1!$AF$88:$AF$95</c:f>
              <c:numCache>
                <c:formatCode>General</c:formatCode>
                <c:ptCount val="8"/>
                <c:pt idx="0">
                  <c:v>17.399999999999999</c:v>
                </c:pt>
                <c:pt idx="1">
                  <c:v>18</c:v>
                </c:pt>
                <c:pt idx="2">
                  <c:v>18.5</c:v>
                </c:pt>
                <c:pt idx="3">
                  <c:v>19</c:v>
                </c:pt>
                <c:pt idx="4">
                  <c:v>19.3</c:v>
                </c:pt>
                <c:pt idx="5">
                  <c:v>19.5</c:v>
                </c:pt>
                <c:pt idx="6">
                  <c:v>20</c:v>
                </c:pt>
                <c:pt idx="7">
                  <c:v>20.3</c:v>
                </c:pt>
              </c:numCache>
            </c:numRef>
          </c:xVal>
          <c:yVal>
            <c:numRef>
              <c:f>Лист1!$AH$88:$AH$95</c:f>
              <c:numCache>
                <c:formatCode>General</c:formatCode>
                <c:ptCount val="8"/>
                <c:pt idx="0">
                  <c:v>20.068999999999999</c:v>
                </c:pt>
                <c:pt idx="1">
                  <c:v>21.408999999999999</c:v>
                </c:pt>
                <c:pt idx="2">
                  <c:v>22.321999999999999</c:v>
                </c:pt>
                <c:pt idx="3">
                  <c:v>23.262</c:v>
                </c:pt>
                <c:pt idx="4">
                  <c:v>23.867000000000001</c:v>
                </c:pt>
                <c:pt idx="5">
                  <c:v>24.28</c:v>
                </c:pt>
                <c:pt idx="6">
                  <c:v>21.521000000000001</c:v>
                </c:pt>
                <c:pt idx="7">
                  <c:v>12.64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7514-453B-811E-322F4A9F1B92}"/>
            </c:ext>
          </c:extLst>
        </c:ser>
        <c:ser>
          <c:idx val="2"/>
          <c:order val="2"/>
          <c:tx>
            <c:v>calcul: a=0.5</c:v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38100">
                <a:solidFill>
                  <a:schemeClr val="accent3"/>
                </a:solidFill>
              </a:ln>
              <a:effectLst/>
            </c:spPr>
          </c:marker>
          <c:xVal>
            <c:numRef>
              <c:f>Лист1!$AF$88:$AF$95</c:f>
              <c:numCache>
                <c:formatCode>General</c:formatCode>
                <c:ptCount val="8"/>
                <c:pt idx="0">
                  <c:v>17.399999999999999</c:v>
                </c:pt>
                <c:pt idx="1">
                  <c:v>18</c:v>
                </c:pt>
                <c:pt idx="2">
                  <c:v>18.5</c:v>
                </c:pt>
                <c:pt idx="3">
                  <c:v>19</c:v>
                </c:pt>
                <c:pt idx="4">
                  <c:v>19.3</c:v>
                </c:pt>
                <c:pt idx="5">
                  <c:v>19.5</c:v>
                </c:pt>
                <c:pt idx="6">
                  <c:v>20</c:v>
                </c:pt>
                <c:pt idx="7">
                  <c:v>20.3</c:v>
                </c:pt>
              </c:numCache>
            </c:numRef>
          </c:xVal>
          <c:yVal>
            <c:numRef>
              <c:f>Лист1!$AI$88:$AI$95</c:f>
              <c:numCache>
                <c:formatCode>General</c:formatCode>
                <c:ptCount val="8"/>
                <c:pt idx="0">
                  <c:v>20.199000000000002</c:v>
                </c:pt>
                <c:pt idx="1">
                  <c:v>21.501000000000001</c:v>
                </c:pt>
                <c:pt idx="2">
                  <c:v>22.399000000000001</c:v>
                </c:pt>
                <c:pt idx="3">
                  <c:v>23.308</c:v>
                </c:pt>
                <c:pt idx="4">
                  <c:v>23.887</c:v>
                </c:pt>
                <c:pt idx="5">
                  <c:v>24.28</c:v>
                </c:pt>
                <c:pt idx="6">
                  <c:v>21.417999999999999</c:v>
                </c:pt>
                <c:pt idx="7">
                  <c:v>12.462999999999999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7514-453B-811E-322F4A9F1B92}"/>
            </c:ext>
          </c:extLst>
        </c:ser>
        <c:ser>
          <c:idx val="3"/>
          <c:order val="3"/>
          <c:tx>
            <c:v>calcul: a=1.</c:v>
          </c:tx>
          <c:spPr>
            <a:ln w="3810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38100">
                <a:solidFill>
                  <a:schemeClr val="accent4"/>
                </a:solidFill>
              </a:ln>
              <a:effectLst/>
            </c:spPr>
          </c:marker>
          <c:xVal>
            <c:numRef>
              <c:f>Лист1!$AF$88:$AF$95</c:f>
              <c:numCache>
                <c:formatCode>General</c:formatCode>
                <c:ptCount val="8"/>
                <c:pt idx="0">
                  <c:v>17.399999999999999</c:v>
                </c:pt>
                <c:pt idx="1">
                  <c:v>18</c:v>
                </c:pt>
                <c:pt idx="2">
                  <c:v>18.5</c:v>
                </c:pt>
                <c:pt idx="3">
                  <c:v>19</c:v>
                </c:pt>
                <c:pt idx="4">
                  <c:v>19.3</c:v>
                </c:pt>
                <c:pt idx="5">
                  <c:v>19.5</c:v>
                </c:pt>
                <c:pt idx="6">
                  <c:v>20</c:v>
                </c:pt>
                <c:pt idx="7">
                  <c:v>20.3</c:v>
                </c:pt>
              </c:numCache>
            </c:numRef>
          </c:xVal>
          <c:yVal>
            <c:numRef>
              <c:f>Лист1!$AJ$88:$AJ$95</c:f>
              <c:numCache>
                <c:formatCode>General</c:formatCode>
                <c:ptCount val="8"/>
                <c:pt idx="0">
                  <c:v>20.688500000000001</c:v>
                </c:pt>
                <c:pt idx="1">
                  <c:v>21.868500000000001</c:v>
                </c:pt>
                <c:pt idx="2">
                  <c:v>22.6434</c:v>
                </c:pt>
                <c:pt idx="3">
                  <c:v>23.4269</c:v>
                </c:pt>
                <c:pt idx="4">
                  <c:v>23.934899999999999</c:v>
                </c:pt>
                <c:pt idx="5">
                  <c:v>24.28</c:v>
                </c:pt>
                <c:pt idx="6">
                  <c:v>21.2547</c:v>
                </c:pt>
                <c:pt idx="7">
                  <c:v>12.2004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7514-453B-811E-322F4A9F1B92}"/>
            </c:ext>
          </c:extLst>
        </c:ser>
        <c:ser>
          <c:idx val="4"/>
          <c:order val="4"/>
          <c:tx>
            <c:v>calcul: a=2.2</c:v>
          </c:tx>
          <c:spPr>
            <a:ln w="3810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38100">
                <a:solidFill>
                  <a:schemeClr val="accent5"/>
                </a:solidFill>
              </a:ln>
              <a:effectLst/>
            </c:spPr>
          </c:marker>
          <c:xVal>
            <c:numRef>
              <c:f>Лист1!$AF$88:$AF$95</c:f>
              <c:numCache>
                <c:formatCode>General</c:formatCode>
                <c:ptCount val="8"/>
                <c:pt idx="0">
                  <c:v>17.399999999999999</c:v>
                </c:pt>
                <c:pt idx="1">
                  <c:v>18</c:v>
                </c:pt>
                <c:pt idx="2">
                  <c:v>18.5</c:v>
                </c:pt>
                <c:pt idx="3">
                  <c:v>19</c:v>
                </c:pt>
                <c:pt idx="4">
                  <c:v>19.3</c:v>
                </c:pt>
                <c:pt idx="5">
                  <c:v>19.5</c:v>
                </c:pt>
                <c:pt idx="6">
                  <c:v>20</c:v>
                </c:pt>
                <c:pt idx="7">
                  <c:v>20.3</c:v>
                </c:pt>
              </c:numCache>
            </c:numRef>
          </c:xVal>
          <c:yVal>
            <c:numRef>
              <c:f>Лист1!$AK$88:$AK$95</c:f>
              <c:numCache>
                <c:formatCode>General</c:formatCode>
                <c:ptCount val="8"/>
                <c:pt idx="0">
                  <c:v>23.345699999999997</c:v>
                </c:pt>
                <c:pt idx="1">
                  <c:v>23.7212</c:v>
                </c:pt>
                <c:pt idx="2">
                  <c:v>23.8308</c:v>
                </c:pt>
                <c:pt idx="3">
                  <c:v>23.9893</c:v>
                </c:pt>
                <c:pt idx="4">
                  <c:v>24.154899999999998</c:v>
                </c:pt>
                <c:pt idx="5">
                  <c:v>24.279999999999998</c:v>
                </c:pt>
                <c:pt idx="6">
                  <c:v>20.626899999999999</c:v>
                </c:pt>
                <c:pt idx="7">
                  <c:v>11.214099999999998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7514-453B-811E-322F4A9F1B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51197680"/>
        <c:axId val="1651197136"/>
      </c:scatterChart>
      <c:valAx>
        <c:axId val="1651197680"/>
        <c:scaling>
          <c:orientation val="minMax"/>
          <c:min val="18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b="1" dirty="0" err="1"/>
                  <a:t>Lg</a:t>
                </a:r>
                <a:r>
                  <a:rPr lang="en-US" sz="2000" b="1" dirty="0"/>
                  <a:t> E, eV</a:t>
                </a:r>
                <a:endParaRPr lang="ru-RU" sz="2000" b="1" dirty="0"/>
              </a:p>
            </c:rich>
          </c:tx>
          <c:layout>
            <c:manualLayout>
              <c:xMode val="edge"/>
              <c:yMode val="edge"/>
              <c:x val="0.86163870122775899"/>
              <c:y val="0.9332182968845529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51197136"/>
        <c:crosses val="autoZero"/>
        <c:crossBetween val="midCat"/>
      </c:valAx>
      <c:valAx>
        <c:axId val="1651197136"/>
        <c:scaling>
          <c:orientation val="minMax"/>
          <c:max val="25"/>
          <c:min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b="1" i="0" u="none" dirty="0" err="1"/>
                  <a:t>Lg</a:t>
                </a:r>
                <a:r>
                  <a:rPr lang="en-US" sz="2000" b="1" i="0" u="none" dirty="0"/>
                  <a:t> (J*E</a:t>
                </a:r>
                <a:r>
                  <a:rPr lang="en-US" sz="2000" b="1" i="0" u="none" baseline="40000" dirty="0"/>
                  <a:t>3</a:t>
                </a:r>
                <a:r>
                  <a:rPr lang="en-US" sz="2000" b="1" i="0" u="none" dirty="0"/>
                  <a:t>)</a:t>
                </a:r>
                <a:endParaRPr lang="ru-RU" sz="2000" b="1" i="0" u="none" dirty="0"/>
              </a:p>
            </c:rich>
          </c:tx>
          <c:layout>
            <c:manualLayout>
              <c:xMode val="edge"/>
              <c:yMode val="edge"/>
              <c:x val="1.0064455349709409E-2"/>
              <c:y val="8.8658212557405081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51197680"/>
        <c:crosses val="autoZero"/>
        <c:crossBetween val="midCat"/>
        <c:majorUnit val="1"/>
      </c:valAx>
      <c:spPr>
        <a:noFill/>
        <a:ln>
          <a:solidFill>
            <a:schemeClr val="tx1"/>
          </a:solidFill>
        </a:ln>
        <a:effectLst/>
      </c:spPr>
    </c:plotArea>
    <c:legend>
      <c:legendPos val="t"/>
      <c:layout>
        <c:manualLayout>
          <c:xMode val="edge"/>
          <c:yMode val="edge"/>
          <c:x val="0.16549493443497076"/>
          <c:y val="0.69322625179712283"/>
          <c:w val="0.52889672398300314"/>
          <c:h val="0.107109655428500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556807521142812"/>
          <c:y val="4.5820057954501489E-2"/>
          <c:w val="0.794878413662084"/>
          <c:h val="0.74401421080949914"/>
        </c:manualLayout>
      </c:layout>
      <c:scatterChart>
        <c:scatterStyle val="smoothMarker"/>
        <c:varyColors val="0"/>
        <c:ser>
          <c:idx val="0"/>
          <c:order val="0"/>
          <c:tx>
            <c:v>a=0</c:v>
          </c:tx>
          <c:spPr>
            <a:ln w="19050" cap="rnd">
              <a:solidFill>
                <a:sysClr val="windowText" lastClr="000000"/>
              </a:solidFill>
              <a:round/>
            </a:ln>
            <a:effectLst/>
          </c:spPr>
          <c:marker>
            <c:symbol val="none"/>
          </c:marker>
          <c:xVal>
            <c:numRef>
              <c:f>Лист1!$AK$11:$AK$213</c:f>
              <c:numCache>
                <c:formatCode>General</c:formatCode>
                <c:ptCount val="203"/>
                <c:pt idx="0">
                  <c:v>2</c:v>
                </c:pt>
                <c:pt idx="1">
                  <c:v>2.0499999999999998</c:v>
                </c:pt>
                <c:pt idx="2">
                  <c:v>2.1</c:v>
                </c:pt>
                <c:pt idx="3">
                  <c:v>2.15</c:v>
                </c:pt>
                <c:pt idx="4">
                  <c:v>2.2000000000000002</c:v>
                </c:pt>
                <c:pt idx="5">
                  <c:v>2.25</c:v>
                </c:pt>
                <c:pt idx="6">
                  <c:v>2.2999999999999998</c:v>
                </c:pt>
                <c:pt idx="7">
                  <c:v>2.35</c:v>
                </c:pt>
                <c:pt idx="8">
                  <c:v>2.4000000000000004</c:v>
                </c:pt>
                <c:pt idx="9">
                  <c:v>2.4499995483110002</c:v>
                </c:pt>
                <c:pt idx="10">
                  <c:v>2.5</c:v>
                </c:pt>
                <c:pt idx="11">
                  <c:v>2.5499995235746997</c:v>
                </c:pt>
                <c:pt idx="12">
                  <c:v>2.5999998139434002</c:v>
                </c:pt>
                <c:pt idx="13">
                  <c:v>2.6500003965368997</c:v>
                </c:pt>
                <c:pt idx="14">
                  <c:v>2.6999997975546002</c:v>
                </c:pt>
                <c:pt idx="15">
                  <c:v>2.7499997488563999</c:v>
                </c:pt>
                <c:pt idx="16">
                  <c:v>2.7999997628906002</c:v>
                </c:pt>
                <c:pt idx="17">
                  <c:v>2.8500001322711004</c:v>
                </c:pt>
                <c:pt idx="18">
                  <c:v>2.8999998716658002</c:v>
                </c:pt>
                <c:pt idx="19">
                  <c:v>2.950000030146585</c:v>
                </c:pt>
                <c:pt idx="20">
                  <c:v>3</c:v>
                </c:pt>
                <c:pt idx="21">
                  <c:v>3.0500005982857612</c:v>
                </c:pt>
                <c:pt idx="22">
                  <c:v>3.1000015828013527</c:v>
                </c:pt>
                <c:pt idx="23">
                  <c:v>3.1500007549221376</c:v>
                </c:pt>
                <c:pt idx="24">
                  <c:v>3.199999125196797</c:v>
                </c:pt>
                <c:pt idx="25">
                  <c:v>3.2500001440812945</c:v>
                </c:pt>
                <c:pt idx="26">
                  <c:v>3.2999994961169836</c:v>
                </c:pt>
                <c:pt idx="27">
                  <c:v>3.349999779126545</c:v>
                </c:pt>
                <c:pt idx="28">
                  <c:v>3.4000006169763797</c:v>
                </c:pt>
                <c:pt idx="29">
                  <c:v>3.4499995483109753</c:v>
                </c:pt>
                <c:pt idx="30">
                  <c:v>3.5000003213429345</c:v>
                </c:pt>
                <c:pt idx="31">
                  <c:v>3.5499995235746677</c:v>
                </c:pt>
                <c:pt idx="32">
                  <c:v>3.5999998139434197</c:v>
                </c:pt>
                <c:pt idx="33">
                  <c:v>3.6500003965368517</c:v>
                </c:pt>
                <c:pt idx="34">
                  <c:v>3.6999997975545824</c:v>
                </c:pt>
                <c:pt idx="35">
                  <c:v>3.7499997488564176</c:v>
                </c:pt>
                <c:pt idx="36">
                  <c:v>3.7999997628906463</c:v>
                </c:pt>
                <c:pt idx="37">
                  <c:v>3.8500001322710968</c:v>
                </c:pt>
                <c:pt idx="38">
                  <c:v>3.8999998716658038</c:v>
                </c:pt>
                <c:pt idx="39">
                  <c:v>3.950000030146585</c:v>
                </c:pt>
                <c:pt idx="40">
                  <c:v>4</c:v>
                </c:pt>
                <c:pt idx="41">
                  <c:v>4.0500005982857612</c:v>
                </c:pt>
                <c:pt idx="42">
                  <c:v>4.1000015828013527</c:v>
                </c:pt>
                <c:pt idx="43">
                  <c:v>4.1500007549221376</c:v>
                </c:pt>
                <c:pt idx="44">
                  <c:v>4.199999125196797</c:v>
                </c:pt>
                <c:pt idx="45">
                  <c:v>4.2500001440812945</c:v>
                </c:pt>
                <c:pt idx="46">
                  <c:v>4.2999994961169836</c:v>
                </c:pt>
                <c:pt idx="47">
                  <c:v>4.349999779126545</c:v>
                </c:pt>
                <c:pt idx="48">
                  <c:v>4.4000006169763797</c:v>
                </c:pt>
                <c:pt idx="49">
                  <c:v>4.4499995483109753</c:v>
                </c:pt>
                <c:pt idx="50">
                  <c:v>4.5000003213429345</c:v>
                </c:pt>
                <c:pt idx="51">
                  <c:v>4.5499995235746677</c:v>
                </c:pt>
                <c:pt idx="52">
                  <c:v>4.5999998139434197</c:v>
                </c:pt>
                <c:pt idx="53">
                  <c:v>4.6500003965368517</c:v>
                </c:pt>
                <c:pt idx="54">
                  <c:v>4.6999997975545824</c:v>
                </c:pt>
                <c:pt idx="55">
                  <c:v>4.7499997488564176</c:v>
                </c:pt>
                <c:pt idx="56">
                  <c:v>4.7999997628906463</c:v>
                </c:pt>
                <c:pt idx="57">
                  <c:v>4.8500001322710968</c:v>
                </c:pt>
                <c:pt idx="58">
                  <c:v>4.8999998716658038</c:v>
                </c:pt>
                <c:pt idx="59">
                  <c:v>4.950000030146585</c:v>
                </c:pt>
                <c:pt idx="60">
                  <c:v>5</c:v>
                </c:pt>
                <c:pt idx="61">
                  <c:v>5.0500005982857612</c:v>
                </c:pt>
                <c:pt idx="62">
                  <c:v>5.1000015828013527</c:v>
                </c:pt>
                <c:pt idx="63">
                  <c:v>5.1500007549221376</c:v>
                </c:pt>
                <c:pt idx="64">
                  <c:v>5.199999125196797</c:v>
                </c:pt>
                <c:pt idx="65">
                  <c:v>5.2500001440812945</c:v>
                </c:pt>
                <c:pt idx="66">
                  <c:v>5.2999994961169836</c:v>
                </c:pt>
                <c:pt idx="67">
                  <c:v>5.349999779126545</c:v>
                </c:pt>
                <c:pt idx="68">
                  <c:v>5.4000006169763797</c:v>
                </c:pt>
                <c:pt idx="69">
                  <c:v>5.4499995483109753</c:v>
                </c:pt>
                <c:pt idx="70">
                  <c:v>5.5000003213429345</c:v>
                </c:pt>
                <c:pt idx="71">
                  <c:v>5.5499995235746677</c:v>
                </c:pt>
                <c:pt idx="72">
                  <c:v>5.5999998139434197</c:v>
                </c:pt>
                <c:pt idx="73">
                  <c:v>5.6500003965368517</c:v>
                </c:pt>
                <c:pt idx="74">
                  <c:v>5.6999997975545824</c:v>
                </c:pt>
                <c:pt idx="75">
                  <c:v>5.7499997488564176</c:v>
                </c:pt>
                <c:pt idx="76">
                  <c:v>5.7999997628906463</c:v>
                </c:pt>
                <c:pt idx="77">
                  <c:v>5.8500001322710968</c:v>
                </c:pt>
                <c:pt idx="78">
                  <c:v>5.8999998716658038</c:v>
                </c:pt>
                <c:pt idx="79">
                  <c:v>5.950000030146585</c:v>
                </c:pt>
                <c:pt idx="80">
                  <c:v>6</c:v>
                </c:pt>
                <c:pt idx="81">
                  <c:v>6.0500005982857612</c:v>
                </c:pt>
                <c:pt idx="82">
                  <c:v>6.1000015828013527</c:v>
                </c:pt>
                <c:pt idx="83">
                  <c:v>6.1500007549221376</c:v>
                </c:pt>
                <c:pt idx="84">
                  <c:v>6.199999125196797</c:v>
                </c:pt>
                <c:pt idx="85">
                  <c:v>6.2500001440812945</c:v>
                </c:pt>
                <c:pt idx="86">
                  <c:v>6.2999994961169836</c:v>
                </c:pt>
                <c:pt idx="87">
                  <c:v>6.349999779126545</c:v>
                </c:pt>
                <c:pt idx="88">
                  <c:v>6.4000006169763797</c:v>
                </c:pt>
                <c:pt idx="89">
                  <c:v>6.4499995483109753</c:v>
                </c:pt>
                <c:pt idx="90">
                  <c:v>6.5000003213429345</c:v>
                </c:pt>
                <c:pt idx="91">
                  <c:v>6.5499995235746677</c:v>
                </c:pt>
                <c:pt idx="92">
                  <c:v>6.5999998139434197</c:v>
                </c:pt>
                <c:pt idx="93">
                  <c:v>6.6500003965368517</c:v>
                </c:pt>
                <c:pt idx="94">
                  <c:v>6.6999997975545824</c:v>
                </c:pt>
                <c:pt idx="95">
                  <c:v>6.7499997488564176</c:v>
                </c:pt>
                <c:pt idx="96">
                  <c:v>6.7999997628906463</c:v>
                </c:pt>
                <c:pt idx="97">
                  <c:v>6.8500001322710968</c:v>
                </c:pt>
                <c:pt idx="98">
                  <c:v>6.8999998716658038</c:v>
                </c:pt>
                <c:pt idx="99">
                  <c:v>6.950000030146585</c:v>
                </c:pt>
                <c:pt idx="100">
                  <c:v>7</c:v>
                </c:pt>
                <c:pt idx="101">
                  <c:v>7.050000598285763</c:v>
                </c:pt>
                <c:pt idx="102">
                  <c:v>7.100001582801351</c:v>
                </c:pt>
                <c:pt idx="103">
                  <c:v>7.1500007549221358</c:v>
                </c:pt>
                <c:pt idx="104">
                  <c:v>7.199999125196797</c:v>
                </c:pt>
                <c:pt idx="105">
                  <c:v>7.2500001440812945</c:v>
                </c:pt>
                <c:pt idx="106">
                  <c:v>7.2999994961169854</c:v>
                </c:pt>
                <c:pt idx="107">
                  <c:v>7.349999779126545</c:v>
                </c:pt>
                <c:pt idx="108">
                  <c:v>7.4000006169763815</c:v>
                </c:pt>
                <c:pt idx="109">
                  <c:v>7.4499995483109736</c:v>
                </c:pt>
                <c:pt idx="110">
                  <c:v>7.5000003213429345</c:v>
                </c:pt>
                <c:pt idx="111">
                  <c:v>7.5499995235746695</c:v>
                </c:pt>
                <c:pt idx="112">
                  <c:v>7.5999998139434197</c:v>
                </c:pt>
                <c:pt idx="113">
                  <c:v>7.6500003965368499</c:v>
                </c:pt>
                <c:pt idx="114">
                  <c:v>7.6999997975545824</c:v>
                </c:pt>
                <c:pt idx="115">
                  <c:v>7.7499997488564176</c:v>
                </c:pt>
                <c:pt idx="116">
                  <c:v>7.7999997628906463</c:v>
                </c:pt>
                <c:pt idx="117">
                  <c:v>7.8500001322710951</c:v>
                </c:pt>
                <c:pt idx="118">
                  <c:v>7.8999998716658055</c:v>
                </c:pt>
                <c:pt idx="119">
                  <c:v>7.9500000301465832</c:v>
                </c:pt>
                <c:pt idx="120">
                  <c:v>8</c:v>
                </c:pt>
                <c:pt idx="121">
                  <c:v>8.050000598285763</c:v>
                </c:pt>
                <c:pt idx="122">
                  <c:v>8.100001582801351</c:v>
                </c:pt>
                <c:pt idx="123">
                  <c:v>8.1500007549221358</c:v>
                </c:pt>
                <c:pt idx="124">
                  <c:v>8.199999125196797</c:v>
                </c:pt>
                <c:pt idx="125">
                  <c:v>8.2500001440812945</c:v>
                </c:pt>
                <c:pt idx="126">
                  <c:v>8.2999994961169854</c:v>
                </c:pt>
                <c:pt idx="127">
                  <c:v>8.349999779126545</c:v>
                </c:pt>
                <c:pt idx="128">
                  <c:v>8.4000006169763815</c:v>
                </c:pt>
                <c:pt idx="129">
                  <c:v>8.4499995483109736</c:v>
                </c:pt>
                <c:pt idx="130">
                  <c:v>8.5000003213429345</c:v>
                </c:pt>
                <c:pt idx="131">
                  <c:v>8.5499995235746695</c:v>
                </c:pt>
                <c:pt idx="132">
                  <c:v>8.5999998139434197</c:v>
                </c:pt>
                <c:pt idx="133">
                  <c:v>8.6500003965368499</c:v>
                </c:pt>
                <c:pt idx="134">
                  <c:v>8.6999997975545824</c:v>
                </c:pt>
                <c:pt idx="135">
                  <c:v>8.7499997488564176</c:v>
                </c:pt>
                <c:pt idx="136">
                  <c:v>8.7999997628906463</c:v>
                </c:pt>
                <c:pt idx="137">
                  <c:v>8.8500001322710951</c:v>
                </c:pt>
                <c:pt idx="138">
                  <c:v>8.8999998716658055</c:v>
                </c:pt>
                <c:pt idx="139">
                  <c:v>8.9500000301465832</c:v>
                </c:pt>
                <c:pt idx="140">
                  <c:v>9</c:v>
                </c:pt>
                <c:pt idx="141">
                  <c:v>9.050000598285763</c:v>
                </c:pt>
                <c:pt idx="142">
                  <c:v>9.100001582801351</c:v>
                </c:pt>
                <c:pt idx="143">
                  <c:v>9.1500007549221358</c:v>
                </c:pt>
                <c:pt idx="144">
                  <c:v>9.199999125196797</c:v>
                </c:pt>
                <c:pt idx="145">
                  <c:v>9.2500001440812945</c:v>
                </c:pt>
                <c:pt idx="146">
                  <c:v>9.2999994961169854</c:v>
                </c:pt>
                <c:pt idx="147">
                  <c:v>9.349999779126545</c:v>
                </c:pt>
                <c:pt idx="148">
                  <c:v>9.4000006169763815</c:v>
                </c:pt>
                <c:pt idx="149">
                  <c:v>9.4499995483109736</c:v>
                </c:pt>
                <c:pt idx="150">
                  <c:v>9.5000003213429345</c:v>
                </c:pt>
                <c:pt idx="151">
                  <c:v>9.5499995235746695</c:v>
                </c:pt>
                <c:pt idx="152">
                  <c:v>9.5999998139434197</c:v>
                </c:pt>
                <c:pt idx="153">
                  <c:v>9.6500003965368499</c:v>
                </c:pt>
                <c:pt idx="154">
                  <c:v>9.6999997975545824</c:v>
                </c:pt>
                <c:pt idx="155">
                  <c:v>9.7499997488564176</c:v>
                </c:pt>
                <c:pt idx="156">
                  <c:v>9.7999997628906463</c:v>
                </c:pt>
                <c:pt idx="157">
                  <c:v>9.8500001322710951</c:v>
                </c:pt>
                <c:pt idx="158">
                  <c:v>9.8999998716658055</c:v>
                </c:pt>
                <c:pt idx="159">
                  <c:v>9.9500000301465832</c:v>
                </c:pt>
                <c:pt idx="160">
                  <c:v>10</c:v>
                </c:pt>
                <c:pt idx="161">
                  <c:v>10.050000598285763</c:v>
                </c:pt>
                <c:pt idx="162">
                  <c:v>10.100001582801351</c:v>
                </c:pt>
                <c:pt idx="163">
                  <c:v>10.150000754922136</c:v>
                </c:pt>
                <c:pt idx="164">
                  <c:v>10.199999125196797</c:v>
                </c:pt>
                <c:pt idx="165">
                  <c:v>10.250000144081294</c:v>
                </c:pt>
                <c:pt idx="166">
                  <c:v>10.299999496116985</c:v>
                </c:pt>
                <c:pt idx="167">
                  <c:v>10.349999779126545</c:v>
                </c:pt>
                <c:pt idx="168">
                  <c:v>10.400000616976381</c:v>
                </c:pt>
                <c:pt idx="169">
                  <c:v>10.449999548310974</c:v>
                </c:pt>
                <c:pt idx="170">
                  <c:v>10.500000321342934</c:v>
                </c:pt>
                <c:pt idx="171">
                  <c:v>10.54999952357467</c:v>
                </c:pt>
                <c:pt idx="172">
                  <c:v>10.59999981394342</c:v>
                </c:pt>
                <c:pt idx="173">
                  <c:v>10.65000039653685</c:v>
                </c:pt>
                <c:pt idx="174">
                  <c:v>10.699999797554582</c:v>
                </c:pt>
                <c:pt idx="175">
                  <c:v>10.749999748856418</c:v>
                </c:pt>
                <c:pt idx="176">
                  <c:v>10.799999762890646</c:v>
                </c:pt>
                <c:pt idx="177">
                  <c:v>10.850000132271095</c:v>
                </c:pt>
                <c:pt idx="178">
                  <c:v>10.899999871665806</c:v>
                </c:pt>
                <c:pt idx="179">
                  <c:v>10.950000030146583</c:v>
                </c:pt>
                <c:pt idx="180">
                  <c:v>11</c:v>
                </c:pt>
                <c:pt idx="181">
                  <c:v>11.050000598285763</c:v>
                </c:pt>
                <c:pt idx="182">
                  <c:v>11.100001582801351</c:v>
                </c:pt>
                <c:pt idx="183">
                  <c:v>11.150000754922136</c:v>
                </c:pt>
                <c:pt idx="184">
                  <c:v>11.199999125196797</c:v>
                </c:pt>
                <c:pt idx="185">
                  <c:v>11.250000144081294</c:v>
                </c:pt>
                <c:pt idx="186">
                  <c:v>11.299999496116985</c:v>
                </c:pt>
                <c:pt idx="187">
                  <c:v>11.349999779126545</c:v>
                </c:pt>
                <c:pt idx="188">
                  <c:v>11.400000616976381</c:v>
                </c:pt>
                <c:pt idx="189">
                  <c:v>11.449999548310974</c:v>
                </c:pt>
                <c:pt idx="190">
                  <c:v>11.500000321342934</c:v>
                </c:pt>
                <c:pt idx="191">
                  <c:v>11.54999952357467</c:v>
                </c:pt>
                <c:pt idx="192">
                  <c:v>11.59999981394342</c:v>
                </c:pt>
                <c:pt idx="193">
                  <c:v>11.65000039653685</c:v>
                </c:pt>
                <c:pt idx="194">
                  <c:v>11.699999797554582</c:v>
                </c:pt>
                <c:pt idx="195">
                  <c:v>11.749999748856418</c:v>
                </c:pt>
                <c:pt idx="196">
                  <c:v>11.799999762890646</c:v>
                </c:pt>
                <c:pt idx="197">
                  <c:v>11.850000132271095</c:v>
                </c:pt>
                <c:pt idx="198">
                  <c:v>11.899999871665806</c:v>
                </c:pt>
                <c:pt idx="199">
                  <c:v>11.950000030146583</c:v>
                </c:pt>
                <c:pt idx="200">
                  <c:v>12</c:v>
                </c:pt>
              </c:numCache>
            </c:numRef>
          </c:xVal>
          <c:yVal>
            <c:numRef>
              <c:f>Лист1!$AL$11:$AL$213</c:f>
              <c:numCache>
                <c:formatCode>General</c:formatCode>
                <c:ptCount val="203"/>
                <c:pt idx="0">
                  <c:v>-20.509969375944561</c:v>
                </c:pt>
                <c:pt idx="1">
                  <c:v>-20.409118216493233</c:v>
                </c:pt>
                <c:pt idx="2">
                  <c:v>-20.308250509807202</c:v>
                </c:pt>
                <c:pt idx="3">
                  <c:v>-20.207370528940483</c:v>
                </c:pt>
                <c:pt idx="4">
                  <c:v>-20.106483028516983</c:v>
                </c:pt>
                <c:pt idx="5">
                  <c:v>-20.005587888793691</c:v>
                </c:pt>
                <c:pt idx="6">
                  <c:v>-19.904690191438519</c:v>
                </c:pt>
                <c:pt idx="7">
                  <c:v>-19.803793770519682</c:v>
                </c:pt>
                <c:pt idx="8">
                  <c:v>-19.702902947743667</c:v>
                </c:pt>
                <c:pt idx="9">
                  <c:v>-19.60202171682721</c:v>
                </c:pt>
                <c:pt idx="10">
                  <c:v>-19.501153274051894</c:v>
                </c:pt>
                <c:pt idx="11">
                  <c:v>-19.400302293959012</c:v>
                </c:pt>
                <c:pt idx="12">
                  <c:v>-19.29947278957734</c:v>
                </c:pt>
                <c:pt idx="13">
                  <c:v>-19.198667503423962</c:v>
                </c:pt>
                <c:pt idx="14">
                  <c:v>-19.097888356389575</c:v>
                </c:pt>
                <c:pt idx="15">
                  <c:v>-18.997139650224454</c:v>
                </c:pt>
                <c:pt idx="16">
                  <c:v>-18.896424469215233</c:v>
                </c:pt>
                <c:pt idx="17">
                  <c:v>-18.795748203263212</c:v>
                </c:pt>
                <c:pt idx="18">
                  <c:v>-18.695115876837665</c:v>
                </c:pt>
                <c:pt idx="19">
                  <c:v>-18.594530695084625</c:v>
                </c:pt>
                <c:pt idx="20">
                  <c:v>-18.493992905083754</c:v>
                </c:pt>
                <c:pt idx="21">
                  <c:v>-18.393503267394962</c:v>
                </c:pt>
                <c:pt idx="22">
                  <c:v>-18.293052513233565</c:v>
                </c:pt>
                <c:pt idx="23">
                  <c:v>-18.192636439288602</c:v>
                </c:pt>
                <c:pt idx="24">
                  <c:v>-18.092245574973745</c:v>
                </c:pt>
                <c:pt idx="25">
                  <c:v>-17.991880654686852</c:v>
                </c:pt>
                <c:pt idx="26">
                  <c:v>-17.891541993336741</c:v>
                </c:pt>
                <c:pt idx="27">
                  <c:v>-17.791228681992035</c:v>
                </c:pt>
                <c:pt idx="28">
                  <c:v>-17.69094150088667</c:v>
                </c:pt>
                <c:pt idx="29">
                  <c:v>-17.590679787712656</c:v>
                </c:pt>
                <c:pt idx="30">
                  <c:v>-17.490445737080083</c:v>
                </c:pt>
                <c:pt idx="31">
                  <c:v>-17.390243039568102</c:v>
                </c:pt>
                <c:pt idx="32">
                  <c:v>-17.290072323015007</c:v>
                </c:pt>
                <c:pt idx="33">
                  <c:v>-17.189933597116109</c:v>
                </c:pt>
                <c:pt idx="34">
                  <c:v>-17.089831044095398</c:v>
                </c:pt>
                <c:pt idx="35">
                  <c:v>-16.989760004919265</c:v>
                </c:pt>
                <c:pt idx="36">
                  <c:v>-16.889723173192447</c:v>
                </c:pt>
                <c:pt idx="37">
                  <c:v>-16.789724526202246</c:v>
                </c:pt>
                <c:pt idx="38">
                  <c:v>-16.689770300337472</c:v>
                </c:pt>
                <c:pt idx="39">
                  <c:v>-16.589868488083312</c:v>
                </c:pt>
                <c:pt idx="40">
                  <c:v>-16.490027023852345</c:v>
                </c:pt>
                <c:pt idx="41">
                  <c:v>-16.390261301444109</c:v>
                </c:pt>
                <c:pt idx="42">
                  <c:v>-16.290578494418806</c:v>
                </c:pt>
                <c:pt idx="43">
                  <c:v>-16.190998695569345</c:v>
                </c:pt>
                <c:pt idx="44">
                  <c:v>-16.091536672574389</c:v>
                </c:pt>
                <c:pt idx="45">
                  <c:v>-15.992211303441172</c:v>
                </c:pt>
                <c:pt idx="46">
                  <c:v>-15.893034997436308</c:v>
                </c:pt>
                <c:pt idx="47">
                  <c:v>-15.794021429507767</c:v>
                </c:pt>
                <c:pt idx="48">
                  <c:v>-15.695173915670916</c:v>
                </c:pt>
                <c:pt idx="49">
                  <c:v>-15.596489280263597</c:v>
                </c:pt>
                <c:pt idx="50">
                  <c:v>-15.497960369086869</c:v>
                </c:pt>
                <c:pt idx="51">
                  <c:v>-15.399575883884337</c:v>
                </c:pt>
                <c:pt idx="52">
                  <c:v>-15.301318505277825</c:v>
                </c:pt>
                <c:pt idx="53">
                  <c:v>-15.203167137055171</c:v>
                </c:pt>
                <c:pt idx="54">
                  <c:v>-15.105104477868339</c:v>
                </c:pt>
                <c:pt idx="55">
                  <c:v>-15.007111688035046</c:v>
                </c:pt>
                <c:pt idx="56">
                  <c:v>-14.909171457912363</c:v>
                </c:pt>
                <c:pt idx="57">
                  <c:v>-14.811264729367446</c:v>
                </c:pt>
                <c:pt idx="58">
                  <c:v>-14.713376421223344</c:v>
                </c:pt>
                <c:pt idx="59">
                  <c:v>-14.615490266732285</c:v>
                </c:pt>
                <c:pt idx="60">
                  <c:v>-14.517593354661729</c:v>
                </c:pt>
                <c:pt idx="61">
                  <c:v>-14.419670904075533</c:v>
                </c:pt>
                <c:pt idx="62">
                  <c:v>-14.321707608677762</c:v>
                </c:pt>
                <c:pt idx="63">
                  <c:v>-14.223693774760244</c:v>
                </c:pt>
                <c:pt idx="64">
                  <c:v>-14.125614839442381</c:v>
                </c:pt>
                <c:pt idx="65">
                  <c:v>-14.027460033416796</c:v>
                </c:pt>
                <c:pt idx="66">
                  <c:v>-13.929221548096622</c:v>
                </c:pt>
                <c:pt idx="67">
                  <c:v>-13.830892999629853</c:v>
                </c:pt>
                <c:pt idx="68">
                  <c:v>-13.732476202088906</c:v>
                </c:pt>
                <c:pt idx="69">
                  <c:v>-13.633976622249916</c:v>
                </c:pt>
                <c:pt idx="70">
                  <c:v>-13.535407160161581</c:v>
                </c:pt>
                <c:pt idx="71">
                  <c:v>-13.436784996367587</c:v>
                </c:pt>
                <c:pt idx="72">
                  <c:v>-13.338137013738688</c:v>
                </c:pt>
                <c:pt idx="73">
                  <c:v>-13.239498260876561</c:v>
                </c:pt>
                <c:pt idx="74">
                  <c:v>-13.140917546638763</c:v>
                </c:pt>
                <c:pt idx="75">
                  <c:v>-13.042448652210489</c:v>
                </c:pt>
                <c:pt idx="76">
                  <c:v>-12.944162509622601</c:v>
                </c:pt>
                <c:pt idx="77">
                  <c:v>-12.846140453214531</c:v>
                </c:pt>
                <c:pt idx="78">
                  <c:v>-12.748472068176088</c:v>
                </c:pt>
                <c:pt idx="79">
                  <c:v>-12.651257582794544</c:v>
                </c:pt>
                <c:pt idx="80">
                  <c:v>-12.554601216998771</c:v>
                </c:pt>
                <c:pt idx="81">
                  <c:v>-12.458610293262005</c:v>
                </c:pt>
                <c:pt idx="82">
                  <c:v>-12.363383092015821</c:v>
                </c:pt>
                <c:pt idx="83">
                  <c:v>-12.269010464223568</c:v>
                </c:pt>
                <c:pt idx="84">
                  <c:v>-12.17557291217606</c:v>
                </c:pt>
                <c:pt idx="85">
                  <c:v>-12.083129113759558</c:v>
                </c:pt>
                <c:pt idx="86">
                  <c:v>-11.991727745406489</c:v>
                </c:pt>
                <c:pt idx="87">
                  <c:v>-11.901394872146462</c:v>
                </c:pt>
                <c:pt idx="88">
                  <c:v>-11.812148252337787</c:v>
                </c:pt>
                <c:pt idx="89">
                  <c:v>-11.723992770990909</c:v>
                </c:pt>
                <c:pt idx="90">
                  <c:v>-11.636933502083973</c:v>
                </c:pt>
                <c:pt idx="91">
                  <c:v>-11.550971093743156</c:v>
                </c:pt>
                <c:pt idx="92">
                  <c:v>-11.466113634858244</c:v>
                </c:pt>
                <c:pt idx="93">
                  <c:v>-11.382371435999703</c:v>
                </c:pt>
                <c:pt idx="94">
                  <c:v>-11.299761428563983</c:v>
                </c:pt>
                <c:pt idx="95">
                  <c:v>-11.218305987473087</c:v>
                </c:pt>
                <c:pt idx="96">
                  <c:v>-11.138032740573426</c:v>
                </c:pt>
                <c:pt idx="97">
                  <c:v>-11.058975143565256</c:v>
                </c:pt>
                <c:pt idx="98">
                  <c:v>-10.981161152371628</c:v>
                </c:pt>
                <c:pt idx="99">
                  <c:v>-10.904623155622659</c:v>
                </c:pt>
                <c:pt idx="100">
                  <c:v>-10.829390378531182</c:v>
                </c:pt>
                <c:pt idx="101">
                  <c:v>-10.755488669712399</c:v>
                </c:pt>
                <c:pt idx="102">
                  <c:v>-10.682941048973159</c:v>
                </c:pt>
                <c:pt idx="103">
                  <c:v>-10.611766954606432</c:v>
                </c:pt>
                <c:pt idx="104">
                  <c:v>-10.54198198496054</c:v>
                </c:pt>
                <c:pt idx="105">
                  <c:v>-10.473597960325076</c:v>
                </c:pt>
                <c:pt idx="106">
                  <c:v>-10.406630788842937</c:v>
                </c:pt>
                <c:pt idx="107">
                  <c:v>-10.341087549745959</c:v>
                </c:pt>
                <c:pt idx="108">
                  <c:v>-10.276978876265144</c:v>
                </c:pt>
                <c:pt idx="109">
                  <c:v>-10.214325514273384</c:v>
                </c:pt>
                <c:pt idx="110">
                  <c:v>-10.153140747873232</c:v>
                </c:pt>
                <c:pt idx="111">
                  <c:v>-10.093440489923879</c:v>
                </c:pt>
                <c:pt idx="112">
                  <c:v>-10.03521762830416</c:v>
                </c:pt>
                <c:pt idx="113">
                  <c:v>-9.978400741184263</c:v>
                </c:pt>
                <c:pt idx="114">
                  <c:v>-9.9227762358429512</c:v>
                </c:pt>
                <c:pt idx="115">
                  <c:v>-9.8678943082616435</c:v>
                </c:pt>
                <c:pt idx="116">
                  <c:v>-9.8130300929291785</c:v>
                </c:pt>
                <c:pt idx="117">
                  <c:v>-9.7572827329984548</c:v>
                </c:pt>
                <c:pt idx="118">
                  <c:v>-9.6997936371465308</c:v>
                </c:pt>
                <c:pt idx="119">
                  <c:v>-9.6399662484813202</c:v>
                </c:pt>
                <c:pt idx="120">
                  <c:v>-9.5775225125472936</c:v>
                </c:pt>
                <c:pt idx="121">
                  <c:v>-9.5124426506473316</c:v>
                </c:pt>
                <c:pt idx="122">
                  <c:v>-9.444887484078702</c:v>
                </c:pt>
                <c:pt idx="123">
                  <c:v>-9.3751327489630274</c:v>
                </c:pt>
                <c:pt idx="124">
                  <c:v>-9.3035219718141509</c:v>
                </c:pt>
                <c:pt idx="125">
                  <c:v>-9.2304338476802794</c:v>
                </c:pt>
                <c:pt idx="126">
                  <c:v>-9.1562519026973312</c:v>
                </c:pt>
                <c:pt idx="127">
                  <c:v>-9.0813469522795689</c:v>
                </c:pt>
                <c:pt idx="128">
                  <c:v>-9.0060615124018142</c:v>
                </c:pt>
                <c:pt idx="129">
                  <c:v>-8.9307040317838347</c:v>
                </c:pt>
                <c:pt idx="130">
                  <c:v>-8.8555451182810589</c:v>
                </c:pt>
                <c:pt idx="131">
                  <c:v>-8.7808201831542991</c:v>
                </c:pt>
                <c:pt idx="132">
                  <c:v>-8.7067308285360436</c:v>
                </c:pt>
                <c:pt idx="133">
                  <c:v>-8.6334541100701081</c:v>
                </c:pt>
                <c:pt idx="134">
                  <c:v>-8.5611413797553961</c:v>
                </c:pt>
                <c:pt idx="135">
                  <c:v>-8.4899313022316498</c:v>
                </c:pt>
                <c:pt idx="136">
                  <c:v>-8.4199474220627497</c:v>
                </c:pt>
                <c:pt idx="137">
                  <c:v>-8.35130777124599</c:v>
                </c:pt>
                <c:pt idx="138">
                  <c:v>-8.2841234855823149</c:v>
                </c:pt>
                <c:pt idx="139">
                  <c:v>-8.2185031274507772</c:v>
                </c:pt>
                <c:pt idx="140">
                  <c:v>-8.1545545305791354</c:v>
                </c:pt>
                <c:pt idx="141">
                  <c:v>-8.0923844510608394</c:v>
                </c:pt>
                <c:pt idx="142">
                  <c:v>-8.0321012387325492</c:v>
                </c:pt>
                <c:pt idx="143">
                  <c:v>-7.9738109645072468</c:v>
                </c:pt>
                <c:pt idx="144">
                  <c:v>-7.9175963897314858</c:v>
                </c:pt>
                <c:pt idx="145">
                  <c:v>-7.8635219898989286</c:v>
                </c:pt>
                <c:pt idx="146">
                  <c:v>-7.8116454600311354</c:v>
                </c:pt>
                <c:pt idx="147">
                  <c:v>-7.7620070464244515</c:v>
                </c:pt>
                <c:pt idx="148">
                  <c:v>-7.7146349583752798</c:v>
                </c:pt>
                <c:pt idx="149">
                  <c:v>-7.6695450596725188</c:v>
                </c:pt>
                <c:pt idx="150">
                  <c:v>-7.6267402673736173</c:v>
                </c:pt>
                <c:pt idx="151">
                  <c:v>-7.5862129165827605</c:v>
                </c:pt>
                <c:pt idx="152">
                  <c:v>-7.547945547454872</c:v>
                </c:pt>
                <c:pt idx="153">
                  <c:v>-7.5119135171026281</c:v>
                </c:pt>
                <c:pt idx="154">
                  <c:v>-7.4780873244285413</c:v>
                </c:pt>
                <c:pt idx="155">
                  <c:v>-7.4464364905318101</c:v>
                </c:pt>
                <c:pt idx="156">
                  <c:v>-7.4169367536835651</c:v>
                </c:pt>
                <c:pt idx="157">
                  <c:v>-7.3895761480365918</c:v>
                </c:pt>
                <c:pt idx="158">
                  <c:v>-7.364354931970218</c:v>
                </c:pt>
                <c:pt idx="159">
                  <c:v>-7.3412933576472463</c:v>
                </c:pt>
                <c:pt idx="160">
                  <c:v>-7.3204311325602962</c:v>
                </c:pt>
                <c:pt idx="161">
                  <c:v>-7.3018306238191153</c:v>
                </c:pt>
                <c:pt idx="162">
                  <c:v>-7.2855795363143621</c:v>
                </c:pt>
                <c:pt idx="163">
                  <c:v>-7.2717859956568569</c:v>
                </c:pt>
                <c:pt idx="164">
                  <c:v>-7.2605847511957462</c:v>
                </c:pt>
                <c:pt idx="165">
                  <c:v>-7.2521353730012352</c:v>
                </c:pt>
                <c:pt idx="166">
                  <c:v>-7.2466256673935003</c:v>
                </c:pt>
                <c:pt idx="167">
                  <c:v>-7.2442678595254915</c:v>
                </c:pt>
                <c:pt idx="168">
                  <c:v>-7.245303764453439</c:v>
                </c:pt>
                <c:pt idx="169">
                  <c:v>-7.2500062702219426</c:v>
                </c:pt>
                <c:pt idx="170">
                  <c:v>-7.258682032142592</c:v>
                </c:pt>
                <c:pt idx="171">
                  <c:v>-7.2716682529779035</c:v>
                </c:pt>
                <c:pt idx="172">
                  <c:v>-7.2893366278777112</c:v>
                </c:pt>
                <c:pt idx="173">
                  <c:v>-7.3121069899026505</c:v>
                </c:pt>
                <c:pt idx="174">
                  <c:v>-7.3404532294626481</c:v>
                </c:pt>
                <c:pt idx="175">
                  <c:v>-7.3749289332372916</c:v>
                </c:pt>
                <c:pt idx="176">
                  <c:v>-7.4161444334993813</c:v>
                </c:pt>
                <c:pt idx="177">
                  <c:v>-7.4647843162290615</c:v>
                </c:pt>
                <c:pt idx="178">
                  <c:v>-7.5215608737815796</c:v>
                </c:pt>
                <c:pt idx="179">
                  <c:v>-7.5872454796470601</c:v>
                </c:pt>
                <c:pt idx="180">
                  <c:v>-7.6626401021825501</c:v>
                </c:pt>
                <c:pt idx="181">
                  <c:v>-7.7485637395632514</c:v>
                </c:pt>
                <c:pt idx="182">
                  <c:v>-7.8458461673462034</c:v>
                </c:pt>
                <c:pt idx="183">
                  <c:v>-7.9552913674073018</c:v>
                </c:pt>
                <c:pt idx="184">
                  <c:v>-8.0778323586709408</c:v>
                </c:pt>
                <c:pt idx="185">
                  <c:v>-8.2148608332948303</c:v>
                </c:pt>
                <c:pt idx="186">
                  <c:v>-8.3683401186332205</c:v>
                </c:pt>
                <c:pt idx="187">
                  <c:v>-8.5399325411982758</c:v>
                </c:pt>
                <c:pt idx="188">
                  <c:v>-8.7307624893280256</c:v>
                </c:pt>
                <c:pt idx="189">
                  <c:v>-8.9421278571679679</c:v>
                </c:pt>
                <c:pt idx="190">
                  <c:v>-9.1777054913272149</c:v>
                </c:pt>
                <c:pt idx="191">
                  <c:v>-9.4465895857628865</c:v>
                </c:pt>
                <c:pt idx="192">
                  <c:v>-9.7617079726636415</c:v>
                </c:pt>
                <c:pt idx="193">
                  <c:v>-10.141698619467762</c:v>
                </c:pt>
                <c:pt idx="194">
                  <c:v>-10.610525105848703</c:v>
                </c:pt>
                <c:pt idx="195">
                  <c:v>-11.212857396053236</c:v>
                </c:pt>
                <c:pt idx="196">
                  <c:v>-12.032803356466085</c:v>
                </c:pt>
                <c:pt idx="197">
                  <c:v>-13.210997276972174</c:v>
                </c:pt>
                <c:pt idx="198">
                  <c:v>-14.361072861920848</c:v>
                </c:pt>
                <c:pt idx="199">
                  <c:v>-19.039055096526621</c:v>
                </c:pt>
                <c:pt idx="200">
                  <c:v>-22.453135727980456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F233-4C88-BFA6-337606EC1757}"/>
            </c:ext>
          </c:extLst>
        </c:ser>
        <c:ser>
          <c:idx val="1"/>
          <c:order val="1"/>
          <c:tx>
            <c:v>a=0.5</c:v>
          </c:tx>
          <c:spPr>
            <a:ln w="19050" cap="rnd">
              <a:solidFill>
                <a:srgbClr val="C00000"/>
              </a:solidFill>
              <a:prstDash val="lgDash"/>
              <a:round/>
            </a:ln>
            <a:effectLst/>
          </c:spPr>
          <c:marker>
            <c:symbol val="none"/>
          </c:marker>
          <c:xVal>
            <c:numRef>
              <c:f>Лист1!$AK$11:$AK$213</c:f>
              <c:numCache>
                <c:formatCode>General</c:formatCode>
                <c:ptCount val="203"/>
                <c:pt idx="0">
                  <c:v>2</c:v>
                </c:pt>
                <c:pt idx="1">
                  <c:v>2.0499999999999998</c:v>
                </c:pt>
                <c:pt idx="2">
                  <c:v>2.1</c:v>
                </c:pt>
                <c:pt idx="3">
                  <c:v>2.15</c:v>
                </c:pt>
                <c:pt idx="4">
                  <c:v>2.2000000000000002</c:v>
                </c:pt>
                <c:pt idx="5">
                  <c:v>2.25</c:v>
                </c:pt>
                <c:pt idx="6">
                  <c:v>2.2999999999999998</c:v>
                </c:pt>
                <c:pt idx="7">
                  <c:v>2.35</c:v>
                </c:pt>
                <c:pt idx="8">
                  <c:v>2.4000000000000004</c:v>
                </c:pt>
                <c:pt idx="9">
                  <c:v>2.4499995483110002</c:v>
                </c:pt>
                <c:pt idx="10">
                  <c:v>2.5</c:v>
                </c:pt>
                <c:pt idx="11">
                  <c:v>2.5499995235746997</c:v>
                </c:pt>
                <c:pt idx="12">
                  <c:v>2.5999998139434002</c:v>
                </c:pt>
                <c:pt idx="13">
                  <c:v>2.6500003965368997</c:v>
                </c:pt>
                <c:pt idx="14">
                  <c:v>2.6999997975546002</c:v>
                </c:pt>
                <c:pt idx="15">
                  <c:v>2.7499997488563999</c:v>
                </c:pt>
                <c:pt idx="16">
                  <c:v>2.7999997628906002</c:v>
                </c:pt>
                <c:pt idx="17">
                  <c:v>2.8500001322711004</c:v>
                </c:pt>
                <c:pt idx="18">
                  <c:v>2.8999998716658002</c:v>
                </c:pt>
                <c:pt idx="19">
                  <c:v>2.950000030146585</c:v>
                </c:pt>
                <c:pt idx="20">
                  <c:v>3</c:v>
                </c:pt>
                <c:pt idx="21">
                  <c:v>3.0500005982857612</c:v>
                </c:pt>
                <c:pt idx="22">
                  <c:v>3.1000015828013527</c:v>
                </c:pt>
                <c:pt idx="23">
                  <c:v>3.1500007549221376</c:v>
                </c:pt>
                <c:pt idx="24">
                  <c:v>3.199999125196797</c:v>
                </c:pt>
                <c:pt idx="25">
                  <c:v>3.2500001440812945</c:v>
                </c:pt>
                <c:pt idx="26">
                  <c:v>3.2999994961169836</c:v>
                </c:pt>
                <c:pt idx="27">
                  <c:v>3.349999779126545</c:v>
                </c:pt>
                <c:pt idx="28">
                  <c:v>3.4000006169763797</c:v>
                </c:pt>
                <c:pt idx="29">
                  <c:v>3.4499995483109753</c:v>
                </c:pt>
                <c:pt idx="30">
                  <c:v>3.5000003213429345</c:v>
                </c:pt>
                <c:pt idx="31">
                  <c:v>3.5499995235746677</c:v>
                </c:pt>
                <c:pt idx="32">
                  <c:v>3.5999998139434197</c:v>
                </c:pt>
                <c:pt idx="33">
                  <c:v>3.6500003965368517</c:v>
                </c:pt>
                <c:pt idx="34">
                  <c:v>3.6999997975545824</c:v>
                </c:pt>
                <c:pt idx="35">
                  <c:v>3.7499997488564176</c:v>
                </c:pt>
                <c:pt idx="36">
                  <c:v>3.7999997628906463</c:v>
                </c:pt>
                <c:pt idx="37">
                  <c:v>3.8500001322710968</c:v>
                </c:pt>
                <c:pt idx="38">
                  <c:v>3.8999998716658038</c:v>
                </c:pt>
                <c:pt idx="39">
                  <c:v>3.950000030146585</c:v>
                </c:pt>
                <c:pt idx="40">
                  <c:v>4</c:v>
                </c:pt>
                <c:pt idx="41">
                  <c:v>4.0500005982857612</c:v>
                </c:pt>
                <c:pt idx="42">
                  <c:v>4.1000015828013527</c:v>
                </c:pt>
                <c:pt idx="43">
                  <c:v>4.1500007549221376</c:v>
                </c:pt>
                <c:pt idx="44">
                  <c:v>4.199999125196797</c:v>
                </c:pt>
                <c:pt idx="45">
                  <c:v>4.2500001440812945</c:v>
                </c:pt>
                <c:pt idx="46">
                  <c:v>4.2999994961169836</c:v>
                </c:pt>
                <c:pt idx="47">
                  <c:v>4.349999779126545</c:v>
                </c:pt>
                <c:pt idx="48">
                  <c:v>4.4000006169763797</c:v>
                </c:pt>
                <c:pt idx="49">
                  <c:v>4.4499995483109753</c:v>
                </c:pt>
                <c:pt idx="50">
                  <c:v>4.5000003213429345</c:v>
                </c:pt>
                <c:pt idx="51">
                  <c:v>4.5499995235746677</c:v>
                </c:pt>
                <c:pt idx="52">
                  <c:v>4.5999998139434197</c:v>
                </c:pt>
                <c:pt idx="53">
                  <c:v>4.6500003965368517</c:v>
                </c:pt>
                <c:pt idx="54">
                  <c:v>4.6999997975545824</c:v>
                </c:pt>
                <c:pt idx="55">
                  <c:v>4.7499997488564176</c:v>
                </c:pt>
                <c:pt idx="56">
                  <c:v>4.7999997628906463</c:v>
                </c:pt>
                <c:pt idx="57">
                  <c:v>4.8500001322710968</c:v>
                </c:pt>
                <c:pt idx="58">
                  <c:v>4.8999998716658038</c:v>
                </c:pt>
                <c:pt idx="59">
                  <c:v>4.950000030146585</c:v>
                </c:pt>
                <c:pt idx="60">
                  <c:v>5</c:v>
                </c:pt>
                <c:pt idx="61">
                  <c:v>5.0500005982857612</c:v>
                </c:pt>
                <c:pt idx="62">
                  <c:v>5.1000015828013527</c:v>
                </c:pt>
                <c:pt idx="63">
                  <c:v>5.1500007549221376</c:v>
                </c:pt>
                <c:pt idx="64">
                  <c:v>5.199999125196797</c:v>
                </c:pt>
                <c:pt idx="65">
                  <c:v>5.2500001440812945</c:v>
                </c:pt>
                <c:pt idx="66">
                  <c:v>5.2999994961169836</c:v>
                </c:pt>
                <c:pt idx="67">
                  <c:v>5.349999779126545</c:v>
                </c:pt>
                <c:pt idx="68">
                  <c:v>5.4000006169763797</c:v>
                </c:pt>
                <c:pt idx="69">
                  <c:v>5.4499995483109753</c:v>
                </c:pt>
                <c:pt idx="70">
                  <c:v>5.5000003213429345</c:v>
                </c:pt>
                <c:pt idx="71">
                  <c:v>5.5499995235746677</c:v>
                </c:pt>
                <c:pt idx="72">
                  <c:v>5.5999998139434197</c:v>
                </c:pt>
                <c:pt idx="73">
                  <c:v>5.6500003965368517</c:v>
                </c:pt>
                <c:pt idx="74">
                  <c:v>5.6999997975545824</c:v>
                </c:pt>
                <c:pt idx="75">
                  <c:v>5.7499997488564176</c:v>
                </c:pt>
                <c:pt idx="76">
                  <c:v>5.7999997628906463</c:v>
                </c:pt>
                <c:pt idx="77">
                  <c:v>5.8500001322710968</c:v>
                </c:pt>
                <c:pt idx="78">
                  <c:v>5.8999998716658038</c:v>
                </c:pt>
                <c:pt idx="79">
                  <c:v>5.950000030146585</c:v>
                </c:pt>
                <c:pt idx="80">
                  <c:v>6</c:v>
                </c:pt>
                <c:pt idx="81">
                  <c:v>6.0500005982857612</c:v>
                </c:pt>
                <c:pt idx="82">
                  <c:v>6.1000015828013527</c:v>
                </c:pt>
                <c:pt idx="83">
                  <c:v>6.1500007549221376</c:v>
                </c:pt>
                <c:pt idx="84">
                  <c:v>6.199999125196797</c:v>
                </c:pt>
                <c:pt idx="85">
                  <c:v>6.2500001440812945</c:v>
                </c:pt>
                <c:pt idx="86">
                  <c:v>6.2999994961169836</c:v>
                </c:pt>
                <c:pt idx="87">
                  <c:v>6.349999779126545</c:v>
                </c:pt>
                <c:pt idx="88">
                  <c:v>6.4000006169763797</c:v>
                </c:pt>
                <c:pt idx="89">
                  <c:v>6.4499995483109753</c:v>
                </c:pt>
                <c:pt idx="90">
                  <c:v>6.5000003213429345</c:v>
                </c:pt>
                <c:pt idx="91">
                  <c:v>6.5499995235746677</c:v>
                </c:pt>
                <c:pt idx="92">
                  <c:v>6.5999998139434197</c:v>
                </c:pt>
                <c:pt idx="93">
                  <c:v>6.6500003965368517</c:v>
                </c:pt>
                <c:pt idx="94">
                  <c:v>6.6999997975545824</c:v>
                </c:pt>
                <c:pt idx="95">
                  <c:v>6.7499997488564176</c:v>
                </c:pt>
                <c:pt idx="96">
                  <c:v>6.7999997628906463</c:v>
                </c:pt>
                <c:pt idx="97">
                  <c:v>6.8500001322710968</c:v>
                </c:pt>
                <c:pt idx="98">
                  <c:v>6.8999998716658038</c:v>
                </c:pt>
                <c:pt idx="99">
                  <c:v>6.950000030146585</c:v>
                </c:pt>
                <c:pt idx="100">
                  <c:v>7</c:v>
                </c:pt>
                <c:pt idx="101">
                  <c:v>7.050000598285763</c:v>
                </c:pt>
                <c:pt idx="102">
                  <c:v>7.100001582801351</c:v>
                </c:pt>
                <c:pt idx="103">
                  <c:v>7.1500007549221358</c:v>
                </c:pt>
                <c:pt idx="104">
                  <c:v>7.199999125196797</c:v>
                </c:pt>
                <c:pt idx="105">
                  <c:v>7.2500001440812945</c:v>
                </c:pt>
                <c:pt idx="106">
                  <c:v>7.2999994961169854</c:v>
                </c:pt>
                <c:pt idx="107">
                  <c:v>7.349999779126545</c:v>
                </c:pt>
                <c:pt idx="108">
                  <c:v>7.4000006169763815</c:v>
                </c:pt>
                <c:pt idx="109">
                  <c:v>7.4499995483109736</c:v>
                </c:pt>
                <c:pt idx="110">
                  <c:v>7.5000003213429345</c:v>
                </c:pt>
                <c:pt idx="111">
                  <c:v>7.5499995235746695</c:v>
                </c:pt>
                <c:pt idx="112">
                  <c:v>7.5999998139434197</c:v>
                </c:pt>
                <c:pt idx="113">
                  <c:v>7.6500003965368499</c:v>
                </c:pt>
                <c:pt idx="114">
                  <c:v>7.6999997975545824</c:v>
                </c:pt>
                <c:pt idx="115">
                  <c:v>7.7499997488564176</c:v>
                </c:pt>
                <c:pt idx="116">
                  <c:v>7.7999997628906463</c:v>
                </c:pt>
                <c:pt idx="117">
                  <c:v>7.8500001322710951</c:v>
                </c:pt>
                <c:pt idx="118">
                  <c:v>7.8999998716658055</c:v>
                </c:pt>
                <c:pt idx="119">
                  <c:v>7.9500000301465832</c:v>
                </c:pt>
                <c:pt idx="120">
                  <c:v>8</c:v>
                </c:pt>
                <c:pt idx="121">
                  <c:v>8.050000598285763</c:v>
                </c:pt>
                <c:pt idx="122">
                  <c:v>8.100001582801351</c:v>
                </c:pt>
                <c:pt idx="123">
                  <c:v>8.1500007549221358</c:v>
                </c:pt>
                <c:pt idx="124">
                  <c:v>8.199999125196797</c:v>
                </c:pt>
                <c:pt idx="125">
                  <c:v>8.2500001440812945</c:v>
                </c:pt>
                <c:pt idx="126">
                  <c:v>8.2999994961169854</c:v>
                </c:pt>
                <c:pt idx="127">
                  <c:v>8.349999779126545</c:v>
                </c:pt>
                <c:pt idx="128">
                  <c:v>8.4000006169763815</c:v>
                </c:pt>
                <c:pt idx="129">
                  <c:v>8.4499995483109736</c:v>
                </c:pt>
                <c:pt idx="130">
                  <c:v>8.5000003213429345</c:v>
                </c:pt>
                <c:pt idx="131">
                  <c:v>8.5499995235746695</c:v>
                </c:pt>
                <c:pt idx="132">
                  <c:v>8.5999998139434197</c:v>
                </c:pt>
                <c:pt idx="133">
                  <c:v>8.6500003965368499</c:v>
                </c:pt>
                <c:pt idx="134">
                  <c:v>8.6999997975545824</c:v>
                </c:pt>
                <c:pt idx="135">
                  <c:v>8.7499997488564176</c:v>
                </c:pt>
                <c:pt idx="136">
                  <c:v>8.7999997628906463</c:v>
                </c:pt>
                <c:pt idx="137">
                  <c:v>8.8500001322710951</c:v>
                </c:pt>
                <c:pt idx="138">
                  <c:v>8.8999998716658055</c:v>
                </c:pt>
                <c:pt idx="139">
                  <c:v>8.9500000301465832</c:v>
                </c:pt>
                <c:pt idx="140">
                  <c:v>9</c:v>
                </c:pt>
                <c:pt idx="141">
                  <c:v>9.050000598285763</c:v>
                </c:pt>
                <c:pt idx="142">
                  <c:v>9.100001582801351</c:v>
                </c:pt>
                <c:pt idx="143">
                  <c:v>9.1500007549221358</c:v>
                </c:pt>
                <c:pt idx="144">
                  <c:v>9.199999125196797</c:v>
                </c:pt>
                <c:pt idx="145">
                  <c:v>9.2500001440812945</c:v>
                </c:pt>
                <c:pt idx="146">
                  <c:v>9.2999994961169854</c:v>
                </c:pt>
                <c:pt idx="147">
                  <c:v>9.349999779126545</c:v>
                </c:pt>
                <c:pt idx="148">
                  <c:v>9.4000006169763815</c:v>
                </c:pt>
                <c:pt idx="149">
                  <c:v>9.4499995483109736</c:v>
                </c:pt>
                <c:pt idx="150">
                  <c:v>9.5000003213429345</c:v>
                </c:pt>
                <c:pt idx="151">
                  <c:v>9.5499995235746695</c:v>
                </c:pt>
                <c:pt idx="152">
                  <c:v>9.5999998139434197</c:v>
                </c:pt>
                <c:pt idx="153">
                  <c:v>9.6500003965368499</c:v>
                </c:pt>
                <c:pt idx="154">
                  <c:v>9.6999997975545824</c:v>
                </c:pt>
                <c:pt idx="155">
                  <c:v>9.7499997488564176</c:v>
                </c:pt>
                <c:pt idx="156">
                  <c:v>9.7999997628906463</c:v>
                </c:pt>
                <c:pt idx="157">
                  <c:v>9.8500001322710951</c:v>
                </c:pt>
                <c:pt idx="158">
                  <c:v>9.8999998716658055</c:v>
                </c:pt>
                <c:pt idx="159">
                  <c:v>9.9500000301465832</c:v>
                </c:pt>
                <c:pt idx="160">
                  <c:v>10</c:v>
                </c:pt>
                <c:pt idx="161">
                  <c:v>10.050000598285763</c:v>
                </c:pt>
                <c:pt idx="162">
                  <c:v>10.100001582801351</c:v>
                </c:pt>
                <c:pt idx="163">
                  <c:v>10.150000754922136</c:v>
                </c:pt>
                <c:pt idx="164">
                  <c:v>10.199999125196797</c:v>
                </c:pt>
                <c:pt idx="165">
                  <c:v>10.250000144081294</c:v>
                </c:pt>
                <c:pt idx="166">
                  <c:v>10.299999496116985</c:v>
                </c:pt>
                <c:pt idx="167">
                  <c:v>10.349999779126545</c:v>
                </c:pt>
                <c:pt idx="168">
                  <c:v>10.400000616976381</c:v>
                </c:pt>
                <c:pt idx="169">
                  <c:v>10.449999548310974</c:v>
                </c:pt>
                <c:pt idx="170">
                  <c:v>10.500000321342934</c:v>
                </c:pt>
                <c:pt idx="171">
                  <c:v>10.54999952357467</c:v>
                </c:pt>
                <c:pt idx="172">
                  <c:v>10.59999981394342</c:v>
                </c:pt>
                <c:pt idx="173">
                  <c:v>10.65000039653685</c:v>
                </c:pt>
                <c:pt idx="174">
                  <c:v>10.699999797554582</c:v>
                </c:pt>
                <c:pt idx="175">
                  <c:v>10.749999748856418</c:v>
                </c:pt>
                <c:pt idx="176">
                  <c:v>10.799999762890646</c:v>
                </c:pt>
                <c:pt idx="177">
                  <c:v>10.850000132271095</c:v>
                </c:pt>
                <c:pt idx="178">
                  <c:v>10.899999871665806</c:v>
                </c:pt>
                <c:pt idx="179">
                  <c:v>10.950000030146583</c:v>
                </c:pt>
                <c:pt idx="180">
                  <c:v>11</c:v>
                </c:pt>
                <c:pt idx="181">
                  <c:v>11.050000598285763</c:v>
                </c:pt>
                <c:pt idx="182">
                  <c:v>11.100001582801351</c:v>
                </c:pt>
                <c:pt idx="183">
                  <c:v>11.150000754922136</c:v>
                </c:pt>
                <c:pt idx="184">
                  <c:v>11.199999125196797</c:v>
                </c:pt>
                <c:pt idx="185">
                  <c:v>11.250000144081294</c:v>
                </c:pt>
                <c:pt idx="186">
                  <c:v>11.299999496116985</c:v>
                </c:pt>
                <c:pt idx="187">
                  <c:v>11.349999779126545</c:v>
                </c:pt>
                <c:pt idx="188">
                  <c:v>11.400000616976381</c:v>
                </c:pt>
                <c:pt idx="189">
                  <c:v>11.449999548310974</c:v>
                </c:pt>
                <c:pt idx="190">
                  <c:v>11.500000321342934</c:v>
                </c:pt>
                <c:pt idx="191">
                  <c:v>11.54999952357467</c:v>
                </c:pt>
                <c:pt idx="192">
                  <c:v>11.59999981394342</c:v>
                </c:pt>
                <c:pt idx="193">
                  <c:v>11.65000039653685</c:v>
                </c:pt>
                <c:pt idx="194">
                  <c:v>11.699999797554582</c:v>
                </c:pt>
                <c:pt idx="195">
                  <c:v>11.749999748856418</c:v>
                </c:pt>
                <c:pt idx="196">
                  <c:v>11.799999762890646</c:v>
                </c:pt>
                <c:pt idx="197">
                  <c:v>11.850000132271095</c:v>
                </c:pt>
                <c:pt idx="198">
                  <c:v>11.899999871665806</c:v>
                </c:pt>
                <c:pt idx="199">
                  <c:v>11.950000030146583</c:v>
                </c:pt>
                <c:pt idx="200">
                  <c:v>12</c:v>
                </c:pt>
              </c:numCache>
            </c:numRef>
          </c:xVal>
          <c:yVal>
            <c:numRef>
              <c:f>Лист1!$AM$11:$AM$213</c:f>
              <c:numCache>
                <c:formatCode>General</c:formatCode>
                <c:ptCount val="203"/>
                <c:pt idx="0">
                  <c:v>-20.490720289532756</c:v>
                </c:pt>
                <c:pt idx="1">
                  <c:v>-20.389897919975638</c:v>
                </c:pt>
                <c:pt idx="2">
                  <c:v>-20.289064196649871</c:v>
                </c:pt>
                <c:pt idx="3">
                  <c:v>-20.188222443329479</c:v>
                </c:pt>
                <c:pt idx="4">
                  <c:v>-20.087375286352518</c:v>
                </c:pt>
                <c:pt idx="5">
                  <c:v>-19.986525663881917</c:v>
                </c:pt>
                <c:pt idx="6">
                  <c:v>-19.885676234855985</c:v>
                </c:pt>
                <c:pt idx="7">
                  <c:v>-19.784831673998443</c:v>
                </c:pt>
                <c:pt idx="8">
                  <c:v>-19.683995337176373</c:v>
                </c:pt>
                <c:pt idx="9">
                  <c:v>-19.58317225392527</c:v>
                </c:pt>
                <c:pt idx="10">
                  <c:v>-19.482362913730928</c:v>
                </c:pt>
                <c:pt idx="11">
                  <c:v>-19.381574657254532</c:v>
                </c:pt>
                <c:pt idx="12">
                  <c:v>-19.28081077395829</c:v>
                </c:pt>
                <c:pt idx="13">
                  <c:v>-19.180071817572152</c:v>
                </c:pt>
                <c:pt idx="14">
                  <c:v>-19.079360963585181</c:v>
                </c:pt>
                <c:pt idx="15">
                  <c:v>-18.978680862672071</c:v>
                </c:pt>
                <c:pt idx="16">
                  <c:v>-18.878035662413932</c:v>
                </c:pt>
                <c:pt idx="17">
                  <c:v>-18.777429722257214</c:v>
                </c:pt>
                <c:pt idx="18">
                  <c:v>-18.67686686696743</c:v>
                </c:pt>
                <c:pt idx="19">
                  <c:v>-18.57634951798164</c:v>
                </c:pt>
                <c:pt idx="20">
                  <c:v>-18.475878009534657</c:v>
                </c:pt>
                <c:pt idx="21">
                  <c:v>-18.375450506884956</c:v>
                </c:pt>
                <c:pt idx="22">
                  <c:v>-18.275062178975116</c:v>
                </c:pt>
                <c:pt idx="23">
                  <c:v>-18.174702761022989</c:v>
                </c:pt>
                <c:pt idx="24">
                  <c:v>-18.074369511410811</c:v>
                </c:pt>
                <c:pt idx="25">
                  <c:v>-17.974059730057448</c:v>
                </c:pt>
                <c:pt idx="26">
                  <c:v>-17.873773169150823</c:v>
                </c:pt>
                <c:pt idx="27">
                  <c:v>-17.773512004315506</c:v>
                </c:pt>
                <c:pt idx="28">
                  <c:v>-17.673274638741624</c:v>
                </c:pt>
                <c:pt idx="29">
                  <c:v>-17.57306047946048</c:v>
                </c:pt>
                <c:pt idx="30">
                  <c:v>-17.472874376316504</c:v>
                </c:pt>
                <c:pt idx="31">
                  <c:v>-17.372714342457726</c:v>
                </c:pt>
                <c:pt idx="32">
                  <c:v>-17.272583898821122</c:v>
                </c:pt>
                <c:pt idx="33">
                  <c:v>-17.172486102454485</c:v>
                </c:pt>
                <c:pt idx="34">
                  <c:v>-17.072419347683038</c:v>
                </c:pt>
                <c:pt idx="35">
                  <c:v>-16.972385092738218</c:v>
                </c:pt>
                <c:pt idx="36">
                  <c:v>-16.872384916366606</c:v>
                </c:pt>
                <c:pt idx="37">
                  <c:v>-16.772424722023295</c:v>
                </c:pt>
                <c:pt idx="38">
                  <c:v>-16.672511483135388</c:v>
                </c:pt>
                <c:pt idx="39">
                  <c:v>-16.572656149350198</c:v>
                </c:pt>
                <c:pt idx="40">
                  <c:v>-16.472870405922077</c:v>
                </c:pt>
                <c:pt idx="41">
                  <c:v>-16.373167537227193</c:v>
                </c:pt>
                <c:pt idx="42">
                  <c:v>-16.273563600760312</c:v>
                </c:pt>
                <c:pt idx="43">
                  <c:v>-16.174078531184716</c:v>
                </c:pt>
                <c:pt idx="44">
                  <c:v>-16.074731030211787</c:v>
                </c:pt>
                <c:pt idx="45">
                  <c:v>-15.97554177324302</c:v>
                </c:pt>
                <c:pt idx="46">
                  <c:v>-15.876527090441844</c:v>
                </c:pt>
                <c:pt idx="47">
                  <c:v>-15.777699927219354</c:v>
                </c:pt>
                <c:pt idx="48">
                  <c:v>-15.679064789646608</c:v>
                </c:pt>
                <c:pt idx="49">
                  <c:v>-15.580617805740381</c:v>
                </c:pt>
                <c:pt idx="50">
                  <c:v>-15.482353695730181</c:v>
                </c:pt>
                <c:pt idx="51">
                  <c:v>-15.384253834346937</c:v>
                </c:pt>
                <c:pt idx="52">
                  <c:v>-15.286302732500825</c:v>
                </c:pt>
                <c:pt idx="53">
                  <c:v>-15.188477721333946</c:v>
                </c:pt>
                <c:pt idx="54">
                  <c:v>-15.090756331213219</c:v>
                </c:pt>
                <c:pt idx="55">
                  <c:v>-14.993118281896674</c:v>
                </c:pt>
                <c:pt idx="56">
                  <c:v>-14.895543448534351</c:v>
                </c:pt>
                <c:pt idx="57">
                  <c:v>-14.798011856779333</c:v>
                </c:pt>
                <c:pt idx="58">
                  <c:v>-14.700505106840257</c:v>
                </c:pt>
                <c:pt idx="59">
                  <c:v>-14.603003854664085</c:v>
                </c:pt>
                <c:pt idx="60">
                  <c:v>-14.505494743215229</c:v>
                </c:pt>
                <c:pt idx="61">
                  <c:v>-14.407957734354829</c:v>
                </c:pt>
                <c:pt idx="62">
                  <c:v>-14.310374773293415</c:v>
                </c:pt>
                <c:pt idx="63">
                  <c:v>-14.212734960939139</c:v>
                </c:pt>
                <c:pt idx="64">
                  <c:v>-14.115018637084606</c:v>
                </c:pt>
                <c:pt idx="65">
                  <c:v>-14.017213676651764</c:v>
                </c:pt>
                <c:pt idx="66">
                  <c:v>-13.919308865303947</c:v>
                </c:pt>
                <c:pt idx="67">
                  <c:v>-13.821297925164924</c:v>
                </c:pt>
                <c:pt idx="68">
                  <c:v>-13.723181734487333</c:v>
                </c:pt>
                <c:pt idx="69">
                  <c:v>-13.624966016321993</c:v>
                </c:pt>
                <c:pt idx="70">
                  <c:v>-13.52666214052501</c:v>
                </c:pt>
                <c:pt idx="71">
                  <c:v>-13.428288751048687</c:v>
                </c:pt>
                <c:pt idx="72">
                  <c:v>-13.32987962267263</c:v>
                </c:pt>
                <c:pt idx="73">
                  <c:v>-13.231470727894143</c:v>
                </c:pt>
                <c:pt idx="74">
                  <c:v>-13.133112257628259</c:v>
                </c:pt>
                <c:pt idx="75">
                  <c:v>-13.034867779042077</c:v>
                </c:pt>
                <c:pt idx="76">
                  <c:v>-12.936809949144667</c:v>
                </c:pt>
                <c:pt idx="77">
                  <c:v>-12.839026061617664</c:v>
                </c:pt>
                <c:pt idx="78">
                  <c:v>-12.74161303396186</c:v>
                </c:pt>
                <c:pt idx="79">
                  <c:v>-12.644676619926241</c:v>
                </c:pt>
                <c:pt idx="80">
                  <c:v>-12.548330125087162</c:v>
                </c:pt>
                <c:pt idx="81">
                  <c:v>-12.452683935495989</c:v>
                </c:pt>
                <c:pt idx="82">
                  <c:v>-12.357842955891517</c:v>
                </c:pt>
                <c:pt idx="83">
                  <c:v>-12.263905083240074</c:v>
                </c:pt>
                <c:pt idx="84">
                  <c:v>-12.170951483044556</c:v>
                </c:pt>
                <c:pt idx="85">
                  <c:v>-12.079046746082163</c:v>
                </c:pt>
                <c:pt idx="86">
                  <c:v>-11.988237555099856</c:v>
                </c:pt>
                <c:pt idx="87">
                  <c:v>-11.898554381173872</c:v>
                </c:pt>
                <c:pt idx="88">
                  <c:v>-11.810012348952785</c:v>
                </c:pt>
                <c:pt idx="89">
                  <c:v>-11.722619058221142</c:v>
                </c:pt>
                <c:pt idx="90">
                  <c:v>-11.636375024326902</c:v>
                </c:pt>
                <c:pt idx="91">
                  <c:v>-11.551286375299725</c:v>
                </c:pt>
                <c:pt idx="92">
                  <c:v>-11.467351459881323</c:v>
                </c:pt>
                <c:pt idx="93">
                  <c:v>-11.384586549278451</c:v>
                </c:pt>
                <c:pt idx="94">
                  <c:v>-11.303004366245073</c:v>
                </c:pt>
                <c:pt idx="95">
                  <c:v>-11.222629965905426</c:v>
                </c:pt>
                <c:pt idx="96">
                  <c:v>-11.143488499002942</c:v>
                </c:pt>
                <c:pt idx="97">
                  <c:v>-11.065610647968875</c:v>
                </c:pt>
                <c:pt idx="98">
                  <c:v>-10.989026137895827</c:v>
                </c:pt>
                <c:pt idx="99">
                  <c:v>-10.913762691779866</c:v>
                </c:pt>
                <c:pt idx="100">
                  <c:v>-10.83984698517127</c:v>
                </c:pt>
                <c:pt idx="101">
                  <c:v>-10.767302316767292</c:v>
                </c:pt>
                <c:pt idx="102">
                  <c:v>-10.696145748022813</c:v>
                </c:pt>
                <c:pt idx="103">
                  <c:v>-10.626391243162617</c:v>
                </c:pt>
                <c:pt idx="104">
                  <c:v>-10.558047873975454</c:v>
                </c:pt>
                <c:pt idx="105">
                  <c:v>-10.491119950494266</c:v>
                </c:pt>
                <c:pt idx="106">
                  <c:v>-10.425612473071757</c:v>
                </c:pt>
                <c:pt idx="107">
                  <c:v>-10.361521132745013</c:v>
                </c:pt>
                <c:pt idx="108">
                  <c:v>-10.298852364330676</c:v>
                </c:pt>
                <c:pt idx="109">
                  <c:v>-10.237605999270629</c:v>
                </c:pt>
                <c:pt idx="110">
                  <c:v>-10.17778493736416</c:v>
                </c:pt>
                <c:pt idx="111">
                  <c:v>-10.119388170538176</c:v>
                </c:pt>
                <c:pt idx="112">
                  <c:v>-10.062387360305138</c:v>
                </c:pt>
                <c:pt idx="113">
                  <c:v>-10.006678014828193</c:v>
                </c:pt>
                <c:pt idx="114">
                  <c:v>-9.9520042227029215</c:v>
                </c:pt>
                <c:pt idx="115">
                  <c:v>-9.8978615809046815</c:v>
                </c:pt>
                <c:pt idx="116">
                  <c:v>-9.8434704628304583</c:v>
                </c:pt>
                <c:pt idx="117">
                  <c:v>-9.7878919089878611</c:v>
                </c:pt>
                <c:pt idx="118">
                  <c:v>-9.7302754711976434</c:v>
                </c:pt>
                <c:pt idx="119">
                  <c:v>-9.6700659116662511</c:v>
                </c:pt>
                <c:pt idx="120">
                  <c:v>-9.6070502007419645</c:v>
                </c:pt>
                <c:pt idx="121">
                  <c:v>-9.5412877575896946</c:v>
                </c:pt>
                <c:pt idx="122">
                  <c:v>-9.4730189917740404</c:v>
                </c:pt>
                <c:pt idx="123">
                  <c:v>-9.402592145504908</c:v>
                </c:pt>
                <c:pt idx="124">
                  <c:v>-9.3304122310638604</c:v>
                </c:pt>
                <c:pt idx="125">
                  <c:v>-9.2569041320671204</c:v>
                </c:pt>
                <c:pt idx="126">
                  <c:v>-9.1824835050670384</c:v>
                </c:pt>
                <c:pt idx="127">
                  <c:v>-9.1075381812797094</c:v>
                </c:pt>
                <c:pt idx="128">
                  <c:v>-9.0324177472337155</c:v>
                </c:pt>
                <c:pt idx="129">
                  <c:v>-8.9574329006488522</c:v>
                </c:pt>
                <c:pt idx="130">
                  <c:v>-8.882846570264963</c:v>
                </c:pt>
                <c:pt idx="131">
                  <c:v>-8.8088847523915561</c:v>
                </c:pt>
                <c:pt idx="132">
                  <c:v>-8.7357396613089726</c:v>
                </c:pt>
                <c:pt idx="133">
                  <c:v>-8.6635778010390023</c:v>
                </c:pt>
                <c:pt idx="134">
                  <c:v>-8.5925405928970022</c:v>
                </c:pt>
                <c:pt idx="135">
                  <c:v>-8.5227561963073182</c:v>
                </c:pt>
                <c:pt idx="136">
                  <c:v>-8.4543400791381043</c:v>
                </c:pt>
                <c:pt idx="137">
                  <c:v>-8.3874013161741914</c:v>
                </c:pt>
                <c:pt idx="138">
                  <c:v>-8.3220441042823268</c:v>
                </c:pt>
                <c:pt idx="139">
                  <c:v>-8.2583715872634009</c:v>
                </c:pt>
                <c:pt idx="140">
                  <c:v>-8.1964870258127753</c:v>
                </c:pt>
                <c:pt idx="141">
                  <c:v>-8.1364910127683636</c:v>
                </c:pt>
                <c:pt idx="142">
                  <c:v>-8.0784904157704442</c:v>
                </c:pt>
                <c:pt idx="143">
                  <c:v>-8.0225853156352258</c:v>
                </c:pt>
                <c:pt idx="144">
                  <c:v>-7.9688633970545739</c:v>
                </c:pt>
                <c:pt idx="145">
                  <c:v>-7.9173937627074302</c:v>
                </c:pt>
                <c:pt idx="146">
                  <c:v>-7.8682363274637535</c:v>
                </c:pt>
                <c:pt idx="147">
                  <c:v>-7.8214356617142133</c:v>
                </c:pt>
                <c:pt idx="148">
                  <c:v>-7.7770246503142131</c:v>
                </c:pt>
                <c:pt idx="149">
                  <c:v>-7.7350180396083932</c:v>
                </c:pt>
                <c:pt idx="150">
                  <c:v>-7.695420585115234</c:v>
                </c:pt>
                <c:pt idx="151">
                  <c:v>-7.6582208805012089</c:v>
                </c:pt>
                <c:pt idx="152">
                  <c:v>-7.6233969416628753</c:v>
                </c:pt>
                <c:pt idx="153">
                  <c:v>-7.590916410424783</c:v>
                </c:pt>
                <c:pt idx="154">
                  <c:v>-7.560738793671324</c:v>
                </c:pt>
                <c:pt idx="155">
                  <c:v>-7.5328228106126645</c:v>
                </c:pt>
                <c:pt idx="156">
                  <c:v>-7.5071296480678491</c:v>
                </c:pt>
                <c:pt idx="157">
                  <c:v>-7.4836311369019546</c:v>
                </c:pt>
                <c:pt idx="158">
                  <c:v>-7.4623141739343879</c:v>
                </c:pt>
                <c:pt idx="159">
                  <c:v>-7.4431826544892594</c:v>
                </c:pt>
                <c:pt idx="160">
                  <c:v>-7.4262631401694907</c:v>
                </c:pt>
                <c:pt idx="161">
                  <c:v>-7.4116056966129369</c:v>
                </c:pt>
                <c:pt idx="162">
                  <c:v>-7.3992855180900694</c:v>
                </c:pt>
                <c:pt idx="163">
                  <c:v>-7.3894038284300532</c:v>
                </c:pt>
                <c:pt idx="164">
                  <c:v>-7.3820866471172462</c:v>
                </c:pt>
                <c:pt idx="165">
                  <c:v>-7.3774880164792949</c:v>
                </c:pt>
                <c:pt idx="166">
                  <c:v>-7.3757903573717307</c:v>
                </c:pt>
                <c:pt idx="167">
                  <c:v>-7.3772035572784933</c:v>
                </c:pt>
                <c:pt idx="168">
                  <c:v>-7.3819661271103749</c:v>
                </c:pt>
                <c:pt idx="169">
                  <c:v>-7.3903486498371738</c:v>
                </c:pt>
                <c:pt idx="170">
                  <c:v>-7.4026552204825373</c:v>
                </c:pt>
                <c:pt idx="171">
                  <c:v>-7.4192232283392654</c:v>
                </c:pt>
                <c:pt idx="172">
                  <c:v>-7.4404231823786828</c:v>
                </c:pt>
                <c:pt idx="173">
                  <c:v>-7.4666742279172604</c:v>
                </c:pt>
                <c:pt idx="174">
                  <c:v>-7.4984480719460036</c:v>
                </c:pt>
                <c:pt idx="175">
                  <c:v>-7.5362908168668827</c:v>
                </c:pt>
                <c:pt idx="176">
                  <c:v>-7.5808035542774279</c:v>
                </c:pt>
                <c:pt idx="177">
                  <c:v>-7.6326591669023012</c:v>
                </c:pt>
                <c:pt idx="178">
                  <c:v>-7.6925589290572391</c:v>
                </c:pt>
                <c:pt idx="179">
                  <c:v>-7.7612636233618844</c:v>
                </c:pt>
                <c:pt idx="180">
                  <c:v>-7.8395674009499379</c:v>
                </c:pt>
                <c:pt idx="181">
                  <c:v>-7.9282858813210861</c:v>
                </c:pt>
                <c:pt idx="182">
                  <c:v>-8.0282510546231425</c:v>
                </c:pt>
                <c:pt idx="183">
                  <c:v>-8.1402882828743959</c:v>
                </c:pt>
                <c:pt idx="184">
                  <c:v>-8.2653500678847394</c:v>
                </c:pt>
                <c:pt idx="185">
                  <c:v>-8.4048290677131678</c:v>
                </c:pt>
                <c:pt idx="186">
                  <c:v>-8.5606517280218988</c:v>
                </c:pt>
                <c:pt idx="187">
                  <c:v>-8.7344761803936919</c:v>
                </c:pt>
                <c:pt idx="188">
                  <c:v>-8.9274923497105281</c:v>
                </c:pt>
                <c:pt idx="189">
                  <c:v>-9.1411356141817013</c:v>
                </c:pt>
                <c:pt idx="190">
                  <c:v>-9.3791904516908158</c:v>
                </c:pt>
                <c:pt idx="191">
                  <c:v>-9.6506966306394872</c:v>
                </c:pt>
                <c:pt idx="192">
                  <c:v>-9.9684869787711747</c:v>
                </c:pt>
                <c:pt idx="193">
                  <c:v>-10.351062572127269</c:v>
                </c:pt>
                <c:pt idx="194">
                  <c:v>-10.82237081992362</c:v>
                </c:pt>
                <c:pt idx="195">
                  <c:v>-11.426940827075581</c:v>
                </c:pt>
                <c:pt idx="196">
                  <c:v>-12.248502732751579</c:v>
                </c:pt>
                <c:pt idx="197">
                  <c:v>-13.426719211506901</c:v>
                </c:pt>
                <c:pt idx="198">
                  <c:v>-14.57781134054961</c:v>
                </c:pt>
                <c:pt idx="199">
                  <c:v>-19.25578904025841</c:v>
                </c:pt>
                <c:pt idx="200">
                  <c:v>-22.669875491542076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F233-4C88-BFA6-337606EC1757}"/>
            </c:ext>
          </c:extLst>
        </c:ser>
        <c:ser>
          <c:idx val="2"/>
          <c:order val="2"/>
          <c:tx>
            <c:v>a=1.</c:v>
          </c:tx>
          <c:spPr>
            <a:ln w="28575" cap="rnd">
              <a:solidFill>
                <a:schemeClr val="accent1">
                  <a:lumMod val="50000"/>
                </a:schemeClr>
              </a:solidFill>
              <a:prstDash val="dashDot"/>
              <a:round/>
            </a:ln>
            <a:effectLst/>
          </c:spPr>
          <c:marker>
            <c:symbol val="none"/>
          </c:marker>
          <c:xVal>
            <c:numRef>
              <c:f>Лист1!$AK$11:$AK$213</c:f>
              <c:numCache>
                <c:formatCode>General</c:formatCode>
                <c:ptCount val="203"/>
                <c:pt idx="0">
                  <c:v>2</c:v>
                </c:pt>
                <c:pt idx="1">
                  <c:v>2.0499999999999998</c:v>
                </c:pt>
                <c:pt idx="2">
                  <c:v>2.1</c:v>
                </c:pt>
                <c:pt idx="3">
                  <c:v>2.15</c:v>
                </c:pt>
                <c:pt idx="4">
                  <c:v>2.2000000000000002</c:v>
                </c:pt>
                <c:pt idx="5">
                  <c:v>2.25</c:v>
                </c:pt>
                <c:pt idx="6">
                  <c:v>2.2999999999999998</c:v>
                </c:pt>
                <c:pt idx="7">
                  <c:v>2.35</c:v>
                </c:pt>
                <c:pt idx="8">
                  <c:v>2.4000000000000004</c:v>
                </c:pt>
                <c:pt idx="9">
                  <c:v>2.4499995483110002</c:v>
                </c:pt>
                <c:pt idx="10">
                  <c:v>2.5</c:v>
                </c:pt>
                <c:pt idx="11">
                  <c:v>2.5499995235746997</c:v>
                </c:pt>
                <c:pt idx="12">
                  <c:v>2.5999998139434002</c:v>
                </c:pt>
                <c:pt idx="13">
                  <c:v>2.6500003965368997</c:v>
                </c:pt>
                <c:pt idx="14">
                  <c:v>2.6999997975546002</c:v>
                </c:pt>
                <c:pt idx="15">
                  <c:v>2.7499997488563999</c:v>
                </c:pt>
                <c:pt idx="16">
                  <c:v>2.7999997628906002</c:v>
                </c:pt>
                <c:pt idx="17">
                  <c:v>2.8500001322711004</c:v>
                </c:pt>
                <c:pt idx="18">
                  <c:v>2.8999998716658002</c:v>
                </c:pt>
                <c:pt idx="19">
                  <c:v>2.950000030146585</c:v>
                </c:pt>
                <c:pt idx="20">
                  <c:v>3</c:v>
                </c:pt>
                <c:pt idx="21">
                  <c:v>3.0500005982857612</c:v>
                </c:pt>
                <c:pt idx="22">
                  <c:v>3.1000015828013527</c:v>
                </c:pt>
                <c:pt idx="23">
                  <c:v>3.1500007549221376</c:v>
                </c:pt>
                <c:pt idx="24">
                  <c:v>3.199999125196797</c:v>
                </c:pt>
                <c:pt idx="25">
                  <c:v>3.2500001440812945</c:v>
                </c:pt>
                <c:pt idx="26">
                  <c:v>3.2999994961169836</c:v>
                </c:pt>
                <c:pt idx="27">
                  <c:v>3.349999779126545</c:v>
                </c:pt>
                <c:pt idx="28">
                  <c:v>3.4000006169763797</c:v>
                </c:pt>
                <c:pt idx="29">
                  <c:v>3.4499995483109753</c:v>
                </c:pt>
                <c:pt idx="30">
                  <c:v>3.5000003213429345</c:v>
                </c:pt>
                <c:pt idx="31">
                  <c:v>3.5499995235746677</c:v>
                </c:pt>
                <c:pt idx="32">
                  <c:v>3.5999998139434197</c:v>
                </c:pt>
                <c:pt idx="33">
                  <c:v>3.6500003965368517</c:v>
                </c:pt>
                <c:pt idx="34">
                  <c:v>3.6999997975545824</c:v>
                </c:pt>
                <c:pt idx="35">
                  <c:v>3.7499997488564176</c:v>
                </c:pt>
                <c:pt idx="36">
                  <c:v>3.7999997628906463</c:v>
                </c:pt>
                <c:pt idx="37">
                  <c:v>3.8500001322710968</c:v>
                </c:pt>
                <c:pt idx="38">
                  <c:v>3.8999998716658038</c:v>
                </c:pt>
                <c:pt idx="39">
                  <c:v>3.950000030146585</c:v>
                </c:pt>
                <c:pt idx="40">
                  <c:v>4</c:v>
                </c:pt>
                <c:pt idx="41">
                  <c:v>4.0500005982857612</c:v>
                </c:pt>
                <c:pt idx="42">
                  <c:v>4.1000015828013527</c:v>
                </c:pt>
                <c:pt idx="43">
                  <c:v>4.1500007549221376</c:v>
                </c:pt>
                <c:pt idx="44">
                  <c:v>4.199999125196797</c:v>
                </c:pt>
                <c:pt idx="45">
                  <c:v>4.2500001440812945</c:v>
                </c:pt>
                <c:pt idx="46">
                  <c:v>4.2999994961169836</c:v>
                </c:pt>
                <c:pt idx="47">
                  <c:v>4.349999779126545</c:v>
                </c:pt>
                <c:pt idx="48">
                  <c:v>4.4000006169763797</c:v>
                </c:pt>
                <c:pt idx="49">
                  <c:v>4.4499995483109753</c:v>
                </c:pt>
                <c:pt idx="50">
                  <c:v>4.5000003213429345</c:v>
                </c:pt>
                <c:pt idx="51">
                  <c:v>4.5499995235746677</c:v>
                </c:pt>
                <c:pt idx="52">
                  <c:v>4.5999998139434197</c:v>
                </c:pt>
                <c:pt idx="53">
                  <c:v>4.6500003965368517</c:v>
                </c:pt>
                <c:pt idx="54">
                  <c:v>4.6999997975545824</c:v>
                </c:pt>
                <c:pt idx="55">
                  <c:v>4.7499997488564176</c:v>
                </c:pt>
                <c:pt idx="56">
                  <c:v>4.7999997628906463</c:v>
                </c:pt>
                <c:pt idx="57">
                  <c:v>4.8500001322710968</c:v>
                </c:pt>
                <c:pt idx="58">
                  <c:v>4.8999998716658038</c:v>
                </c:pt>
                <c:pt idx="59">
                  <c:v>4.950000030146585</c:v>
                </c:pt>
                <c:pt idx="60">
                  <c:v>5</c:v>
                </c:pt>
                <c:pt idx="61">
                  <c:v>5.0500005982857612</c:v>
                </c:pt>
                <c:pt idx="62">
                  <c:v>5.1000015828013527</c:v>
                </c:pt>
                <c:pt idx="63">
                  <c:v>5.1500007549221376</c:v>
                </c:pt>
                <c:pt idx="64">
                  <c:v>5.199999125196797</c:v>
                </c:pt>
                <c:pt idx="65">
                  <c:v>5.2500001440812945</c:v>
                </c:pt>
                <c:pt idx="66">
                  <c:v>5.2999994961169836</c:v>
                </c:pt>
                <c:pt idx="67">
                  <c:v>5.349999779126545</c:v>
                </c:pt>
                <c:pt idx="68">
                  <c:v>5.4000006169763797</c:v>
                </c:pt>
                <c:pt idx="69">
                  <c:v>5.4499995483109753</c:v>
                </c:pt>
                <c:pt idx="70">
                  <c:v>5.5000003213429345</c:v>
                </c:pt>
                <c:pt idx="71">
                  <c:v>5.5499995235746677</c:v>
                </c:pt>
                <c:pt idx="72">
                  <c:v>5.5999998139434197</c:v>
                </c:pt>
                <c:pt idx="73">
                  <c:v>5.6500003965368517</c:v>
                </c:pt>
                <c:pt idx="74">
                  <c:v>5.6999997975545824</c:v>
                </c:pt>
                <c:pt idx="75">
                  <c:v>5.7499997488564176</c:v>
                </c:pt>
                <c:pt idx="76">
                  <c:v>5.7999997628906463</c:v>
                </c:pt>
                <c:pt idx="77">
                  <c:v>5.8500001322710968</c:v>
                </c:pt>
                <c:pt idx="78">
                  <c:v>5.8999998716658038</c:v>
                </c:pt>
                <c:pt idx="79">
                  <c:v>5.950000030146585</c:v>
                </c:pt>
                <c:pt idx="80">
                  <c:v>6</c:v>
                </c:pt>
                <c:pt idx="81">
                  <c:v>6.0500005982857612</c:v>
                </c:pt>
                <c:pt idx="82">
                  <c:v>6.1000015828013527</c:v>
                </c:pt>
                <c:pt idx="83">
                  <c:v>6.1500007549221376</c:v>
                </c:pt>
                <c:pt idx="84">
                  <c:v>6.199999125196797</c:v>
                </c:pt>
                <c:pt idx="85">
                  <c:v>6.2500001440812945</c:v>
                </c:pt>
                <c:pt idx="86">
                  <c:v>6.2999994961169836</c:v>
                </c:pt>
                <c:pt idx="87">
                  <c:v>6.349999779126545</c:v>
                </c:pt>
                <c:pt idx="88">
                  <c:v>6.4000006169763797</c:v>
                </c:pt>
                <c:pt idx="89">
                  <c:v>6.4499995483109753</c:v>
                </c:pt>
                <c:pt idx="90">
                  <c:v>6.5000003213429345</c:v>
                </c:pt>
                <c:pt idx="91">
                  <c:v>6.5499995235746677</c:v>
                </c:pt>
                <c:pt idx="92">
                  <c:v>6.5999998139434197</c:v>
                </c:pt>
                <c:pt idx="93">
                  <c:v>6.6500003965368517</c:v>
                </c:pt>
                <c:pt idx="94">
                  <c:v>6.6999997975545824</c:v>
                </c:pt>
                <c:pt idx="95">
                  <c:v>6.7499997488564176</c:v>
                </c:pt>
                <c:pt idx="96">
                  <c:v>6.7999997628906463</c:v>
                </c:pt>
                <c:pt idx="97">
                  <c:v>6.8500001322710968</c:v>
                </c:pt>
                <c:pt idx="98">
                  <c:v>6.8999998716658038</c:v>
                </c:pt>
                <c:pt idx="99">
                  <c:v>6.950000030146585</c:v>
                </c:pt>
                <c:pt idx="100">
                  <c:v>7</c:v>
                </c:pt>
                <c:pt idx="101">
                  <c:v>7.050000598285763</c:v>
                </c:pt>
                <c:pt idx="102">
                  <c:v>7.100001582801351</c:v>
                </c:pt>
                <c:pt idx="103">
                  <c:v>7.1500007549221358</c:v>
                </c:pt>
                <c:pt idx="104">
                  <c:v>7.199999125196797</c:v>
                </c:pt>
                <c:pt idx="105">
                  <c:v>7.2500001440812945</c:v>
                </c:pt>
                <c:pt idx="106">
                  <c:v>7.2999994961169854</c:v>
                </c:pt>
                <c:pt idx="107">
                  <c:v>7.349999779126545</c:v>
                </c:pt>
                <c:pt idx="108">
                  <c:v>7.4000006169763815</c:v>
                </c:pt>
                <c:pt idx="109">
                  <c:v>7.4499995483109736</c:v>
                </c:pt>
                <c:pt idx="110">
                  <c:v>7.5000003213429345</c:v>
                </c:pt>
                <c:pt idx="111">
                  <c:v>7.5499995235746695</c:v>
                </c:pt>
                <c:pt idx="112">
                  <c:v>7.5999998139434197</c:v>
                </c:pt>
                <c:pt idx="113">
                  <c:v>7.6500003965368499</c:v>
                </c:pt>
                <c:pt idx="114">
                  <c:v>7.6999997975545824</c:v>
                </c:pt>
                <c:pt idx="115">
                  <c:v>7.7499997488564176</c:v>
                </c:pt>
                <c:pt idx="116">
                  <c:v>7.7999997628906463</c:v>
                </c:pt>
                <c:pt idx="117">
                  <c:v>7.8500001322710951</c:v>
                </c:pt>
                <c:pt idx="118">
                  <c:v>7.8999998716658055</c:v>
                </c:pt>
                <c:pt idx="119">
                  <c:v>7.9500000301465832</c:v>
                </c:pt>
                <c:pt idx="120">
                  <c:v>8</c:v>
                </c:pt>
                <c:pt idx="121">
                  <c:v>8.050000598285763</c:v>
                </c:pt>
                <c:pt idx="122">
                  <c:v>8.100001582801351</c:v>
                </c:pt>
                <c:pt idx="123">
                  <c:v>8.1500007549221358</c:v>
                </c:pt>
                <c:pt idx="124">
                  <c:v>8.199999125196797</c:v>
                </c:pt>
                <c:pt idx="125">
                  <c:v>8.2500001440812945</c:v>
                </c:pt>
                <c:pt idx="126">
                  <c:v>8.2999994961169854</c:v>
                </c:pt>
                <c:pt idx="127">
                  <c:v>8.349999779126545</c:v>
                </c:pt>
                <c:pt idx="128">
                  <c:v>8.4000006169763815</c:v>
                </c:pt>
                <c:pt idx="129">
                  <c:v>8.4499995483109736</c:v>
                </c:pt>
                <c:pt idx="130">
                  <c:v>8.5000003213429345</c:v>
                </c:pt>
                <c:pt idx="131">
                  <c:v>8.5499995235746695</c:v>
                </c:pt>
                <c:pt idx="132">
                  <c:v>8.5999998139434197</c:v>
                </c:pt>
                <c:pt idx="133">
                  <c:v>8.6500003965368499</c:v>
                </c:pt>
                <c:pt idx="134">
                  <c:v>8.6999997975545824</c:v>
                </c:pt>
                <c:pt idx="135">
                  <c:v>8.7499997488564176</c:v>
                </c:pt>
                <c:pt idx="136">
                  <c:v>8.7999997628906463</c:v>
                </c:pt>
                <c:pt idx="137">
                  <c:v>8.8500001322710951</c:v>
                </c:pt>
                <c:pt idx="138">
                  <c:v>8.8999998716658055</c:v>
                </c:pt>
                <c:pt idx="139">
                  <c:v>8.9500000301465832</c:v>
                </c:pt>
                <c:pt idx="140">
                  <c:v>9</c:v>
                </c:pt>
                <c:pt idx="141">
                  <c:v>9.050000598285763</c:v>
                </c:pt>
                <c:pt idx="142">
                  <c:v>9.100001582801351</c:v>
                </c:pt>
                <c:pt idx="143">
                  <c:v>9.1500007549221358</c:v>
                </c:pt>
                <c:pt idx="144">
                  <c:v>9.199999125196797</c:v>
                </c:pt>
                <c:pt idx="145">
                  <c:v>9.2500001440812945</c:v>
                </c:pt>
                <c:pt idx="146">
                  <c:v>9.2999994961169854</c:v>
                </c:pt>
                <c:pt idx="147">
                  <c:v>9.349999779126545</c:v>
                </c:pt>
                <c:pt idx="148">
                  <c:v>9.4000006169763815</c:v>
                </c:pt>
                <c:pt idx="149">
                  <c:v>9.4499995483109736</c:v>
                </c:pt>
                <c:pt idx="150">
                  <c:v>9.5000003213429345</c:v>
                </c:pt>
                <c:pt idx="151">
                  <c:v>9.5499995235746695</c:v>
                </c:pt>
                <c:pt idx="152">
                  <c:v>9.5999998139434197</c:v>
                </c:pt>
                <c:pt idx="153">
                  <c:v>9.6500003965368499</c:v>
                </c:pt>
                <c:pt idx="154">
                  <c:v>9.6999997975545824</c:v>
                </c:pt>
                <c:pt idx="155">
                  <c:v>9.7499997488564176</c:v>
                </c:pt>
                <c:pt idx="156">
                  <c:v>9.7999997628906463</c:v>
                </c:pt>
                <c:pt idx="157">
                  <c:v>9.8500001322710951</c:v>
                </c:pt>
                <c:pt idx="158">
                  <c:v>9.8999998716658055</c:v>
                </c:pt>
                <c:pt idx="159">
                  <c:v>9.9500000301465832</c:v>
                </c:pt>
                <c:pt idx="160">
                  <c:v>10</c:v>
                </c:pt>
                <c:pt idx="161">
                  <c:v>10.050000598285763</c:v>
                </c:pt>
                <c:pt idx="162">
                  <c:v>10.100001582801351</c:v>
                </c:pt>
                <c:pt idx="163">
                  <c:v>10.150000754922136</c:v>
                </c:pt>
                <c:pt idx="164">
                  <c:v>10.199999125196797</c:v>
                </c:pt>
                <c:pt idx="165">
                  <c:v>10.250000144081294</c:v>
                </c:pt>
                <c:pt idx="166">
                  <c:v>10.299999496116985</c:v>
                </c:pt>
                <c:pt idx="167">
                  <c:v>10.349999779126545</c:v>
                </c:pt>
                <c:pt idx="168">
                  <c:v>10.400000616976381</c:v>
                </c:pt>
                <c:pt idx="169">
                  <c:v>10.449999548310974</c:v>
                </c:pt>
                <c:pt idx="170">
                  <c:v>10.500000321342934</c:v>
                </c:pt>
                <c:pt idx="171">
                  <c:v>10.54999952357467</c:v>
                </c:pt>
                <c:pt idx="172">
                  <c:v>10.59999981394342</c:v>
                </c:pt>
                <c:pt idx="173">
                  <c:v>10.65000039653685</c:v>
                </c:pt>
                <c:pt idx="174">
                  <c:v>10.699999797554582</c:v>
                </c:pt>
                <c:pt idx="175">
                  <c:v>10.749999748856418</c:v>
                </c:pt>
                <c:pt idx="176">
                  <c:v>10.799999762890646</c:v>
                </c:pt>
                <c:pt idx="177">
                  <c:v>10.850000132271095</c:v>
                </c:pt>
                <c:pt idx="178">
                  <c:v>10.899999871665806</c:v>
                </c:pt>
                <c:pt idx="179">
                  <c:v>10.950000030146583</c:v>
                </c:pt>
                <c:pt idx="180">
                  <c:v>11</c:v>
                </c:pt>
                <c:pt idx="181">
                  <c:v>11.050000598285763</c:v>
                </c:pt>
                <c:pt idx="182">
                  <c:v>11.100001582801351</c:v>
                </c:pt>
                <c:pt idx="183">
                  <c:v>11.150000754922136</c:v>
                </c:pt>
                <c:pt idx="184">
                  <c:v>11.199999125196797</c:v>
                </c:pt>
                <c:pt idx="185">
                  <c:v>11.250000144081294</c:v>
                </c:pt>
                <c:pt idx="186">
                  <c:v>11.299999496116985</c:v>
                </c:pt>
                <c:pt idx="187">
                  <c:v>11.349999779126545</c:v>
                </c:pt>
                <c:pt idx="188">
                  <c:v>11.400000616976381</c:v>
                </c:pt>
                <c:pt idx="189">
                  <c:v>11.449999548310974</c:v>
                </c:pt>
                <c:pt idx="190">
                  <c:v>11.500000321342934</c:v>
                </c:pt>
                <c:pt idx="191">
                  <c:v>11.54999952357467</c:v>
                </c:pt>
                <c:pt idx="192">
                  <c:v>11.59999981394342</c:v>
                </c:pt>
                <c:pt idx="193">
                  <c:v>11.65000039653685</c:v>
                </c:pt>
                <c:pt idx="194">
                  <c:v>11.699999797554582</c:v>
                </c:pt>
                <c:pt idx="195">
                  <c:v>11.749999748856418</c:v>
                </c:pt>
                <c:pt idx="196">
                  <c:v>11.799999762890646</c:v>
                </c:pt>
                <c:pt idx="197">
                  <c:v>11.850000132271095</c:v>
                </c:pt>
                <c:pt idx="198">
                  <c:v>11.899999871665806</c:v>
                </c:pt>
                <c:pt idx="199">
                  <c:v>11.950000030146583</c:v>
                </c:pt>
                <c:pt idx="200">
                  <c:v>12</c:v>
                </c:pt>
              </c:numCache>
            </c:numRef>
          </c:xVal>
          <c:yVal>
            <c:numRef>
              <c:f>Лист1!$AN$11:$AN$213</c:f>
              <c:numCache>
                <c:formatCode>General</c:formatCode>
                <c:ptCount val="203"/>
                <c:pt idx="0">
                  <c:v>-20.326230953893489</c:v>
                </c:pt>
                <c:pt idx="1">
                  <c:v>-20.225646506052925</c:v>
                </c:pt>
                <c:pt idx="2">
                  <c:v>-20.125058179416932</c:v>
                </c:pt>
                <c:pt idx="3">
                  <c:v>-20.024467890063448</c:v>
                </c:pt>
                <c:pt idx="4">
                  <c:v>-19.923877089787421</c:v>
                </c:pt>
                <c:pt idx="5">
                  <c:v>-19.823287715728725</c:v>
                </c:pt>
                <c:pt idx="6">
                  <c:v>-19.722700443637745</c:v>
                </c:pt>
                <c:pt idx="7">
                  <c:v>-19.622120417081756</c:v>
                </c:pt>
                <c:pt idx="8">
                  <c:v>-19.521547633536446</c:v>
                </c:pt>
                <c:pt idx="9">
                  <c:v>-19.420985965255561</c:v>
                </c:pt>
                <c:pt idx="10">
                  <c:v>-19.320439959909795</c:v>
                </c:pt>
                <c:pt idx="11">
                  <c:v>-19.219909466246989</c:v>
                </c:pt>
                <c:pt idx="12">
                  <c:v>-19.119399362684284</c:v>
                </c:pt>
                <c:pt idx="13">
                  <c:v>-19.018909335535383</c:v>
                </c:pt>
                <c:pt idx="14">
                  <c:v>-18.918442752223292</c:v>
                </c:pt>
                <c:pt idx="15">
                  <c:v>-18.818000610201512</c:v>
                </c:pt>
                <c:pt idx="16">
                  <c:v>-18.717585055382322</c:v>
                </c:pt>
                <c:pt idx="17">
                  <c:v>-18.61720101937286</c:v>
                </c:pt>
                <c:pt idx="18">
                  <c:v>-18.51684897107107</c:v>
                </c:pt>
                <c:pt idx="19">
                  <c:v>-18.416530735880126</c:v>
                </c:pt>
                <c:pt idx="20">
                  <c:v>-18.31624708198083</c:v>
                </c:pt>
                <c:pt idx="21">
                  <c:v>-18.215998081845285</c:v>
                </c:pt>
                <c:pt idx="22">
                  <c:v>-18.115780709126575</c:v>
                </c:pt>
                <c:pt idx="23">
                  <c:v>-18.01559372079657</c:v>
                </c:pt>
                <c:pt idx="24">
                  <c:v>-17.915437261927828</c:v>
                </c:pt>
                <c:pt idx="25">
                  <c:v>-17.815315808790427</c:v>
                </c:pt>
                <c:pt idx="26">
                  <c:v>-17.715234394502204</c:v>
                </c:pt>
                <c:pt idx="27">
                  <c:v>-17.615200130560606</c:v>
                </c:pt>
                <c:pt idx="28">
                  <c:v>-17.515222253091391</c:v>
                </c:pt>
                <c:pt idx="29">
                  <c:v>-17.415311522094118</c:v>
                </c:pt>
                <c:pt idx="30">
                  <c:v>-17.315477400061422</c:v>
                </c:pt>
                <c:pt idx="31">
                  <c:v>-17.215735903541059</c:v>
                </c:pt>
                <c:pt idx="32">
                  <c:v>-17.116102638193105</c:v>
                </c:pt>
                <c:pt idx="33">
                  <c:v>-17.016590840722188</c:v>
                </c:pt>
                <c:pt idx="34">
                  <c:v>-16.917216966423922</c:v>
                </c:pt>
                <c:pt idx="35">
                  <c:v>-16.817996215970414</c:v>
                </c:pt>
                <c:pt idx="36">
                  <c:v>-16.718947071412501</c:v>
                </c:pt>
                <c:pt idx="37">
                  <c:v>-16.620083103742978</c:v>
                </c:pt>
                <c:pt idx="38">
                  <c:v>-16.521429511017192</c:v>
                </c:pt>
                <c:pt idx="39">
                  <c:v>-16.423005181579395</c:v>
                </c:pt>
                <c:pt idx="40">
                  <c:v>-16.324829584405638</c:v>
                </c:pt>
                <c:pt idx="41">
                  <c:v>-16.226927031390982</c:v>
                </c:pt>
                <c:pt idx="42">
                  <c:v>-16.129319483613877</c:v>
                </c:pt>
                <c:pt idx="43">
                  <c:v>-16.032029782108577</c:v>
                </c:pt>
                <c:pt idx="44">
                  <c:v>-15.935079165415612</c:v>
                </c:pt>
                <c:pt idx="45">
                  <c:v>-15.83848603808069</c:v>
                </c:pt>
                <c:pt idx="46">
                  <c:v>-15.742261216780379</c:v>
                </c:pt>
                <c:pt idx="47">
                  <c:v>-15.646411963940819</c:v>
                </c:pt>
                <c:pt idx="48">
                  <c:v>-15.550931326323841</c:v>
                </c:pt>
                <c:pt idx="49">
                  <c:v>-15.455797600743566</c:v>
                </c:pt>
                <c:pt idx="50">
                  <c:v>-15.360989456107202</c:v>
                </c:pt>
                <c:pt idx="51">
                  <c:v>-15.266470522027895</c:v>
                </c:pt>
                <c:pt idx="52">
                  <c:v>-15.17220224595181</c:v>
                </c:pt>
                <c:pt idx="53">
                  <c:v>-15.078142895341959</c:v>
                </c:pt>
                <c:pt idx="54">
                  <c:v>-14.984249094766172</c:v>
                </c:pt>
                <c:pt idx="55">
                  <c:v>-14.890479036664319</c:v>
                </c:pt>
                <c:pt idx="56">
                  <c:v>-14.796790965107471</c:v>
                </c:pt>
                <c:pt idx="57">
                  <c:v>-14.703141382904574</c:v>
                </c:pt>
                <c:pt idx="58">
                  <c:v>-14.609491535417908</c:v>
                </c:pt>
                <c:pt idx="59">
                  <c:v>-14.515795171457471</c:v>
                </c:pt>
                <c:pt idx="60">
                  <c:v>-14.422014401216114</c:v>
                </c:pt>
                <c:pt idx="61">
                  <c:v>-14.328106131982377</c:v>
                </c:pt>
                <c:pt idx="62">
                  <c:v>-14.234028807812129</c:v>
                </c:pt>
                <c:pt idx="63">
                  <c:v>-14.139745967689654</c:v>
                </c:pt>
                <c:pt idx="64">
                  <c:v>-14.045220390913022</c:v>
                </c:pt>
                <c:pt idx="65">
                  <c:v>-13.950424455942274</c:v>
                </c:pt>
                <c:pt idx="66">
                  <c:v>-13.855334138278375</c:v>
                </c:pt>
                <c:pt idx="67">
                  <c:v>-13.759937154792379</c:v>
                </c:pt>
                <c:pt idx="68">
                  <c:v>-13.664237910152215</c:v>
                </c:pt>
                <c:pt idx="69">
                  <c:v>-13.56824084191603</c:v>
                </c:pt>
                <c:pt idx="70">
                  <c:v>-13.471973124167146</c:v>
                </c:pt>
                <c:pt idx="71">
                  <c:v>-13.375470384030228</c:v>
                </c:pt>
                <c:pt idx="72">
                  <c:v>-13.278784221273229</c:v>
                </c:pt>
                <c:pt idx="73">
                  <c:v>-13.181974767661396</c:v>
                </c:pt>
                <c:pt idx="74">
                  <c:v>-13.085117685286738</c:v>
                </c:pt>
                <c:pt idx="75">
                  <c:v>-12.988302895927394</c:v>
                </c:pt>
                <c:pt idx="76">
                  <c:v>-12.891628931198349</c:v>
                </c:pt>
                <c:pt idx="77">
                  <c:v>-12.795208343707108</c:v>
                </c:pt>
                <c:pt idx="78">
                  <c:v>-12.699162015044353</c:v>
                </c:pt>
                <c:pt idx="79">
                  <c:v>-12.603620083864001</c:v>
                </c:pt>
                <c:pt idx="80">
                  <c:v>-12.508710917119501</c:v>
                </c:pt>
                <c:pt idx="81">
                  <c:v>-12.414566240667549</c:v>
                </c:pt>
                <c:pt idx="82">
                  <c:v>-12.321309101323441</c:v>
                </c:pt>
                <c:pt idx="83">
                  <c:v>-12.229046984503855</c:v>
                </c:pt>
                <c:pt idx="84">
                  <c:v>-12.137872281576549</c:v>
                </c:pt>
                <c:pt idx="85">
                  <c:v>-12.047855714056402</c:v>
                </c:pt>
                <c:pt idx="86">
                  <c:v>-11.95904731696708</c:v>
                </c:pt>
                <c:pt idx="87">
                  <c:v>-11.871476827401592</c:v>
                </c:pt>
                <c:pt idx="88">
                  <c:v>-11.785159042946118</c:v>
                </c:pt>
                <c:pt idx="89">
                  <c:v>-11.700095915650074</c:v>
                </c:pt>
                <c:pt idx="90">
                  <c:v>-11.61628621683986</c:v>
                </c:pt>
                <c:pt idx="91">
                  <c:v>-11.53372641361242</c:v>
                </c:pt>
                <c:pt idx="92">
                  <c:v>-11.452415066167296</c:v>
                </c:pt>
                <c:pt idx="93">
                  <c:v>-11.372353892932566</c:v>
                </c:pt>
                <c:pt idx="94">
                  <c:v>-11.293557316606895</c:v>
                </c:pt>
                <c:pt idx="95">
                  <c:v>-11.216037755658627</c:v>
                </c:pt>
                <c:pt idx="96">
                  <c:v>-11.139814474497973</c:v>
                </c:pt>
                <c:pt idx="97">
                  <c:v>-11.064908923801681</c:v>
                </c:pt>
                <c:pt idx="98">
                  <c:v>-10.991338397356268</c:v>
                </c:pt>
                <c:pt idx="99">
                  <c:v>-10.919121049267977</c:v>
                </c:pt>
                <c:pt idx="100">
                  <c:v>-10.848267792693884</c:v>
                </c:pt>
                <c:pt idx="101">
                  <c:v>-10.778784696259834</c:v>
                </c:pt>
                <c:pt idx="102">
                  <c:v>-10.71067179926327</c:v>
                </c:pt>
                <c:pt idx="103">
                  <c:v>-10.643919094796997</c:v>
                </c:pt>
                <c:pt idx="104">
                  <c:v>-10.578516058402618</c:v>
                </c:pt>
                <c:pt idx="105">
                  <c:v>-10.51443890520056</c:v>
                </c:pt>
                <c:pt idx="106">
                  <c:v>-10.451666921172809</c:v>
                </c:pt>
                <c:pt idx="107">
                  <c:v>-10.390167927444173</c:v>
                </c:pt>
                <c:pt idx="108">
                  <c:v>-10.329914215035748</c:v>
                </c:pt>
                <c:pt idx="109">
                  <c:v>-10.270874482775303</c:v>
                </c:pt>
                <c:pt idx="110">
                  <c:v>-10.213019326717864</c:v>
                </c:pt>
                <c:pt idx="111">
                  <c:v>-10.156304795539743</c:v>
                </c:pt>
                <c:pt idx="112">
                  <c:v>-10.100655634009811</c:v>
                </c:pt>
                <c:pt idx="113">
                  <c:v>-10.045911179282079</c:v>
                </c:pt>
                <c:pt idx="114">
                  <c:v>-9.9917467268430968</c:v>
                </c:pt>
                <c:pt idx="115">
                  <c:v>-9.9375911189200306</c:v>
                </c:pt>
                <c:pt idx="116">
                  <c:v>-9.8826306814582932</c:v>
                </c:pt>
                <c:pt idx="117">
                  <c:v>-9.8259657168573078</c:v>
                </c:pt>
                <c:pt idx="118">
                  <c:v>-9.7668566944488706</c:v>
                </c:pt>
                <c:pt idx="119">
                  <c:v>-9.7049181581136743</c:v>
                </c:pt>
                <c:pt idx="120">
                  <c:v>-9.6401206725130262</c:v>
                </c:pt>
                <c:pt idx="121">
                  <c:v>-9.5726945233763931</c:v>
                </c:pt>
                <c:pt idx="122">
                  <c:v>-9.5030207380268035</c:v>
                </c:pt>
                <c:pt idx="123">
                  <c:v>-9.4315504141001885</c:v>
                </c:pt>
                <c:pt idx="124">
                  <c:v>-9.3587547084505829</c:v>
                </c:pt>
                <c:pt idx="125">
                  <c:v>-9.2850884121731205</c:v>
                </c:pt>
                <c:pt idx="126">
                  <c:v>-9.2109701478367541</c:v>
                </c:pt>
                <c:pt idx="127">
                  <c:v>-9.1367720244388995</c:v>
                </c:pt>
                <c:pt idx="128">
                  <c:v>-9.0628125036386908</c:v>
                </c:pt>
                <c:pt idx="129">
                  <c:v>-8.9893667897800231</c:v>
                </c:pt>
                <c:pt idx="130">
                  <c:v>-8.916661542230635</c:v>
                </c:pt>
                <c:pt idx="131">
                  <c:v>-8.8448855839045244</c:v>
                </c:pt>
                <c:pt idx="132">
                  <c:v>-8.7741979492775908</c:v>
                </c:pt>
                <c:pt idx="133">
                  <c:v>-8.7047341422205893</c:v>
                </c:pt>
                <c:pt idx="134">
                  <c:v>-8.6366121906234685</c:v>
                </c:pt>
                <c:pt idx="135">
                  <c:v>-8.5699362394515024</c:v>
                </c:pt>
                <c:pt idx="136">
                  <c:v>-8.5048047603220738</c:v>
                </c:pt>
                <c:pt idx="137">
                  <c:v>-8.4413108385205931</c:v>
                </c:pt>
                <c:pt idx="138">
                  <c:v>-8.3795471943941813</c:v>
                </c:pt>
                <c:pt idx="139">
                  <c:v>-8.319607065881959</c:v>
                </c:pt>
                <c:pt idx="140">
                  <c:v>-8.2615859603602413</c:v>
                </c:pt>
                <c:pt idx="141">
                  <c:v>-8.2055833922894976</c:v>
                </c:pt>
                <c:pt idx="142">
                  <c:v>-8.1517011092880249</c:v>
                </c:pt>
                <c:pt idx="143">
                  <c:v>-8.1000371274059084</c:v>
                </c:pt>
                <c:pt idx="144">
                  <c:v>-8.0506818529605439</c:v>
                </c:pt>
                <c:pt idx="145">
                  <c:v>-8.0037121228273467</c:v>
                </c:pt>
                <c:pt idx="146">
                  <c:v>-7.9591921976008617</c:v>
                </c:pt>
                <c:pt idx="147">
                  <c:v>-7.9171727380251298</c:v>
                </c:pt>
                <c:pt idx="148">
                  <c:v>-7.8776875990311312</c:v>
                </c:pt>
                <c:pt idx="149">
                  <c:v>-7.8407544632306418</c:v>
                </c:pt>
                <c:pt idx="150">
                  <c:v>-7.8063746873827951</c:v>
                </c:pt>
                <c:pt idx="151">
                  <c:v>-7.7745330290701524</c:v>
                </c:pt>
                <c:pt idx="152">
                  <c:v>-7.7451992646050458</c:v>
                </c:pt>
                <c:pt idx="153">
                  <c:v>-7.718326637301991</c:v>
                </c:pt>
                <c:pt idx="154">
                  <c:v>-7.6938581784402427</c:v>
                </c:pt>
                <c:pt idx="155">
                  <c:v>-7.6717308245220277</c:v>
                </c:pt>
                <c:pt idx="156">
                  <c:v>-7.651882283663574</c:v>
                </c:pt>
                <c:pt idx="157">
                  <c:v>-7.6342599722424866</c:v>
                </c:pt>
                <c:pt idx="158">
                  <c:v>-7.6188242768534487</c:v>
                </c:pt>
                <c:pt idx="159">
                  <c:v>-7.6055556606410635</c:v>
                </c:pt>
                <c:pt idx="160">
                  <c:v>-7.5944577809368417</c:v>
                </c:pt>
                <c:pt idx="161">
                  <c:v>-7.5855611902827693</c:v>
                </c:pt>
                <c:pt idx="162">
                  <c:v>-7.5789237928184603</c:v>
                </c:pt>
                <c:pt idx="163">
                  <c:v>-7.574632281135786</c:v>
                </c:pt>
                <c:pt idx="164">
                  <c:v>-7.5728030251425675</c:v>
                </c:pt>
                <c:pt idx="165">
                  <c:v>-7.5735826832945223</c:v>
                </c:pt>
                <c:pt idx="166">
                  <c:v>-7.5771479079483077</c:v>
                </c:pt>
                <c:pt idx="167">
                  <c:v>-7.5837047585785875</c:v>
                </c:pt>
                <c:pt idx="168">
                  <c:v>-7.5934907367417717</c:v>
                </c:pt>
                <c:pt idx="169">
                  <c:v>-7.6067756023944995</c:v>
                </c:pt>
                <c:pt idx="170">
                  <c:v>-7.6238630560894469</c:v>
                </c:pt>
                <c:pt idx="171">
                  <c:v>-7.6450918246689108</c:v>
                </c:pt>
                <c:pt idx="172">
                  <c:v>-7.670834421559154</c:v>
                </c:pt>
                <c:pt idx="173">
                  <c:v>-7.7015114476660589</c:v>
                </c:pt>
                <c:pt idx="174">
                  <c:v>-7.7375930183188979</c:v>
                </c:pt>
                <c:pt idx="175">
                  <c:v>-7.7796196027602189</c:v>
                </c:pt>
                <c:pt idx="176">
                  <c:v>-7.8281875971833053</c:v>
                </c:pt>
                <c:pt idx="177">
                  <c:v>-7.8839575384683735</c:v>
                </c:pt>
                <c:pt idx="178">
                  <c:v>-7.9476266236163449</c:v>
                </c:pt>
                <c:pt idx="179">
                  <c:v>-8.0199458597066133</c:v>
                </c:pt>
                <c:pt idx="180">
                  <c:v>-8.1017057430910064</c:v>
                </c:pt>
                <c:pt idx="181">
                  <c:v>-8.193721660205</c:v>
                </c:pt>
                <c:pt idx="182">
                  <c:v>-8.2968357268428861</c:v>
                </c:pt>
                <c:pt idx="183">
                  <c:v>-8.4118912853132208</c:v>
                </c:pt>
                <c:pt idx="184">
                  <c:v>-8.5398690395418537</c:v>
                </c:pt>
                <c:pt idx="185">
                  <c:v>-8.6821626433440429</c:v>
                </c:pt>
                <c:pt idx="186">
                  <c:v>-8.8406643571231864</c:v>
                </c:pt>
                <c:pt idx="187">
                  <c:v>-9.0170353466210837</c:v>
                </c:pt>
                <c:pt idx="188">
                  <c:v>-9.2125403194274877</c:v>
                </c:pt>
                <c:pt idx="189">
                  <c:v>-9.4287539966101903</c:v>
                </c:pt>
                <c:pt idx="190">
                  <c:v>-9.6695698546016953</c:v>
                </c:pt>
                <c:pt idx="191">
                  <c:v>-9.9439596377640012</c:v>
                </c:pt>
                <c:pt idx="192">
                  <c:v>-10.264656286482856</c:v>
                </c:pt>
                <c:pt idx="193">
                  <c:v>-10.650019368198953</c:v>
                </c:pt>
                <c:pt idx="194">
                  <c:v>-11.123981837135418</c:v>
                </c:pt>
                <c:pt idx="195">
                  <c:v>-11.73092542916452</c:v>
                </c:pt>
                <c:pt idx="196">
                  <c:v>-12.55419192756994</c:v>
                </c:pt>
                <c:pt idx="197">
                  <c:v>-13.73243551717411</c:v>
                </c:pt>
                <c:pt idx="198">
                  <c:v>-14.884602356130639</c:v>
                </c:pt>
                <c:pt idx="199">
                  <c:v>-19.562575520158024</c:v>
                </c:pt>
                <c:pt idx="200">
                  <c:v>-22.976667584287789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F233-4C88-BFA6-337606EC1757}"/>
            </c:ext>
          </c:extLst>
        </c:ser>
        <c:ser>
          <c:idx val="3"/>
          <c:order val="3"/>
          <c:tx>
            <c:v>a=1.8</c:v>
          </c:tx>
          <c:spPr>
            <a:ln w="28575" cap="rnd">
              <a:solidFill>
                <a:schemeClr val="accent4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Лист1!$AK$11:$AK$213</c:f>
              <c:numCache>
                <c:formatCode>General</c:formatCode>
                <c:ptCount val="203"/>
                <c:pt idx="0">
                  <c:v>2</c:v>
                </c:pt>
                <c:pt idx="1">
                  <c:v>2.0499999999999998</c:v>
                </c:pt>
                <c:pt idx="2">
                  <c:v>2.1</c:v>
                </c:pt>
                <c:pt idx="3">
                  <c:v>2.15</c:v>
                </c:pt>
                <c:pt idx="4">
                  <c:v>2.2000000000000002</c:v>
                </c:pt>
                <c:pt idx="5">
                  <c:v>2.25</c:v>
                </c:pt>
                <c:pt idx="6">
                  <c:v>2.2999999999999998</c:v>
                </c:pt>
                <c:pt idx="7">
                  <c:v>2.35</c:v>
                </c:pt>
                <c:pt idx="8">
                  <c:v>2.4000000000000004</c:v>
                </c:pt>
                <c:pt idx="9">
                  <c:v>2.4499995483110002</c:v>
                </c:pt>
                <c:pt idx="10">
                  <c:v>2.5</c:v>
                </c:pt>
                <c:pt idx="11">
                  <c:v>2.5499995235746997</c:v>
                </c:pt>
                <c:pt idx="12">
                  <c:v>2.5999998139434002</c:v>
                </c:pt>
                <c:pt idx="13">
                  <c:v>2.6500003965368997</c:v>
                </c:pt>
                <c:pt idx="14">
                  <c:v>2.6999997975546002</c:v>
                </c:pt>
                <c:pt idx="15">
                  <c:v>2.7499997488563999</c:v>
                </c:pt>
                <c:pt idx="16">
                  <c:v>2.7999997628906002</c:v>
                </c:pt>
                <c:pt idx="17">
                  <c:v>2.8500001322711004</c:v>
                </c:pt>
                <c:pt idx="18">
                  <c:v>2.8999998716658002</c:v>
                </c:pt>
                <c:pt idx="19">
                  <c:v>2.950000030146585</c:v>
                </c:pt>
                <c:pt idx="20">
                  <c:v>3</c:v>
                </c:pt>
                <c:pt idx="21">
                  <c:v>3.0500005982857612</c:v>
                </c:pt>
                <c:pt idx="22">
                  <c:v>3.1000015828013527</c:v>
                </c:pt>
                <c:pt idx="23">
                  <c:v>3.1500007549221376</c:v>
                </c:pt>
                <c:pt idx="24">
                  <c:v>3.199999125196797</c:v>
                </c:pt>
                <c:pt idx="25">
                  <c:v>3.2500001440812945</c:v>
                </c:pt>
                <c:pt idx="26">
                  <c:v>3.2999994961169836</c:v>
                </c:pt>
                <c:pt idx="27">
                  <c:v>3.349999779126545</c:v>
                </c:pt>
                <c:pt idx="28">
                  <c:v>3.4000006169763797</c:v>
                </c:pt>
                <c:pt idx="29">
                  <c:v>3.4499995483109753</c:v>
                </c:pt>
                <c:pt idx="30">
                  <c:v>3.5000003213429345</c:v>
                </c:pt>
                <c:pt idx="31">
                  <c:v>3.5499995235746677</c:v>
                </c:pt>
                <c:pt idx="32">
                  <c:v>3.5999998139434197</c:v>
                </c:pt>
                <c:pt idx="33">
                  <c:v>3.6500003965368517</c:v>
                </c:pt>
                <c:pt idx="34">
                  <c:v>3.6999997975545824</c:v>
                </c:pt>
                <c:pt idx="35">
                  <c:v>3.7499997488564176</c:v>
                </c:pt>
                <c:pt idx="36">
                  <c:v>3.7999997628906463</c:v>
                </c:pt>
                <c:pt idx="37">
                  <c:v>3.8500001322710968</c:v>
                </c:pt>
                <c:pt idx="38">
                  <c:v>3.8999998716658038</c:v>
                </c:pt>
                <c:pt idx="39">
                  <c:v>3.950000030146585</c:v>
                </c:pt>
                <c:pt idx="40">
                  <c:v>4</c:v>
                </c:pt>
                <c:pt idx="41">
                  <c:v>4.0500005982857612</c:v>
                </c:pt>
                <c:pt idx="42">
                  <c:v>4.1000015828013527</c:v>
                </c:pt>
                <c:pt idx="43">
                  <c:v>4.1500007549221376</c:v>
                </c:pt>
                <c:pt idx="44">
                  <c:v>4.199999125196797</c:v>
                </c:pt>
                <c:pt idx="45">
                  <c:v>4.2500001440812945</c:v>
                </c:pt>
                <c:pt idx="46">
                  <c:v>4.2999994961169836</c:v>
                </c:pt>
                <c:pt idx="47">
                  <c:v>4.349999779126545</c:v>
                </c:pt>
                <c:pt idx="48">
                  <c:v>4.4000006169763797</c:v>
                </c:pt>
                <c:pt idx="49">
                  <c:v>4.4499995483109753</c:v>
                </c:pt>
                <c:pt idx="50">
                  <c:v>4.5000003213429345</c:v>
                </c:pt>
                <c:pt idx="51">
                  <c:v>4.5499995235746677</c:v>
                </c:pt>
                <c:pt idx="52">
                  <c:v>4.5999998139434197</c:v>
                </c:pt>
                <c:pt idx="53">
                  <c:v>4.6500003965368517</c:v>
                </c:pt>
                <c:pt idx="54">
                  <c:v>4.6999997975545824</c:v>
                </c:pt>
                <c:pt idx="55">
                  <c:v>4.7499997488564176</c:v>
                </c:pt>
                <c:pt idx="56">
                  <c:v>4.7999997628906463</c:v>
                </c:pt>
                <c:pt idx="57">
                  <c:v>4.8500001322710968</c:v>
                </c:pt>
                <c:pt idx="58">
                  <c:v>4.8999998716658038</c:v>
                </c:pt>
                <c:pt idx="59">
                  <c:v>4.950000030146585</c:v>
                </c:pt>
                <c:pt idx="60">
                  <c:v>5</c:v>
                </c:pt>
                <c:pt idx="61">
                  <c:v>5.0500005982857612</c:v>
                </c:pt>
                <c:pt idx="62">
                  <c:v>5.1000015828013527</c:v>
                </c:pt>
                <c:pt idx="63">
                  <c:v>5.1500007549221376</c:v>
                </c:pt>
                <c:pt idx="64">
                  <c:v>5.199999125196797</c:v>
                </c:pt>
                <c:pt idx="65">
                  <c:v>5.2500001440812945</c:v>
                </c:pt>
                <c:pt idx="66">
                  <c:v>5.2999994961169836</c:v>
                </c:pt>
                <c:pt idx="67">
                  <c:v>5.349999779126545</c:v>
                </c:pt>
                <c:pt idx="68">
                  <c:v>5.4000006169763797</c:v>
                </c:pt>
                <c:pt idx="69">
                  <c:v>5.4499995483109753</c:v>
                </c:pt>
                <c:pt idx="70">
                  <c:v>5.5000003213429345</c:v>
                </c:pt>
                <c:pt idx="71">
                  <c:v>5.5499995235746677</c:v>
                </c:pt>
                <c:pt idx="72">
                  <c:v>5.5999998139434197</c:v>
                </c:pt>
                <c:pt idx="73">
                  <c:v>5.6500003965368517</c:v>
                </c:pt>
                <c:pt idx="74">
                  <c:v>5.6999997975545824</c:v>
                </c:pt>
                <c:pt idx="75">
                  <c:v>5.7499997488564176</c:v>
                </c:pt>
                <c:pt idx="76">
                  <c:v>5.7999997628906463</c:v>
                </c:pt>
                <c:pt idx="77">
                  <c:v>5.8500001322710968</c:v>
                </c:pt>
                <c:pt idx="78">
                  <c:v>5.8999998716658038</c:v>
                </c:pt>
                <c:pt idx="79">
                  <c:v>5.950000030146585</c:v>
                </c:pt>
                <c:pt idx="80">
                  <c:v>6</c:v>
                </c:pt>
                <c:pt idx="81">
                  <c:v>6.0500005982857612</c:v>
                </c:pt>
                <c:pt idx="82">
                  <c:v>6.1000015828013527</c:v>
                </c:pt>
                <c:pt idx="83">
                  <c:v>6.1500007549221376</c:v>
                </c:pt>
                <c:pt idx="84">
                  <c:v>6.199999125196797</c:v>
                </c:pt>
                <c:pt idx="85">
                  <c:v>6.2500001440812945</c:v>
                </c:pt>
                <c:pt idx="86">
                  <c:v>6.2999994961169836</c:v>
                </c:pt>
                <c:pt idx="87">
                  <c:v>6.349999779126545</c:v>
                </c:pt>
                <c:pt idx="88">
                  <c:v>6.4000006169763797</c:v>
                </c:pt>
                <c:pt idx="89">
                  <c:v>6.4499995483109753</c:v>
                </c:pt>
                <c:pt idx="90">
                  <c:v>6.5000003213429345</c:v>
                </c:pt>
                <c:pt idx="91">
                  <c:v>6.5499995235746677</c:v>
                </c:pt>
                <c:pt idx="92">
                  <c:v>6.5999998139434197</c:v>
                </c:pt>
                <c:pt idx="93">
                  <c:v>6.6500003965368517</c:v>
                </c:pt>
                <c:pt idx="94">
                  <c:v>6.6999997975545824</c:v>
                </c:pt>
                <c:pt idx="95">
                  <c:v>6.7499997488564176</c:v>
                </c:pt>
                <c:pt idx="96">
                  <c:v>6.7999997628906463</c:v>
                </c:pt>
                <c:pt idx="97">
                  <c:v>6.8500001322710968</c:v>
                </c:pt>
                <c:pt idx="98">
                  <c:v>6.8999998716658038</c:v>
                </c:pt>
                <c:pt idx="99">
                  <c:v>6.950000030146585</c:v>
                </c:pt>
                <c:pt idx="100">
                  <c:v>7</c:v>
                </c:pt>
                <c:pt idx="101">
                  <c:v>7.050000598285763</c:v>
                </c:pt>
                <c:pt idx="102">
                  <c:v>7.100001582801351</c:v>
                </c:pt>
                <c:pt idx="103">
                  <c:v>7.1500007549221358</c:v>
                </c:pt>
                <c:pt idx="104">
                  <c:v>7.199999125196797</c:v>
                </c:pt>
                <c:pt idx="105">
                  <c:v>7.2500001440812945</c:v>
                </c:pt>
                <c:pt idx="106">
                  <c:v>7.2999994961169854</c:v>
                </c:pt>
                <c:pt idx="107">
                  <c:v>7.349999779126545</c:v>
                </c:pt>
                <c:pt idx="108">
                  <c:v>7.4000006169763815</c:v>
                </c:pt>
                <c:pt idx="109">
                  <c:v>7.4499995483109736</c:v>
                </c:pt>
                <c:pt idx="110">
                  <c:v>7.5000003213429345</c:v>
                </c:pt>
                <c:pt idx="111">
                  <c:v>7.5499995235746695</c:v>
                </c:pt>
                <c:pt idx="112">
                  <c:v>7.5999998139434197</c:v>
                </c:pt>
                <c:pt idx="113">
                  <c:v>7.6500003965368499</c:v>
                </c:pt>
                <c:pt idx="114">
                  <c:v>7.6999997975545824</c:v>
                </c:pt>
                <c:pt idx="115">
                  <c:v>7.7499997488564176</c:v>
                </c:pt>
                <c:pt idx="116">
                  <c:v>7.7999997628906463</c:v>
                </c:pt>
                <c:pt idx="117">
                  <c:v>7.8500001322710951</c:v>
                </c:pt>
                <c:pt idx="118">
                  <c:v>7.8999998716658055</c:v>
                </c:pt>
                <c:pt idx="119">
                  <c:v>7.9500000301465832</c:v>
                </c:pt>
                <c:pt idx="120">
                  <c:v>8</c:v>
                </c:pt>
                <c:pt idx="121">
                  <c:v>8.050000598285763</c:v>
                </c:pt>
                <c:pt idx="122">
                  <c:v>8.100001582801351</c:v>
                </c:pt>
                <c:pt idx="123">
                  <c:v>8.1500007549221358</c:v>
                </c:pt>
                <c:pt idx="124">
                  <c:v>8.199999125196797</c:v>
                </c:pt>
                <c:pt idx="125">
                  <c:v>8.2500001440812945</c:v>
                </c:pt>
                <c:pt idx="126">
                  <c:v>8.2999994961169854</c:v>
                </c:pt>
                <c:pt idx="127">
                  <c:v>8.349999779126545</c:v>
                </c:pt>
                <c:pt idx="128">
                  <c:v>8.4000006169763815</c:v>
                </c:pt>
                <c:pt idx="129">
                  <c:v>8.4499995483109736</c:v>
                </c:pt>
                <c:pt idx="130">
                  <c:v>8.5000003213429345</c:v>
                </c:pt>
                <c:pt idx="131">
                  <c:v>8.5499995235746695</c:v>
                </c:pt>
                <c:pt idx="132">
                  <c:v>8.5999998139434197</c:v>
                </c:pt>
                <c:pt idx="133">
                  <c:v>8.6500003965368499</c:v>
                </c:pt>
                <c:pt idx="134">
                  <c:v>8.6999997975545824</c:v>
                </c:pt>
                <c:pt idx="135">
                  <c:v>8.7499997488564176</c:v>
                </c:pt>
                <c:pt idx="136">
                  <c:v>8.7999997628906463</c:v>
                </c:pt>
                <c:pt idx="137">
                  <c:v>8.8500001322710951</c:v>
                </c:pt>
                <c:pt idx="138">
                  <c:v>8.8999998716658055</c:v>
                </c:pt>
                <c:pt idx="139">
                  <c:v>8.9500000301465832</c:v>
                </c:pt>
                <c:pt idx="140">
                  <c:v>9</c:v>
                </c:pt>
                <c:pt idx="141">
                  <c:v>9.050000598285763</c:v>
                </c:pt>
                <c:pt idx="142">
                  <c:v>9.100001582801351</c:v>
                </c:pt>
                <c:pt idx="143">
                  <c:v>9.1500007549221358</c:v>
                </c:pt>
                <c:pt idx="144">
                  <c:v>9.199999125196797</c:v>
                </c:pt>
                <c:pt idx="145">
                  <c:v>9.2500001440812945</c:v>
                </c:pt>
                <c:pt idx="146">
                  <c:v>9.2999994961169854</c:v>
                </c:pt>
                <c:pt idx="147">
                  <c:v>9.349999779126545</c:v>
                </c:pt>
                <c:pt idx="148">
                  <c:v>9.4000006169763815</c:v>
                </c:pt>
                <c:pt idx="149">
                  <c:v>9.4499995483109736</c:v>
                </c:pt>
                <c:pt idx="150">
                  <c:v>9.5000003213429345</c:v>
                </c:pt>
                <c:pt idx="151">
                  <c:v>9.5499995235746695</c:v>
                </c:pt>
                <c:pt idx="152">
                  <c:v>9.5999998139434197</c:v>
                </c:pt>
                <c:pt idx="153">
                  <c:v>9.6500003965368499</c:v>
                </c:pt>
                <c:pt idx="154">
                  <c:v>9.6999997975545824</c:v>
                </c:pt>
                <c:pt idx="155">
                  <c:v>9.7499997488564176</c:v>
                </c:pt>
                <c:pt idx="156">
                  <c:v>9.7999997628906463</c:v>
                </c:pt>
                <c:pt idx="157">
                  <c:v>9.8500001322710951</c:v>
                </c:pt>
                <c:pt idx="158">
                  <c:v>9.8999998716658055</c:v>
                </c:pt>
                <c:pt idx="159">
                  <c:v>9.9500000301465832</c:v>
                </c:pt>
                <c:pt idx="160">
                  <c:v>10</c:v>
                </c:pt>
                <c:pt idx="161">
                  <c:v>10.050000598285763</c:v>
                </c:pt>
                <c:pt idx="162">
                  <c:v>10.100001582801351</c:v>
                </c:pt>
                <c:pt idx="163">
                  <c:v>10.150000754922136</c:v>
                </c:pt>
                <c:pt idx="164">
                  <c:v>10.199999125196797</c:v>
                </c:pt>
                <c:pt idx="165">
                  <c:v>10.250000144081294</c:v>
                </c:pt>
                <c:pt idx="166">
                  <c:v>10.299999496116985</c:v>
                </c:pt>
                <c:pt idx="167">
                  <c:v>10.349999779126545</c:v>
                </c:pt>
                <c:pt idx="168">
                  <c:v>10.400000616976381</c:v>
                </c:pt>
                <c:pt idx="169">
                  <c:v>10.449999548310974</c:v>
                </c:pt>
                <c:pt idx="170">
                  <c:v>10.500000321342934</c:v>
                </c:pt>
                <c:pt idx="171">
                  <c:v>10.54999952357467</c:v>
                </c:pt>
                <c:pt idx="172">
                  <c:v>10.59999981394342</c:v>
                </c:pt>
                <c:pt idx="173">
                  <c:v>10.65000039653685</c:v>
                </c:pt>
                <c:pt idx="174">
                  <c:v>10.699999797554582</c:v>
                </c:pt>
                <c:pt idx="175">
                  <c:v>10.749999748856418</c:v>
                </c:pt>
                <c:pt idx="176">
                  <c:v>10.799999762890646</c:v>
                </c:pt>
                <c:pt idx="177">
                  <c:v>10.850000132271095</c:v>
                </c:pt>
                <c:pt idx="178">
                  <c:v>10.899999871665806</c:v>
                </c:pt>
                <c:pt idx="179">
                  <c:v>10.950000030146583</c:v>
                </c:pt>
                <c:pt idx="180">
                  <c:v>11</c:v>
                </c:pt>
                <c:pt idx="181">
                  <c:v>11.050000598285763</c:v>
                </c:pt>
                <c:pt idx="182">
                  <c:v>11.100001582801351</c:v>
                </c:pt>
                <c:pt idx="183">
                  <c:v>11.150000754922136</c:v>
                </c:pt>
                <c:pt idx="184">
                  <c:v>11.199999125196797</c:v>
                </c:pt>
                <c:pt idx="185">
                  <c:v>11.250000144081294</c:v>
                </c:pt>
                <c:pt idx="186">
                  <c:v>11.299999496116985</c:v>
                </c:pt>
                <c:pt idx="187">
                  <c:v>11.349999779126545</c:v>
                </c:pt>
                <c:pt idx="188">
                  <c:v>11.400000616976381</c:v>
                </c:pt>
                <c:pt idx="189">
                  <c:v>11.449999548310974</c:v>
                </c:pt>
                <c:pt idx="190">
                  <c:v>11.500000321342934</c:v>
                </c:pt>
                <c:pt idx="191">
                  <c:v>11.54999952357467</c:v>
                </c:pt>
                <c:pt idx="192">
                  <c:v>11.59999981394342</c:v>
                </c:pt>
                <c:pt idx="193">
                  <c:v>11.65000039653685</c:v>
                </c:pt>
                <c:pt idx="194">
                  <c:v>11.699999797554582</c:v>
                </c:pt>
                <c:pt idx="195">
                  <c:v>11.749999748856418</c:v>
                </c:pt>
                <c:pt idx="196">
                  <c:v>11.799999762890646</c:v>
                </c:pt>
                <c:pt idx="197">
                  <c:v>11.850000132271095</c:v>
                </c:pt>
                <c:pt idx="198">
                  <c:v>11.899999871665806</c:v>
                </c:pt>
                <c:pt idx="199">
                  <c:v>11.950000030146583</c:v>
                </c:pt>
                <c:pt idx="200">
                  <c:v>12</c:v>
                </c:pt>
              </c:numCache>
            </c:numRef>
          </c:xVal>
          <c:yVal>
            <c:numRef>
              <c:f>Лист1!$AO$11:$AO$213</c:f>
              <c:numCache>
                <c:formatCode>General</c:formatCode>
                <c:ptCount val="203"/>
                <c:pt idx="0">
                  <c:v>-18.490669863993123</c:v>
                </c:pt>
                <c:pt idx="1">
                  <c:v>-18.390642314868252</c:v>
                </c:pt>
                <c:pt idx="2">
                  <c:v>-18.290615998066759</c:v>
                </c:pt>
                <c:pt idx="3">
                  <c:v>-18.190591906114602</c:v>
                </c:pt>
                <c:pt idx="4">
                  <c:v>-18.090570338456459</c:v>
                </c:pt>
                <c:pt idx="5">
                  <c:v>-17.990551561540286</c:v>
                </c:pt>
                <c:pt idx="6">
                  <c:v>-17.890535969626303</c:v>
                </c:pt>
                <c:pt idx="7">
                  <c:v>-17.790523149964105</c:v>
                </c:pt>
                <c:pt idx="8">
                  <c:v>-17.690514808767588</c:v>
                </c:pt>
                <c:pt idx="9">
                  <c:v>-17.590508892594283</c:v>
                </c:pt>
                <c:pt idx="10">
                  <c:v>-17.490509137719247</c:v>
                </c:pt>
                <c:pt idx="11">
                  <c:v>-17.390516508882271</c:v>
                </c:pt>
                <c:pt idx="12">
                  <c:v>-17.290534680477791</c:v>
                </c:pt>
                <c:pt idx="13">
                  <c:v>-17.190564067162267</c:v>
                </c:pt>
                <c:pt idx="14">
                  <c:v>-17.0906111740412</c:v>
                </c:pt>
                <c:pt idx="15">
                  <c:v>-16.990679975473409</c:v>
                </c:pt>
                <c:pt idx="16">
                  <c:v>-16.890779765268629</c:v>
                </c:pt>
                <c:pt idx="17">
                  <c:v>-16.790919460670146</c:v>
                </c:pt>
                <c:pt idx="18">
                  <c:v>-16.691110891890133</c:v>
                </c:pt>
                <c:pt idx="19">
                  <c:v>-16.591374684456781</c:v>
                </c:pt>
                <c:pt idx="20">
                  <c:v>-16.491731827922113</c:v>
                </c:pt>
                <c:pt idx="21">
                  <c:v>-16.392207894406734</c:v>
                </c:pt>
                <c:pt idx="22">
                  <c:v>-16.292842793788875</c:v>
                </c:pt>
                <c:pt idx="23">
                  <c:v>-16.193680180394512</c:v>
                </c:pt>
                <c:pt idx="24">
                  <c:v>-16.094778279397136</c:v>
                </c:pt>
                <c:pt idx="25">
                  <c:v>-15.996211031202625</c:v>
                </c:pt>
                <c:pt idx="26">
                  <c:v>-15.898069814719314</c:v>
                </c:pt>
                <c:pt idx="27">
                  <c:v>-15.800466658315935</c:v>
                </c:pt>
                <c:pt idx="28">
                  <c:v>-15.703531002347933</c:v>
                </c:pt>
                <c:pt idx="29">
                  <c:v>-15.607416921617148</c:v>
                </c:pt>
                <c:pt idx="30">
                  <c:v>-15.512280277313947</c:v>
                </c:pt>
                <c:pt idx="31">
                  <c:v>-15.418295657293035</c:v>
                </c:pt>
                <c:pt idx="32">
                  <c:v>-15.325636607162405</c:v>
                </c:pt>
                <c:pt idx="33">
                  <c:v>-15.234476806487317</c:v>
                </c:pt>
                <c:pt idx="34">
                  <c:v>-15.14497899226617</c:v>
                </c:pt>
                <c:pt idx="35">
                  <c:v>-15.057292016963363</c:v>
                </c:pt>
                <c:pt idx="36">
                  <c:v>-14.971543996044966</c:v>
                </c:pt>
                <c:pt idx="37">
                  <c:v>-14.887838867977431</c:v>
                </c:pt>
                <c:pt idx="38">
                  <c:v>-14.806248600621755</c:v>
                </c:pt>
                <c:pt idx="39">
                  <c:v>-14.726806966898856</c:v>
                </c:pt>
                <c:pt idx="40">
                  <c:v>-14.649506545423234</c:v>
                </c:pt>
                <c:pt idx="41">
                  <c:v>-14.574283745116658</c:v>
                </c:pt>
                <c:pt idx="42">
                  <c:v>-14.501040829059111</c:v>
                </c:pt>
                <c:pt idx="43">
                  <c:v>-14.429635729672729</c:v>
                </c:pt>
                <c:pt idx="44">
                  <c:v>-14.359901551411332</c:v>
                </c:pt>
                <c:pt idx="45">
                  <c:v>-14.291656327681354</c:v>
                </c:pt>
                <c:pt idx="46">
                  <c:v>-14.224712949869168</c:v>
                </c:pt>
                <c:pt idx="47">
                  <c:v>-14.158890359511702</c:v>
                </c:pt>
                <c:pt idx="48">
                  <c:v>-14.094022571443999</c:v>
                </c:pt>
                <c:pt idx="49">
                  <c:v>-14.029953383131561</c:v>
                </c:pt>
                <c:pt idx="50">
                  <c:v>-13.966544747459837</c:v>
                </c:pt>
                <c:pt idx="51">
                  <c:v>-13.903671679151342</c:v>
                </c:pt>
                <c:pt idx="52">
                  <c:v>-13.841216673808955</c:v>
                </c:pt>
                <c:pt idx="53">
                  <c:v>-13.779063639620663</c:v>
                </c:pt>
                <c:pt idx="54">
                  <c:v>-13.717092773716445</c:v>
                </c:pt>
                <c:pt idx="55">
                  <c:v>-13.655173012266388</c:v>
                </c:pt>
                <c:pt idx="56">
                  <c:v>-13.593159252585568</c:v>
                </c:pt>
                <c:pt idx="57">
                  <c:v>-13.530892083161984</c:v>
                </c:pt>
                <c:pt idx="58">
                  <c:v>-13.468200251626156</c:v>
                </c:pt>
                <c:pt idx="59">
                  <c:v>-13.404907992276467</c:v>
                </c:pt>
                <c:pt idx="60">
                  <c:v>-13.340840875083764</c:v>
                </c:pt>
                <c:pt idx="61">
                  <c:v>-13.275837147738011</c:v>
                </c:pt>
                <c:pt idx="62">
                  <c:v>-13.209750594939818</c:v>
                </c:pt>
                <c:pt idx="63">
                  <c:v>-13.142465555011071</c:v>
                </c:pt>
                <c:pt idx="64">
                  <c:v>-13.073902064786646</c:v>
                </c:pt>
                <c:pt idx="65">
                  <c:v>-13.004026689777922</c:v>
                </c:pt>
                <c:pt idx="66">
                  <c:v>-12.932854445192026</c:v>
                </c:pt>
                <c:pt idx="67">
                  <c:v>-12.860454313468475</c:v>
                </c:pt>
                <c:pt idx="68">
                  <c:v>-12.786944487785771</c:v>
                </c:pt>
                <c:pt idx="69">
                  <c:v>-12.712487426176757</c:v>
                </c:pt>
                <c:pt idx="70">
                  <c:v>-12.637274431012656</c:v>
                </c:pt>
                <c:pt idx="71">
                  <c:v>-12.561518269699793</c:v>
                </c:pt>
                <c:pt idx="72">
                  <c:v>-12.485438535850266</c:v>
                </c:pt>
                <c:pt idx="73">
                  <c:v>-12.409247608858021</c:v>
                </c:pt>
                <c:pt idx="74">
                  <c:v>-12.3331416030417</c:v>
                </c:pt>
                <c:pt idx="75">
                  <c:v>-12.257297426775784</c:v>
                </c:pt>
                <c:pt idx="76">
                  <c:v>-12.18186681104503</c:v>
                </c:pt>
                <c:pt idx="77">
                  <c:v>-12.106977894734412</c:v>
                </c:pt>
                <c:pt idx="78">
                  <c:v>-12.032739605859216</c:v>
                </c:pt>
                <c:pt idx="79">
                  <c:v>-11.959245790644891</c:v>
                </c:pt>
                <c:pt idx="80">
                  <c:v>-11.886577195807204</c:v>
                </c:pt>
                <c:pt idx="81">
                  <c:v>-11.81480893688013</c:v>
                </c:pt>
                <c:pt idx="82">
                  <c:v>-11.744005364279145</c:v>
                </c:pt>
                <c:pt idx="83">
                  <c:v>-11.674228290914021</c:v>
                </c:pt>
                <c:pt idx="84">
                  <c:v>-11.605528692426136</c:v>
                </c:pt>
                <c:pt idx="85">
                  <c:v>-11.537951082902127</c:v>
                </c:pt>
                <c:pt idx="86">
                  <c:v>-11.471527740623863</c:v>
                </c:pt>
                <c:pt idx="87">
                  <c:v>-11.406281201612142</c:v>
                </c:pt>
                <c:pt idx="88">
                  <c:v>-11.342223736753782</c:v>
                </c:pt>
                <c:pt idx="89">
                  <c:v>-11.279356482750652</c:v>
                </c:pt>
                <c:pt idx="90">
                  <c:v>-11.217670322012262</c:v>
                </c:pt>
                <c:pt idx="91">
                  <c:v>-11.157154291458479</c:v>
                </c:pt>
                <c:pt idx="92">
                  <c:v>-11.097789402278172</c:v>
                </c:pt>
                <c:pt idx="93">
                  <c:v>-11.039551144277603</c:v>
                </c:pt>
                <c:pt idx="94">
                  <c:v>-10.982416007528723</c:v>
                </c:pt>
                <c:pt idx="95">
                  <c:v>-10.926351488945258</c:v>
                </c:pt>
                <c:pt idx="96">
                  <c:v>-10.871321165934177</c:v>
                </c:pt>
                <c:pt idx="97">
                  <c:v>-10.817282842789711</c:v>
                </c:pt>
                <c:pt idx="98">
                  <c:v>-10.764185572094361</c:v>
                </c:pt>
                <c:pt idx="99">
                  <c:v>-10.711966396316578</c:v>
                </c:pt>
                <c:pt idx="100">
                  <c:v>-10.660553761140783</c:v>
                </c:pt>
                <c:pt idx="101">
                  <c:v>-10.609864234118943</c:v>
                </c:pt>
                <c:pt idx="102">
                  <c:v>-10.559801143136694</c:v>
                </c:pt>
                <c:pt idx="103">
                  <c:v>-10.510258011485623</c:v>
                </c:pt>
                <c:pt idx="104">
                  <c:v>-10.461117321319492</c:v>
                </c:pt>
                <c:pt idx="105">
                  <c:v>-10.412254647957115</c:v>
                </c:pt>
                <c:pt idx="106">
                  <c:v>-10.363538725794411</c:v>
                </c:pt>
                <c:pt idx="107">
                  <c:v>-10.31483756798483</c:v>
                </c:pt>
                <c:pt idx="108">
                  <c:v>-10.266022675229221</c:v>
                </c:pt>
                <c:pt idx="109">
                  <c:v>-10.216969805142343</c:v>
                </c:pt>
                <c:pt idx="110">
                  <c:v>-10.167565677435169</c:v>
                </c:pt>
                <c:pt idx="111">
                  <c:v>-10.117690793590631</c:v>
                </c:pt>
                <c:pt idx="112">
                  <c:v>-10.06721011048905</c:v>
                </c:pt>
                <c:pt idx="113">
                  <c:v>-10.015930230481345</c:v>
                </c:pt>
                <c:pt idx="114">
                  <c:v>-9.9635562219854723</c:v>
                </c:pt>
                <c:pt idx="115">
                  <c:v>-9.9096637619599672</c:v>
                </c:pt>
                <c:pt idx="116">
                  <c:v>-9.8537640517833331</c:v>
                </c:pt>
                <c:pt idx="117">
                  <c:v>-9.7954521666086176</c:v>
                </c:pt>
                <c:pt idx="118">
                  <c:v>-9.7345703378773969</c:v>
                </c:pt>
                <c:pt idx="119">
                  <c:v>-9.6712601493768542</c:v>
                </c:pt>
                <c:pt idx="120">
                  <c:v>-9.6058916524011693</c:v>
                </c:pt>
                <c:pt idx="121">
                  <c:v>-9.538948662049636</c:v>
                </c:pt>
                <c:pt idx="122">
                  <c:v>-9.4709397027537161</c:v>
                </c:pt>
                <c:pt idx="123">
                  <c:v>-9.4023453845021407</c:v>
                </c:pt>
                <c:pt idx="124">
                  <c:v>-9.3335945818858779</c:v>
                </c:pt>
                <c:pt idx="125">
                  <c:v>-9.2650548188089576</c:v>
                </c:pt>
                <c:pt idx="126">
                  <c:v>-9.1970365700954932</c:v>
                </c:pt>
                <c:pt idx="127">
                  <c:v>-9.1297922965726244</c:v>
                </c:pt>
                <c:pt idx="128">
                  <c:v>-9.063529437124636</c:v>
                </c:pt>
                <c:pt idx="129">
                  <c:v>-8.9984133312906529</c:v>
                </c:pt>
                <c:pt idx="130">
                  <c:v>-8.9345780105219443</c:v>
                </c:pt>
                <c:pt idx="131">
                  <c:v>-8.872135823828776</c:v>
                </c:pt>
                <c:pt idx="132">
                  <c:v>-8.8111777793135531</c:v>
                </c:pt>
                <c:pt idx="133">
                  <c:v>-8.7517841533007612</c:v>
                </c:pt>
                <c:pt idx="134">
                  <c:v>-8.6940288977153646</c:v>
                </c:pt>
                <c:pt idx="135">
                  <c:v>-8.6379795356823603</c:v>
                </c:pt>
                <c:pt idx="136">
                  <c:v>-8.5837063216397169</c:v>
                </c:pt>
                <c:pt idx="137">
                  <c:v>-8.5312788642235748</c:v>
                </c:pt>
                <c:pt idx="138">
                  <c:v>-8.480774556361288</c:v>
                </c:pt>
                <c:pt idx="139">
                  <c:v>-8.4322753098942567</c:v>
                </c:pt>
                <c:pt idx="140">
                  <c:v>-8.3858715744937182</c:v>
                </c:pt>
                <c:pt idx="141">
                  <c:v>-8.3416610642676847</c:v>
                </c:pt>
                <c:pt idx="142">
                  <c:v>-8.2997502299036068</c:v>
                </c:pt>
                <c:pt idx="143">
                  <c:v>-8.2602439458754784</c:v>
                </c:pt>
                <c:pt idx="144">
                  <c:v>-8.2232456797895228</c:v>
                </c:pt>
                <c:pt idx="145">
                  <c:v>-8.1888486036572523</c:v>
                </c:pt>
                <c:pt idx="146">
                  <c:v>-8.1571376132167117</c:v>
                </c:pt>
                <c:pt idx="147">
                  <c:v>-8.1281814100186374</c:v>
                </c:pt>
                <c:pt idx="148">
                  <c:v>-8.1020272861289904</c:v>
                </c:pt>
                <c:pt idx="149">
                  <c:v>-8.0787054892690868</c:v>
                </c:pt>
                <c:pt idx="150">
                  <c:v>-8.0582223224351175</c:v>
                </c:pt>
                <c:pt idx="151">
                  <c:v>-8.0405601410290775</c:v>
                </c:pt>
                <c:pt idx="152">
                  <c:v>-8.0256709923547671</c:v>
                </c:pt>
                <c:pt idx="153">
                  <c:v>-8.0134837664289424</c:v>
                </c:pt>
                <c:pt idx="154">
                  <c:v>-8.0038983507728254</c:v>
                </c:pt>
                <c:pt idx="155">
                  <c:v>-7.9968001175611452</c:v>
                </c:pt>
                <c:pt idx="156">
                  <c:v>-7.992065631647761</c:v>
                </c:pt>
                <c:pt idx="157">
                  <c:v>-7.9895737713053387</c:v>
                </c:pt>
                <c:pt idx="158">
                  <c:v>-7.9892115812165381</c:v>
                </c:pt>
                <c:pt idx="159">
                  <c:v>-7.9908882898473097</c:v>
                </c:pt>
                <c:pt idx="160">
                  <c:v>-7.9945401043315387</c:v>
                </c:pt>
                <c:pt idx="161">
                  <c:v>-8.0001320204640578</c:v>
                </c:pt>
                <c:pt idx="162">
                  <c:v>-8.0076703330640537</c:v>
                </c:pt>
                <c:pt idx="163">
                  <c:v>-8.0171979204739934</c:v>
                </c:pt>
                <c:pt idx="164">
                  <c:v>-8.0287971484151122</c:v>
                </c:pt>
                <c:pt idx="165">
                  <c:v>-8.0425942631807565</c:v>
                </c:pt>
                <c:pt idx="166">
                  <c:v>-8.0587478316382981</c:v>
                </c:pt>
                <c:pt idx="167">
                  <c:v>-8.0774617768700008</c:v>
                </c:pt>
                <c:pt idx="168">
                  <c:v>-8.0989675628858766</c:v>
                </c:pt>
                <c:pt idx="169">
                  <c:v>-8.1235416643956544</c:v>
                </c:pt>
                <c:pt idx="170">
                  <c:v>-8.1514938313644389</c:v>
                </c:pt>
                <c:pt idx="171">
                  <c:v>-8.1831723752908001</c:v>
                </c:pt>
                <c:pt idx="172">
                  <c:v>-8.2189607679010894</c:v>
                </c:pt>
                <c:pt idx="173">
                  <c:v>-8.2592907650912419</c:v>
                </c:pt>
                <c:pt idx="174">
                  <c:v>-8.3046396071243809</c:v>
                </c:pt>
                <c:pt idx="175">
                  <c:v>-8.3555522409024618</c:v>
                </c:pt>
                <c:pt idx="176">
                  <c:v>-8.41262064845791</c:v>
                </c:pt>
                <c:pt idx="177">
                  <c:v>-8.4765028572903987</c:v>
                </c:pt>
                <c:pt idx="178">
                  <c:v>-8.5478941758390636</c:v>
                </c:pt>
                <c:pt idx="179">
                  <c:v>-8.6275468874556456</c:v>
                </c:pt>
                <c:pt idx="180">
                  <c:v>-8.716254420587358</c:v>
                </c:pt>
                <c:pt idx="181">
                  <c:v>-8.8148470215160586</c:v>
                </c:pt>
                <c:pt idx="182">
                  <c:v>-8.924188509622887</c:v>
                </c:pt>
                <c:pt idx="183">
                  <c:v>-9.045169718341981</c:v>
                </c:pt>
                <c:pt idx="184">
                  <c:v>-9.1788168588824917</c:v>
                </c:pt>
                <c:pt idx="185">
                  <c:v>-9.3265307309004033</c:v>
                </c:pt>
                <c:pt idx="186">
                  <c:v>-9.4901622242834378</c:v>
                </c:pt>
                <c:pt idx="187">
                  <c:v>-9.6713923071114962</c:v>
                </c:pt>
                <c:pt idx="188">
                  <c:v>-9.8716286866636889</c:v>
                </c:pt>
                <c:pt idx="189">
                  <c:v>-10.092672726066571</c:v>
                </c:pt>
                <c:pt idx="190">
                  <c:v>-10.338582032765459</c:v>
                </c:pt>
                <c:pt idx="191">
                  <c:v>-10.618202517578981</c:v>
                </c:pt>
                <c:pt idx="192">
                  <c:v>-10.944092934268605</c:v>
                </c:pt>
                <c:pt idx="193">
                  <c:v>-11.334381937153744</c:v>
                </c:pt>
                <c:pt idx="194">
                  <c:v>-11.812978385463216</c:v>
                </c:pt>
                <c:pt idx="195">
                  <c:v>-12.424019596163639</c:v>
                </c:pt>
                <c:pt idx="196">
                  <c:v>-13.250206256005701</c:v>
                </c:pt>
                <c:pt idx="197">
                  <c:v>-14.428508088556594</c:v>
                </c:pt>
                <c:pt idx="198">
                  <c:v>-15.582523188580721</c:v>
                </c:pt>
                <c:pt idx="199">
                  <c:v>-20.260488511776053</c:v>
                </c:pt>
                <c:pt idx="200">
                  <c:v>-23.674588092725781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F233-4C88-BFA6-337606EC1757}"/>
            </c:ext>
          </c:extLst>
        </c:ser>
        <c:ser>
          <c:idx val="4"/>
          <c:order val="4"/>
          <c:tx>
            <c:v>a=2.2</c:v>
          </c:tx>
          <c:spPr>
            <a:ln w="38100" cap="rnd">
              <a:solidFill>
                <a:schemeClr val="accent5"/>
              </a:solidFill>
              <a:prstDash val="sysDot"/>
              <a:round/>
            </a:ln>
            <a:effectLst/>
          </c:spPr>
          <c:marker>
            <c:symbol val="none"/>
          </c:marker>
          <c:xVal>
            <c:numRef>
              <c:f>Лист1!$AK$11:$AK$213</c:f>
              <c:numCache>
                <c:formatCode>General</c:formatCode>
                <c:ptCount val="203"/>
                <c:pt idx="0">
                  <c:v>2</c:v>
                </c:pt>
                <c:pt idx="1">
                  <c:v>2.0499999999999998</c:v>
                </c:pt>
                <c:pt idx="2">
                  <c:v>2.1</c:v>
                </c:pt>
                <c:pt idx="3">
                  <c:v>2.15</c:v>
                </c:pt>
                <c:pt idx="4">
                  <c:v>2.2000000000000002</c:v>
                </c:pt>
                <c:pt idx="5">
                  <c:v>2.25</c:v>
                </c:pt>
                <c:pt idx="6">
                  <c:v>2.2999999999999998</c:v>
                </c:pt>
                <c:pt idx="7">
                  <c:v>2.35</c:v>
                </c:pt>
                <c:pt idx="8">
                  <c:v>2.4000000000000004</c:v>
                </c:pt>
                <c:pt idx="9">
                  <c:v>2.4499995483110002</c:v>
                </c:pt>
                <c:pt idx="10">
                  <c:v>2.5</c:v>
                </c:pt>
                <c:pt idx="11">
                  <c:v>2.5499995235746997</c:v>
                </c:pt>
                <c:pt idx="12">
                  <c:v>2.5999998139434002</c:v>
                </c:pt>
                <c:pt idx="13">
                  <c:v>2.6500003965368997</c:v>
                </c:pt>
                <c:pt idx="14">
                  <c:v>2.6999997975546002</c:v>
                </c:pt>
                <c:pt idx="15">
                  <c:v>2.7499997488563999</c:v>
                </c:pt>
                <c:pt idx="16">
                  <c:v>2.7999997628906002</c:v>
                </c:pt>
                <c:pt idx="17">
                  <c:v>2.8500001322711004</c:v>
                </c:pt>
                <c:pt idx="18">
                  <c:v>2.8999998716658002</c:v>
                </c:pt>
                <c:pt idx="19">
                  <c:v>2.950000030146585</c:v>
                </c:pt>
                <c:pt idx="20">
                  <c:v>3</c:v>
                </c:pt>
                <c:pt idx="21">
                  <c:v>3.0500005982857612</c:v>
                </c:pt>
                <c:pt idx="22">
                  <c:v>3.1000015828013527</c:v>
                </c:pt>
                <c:pt idx="23">
                  <c:v>3.1500007549221376</c:v>
                </c:pt>
                <c:pt idx="24">
                  <c:v>3.199999125196797</c:v>
                </c:pt>
                <c:pt idx="25">
                  <c:v>3.2500001440812945</c:v>
                </c:pt>
                <c:pt idx="26">
                  <c:v>3.2999994961169836</c:v>
                </c:pt>
                <c:pt idx="27">
                  <c:v>3.349999779126545</c:v>
                </c:pt>
                <c:pt idx="28">
                  <c:v>3.4000006169763797</c:v>
                </c:pt>
                <c:pt idx="29">
                  <c:v>3.4499995483109753</c:v>
                </c:pt>
                <c:pt idx="30">
                  <c:v>3.5000003213429345</c:v>
                </c:pt>
                <c:pt idx="31">
                  <c:v>3.5499995235746677</c:v>
                </c:pt>
                <c:pt idx="32">
                  <c:v>3.5999998139434197</c:v>
                </c:pt>
                <c:pt idx="33">
                  <c:v>3.6500003965368517</c:v>
                </c:pt>
                <c:pt idx="34">
                  <c:v>3.6999997975545824</c:v>
                </c:pt>
                <c:pt idx="35">
                  <c:v>3.7499997488564176</c:v>
                </c:pt>
                <c:pt idx="36">
                  <c:v>3.7999997628906463</c:v>
                </c:pt>
                <c:pt idx="37">
                  <c:v>3.8500001322710968</c:v>
                </c:pt>
                <c:pt idx="38">
                  <c:v>3.8999998716658038</c:v>
                </c:pt>
                <c:pt idx="39">
                  <c:v>3.950000030146585</c:v>
                </c:pt>
                <c:pt idx="40">
                  <c:v>4</c:v>
                </c:pt>
                <c:pt idx="41">
                  <c:v>4.0500005982857612</c:v>
                </c:pt>
                <c:pt idx="42">
                  <c:v>4.1000015828013527</c:v>
                </c:pt>
                <c:pt idx="43">
                  <c:v>4.1500007549221376</c:v>
                </c:pt>
                <c:pt idx="44">
                  <c:v>4.199999125196797</c:v>
                </c:pt>
                <c:pt idx="45">
                  <c:v>4.2500001440812945</c:v>
                </c:pt>
                <c:pt idx="46">
                  <c:v>4.2999994961169836</c:v>
                </c:pt>
                <c:pt idx="47">
                  <c:v>4.349999779126545</c:v>
                </c:pt>
                <c:pt idx="48">
                  <c:v>4.4000006169763797</c:v>
                </c:pt>
                <c:pt idx="49">
                  <c:v>4.4499995483109753</c:v>
                </c:pt>
                <c:pt idx="50">
                  <c:v>4.5000003213429345</c:v>
                </c:pt>
                <c:pt idx="51">
                  <c:v>4.5499995235746677</c:v>
                </c:pt>
                <c:pt idx="52">
                  <c:v>4.5999998139434197</c:v>
                </c:pt>
                <c:pt idx="53">
                  <c:v>4.6500003965368517</c:v>
                </c:pt>
                <c:pt idx="54">
                  <c:v>4.6999997975545824</c:v>
                </c:pt>
                <c:pt idx="55">
                  <c:v>4.7499997488564176</c:v>
                </c:pt>
                <c:pt idx="56">
                  <c:v>4.7999997628906463</c:v>
                </c:pt>
                <c:pt idx="57">
                  <c:v>4.8500001322710968</c:v>
                </c:pt>
                <c:pt idx="58">
                  <c:v>4.8999998716658038</c:v>
                </c:pt>
                <c:pt idx="59">
                  <c:v>4.950000030146585</c:v>
                </c:pt>
                <c:pt idx="60">
                  <c:v>5</c:v>
                </c:pt>
                <c:pt idx="61">
                  <c:v>5.0500005982857612</c:v>
                </c:pt>
                <c:pt idx="62">
                  <c:v>5.1000015828013527</c:v>
                </c:pt>
                <c:pt idx="63">
                  <c:v>5.1500007549221376</c:v>
                </c:pt>
                <c:pt idx="64">
                  <c:v>5.199999125196797</c:v>
                </c:pt>
                <c:pt idx="65">
                  <c:v>5.2500001440812945</c:v>
                </c:pt>
                <c:pt idx="66">
                  <c:v>5.2999994961169836</c:v>
                </c:pt>
                <c:pt idx="67">
                  <c:v>5.349999779126545</c:v>
                </c:pt>
                <c:pt idx="68">
                  <c:v>5.4000006169763797</c:v>
                </c:pt>
                <c:pt idx="69">
                  <c:v>5.4499995483109753</c:v>
                </c:pt>
                <c:pt idx="70">
                  <c:v>5.5000003213429345</c:v>
                </c:pt>
                <c:pt idx="71">
                  <c:v>5.5499995235746677</c:v>
                </c:pt>
                <c:pt idx="72">
                  <c:v>5.5999998139434197</c:v>
                </c:pt>
                <c:pt idx="73">
                  <c:v>5.6500003965368517</c:v>
                </c:pt>
                <c:pt idx="74">
                  <c:v>5.6999997975545824</c:v>
                </c:pt>
                <c:pt idx="75">
                  <c:v>5.7499997488564176</c:v>
                </c:pt>
                <c:pt idx="76">
                  <c:v>5.7999997628906463</c:v>
                </c:pt>
                <c:pt idx="77">
                  <c:v>5.8500001322710968</c:v>
                </c:pt>
                <c:pt idx="78">
                  <c:v>5.8999998716658038</c:v>
                </c:pt>
                <c:pt idx="79">
                  <c:v>5.950000030146585</c:v>
                </c:pt>
                <c:pt idx="80">
                  <c:v>6</c:v>
                </c:pt>
                <c:pt idx="81">
                  <c:v>6.0500005982857612</c:v>
                </c:pt>
                <c:pt idx="82">
                  <c:v>6.1000015828013527</c:v>
                </c:pt>
                <c:pt idx="83">
                  <c:v>6.1500007549221376</c:v>
                </c:pt>
                <c:pt idx="84">
                  <c:v>6.199999125196797</c:v>
                </c:pt>
                <c:pt idx="85">
                  <c:v>6.2500001440812945</c:v>
                </c:pt>
                <c:pt idx="86">
                  <c:v>6.2999994961169836</c:v>
                </c:pt>
                <c:pt idx="87">
                  <c:v>6.349999779126545</c:v>
                </c:pt>
                <c:pt idx="88">
                  <c:v>6.4000006169763797</c:v>
                </c:pt>
                <c:pt idx="89">
                  <c:v>6.4499995483109753</c:v>
                </c:pt>
                <c:pt idx="90">
                  <c:v>6.5000003213429345</c:v>
                </c:pt>
                <c:pt idx="91">
                  <c:v>6.5499995235746677</c:v>
                </c:pt>
                <c:pt idx="92">
                  <c:v>6.5999998139434197</c:v>
                </c:pt>
                <c:pt idx="93">
                  <c:v>6.6500003965368517</c:v>
                </c:pt>
                <c:pt idx="94">
                  <c:v>6.6999997975545824</c:v>
                </c:pt>
                <c:pt idx="95">
                  <c:v>6.7499997488564176</c:v>
                </c:pt>
                <c:pt idx="96">
                  <c:v>6.7999997628906463</c:v>
                </c:pt>
                <c:pt idx="97">
                  <c:v>6.8500001322710968</c:v>
                </c:pt>
                <c:pt idx="98">
                  <c:v>6.8999998716658038</c:v>
                </c:pt>
                <c:pt idx="99">
                  <c:v>6.950000030146585</c:v>
                </c:pt>
                <c:pt idx="100">
                  <c:v>7</c:v>
                </c:pt>
                <c:pt idx="101">
                  <c:v>7.050000598285763</c:v>
                </c:pt>
                <c:pt idx="102">
                  <c:v>7.100001582801351</c:v>
                </c:pt>
                <c:pt idx="103">
                  <c:v>7.1500007549221358</c:v>
                </c:pt>
                <c:pt idx="104">
                  <c:v>7.199999125196797</c:v>
                </c:pt>
                <c:pt idx="105">
                  <c:v>7.2500001440812945</c:v>
                </c:pt>
                <c:pt idx="106">
                  <c:v>7.2999994961169854</c:v>
                </c:pt>
                <c:pt idx="107">
                  <c:v>7.349999779126545</c:v>
                </c:pt>
                <c:pt idx="108">
                  <c:v>7.4000006169763815</c:v>
                </c:pt>
                <c:pt idx="109">
                  <c:v>7.4499995483109736</c:v>
                </c:pt>
                <c:pt idx="110">
                  <c:v>7.5000003213429345</c:v>
                </c:pt>
                <c:pt idx="111">
                  <c:v>7.5499995235746695</c:v>
                </c:pt>
                <c:pt idx="112">
                  <c:v>7.5999998139434197</c:v>
                </c:pt>
                <c:pt idx="113">
                  <c:v>7.6500003965368499</c:v>
                </c:pt>
                <c:pt idx="114">
                  <c:v>7.6999997975545824</c:v>
                </c:pt>
                <c:pt idx="115">
                  <c:v>7.7499997488564176</c:v>
                </c:pt>
                <c:pt idx="116">
                  <c:v>7.7999997628906463</c:v>
                </c:pt>
                <c:pt idx="117">
                  <c:v>7.8500001322710951</c:v>
                </c:pt>
                <c:pt idx="118">
                  <c:v>7.8999998716658055</c:v>
                </c:pt>
                <c:pt idx="119">
                  <c:v>7.9500000301465832</c:v>
                </c:pt>
                <c:pt idx="120">
                  <c:v>8</c:v>
                </c:pt>
                <c:pt idx="121">
                  <c:v>8.050000598285763</c:v>
                </c:pt>
                <c:pt idx="122">
                  <c:v>8.100001582801351</c:v>
                </c:pt>
                <c:pt idx="123">
                  <c:v>8.1500007549221358</c:v>
                </c:pt>
                <c:pt idx="124">
                  <c:v>8.199999125196797</c:v>
                </c:pt>
                <c:pt idx="125">
                  <c:v>8.2500001440812945</c:v>
                </c:pt>
                <c:pt idx="126">
                  <c:v>8.2999994961169854</c:v>
                </c:pt>
                <c:pt idx="127">
                  <c:v>8.349999779126545</c:v>
                </c:pt>
                <c:pt idx="128">
                  <c:v>8.4000006169763815</c:v>
                </c:pt>
                <c:pt idx="129">
                  <c:v>8.4499995483109736</c:v>
                </c:pt>
                <c:pt idx="130">
                  <c:v>8.5000003213429345</c:v>
                </c:pt>
                <c:pt idx="131">
                  <c:v>8.5499995235746695</c:v>
                </c:pt>
                <c:pt idx="132">
                  <c:v>8.5999998139434197</c:v>
                </c:pt>
                <c:pt idx="133">
                  <c:v>8.6500003965368499</c:v>
                </c:pt>
                <c:pt idx="134">
                  <c:v>8.6999997975545824</c:v>
                </c:pt>
                <c:pt idx="135">
                  <c:v>8.7499997488564176</c:v>
                </c:pt>
                <c:pt idx="136">
                  <c:v>8.7999997628906463</c:v>
                </c:pt>
                <c:pt idx="137">
                  <c:v>8.8500001322710951</c:v>
                </c:pt>
                <c:pt idx="138">
                  <c:v>8.8999998716658055</c:v>
                </c:pt>
                <c:pt idx="139">
                  <c:v>8.9500000301465832</c:v>
                </c:pt>
                <c:pt idx="140">
                  <c:v>9</c:v>
                </c:pt>
                <c:pt idx="141">
                  <c:v>9.050000598285763</c:v>
                </c:pt>
                <c:pt idx="142">
                  <c:v>9.100001582801351</c:v>
                </c:pt>
                <c:pt idx="143">
                  <c:v>9.1500007549221358</c:v>
                </c:pt>
                <c:pt idx="144">
                  <c:v>9.199999125196797</c:v>
                </c:pt>
                <c:pt idx="145">
                  <c:v>9.2500001440812945</c:v>
                </c:pt>
                <c:pt idx="146">
                  <c:v>9.2999994961169854</c:v>
                </c:pt>
                <c:pt idx="147">
                  <c:v>9.349999779126545</c:v>
                </c:pt>
                <c:pt idx="148">
                  <c:v>9.4000006169763815</c:v>
                </c:pt>
                <c:pt idx="149">
                  <c:v>9.4499995483109736</c:v>
                </c:pt>
                <c:pt idx="150">
                  <c:v>9.5000003213429345</c:v>
                </c:pt>
                <c:pt idx="151">
                  <c:v>9.5499995235746695</c:v>
                </c:pt>
                <c:pt idx="152">
                  <c:v>9.5999998139434197</c:v>
                </c:pt>
                <c:pt idx="153">
                  <c:v>9.6500003965368499</c:v>
                </c:pt>
                <c:pt idx="154">
                  <c:v>9.6999997975545824</c:v>
                </c:pt>
                <c:pt idx="155">
                  <c:v>9.7499997488564176</c:v>
                </c:pt>
                <c:pt idx="156">
                  <c:v>9.7999997628906463</c:v>
                </c:pt>
                <c:pt idx="157">
                  <c:v>9.8500001322710951</c:v>
                </c:pt>
                <c:pt idx="158">
                  <c:v>9.8999998716658055</c:v>
                </c:pt>
                <c:pt idx="159">
                  <c:v>9.9500000301465832</c:v>
                </c:pt>
                <c:pt idx="160">
                  <c:v>10</c:v>
                </c:pt>
                <c:pt idx="161">
                  <c:v>10.050000598285763</c:v>
                </c:pt>
                <c:pt idx="162">
                  <c:v>10.100001582801351</c:v>
                </c:pt>
                <c:pt idx="163">
                  <c:v>10.150000754922136</c:v>
                </c:pt>
                <c:pt idx="164">
                  <c:v>10.199999125196797</c:v>
                </c:pt>
                <c:pt idx="165">
                  <c:v>10.250000144081294</c:v>
                </c:pt>
                <c:pt idx="166">
                  <c:v>10.299999496116985</c:v>
                </c:pt>
                <c:pt idx="167">
                  <c:v>10.349999779126545</c:v>
                </c:pt>
                <c:pt idx="168">
                  <c:v>10.400000616976381</c:v>
                </c:pt>
                <c:pt idx="169">
                  <c:v>10.449999548310974</c:v>
                </c:pt>
                <c:pt idx="170">
                  <c:v>10.500000321342934</c:v>
                </c:pt>
                <c:pt idx="171">
                  <c:v>10.54999952357467</c:v>
                </c:pt>
                <c:pt idx="172">
                  <c:v>10.59999981394342</c:v>
                </c:pt>
                <c:pt idx="173">
                  <c:v>10.65000039653685</c:v>
                </c:pt>
                <c:pt idx="174">
                  <c:v>10.699999797554582</c:v>
                </c:pt>
                <c:pt idx="175">
                  <c:v>10.749999748856418</c:v>
                </c:pt>
                <c:pt idx="176">
                  <c:v>10.799999762890646</c:v>
                </c:pt>
                <c:pt idx="177">
                  <c:v>10.850000132271095</c:v>
                </c:pt>
                <c:pt idx="178">
                  <c:v>10.899999871665806</c:v>
                </c:pt>
                <c:pt idx="179">
                  <c:v>10.950000030146583</c:v>
                </c:pt>
                <c:pt idx="180">
                  <c:v>11</c:v>
                </c:pt>
                <c:pt idx="181">
                  <c:v>11.050000598285763</c:v>
                </c:pt>
                <c:pt idx="182">
                  <c:v>11.100001582801351</c:v>
                </c:pt>
                <c:pt idx="183">
                  <c:v>11.150000754922136</c:v>
                </c:pt>
                <c:pt idx="184">
                  <c:v>11.199999125196797</c:v>
                </c:pt>
                <c:pt idx="185">
                  <c:v>11.250000144081294</c:v>
                </c:pt>
                <c:pt idx="186">
                  <c:v>11.299999496116985</c:v>
                </c:pt>
                <c:pt idx="187">
                  <c:v>11.349999779126545</c:v>
                </c:pt>
                <c:pt idx="188">
                  <c:v>11.400000616976381</c:v>
                </c:pt>
                <c:pt idx="189">
                  <c:v>11.449999548310974</c:v>
                </c:pt>
                <c:pt idx="190">
                  <c:v>11.500000321342934</c:v>
                </c:pt>
                <c:pt idx="191">
                  <c:v>11.54999952357467</c:v>
                </c:pt>
                <c:pt idx="192">
                  <c:v>11.59999981394342</c:v>
                </c:pt>
                <c:pt idx="193">
                  <c:v>11.65000039653685</c:v>
                </c:pt>
                <c:pt idx="194">
                  <c:v>11.699999797554582</c:v>
                </c:pt>
                <c:pt idx="195">
                  <c:v>11.749999748856418</c:v>
                </c:pt>
                <c:pt idx="196">
                  <c:v>11.799999762890646</c:v>
                </c:pt>
                <c:pt idx="197">
                  <c:v>11.850000132271095</c:v>
                </c:pt>
                <c:pt idx="198">
                  <c:v>11.899999871665806</c:v>
                </c:pt>
                <c:pt idx="199">
                  <c:v>11.950000030146583</c:v>
                </c:pt>
                <c:pt idx="200">
                  <c:v>12</c:v>
                </c:pt>
              </c:numCache>
            </c:numRef>
          </c:xVal>
          <c:yVal>
            <c:numRef>
              <c:f>Лист1!$AP$11:$AP$213</c:f>
              <c:numCache>
                <c:formatCode>General</c:formatCode>
                <c:ptCount val="203"/>
                <c:pt idx="0">
                  <c:v>-18.220149775212612</c:v>
                </c:pt>
                <c:pt idx="1">
                  <c:v>-18.120128849433964</c:v>
                </c:pt>
                <c:pt idx="2">
                  <c:v>-18.020111723897838</c:v>
                </c:pt>
                <c:pt idx="3">
                  <c:v>-17.920100097646362</c:v>
                </c:pt>
                <c:pt idx="4">
                  <c:v>-17.820094786629312</c:v>
                </c:pt>
                <c:pt idx="5">
                  <c:v>-17.720096075233748</c:v>
                </c:pt>
                <c:pt idx="6">
                  <c:v>-17.62010180030364</c:v>
                </c:pt>
                <c:pt idx="7">
                  <c:v>-17.520115791383056</c:v>
                </c:pt>
                <c:pt idx="8">
                  <c:v>-17.420138529060171</c:v>
                </c:pt>
                <c:pt idx="9">
                  <c:v>-17.320171730394673</c:v>
                </c:pt>
                <c:pt idx="10">
                  <c:v>-17.220221007521438</c:v>
                </c:pt>
                <c:pt idx="11">
                  <c:v>-17.120289750853267</c:v>
                </c:pt>
                <c:pt idx="12">
                  <c:v>-17.02038609392374</c:v>
                </c:pt>
                <c:pt idx="13">
                  <c:v>-16.920519306459877</c:v>
                </c:pt>
                <c:pt idx="14">
                  <c:v>-16.820700271942666</c:v>
                </c:pt>
                <c:pt idx="15">
                  <c:v>-16.720943507310032</c:v>
                </c:pt>
                <c:pt idx="16">
                  <c:v>-16.621268360904345</c:v>
                </c:pt>
                <c:pt idx="17">
                  <c:v>-16.521695172344515</c:v>
                </c:pt>
                <c:pt idx="18">
                  <c:v>-16.422253669845038</c:v>
                </c:pt>
                <c:pt idx="19">
                  <c:v>-16.322973969438692</c:v>
                </c:pt>
                <c:pt idx="20">
                  <c:v>-16.22389637578442</c:v>
                </c:pt>
                <c:pt idx="21">
                  <c:v>-16.125063263851736</c:v>
                </c:pt>
                <c:pt idx="22">
                  <c:v>-16.026525954593691</c:v>
                </c:pt>
                <c:pt idx="23">
                  <c:v>-15.92833611193562</c:v>
                </c:pt>
                <c:pt idx="24">
                  <c:v>-15.830571015978904</c:v>
                </c:pt>
                <c:pt idx="25">
                  <c:v>-15.733322214476196</c:v>
                </c:pt>
                <c:pt idx="26">
                  <c:v>-15.636716258577019</c:v>
                </c:pt>
                <c:pt idx="27">
                  <c:v>-15.540901577709693</c:v>
                </c:pt>
                <c:pt idx="28">
                  <c:v>-15.446064241986969</c:v>
                </c:pt>
                <c:pt idx="29">
                  <c:v>-15.352410773713668</c:v>
                </c:pt>
                <c:pt idx="30">
                  <c:v>-15.260170069265662</c:v>
                </c:pt>
                <c:pt idx="31">
                  <c:v>-15.169579736534859</c:v>
                </c:pt>
                <c:pt idx="32">
                  <c:v>-15.080879237358905</c:v>
                </c:pt>
                <c:pt idx="33">
                  <c:v>-14.994302318238725</c:v>
                </c:pt>
                <c:pt idx="34">
                  <c:v>-14.910067686278699</c:v>
                </c:pt>
                <c:pt idx="35">
                  <c:v>-14.828369648855864</c:v>
                </c:pt>
                <c:pt idx="36">
                  <c:v>-14.749376884015719</c:v>
                </c:pt>
                <c:pt idx="37">
                  <c:v>-14.673218364127738</c:v>
                </c:pt>
                <c:pt idx="38">
                  <c:v>-14.59997901137373</c:v>
                </c:pt>
                <c:pt idx="39">
                  <c:v>-14.529677817346236</c:v>
                </c:pt>
                <c:pt idx="40">
                  <c:v>-14.462259481000565</c:v>
                </c:pt>
                <c:pt idx="41">
                  <c:v>-14.397586607682452</c:v>
                </c:pt>
                <c:pt idx="42">
                  <c:v>-14.335441319467725</c:v>
                </c:pt>
                <c:pt idx="43">
                  <c:v>-14.275538516920905</c:v>
                </c:pt>
                <c:pt idx="44">
                  <c:v>-14.217541142947434</c:v>
                </c:pt>
                <c:pt idx="45">
                  <c:v>-14.161077579848328</c:v>
                </c:pt>
                <c:pt idx="46">
                  <c:v>-14.105769858483741</c:v>
                </c:pt>
                <c:pt idx="47">
                  <c:v>-14.05125214245396</c:v>
                </c:pt>
                <c:pt idx="48">
                  <c:v>-13.997183047384</c:v>
                </c:pt>
                <c:pt idx="49">
                  <c:v>-13.943255553148569</c:v>
                </c:pt>
                <c:pt idx="50">
                  <c:v>-13.889196834910427</c:v>
                </c:pt>
                <c:pt idx="51">
                  <c:v>-13.834772783249973</c:v>
                </c:pt>
                <c:pt idx="52">
                  <c:v>-13.779769127373816</c:v>
                </c:pt>
                <c:pt idx="53">
                  <c:v>-13.723997597041842</c:v>
                </c:pt>
                <c:pt idx="54">
                  <c:v>-13.667276010188719</c:v>
                </c:pt>
                <c:pt idx="55">
                  <c:v>-13.609429540025236</c:v>
                </c:pt>
                <c:pt idx="56">
                  <c:v>-13.550297795268509</c:v>
                </c:pt>
                <c:pt idx="57">
                  <c:v>-13.489735783581382</c:v>
                </c:pt>
                <c:pt idx="58">
                  <c:v>-13.4276316036929</c:v>
                </c:pt>
                <c:pt idx="59">
                  <c:v>-13.363913434782871</c:v>
                </c:pt>
                <c:pt idx="60">
                  <c:v>-13.2985647412536</c:v>
                </c:pt>
                <c:pt idx="61">
                  <c:v>-13.231628109013839</c:v>
                </c:pt>
                <c:pt idx="62">
                  <c:v>-13.163210647650711</c:v>
                </c:pt>
                <c:pt idx="63">
                  <c:v>-13.093476273238617</c:v>
                </c:pt>
                <c:pt idx="64">
                  <c:v>-13.022641929279814</c:v>
                </c:pt>
                <c:pt idx="65">
                  <c:v>-12.950965323877725</c:v>
                </c:pt>
                <c:pt idx="66">
                  <c:v>-12.878736940271708</c:v>
                </c:pt>
                <c:pt idx="67">
                  <c:v>-12.806264584652723</c:v>
                </c:pt>
                <c:pt idx="68">
                  <c:v>-12.733860259777922</c:v>
                </c:pt>
                <c:pt idx="69">
                  <c:v>-12.661825472398283</c:v>
                </c:pt>
                <c:pt idx="70">
                  <c:v>-12.590441360539575</c:v>
                </c:pt>
                <c:pt idx="71">
                  <c:v>-12.519959432228491</c:v>
                </c:pt>
                <c:pt idx="72">
                  <c:v>-12.45060125251416</c:v>
                </c:pt>
                <c:pt idx="73">
                  <c:v>-12.382548303354524</c:v>
                </c:pt>
                <c:pt idx="74">
                  <c:v>-12.315944854734052</c:v>
                </c:pt>
                <c:pt idx="75">
                  <c:v>-12.250902671206976</c:v>
                </c:pt>
                <c:pt idx="76">
                  <c:v>-12.18750101374442</c:v>
                </c:pt>
                <c:pt idx="77">
                  <c:v>-12.125793200466724</c:v>
                </c:pt>
                <c:pt idx="78">
                  <c:v>-12.065808024900733</c:v>
                </c:pt>
                <c:pt idx="79">
                  <c:v>-12.007559057513465</c:v>
                </c:pt>
                <c:pt idx="80">
                  <c:v>-11.951047777811466</c:v>
                </c:pt>
                <c:pt idx="81">
                  <c:v>-11.896265992563931</c:v>
                </c:pt>
                <c:pt idx="82">
                  <c:v>-11.843199677279136</c:v>
                </c:pt>
                <c:pt idx="83">
                  <c:v>-11.791832750645197</c:v>
                </c:pt>
                <c:pt idx="84">
                  <c:v>-11.742147542949727</c:v>
                </c:pt>
                <c:pt idx="85">
                  <c:v>-11.694126852071145</c:v>
                </c:pt>
                <c:pt idx="86">
                  <c:v>-11.647754038197233</c:v>
                </c:pt>
                <c:pt idx="87">
                  <c:v>-11.603014040585311</c:v>
                </c:pt>
                <c:pt idx="88">
                  <c:v>-11.559892632337439</c:v>
                </c:pt>
                <c:pt idx="89">
                  <c:v>-11.51837967185339</c:v>
                </c:pt>
                <c:pt idx="90">
                  <c:v>-11.478459967719767</c:v>
                </c:pt>
                <c:pt idx="91">
                  <c:v>-11.440120058269772</c:v>
                </c:pt>
                <c:pt idx="92">
                  <c:v>-11.403346448343749</c:v>
                </c:pt>
                <c:pt idx="93">
                  <c:v>-11.368119948665161</c:v>
                </c:pt>
                <c:pt idx="94">
                  <c:v>-11.334410964716039</c:v>
                </c:pt>
                <c:pt idx="95">
                  <c:v>-11.302186576417526</c:v>
                </c:pt>
                <c:pt idx="96">
                  <c:v>-11.271398336819102</c:v>
                </c:pt>
                <c:pt idx="97">
                  <c:v>-11.241985044313845</c:v>
                </c:pt>
                <c:pt idx="98">
                  <c:v>-11.213867602032154</c:v>
                </c:pt>
                <c:pt idx="99">
                  <c:v>-11.186946136838598</c:v>
                </c:pt>
                <c:pt idx="100">
                  <c:v>-11.161099836258289</c:v>
                </c:pt>
                <c:pt idx="101">
                  <c:v>-11.13618075010271</c:v>
                </c:pt>
                <c:pt idx="102">
                  <c:v>-11.112017457341945</c:v>
                </c:pt>
                <c:pt idx="103">
                  <c:v>-11.08841145224433</c:v>
                </c:pt>
                <c:pt idx="104">
                  <c:v>-11.065135054626653</c:v>
                </c:pt>
                <c:pt idx="105">
                  <c:v>-11.041932968598381</c:v>
                </c:pt>
                <c:pt idx="106">
                  <c:v>-11.018527799722145</c:v>
                </c:pt>
                <c:pt idx="107">
                  <c:v>-10.99462034022441</c:v>
                </c:pt>
                <c:pt idx="108">
                  <c:v>-10.969900725160091</c:v>
                </c:pt>
                <c:pt idx="109">
                  <c:v>-10.944051830443854</c:v>
                </c:pt>
                <c:pt idx="110">
                  <c:v>-10.916764258499871</c:v>
                </c:pt>
                <c:pt idx="111">
                  <c:v>-10.887737597824906</c:v>
                </c:pt>
                <c:pt idx="112">
                  <c:v>-10.85668478049616</c:v>
                </c:pt>
                <c:pt idx="113">
                  <c:v>-10.823319857956804</c:v>
                </c:pt>
                <c:pt idx="114">
                  <c:v>-10.787343670349237</c:v>
                </c:pt>
                <c:pt idx="115">
                  <c:v>-10.74844163192309</c:v>
                </c:pt>
                <c:pt idx="116">
                  <c:v>-10.706329200351052</c:v>
                </c:pt>
                <c:pt idx="117">
                  <c:v>-10.660845433829174</c:v>
                </c:pt>
                <c:pt idx="118">
                  <c:v>-10.612041088401623</c:v>
                </c:pt>
                <c:pt idx="119">
                  <c:v>-10.560196128895095</c:v>
                </c:pt>
                <c:pt idx="120">
                  <c:v>-10.505762695301362</c:v>
                </c:pt>
                <c:pt idx="121">
                  <c:v>-10.449275146080945</c:v>
                </c:pt>
                <c:pt idx="122">
                  <c:v>-10.391291398358863</c:v>
                </c:pt>
                <c:pt idx="123">
                  <c:v>-10.332335680442238</c:v>
                </c:pt>
                <c:pt idx="124">
                  <c:v>-10.272890988161928</c:v>
                </c:pt>
                <c:pt idx="125">
                  <c:v>-10.213375381499956</c:v>
                </c:pt>
                <c:pt idx="126">
                  <c:v>-10.154149037852951</c:v>
                </c:pt>
                <c:pt idx="127">
                  <c:v>-10.095508810971076</c:v>
                </c:pt>
                <c:pt idx="128">
                  <c:v>-10.037702842391392</c:v>
                </c:pt>
                <c:pt idx="129">
                  <c:v>-9.9809332491760507</c:v>
                </c:pt>
                <c:pt idx="130">
                  <c:v>-9.9253652326475041</c:v>
                </c:pt>
                <c:pt idx="131">
                  <c:v>-9.8711349063967582</c:v>
                </c:pt>
                <c:pt idx="132">
                  <c:v>-9.8183551229736494</c:v>
                </c:pt>
                <c:pt idx="133">
                  <c:v>-9.7671223577852953</c:v>
                </c:pt>
                <c:pt idx="134">
                  <c:v>-9.7175223234805621</c:v>
                </c:pt>
                <c:pt idx="135">
                  <c:v>-9.6696339047463891</c:v>
                </c:pt>
                <c:pt idx="136">
                  <c:v>-9.6235333040333533</c:v>
                </c:pt>
                <c:pt idx="137">
                  <c:v>-9.5792970831083064</c:v>
                </c:pt>
                <c:pt idx="138">
                  <c:v>-9.5370084121576149</c:v>
                </c:pt>
                <c:pt idx="139">
                  <c:v>-9.4967529996657358</c:v>
                </c:pt>
                <c:pt idx="140">
                  <c:v>-9.4586288584893481</c:v>
                </c:pt>
                <c:pt idx="141">
                  <c:v>-9.4227408047466863</c:v>
                </c:pt>
                <c:pt idx="142">
                  <c:v>-9.3892037847325369</c:v>
                </c:pt>
                <c:pt idx="143">
                  <c:v>-9.3581316790992162</c:v>
                </c:pt>
                <c:pt idx="144">
                  <c:v>-9.3296433011187307</c:v>
                </c:pt>
                <c:pt idx="145">
                  <c:v>-9.3038504810424119</c:v>
                </c:pt>
                <c:pt idx="146">
                  <c:v>-9.2808530968893361</c:v>
                </c:pt>
                <c:pt idx="147">
                  <c:v>-9.2607388721298634</c:v>
                </c:pt>
                <c:pt idx="148">
                  <c:v>-9.2435752911902149</c:v>
                </c:pt>
                <c:pt idx="149">
                  <c:v>-9.2294097870290379</c:v>
                </c:pt>
                <c:pt idx="150">
                  <c:v>-9.2182638911625538</c:v>
                </c:pt>
                <c:pt idx="151">
                  <c:v>-9.210127385182064</c:v>
                </c:pt>
                <c:pt idx="152">
                  <c:v>-9.2049569885194789</c:v>
                </c:pt>
                <c:pt idx="153">
                  <c:v>-9.2026718196312558</c:v>
                </c:pt>
                <c:pt idx="154">
                  <c:v>-9.2031574671485821</c:v>
                </c:pt>
                <c:pt idx="155">
                  <c:v>-9.2062710172512237</c:v>
                </c:pt>
                <c:pt idx="156">
                  <c:v>-9.2118532117790277</c:v>
                </c:pt>
                <c:pt idx="157">
                  <c:v>-9.2197356962852979</c:v>
                </c:pt>
                <c:pt idx="158">
                  <c:v>-9.2297560369405609</c:v>
                </c:pt>
                <c:pt idx="159">
                  <c:v>-9.2417665798344757</c:v>
                </c:pt>
                <c:pt idx="160">
                  <c:v>-9.2556451505789301</c:v>
                </c:pt>
                <c:pt idx="161">
                  <c:v>-9.271303138024102</c:v>
                </c:pt>
                <c:pt idx="162">
                  <c:v>-9.2886970181156947</c:v>
                </c:pt>
                <c:pt idx="163">
                  <c:v>-9.3078261030904166</c:v>
                </c:pt>
                <c:pt idx="164">
                  <c:v>-9.3287381051616602</c:v>
                </c:pt>
                <c:pt idx="165">
                  <c:v>-9.3515304253613625</c:v>
                </c:pt>
                <c:pt idx="166">
                  <c:v>-9.3763477269539663</c:v>
                </c:pt>
                <c:pt idx="167">
                  <c:v>-9.4033756315114641</c:v>
                </c:pt>
                <c:pt idx="168">
                  <c:v>-9.4328490433345227</c:v>
                </c:pt>
                <c:pt idx="169">
                  <c:v>-9.4650422878670479</c:v>
                </c:pt>
                <c:pt idx="170">
                  <c:v>-9.5002681667064834</c:v>
                </c:pt>
                <c:pt idx="171">
                  <c:v>-9.5388818186392221</c:v>
                </c:pt>
                <c:pt idx="172">
                  <c:v>-9.5812786500939584</c:v>
                </c:pt>
                <c:pt idx="173">
                  <c:v>-9.6278993809646316</c:v>
                </c:pt>
                <c:pt idx="174">
                  <c:v>-9.6792337076239736</c:v>
                </c:pt>
                <c:pt idx="175">
                  <c:v>-9.7358285821525499</c:v>
                </c:pt>
                <c:pt idx="176">
                  <c:v>-9.7982858636757264</c:v>
                </c:pt>
                <c:pt idx="177">
                  <c:v>-9.8672659025011846</c:v>
                </c:pt>
                <c:pt idx="178">
                  <c:v>-9.9434713810896618</c:v>
                </c:pt>
                <c:pt idx="179">
                  <c:v>-10.027660360208589</c:v>
                </c:pt>
                <c:pt idx="180">
                  <c:v>-10.120637499570819</c:v>
                </c:pt>
                <c:pt idx="181">
                  <c:v>-10.223244103337143</c:v>
                </c:pt>
                <c:pt idx="182">
                  <c:v>-10.336364725926508</c:v>
                </c:pt>
                <c:pt idx="183">
                  <c:v>-10.460915591408771</c:v>
                </c:pt>
                <c:pt idx="184">
                  <c:v>-10.597950633557444</c:v>
                </c:pt>
                <c:pt idx="185">
                  <c:v>-10.748880132282085</c:v>
                </c:pt>
                <c:pt idx="186">
                  <c:v>-10.915539608828341</c:v>
                </c:pt>
                <c:pt idx="187">
                  <c:v>-11.099631053167071</c:v>
                </c:pt>
                <c:pt idx="188">
                  <c:v>-11.302637985734469</c:v>
                </c:pt>
                <c:pt idx="189">
                  <c:v>-11.526479157240601</c:v>
                </c:pt>
                <c:pt idx="190">
                  <c:v>-11.775291166447452</c:v>
                </c:pt>
                <c:pt idx="191">
                  <c:v>-12.057845246099429</c:v>
                </c:pt>
                <c:pt idx="192">
                  <c:v>-12.386611632872643</c:v>
                </c:pt>
                <c:pt idx="193">
                  <c:v>-12.779596468203541</c:v>
                </c:pt>
                <c:pt idx="194">
                  <c:v>-13.26070249802455</c:v>
                </c:pt>
                <c:pt idx="195">
                  <c:v>-13.873940407470412</c:v>
                </c:pt>
                <c:pt idx="196">
                  <c:v>-14.701681774871505</c:v>
                </c:pt>
                <c:pt idx="197">
                  <c:v>-15.880022256787612</c:v>
                </c:pt>
                <c:pt idx="198">
                  <c:v>-17.035022316282266</c:v>
                </c:pt>
                <c:pt idx="199">
                  <c:v>-21.71298385596759</c:v>
                </c:pt>
                <c:pt idx="200">
                  <c:v>-25.127088519753841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F233-4C88-BFA6-337606EC17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91822960"/>
        <c:axId val="1191824624"/>
      </c:scatterChart>
      <c:valAx>
        <c:axId val="1191822960"/>
        <c:scaling>
          <c:orientation val="minMax"/>
          <c:max val="12"/>
          <c:min val="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 baseline="0" dirty="0" err="1">
                    <a:solidFill>
                      <a:schemeClr val="tx1"/>
                    </a:solidFill>
                    <a:effectLst/>
                  </a:rPr>
                  <a:t>Lg</a:t>
                </a:r>
                <a:r>
                  <a:rPr lang="en-US" sz="1800" b="1" baseline="0" dirty="0">
                    <a:solidFill>
                      <a:schemeClr val="tx1"/>
                    </a:solidFill>
                    <a:effectLst/>
                  </a:rPr>
                  <a:t> E, GeV</a:t>
                </a:r>
                <a:endParaRPr lang="ru-RU" sz="1800" b="1" baseline="0" dirty="0">
                  <a:solidFill>
                    <a:schemeClr val="tx1"/>
                  </a:solidFill>
                  <a:effectLst/>
                </a:endParaRPr>
              </a:p>
            </c:rich>
          </c:tx>
          <c:layout>
            <c:manualLayout>
              <c:xMode val="edge"/>
              <c:yMode val="edge"/>
              <c:x val="0.84042087677200372"/>
              <c:y val="0.8879188743221649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out"/>
        <c:minorTickMark val="out"/>
        <c:tickLblPos val="low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91824624"/>
        <c:crosses val="autoZero"/>
        <c:crossBetween val="midCat"/>
      </c:valAx>
      <c:valAx>
        <c:axId val="1191824624"/>
        <c:scaling>
          <c:orientation val="minMax"/>
          <c:max val="-7"/>
          <c:min val="-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25000"/>
                  <a:lumOff val="7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0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i="0" baseline="0" dirty="0" err="1">
                    <a:solidFill>
                      <a:schemeClr val="tx1"/>
                    </a:solidFill>
                    <a:effectLst/>
                  </a:rPr>
                  <a:t>Lg</a:t>
                </a:r>
                <a:r>
                  <a:rPr lang="en-US" sz="1600" b="1" i="0" baseline="0" dirty="0">
                    <a:solidFill>
                      <a:schemeClr val="tx1"/>
                    </a:solidFill>
                    <a:effectLst/>
                  </a:rPr>
                  <a:t> (E</a:t>
                </a:r>
                <a:r>
                  <a:rPr lang="en-US" sz="1600" b="1" i="0" baseline="42000" dirty="0">
                    <a:solidFill>
                      <a:schemeClr val="tx1"/>
                    </a:solidFill>
                    <a:effectLst/>
                  </a:rPr>
                  <a:t>2</a:t>
                </a:r>
                <a:r>
                  <a:rPr lang="en-US" sz="1600" b="1" i="0" baseline="0" dirty="0">
                    <a:solidFill>
                      <a:schemeClr val="tx1"/>
                    </a:solidFill>
                    <a:effectLst/>
                  </a:rPr>
                  <a:t>*J(E) (GeV cm</a:t>
                </a:r>
                <a:r>
                  <a:rPr lang="en-US" sz="1600" b="1" i="0" baseline="30000" dirty="0">
                    <a:solidFill>
                      <a:schemeClr val="tx1"/>
                    </a:solidFill>
                    <a:effectLst/>
                  </a:rPr>
                  <a:t>-2</a:t>
                </a:r>
                <a:r>
                  <a:rPr lang="en-US" sz="1600" b="1" i="0" baseline="0" dirty="0">
                    <a:solidFill>
                      <a:schemeClr val="tx1"/>
                    </a:solidFill>
                    <a:effectLst/>
                  </a:rPr>
                  <a:t>  s</a:t>
                </a:r>
                <a:r>
                  <a:rPr lang="en-US" sz="1600" b="1" i="0" baseline="40000" dirty="0">
                    <a:solidFill>
                      <a:schemeClr val="tx1"/>
                    </a:solidFill>
                    <a:effectLst/>
                  </a:rPr>
                  <a:t>-1</a:t>
                </a:r>
                <a:r>
                  <a:rPr lang="en-US" sz="1600" b="1" i="0" baseline="0" dirty="0">
                    <a:solidFill>
                      <a:schemeClr val="tx1"/>
                    </a:solidFill>
                    <a:effectLst/>
                  </a:rPr>
                  <a:t> sr</a:t>
                </a:r>
                <a:r>
                  <a:rPr lang="en-US" sz="1600" b="1" i="0" baseline="40000" dirty="0">
                    <a:solidFill>
                      <a:schemeClr val="tx1"/>
                    </a:solidFill>
                    <a:effectLst/>
                  </a:rPr>
                  <a:t>-1</a:t>
                </a:r>
                <a:r>
                  <a:rPr lang="en-US" sz="1600" b="1" i="0" baseline="0" dirty="0">
                    <a:solidFill>
                      <a:schemeClr val="tx1"/>
                    </a:solidFill>
                    <a:effectLst/>
                  </a:rPr>
                  <a:t>)</a:t>
                </a:r>
                <a:endParaRPr lang="ru-RU" sz="1600" b="1" dirty="0">
                  <a:solidFill>
                    <a:schemeClr val="tx1"/>
                  </a:solidFill>
                  <a:effectLst/>
                </a:endParaRPr>
              </a:p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</a:defRPr>
                </a:pPr>
                <a:endParaRPr lang="ru-RU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 b="0" i="0" u="none" strike="noStrike" kern="1200" baseline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in"/>
        <c:minorTickMark val="in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91822960"/>
        <c:crosses val="autoZero"/>
        <c:crossBetween val="midCat"/>
      </c:valAx>
      <c:spPr>
        <a:noFill/>
        <a:ln w="19050"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33657755544658202"/>
          <c:y val="0.51372229571851546"/>
          <c:w val="0.43610521754307685"/>
          <c:h val="0.239447149372205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34BB-F14B-4035-94CD-C40A0A948608}" type="datetimeFigureOut">
              <a:rPr lang="ru-RU" smtClean="0"/>
              <a:t>26.10.2018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C26EE-5AD5-4928-A9BD-48E1C7B89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490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34BB-F14B-4035-94CD-C40A0A948608}" type="datetimeFigureOut">
              <a:rPr lang="ru-RU" smtClean="0"/>
              <a:t>26.10.2018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C26EE-5AD5-4928-A9BD-48E1C7B89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451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34BB-F14B-4035-94CD-C40A0A948608}" type="datetimeFigureOut">
              <a:rPr lang="ru-RU" smtClean="0"/>
              <a:t>26.10.2018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C26EE-5AD5-4928-A9BD-48E1C7B89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89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34BB-F14B-4035-94CD-C40A0A948608}" type="datetimeFigureOut">
              <a:rPr lang="ru-RU" smtClean="0"/>
              <a:t>26.10.2018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C26EE-5AD5-4928-A9BD-48E1C7B89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383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34BB-F14B-4035-94CD-C40A0A948608}" type="datetimeFigureOut">
              <a:rPr lang="ru-RU" smtClean="0"/>
              <a:t>26.10.2018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C26EE-5AD5-4928-A9BD-48E1C7B89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88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34BB-F14B-4035-94CD-C40A0A948608}" type="datetimeFigureOut">
              <a:rPr lang="ru-RU" smtClean="0"/>
              <a:t>26.10.2018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C26EE-5AD5-4928-A9BD-48E1C7B89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78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34BB-F14B-4035-94CD-C40A0A948608}" type="datetimeFigureOut">
              <a:rPr lang="ru-RU" smtClean="0"/>
              <a:t>26.10.2018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C26EE-5AD5-4928-A9BD-48E1C7B89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089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34BB-F14B-4035-94CD-C40A0A948608}" type="datetimeFigureOut">
              <a:rPr lang="ru-RU" smtClean="0"/>
              <a:t>26.10.2018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C26EE-5AD5-4928-A9BD-48E1C7B89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093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34BB-F14B-4035-94CD-C40A0A948608}" type="datetimeFigureOut">
              <a:rPr lang="ru-RU" smtClean="0"/>
              <a:t>26.10.2018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C26EE-5AD5-4928-A9BD-48E1C7B89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30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34BB-F14B-4035-94CD-C40A0A948608}" type="datetimeFigureOut">
              <a:rPr lang="ru-RU" smtClean="0"/>
              <a:t>26.10.2018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C26EE-5AD5-4928-A9BD-48E1C7B89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00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34BB-F14B-4035-94CD-C40A0A948608}" type="datetimeFigureOut">
              <a:rPr lang="ru-RU" smtClean="0"/>
              <a:t>26.10.2018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C26EE-5AD5-4928-A9BD-48E1C7B89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362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034BB-F14B-4035-94CD-C40A0A948608}" type="datetimeFigureOut">
              <a:rPr lang="ru-RU" smtClean="0"/>
              <a:t>26.10.2018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C26EE-5AD5-4928-A9BD-48E1C7B89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078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5405" y="226142"/>
            <a:ext cx="10205885" cy="3126659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    </a:t>
            </a:r>
            <a:r>
              <a:rPr lang="en-US" sz="3100" b="1" dirty="0" smtClean="0">
                <a:solidFill>
                  <a:srgbClr val="002060"/>
                </a:solidFill>
                <a:latin typeface="+mn-lt"/>
              </a:rPr>
              <a:t>Ultra-high </a:t>
            </a:r>
            <a:r>
              <a:rPr lang="en-US" sz="3100" b="1" dirty="0">
                <a:solidFill>
                  <a:srgbClr val="002060"/>
                </a:solidFill>
                <a:latin typeface="+mn-lt"/>
              </a:rPr>
              <a:t>energy cosmic rays </a:t>
            </a:r>
            <a:r>
              <a:rPr lang="en-US" sz="3100" b="1" dirty="0" smtClean="0">
                <a:solidFill>
                  <a:srgbClr val="002060"/>
                </a:solidFill>
                <a:latin typeface="+mn-lt"/>
              </a:rPr>
              <a:t>from </a:t>
            </a:r>
            <a:r>
              <a:rPr lang="en-US" sz="3100" b="1" dirty="0">
                <a:solidFill>
                  <a:srgbClr val="002060"/>
                </a:solidFill>
                <a:latin typeface="+mn-lt"/>
              </a:rPr>
              <a:t>supermassive black holes:</a:t>
            </a:r>
            <a:r>
              <a:rPr lang="ru-RU" sz="3100" b="1" dirty="0">
                <a:solidFill>
                  <a:srgbClr val="002060"/>
                </a:solidFill>
                <a:latin typeface="+mn-lt"/>
              </a:rPr>
              <a:t/>
            </a:r>
            <a:br>
              <a:rPr lang="ru-RU" sz="3100" b="1" dirty="0">
                <a:solidFill>
                  <a:srgbClr val="002060"/>
                </a:solidFill>
                <a:latin typeface="+mn-lt"/>
              </a:rPr>
            </a:br>
            <a:r>
              <a:rPr lang="en-US" sz="3100" b="1" dirty="0" smtClean="0">
                <a:solidFill>
                  <a:srgbClr val="002060"/>
                </a:solidFill>
                <a:latin typeface="+mn-lt"/>
              </a:rPr>
              <a:t>                          contribution </a:t>
            </a:r>
            <a:r>
              <a:rPr lang="en-US" sz="3100" b="1" dirty="0">
                <a:solidFill>
                  <a:srgbClr val="002060"/>
                </a:solidFill>
                <a:latin typeface="+mn-lt"/>
              </a:rPr>
              <a:t>to particle flux on the Earth </a:t>
            </a:r>
            <a:r>
              <a:rPr lang="en-US" sz="3100" b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en-US" sz="3100" b="1" dirty="0" smtClean="0">
                <a:solidFill>
                  <a:srgbClr val="002060"/>
                </a:solidFill>
                <a:latin typeface="+mn-lt"/>
              </a:rPr>
            </a:br>
            <a:r>
              <a:rPr lang="en-US" sz="3100" b="1" dirty="0" smtClean="0">
                <a:solidFill>
                  <a:srgbClr val="002060"/>
                </a:solidFill>
                <a:latin typeface="+mn-lt"/>
              </a:rPr>
              <a:t>                                  and </a:t>
            </a:r>
            <a:r>
              <a:rPr lang="en-US" sz="3100" b="1" dirty="0">
                <a:solidFill>
                  <a:srgbClr val="002060"/>
                </a:solidFill>
                <a:latin typeface="+mn-lt"/>
              </a:rPr>
              <a:t>extragalactic diffuse </a:t>
            </a:r>
            <a:r>
              <a:rPr lang="en-US" sz="3100" b="1" dirty="0" smtClean="0">
                <a:solidFill>
                  <a:srgbClr val="002060"/>
                </a:solidFill>
                <a:latin typeface="+mn-lt"/>
              </a:rPr>
              <a:t>emission</a:t>
            </a:r>
            <a:endParaRPr lang="ru-RU" sz="31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55173" y="3352801"/>
            <a:ext cx="8426245" cy="3313470"/>
          </a:xfrm>
        </p:spPr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sz="2800" dirty="0" smtClean="0"/>
              <a:t>A. </a:t>
            </a:r>
            <a:r>
              <a:rPr lang="en-US" sz="2800" dirty="0" err="1" smtClean="0"/>
              <a:t>Uryson</a:t>
            </a:r>
            <a:endParaRPr lang="ru-RU" sz="2800" dirty="0"/>
          </a:p>
          <a:p>
            <a:r>
              <a:rPr lang="en-US" sz="2800" b="1" dirty="0"/>
              <a:t> </a:t>
            </a:r>
            <a:endParaRPr lang="ru-RU" sz="2800" b="1" dirty="0"/>
          </a:p>
          <a:p>
            <a:r>
              <a:rPr lang="en-US" b="1" dirty="0"/>
              <a:t> </a:t>
            </a:r>
            <a:endParaRPr lang="ru-RU" b="1" dirty="0"/>
          </a:p>
          <a:p>
            <a:r>
              <a:rPr lang="en-US" dirty="0" err="1"/>
              <a:t>Lebedev</a:t>
            </a:r>
            <a:r>
              <a:rPr lang="en-US" dirty="0"/>
              <a:t> Physical Institute RAS, Moscow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407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383457"/>
            <a:ext cx="10515600" cy="14748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8361" y="285135"/>
            <a:ext cx="10085439" cy="589182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                                                 </a:t>
            </a:r>
            <a:r>
              <a:rPr lang="en-US" b="1" dirty="0" smtClean="0"/>
              <a:t>Source </a:t>
            </a:r>
            <a:r>
              <a:rPr lang="en-US" b="1" dirty="0"/>
              <a:t>evolution</a:t>
            </a:r>
            <a:endParaRPr lang="ru-RU" b="1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  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We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suppose that UHECR sources are located at distances 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z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≥0.05.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   Source </a:t>
            </a:r>
            <a:r>
              <a:rPr lang="en-US" dirty="0"/>
              <a:t>evolution influences on the CR spectrum measured </a:t>
            </a: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/>
              <a:t>(</a:t>
            </a:r>
            <a:r>
              <a:rPr lang="en-US" sz="2400" dirty="0"/>
              <a:t>e.g. </a:t>
            </a:r>
            <a:r>
              <a:rPr lang="en-US" sz="2400" dirty="0" err="1"/>
              <a:t>Uryson</a:t>
            </a:r>
            <a:r>
              <a:rPr lang="en-US" sz="2400" dirty="0"/>
              <a:t> 1998; </a:t>
            </a:r>
            <a:r>
              <a:rPr lang="en-US" sz="2400" dirty="0" err="1"/>
              <a:t>Berezinsky</a:t>
            </a:r>
            <a:r>
              <a:rPr lang="en-US" sz="2400" dirty="0"/>
              <a:t>, </a:t>
            </a:r>
            <a:r>
              <a:rPr lang="en-US" sz="2400" dirty="0" err="1"/>
              <a:t>Gazizov</a:t>
            </a:r>
            <a:r>
              <a:rPr lang="en-US" sz="2400" dirty="0"/>
              <a:t>, </a:t>
            </a:r>
            <a:r>
              <a:rPr lang="en-US" sz="2400" dirty="0" err="1"/>
              <a:t>Kalashev</a:t>
            </a:r>
            <a:r>
              <a:rPr lang="en-US" sz="2400" dirty="0"/>
              <a:t> 2016; </a:t>
            </a:r>
            <a:r>
              <a:rPr lang="en-US" sz="2400" dirty="0" err="1"/>
              <a:t>Gavish</a:t>
            </a:r>
            <a:r>
              <a:rPr lang="en-US" sz="2400" dirty="0"/>
              <a:t>, </a:t>
            </a:r>
            <a:r>
              <a:rPr lang="en-US" sz="2400" dirty="0" err="1"/>
              <a:t>Eichler</a:t>
            </a:r>
            <a:r>
              <a:rPr lang="en-US" sz="2400" dirty="0"/>
              <a:t> 2016).</a:t>
            </a:r>
            <a:endParaRPr lang="ru-RU" sz="2400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  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SMBH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evolution is not quite clear yet. 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In the model we use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 scenario of BL Lac evolution 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(</a:t>
            </a:r>
            <a:r>
              <a:rPr lang="en-US" dirty="0"/>
              <a:t>Di Mauro et al., 2014; </a:t>
            </a:r>
            <a:r>
              <a:rPr lang="en-US" dirty="0" err="1"/>
              <a:t>Kalashev</a:t>
            </a:r>
            <a:r>
              <a:rPr lang="en-US" dirty="0"/>
              <a:t>, Kido 2015</a:t>
            </a:r>
            <a:r>
              <a:rPr lang="en-US" dirty="0" smtClean="0"/>
              <a:t>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906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294968"/>
            <a:ext cx="10515600" cy="12782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6916" y="334297"/>
            <a:ext cx="10586884" cy="508327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smtClean="0"/>
              <a:t>                               </a:t>
            </a:r>
            <a:r>
              <a:rPr lang="en-US" sz="3200" b="1" dirty="0" smtClean="0"/>
              <a:t>Extragalactic </a:t>
            </a:r>
            <a:r>
              <a:rPr lang="en-US" sz="3200" b="1" dirty="0"/>
              <a:t>background </a:t>
            </a:r>
            <a:r>
              <a:rPr lang="en-US" sz="3200" b="1" dirty="0" smtClean="0"/>
              <a:t>emission</a:t>
            </a:r>
          </a:p>
          <a:p>
            <a:pPr marL="0" indent="0">
              <a:lnSpc>
                <a:spcPct val="150000"/>
              </a:lnSpc>
              <a:buNone/>
            </a:pPr>
            <a:endParaRPr lang="ru-RU" sz="3200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   </a:t>
            </a:r>
            <a:r>
              <a:rPr lang="en-US" b="1" dirty="0" smtClean="0"/>
              <a:t>Cosmic </a:t>
            </a:r>
            <a:r>
              <a:rPr lang="en-US" b="1" dirty="0"/>
              <a:t>microwave background</a:t>
            </a:r>
            <a:r>
              <a:rPr lang="en-US" dirty="0"/>
              <a:t>: Planck </a:t>
            </a:r>
            <a:r>
              <a:rPr lang="en-US" dirty="0" smtClean="0"/>
              <a:t>distribution,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                     &lt;</a:t>
            </a:r>
            <a:r>
              <a:rPr lang="ru-RU" dirty="0"/>
              <a:t>ε</a:t>
            </a:r>
            <a:r>
              <a:rPr lang="en-US" baseline="-25000" dirty="0"/>
              <a:t>r</a:t>
            </a:r>
            <a:r>
              <a:rPr lang="en-US" dirty="0"/>
              <a:t>&gt;</a:t>
            </a:r>
            <a:r>
              <a:rPr lang="en-US" baseline="-25000" dirty="0"/>
              <a:t> </a:t>
            </a:r>
            <a:r>
              <a:rPr lang="en-US" dirty="0"/>
              <a:t>=6.7∙10</a:t>
            </a:r>
            <a:r>
              <a:rPr lang="en-US" baseline="30000" dirty="0"/>
              <a:t>-4</a:t>
            </a:r>
            <a:r>
              <a:rPr lang="en-US" dirty="0"/>
              <a:t> eV, &lt;</a:t>
            </a:r>
            <a:r>
              <a:rPr lang="en-US" i="1" dirty="0" err="1"/>
              <a:t>n</a:t>
            </a:r>
            <a:r>
              <a:rPr lang="en-US" baseline="-25000" dirty="0" err="1"/>
              <a:t>r</a:t>
            </a:r>
            <a:r>
              <a:rPr lang="en-US" baseline="-25000" dirty="0"/>
              <a:t> </a:t>
            </a:r>
            <a:r>
              <a:rPr lang="en-US" dirty="0"/>
              <a:t>&gt;=400 </a:t>
            </a:r>
            <a:r>
              <a:rPr lang="ru-RU" dirty="0"/>
              <a:t>с</a:t>
            </a:r>
            <a:r>
              <a:rPr lang="en-US" dirty="0"/>
              <a:t>m</a:t>
            </a:r>
            <a:r>
              <a:rPr lang="en-US" baseline="30000" dirty="0"/>
              <a:t>-3</a:t>
            </a:r>
            <a:r>
              <a:rPr lang="en-US" dirty="0"/>
              <a:t>.</a:t>
            </a:r>
            <a:endParaRPr lang="ru-RU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   </a:t>
            </a:r>
            <a:r>
              <a:rPr lang="en-US" b="1" dirty="0" smtClean="0"/>
              <a:t>Extragalactic </a:t>
            </a:r>
            <a:r>
              <a:rPr lang="en-US" b="1" dirty="0"/>
              <a:t>background light</a:t>
            </a:r>
            <a:r>
              <a:rPr lang="en-US" dirty="0"/>
              <a:t>: Inoue et al. 2013.</a:t>
            </a:r>
            <a:endParaRPr lang="ru-RU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   </a:t>
            </a:r>
            <a:r>
              <a:rPr lang="en-US" b="1" dirty="0" smtClean="0"/>
              <a:t>Extragalactic </a:t>
            </a:r>
            <a:r>
              <a:rPr lang="en-US" b="1" dirty="0"/>
              <a:t>radio background</a:t>
            </a:r>
            <a:r>
              <a:rPr lang="en-US" dirty="0"/>
              <a:t>: </a:t>
            </a:r>
            <a:r>
              <a:rPr lang="en-US" dirty="0" err="1"/>
              <a:t>Protheroe</a:t>
            </a:r>
            <a:r>
              <a:rPr lang="en-US" dirty="0"/>
              <a:t>, Biermann 1996.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385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38200" y="-235974"/>
            <a:ext cx="10515600" cy="23597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11277"/>
            <a:ext cx="10515600" cy="5665686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 smtClean="0"/>
              <a:t>                                   Extragalactic </a:t>
            </a:r>
            <a:r>
              <a:rPr lang="en-US" b="1" dirty="0"/>
              <a:t>magnetic fields</a:t>
            </a:r>
            <a:endParaRPr lang="ru-RU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 seem </a:t>
            </a:r>
            <a:r>
              <a:rPr lang="en-US" dirty="0"/>
              <a:t>to be </a:t>
            </a:r>
            <a:r>
              <a:rPr lang="en-US" dirty="0" smtClean="0"/>
              <a:t>inhomogeneous: </a:t>
            </a:r>
            <a:r>
              <a:rPr lang="ru-RU" dirty="0"/>
              <a:t>1∙10</a:t>
            </a:r>
            <a:r>
              <a:rPr lang="ru-RU" baseline="30000" dirty="0"/>
              <a:t>−</a:t>
            </a:r>
            <a:r>
              <a:rPr lang="ru-RU" baseline="30000" dirty="0" smtClean="0"/>
              <a:t>17</a:t>
            </a:r>
            <a:r>
              <a:rPr lang="en-US" dirty="0" err="1" smtClean="0"/>
              <a:t>Gs</a:t>
            </a:r>
            <a:r>
              <a:rPr lang="ru-RU" dirty="0" smtClean="0"/>
              <a:t> </a:t>
            </a:r>
            <a:r>
              <a:rPr lang="ru-RU" dirty="0"/>
              <a:t>&lt; </a:t>
            </a:r>
            <a:r>
              <a:rPr lang="en-US" dirty="0"/>
              <a:t>B</a:t>
            </a:r>
            <a:r>
              <a:rPr lang="ru-RU" dirty="0"/>
              <a:t> &lt;3∙</a:t>
            </a:r>
            <a:r>
              <a:rPr lang="ru-RU" dirty="0" smtClean="0"/>
              <a:t>10</a:t>
            </a:r>
            <a:r>
              <a:rPr lang="ru-RU" baseline="30000" dirty="0" smtClean="0"/>
              <a:t>−</a:t>
            </a:r>
            <a:r>
              <a:rPr lang="en-US" baseline="30000" dirty="0" smtClean="0"/>
              <a:t>6</a:t>
            </a:r>
            <a:r>
              <a:rPr lang="ru-RU" dirty="0" smtClean="0"/>
              <a:t> </a:t>
            </a:r>
            <a:r>
              <a:rPr lang="en-US" dirty="0" err="1" smtClean="0"/>
              <a:t>Gs</a:t>
            </a:r>
            <a:r>
              <a:rPr lang="en-US" dirty="0" smtClean="0"/>
              <a:t> </a:t>
            </a:r>
            <a:endParaRPr lang="ru-RU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/>
              <a:t>(</a:t>
            </a:r>
            <a:r>
              <a:rPr lang="en-US" sz="2400" dirty="0" err="1" smtClean="0"/>
              <a:t>Kronberg</a:t>
            </a:r>
            <a:r>
              <a:rPr lang="en-US" sz="2400" dirty="0" smtClean="0"/>
              <a:t> </a:t>
            </a:r>
            <a:r>
              <a:rPr lang="en-US" sz="2400" dirty="0"/>
              <a:t>2005; </a:t>
            </a:r>
            <a:r>
              <a:rPr lang="en-US" sz="2400" dirty="0" err="1"/>
              <a:t>Essey</a:t>
            </a:r>
            <a:r>
              <a:rPr lang="en-US" sz="2400" dirty="0"/>
              <a:t>, Ando and </a:t>
            </a:r>
            <a:r>
              <a:rPr lang="en-US" sz="2400" dirty="0" err="1"/>
              <a:t>Kusenko</a:t>
            </a:r>
            <a:r>
              <a:rPr lang="en-US" sz="2400" dirty="0"/>
              <a:t> 2011; </a:t>
            </a:r>
            <a:r>
              <a:rPr lang="en-US" sz="2400" dirty="0" err="1"/>
              <a:t>Dzhatdoev</a:t>
            </a:r>
            <a:r>
              <a:rPr lang="en-US" sz="2400" dirty="0"/>
              <a:t> et al. </a:t>
            </a:r>
            <a:r>
              <a:rPr lang="en-US" sz="2400" dirty="0" smtClean="0"/>
              <a:t>2017).</a:t>
            </a:r>
            <a:endParaRPr lang="ru-RU" sz="2400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 Fields </a:t>
            </a:r>
            <a:r>
              <a:rPr lang="en-US" i="1" dirty="0" smtClean="0"/>
              <a:t>B&lt;</a:t>
            </a:r>
            <a:r>
              <a:rPr lang="en-US" dirty="0" smtClean="0"/>
              <a:t>≈</a:t>
            </a:r>
            <a:r>
              <a:rPr lang="en-US" dirty="0"/>
              <a:t>10</a:t>
            </a:r>
            <a:r>
              <a:rPr lang="en-US" baseline="30000" dirty="0"/>
              <a:t>-9</a:t>
            </a:r>
            <a:r>
              <a:rPr lang="en-US" dirty="0"/>
              <a:t> –10</a:t>
            </a:r>
            <a:r>
              <a:rPr lang="en-US" baseline="30000" dirty="0"/>
              <a:t>-8</a:t>
            </a:r>
            <a:r>
              <a:rPr lang="en-US" dirty="0"/>
              <a:t> </a:t>
            </a:r>
            <a:r>
              <a:rPr lang="en-US" dirty="0" err="1" smtClean="0"/>
              <a:t>Gs</a:t>
            </a:r>
            <a:r>
              <a:rPr lang="en-US" dirty="0" smtClean="0"/>
              <a:t> </a:t>
            </a:r>
            <a:r>
              <a:rPr lang="en-US" dirty="0"/>
              <a:t>do not break cascades.</a:t>
            </a:r>
            <a:endParaRPr lang="ru-RU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Fields </a:t>
            </a:r>
            <a:r>
              <a:rPr lang="en-US" dirty="0"/>
              <a:t>of </a:t>
            </a:r>
            <a:r>
              <a:rPr lang="en-US" i="1" dirty="0"/>
              <a:t>B</a:t>
            </a:r>
            <a:r>
              <a:rPr lang="en-US" dirty="0"/>
              <a:t>∼10</a:t>
            </a:r>
            <a:r>
              <a:rPr lang="en-US" baseline="30000" dirty="0"/>
              <a:t>−6</a:t>
            </a:r>
            <a:r>
              <a:rPr lang="en-US" dirty="0"/>
              <a:t> </a:t>
            </a:r>
            <a:r>
              <a:rPr lang="en-US" dirty="0" err="1"/>
              <a:t>Gs</a:t>
            </a:r>
            <a:r>
              <a:rPr lang="en-US" dirty="0"/>
              <a:t> disturb cascades due to electron synchrotron emission.</a:t>
            </a:r>
            <a:endParaRPr lang="ru-RU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We suppose that </a:t>
            </a:r>
            <a:r>
              <a:rPr lang="en-US" dirty="0" smtClean="0"/>
              <a:t>regions where extragalactic fields are of∼10</a:t>
            </a:r>
            <a:r>
              <a:rPr lang="en-US" baseline="30000" dirty="0" smtClean="0"/>
              <a:t>−6</a:t>
            </a:r>
            <a:r>
              <a:rPr lang="en-US" dirty="0" smtClean="0"/>
              <a:t> </a:t>
            </a:r>
            <a:r>
              <a:rPr lang="en-US" dirty="0" err="1" smtClean="0"/>
              <a:t>Gs</a:t>
            </a:r>
            <a:r>
              <a:rPr lang="en-US" dirty="0" smtClean="0"/>
              <a:t> occupy a small part of extragalactic space and neglect them.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smtClean="0"/>
              <a:t>We assume that extragalactic magnetic fields do not break cascades.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2307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en-US" b="1" dirty="0" smtClean="0"/>
              <a:t>                                                     </a:t>
            </a:r>
            <a:r>
              <a:rPr lang="en-US" sz="3200" b="1" dirty="0" smtClean="0"/>
              <a:t>COMPUTING</a:t>
            </a:r>
            <a:r>
              <a:rPr lang="en-US" sz="3200" dirty="0" smtClean="0"/>
              <a:t>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3200" dirty="0" smtClean="0"/>
              <a:t>  the </a:t>
            </a:r>
            <a:r>
              <a:rPr lang="en-US" sz="3200" dirty="0"/>
              <a:t>public available code </a:t>
            </a:r>
            <a:r>
              <a:rPr lang="en-US" sz="3200" b="1" dirty="0" err="1"/>
              <a:t>TransportCR</a:t>
            </a:r>
            <a:r>
              <a:rPr lang="en-US" sz="3200" dirty="0"/>
              <a:t> (</a:t>
            </a:r>
            <a:r>
              <a:rPr lang="en-US" sz="3200" dirty="0" err="1"/>
              <a:t>Kalashev</a:t>
            </a:r>
            <a:r>
              <a:rPr lang="en-US" sz="3200" dirty="0"/>
              <a:t>, Kido 2015).</a:t>
            </a:r>
            <a:endParaRPr lang="ru-RU" sz="3200" dirty="0"/>
          </a:p>
          <a:p>
            <a:pPr>
              <a:lnSpc>
                <a:spcPct val="200000"/>
              </a:lnSpc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1183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353960"/>
            <a:ext cx="10515600" cy="1573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59974" y="442452"/>
            <a:ext cx="9593826" cy="573451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			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      Comparing PAO data and model spectra we use</a:t>
            </a:r>
            <a:endParaRPr lang="ru-RU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1)  PAO spectrum: fit </a:t>
            </a:r>
            <a:r>
              <a:rPr lang="en-US" dirty="0"/>
              <a:t>by </a:t>
            </a:r>
            <a:r>
              <a:rPr lang="en-US" dirty="0" err="1"/>
              <a:t>Verzi</a:t>
            </a:r>
            <a:r>
              <a:rPr lang="en-US" dirty="0"/>
              <a:t>, </a:t>
            </a:r>
            <a:r>
              <a:rPr lang="en-US" dirty="0" smtClean="0"/>
              <a:t>Ivanov, </a:t>
            </a:r>
            <a:r>
              <a:rPr lang="en-US" dirty="0" err="1" smtClean="0"/>
              <a:t>Tsunesada</a:t>
            </a:r>
            <a:r>
              <a:rPr lang="en-US" dirty="0" smtClean="0"/>
              <a:t> 2017;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2)  model spectra </a:t>
            </a:r>
            <a:r>
              <a:rPr lang="en-US" dirty="0"/>
              <a:t>are normalized to PAO spectrum </a:t>
            </a: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      at </a:t>
            </a:r>
            <a:r>
              <a:rPr lang="en-US" dirty="0"/>
              <a:t>the energy 10</a:t>
            </a:r>
            <a:r>
              <a:rPr lang="en-US" baseline="30000" dirty="0"/>
              <a:t>19.5</a:t>
            </a:r>
            <a:r>
              <a:rPr lang="en-US" dirty="0"/>
              <a:t> eV (3.16∙10</a:t>
            </a:r>
            <a:r>
              <a:rPr lang="en-US" baseline="30000" dirty="0"/>
              <a:t>19</a:t>
            </a:r>
            <a:r>
              <a:rPr lang="en-US" dirty="0"/>
              <a:t> eV</a:t>
            </a:r>
            <a:r>
              <a:rPr lang="en-US" dirty="0" smtClean="0"/>
              <a:t>).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106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481780"/>
            <a:ext cx="10515600" cy="2261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898696710"/>
              </p:ext>
            </p:extLst>
          </p:nvPr>
        </p:nvGraphicFramePr>
        <p:xfrm>
          <a:off x="717755" y="275303"/>
          <a:ext cx="10636045" cy="6076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788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491612"/>
            <a:ext cx="10515600" cy="3146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75303"/>
            <a:ext cx="10515600" cy="590166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Model spectra are several orders lower than PAO spectrum </a:t>
            </a: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and </a:t>
            </a:r>
            <a:r>
              <a:rPr lang="en-US" dirty="0"/>
              <a:t>differ strongly in shape.</a:t>
            </a:r>
            <a:endParaRPr lang="ru-RU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This is true for TA spectrum also because</a:t>
            </a:r>
            <a:endParaRPr lang="ru-RU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at </a:t>
            </a:r>
            <a:r>
              <a:rPr lang="en-US" i="1" dirty="0"/>
              <a:t>E</a:t>
            </a:r>
            <a:r>
              <a:rPr lang="en-US" dirty="0"/>
              <a:t>≤10</a:t>
            </a:r>
            <a:r>
              <a:rPr lang="en-US" baseline="30000" dirty="0"/>
              <a:t>19.5</a:t>
            </a:r>
            <a:r>
              <a:rPr lang="en-US" dirty="0"/>
              <a:t> eV difference between TA </a:t>
            </a:r>
            <a:r>
              <a:rPr lang="en-US" dirty="0" smtClean="0"/>
              <a:t>and </a:t>
            </a:r>
            <a:r>
              <a:rPr lang="en-US" dirty="0"/>
              <a:t>PAO </a:t>
            </a:r>
            <a:r>
              <a:rPr lang="en-US" dirty="0" smtClean="0"/>
              <a:t>spectra is </a:t>
            </a:r>
            <a:r>
              <a:rPr lang="en-US" dirty="0"/>
              <a:t>20-30%,</a:t>
            </a:r>
            <a:endParaRPr lang="ru-RU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2600" dirty="0"/>
              <a:t>at </a:t>
            </a:r>
            <a:r>
              <a:rPr lang="en-US" sz="2600" i="1" dirty="0"/>
              <a:t>E</a:t>
            </a:r>
            <a:r>
              <a:rPr lang="en-US" sz="2600" dirty="0"/>
              <a:t>&gt;10</a:t>
            </a:r>
            <a:r>
              <a:rPr lang="en-US" sz="2600" baseline="30000" dirty="0"/>
              <a:t>19.5</a:t>
            </a:r>
            <a:r>
              <a:rPr lang="en-US" sz="2600" dirty="0"/>
              <a:t> eV PAO data is 8-9 times lower than TA data </a:t>
            </a:r>
            <a:endParaRPr lang="en-US" sz="26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US" sz="2600" dirty="0" smtClean="0"/>
              <a:t>(</a:t>
            </a:r>
            <a:r>
              <a:rPr lang="en-US" sz="2600" dirty="0" err="1"/>
              <a:t>Verzi</a:t>
            </a:r>
            <a:r>
              <a:rPr lang="en-US" sz="2600" dirty="0"/>
              <a:t>, Ivanov, </a:t>
            </a:r>
            <a:r>
              <a:rPr lang="en-US" sz="2600" dirty="0" err="1"/>
              <a:t>Tsunesada</a:t>
            </a:r>
            <a:r>
              <a:rPr lang="en-US" sz="2600" dirty="0"/>
              <a:t> 2017).</a:t>
            </a:r>
            <a:endParaRPr lang="ru-RU" sz="2600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Hence </a:t>
            </a:r>
            <a:r>
              <a:rPr lang="en-US" dirty="0" smtClean="0"/>
              <a:t>SMBHs </a:t>
            </a:r>
            <a:r>
              <a:rPr lang="en-US" dirty="0"/>
              <a:t>contribute negligibly to CR flux detected by ground arrays.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</a:t>
            </a:r>
            <a:r>
              <a:rPr lang="en-US" dirty="0"/>
              <a:t>is the UHECR contribution to the diffuse gamma-ray emission?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783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540773"/>
            <a:ext cx="10515600" cy="37362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08154"/>
            <a:ext cx="11027735" cy="63670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Gamma-ray </a:t>
            </a:r>
            <a:r>
              <a:rPr lang="en-US" b="1" dirty="0"/>
              <a:t>emission generated by UHECR in extragalactic </a:t>
            </a:r>
            <a:r>
              <a:rPr lang="en-US" b="1" dirty="0" smtClean="0"/>
              <a:t>space</a:t>
            </a:r>
          </a:p>
          <a:p>
            <a:pPr marL="0" indent="0">
              <a:buNone/>
            </a:pPr>
            <a:endParaRPr lang="ru-RU" sz="1500" dirty="0"/>
          </a:p>
          <a:p>
            <a:pPr marL="0" indent="0">
              <a:buNone/>
            </a:pPr>
            <a:r>
              <a:rPr lang="en-US" b="1" dirty="0" smtClean="0"/>
              <a:t>                                 Diffuse </a:t>
            </a:r>
            <a:r>
              <a:rPr lang="en-US" b="1" dirty="0"/>
              <a:t>gamma-ray intensity calculated</a:t>
            </a:r>
            <a:endParaRPr lang="ru-RU" dirty="0"/>
          </a:p>
          <a:p>
            <a:pPr marL="0" indent="0">
              <a:buNone/>
            </a:pPr>
            <a:r>
              <a:rPr lang="en-US" b="1" dirty="0" smtClean="0"/>
              <a:t>   </a:t>
            </a:r>
            <a:endParaRPr lang="ru-RU" dirty="0"/>
          </a:p>
          <a:p>
            <a:r>
              <a:rPr lang="en-US" i="1" dirty="0"/>
              <a:t>                   </a:t>
            </a:r>
            <a:r>
              <a:rPr lang="en-US" i="1" dirty="0" smtClean="0"/>
              <a:t>a</a:t>
            </a:r>
            <a:r>
              <a:rPr lang="en-US" dirty="0" smtClean="0"/>
              <a:t>=0</a:t>
            </a:r>
            <a:r>
              <a:rPr lang="en-US" dirty="0"/>
              <a:t>:</a:t>
            </a:r>
            <a:r>
              <a:rPr lang="en-US" i="1" dirty="0"/>
              <a:t>  </a:t>
            </a:r>
            <a:r>
              <a:rPr lang="en-US" i="1" dirty="0" err="1"/>
              <a:t>I</a:t>
            </a:r>
            <a:r>
              <a:rPr lang="en-US" dirty="0" err="1"/>
              <a:t>γ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i="1" dirty="0"/>
              <a:t>E</a:t>
            </a:r>
            <a:r>
              <a:rPr lang="en-US" dirty="0"/>
              <a:t>&gt;50 GeV) = 5.416∙10</a:t>
            </a:r>
            <a:r>
              <a:rPr lang="en-US" baseline="30000" dirty="0"/>
              <a:t>-10  </a:t>
            </a:r>
            <a:r>
              <a:rPr lang="en-US" dirty="0"/>
              <a:t>(cm</a:t>
            </a:r>
            <a:r>
              <a:rPr lang="en-US" baseline="30000" dirty="0"/>
              <a:t>-2</a:t>
            </a:r>
            <a:r>
              <a:rPr lang="en-US" dirty="0"/>
              <a:t> s</a:t>
            </a:r>
            <a:r>
              <a:rPr lang="en-US" baseline="30000" dirty="0"/>
              <a:t>-1</a:t>
            </a:r>
            <a:r>
              <a:rPr lang="en-US" dirty="0"/>
              <a:t> sr</a:t>
            </a:r>
            <a:r>
              <a:rPr lang="en-US" baseline="30000" dirty="0"/>
              <a:t>-1</a:t>
            </a:r>
            <a:r>
              <a:rPr lang="en-US" dirty="0"/>
              <a:t>),                      (1)</a:t>
            </a:r>
            <a:endParaRPr lang="ru-RU" dirty="0"/>
          </a:p>
          <a:p>
            <a:r>
              <a:rPr lang="en-US" dirty="0"/>
              <a:t>                  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/>
              <a:t>=-0.5:</a:t>
            </a:r>
            <a:r>
              <a:rPr lang="en-US" i="1" dirty="0"/>
              <a:t>  </a:t>
            </a:r>
            <a:r>
              <a:rPr lang="en-US" i="1" dirty="0" err="1"/>
              <a:t>I</a:t>
            </a:r>
            <a:r>
              <a:rPr lang="en-US" dirty="0" err="1"/>
              <a:t>γ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i="1" dirty="0"/>
              <a:t>E</a:t>
            </a:r>
            <a:r>
              <a:rPr lang="en-US" dirty="0"/>
              <a:t>&gt;50 GeV) = 4.123∙10</a:t>
            </a:r>
            <a:r>
              <a:rPr lang="en-US" baseline="30000" dirty="0"/>
              <a:t>-10 </a:t>
            </a:r>
            <a:r>
              <a:rPr lang="en-US" dirty="0"/>
              <a:t>(cm</a:t>
            </a:r>
            <a:r>
              <a:rPr lang="en-US" baseline="30000" dirty="0"/>
              <a:t>-2</a:t>
            </a:r>
            <a:r>
              <a:rPr lang="en-US" dirty="0"/>
              <a:t> s</a:t>
            </a:r>
            <a:r>
              <a:rPr lang="en-US" baseline="30000" dirty="0"/>
              <a:t>-1</a:t>
            </a:r>
            <a:r>
              <a:rPr lang="en-US" dirty="0"/>
              <a:t> sr</a:t>
            </a:r>
            <a:r>
              <a:rPr lang="en-US" baseline="30000" dirty="0"/>
              <a:t>-1</a:t>
            </a:r>
            <a:r>
              <a:rPr lang="en-US" dirty="0"/>
              <a:t>),                 </a:t>
            </a:r>
            <a:r>
              <a:rPr lang="en-US" dirty="0" smtClean="0"/>
              <a:t>(</a:t>
            </a:r>
            <a:r>
              <a:rPr lang="en-US" dirty="0"/>
              <a:t>2)</a:t>
            </a:r>
            <a:endParaRPr lang="ru-RU" dirty="0"/>
          </a:p>
          <a:p>
            <a:r>
              <a:rPr lang="en-US" dirty="0"/>
              <a:t>                  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/>
              <a:t>=-1:</a:t>
            </a:r>
            <a:r>
              <a:rPr lang="en-US" i="1" dirty="0"/>
              <a:t>  </a:t>
            </a:r>
            <a:r>
              <a:rPr lang="en-US" i="1" dirty="0" err="1"/>
              <a:t>I</a:t>
            </a:r>
            <a:r>
              <a:rPr lang="en-US" dirty="0" err="1"/>
              <a:t>γ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i="1" dirty="0"/>
              <a:t>E</a:t>
            </a:r>
            <a:r>
              <a:rPr lang="en-US" dirty="0"/>
              <a:t>&gt;50 GeV) = 3.056∙10</a:t>
            </a:r>
            <a:r>
              <a:rPr lang="en-US" baseline="30000" dirty="0"/>
              <a:t>-10 </a:t>
            </a:r>
            <a:r>
              <a:rPr lang="en-US" dirty="0"/>
              <a:t>(cm</a:t>
            </a:r>
            <a:r>
              <a:rPr lang="en-US" baseline="30000" dirty="0"/>
              <a:t>-2</a:t>
            </a:r>
            <a:r>
              <a:rPr lang="en-US" dirty="0"/>
              <a:t> s</a:t>
            </a:r>
            <a:r>
              <a:rPr lang="en-US" baseline="30000" dirty="0"/>
              <a:t>-1</a:t>
            </a:r>
            <a:r>
              <a:rPr lang="en-US" dirty="0"/>
              <a:t> sr</a:t>
            </a:r>
            <a:r>
              <a:rPr lang="en-US" baseline="30000" dirty="0"/>
              <a:t>-1</a:t>
            </a:r>
            <a:r>
              <a:rPr lang="en-US" dirty="0"/>
              <a:t>),                    </a:t>
            </a:r>
            <a:r>
              <a:rPr lang="en-US" dirty="0" smtClean="0"/>
              <a:t>(</a:t>
            </a:r>
            <a:r>
              <a:rPr lang="en-US" dirty="0"/>
              <a:t>3)                   </a:t>
            </a:r>
            <a:endParaRPr lang="ru-RU" dirty="0"/>
          </a:p>
          <a:p>
            <a:r>
              <a:rPr lang="en-US" dirty="0"/>
              <a:t>                  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/>
              <a:t>=-1.8:</a:t>
            </a:r>
            <a:r>
              <a:rPr lang="en-US" i="1" dirty="0"/>
              <a:t>  </a:t>
            </a:r>
            <a:r>
              <a:rPr lang="en-US" i="1" dirty="0" err="1"/>
              <a:t>I</a:t>
            </a:r>
            <a:r>
              <a:rPr lang="en-US" dirty="0" err="1"/>
              <a:t>γ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i="1" dirty="0"/>
              <a:t>E</a:t>
            </a:r>
            <a:r>
              <a:rPr lang="en-US" dirty="0"/>
              <a:t>&gt;50 GeV) = 2.015∙10</a:t>
            </a:r>
            <a:r>
              <a:rPr lang="en-US" baseline="30000" dirty="0"/>
              <a:t>-10 </a:t>
            </a:r>
            <a:r>
              <a:rPr lang="en-US" dirty="0"/>
              <a:t>(cm</a:t>
            </a:r>
            <a:r>
              <a:rPr lang="en-US" baseline="30000" dirty="0"/>
              <a:t>-2</a:t>
            </a:r>
            <a:r>
              <a:rPr lang="en-US" dirty="0"/>
              <a:t> s</a:t>
            </a:r>
            <a:r>
              <a:rPr lang="en-US" baseline="30000" dirty="0"/>
              <a:t>-1</a:t>
            </a:r>
            <a:r>
              <a:rPr lang="en-US" dirty="0"/>
              <a:t> sr</a:t>
            </a:r>
            <a:r>
              <a:rPr lang="en-US" baseline="30000" dirty="0"/>
              <a:t>-1</a:t>
            </a:r>
            <a:r>
              <a:rPr lang="en-US" dirty="0"/>
              <a:t>),                 </a:t>
            </a:r>
            <a:r>
              <a:rPr lang="en-US" dirty="0" smtClean="0"/>
              <a:t>(</a:t>
            </a:r>
            <a:r>
              <a:rPr lang="en-US" dirty="0"/>
              <a:t>4)                  </a:t>
            </a:r>
            <a:endParaRPr lang="ru-RU" dirty="0"/>
          </a:p>
          <a:p>
            <a:r>
              <a:rPr lang="en-US" dirty="0"/>
              <a:t>                  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/>
              <a:t>=-2.2:</a:t>
            </a:r>
            <a:r>
              <a:rPr lang="en-US" i="1" dirty="0"/>
              <a:t>  </a:t>
            </a:r>
            <a:r>
              <a:rPr lang="en-US" i="1" dirty="0" err="1"/>
              <a:t>I</a:t>
            </a:r>
            <a:r>
              <a:rPr lang="en-US" dirty="0" err="1"/>
              <a:t>γ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i="1" dirty="0"/>
              <a:t>E</a:t>
            </a:r>
            <a:r>
              <a:rPr lang="en-US" dirty="0"/>
              <a:t>&gt;50 GeV) = 2.376∙10</a:t>
            </a:r>
            <a:r>
              <a:rPr lang="en-US" baseline="30000" dirty="0"/>
              <a:t>-11 </a:t>
            </a:r>
            <a:r>
              <a:rPr lang="en-US" dirty="0"/>
              <a:t>(cm</a:t>
            </a:r>
            <a:r>
              <a:rPr lang="en-US" baseline="30000" dirty="0"/>
              <a:t>-2</a:t>
            </a:r>
            <a:r>
              <a:rPr lang="en-US" dirty="0"/>
              <a:t> s</a:t>
            </a:r>
            <a:r>
              <a:rPr lang="en-US" baseline="30000" dirty="0"/>
              <a:t>-1</a:t>
            </a:r>
            <a:r>
              <a:rPr lang="en-US" dirty="0"/>
              <a:t> sr</a:t>
            </a:r>
            <a:r>
              <a:rPr lang="en-US" baseline="30000" dirty="0"/>
              <a:t>-1</a:t>
            </a:r>
            <a:r>
              <a:rPr lang="en-US" dirty="0"/>
              <a:t>).                 </a:t>
            </a:r>
            <a:r>
              <a:rPr lang="ru-RU" dirty="0" smtClean="0"/>
              <a:t>(</a:t>
            </a:r>
            <a:r>
              <a:rPr lang="ru-RU" dirty="0"/>
              <a:t>5)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200" b="1" i="1" dirty="0" smtClean="0"/>
              <a:t>The </a:t>
            </a:r>
            <a:r>
              <a:rPr lang="en-US" sz="2200" b="1" i="1" dirty="0"/>
              <a:t>range E&gt;50 GeV is chosen to compare model gamma-ray intensity with Fermi LAT data as the theoretical estimate of unresolved gamma-ray sources in this range is given </a:t>
            </a:r>
            <a:r>
              <a:rPr lang="ru-RU" sz="2200" b="1" i="1" dirty="0"/>
              <a:t>(</a:t>
            </a:r>
            <a:r>
              <a:rPr lang="en-US" sz="2200" b="1" i="1" dirty="0"/>
              <a:t>Di Mauro 2016</a:t>
            </a:r>
            <a:r>
              <a:rPr lang="ru-RU" sz="2200" b="1" i="1" dirty="0"/>
              <a:t>)</a:t>
            </a:r>
            <a:r>
              <a:rPr lang="en-US" sz="2200" b="1" i="1" dirty="0"/>
              <a:t>. </a:t>
            </a:r>
            <a:endParaRPr lang="ru-RU" sz="2200" b="1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091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435935"/>
            <a:ext cx="10515600" cy="32960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29609"/>
            <a:ext cx="10515600" cy="5847354"/>
          </a:xfrm>
        </p:spPr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en-US" dirty="0" smtClean="0"/>
              <a:t>	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dirty="0"/>
              <a:t>	</a:t>
            </a:r>
            <a:r>
              <a:rPr lang="en-US" b="1" dirty="0" smtClean="0"/>
              <a:t>We </a:t>
            </a:r>
            <a:r>
              <a:rPr lang="en-US" b="1" dirty="0"/>
              <a:t>do not discuss </a:t>
            </a:r>
            <a:r>
              <a:rPr lang="en-US" b="1" dirty="0" smtClean="0"/>
              <a:t>the form of cascade </a:t>
            </a:r>
            <a:r>
              <a:rPr lang="en-US" b="1" dirty="0"/>
              <a:t>gamma-ray spectra </a:t>
            </a:r>
            <a:endParaRPr lang="en-US" b="1" dirty="0" smtClean="0"/>
          </a:p>
          <a:p>
            <a:pPr marL="0" indent="0">
              <a:lnSpc>
                <a:spcPct val="200000"/>
              </a:lnSpc>
              <a:buNone/>
            </a:pPr>
            <a:r>
              <a:rPr lang="en-US" b="1" dirty="0" smtClean="0"/>
              <a:t>	because it depends </a:t>
            </a:r>
            <a:r>
              <a:rPr lang="en-US" b="1" dirty="0"/>
              <a:t>negligibly on CR injection spectra </a:t>
            </a:r>
            <a:endParaRPr lang="en-US" b="1" dirty="0" smtClean="0"/>
          </a:p>
          <a:p>
            <a:pPr marL="0" indent="0">
              <a:lnSpc>
                <a:spcPct val="200000"/>
              </a:lnSpc>
              <a:buNone/>
            </a:pPr>
            <a:r>
              <a:rPr lang="en-US" b="1" dirty="0" smtClean="0"/>
              <a:t>	(</a:t>
            </a:r>
            <a:r>
              <a:rPr lang="en-US" b="1" dirty="0" err="1"/>
              <a:t>Berezinsky</a:t>
            </a:r>
            <a:r>
              <a:rPr lang="en-US" b="1" dirty="0"/>
              <a:t>, </a:t>
            </a:r>
            <a:r>
              <a:rPr lang="en-US" b="1" dirty="0" err="1"/>
              <a:t>Kalashev</a:t>
            </a:r>
            <a:r>
              <a:rPr lang="en-US" b="1" dirty="0"/>
              <a:t> 2016; </a:t>
            </a:r>
            <a:r>
              <a:rPr lang="en-US" b="1" dirty="0" err="1"/>
              <a:t>Dzhatdoev</a:t>
            </a:r>
            <a:r>
              <a:rPr lang="en-US" b="1" dirty="0"/>
              <a:t> et al. 2017).</a:t>
            </a: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431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531627"/>
            <a:ext cx="10515600" cy="35087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478465"/>
            <a:ext cx="10687493" cy="6060558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ru-RU" b="1" dirty="0" smtClean="0"/>
              <a:t>               </a:t>
            </a:r>
            <a:r>
              <a:rPr lang="en-US" b="1" dirty="0" smtClean="0"/>
              <a:t>Fermi </a:t>
            </a:r>
            <a:r>
              <a:rPr lang="en-US" b="1" dirty="0"/>
              <a:t>LAT IGRB (E&gt;50 GeV)=1.325·10</a:t>
            </a:r>
            <a:r>
              <a:rPr lang="en-US" b="1" baseline="30000" dirty="0"/>
              <a:t>-9</a:t>
            </a:r>
            <a:r>
              <a:rPr lang="en-US" b="1" dirty="0"/>
              <a:t> (cm</a:t>
            </a:r>
            <a:r>
              <a:rPr lang="en-US" b="1" baseline="30000" dirty="0"/>
              <a:t>-2</a:t>
            </a:r>
            <a:r>
              <a:rPr lang="en-US" b="1" dirty="0"/>
              <a:t> s</a:t>
            </a:r>
            <a:r>
              <a:rPr lang="en-US" b="1" baseline="30000" dirty="0"/>
              <a:t>-1</a:t>
            </a:r>
            <a:r>
              <a:rPr lang="en-US" b="1" dirty="0"/>
              <a:t> </a:t>
            </a:r>
            <a:r>
              <a:rPr lang="en-US" b="1" dirty="0" smtClean="0"/>
              <a:t>sr</a:t>
            </a:r>
            <a:r>
              <a:rPr lang="en-US" b="1" baseline="30000" dirty="0" smtClean="0"/>
              <a:t>-1</a:t>
            </a:r>
            <a:r>
              <a:rPr lang="en-US" b="1" dirty="0" smtClean="0"/>
              <a:t>)</a:t>
            </a:r>
            <a:endParaRPr lang="ru-RU" b="1" dirty="0" smtClean="0"/>
          </a:p>
          <a:p>
            <a:pPr marL="0" indent="0">
              <a:lnSpc>
                <a:spcPct val="100000"/>
              </a:lnSpc>
              <a:buNone/>
            </a:pPr>
            <a:endParaRPr lang="ru-RU" dirty="0"/>
          </a:p>
          <a:p>
            <a:pPr marL="0" indent="0">
              <a:lnSpc>
                <a:spcPct val="100000"/>
              </a:lnSpc>
              <a:buNone/>
            </a:pPr>
            <a:r>
              <a:rPr lang="ru-RU" b="1" dirty="0"/>
              <a:t> </a:t>
            </a:r>
            <a:r>
              <a:rPr lang="ru-RU" b="1" dirty="0" smtClean="0"/>
              <a:t>  </a:t>
            </a:r>
            <a:r>
              <a:rPr lang="en-US" sz="2400" b="1" dirty="0" smtClean="0"/>
              <a:t>IGRB </a:t>
            </a:r>
            <a:r>
              <a:rPr lang="en-US" sz="2400" b="1" dirty="0"/>
              <a:t>= unresolved sources </a:t>
            </a:r>
            <a:r>
              <a:rPr lang="en-US" sz="2400" b="1" dirty="0" smtClean="0"/>
              <a:t>+ </a:t>
            </a:r>
            <a:r>
              <a:rPr lang="en-US" sz="2400" b="1" dirty="0"/>
              <a:t>extragalactic diffuse </a:t>
            </a:r>
            <a:r>
              <a:rPr lang="en-US" sz="2400" b="1" dirty="0" smtClean="0"/>
              <a:t>emission</a:t>
            </a:r>
            <a:endParaRPr lang="ru-RU" sz="2400" b="1" dirty="0" smtClean="0"/>
          </a:p>
          <a:p>
            <a:pPr marL="0" indent="0">
              <a:lnSpc>
                <a:spcPct val="70000"/>
              </a:lnSpc>
              <a:buNone/>
            </a:pPr>
            <a:endParaRPr lang="ru-RU" sz="2400" dirty="0"/>
          </a:p>
          <a:p>
            <a:pPr marL="0" indent="0">
              <a:lnSpc>
                <a:spcPct val="100000"/>
              </a:lnSpc>
              <a:buNone/>
            </a:pPr>
            <a:r>
              <a:rPr lang="en-US" b="1" dirty="0" smtClean="0"/>
              <a:t>Contribution </a:t>
            </a:r>
            <a:r>
              <a:rPr lang="en-US" b="1" dirty="0"/>
              <a:t>of unresolved sources at </a:t>
            </a:r>
            <a:r>
              <a:rPr lang="en-US" b="1" i="1" dirty="0"/>
              <a:t>E</a:t>
            </a:r>
            <a:r>
              <a:rPr lang="en-US" b="1" dirty="0"/>
              <a:t>&gt;50 GeV: 86 (+16, -14) % </a:t>
            </a:r>
            <a:endParaRPr lang="ru-RU" b="1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(</a:t>
            </a:r>
            <a:r>
              <a:rPr lang="en-US" dirty="0"/>
              <a:t>Di Mauro 2016</a:t>
            </a:r>
            <a:r>
              <a:rPr lang="en-US" dirty="0" smtClean="0"/>
              <a:t>)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  </a:t>
            </a:r>
            <a:r>
              <a:rPr lang="en-US" dirty="0" smtClean="0"/>
              <a:t>Deducting </a:t>
            </a:r>
            <a:r>
              <a:rPr lang="en-US" dirty="0"/>
              <a:t>contribution of unresolved sources </a:t>
            </a:r>
            <a:r>
              <a:rPr lang="en-US" b="1" dirty="0" smtClean="0"/>
              <a:t>86</a:t>
            </a:r>
            <a:r>
              <a:rPr lang="en-US" b="1" dirty="0"/>
              <a:t>%</a:t>
            </a:r>
            <a:endParaRPr lang="ru-RU" dirty="0"/>
          </a:p>
          <a:p>
            <a:pPr marL="0" indent="0">
              <a:buNone/>
            </a:pPr>
            <a:r>
              <a:rPr lang="en-US" b="1" dirty="0"/>
              <a:t>              IGRB </a:t>
            </a:r>
            <a:r>
              <a:rPr lang="en-US" b="1" baseline="-25000" dirty="0"/>
              <a:t>without blazars</a:t>
            </a:r>
            <a:r>
              <a:rPr lang="en-US" b="1" dirty="0"/>
              <a:t> (</a:t>
            </a:r>
            <a:r>
              <a:rPr lang="en-US" b="1" i="1" dirty="0"/>
              <a:t>E</a:t>
            </a:r>
            <a:r>
              <a:rPr lang="en-US" b="1" dirty="0"/>
              <a:t>&gt;50 GeV) =1.855∙10</a:t>
            </a:r>
            <a:r>
              <a:rPr lang="en-US" b="1" baseline="30000" dirty="0"/>
              <a:t>-10 </a:t>
            </a:r>
            <a:r>
              <a:rPr lang="en-US" b="1" dirty="0"/>
              <a:t>(cm</a:t>
            </a:r>
            <a:r>
              <a:rPr lang="en-US" b="1" baseline="30000" dirty="0"/>
              <a:t>-2</a:t>
            </a:r>
            <a:r>
              <a:rPr lang="en-US" b="1" dirty="0"/>
              <a:t> s</a:t>
            </a:r>
            <a:r>
              <a:rPr lang="en-US" b="1" baseline="30000" dirty="0"/>
              <a:t>-1</a:t>
            </a:r>
            <a:r>
              <a:rPr lang="en-US" b="1" dirty="0"/>
              <a:t> </a:t>
            </a:r>
            <a:r>
              <a:rPr lang="en-US" b="1" dirty="0" err="1"/>
              <a:t>sr</a:t>
            </a:r>
            <a:r>
              <a:rPr lang="en-US" b="1" dirty="0"/>
              <a:t> </a:t>
            </a:r>
            <a:r>
              <a:rPr lang="en-US" b="1" baseline="30000" dirty="0"/>
              <a:t>-1</a:t>
            </a:r>
            <a:r>
              <a:rPr lang="en-US" b="1" dirty="0"/>
              <a:t>).   </a:t>
            </a:r>
            <a:r>
              <a:rPr lang="en-US" dirty="0" smtClean="0"/>
              <a:t>(7)</a:t>
            </a:r>
            <a:r>
              <a:rPr lang="en-US" b="1" dirty="0" smtClean="0"/>
              <a:t>                    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      </a:t>
            </a:r>
            <a:r>
              <a:rPr lang="en-US" dirty="0" smtClean="0"/>
              <a:t>Deducting </a:t>
            </a:r>
            <a:r>
              <a:rPr lang="en-US" dirty="0"/>
              <a:t>contribution of unresolved sources </a:t>
            </a:r>
            <a:r>
              <a:rPr lang="en-US" b="1" dirty="0"/>
              <a:t>86%-14%=72%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</a:t>
            </a:r>
            <a:r>
              <a:rPr lang="en-US" dirty="0" smtClean="0"/>
              <a:t> </a:t>
            </a:r>
            <a:r>
              <a:rPr lang="en-US" b="1" dirty="0"/>
              <a:t>IGRB </a:t>
            </a:r>
            <a:r>
              <a:rPr lang="en-US" b="1" baseline="-25000" dirty="0"/>
              <a:t>without blazars</a:t>
            </a:r>
            <a:r>
              <a:rPr lang="en-US" b="1" dirty="0"/>
              <a:t> (</a:t>
            </a:r>
            <a:r>
              <a:rPr lang="en-US" b="1" i="1" dirty="0"/>
              <a:t>E</a:t>
            </a:r>
            <a:r>
              <a:rPr lang="en-US" b="1" dirty="0"/>
              <a:t>&gt;50 GeV) =3.710∙10</a:t>
            </a:r>
            <a:r>
              <a:rPr lang="en-US" b="1" baseline="30000" dirty="0"/>
              <a:t>-10 </a:t>
            </a:r>
            <a:r>
              <a:rPr lang="en-US" b="1" dirty="0"/>
              <a:t>(cm</a:t>
            </a:r>
            <a:r>
              <a:rPr lang="en-US" b="1" baseline="30000" dirty="0"/>
              <a:t>-2</a:t>
            </a:r>
            <a:r>
              <a:rPr lang="en-US" b="1" dirty="0"/>
              <a:t> s</a:t>
            </a:r>
            <a:r>
              <a:rPr lang="en-US" b="1" baseline="30000" dirty="0"/>
              <a:t>-1</a:t>
            </a:r>
            <a:r>
              <a:rPr lang="en-US" b="1" dirty="0"/>
              <a:t> </a:t>
            </a:r>
            <a:r>
              <a:rPr lang="en-US" b="1" dirty="0" err="1"/>
              <a:t>sr</a:t>
            </a:r>
            <a:r>
              <a:rPr lang="en-US" b="1" dirty="0"/>
              <a:t> </a:t>
            </a:r>
            <a:r>
              <a:rPr lang="en-US" b="1" baseline="30000" dirty="0"/>
              <a:t>-1</a:t>
            </a:r>
            <a:r>
              <a:rPr lang="en-US" b="1" dirty="0"/>
              <a:t>).    </a:t>
            </a:r>
            <a:r>
              <a:rPr lang="en-US" dirty="0" smtClean="0"/>
              <a:t>(8)</a:t>
            </a:r>
            <a:r>
              <a:rPr lang="en-US" b="1" dirty="0" smtClean="0"/>
              <a:t>                   </a:t>
            </a: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492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    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86581" y="688258"/>
            <a:ext cx="11189109" cy="5732208"/>
          </a:xfrm>
        </p:spPr>
        <p:txBody>
          <a:bodyPr/>
          <a:lstStyle/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>
              <a:lnSpc>
                <a:spcPct val="200000"/>
              </a:lnSpc>
            </a:pPr>
            <a:r>
              <a:rPr lang="ru-RU" dirty="0" smtClean="0"/>
              <a:t>	</a:t>
            </a:r>
            <a:r>
              <a:rPr lang="en-US" b="1" dirty="0" smtClean="0"/>
              <a:t>We </a:t>
            </a:r>
            <a:r>
              <a:rPr lang="en-US" b="1" dirty="0"/>
              <a:t>discuss ultra-high energy cosmic rays from supermassive black holes </a:t>
            </a:r>
            <a:endParaRPr lang="en-US" b="1" dirty="0" smtClean="0"/>
          </a:p>
          <a:p>
            <a:pPr algn="l">
              <a:lnSpc>
                <a:spcPct val="200000"/>
              </a:lnSpc>
            </a:pPr>
            <a:r>
              <a:rPr lang="ru-RU" b="1" dirty="0" smtClean="0"/>
              <a:t>       </a:t>
            </a:r>
            <a:r>
              <a:rPr lang="en-US" b="1" dirty="0" smtClean="0"/>
              <a:t>and </a:t>
            </a:r>
            <a:r>
              <a:rPr lang="en-US" b="1" dirty="0"/>
              <a:t>their contribution to the particle flux on the Earth </a:t>
            </a:r>
            <a:endParaRPr lang="en-US" b="1" dirty="0" smtClean="0"/>
          </a:p>
          <a:p>
            <a:pPr algn="l">
              <a:lnSpc>
                <a:spcPct val="200000"/>
              </a:lnSpc>
            </a:pPr>
            <a:r>
              <a:rPr lang="ru-RU" b="1" dirty="0" smtClean="0"/>
              <a:t>       </a:t>
            </a:r>
            <a:r>
              <a:rPr lang="en-US" b="1" dirty="0" smtClean="0"/>
              <a:t>along </a:t>
            </a:r>
            <a:r>
              <a:rPr lang="en-US" b="1" dirty="0"/>
              <a:t>with diffuse gamma-ray emission and </a:t>
            </a:r>
            <a:r>
              <a:rPr lang="en-US" b="1" dirty="0" err="1"/>
              <a:t>cosmogenic</a:t>
            </a:r>
            <a:r>
              <a:rPr lang="en-US" b="1" dirty="0"/>
              <a:t> neutrino </a:t>
            </a:r>
            <a:r>
              <a:rPr lang="en-US" b="1" dirty="0" smtClean="0"/>
              <a:t>flux </a:t>
            </a:r>
          </a:p>
          <a:p>
            <a:pPr algn="l">
              <a:lnSpc>
                <a:spcPct val="200000"/>
              </a:lnSpc>
            </a:pPr>
            <a:r>
              <a:rPr lang="ru-RU" b="1" dirty="0" smtClean="0"/>
              <a:t>       </a:t>
            </a:r>
            <a:r>
              <a:rPr lang="en-US" b="1" dirty="0" smtClean="0"/>
              <a:t>which are produced in space </a:t>
            </a:r>
            <a:r>
              <a:rPr lang="en-US" b="1" dirty="0">
                <a:cs typeface="Times New Roman" panose="02020603050405020304" pitchFamily="18" charset="0"/>
              </a:rPr>
              <a:t>via UHECR interaction with background photons. </a:t>
            </a:r>
            <a:r>
              <a:rPr lang="ru-RU" b="1" dirty="0">
                <a:cs typeface="Times New Roman" panose="02020603050405020304" pitchFamily="18" charset="0"/>
              </a:rPr>
              <a:t/>
            </a:r>
            <a:br>
              <a:rPr lang="ru-RU" b="1" dirty="0">
                <a:cs typeface="Times New Roman" panose="02020603050405020304" pitchFamily="18" charset="0"/>
              </a:rPr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9099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372139"/>
            <a:ext cx="10515600" cy="21265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64242" y="255181"/>
            <a:ext cx="10389781" cy="587925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/>
              <a:t>           </a:t>
            </a:r>
          </a:p>
          <a:p>
            <a:pPr marL="0" indent="0" algn="ctr">
              <a:lnSpc>
                <a:spcPct val="130000"/>
              </a:lnSpc>
              <a:buNone/>
            </a:pPr>
            <a:r>
              <a:rPr lang="en-US" b="1" dirty="0" smtClean="0"/>
              <a:t>Accounting for uncertainties in Fermi LAT IGRB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b="1" dirty="0" smtClean="0"/>
              <a:t>(</a:t>
            </a:r>
            <a:r>
              <a:rPr lang="en-US" b="1" dirty="0"/>
              <a:t>including systematic ones and those in foreground </a:t>
            </a:r>
            <a:r>
              <a:rPr lang="en-US" b="1" dirty="0" smtClean="0"/>
              <a:t>model “A”):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en-US" sz="2400" b="1" dirty="0" smtClean="0"/>
              <a:t>   </a:t>
            </a:r>
            <a:r>
              <a:rPr lang="en-US" b="1" dirty="0" smtClean="0"/>
              <a:t>2.20</a:t>
            </a:r>
            <a:r>
              <a:rPr lang="en-US" dirty="0" smtClean="0"/>
              <a:t>x</a:t>
            </a:r>
            <a:r>
              <a:rPr lang="en-US" b="1" dirty="0" smtClean="0"/>
              <a:t>10</a:t>
            </a:r>
            <a:r>
              <a:rPr lang="en-US" b="1" baseline="30000" dirty="0" smtClean="0"/>
              <a:t>-10</a:t>
            </a:r>
            <a:r>
              <a:rPr lang="en-US" b="1" dirty="0" smtClean="0"/>
              <a:t> </a:t>
            </a:r>
            <a:r>
              <a:rPr lang="en-US" b="1" dirty="0"/>
              <a:t>≤ </a:t>
            </a:r>
            <a:r>
              <a:rPr lang="en-US" b="1" i="1" dirty="0"/>
              <a:t>FERMI LAT IGRB (</a:t>
            </a:r>
            <a:r>
              <a:rPr lang="en-US" b="1" i="1" dirty="0" smtClean="0"/>
              <a:t>without blazars) </a:t>
            </a:r>
            <a:r>
              <a:rPr lang="en-US" b="1" dirty="0"/>
              <a:t>≤ 5.40</a:t>
            </a:r>
            <a:r>
              <a:rPr lang="en-US" dirty="0"/>
              <a:t>x</a:t>
            </a:r>
            <a:r>
              <a:rPr lang="en-US" b="1" dirty="0"/>
              <a:t>10</a:t>
            </a:r>
            <a:r>
              <a:rPr lang="en-US" b="1" baseline="30000" dirty="0"/>
              <a:t>-9</a:t>
            </a:r>
            <a:r>
              <a:rPr lang="en-US" b="1" dirty="0"/>
              <a:t> </a:t>
            </a:r>
            <a:r>
              <a:rPr lang="en-US" baseline="30000" dirty="0"/>
              <a:t> </a:t>
            </a:r>
            <a:r>
              <a:rPr lang="en-US" b="1" dirty="0"/>
              <a:t>(cm</a:t>
            </a:r>
            <a:r>
              <a:rPr lang="en-US" b="1" baseline="30000" dirty="0"/>
              <a:t>-2</a:t>
            </a:r>
            <a:r>
              <a:rPr lang="en-US" b="1" dirty="0"/>
              <a:t> s</a:t>
            </a:r>
            <a:r>
              <a:rPr lang="en-US" b="1" baseline="30000" dirty="0"/>
              <a:t>-1</a:t>
            </a:r>
            <a:r>
              <a:rPr lang="en-US" b="1" dirty="0"/>
              <a:t> sr</a:t>
            </a:r>
            <a:r>
              <a:rPr lang="en-US" b="1" baseline="30000" dirty="0"/>
              <a:t>-1</a:t>
            </a:r>
            <a:r>
              <a:rPr lang="en-US" b="1" dirty="0" smtClean="0"/>
              <a:t>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lnSpc>
                <a:spcPct val="130000"/>
              </a:lnSpc>
              <a:buNone/>
            </a:pPr>
            <a:r>
              <a:rPr lang="en-US" b="1" i="1" dirty="0" smtClean="0"/>
              <a:t>                   </a:t>
            </a:r>
            <a:r>
              <a:rPr lang="en-US" b="1" i="1" dirty="0" err="1" smtClean="0"/>
              <a:t>I</a:t>
            </a:r>
            <a:r>
              <a:rPr lang="en-US" b="1" dirty="0" err="1" smtClean="0"/>
              <a:t>γ</a:t>
            </a:r>
            <a:r>
              <a:rPr lang="en-US" b="1" i="1" dirty="0" smtClean="0"/>
              <a:t> </a:t>
            </a:r>
            <a:r>
              <a:rPr lang="en-US" b="1" dirty="0"/>
              <a:t>(</a:t>
            </a:r>
            <a:r>
              <a:rPr lang="en-US" b="1" i="1" dirty="0"/>
              <a:t>E</a:t>
            </a:r>
            <a:r>
              <a:rPr lang="en-US" b="1" dirty="0"/>
              <a:t>&gt;50 GeV)&lt; IGRB </a:t>
            </a:r>
            <a:r>
              <a:rPr lang="en-US" b="1" baseline="-25000" dirty="0"/>
              <a:t>without blazars</a:t>
            </a:r>
            <a:r>
              <a:rPr lang="en-US" b="1" dirty="0"/>
              <a:t> (</a:t>
            </a:r>
            <a:r>
              <a:rPr lang="en-US" b="1" i="1" dirty="0"/>
              <a:t>E</a:t>
            </a:r>
            <a:r>
              <a:rPr lang="en-US" b="1" dirty="0"/>
              <a:t>&gt;50 </a:t>
            </a:r>
            <a:r>
              <a:rPr lang="en-US" b="1" dirty="0" smtClean="0"/>
              <a:t>GeV)  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b="1" dirty="0" smtClean="0"/>
              <a:t> is satisfied </a:t>
            </a:r>
            <a:endParaRPr lang="ru-RU" b="1" dirty="0" smtClean="0"/>
          </a:p>
          <a:p>
            <a:pPr marL="0" indent="0">
              <a:lnSpc>
                <a:spcPct val="130000"/>
              </a:lnSpc>
              <a:buNone/>
            </a:pPr>
            <a:r>
              <a:rPr lang="en-US" b="1" dirty="0" smtClean="0"/>
              <a:t>                    in models with exponential injection spectra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dirty="0" smtClean="0"/>
              <a:t>                                       with</a:t>
            </a:r>
            <a:r>
              <a:rPr lang="en-US" b="1" i="1" dirty="0" smtClean="0"/>
              <a:t> a</a:t>
            </a:r>
            <a:r>
              <a:rPr lang="en-US" b="1" dirty="0" smtClean="0"/>
              <a:t>=</a:t>
            </a:r>
            <a:r>
              <a:rPr lang="en-US" dirty="0" smtClean="0"/>
              <a:t>0, </a:t>
            </a:r>
            <a:r>
              <a:rPr lang="en-US" dirty="0"/>
              <a:t>-0.5, -1, -</a:t>
            </a:r>
            <a:r>
              <a:rPr lang="en-US" dirty="0" smtClean="0"/>
              <a:t>1.8, 2.2</a:t>
            </a:r>
            <a:r>
              <a:rPr lang="en-US" b="1" dirty="0" smtClean="0"/>
              <a:t>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392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45806"/>
            <a:ext cx="10515600" cy="83574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Cascade neutrino fluxes</a:t>
            </a:r>
            <a:endParaRPr lang="ru-RU" sz="2800" b="1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650152574"/>
              </p:ext>
            </p:extLst>
          </p:nvPr>
        </p:nvGraphicFramePr>
        <p:xfrm>
          <a:off x="766916" y="1081548"/>
          <a:ext cx="8485239" cy="5486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9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275302"/>
            <a:ext cx="10515600" cy="1769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2787" y="501444"/>
            <a:ext cx="1150374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50000"/>
              </a:lnSpc>
            </a:pPr>
            <a:endParaRPr lang="en-US" dirty="0"/>
          </a:p>
          <a:p>
            <a:pPr indent="449580">
              <a:lnSpc>
                <a:spcPct val="150000"/>
              </a:lnSpc>
            </a:pPr>
            <a:endParaRPr lang="en-US" dirty="0" smtClean="0"/>
          </a:p>
          <a:p>
            <a:pPr indent="449580">
              <a:lnSpc>
                <a:spcPct val="150000"/>
              </a:lnSpc>
            </a:pPr>
            <a:r>
              <a:rPr lang="en-US" sz="3200" dirty="0" smtClean="0"/>
              <a:t>Model </a:t>
            </a:r>
            <a:r>
              <a:rPr lang="en-US" sz="3200" dirty="0"/>
              <a:t>fluxes of </a:t>
            </a:r>
            <a:r>
              <a:rPr lang="en-US" sz="3200" dirty="0" err="1" smtClean="0"/>
              <a:t>cosmogenic</a:t>
            </a:r>
            <a:r>
              <a:rPr lang="en-US" sz="3200" dirty="0" smtClean="0"/>
              <a:t> </a:t>
            </a:r>
            <a:r>
              <a:rPr lang="en-US" sz="3200" dirty="0"/>
              <a:t>neutrino are several orders lower than </a:t>
            </a:r>
            <a:r>
              <a:rPr lang="en-US" sz="3200" dirty="0" err="1"/>
              <a:t>IceCube</a:t>
            </a:r>
            <a:r>
              <a:rPr lang="en-US" sz="3200" dirty="0"/>
              <a:t> </a:t>
            </a:r>
            <a:r>
              <a:rPr lang="en-US" sz="3200" dirty="0" smtClean="0"/>
              <a:t>flux </a:t>
            </a:r>
            <a:r>
              <a:rPr lang="en-US" sz="3200" dirty="0" smtClean="0">
                <a:cs typeface="Times New Roman" panose="02020603050405020304" pitchFamily="18" charset="0"/>
              </a:rPr>
              <a:t>i</a:t>
            </a:r>
            <a:r>
              <a:rPr lang="en-US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n </a:t>
            </a:r>
            <a:r>
              <a:rPr lang="en-US" sz="3200" dirty="0">
                <a:ea typeface="Calibri" panose="020F0502020204030204" pitchFamily="34" charset="0"/>
                <a:cs typeface="Times New Roman" panose="02020603050405020304" pitchFamily="18" charset="0"/>
              </a:rPr>
              <a:t>the range </a:t>
            </a:r>
            <a:r>
              <a:rPr lang="en-US" sz="3200" i="1" dirty="0"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en-US" sz="3200" dirty="0">
                <a:ea typeface="Calibri" panose="020F0502020204030204" pitchFamily="34" charset="0"/>
                <a:cs typeface="Times New Roman" panose="02020603050405020304" pitchFamily="18" charset="0"/>
              </a:rPr>
              <a:t>≈10</a:t>
            </a:r>
            <a:r>
              <a:rPr lang="en-US" sz="3200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lang="en-US" sz="3200" dirty="0">
                <a:ea typeface="Calibri" panose="020F0502020204030204" pitchFamily="34" charset="0"/>
                <a:cs typeface="Times New Roman" panose="02020603050405020304" pitchFamily="18" charset="0"/>
              </a:rPr>
              <a:t> – 10</a:t>
            </a:r>
            <a:r>
              <a:rPr lang="en-US" sz="3200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15</a:t>
            </a:r>
            <a:r>
              <a:rPr lang="en-US" sz="3200" dirty="0">
                <a:ea typeface="Calibri" panose="020F0502020204030204" pitchFamily="34" charset="0"/>
                <a:cs typeface="Times New Roman" panose="02020603050405020304" pitchFamily="18" charset="0"/>
              </a:rPr>
              <a:t> eV </a:t>
            </a:r>
            <a:r>
              <a:rPr lang="en-US" sz="3200" dirty="0" smtClean="0"/>
              <a:t>.</a:t>
            </a:r>
            <a:endParaRPr lang="en-US" sz="32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50000"/>
              </a:lnSpc>
              <a:spcAft>
                <a:spcPts val="0"/>
              </a:spcAft>
            </a:pPr>
            <a:r>
              <a:rPr lang="en-US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Model neutrino spectra </a:t>
            </a:r>
            <a:r>
              <a:rPr lang="en-US" sz="3200" dirty="0">
                <a:ea typeface="Calibri" panose="020F0502020204030204" pitchFamily="34" charset="0"/>
                <a:cs typeface="Times New Roman" panose="02020603050405020304" pitchFamily="18" charset="0"/>
              </a:rPr>
              <a:t>at the energies </a:t>
            </a:r>
            <a:r>
              <a:rPr lang="en-US" sz="3200" i="1" dirty="0"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en-US" sz="3200" dirty="0">
                <a:ea typeface="Calibri" panose="020F0502020204030204" pitchFamily="34" charset="0"/>
                <a:cs typeface="Times New Roman" panose="02020603050405020304" pitchFamily="18" charset="0"/>
              </a:rPr>
              <a:t>&gt;10</a:t>
            </a:r>
            <a:r>
              <a:rPr lang="en-US" sz="3200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19</a:t>
            </a:r>
            <a:r>
              <a:rPr lang="en-US" sz="3200" dirty="0">
                <a:ea typeface="Calibri" panose="020F0502020204030204" pitchFamily="34" charset="0"/>
                <a:cs typeface="Times New Roman" panose="02020603050405020304" pitchFamily="18" charset="0"/>
              </a:rPr>
              <a:t> eV </a:t>
            </a:r>
            <a:r>
              <a:rPr lang="en-US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depend on injection spectra, however this </a:t>
            </a:r>
            <a:r>
              <a:rPr lang="en-US" sz="3200" dirty="0">
                <a:ea typeface="Calibri" panose="020F0502020204030204" pitchFamily="34" charset="0"/>
                <a:cs typeface="Times New Roman" panose="02020603050405020304" pitchFamily="18" charset="0"/>
              </a:rPr>
              <a:t>energy range is out of reach for operating neutrino telescopes</a:t>
            </a:r>
            <a:r>
              <a:rPr lang="en-US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87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361507"/>
            <a:ext cx="10515600" cy="202019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2019"/>
            <a:ext cx="10734368" cy="623811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                                                      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                                                 </a:t>
            </a:r>
            <a:r>
              <a:rPr lang="en-US" sz="3800" b="1" dirty="0" smtClean="0"/>
              <a:t>Conclusion</a:t>
            </a:r>
            <a:endParaRPr lang="ru-RU" dirty="0"/>
          </a:p>
          <a:p>
            <a:pPr>
              <a:lnSpc>
                <a:spcPct val="120000"/>
              </a:lnSpc>
            </a:pPr>
            <a:r>
              <a:rPr lang="en-US" sz="3200" b="1" dirty="0" smtClean="0">
                <a:solidFill>
                  <a:srgbClr val="002060"/>
                </a:solidFill>
              </a:rPr>
              <a:t>Possibly, SMBHs are UHECR </a:t>
            </a:r>
            <a:r>
              <a:rPr lang="en-US" sz="3200" b="1" dirty="0">
                <a:solidFill>
                  <a:srgbClr val="002060"/>
                </a:solidFill>
              </a:rPr>
              <a:t>sources </a:t>
            </a:r>
            <a:r>
              <a:rPr lang="en-US" sz="3200" b="1" dirty="0" smtClean="0">
                <a:solidFill>
                  <a:srgbClr val="002060"/>
                </a:solidFill>
              </a:rPr>
              <a:t>which </a:t>
            </a:r>
            <a:r>
              <a:rPr lang="en-US" sz="3200" b="1" dirty="0">
                <a:solidFill>
                  <a:srgbClr val="002060"/>
                </a:solidFill>
              </a:rPr>
              <a:t>contribute a little in CR flux at the Earth. </a:t>
            </a:r>
            <a:endParaRPr lang="ru-RU" sz="3200" b="1" dirty="0">
              <a:solidFill>
                <a:srgbClr val="00206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3200" dirty="0" smtClean="0"/>
              <a:t>    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However </a:t>
            </a:r>
            <a:r>
              <a:rPr lang="en-US" sz="3200" b="1" dirty="0">
                <a:solidFill>
                  <a:schemeClr val="accent4">
                    <a:lumMod val="50000"/>
                  </a:schemeClr>
                </a:solidFill>
              </a:rPr>
              <a:t>particles generate a noticeable flux of diffuse gamma-ray emission </a:t>
            </a:r>
            <a:endParaRPr lang="en-US" sz="32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32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  in relation </a:t>
            </a:r>
            <a:r>
              <a:rPr lang="en-US" sz="3200" b="1" dirty="0">
                <a:solidFill>
                  <a:schemeClr val="accent4">
                    <a:lumMod val="50000"/>
                  </a:schemeClr>
                </a:solidFill>
              </a:rPr>
              <a:t>to Fermi LAT data.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The intensity </a:t>
            </a: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</a:rPr>
              <a:t>of gamma-rays depends on UHECR injection spectra formed in 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SMBHs.</a:t>
            </a:r>
            <a:endParaRPr lang="ru-RU" sz="32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    Therefore 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</a:rPr>
              <a:t>we conclude: </a:t>
            </a:r>
            <a:endParaRPr lang="en-US" sz="32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It is 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necessary to 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account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for possible SMBH contribution in diffuse gamma-ray 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emission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analyzing UHECR sources, UHECR chemical composition, dark matter decays.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Possibly data on 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diffuse gamma-ray emission can be applied to study processes in SMBH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sz="3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en-US" sz="3200" b="1" dirty="0" smtClean="0">
                <a:solidFill>
                  <a:srgbClr val="002060"/>
                </a:solidFill>
              </a:rPr>
              <a:t>Results </a:t>
            </a:r>
            <a:r>
              <a:rPr lang="en-US" sz="3200" b="1" dirty="0">
                <a:solidFill>
                  <a:srgbClr val="002060"/>
                </a:solidFill>
              </a:rPr>
              <a:t>obtained depend mainly on contribution of unresolved gamma-ray sources </a:t>
            </a:r>
            <a:endParaRPr lang="en-US" sz="3200" b="1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</a:rPr>
              <a:t>   in </a:t>
            </a:r>
            <a:r>
              <a:rPr lang="en-US" sz="3200" b="1" dirty="0">
                <a:solidFill>
                  <a:srgbClr val="002060"/>
                </a:solidFill>
              </a:rPr>
              <a:t>the gamma-ray flux measured. 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39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2807" y="989359"/>
            <a:ext cx="9144000" cy="23876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Thank you!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5935287"/>
            <a:ext cx="7004858" cy="182879"/>
          </a:xfrm>
        </p:spPr>
        <p:txBody>
          <a:bodyPr>
            <a:normAutofit fontScale="325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043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629265"/>
            <a:ext cx="10515600" cy="33429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353961"/>
            <a:ext cx="11029335" cy="582300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UHECR 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</a:rPr>
              <a:t>generation in supermassive black holes (SMBH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 smtClean="0"/>
              <a:t>	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/>
              <a:t>	</a:t>
            </a:r>
            <a:r>
              <a:rPr lang="en-US" sz="2400" dirty="0" smtClean="0"/>
              <a:t> </a:t>
            </a:r>
            <a:r>
              <a:rPr lang="en-US" sz="2000" b="1" dirty="0" smtClean="0"/>
              <a:t>Models of 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</a:rPr>
              <a:t>UHECR generation in 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SMBHs </a:t>
            </a:r>
            <a:r>
              <a:rPr lang="en-US" sz="2000" b="1" dirty="0" smtClean="0"/>
              <a:t>with </a:t>
            </a:r>
            <a:r>
              <a:rPr lang="en-US" sz="2000" b="1" dirty="0"/>
              <a:t>various particle energy spectra are considered.  </a:t>
            </a:r>
            <a:endParaRPr lang="en-US" sz="2000" b="1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b="1" dirty="0" smtClean="0"/>
              <a:t> CR spectra at the Earth and </a:t>
            </a:r>
            <a:r>
              <a:rPr lang="en-US" sz="2000" b="1" dirty="0"/>
              <a:t>the intensity of quanta </a:t>
            </a:r>
            <a:r>
              <a:rPr lang="en-US" sz="2000" b="1" dirty="0" smtClean="0"/>
              <a:t>and neutrinos produced by CRs in extragalactic space </a:t>
            </a:r>
            <a:r>
              <a:rPr lang="en-US" sz="2000" b="1" dirty="0"/>
              <a:t>are obtained.  </a:t>
            </a:r>
            <a:r>
              <a:rPr lang="en-US" sz="2000" b="1" dirty="0" smtClean="0"/>
              <a:t>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b="1" dirty="0" smtClean="0"/>
              <a:t>The </a:t>
            </a:r>
            <a:r>
              <a:rPr lang="en-US" sz="2000" b="1" dirty="0"/>
              <a:t>computational results are compared </a:t>
            </a:r>
            <a:r>
              <a:rPr lang="en-US" sz="2000" dirty="0" smtClean="0"/>
              <a:t>with</a:t>
            </a:r>
            <a:r>
              <a:rPr lang="ru-RU" sz="2000" dirty="0" smtClean="0"/>
              <a:t> </a:t>
            </a:r>
            <a:r>
              <a:rPr lang="en-US" sz="2000" dirty="0" smtClean="0"/>
              <a:t>the </a:t>
            </a:r>
            <a:r>
              <a:rPr lang="en-US" sz="2000" dirty="0"/>
              <a:t>data </a:t>
            </a:r>
            <a:r>
              <a:rPr lang="en-US" sz="2000" dirty="0" smtClean="0"/>
              <a:t>by </a:t>
            </a:r>
            <a:r>
              <a:rPr lang="en-US" sz="2000" b="1" dirty="0" smtClean="0"/>
              <a:t>Pierre </a:t>
            </a:r>
            <a:r>
              <a:rPr lang="en-US" sz="2000" b="1" dirty="0"/>
              <a:t>Auger Observatory </a:t>
            </a:r>
            <a:r>
              <a:rPr lang="en-US" sz="2000" dirty="0"/>
              <a:t>and </a:t>
            </a:r>
            <a:r>
              <a:rPr lang="en-US" sz="2000" b="1" dirty="0"/>
              <a:t>Telescope </a:t>
            </a:r>
            <a:r>
              <a:rPr lang="en-US" sz="2000" b="1" dirty="0" smtClean="0"/>
              <a:t>Array</a:t>
            </a:r>
            <a:r>
              <a:rPr lang="en-US" sz="2000" dirty="0" smtClean="0"/>
              <a:t>, and the data by </a:t>
            </a:r>
            <a:r>
              <a:rPr lang="en-US" sz="2000" b="1" dirty="0" smtClean="0"/>
              <a:t>Fermi LAT</a:t>
            </a:r>
            <a:r>
              <a:rPr lang="en-US" sz="2000" dirty="0" smtClean="0"/>
              <a:t> and </a:t>
            </a:r>
            <a:r>
              <a:rPr lang="en-US" sz="2000" b="1" dirty="0" err="1" smtClean="0"/>
              <a:t>IceCube</a:t>
            </a:r>
            <a:r>
              <a:rPr lang="en-US" sz="2000" dirty="0" smtClean="0"/>
              <a:t>.</a:t>
            </a:r>
            <a:endParaRPr lang="ru-RU" sz="2000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en-US" sz="2000" b="1" dirty="0" smtClean="0"/>
              <a:t>It appears that the model CR flux at the Earth is much lower than that measured.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b="1" dirty="0" smtClean="0"/>
              <a:t>	But </a:t>
            </a:r>
            <a:r>
              <a:rPr lang="en-US" sz="2000" b="1" dirty="0"/>
              <a:t>in extragalactic space </a:t>
            </a:r>
            <a:r>
              <a:rPr lang="en-US" sz="2000" b="1" dirty="0" smtClean="0"/>
              <a:t>CRs generate noticeable cascade gamma-ray flux.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b="1" dirty="0" smtClean="0"/>
              <a:t>	So these UHECRs should be accounted for analyzing components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           of extragalactic diffuse gamma-ray emission.</a:t>
            </a:r>
          </a:p>
        </p:txBody>
      </p:sp>
    </p:spTree>
    <p:extLst>
      <p:ext uri="{BB962C8B-B14F-4D97-AF65-F5344CB8AC3E}">
        <p14:creationId xmlns:p14="http://schemas.microsoft.com/office/powerpoint/2010/main" val="14364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589934"/>
            <a:ext cx="10515600" cy="3146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275303"/>
            <a:ext cx="11009671" cy="59016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/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smtClean="0"/>
              <a:t>		Data </a:t>
            </a:r>
            <a:r>
              <a:rPr lang="en-US" b="1" dirty="0"/>
              <a:t>on </a:t>
            </a:r>
            <a:r>
              <a:rPr lang="en-US" b="1" dirty="0" smtClean="0"/>
              <a:t>UHECRs </a:t>
            </a:r>
            <a:r>
              <a:rPr lang="en-US" b="1" dirty="0"/>
              <a:t>obtained at PAO and TA:</a:t>
            </a:r>
            <a:endParaRPr lang="ru-RU" b="1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CR arrival directions, </a:t>
            </a:r>
            <a:r>
              <a:rPr lang="en-US" dirty="0" smtClean="0"/>
              <a:t>composition, anisotropy</a:t>
            </a:r>
            <a:r>
              <a:rPr lang="en-US" dirty="0"/>
              <a:t>, the energy spectrum.</a:t>
            </a:r>
            <a:endParaRPr lang="ru-RU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		         </a:t>
            </a:r>
            <a:r>
              <a:rPr lang="en-US" b="1" dirty="0" smtClean="0"/>
              <a:t>The </a:t>
            </a:r>
            <a:r>
              <a:rPr lang="en-US" b="1" dirty="0"/>
              <a:t>energy </a:t>
            </a:r>
            <a:r>
              <a:rPr lang="en-US" b="1" dirty="0" smtClean="0"/>
              <a:t>spectrum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 due to GZK-effect </a:t>
            </a:r>
            <a:r>
              <a:rPr lang="en-US" dirty="0"/>
              <a:t>its shape differs from that of </a:t>
            </a:r>
            <a:r>
              <a:rPr lang="en-US" dirty="0" smtClean="0"/>
              <a:t>an injection </a:t>
            </a:r>
            <a:r>
              <a:rPr lang="en-US" dirty="0"/>
              <a:t>spectrum.</a:t>
            </a:r>
            <a:endParaRPr lang="ru-RU" dirty="0"/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		 </a:t>
            </a:r>
            <a:r>
              <a:rPr lang="en-US" b="1" dirty="0" smtClean="0"/>
              <a:t>Another </a:t>
            </a:r>
            <a:r>
              <a:rPr lang="en-US" b="1" dirty="0"/>
              <a:t>manifestation of GZK-effect: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smtClean="0"/>
              <a:t>                       </a:t>
            </a:r>
            <a:r>
              <a:rPr lang="en-US" dirty="0" smtClean="0"/>
              <a:t>extragalactic electromagnetic cascades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(</a:t>
            </a:r>
            <a:r>
              <a:rPr lang="en-US" dirty="0"/>
              <a:t>Hayakawa 1966; </a:t>
            </a:r>
            <a:r>
              <a:rPr lang="en-US" dirty="0" err="1"/>
              <a:t>Prilutsky</a:t>
            </a:r>
            <a:r>
              <a:rPr lang="en-US" dirty="0"/>
              <a:t> </a:t>
            </a:r>
            <a:r>
              <a:rPr lang="en-US" dirty="0" err="1"/>
              <a:t>Rozental</a:t>
            </a:r>
            <a:r>
              <a:rPr lang="en-US" dirty="0"/>
              <a:t>, 1970).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193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38200" y="-334296"/>
            <a:ext cx="10515600" cy="2261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304800"/>
            <a:ext cx="11009671" cy="58721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In </a:t>
            </a:r>
            <a:r>
              <a:rPr lang="en-US" dirty="0"/>
              <a:t>space, UHECRs interact with cosmic microwave background </a:t>
            </a:r>
            <a:endParaRPr lang="en-US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and </a:t>
            </a:r>
            <a:r>
              <a:rPr lang="en-US" dirty="0"/>
              <a:t>extragalactic background light</a:t>
            </a:r>
            <a:r>
              <a:rPr lang="en-US" dirty="0" smtClean="0"/>
              <a:t>:</a:t>
            </a:r>
          </a:p>
          <a:p>
            <a:pPr marL="0" indent="0">
              <a:lnSpc>
                <a:spcPct val="110000"/>
              </a:lnSpc>
              <a:buNone/>
            </a:pPr>
            <a:endParaRPr lang="ru-RU" dirty="0"/>
          </a:p>
          <a:p>
            <a:r>
              <a:rPr lang="en-US" dirty="0"/>
              <a:t>p+</a:t>
            </a:r>
            <a:r>
              <a:rPr lang="el-GR" dirty="0"/>
              <a:t>γ</a:t>
            </a:r>
            <a:r>
              <a:rPr lang="en-US" baseline="-25000" dirty="0"/>
              <a:t>b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p+π</a:t>
            </a:r>
            <a:r>
              <a:rPr lang="en-US" baseline="30000" dirty="0"/>
              <a:t>0</a:t>
            </a:r>
            <a:r>
              <a:rPr lang="en-US" dirty="0"/>
              <a:t>, p+</a:t>
            </a:r>
            <a:r>
              <a:rPr lang="el-GR" dirty="0"/>
              <a:t>γ</a:t>
            </a:r>
            <a:r>
              <a:rPr lang="en-US" baseline="-25000" dirty="0"/>
              <a:t>b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n+π</a:t>
            </a:r>
            <a:r>
              <a:rPr lang="en-US" baseline="30000" dirty="0"/>
              <a:t>+</a:t>
            </a:r>
            <a:r>
              <a:rPr lang="en-US" dirty="0"/>
              <a:t>. </a:t>
            </a:r>
            <a:endParaRPr lang="ru-RU" dirty="0"/>
          </a:p>
          <a:p>
            <a:r>
              <a:rPr lang="el-GR" dirty="0"/>
              <a:t>π</a:t>
            </a:r>
            <a:r>
              <a:rPr lang="el-GR" baseline="30000" dirty="0"/>
              <a:t>0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l-GR" dirty="0"/>
              <a:t> γ </a:t>
            </a:r>
            <a:r>
              <a:rPr lang="ru-RU" dirty="0"/>
              <a:t>+</a:t>
            </a:r>
            <a:r>
              <a:rPr lang="el-GR" dirty="0"/>
              <a:t>γ, π</a:t>
            </a:r>
            <a:r>
              <a:rPr lang="el-GR" baseline="30000" dirty="0"/>
              <a:t>+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l-GR" dirty="0"/>
              <a:t>μ</a:t>
            </a:r>
            <a:r>
              <a:rPr lang="el-GR" baseline="30000" dirty="0"/>
              <a:t>+</a:t>
            </a:r>
            <a:r>
              <a:rPr lang="el-GR" dirty="0"/>
              <a:t> +ν</a:t>
            </a:r>
            <a:r>
              <a:rPr lang="el-GR" baseline="-25000" dirty="0"/>
              <a:t>µ</a:t>
            </a:r>
            <a:r>
              <a:rPr lang="el-GR" dirty="0"/>
              <a:t> ,  μ</a:t>
            </a:r>
            <a:r>
              <a:rPr lang="el-GR" baseline="30000" dirty="0"/>
              <a:t>+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e</a:t>
            </a:r>
            <a:r>
              <a:rPr lang="el-GR" baseline="30000" dirty="0"/>
              <a:t>+</a:t>
            </a:r>
            <a:r>
              <a:rPr lang="el-GR" dirty="0"/>
              <a:t> +ν</a:t>
            </a:r>
            <a:r>
              <a:rPr lang="en-US" baseline="-25000" dirty="0"/>
              <a:t>e</a:t>
            </a:r>
            <a:r>
              <a:rPr lang="el-GR" dirty="0"/>
              <a:t>+ν ̅</a:t>
            </a:r>
            <a:r>
              <a:rPr lang="el-GR" baseline="-25000" dirty="0"/>
              <a:t>µ</a:t>
            </a:r>
            <a:r>
              <a:rPr lang="el-GR" dirty="0"/>
              <a:t> </a:t>
            </a:r>
            <a:endParaRPr lang="ru-RU" dirty="0"/>
          </a:p>
          <a:p>
            <a:r>
              <a:rPr lang="el-GR" dirty="0"/>
              <a:t>γ</a:t>
            </a:r>
            <a:r>
              <a:rPr lang="ru-RU" dirty="0"/>
              <a:t>+γ</a:t>
            </a:r>
            <a:r>
              <a:rPr lang="en-US" baseline="-25000" dirty="0"/>
              <a:t>b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e</a:t>
            </a:r>
            <a:r>
              <a:rPr lang="ru-RU" baseline="30000" dirty="0"/>
              <a:t>+</a:t>
            </a:r>
            <a:r>
              <a:rPr lang="ru-RU" dirty="0"/>
              <a:t> + </a:t>
            </a:r>
            <a:r>
              <a:rPr lang="en-US" dirty="0"/>
              <a:t>e</a:t>
            </a:r>
            <a:r>
              <a:rPr lang="ru-RU" baseline="30000" dirty="0"/>
              <a:t>-</a:t>
            </a:r>
            <a:r>
              <a:rPr lang="ru-RU" dirty="0"/>
              <a:t> </a:t>
            </a:r>
          </a:p>
          <a:p>
            <a:r>
              <a:rPr lang="en-US" dirty="0"/>
              <a:t>e+ </a:t>
            </a:r>
            <a:r>
              <a:rPr lang="ru-RU" dirty="0"/>
              <a:t>γ</a:t>
            </a:r>
            <a:r>
              <a:rPr lang="en-US" baseline="-25000" dirty="0"/>
              <a:t>b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e</a:t>
            </a:r>
            <a:r>
              <a:rPr lang="en-US" baseline="30000" dirty="0"/>
              <a:t>'</a:t>
            </a:r>
            <a:r>
              <a:rPr lang="en-US" dirty="0"/>
              <a:t>+ </a:t>
            </a:r>
            <a:r>
              <a:rPr lang="ru-RU" dirty="0"/>
              <a:t>γ</a:t>
            </a:r>
            <a:r>
              <a:rPr lang="en-US" baseline="30000" dirty="0"/>
              <a:t>' 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As </a:t>
            </a:r>
            <a:r>
              <a:rPr lang="en-US" dirty="0"/>
              <a:t>a result electromagnetic cascades are </a:t>
            </a:r>
            <a:r>
              <a:rPr lang="en-US" dirty="0" smtClean="0"/>
              <a:t>initiated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 smtClean="0"/>
              <a:t>by </a:t>
            </a:r>
            <a:r>
              <a:rPr lang="en-US" dirty="0"/>
              <a:t>UHECRs </a:t>
            </a:r>
            <a:r>
              <a:rPr lang="en-US" dirty="0" smtClean="0"/>
              <a:t>in extragalactic </a:t>
            </a:r>
            <a:r>
              <a:rPr lang="en-US" dirty="0"/>
              <a:t>space. </a:t>
            </a:r>
            <a:endParaRPr lang="ru-RU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Consequently UHECRs contribute to isotropic gamma-ray </a:t>
            </a:r>
            <a:r>
              <a:rPr lang="en-US" dirty="0" smtClean="0"/>
              <a:t>background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and to astrophysical neutrino flux.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105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235973"/>
            <a:ext cx="10515600" cy="98322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6981"/>
            <a:ext cx="11284974" cy="6508954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US" sz="1800" dirty="0" smtClean="0"/>
              <a:t>                  </a:t>
            </a:r>
            <a:r>
              <a:rPr lang="en-US" sz="2000" dirty="0" smtClean="0"/>
              <a:t>Isotropic </a:t>
            </a:r>
            <a:r>
              <a:rPr lang="en-US" sz="2000" dirty="0"/>
              <a:t>gamma-ray background (</a:t>
            </a:r>
            <a:r>
              <a:rPr lang="en-US" sz="2000" b="1" dirty="0"/>
              <a:t>IGRB</a:t>
            </a:r>
            <a:r>
              <a:rPr lang="en-US" sz="2000" dirty="0"/>
              <a:t>) is measured by</a:t>
            </a:r>
            <a:r>
              <a:rPr lang="en-US" sz="2000" b="1" dirty="0"/>
              <a:t> Fermi LAT</a:t>
            </a:r>
            <a:r>
              <a:rPr lang="en-US" sz="2000" dirty="0"/>
              <a:t>.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en-US" sz="2000" b="1" dirty="0" smtClean="0"/>
              <a:t>Fermi </a:t>
            </a:r>
            <a:r>
              <a:rPr lang="en-US" sz="2000" b="1" dirty="0"/>
              <a:t>LAT data </a:t>
            </a:r>
            <a:r>
              <a:rPr lang="en-US" sz="2000" b="1" dirty="0" smtClean="0"/>
              <a:t>are </a:t>
            </a:r>
            <a:r>
              <a:rPr lang="en-US" sz="2000" b="1" dirty="0"/>
              <a:t>used for UHECR </a:t>
            </a:r>
            <a:r>
              <a:rPr lang="en-US" sz="2000" b="1" dirty="0" smtClean="0"/>
              <a:t>study as follows.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000" dirty="0" smtClean="0"/>
              <a:t>    1</a:t>
            </a:r>
            <a:r>
              <a:rPr lang="en-US" sz="2000" dirty="0"/>
              <a:t>) different classes of </a:t>
            </a:r>
            <a:r>
              <a:rPr lang="en-US" sz="2000" b="1" dirty="0"/>
              <a:t>active galactic nuclei </a:t>
            </a:r>
            <a:r>
              <a:rPr lang="en-US" sz="2000" b="1" dirty="0" smtClean="0"/>
              <a:t>(</a:t>
            </a:r>
            <a:r>
              <a:rPr lang="en-US" sz="2000" dirty="0" smtClean="0"/>
              <a:t>AGN) </a:t>
            </a:r>
            <a:r>
              <a:rPr lang="en-US" sz="2000" dirty="0"/>
              <a:t>which are possible UHECR sources are considered; </a:t>
            </a:r>
            <a:endParaRPr lang="ru-RU" sz="20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000" dirty="0" smtClean="0"/>
              <a:t>        </a:t>
            </a:r>
            <a:r>
              <a:rPr lang="en-US" sz="2000" dirty="0"/>
              <a:t>UHECR spectra at the Earth are calculated to fit the measured spectrum.</a:t>
            </a:r>
            <a:endParaRPr lang="ru-RU" sz="20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000" dirty="0" smtClean="0"/>
              <a:t>    2</a:t>
            </a:r>
            <a:r>
              <a:rPr lang="en-US" sz="2000" dirty="0"/>
              <a:t>) gamma-ray emission </a:t>
            </a:r>
            <a:r>
              <a:rPr lang="en-US" sz="2000" b="1" dirty="0"/>
              <a:t>I</a:t>
            </a:r>
            <a:r>
              <a:rPr lang="en-US" sz="2000" b="1" baseline="-25000" dirty="0"/>
              <a:t>g</a:t>
            </a:r>
            <a:r>
              <a:rPr lang="en-US" sz="2000" dirty="0"/>
              <a:t> generated by UHECRs in extragalactic space is calculated; </a:t>
            </a:r>
            <a:endParaRPr lang="ru-RU" sz="20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000" dirty="0" smtClean="0"/>
              <a:t>    3</a:t>
            </a:r>
            <a:r>
              <a:rPr lang="en-US" sz="2000" dirty="0"/>
              <a:t>) the calculated gamma-ray intensity is compared with </a:t>
            </a:r>
            <a:r>
              <a:rPr lang="en-US" sz="2000" dirty="0" smtClean="0"/>
              <a:t>the </a:t>
            </a:r>
            <a:r>
              <a:rPr lang="en-US" sz="2000" b="1" dirty="0" smtClean="0"/>
              <a:t>Fermi </a:t>
            </a:r>
            <a:r>
              <a:rPr lang="en-US" sz="2000" b="1" dirty="0"/>
              <a:t>LAT </a:t>
            </a:r>
            <a:r>
              <a:rPr lang="en-US" sz="2000" b="1" dirty="0" smtClean="0"/>
              <a:t>IGRB</a:t>
            </a:r>
            <a:r>
              <a:rPr lang="en-US" sz="2000" dirty="0"/>
              <a:t>, </a:t>
            </a:r>
            <a:endParaRPr lang="ru-RU" sz="20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000" dirty="0" smtClean="0"/>
              <a:t>        </a:t>
            </a:r>
            <a:r>
              <a:rPr lang="en-US" sz="2000" dirty="0"/>
              <a:t>and </a:t>
            </a:r>
            <a:r>
              <a:rPr lang="en-US" sz="2000" b="1" dirty="0"/>
              <a:t>models of UHECR</a:t>
            </a:r>
            <a:r>
              <a:rPr lang="en-US" sz="2000" dirty="0"/>
              <a:t> </a:t>
            </a:r>
            <a:r>
              <a:rPr lang="en-US" sz="2000" b="1" dirty="0"/>
              <a:t>sources</a:t>
            </a:r>
            <a:r>
              <a:rPr lang="en-US" sz="2000" dirty="0"/>
              <a:t> </a:t>
            </a:r>
            <a:r>
              <a:rPr lang="en-US" sz="2000" b="1" dirty="0"/>
              <a:t>in which UHECR contribution in IGRB </a:t>
            </a:r>
            <a:r>
              <a:rPr lang="en-US" sz="2000" b="1" dirty="0" smtClean="0"/>
              <a:t>I</a:t>
            </a:r>
            <a:r>
              <a:rPr lang="en-US" sz="2000" b="1" baseline="-25000" dirty="0" smtClean="0"/>
              <a:t>g</a:t>
            </a:r>
            <a:r>
              <a:rPr lang="en-US" sz="2000" dirty="0" smtClean="0"/>
              <a:t> is</a:t>
            </a:r>
            <a:endParaRPr lang="ru-RU" sz="20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000" b="1" dirty="0" smtClean="0"/>
              <a:t>                                      I</a:t>
            </a:r>
            <a:r>
              <a:rPr lang="en-US" sz="2000" b="1" baseline="-25000" dirty="0" smtClean="0"/>
              <a:t>g </a:t>
            </a:r>
            <a:r>
              <a:rPr lang="en-US" sz="2000" dirty="0"/>
              <a:t>&gt; </a:t>
            </a:r>
            <a:r>
              <a:rPr lang="en-US" sz="2000" b="1" dirty="0"/>
              <a:t>Fermi LAT</a:t>
            </a:r>
            <a:r>
              <a:rPr lang="en-US" sz="2000" dirty="0"/>
              <a:t> </a:t>
            </a:r>
            <a:r>
              <a:rPr lang="en-US" sz="2000" b="1" dirty="0"/>
              <a:t>IGRB</a:t>
            </a:r>
            <a:r>
              <a:rPr lang="en-US" sz="2000" dirty="0"/>
              <a:t>  </a:t>
            </a:r>
            <a:r>
              <a:rPr lang="en-US" sz="2000" b="1" dirty="0" smtClean="0"/>
              <a:t>are </a:t>
            </a:r>
            <a:r>
              <a:rPr lang="en-US" sz="2000" b="1" dirty="0"/>
              <a:t>excluded</a:t>
            </a:r>
            <a:r>
              <a:rPr lang="en-US" sz="2000" dirty="0"/>
              <a:t>. </a:t>
            </a:r>
            <a:endParaRPr lang="ru-RU" sz="2000" dirty="0"/>
          </a:p>
          <a:p>
            <a:pPr marL="0" indent="0">
              <a:lnSpc>
                <a:spcPct val="140000"/>
              </a:lnSpc>
              <a:buNone/>
            </a:pPr>
            <a:r>
              <a:rPr lang="en-US" sz="2000" b="1" dirty="0" smtClean="0"/>
              <a:t>See e.g. </a:t>
            </a:r>
            <a:r>
              <a:rPr lang="en-US" sz="2000" dirty="0" err="1" smtClean="0"/>
              <a:t>Giachinti</a:t>
            </a:r>
            <a:r>
              <a:rPr lang="en-US" sz="2000" dirty="0" smtClean="0"/>
              <a:t> et al. 2015; </a:t>
            </a:r>
            <a:r>
              <a:rPr lang="en-US" sz="2000" dirty="0" err="1" smtClean="0"/>
              <a:t>Gavish</a:t>
            </a:r>
            <a:r>
              <a:rPr lang="en-US" sz="2000" dirty="0"/>
              <a:t>,</a:t>
            </a:r>
            <a:r>
              <a:rPr lang="en-US" sz="2000" dirty="0" smtClean="0"/>
              <a:t> </a:t>
            </a:r>
            <a:r>
              <a:rPr lang="en-US" sz="2000" dirty="0" err="1" smtClean="0"/>
              <a:t>Eichler</a:t>
            </a:r>
            <a:r>
              <a:rPr lang="en-US" sz="2000" dirty="0" smtClean="0"/>
              <a:t> 2016; </a:t>
            </a:r>
            <a:r>
              <a:rPr lang="en-US" sz="2000" dirty="0" err="1" smtClean="0"/>
              <a:t>Berezinsky</a:t>
            </a:r>
            <a:r>
              <a:rPr lang="en-US" sz="2000" dirty="0" smtClean="0"/>
              <a:t> et al 2016, where</a:t>
            </a:r>
            <a:endParaRPr lang="ru-RU" sz="20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000" dirty="0" smtClean="0"/>
              <a:t>                </a:t>
            </a:r>
            <a:r>
              <a:rPr lang="en-US" sz="2000" b="1" dirty="0" smtClean="0"/>
              <a:t>possible UHECR sources are AGNs;</a:t>
            </a:r>
            <a:endParaRPr lang="ru-RU" sz="2000" b="1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000" b="1" dirty="0" smtClean="0"/>
              <a:t>to </a:t>
            </a:r>
            <a:r>
              <a:rPr lang="en-US" sz="2000" b="1" dirty="0"/>
              <a:t>fit spectra measured </a:t>
            </a:r>
            <a:r>
              <a:rPr lang="en-US" sz="2000" b="1" dirty="0" smtClean="0"/>
              <a:t>injection </a:t>
            </a:r>
            <a:r>
              <a:rPr lang="en-US" sz="2000" b="1" dirty="0"/>
              <a:t>spectra are exponential: index </a:t>
            </a:r>
            <a:r>
              <a:rPr lang="en-US" sz="2000" b="1" i="1" dirty="0"/>
              <a:t>a</a:t>
            </a:r>
            <a:r>
              <a:rPr lang="en-US" sz="2000" b="1" dirty="0"/>
              <a:t>≥2.2, </a:t>
            </a:r>
            <a:endParaRPr lang="en-US" sz="2000" b="1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2000" b="1" dirty="0" smtClean="0"/>
              <a:t>                                                            or </a:t>
            </a:r>
            <a:r>
              <a:rPr lang="en-US" sz="2000" b="1" dirty="0"/>
              <a:t>around 2.6 </a:t>
            </a:r>
            <a:r>
              <a:rPr lang="en-US" sz="2000" b="1" dirty="0" smtClean="0"/>
              <a:t>  depending </a:t>
            </a:r>
            <a:r>
              <a:rPr lang="en-US" sz="2000" b="1" dirty="0"/>
              <a:t>on cosmological evolution of AGN.</a:t>
            </a:r>
            <a:endParaRPr lang="ru-RU" sz="2000" b="1" dirty="0"/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04411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206477"/>
            <a:ext cx="10515600" cy="6882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91613"/>
            <a:ext cx="11049000" cy="56853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We </a:t>
            </a:r>
            <a:r>
              <a:rPr lang="en-US" dirty="0"/>
              <a:t>assume </a:t>
            </a:r>
            <a:r>
              <a:rPr lang="en-US" dirty="0" smtClean="0"/>
              <a:t>that  UHECRs are accelerated in</a:t>
            </a:r>
            <a:endParaRPr lang="ru-RU" dirty="0"/>
          </a:p>
          <a:p>
            <a:pPr marL="0" indent="0">
              <a:buNone/>
            </a:pPr>
            <a:r>
              <a:rPr lang="en-US" dirty="0" smtClean="0"/>
              <a:t>			supermassive black holes (SMBH):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Lucida Console" panose="020B0609040504020204" pitchFamily="49" charset="0"/>
              </a:rPr>
              <a:t>∙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 by electric fields (Blandford-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Znajek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mechanism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  for </a:t>
            </a:r>
            <a:r>
              <a:rPr lang="ru-RU" sz="2400" dirty="0" err="1">
                <a:solidFill>
                  <a:schemeClr val="accent4">
                    <a:lumMod val="50000"/>
                  </a:schemeClr>
                </a:solidFill>
              </a:rPr>
              <a:t>the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4">
                    <a:lumMod val="50000"/>
                  </a:schemeClr>
                </a:solidFill>
              </a:rPr>
              <a:t>extraction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4">
                    <a:lumMod val="50000"/>
                  </a:schemeClr>
                </a:solidFill>
              </a:rPr>
              <a:t>of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 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energ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y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 </a:t>
            </a:r>
            <a:r>
              <a:rPr lang="ru-RU" sz="2400" dirty="0" err="1">
                <a:solidFill>
                  <a:schemeClr val="accent4">
                    <a:lumMod val="50000"/>
                  </a:schemeClr>
                </a:solidFill>
              </a:rPr>
              <a:t>from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 a </a:t>
            </a:r>
            <a:r>
              <a:rPr lang="ru-RU" sz="2400" dirty="0" err="1">
                <a:solidFill>
                  <a:schemeClr val="accent4">
                    <a:lumMod val="50000"/>
                  </a:schemeClr>
                </a:solidFill>
              </a:rPr>
              <a:t>rotating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4">
                    <a:lumMod val="50000"/>
                  </a:schemeClr>
                </a:solidFill>
              </a:rPr>
              <a:t>black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hole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(MNRAS 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1977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);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Lucida Console" panose="020B0609040504020204" pitchFamily="49" charset="0"/>
              </a:rPr>
              <a:t>∙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 in regions of accretion disks particles can be accelerated to 10</a:t>
            </a:r>
            <a:r>
              <a:rPr lang="en-US" sz="2400" baseline="30000" dirty="0" smtClean="0">
                <a:solidFill>
                  <a:schemeClr val="accent5">
                    <a:lumMod val="50000"/>
                  </a:schemeClr>
                </a:solidFill>
              </a:rPr>
              <a:t>21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 eV by electromagnetic fields with explosive growth (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</a:rPr>
              <a:t>Haswell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, Tajima, Sakai 1992).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endParaRPr lang="en-US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140000"/>
              </a:lnSpc>
              <a:spcBef>
                <a:spcPts val="0"/>
              </a:spcBef>
            </a:pP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781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324464"/>
            <a:ext cx="10515600" cy="1376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0039" y="-186812"/>
            <a:ext cx="10726993" cy="70448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lnSpc>
                <a:spcPct val="200000"/>
              </a:lnSpc>
              <a:buNone/>
            </a:pPr>
            <a:r>
              <a:rPr lang="en-US" b="1" dirty="0" smtClean="0"/>
              <a:t>THE MODEL</a:t>
            </a:r>
            <a:endParaRPr lang="ru-RU" dirty="0" smtClean="0"/>
          </a:p>
          <a:p>
            <a:pPr marL="0" indent="0">
              <a:lnSpc>
                <a:spcPct val="200000"/>
              </a:lnSpc>
              <a:buNone/>
            </a:pPr>
            <a:r>
              <a:rPr lang="en-US" b="1" dirty="0" smtClean="0"/>
              <a:t>      CR </a:t>
            </a:r>
            <a:r>
              <a:rPr lang="en-US" b="1" dirty="0"/>
              <a:t>sources </a:t>
            </a:r>
            <a:r>
              <a:rPr lang="en-US" dirty="0"/>
              <a:t>are </a:t>
            </a:r>
            <a:r>
              <a:rPr lang="en-US" dirty="0" err="1"/>
              <a:t>pointlike</a:t>
            </a:r>
            <a:r>
              <a:rPr lang="en-US" dirty="0"/>
              <a:t>. They </a:t>
            </a:r>
            <a:r>
              <a:rPr lang="en-US" b="1" dirty="0"/>
              <a:t>are </a:t>
            </a:r>
            <a:r>
              <a:rPr lang="en-US" b="1" dirty="0" smtClean="0"/>
              <a:t>SMBH</a:t>
            </a:r>
            <a:r>
              <a:rPr lang="en-US" dirty="0" smtClean="0"/>
              <a:t>s. UHECRs are protons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lnSpc>
                <a:spcPct val="200000"/>
              </a:lnSpc>
              <a:buNone/>
            </a:pPr>
            <a:r>
              <a:rPr lang="en-US" dirty="0" smtClean="0"/>
              <a:t>      Other assumptions</a:t>
            </a:r>
            <a:r>
              <a:rPr lang="ru-RU" dirty="0" smtClean="0"/>
              <a:t> </a:t>
            </a:r>
            <a:r>
              <a:rPr lang="en-US" dirty="0" smtClean="0"/>
              <a:t>concern three points:</a:t>
            </a:r>
            <a:endParaRPr lang="ru-RU" dirty="0"/>
          </a:p>
          <a:p>
            <a:pPr marL="0" lvl="0" indent="0">
              <a:lnSpc>
                <a:spcPct val="200000"/>
              </a:lnSpc>
              <a:buNone/>
            </a:pPr>
            <a:r>
              <a:rPr lang="ru-RU" dirty="0" smtClean="0"/>
              <a:t>1) </a:t>
            </a:r>
            <a:r>
              <a:rPr lang="en-US" dirty="0" smtClean="0"/>
              <a:t>CR </a:t>
            </a:r>
            <a:r>
              <a:rPr lang="en-US" dirty="0"/>
              <a:t>sources – injection spectra and evolution</a:t>
            </a:r>
            <a:endParaRPr lang="ru-RU" dirty="0"/>
          </a:p>
          <a:p>
            <a:pPr marL="0" lvl="0" indent="0">
              <a:lnSpc>
                <a:spcPct val="200000"/>
              </a:lnSpc>
              <a:buNone/>
            </a:pPr>
            <a:r>
              <a:rPr lang="ru-RU" dirty="0" smtClean="0"/>
              <a:t>2) </a:t>
            </a:r>
            <a:r>
              <a:rPr lang="en-US" dirty="0" smtClean="0"/>
              <a:t>Extragalactic </a:t>
            </a:r>
            <a:r>
              <a:rPr lang="en-US" dirty="0"/>
              <a:t>background emission</a:t>
            </a:r>
            <a:endParaRPr lang="ru-RU" dirty="0"/>
          </a:p>
          <a:p>
            <a:pPr marL="0" lvl="0" indent="0">
              <a:lnSpc>
                <a:spcPct val="200000"/>
              </a:lnSpc>
              <a:buNone/>
            </a:pPr>
            <a:r>
              <a:rPr lang="ru-RU" dirty="0" smtClean="0"/>
              <a:t>3)</a:t>
            </a:r>
            <a:r>
              <a:rPr lang="en-US" dirty="0" smtClean="0"/>
              <a:t>Extragalactic </a:t>
            </a:r>
            <a:r>
              <a:rPr lang="en-US" dirty="0"/>
              <a:t>magnetic </a:t>
            </a:r>
            <a:r>
              <a:rPr lang="en-US" dirty="0" smtClean="0"/>
              <a:t>fields</a:t>
            </a:r>
          </a:p>
          <a:p>
            <a:pPr marL="0" lvl="0" indent="0">
              <a:lnSpc>
                <a:spcPct val="200000"/>
              </a:lnSpc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26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167147"/>
            <a:ext cx="10515600" cy="9832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491613"/>
            <a:ext cx="11019503" cy="5685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	                      </a:t>
            </a:r>
          </a:p>
          <a:p>
            <a:pPr marL="0" indent="0" algn="ctr">
              <a:buNone/>
            </a:pPr>
            <a:r>
              <a:rPr lang="en-US" b="1" dirty="0" smtClean="0"/>
              <a:t>Possible</a:t>
            </a:r>
            <a:r>
              <a:rPr lang="en-US" dirty="0" smtClean="0"/>
              <a:t> </a:t>
            </a:r>
            <a:r>
              <a:rPr lang="en-US" b="1" dirty="0"/>
              <a:t>injection </a:t>
            </a:r>
            <a:r>
              <a:rPr lang="en-US" b="1" dirty="0" smtClean="0"/>
              <a:t>spectra</a:t>
            </a:r>
          </a:p>
          <a:p>
            <a:pPr marL="0" indent="0" algn="ctr">
              <a:buNone/>
            </a:pPr>
            <a:r>
              <a:rPr lang="en-US" b="1" dirty="0" smtClean="0"/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are </a:t>
            </a:r>
            <a:r>
              <a:rPr lang="en-US" dirty="0"/>
              <a:t>chosen </a:t>
            </a:r>
            <a:r>
              <a:rPr lang="en-US" dirty="0" smtClean="0"/>
              <a:t>depending </a:t>
            </a:r>
            <a:r>
              <a:rPr lang="en-US" dirty="0"/>
              <a:t>on acceleration mechanism.</a:t>
            </a:r>
            <a:endParaRPr lang="ru-RU" dirty="0"/>
          </a:p>
          <a:p>
            <a:pPr>
              <a:lnSpc>
                <a:spcPct val="100000"/>
              </a:lnSpc>
            </a:pPr>
            <a:r>
              <a:rPr lang="en-US" b="1" dirty="0"/>
              <a:t>Blandford-</a:t>
            </a:r>
            <a:r>
              <a:rPr lang="en-US" b="1" dirty="0" err="1"/>
              <a:t>Znajek</a:t>
            </a:r>
            <a:r>
              <a:rPr lang="en-US" b="1" dirty="0"/>
              <a:t> mechanism</a:t>
            </a:r>
            <a:r>
              <a:rPr lang="en-US" dirty="0"/>
              <a:t>: </a:t>
            </a:r>
            <a:endParaRPr lang="en-US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we </a:t>
            </a:r>
            <a:r>
              <a:rPr lang="en-US" dirty="0"/>
              <a:t>suppose that generation of particles is </a:t>
            </a:r>
            <a:r>
              <a:rPr lang="en-US" dirty="0" err="1"/>
              <a:t>equiprobable</a:t>
            </a:r>
            <a:r>
              <a:rPr lang="en-US" dirty="0"/>
              <a:t> at any energy </a:t>
            </a:r>
            <a:endParaRPr lang="en-US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in between 10</a:t>
            </a:r>
            <a:r>
              <a:rPr lang="en-US" baseline="30000" dirty="0" smtClean="0"/>
              <a:t>19</a:t>
            </a:r>
            <a:r>
              <a:rPr lang="en-US" dirty="0" smtClean="0"/>
              <a:t> </a:t>
            </a:r>
            <a:r>
              <a:rPr lang="en-US" dirty="0"/>
              <a:t>– 10</a:t>
            </a:r>
            <a:r>
              <a:rPr lang="en-US" baseline="30000" dirty="0"/>
              <a:t>21</a:t>
            </a:r>
            <a:r>
              <a:rPr lang="en-US" dirty="0"/>
              <a:t> </a:t>
            </a:r>
            <a:r>
              <a:rPr lang="en-US" dirty="0" smtClean="0"/>
              <a:t>eV. </a:t>
            </a:r>
            <a:r>
              <a:rPr lang="en-US" dirty="0"/>
              <a:t>Then </a:t>
            </a:r>
            <a:r>
              <a:rPr lang="en-US" dirty="0" smtClean="0"/>
              <a:t>spectral index </a:t>
            </a:r>
            <a:r>
              <a:rPr lang="en-US" i="1" dirty="0" smtClean="0"/>
              <a:t>a</a:t>
            </a:r>
            <a:r>
              <a:rPr lang="en-US" dirty="0" smtClean="0"/>
              <a:t>=0</a:t>
            </a:r>
            <a:r>
              <a:rPr lang="en-US" dirty="0"/>
              <a:t>.  </a:t>
            </a:r>
            <a:endParaRPr lang="ru-RU" dirty="0"/>
          </a:p>
          <a:p>
            <a:pPr>
              <a:lnSpc>
                <a:spcPct val="100000"/>
              </a:lnSpc>
            </a:pPr>
            <a:r>
              <a:rPr lang="en-US" b="1" dirty="0" err="1" smtClean="0"/>
              <a:t>Haswell</a:t>
            </a:r>
            <a:r>
              <a:rPr lang="en-US" b="1" dirty="0" smtClean="0"/>
              <a:t>-Tajima-Sakai </a:t>
            </a:r>
            <a:r>
              <a:rPr lang="en-US" b="1" dirty="0"/>
              <a:t>model</a:t>
            </a:r>
            <a:r>
              <a:rPr lang="en-US" dirty="0"/>
              <a:t>: </a:t>
            </a:r>
            <a:endParaRPr lang="en-US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we </a:t>
            </a:r>
            <a:r>
              <a:rPr lang="en-US" dirty="0"/>
              <a:t>suppose that the injection spectrum </a:t>
            </a:r>
            <a:r>
              <a:rPr lang="en-US" dirty="0" smtClean="0"/>
              <a:t>is </a:t>
            </a:r>
            <a:r>
              <a:rPr lang="en-US" dirty="0"/>
              <a:t>hard, </a:t>
            </a:r>
            <a:r>
              <a:rPr lang="en-US" i="1" dirty="0" smtClean="0"/>
              <a:t>a&gt;</a:t>
            </a:r>
            <a:r>
              <a:rPr lang="en-US" dirty="0" smtClean="0"/>
              <a:t>≈ -2.2</a:t>
            </a:r>
            <a:r>
              <a:rPr lang="en-US" dirty="0"/>
              <a:t>.</a:t>
            </a:r>
            <a:r>
              <a:rPr lang="en-US" i="1" dirty="0"/>
              <a:t>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292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718</TotalTime>
  <Words>1031</Words>
  <Application>Microsoft Office PowerPoint</Application>
  <PresentationFormat>Широкоэкранный</PresentationFormat>
  <Paragraphs>178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Lucida Console</vt:lpstr>
      <vt:lpstr>Times New Roman</vt:lpstr>
      <vt:lpstr>Wingdings</vt:lpstr>
      <vt:lpstr>Office Theme</vt:lpstr>
      <vt:lpstr>     Ultra-high energy cosmic rays from supermassive black holes:                           contribution to particle flux on the Earth                                    and extragalactic diffuse emission</vt:lpstr>
      <vt:lpstr>     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Cascade neutrino fluxes</vt:lpstr>
      <vt:lpstr>Презентация PowerPoint</vt:lpstr>
      <vt:lpstr>Презентация PowerPoint</vt:lpstr>
      <vt:lpstr>Thank you!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Contribution of ultra-high energy cosmic rays  in extragalactic diffuse gamma-ray emission </dc:title>
  <dc:creator>Анна Вл</dc:creator>
  <cp:lastModifiedBy>Анна Вл</cp:lastModifiedBy>
  <cp:revision>189</cp:revision>
  <dcterms:created xsi:type="dcterms:W3CDTF">2018-07-02T15:21:17Z</dcterms:created>
  <dcterms:modified xsi:type="dcterms:W3CDTF">2018-10-25T21:57:55Z</dcterms:modified>
</cp:coreProperties>
</file>