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Роман Николаенко" userId="f27e33b0d3eb5ba0" providerId="LiveId" clId="{9B2E8E7F-E128-4828-9E24-38FB933A4342}"/>
    <pc:docChg chg="custSel addSld modSld">
      <pc:chgData name="Роман Николаенко" userId="f27e33b0d3eb5ba0" providerId="LiveId" clId="{9B2E8E7F-E128-4828-9E24-38FB933A4342}" dt="2021-12-27T15:52:53.004" v="640" actId="16959"/>
      <pc:docMkLst>
        <pc:docMk/>
      </pc:docMkLst>
      <pc:sldChg chg="modSp mod">
        <pc:chgData name="Роман Николаенко" userId="f27e33b0d3eb5ba0" providerId="LiveId" clId="{9B2E8E7F-E128-4828-9E24-38FB933A4342}" dt="2021-12-27T15:51:28.764" v="635" actId="20577"/>
        <pc:sldMkLst>
          <pc:docMk/>
          <pc:sldMk cId="352323861" sldId="257"/>
        </pc:sldMkLst>
        <pc:spChg chg="mod">
          <ac:chgData name="Роман Николаенко" userId="f27e33b0d3eb5ba0" providerId="LiveId" clId="{9B2E8E7F-E128-4828-9E24-38FB933A4342}" dt="2021-12-27T15:51:28.764" v="635" actId="20577"/>
          <ac:spMkLst>
            <pc:docMk/>
            <pc:sldMk cId="352323861" sldId="257"/>
            <ac:spMk id="9" creationId="{238CD4FB-A38B-4212-9776-99CC807233B8}"/>
          </ac:spMkLst>
        </pc:spChg>
        <pc:spChg chg="mod">
          <ac:chgData name="Роман Николаенко" userId="f27e33b0d3eb5ba0" providerId="LiveId" clId="{9B2E8E7F-E128-4828-9E24-38FB933A4342}" dt="2021-12-27T15:51:22.237" v="633" actId="20577"/>
          <ac:spMkLst>
            <pc:docMk/>
            <pc:sldMk cId="352323861" sldId="257"/>
            <ac:spMk id="10" creationId="{37BB9CC2-F268-47E3-A448-1B9C467819E8}"/>
          </ac:spMkLst>
        </pc:spChg>
        <pc:picChg chg="mod">
          <ac:chgData name="Роман Николаенко" userId="f27e33b0d3eb5ba0" providerId="LiveId" clId="{9B2E8E7F-E128-4828-9E24-38FB933A4342}" dt="2021-12-27T14:13:16.188" v="625" actId="1076"/>
          <ac:picMkLst>
            <pc:docMk/>
            <pc:sldMk cId="352323861" sldId="257"/>
            <ac:picMk id="5" creationId="{FFDC567E-3BF2-4AD5-9678-DDADAF57BD72}"/>
          </ac:picMkLst>
        </pc:picChg>
      </pc:sldChg>
      <pc:sldChg chg="addSp modSp mod">
        <pc:chgData name="Роман Николаенко" userId="f27e33b0d3eb5ba0" providerId="LiveId" clId="{9B2E8E7F-E128-4828-9E24-38FB933A4342}" dt="2021-12-26T21:34:43.286" v="447" actId="1035"/>
        <pc:sldMkLst>
          <pc:docMk/>
          <pc:sldMk cId="3516224378" sldId="261"/>
        </pc:sldMkLst>
        <pc:spChg chg="mod">
          <ac:chgData name="Роман Николаенко" userId="f27e33b0d3eb5ba0" providerId="LiveId" clId="{9B2E8E7F-E128-4828-9E24-38FB933A4342}" dt="2021-12-26T21:34:35.135" v="438" actId="1035"/>
          <ac:spMkLst>
            <pc:docMk/>
            <pc:sldMk cId="3516224378" sldId="261"/>
            <ac:spMk id="2" creationId="{DD9AB950-58B9-4C91-99E8-C30959ACE187}"/>
          </ac:spMkLst>
        </pc:spChg>
        <pc:spChg chg="mod">
          <ac:chgData name="Роман Николаенко" userId="f27e33b0d3eb5ba0" providerId="LiveId" clId="{9B2E8E7F-E128-4828-9E24-38FB933A4342}" dt="2021-12-26T21:34:43.286" v="447" actId="1035"/>
          <ac:spMkLst>
            <pc:docMk/>
            <pc:sldMk cId="3516224378" sldId="261"/>
            <ac:spMk id="7" creationId="{4B984907-B6BE-4B8B-8BFA-16055B6C2F65}"/>
          </ac:spMkLst>
        </pc:spChg>
        <pc:spChg chg="mod">
          <ac:chgData name="Роман Николаенко" userId="f27e33b0d3eb5ba0" providerId="LiveId" clId="{9B2E8E7F-E128-4828-9E24-38FB933A4342}" dt="2021-12-26T21:33:17.529" v="424" actId="404"/>
          <ac:spMkLst>
            <pc:docMk/>
            <pc:sldMk cId="3516224378" sldId="261"/>
            <ac:spMk id="8" creationId="{2C6F7DDD-A056-48C9-8A0C-359E15F9A1F3}"/>
          </ac:spMkLst>
        </pc:spChg>
        <pc:spChg chg="add mod">
          <ac:chgData name="Роман Николаенко" userId="f27e33b0d3eb5ba0" providerId="LiveId" clId="{9B2E8E7F-E128-4828-9E24-38FB933A4342}" dt="2021-12-26T21:24:46.657" v="0"/>
          <ac:spMkLst>
            <pc:docMk/>
            <pc:sldMk cId="3516224378" sldId="261"/>
            <ac:spMk id="9" creationId="{4D9BA2B8-94AB-4480-AA3B-8E358EDC3F81}"/>
          </ac:spMkLst>
        </pc:spChg>
      </pc:sldChg>
      <pc:sldChg chg="addSp delSp modSp new mod">
        <pc:chgData name="Роман Николаенко" userId="f27e33b0d3eb5ba0" providerId="LiveId" clId="{9B2E8E7F-E128-4828-9E24-38FB933A4342}" dt="2021-12-27T13:14:17.492" v="623" actId="20577"/>
        <pc:sldMkLst>
          <pc:docMk/>
          <pc:sldMk cId="1081566402" sldId="262"/>
        </pc:sldMkLst>
        <pc:spChg chg="add mod">
          <ac:chgData name="Роман Николаенко" userId="f27e33b0d3eb5ba0" providerId="LiveId" clId="{9B2E8E7F-E128-4828-9E24-38FB933A4342}" dt="2021-12-26T21:30:56.042" v="410" actId="1035"/>
          <ac:spMkLst>
            <pc:docMk/>
            <pc:sldMk cId="1081566402" sldId="262"/>
            <ac:spMk id="2" creationId="{A30D7D8D-18EF-464B-AA97-86A9F509AFEE}"/>
          </ac:spMkLst>
        </pc:spChg>
        <pc:spChg chg="add mod">
          <ac:chgData name="Роман Николаенко" userId="f27e33b0d3eb5ba0" providerId="LiveId" clId="{9B2E8E7F-E128-4828-9E24-38FB933A4342}" dt="2021-12-27T13:14:17.492" v="623" actId="20577"/>
          <ac:spMkLst>
            <pc:docMk/>
            <pc:sldMk cId="1081566402" sldId="262"/>
            <ac:spMk id="8" creationId="{04DD1618-AA98-43DC-856E-ECBF59DEF0A7}"/>
          </ac:spMkLst>
        </pc:spChg>
        <pc:spChg chg="add mod">
          <ac:chgData name="Роман Николаенко" userId="f27e33b0d3eb5ba0" providerId="LiveId" clId="{9B2E8E7F-E128-4828-9E24-38FB933A4342}" dt="2021-12-26T21:30:59.984" v="419" actId="1035"/>
          <ac:spMkLst>
            <pc:docMk/>
            <pc:sldMk cId="1081566402" sldId="262"/>
            <ac:spMk id="9" creationId="{2509E5E8-2841-4DC1-BD00-D59B4D53DD6B}"/>
          </ac:spMkLst>
        </pc:spChg>
        <pc:spChg chg="add mod">
          <ac:chgData name="Роман Николаенко" userId="f27e33b0d3eb5ba0" providerId="LiveId" clId="{9B2E8E7F-E128-4828-9E24-38FB933A4342}" dt="2021-12-26T21:31:09.292" v="420"/>
          <ac:spMkLst>
            <pc:docMk/>
            <pc:sldMk cId="1081566402" sldId="262"/>
            <ac:spMk id="10" creationId="{3474F6BB-3D56-448E-AA3E-3025192DA020}"/>
          </ac:spMkLst>
        </pc:spChg>
        <pc:graphicFrameChg chg="add mod">
          <ac:chgData name="Роман Николаенко" userId="f27e33b0d3eb5ba0" providerId="LiveId" clId="{9B2E8E7F-E128-4828-9E24-38FB933A4342}" dt="2021-12-26T21:32:41.959" v="422" actId="1036"/>
          <ac:graphicFrameMkLst>
            <pc:docMk/>
            <pc:sldMk cId="1081566402" sldId="262"/>
            <ac:graphicFrameMk id="7" creationId="{E1C29CA3-C479-4683-BE07-35A1B0D96016}"/>
          </ac:graphicFrameMkLst>
        </pc:graphicFrameChg>
        <pc:picChg chg="add mod">
          <ac:chgData name="Роман Николаенко" userId="f27e33b0d3eb5ba0" providerId="LiveId" clId="{9B2E8E7F-E128-4828-9E24-38FB933A4342}" dt="2021-12-26T21:30:50.639" v="395" actId="1036"/>
          <ac:picMkLst>
            <pc:docMk/>
            <pc:sldMk cId="1081566402" sldId="262"/>
            <ac:picMk id="4" creationId="{183C33EC-F15C-462B-B84C-098CB725699C}"/>
          </ac:picMkLst>
        </pc:picChg>
        <pc:picChg chg="add del mod">
          <ac:chgData name="Роман Николаенко" userId="f27e33b0d3eb5ba0" providerId="LiveId" clId="{9B2E8E7F-E128-4828-9E24-38FB933A4342}" dt="2021-12-26T21:27:53.544" v="138" actId="478"/>
          <ac:picMkLst>
            <pc:docMk/>
            <pc:sldMk cId="1081566402" sldId="262"/>
            <ac:picMk id="6" creationId="{7F21A5E1-5B5A-4046-8396-227258F83AC2}"/>
          </ac:picMkLst>
        </pc:picChg>
      </pc:sldChg>
      <pc:sldChg chg="addSp modSp new mod">
        <pc:chgData name="Роман Николаенко" userId="f27e33b0d3eb5ba0" providerId="LiveId" clId="{9B2E8E7F-E128-4828-9E24-38FB933A4342}" dt="2021-12-27T15:52:53.004" v="640" actId="16959"/>
        <pc:sldMkLst>
          <pc:docMk/>
          <pc:sldMk cId="4092501911" sldId="263"/>
        </pc:sldMkLst>
        <pc:spChg chg="add mod">
          <ac:chgData name="Роман Николаенко" userId="f27e33b0d3eb5ba0" providerId="LiveId" clId="{9B2E8E7F-E128-4828-9E24-38FB933A4342}" dt="2021-12-26T21:42:51.371" v="618" actId="1035"/>
          <ac:spMkLst>
            <pc:docMk/>
            <pc:sldMk cId="4092501911" sldId="263"/>
            <ac:spMk id="2" creationId="{BBCB4F20-733F-4A01-A004-7A3CEF6EB8B5}"/>
          </ac:spMkLst>
        </pc:spChg>
        <pc:spChg chg="add mod">
          <ac:chgData name="Роман Николаенко" userId="f27e33b0d3eb5ba0" providerId="LiveId" clId="{9B2E8E7F-E128-4828-9E24-38FB933A4342}" dt="2021-12-27T15:52:53.004" v="640" actId="16959"/>
          <ac:spMkLst>
            <pc:docMk/>
            <pc:sldMk cId="4092501911" sldId="263"/>
            <ac:spMk id="3" creationId="{F25E5B62-6A36-4E78-96CC-94F955B5FE54}"/>
          </ac:spMkLst>
        </pc:spChg>
      </pc:sldChg>
      <pc:sldChg chg="addSp modSp new mod">
        <pc:chgData name="Роман Николаенко" userId="f27e33b0d3eb5ba0" providerId="LiveId" clId="{9B2E8E7F-E128-4828-9E24-38FB933A4342}" dt="2021-12-26T21:44:17.855" v="621" actId="2711"/>
        <pc:sldMkLst>
          <pc:docMk/>
          <pc:sldMk cId="492405208" sldId="264"/>
        </pc:sldMkLst>
        <pc:spChg chg="add mod">
          <ac:chgData name="Роман Николаенко" userId="f27e33b0d3eb5ba0" providerId="LiveId" clId="{9B2E8E7F-E128-4828-9E24-38FB933A4342}" dt="2021-12-26T21:44:17.855" v="621" actId="2711"/>
          <ac:spMkLst>
            <pc:docMk/>
            <pc:sldMk cId="492405208" sldId="264"/>
            <ac:spMk id="2" creationId="{4B615150-1754-4095-9B7A-776E5BC8950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41C0D-3D5A-41DE-B474-1208E5309D81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C50BC-613C-48BD-90CD-8A2B5E586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88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DB8E7-F881-4BF4-B9E9-7E1B3824E66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196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E5A193-1DC6-4D81-B37E-79369D5D3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558C2D-AE19-4E81-A63D-F2D38D348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AA4E39-3181-4742-BEAD-B79E7CD33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7622D-93A8-48F9-BA5C-52A08BB13FAA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F5581D-6A0E-4797-8152-4F4D257A2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979841-3383-4805-BB0A-175D4858D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91B2-6874-4600-AFFD-3B5EBE111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47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F9D02-156C-49E0-9D8D-2E16C87E9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EA49C55-3FA7-4AC9-ADEA-DB59F2C564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A9D963-2D01-4EDC-A250-389F84B07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7622D-93A8-48F9-BA5C-52A08BB13FAA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0BB1B7-9BD3-4A90-9517-8A798183C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ABAEE4-AD43-426D-9CDE-78213AA6D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91B2-6874-4600-AFFD-3B5EBE111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18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463F114-660A-4163-91FB-AB0501482E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E67824-6C4B-4219-9BEB-D704824A6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C9CC53-8463-49B9-B344-39BC312B6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7622D-93A8-48F9-BA5C-52A08BB13FAA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DE4ED3-EB88-4413-A63B-DCC9B6FE2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B27043-45B3-4FAA-969E-C742A8FA6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91B2-6874-4600-AFFD-3B5EBE111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484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9A83D6-10BB-4DBD-9E43-9426C0770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D3A7A8-EC07-4375-9D65-604A2B4A0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E75847-530E-4879-9D62-906E9F5DB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7622D-93A8-48F9-BA5C-52A08BB13FAA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1F49F8-5470-40F7-ABA2-A1A637E2F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EED503-8C68-4B8E-8B02-E3F1D4D73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91B2-6874-4600-AFFD-3B5EBE111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62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A1BB6E-E3AD-4372-869C-4C029E85A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CCBCFD-4B64-45A8-8A39-750DC993C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E28FB5-348A-4B22-8168-ED9160609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7622D-93A8-48F9-BA5C-52A08BB13FAA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B32642-BA6F-4D2C-B9A3-B58FA37C8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76E858-F2B8-4A67-A1A7-6E12D2AAF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91B2-6874-4600-AFFD-3B5EBE111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25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4902C-5118-4FD9-B5F6-375065823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B5AD14-C394-4529-9A55-07DB8E2A7E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F8750B-12B8-4B02-A452-6A11CF707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95EEE3-E3A3-480A-8DC4-2BAAC4556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7622D-93A8-48F9-BA5C-52A08BB13FAA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A04407-C2EE-4D97-8AA3-4CEBBBE6A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4984D9-2FEC-4883-855E-248319382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91B2-6874-4600-AFFD-3B5EBE111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62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651213-9E2D-49B7-B72E-4BB22373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3F7426-794C-4ECD-B6F3-0E3C1B41F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47E9AE-B6B8-482A-8C76-AD5252D92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76030C9-82B9-4523-829D-C4A9351BB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68B3E24-D825-4FFF-A759-FC2A7A2F4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19DE7F5-416E-4D1F-8939-6F0AEFEB9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7622D-93A8-48F9-BA5C-52A08BB13FAA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D13E8A6-F34D-4AF5-BF59-D2AEB6DCD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2796D9-8090-4032-93FF-38CB1A92F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91B2-6874-4600-AFFD-3B5EBE111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64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78899-C7C8-4584-A3E7-96C31BAA3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7AA11-168D-4403-86E3-19323ED61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7622D-93A8-48F9-BA5C-52A08BB13FAA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D9BA8D-DF1E-43E6-AFEA-ECC09C064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F31F59-A5F8-42F9-AEA6-65FC92A2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91B2-6874-4600-AFFD-3B5EBE111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571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ADC6CB1-5AD7-4D01-A430-5DEAF753D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7622D-93A8-48F9-BA5C-52A08BB13FAA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306CCF3-B7BF-410C-9994-647F2ED72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FDD4D9-FF24-4F84-841B-58535D142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91B2-6874-4600-AFFD-3B5EBE111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695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F7ECD-1C84-4F92-8EEB-E20F77539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55CE19-3720-4244-A037-F1B86A19F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34271-6653-40E6-84FB-BBFB9416C5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434140-D961-45E8-B374-C1418D274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7622D-93A8-48F9-BA5C-52A08BB13FAA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F49A86-378A-4717-B193-D04E72EA0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CCBEF7-FFC0-4351-A3C2-1A7D16A16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91B2-6874-4600-AFFD-3B5EBE111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821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D0074-2800-44BC-BA00-AEDDEDDE0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43A063D-DDEE-41AF-A8C7-93250D7D0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A48BD6-3FCE-41BF-BE58-2EF39085B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9E5B41-7737-4F96-8139-CDAABBE73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7622D-93A8-48F9-BA5C-52A08BB13FAA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38C723-FF12-4314-8832-BB134DAEF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4BB0DD-3188-417D-896F-9A7D5D0C9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91B2-6874-4600-AFFD-3B5EBE111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26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0D0CDB-EBB5-4CB5-837F-129F253CE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917D52-1232-4AA3-B235-ACF2E42C8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BC2DAE-D149-4673-875F-BB55A765AD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7622D-93A8-48F9-BA5C-52A08BB13FAA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5DD88B-6713-4813-A426-66232EB86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56132C-91E0-4374-8CFB-1B7CE0C0E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091B2-6874-4600-AFFD-3B5EBE111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48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F55D58-8C5F-41B4-8755-80CD7D7E5ED4}"/>
              </a:ext>
            </a:extLst>
          </p:cNvPr>
          <p:cNvSpPr txBox="1"/>
          <p:nvPr/>
        </p:nvSpPr>
        <p:spPr>
          <a:xfrm>
            <a:off x="2896982" y="217517"/>
            <a:ext cx="63980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исследовательский ядерный университет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«МИФИ»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FDC567E-3BF2-4AD5-9678-DDADAF57B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602" y="865702"/>
            <a:ext cx="1692762" cy="18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EB04D8-F7BF-49C0-AA6D-C643EA4ADCA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2470" y="1092186"/>
            <a:ext cx="2172945" cy="161396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989F9D-3D46-4ACB-823A-D3342F9D8B1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349" y="788037"/>
            <a:ext cx="1940880" cy="1887846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8FCD898-AFFF-4C26-8047-E01198437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130" y="2745911"/>
            <a:ext cx="10558670" cy="1777713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регистрации широких атмосферных ливней в области сверхвысоких энергий прототипом детектора ТРЕК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8CD4FB-A38B-4212-9776-99CC807233B8}"/>
              </a:ext>
            </a:extLst>
          </p:cNvPr>
          <p:cNvSpPr txBox="1"/>
          <p:nvPr/>
        </p:nvSpPr>
        <p:spPr>
          <a:xfrm>
            <a:off x="4887314" y="6359079"/>
            <a:ext cx="2417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2021 г.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BB9CC2-F268-47E3-A448-1B9C467819E8}"/>
              </a:ext>
            </a:extLst>
          </p:cNvPr>
          <p:cNvSpPr txBox="1"/>
          <p:nvPr/>
        </p:nvSpPr>
        <p:spPr>
          <a:xfrm>
            <a:off x="7474226" y="4661808"/>
            <a:ext cx="4600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Студент:                                 Николаенко Р. В.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доцент, к.ф.-м.н.                            Задеба Е. А.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42DA0979-0D3C-415D-950A-E345EFB1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1BE5C5A-D2C1-4BC9-8612-E068F7BBE01B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</a:t>
            </a:fld>
            <a:endParaRPr 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23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A6A72A6C-79AF-459F-84E9-4BB4A693A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814" y="873056"/>
            <a:ext cx="7785527" cy="511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E4AFD07-DEB1-4CF6-BF87-F8538DD0A4DC}"/>
                  </a:ext>
                </a:extLst>
              </p:cNvPr>
              <p:cNvSpPr txBox="1"/>
              <p:nvPr/>
            </p:nvSpPr>
            <p:spPr>
              <a:xfrm>
                <a:off x="8181139" y="1291915"/>
                <a:ext cx="3602121" cy="2308324"/>
              </a:xfrm>
              <a:prstGeom prst="rect">
                <a:avLst/>
              </a:prstGeom>
              <a:ln w="38100">
                <a:solidFill>
                  <a:srgbClr val="0070C0"/>
                </a:solidFill>
                <a:prstDash val="sysDot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Число дрейфовых камер: 264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Площадь одной камеры: 2 м</a:t>
                </a:r>
                <a:r>
                  <a:rPr lang="ru-RU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Площадь детектора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250 м</a:t>
                </a:r>
                <a:r>
                  <a:rPr lang="ru-RU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  <a:p>
                <a:pPr>
                  <a:defRPr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Рабочий диапазон зенитного угла: 30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−90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ru-RU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E4AFD07-DEB1-4CF6-BF87-F8538DD0A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139" y="1291915"/>
                <a:ext cx="3602121" cy="2308324"/>
              </a:xfrm>
              <a:prstGeom prst="rect">
                <a:avLst/>
              </a:prstGeom>
              <a:blipFill>
                <a:blip r:embed="rId4"/>
                <a:stretch>
                  <a:fillRect l="-838" t="-779" b="-2338"/>
                </a:stretch>
              </a:blipFill>
              <a:ln w="38100">
                <a:solidFill>
                  <a:srgbClr val="0070C0"/>
                </a:solidFill>
                <a:prstDash val="sysDot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30B3728A-FB49-4B5A-ADAE-AFB2855D9B6F}"/>
              </a:ext>
            </a:extLst>
          </p:cNvPr>
          <p:cNvSpPr txBox="1">
            <a:spLocks/>
          </p:cNvSpPr>
          <p:nvPr/>
        </p:nvSpPr>
        <p:spPr>
          <a:xfrm>
            <a:off x="1952596" y="-14476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Координатно-трековый детектор ТРЕК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35639" y="4386930"/>
            <a:ext cx="51341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Детектор ТРЕК состоит из 264 дрейфовых камер, расположенных поровну в двух его плоскостях, в одной плоскости камеры расположены горизонтально, а в другой - вертикально, что позволяет восстанавливать пространственные углы регистрируемой группы.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5C5A-D2C1-4BC9-8612-E068F7BBE01B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920E4C3-D61B-46F7-941A-65A56A637F80}"/>
              </a:ext>
            </a:extLst>
          </p:cNvPr>
          <p:cNvSpPr txBox="1">
            <a:spLocks/>
          </p:cNvSpPr>
          <p:nvPr/>
        </p:nvSpPr>
        <p:spPr>
          <a:xfrm>
            <a:off x="0" y="59636"/>
            <a:ext cx="12192000" cy="759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 детектора ТРЕК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A83625-7148-45CC-82CC-5FE6178B2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01" y="620546"/>
            <a:ext cx="5218378" cy="393964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1A025E-D372-41FD-8A82-EE3CC8D05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8" y="3697355"/>
            <a:ext cx="8064641" cy="25518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0C9BEA-89A5-448B-9C23-D16122FC24A3}"/>
              </a:ext>
            </a:extLst>
          </p:cNvPr>
          <p:cNvSpPr txBox="1"/>
          <p:nvPr/>
        </p:nvSpPr>
        <p:spPr>
          <a:xfrm>
            <a:off x="452282" y="1129320"/>
            <a:ext cx="60777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ПротоТРЕК представляет собой две горизонтальные плоскости по 7 дрейфовых камер, расположенные одна над другой. Камеры в плоскостях повёрнуты друг относительно друга на 90 градусов для возможности реконструкции обеих проекций углов. В качестве триггерной системы используются система совпадений из двух сцинтилляционных счётчиков площадью 1 м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размещённых над и под плоскостями ДК.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6762F0B-3D35-4550-9CAF-217AD9D3A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1BE5C5A-D2C1-4BC9-8612-E068F7BBE01B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342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D486230-F573-4867-83A6-07F5E20C31BA}"/>
              </a:ext>
            </a:extLst>
          </p:cNvPr>
          <p:cNvSpPr txBox="1">
            <a:spLocks/>
          </p:cNvSpPr>
          <p:nvPr/>
        </p:nvSpPr>
        <p:spPr>
          <a:xfrm>
            <a:off x="0" y="188844"/>
            <a:ext cx="12192000" cy="759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комплекс для моделирования регистрации ШАЛ детектором на дрейфовых камерах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491F47-0CDF-4236-8D4B-FA4D7B36B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13" y="1075591"/>
            <a:ext cx="10583573" cy="5084505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0ED45030-09EF-4A99-B3B6-899D07EE5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1BE5C5A-D2C1-4BC9-8612-E068F7BBE01B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185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D9AB950-58B9-4C91-99E8-C30959ACE187}"/>
              </a:ext>
            </a:extLst>
          </p:cNvPr>
          <p:cNvSpPr txBox="1">
            <a:spLocks/>
          </p:cNvSpPr>
          <p:nvPr/>
        </p:nvSpPr>
        <p:spPr>
          <a:xfrm>
            <a:off x="0" y="29820"/>
            <a:ext cx="12192000" cy="759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Эффективные энергетические спектры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338552-2BC2-4A99-B64F-DD0D7BC8C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19" y="859084"/>
            <a:ext cx="7483522" cy="57206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984907-B6BE-4B8B-8BFA-16055B6C2F65}"/>
              </a:ext>
            </a:extLst>
          </p:cNvPr>
          <p:cNvSpPr txBox="1"/>
          <p:nvPr/>
        </p:nvSpPr>
        <p:spPr>
          <a:xfrm>
            <a:off x="904463" y="898842"/>
            <a:ext cx="6595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Серия: </a:t>
            </a:r>
            <a:r>
              <a:rPr lang="en-US" dirty="0"/>
              <a:t>Run_slope2.7_e14-3e15_theta0-85_proton_10000sh_EGSon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6F7DDD-A056-48C9-8A0C-359E15F9A1F3}"/>
              </a:ext>
            </a:extLst>
          </p:cNvPr>
          <p:cNvSpPr txBox="1"/>
          <p:nvPr/>
        </p:nvSpPr>
        <p:spPr>
          <a:xfrm>
            <a:off x="7727726" y="1387584"/>
            <a:ext cx="41475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регистрации события -срабатывание обоих сцинтилляторов.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отбора событий: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Параллельными считать треки, лежащие в угловом интервале ±5°.</a:t>
            </a:r>
          </a:p>
          <a:p>
            <a:pPr marL="342900" indent="-342900">
              <a:buFont typeface="+mj-lt"/>
              <a:buAutoNum type="arabicPeriod"/>
            </a:pP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Множественность параллельных треков на каждой плоскости должна быть от трёх и выше.</a:t>
            </a:r>
          </a:p>
          <a:p>
            <a:pPr marL="342900" indent="-342900">
              <a:buFont typeface="+mj-lt"/>
              <a:buAutoNum type="arabicPeriod"/>
            </a:pP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Доля параллельных треков на каждой плоскости должна быть более 50%.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4D9BA2B8-94AB-4480-AA3B-8E358EDC3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1BE5C5A-D2C1-4BC9-8612-E068F7BBE01B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224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30D7D8D-18EF-464B-AA97-86A9F509AFEE}"/>
              </a:ext>
            </a:extLst>
          </p:cNvPr>
          <p:cNvSpPr txBox="1">
            <a:spLocks/>
          </p:cNvSpPr>
          <p:nvPr/>
        </p:nvSpPr>
        <p:spPr>
          <a:xfrm>
            <a:off x="0" y="19881"/>
            <a:ext cx="12192000" cy="759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Распределения по множественности параллельных треков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3C33EC-F15C-462B-B84C-098CB7256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08" y="937267"/>
            <a:ext cx="5587979" cy="4670218"/>
          </a:xfrm>
          <a:prstGeom prst="rect">
            <a:avLst/>
          </a:prstGeom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E1C29CA3-C479-4683-BE07-35A1B0D960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365524"/>
              </p:ext>
            </p:extLst>
          </p:nvPr>
        </p:nvGraphicFramePr>
        <p:xfrm>
          <a:off x="5598266" y="478004"/>
          <a:ext cx="6905157" cy="5283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E1C29CA3-C479-4683-BE07-35A1B0D960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98266" y="478004"/>
                        <a:ext cx="6905157" cy="52837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4DD1618-AA98-43DC-856E-ECBF59DEF0A7}"/>
              </a:ext>
            </a:extLst>
          </p:cNvPr>
          <p:cNvSpPr txBox="1"/>
          <p:nvPr/>
        </p:nvSpPr>
        <p:spPr>
          <a:xfrm>
            <a:off x="382932" y="5685687"/>
            <a:ext cx="5481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/>
              <a:t>Распределения </a:t>
            </a:r>
            <a:r>
              <a:rPr lang="ru-RU" dirty="0"/>
              <a:t>по множественности параллельных треков и параллельных треков мюонов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09E5E8-2841-4DC1-BD00-D59B4D53DD6B}"/>
              </a:ext>
            </a:extLst>
          </p:cNvPr>
          <p:cNvSpPr txBox="1"/>
          <p:nvPr/>
        </p:nvSpPr>
        <p:spPr>
          <a:xfrm>
            <a:off x="6327915" y="5596236"/>
            <a:ext cx="5481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Сравнение распределений по множественности параллельных треков по данным моделирования и детектора ПротоТРЕК 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3474F6BB-3D56-448E-AA3E-3025192DA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1BE5C5A-D2C1-4BC9-8612-E068F7BBE01B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56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BCB4F20-733F-4A01-A004-7A3CEF6EB8B5}"/>
              </a:ext>
            </a:extLst>
          </p:cNvPr>
          <p:cNvSpPr txBox="1">
            <a:spLocks/>
          </p:cNvSpPr>
          <p:nvPr/>
        </p:nvSpPr>
        <p:spPr>
          <a:xfrm>
            <a:off x="0" y="79515"/>
            <a:ext cx="12192000" cy="759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5E5B62-6A36-4E78-96CC-94F955B5FE54}"/>
                  </a:ext>
                </a:extLst>
              </p:cNvPr>
              <p:cNvSpPr txBox="1"/>
              <p:nvPr/>
            </p:nvSpPr>
            <p:spPr>
              <a:xfrm>
                <a:off x="1018812" y="1019989"/>
                <a:ext cx="10142831" cy="480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результате первого суперцикла моделирования прототипа детектора ТРЕК при помощи созданного программного комплекса набрана большая статистика регистрации ШАЛ от первичных протонов и ядер железа в интервале энергий 10</a:t>
                </a:r>
                <a:r>
                  <a:rPr lang="ru-RU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-3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ru-RU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эВ. </a:t>
                </a:r>
              </a:p>
              <a:p>
                <a:pPr algn="just"/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Проанализированные на данный момент результаты моделирования показывают высокую чувствительность данного метода к конфигурации детектора, условиям триггера и критериям отбора событий.</a:t>
                </a:r>
              </a:p>
              <a:p>
                <a:pPr algn="just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</a:p>
              <a:p>
                <a:pPr algn="just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Полученные эффективные энергетические спектры доказывают необходимость использования алгоритма IGESICA при моделировании работы точечного детектора ШАЛ. Благодаря этому алгоритму возможен учёт влияния размеров эффективного сечения ШАЛ для данных критериев отбора и конфигурации установки. </a:t>
                </a:r>
              </a:p>
              <a:p>
                <a:pPr algn="just"/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Возможности моделирования позволяют также оценивать вклад электронной компоненты в регистрируемую множественность частиц группы. И хотя для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околовертикальных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ШАЛ, наблюдаемых в ПротоТРЕК, электрон-фотонная компонента доминирует над мюонной, учёт электронов и прочих вторичных частиц ШАЛ крайне важен при моделировании детектора ТРЕК.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5E5B62-6A36-4E78-96CC-94F955B5F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812" y="1019989"/>
                <a:ext cx="10142831" cy="4801314"/>
              </a:xfrm>
              <a:prstGeom prst="rect">
                <a:avLst/>
              </a:prstGeom>
              <a:blipFill>
                <a:blip r:embed="rId2"/>
                <a:stretch>
                  <a:fillRect l="-481" t="-635" r="-541" b="-10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2501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15150-1754-4095-9B7A-776E5BC89504}"/>
              </a:ext>
            </a:extLst>
          </p:cNvPr>
          <p:cNvSpPr txBox="1">
            <a:spLocks/>
          </p:cNvSpPr>
          <p:nvPr/>
        </p:nvSpPr>
        <p:spPr>
          <a:xfrm>
            <a:off x="1524002" y="2492896"/>
            <a:ext cx="9143999" cy="93610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924052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421</Words>
  <Application>Microsoft Office PowerPoint</Application>
  <PresentationFormat>Широкоэкранный</PresentationFormat>
  <Paragraphs>50</Paragraphs>
  <Slides>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Times New Roman</vt:lpstr>
      <vt:lpstr>Тема Office</vt:lpstr>
      <vt:lpstr>Graph</vt:lpstr>
      <vt:lpstr>Моделирование регистрации широких атмосферных ливней в области сверхвысоких энергий прототипом детектора 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регистрации широких атмосферных ливней в области сверхвысоких энергий прототипом детектора ТРЕК</dc:title>
  <dc:creator>Роман Николаенко</dc:creator>
  <cp:lastModifiedBy>Роман Николаенко</cp:lastModifiedBy>
  <cp:revision>3</cp:revision>
  <dcterms:created xsi:type="dcterms:W3CDTF">2021-12-26T20:51:06Z</dcterms:created>
  <dcterms:modified xsi:type="dcterms:W3CDTF">2021-12-27T15:52:59Z</dcterms:modified>
</cp:coreProperties>
</file>