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2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4321E-1CDF-4A63-8A14-16052E7908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E40A33-791C-45C8-BD6F-79B1CB157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A14D3F-2B5C-4A37-BAF2-AADE3203F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2548F2-2614-4FBC-B90A-7D6843368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733209-4E9E-492E-BDE6-4115CB0D6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96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A7741C-40F2-4D6C-B0F2-346C41BE2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71F771-71B6-43D7-AEEE-2ACC75313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215B3E-91E8-4A0B-9F9F-EF4445799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58556C-9526-4717-B21A-BDA2D55C0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A4F23F-9358-472E-867D-0E06C23B6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98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6D96B77-32DD-43E9-B160-28510CD7A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5287E4-01CC-4C85-BCC1-6E908D2B2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27E708-F615-4361-B56D-7FDEC69A0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30E1C0-8461-45DD-9AE3-D7C25858F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268217-CA89-4A47-8DA1-98C752521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473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88F00-9E93-432D-A1C2-3D96CB9AD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F4F738-AF93-4FA3-83D7-F97489CE2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665037-6AD3-41EC-8675-7DAB2F5C2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CE5D84-F916-4D01-B664-EA17F5DF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62158F-66FB-4641-96BD-3BDDC888C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28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2FC66-F6D0-4F20-9265-D76714BAE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9DEFC1-A1BC-4E5B-984B-1A5B1DA49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CA0F36-2E44-4C58-958C-2ACA434F1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B4E9F9-B963-4196-A7BE-E3D6F652C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2296C9-20A7-4FF6-80DB-7E630A1D5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61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A555F-3FB8-41AA-B418-6091A5F0B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19DE12-8E93-4BAB-8A40-AD47A5581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4D99DD-10EC-49DF-B2A6-0644D4E77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196372-2FC2-4750-A602-476A021A8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77FF345-DDC8-4167-A7D3-4E768AB1E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D615EE-FDF5-4E2D-A7E3-C78417D8E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87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9CB910-3FC2-46B7-AD1F-2942A46B4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DA927B-439C-4964-A1F7-2FA21F171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1D83D4-AC9D-4509-94ED-401A7F450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40C2D0B-FEE4-431A-9480-4B979157A4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E2A870E-CB19-4897-8FA8-655F4DCDF3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2F293B6-6F39-43B3-AF0E-88EDFCB10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5C8ED5A-B49C-4F99-80C2-F4572A6A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1B28F91-D822-4A5D-AEA8-E2CC9295E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1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F1ACBD-3C38-4516-B5CD-687D5C27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3FE607-0928-470A-9736-6F3459493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B1AB0CA-9856-4311-97B0-C5FEC45F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7472E07-4A7C-4720-9F33-63112410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13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AEAB1A6-C5B7-4D6B-999D-73151978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2BDDAC6-C8CD-4227-A836-E9A88950E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E29BD6-7529-4554-A81D-5E18D48C2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697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411E7-2379-440B-ACA5-5B3D6542A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9C15E7-50C0-4E7C-836B-139A2D78C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CC1249E-5815-4E29-AF1C-C668F1A18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ABD630-DE0E-4E76-88C1-0205DE967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031C75-AAF7-443A-9FE5-99C638D56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06E167-6305-4982-9C66-8C2527E60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55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849D6-2E3B-422A-8C58-5E69E8C99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7AAB45-DFF6-4D87-A63F-B56C71ADAB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B4CB1F-2639-4066-89D3-93D46EFC9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98B07A-C4EF-4042-81D3-58BD9F392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D886DE-9F6C-4D05-9B96-D1CB5A1C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D8069F-3E5D-45E2-A9D2-F6C5DDA5B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81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BAFB30-915E-47AC-9329-D3EF3A768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051CFB3-A154-4DB4-B007-EAB928CAA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864535-9D39-42AA-90CA-5FF6AE171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4B4F3-6BFA-4597-96A5-0AE2A76DDEB5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A6B46D-4F32-4FCC-B31E-DA0481C729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452B8A-F259-40C0-B6D6-331C1C5A07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17BDE-8157-4EF7-92EF-311BB02E82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206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D88E8-9783-41D8-9A0A-58AC2A2AD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7259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метеоритов антивещества в галактике и солнечной системе</a:t>
            </a:r>
          </a:p>
        </p:txBody>
      </p:sp>
    </p:spTree>
    <p:extLst>
      <p:ext uri="{BB962C8B-B14F-4D97-AF65-F5344CB8AC3E}">
        <p14:creationId xmlns:p14="http://schemas.microsoft.com/office/powerpoint/2010/main" val="915652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2BCB6A-0B32-42D0-8A3A-00C98191D19D}"/>
              </a:ext>
            </a:extLst>
          </p:cNvPr>
          <p:cNvSpPr txBox="1"/>
          <p:nvPr/>
        </p:nvSpPr>
        <p:spPr>
          <a:xfrm>
            <a:off x="1957138" y="272715"/>
            <a:ext cx="102348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Барионная асимметрия вселенной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83130C6-5DD8-4743-BE2C-7C49E26EF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193" y="1571625"/>
            <a:ext cx="4714875" cy="371475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94620EA-B4E6-4B93-AC12-6001146E2F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655" y="2124075"/>
            <a:ext cx="47625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001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5A296-D82E-4B75-BDF6-78E70C50E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998" y="2601549"/>
            <a:ext cx="10123583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1" i="0" u="none" strike="noStrike" baseline="0" dirty="0">
                <a:solidFill>
                  <a:srgbClr val="FFFF00"/>
                </a:solidFill>
                <a:latin typeface="SFRM1200"/>
              </a:rPr>
              <a:t>В данной работе исследуется распространение метеоритов антивещества в галактике и Солнечной системе. В частности, поднимается проблема формирования космической пыли одиночным шаровым скоплением звезд антиматерии. Рассматривается</a:t>
            </a:r>
            <a:br>
              <a:rPr lang="ru-RU" sz="3600" b="1" i="0" u="none" strike="noStrike" baseline="0" dirty="0">
                <a:solidFill>
                  <a:srgbClr val="FFFF00"/>
                </a:solidFill>
                <a:latin typeface="SFRM1200"/>
              </a:rPr>
            </a:br>
            <a:r>
              <a:rPr lang="ru-RU" sz="3600" b="1" i="0" u="none" strike="noStrike" baseline="0" dirty="0">
                <a:solidFill>
                  <a:srgbClr val="FFFF00"/>
                </a:solidFill>
                <a:latin typeface="SFRM1200"/>
              </a:rPr>
              <a:t>несколько абстрактных моделей, в рамках которых исследуются процессы формирования пыли.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012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5814A69-5F9E-4C3C-9FB4-8F38D4B9A4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24" y="450312"/>
            <a:ext cx="6002688" cy="361762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9C64FE-B2F2-4CBC-B3AF-0506287EC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056" y="2812975"/>
            <a:ext cx="4163717" cy="296014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08159E7-8A93-4505-B1D2-6C4728D34747}"/>
              </a:ext>
            </a:extLst>
          </p:cNvPr>
          <p:cNvSpPr txBox="1"/>
          <p:nvPr/>
        </p:nvSpPr>
        <p:spPr>
          <a:xfrm flipH="1">
            <a:off x="558262" y="4293046"/>
            <a:ext cx="600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800" b="1" i="0" u="none" strike="noStrike" baseline="0" dirty="0">
                <a:solidFill>
                  <a:srgbClr val="FFFF00"/>
                </a:solidFill>
                <a:latin typeface="SFRM1200"/>
              </a:rPr>
              <a:t>Точками обозначены источники гамма-излучения в Млечном пути, которые могут быть звёздами из антиматерии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B8A740-D36D-4538-803F-0515F445CEA1}"/>
              </a:ext>
            </a:extLst>
          </p:cNvPr>
          <p:cNvSpPr txBox="1"/>
          <p:nvPr/>
        </p:nvSpPr>
        <p:spPr>
          <a:xfrm flipH="1">
            <a:off x="7701722" y="2259122"/>
            <a:ext cx="3519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0" u="none" strike="noStrike" baseline="0" dirty="0">
                <a:solidFill>
                  <a:srgbClr val="FFFF00"/>
                </a:solidFill>
                <a:latin typeface="SFRM1200"/>
              </a:rPr>
              <a:t>Спектроскоп </a:t>
            </a:r>
            <a:r>
              <a:rPr lang="en-US" sz="2400" b="1" i="0" u="none" strike="noStrike" baseline="0" dirty="0">
                <a:solidFill>
                  <a:srgbClr val="FFFF00"/>
                </a:solidFill>
                <a:latin typeface="SFRM1200"/>
              </a:rPr>
              <a:t>AMS-02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42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7E6D89-1BAF-487D-9689-B93FB6569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083" y="2523047"/>
            <a:ext cx="8699070" cy="13205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6000" b="1" dirty="0">
                <a:solidFill>
                  <a:srgbClr val="FFFF00"/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7516629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72</Words>
  <Application>Microsoft Office PowerPoint</Application>
  <PresentationFormat>Широкоэкранный</PresentationFormat>
  <Paragraphs>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SFRM1200</vt:lpstr>
      <vt:lpstr>Times New Roman</vt:lpstr>
      <vt:lpstr>Тема Office</vt:lpstr>
      <vt:lpstr>Распространение метеоритов антивещества в галактике и солнечной системе</vt:lpstr>
      <vt:lpstr>Презентация PowerPoint</vt:lpstr>
      <vt:lpstr>В данной работе исследуется распространение метеоритов антивещества в галактике и Солнечной системе. В частности, поднимается проблема формирования космической пыли одиночным шаровым скоплением звезд антиматерии. Рассматривается несколько абстрактных моделей, в рамках которых исследуются процессы формирования пыли.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титульник</dc:title>
  <dc:creator>Валерия Вакуленко</dc:creator>
  <cp:lastModifiedBy>Валерия Вакуленко</cp:lastModifiedBy>
  <cp:revision>3</cp:revision>
  <dcterms:created xsi:type="dcterms:W3CDTF">2021-12-21T20:19:40Z</dcterms:created>
  <dcterms:modified xsi:type="dcterms:W3CDTF">2021-12-22T03:54:32Z</dcterms:modified>
</cp:coreProperties>
</file>