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75"/>
    <p:restoredTop sz="94053"/>
  </p:normalViewPr>
  <p:slideViewPr>
    <p:cSldViewPr snapToGrid="0" snapToObjects="1">
      <p:cViewPr>
        <p:scale>
          <a:sx n="80" d="100"/>
          <a:sy n="80" d="100"/>
        </p:scale>
        <p:origin x="153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40835-D7BD-774A-AA55-455DAA4BD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7806" y="2796160"/>
            <a:ext cx="8361229" cy="2098226"/>
          </a:xfrm>
        </p:spPr>
        <p:txBody>
          <a:bodyPr/>
          <a:lstStyle/>
          <a:p>
            <a:r>
              <a:rPr lang="ru-RU" sz="4800" dirty="0"/>
              <a:t>Изучение программного пакета </a:t>
            </a:r>
            <a:r>
              <a:rPr lang="en-GB" sz="4800" dirty="0"/>
              <a:t>ROOT </a:t>
            </a:r>
            <a:r>
              <a:rPr lang="ru-RU" sz="4800" dirty="0"/>
              <a:t>и применение его методов в разделении фоновых и сигнальных событий</a:t>
            </a:r>
          </a:p>
        </p:txBody>
      </p:sp>
    </p:spTree>
    <p:extLst>
      <p:ext uri="{BB962C8B-B14F-4D97-AF65-F5344CB8AC3E}">
        <p14:creationId xmlns:p14="http://schemas.microsoft.com/office/powerpoint/2010/main" val="78008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8589D83-9E3D-4C46-8DA8-7EC85B6CB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0581" y="1458075"/>
            <a:ext cx="5868954" cy="34235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0D0424-ED5C-754B-A84B-89A6784DC512}"/>
              </a:ext>
            </a:extLst>
          </p:cNvPr>
          <p:cNvSpPr txBox="1"/>
          <p:nvPr/>
        </p:nvSpPr>
        <p:spPr>
          <a:xfrm>
            <a:off x="7247442" y="1400139"/>
            <a:ext cx="39679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Программный пакет </a:t>
            </a:r>
            <a:r>
              <a:rPr lang="en-GB" sz="2800" b="1" dirty="0"/>
              <a:t>ROOT </a:t>
            </a:r>
            <a:r>
              <a:rPr lang="en-GB" sz="2800" dirty="0"/>
              <a:t> - </a:t>
            </a:r>
            <a:r>
              <a:rPr lang="ru-RU" sz="2800" dirty="0"/>
              <a:t>это объектно-ориентированная среда для обработки и анализа данных, созданная в Европейском центре ядерных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3828920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3397D34-D988-F048-8185-61907BCCE3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8099" y="1710731"/>
            <a:ext cx="4410271" cy="474767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3D815F-6CF4-C84A-AD44-644919D97AD3}"/>
              </a:ext>
            </a:extLst>
          </p:cNvPr>
          <p:cNvSpPr txBox="1"/>
          <p:nvPr/>
        </p:nvSpPr>
        <p:spPr>
          <a:xfrm>
            <a:off x="1308099" y="558800"/>
            <a:ext cx="4022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Tutorials</a:t>
            </a:r>
            <a:r>
              <a:rPr lang="en-US" dirty="0"/>
              <a:t> - </a:t>
            </a:r>
            <a:r>
              <a:rPr lang="ru-RU" dirty="0"/>
              <a:t>учебное пособие с множеством примеров скриптов и информации по работе с </a:t>
            </a:r>
            <a:r>
              <a:rPr lang="en-US" dirty="0"/>
              <a:t>ROOT.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610337-6F08-624D-9847-6DC97A17B25F}"/>
              </a:ext>
            </a:extLst>
          </p:cNvPr>
          <p:cNvSpPr txBox="1"/>
          <p:nvPr/>
        </p:nvSpPr>
        <p:spPr>
          <a:xfrm>
            <a:off x="6154919" y="281801"/>
            <a:ext cx="561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TMVA</a:t>
            </a:r>
            <a:r>
              <a:rPr lang="en-US" dirty="0"/>
              <a:t> – </a:t>
            </a:r>
            <a:r>
              <a:rPr lang="ru-RU" dirty="0"/>
              <a:t>среда для обработки, применения различных методов классификации. </a:t>
            </a:r>
          </a:p>
          <a:p>
            <a:r>
              <a:rPr lang="en-GB" b="1" dirty="0" err="1"/>
              <a:t>TMVAClassification.C</a:t>
            </a:r>
            <a:r>
              <a:rPr lang="en-GB" b="1" dirty="0"/>
              <a:t>  </a:t>
            </a:r>
            <a:r>
              <a:rPr lang="ru-RU" dirty="0"/>
              <a:t>предоставляет пример того, как использовать обученные классификаторы в анализе.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41AB55A-CBF4-E440-9039-2185533144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428" y="1710731"/>
            <a:ext cx="4874383" cy="470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20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BDAAA-37B8-9A4F-AD10-2E66AD75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5089D9D-80DB-1E41-819F-796BDE5DE0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685800"/>
            <a:ext cx="4910502" cy="3851910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AD285F9-98D2-8748-A904-66822E9B6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9250" y="347980"/>
            <a:ext cx="4886960" cy="48869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0F2C15-FF3D-6A4C-81BA-0EEE4152F410}"/>
              </a:ext>
            </a:extLst>
          </p:cNvPr>
          <p:cNvSpPr txBox="1"/>
          <p:nvPr/>
        </p:nvSpPr>
        <p:spPr>
          <a:xfrm>
            <a:off x="1385405" y="4759960"/>
            <a:ext cx="4896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Дерево решений: последовательное применение разрезов разбивает данные на узлы, где последние узлы</a:t>
            </a:r>
            <a:br>
              <a:rPr lang="ru-RU" dirty="0"/>
            </a:br>
            <a:r>
              <a:rPr lang="ru-RU" dirty="0"/>
              <a:t>(листья) классифицируют событие как сигнал или фон большинством голосов.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FB3C54C-D66B-1049-AE85-A1957970C96C}"/>
              </a:ext>
            </a:extLst>
          </p:cNvPr>
          <p:cNvSpPr/>
          <p:nvPr/>
        </p:nvSpPr>
        <p:spPr>
          <a:xfrm>
            <a:off x="6553200" y="548465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Arial" panose="020B0604020202020204" pitchFamily="34" charset="0"/>
              </a:rPr>
              <a:t>Усиленные деревья решений: объедение множеств деревьев решений в лес с разными взвешенными событиями в каждом дереве.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00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850C539-214E-5E46-A10D-8F118314D0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2455" y="246247"/>
            <a:ext cx="8368786" cy="6121612"/>
          </a:xfrm>
        </p:spPr>
      </p:pic>
    </p:spTree>
    <p:extLst>
      <p:ext uri="{BB962C8B-B14F-4D97-AF65-F5344CB8AC3E}">
        <p14:creationId xmlns:p14="http://schemas.microsoft.com/office/powerpoint/2010/main" val="3713704694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Обрезка</Template>
  <TotalTime>119</TotalTime>
  <Words>119</Words>
  <Application>Microsoft Macintosh PowerPoint</Application>
  <PresentationFormat>Широкоэкранный</PresentationFormat>
  <Paragraphs>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Franklin Gothic Book</vt:lpstr>
      <vt:lpstr>Обрезка</vt:lpstr>
      <vt:lpstr>Изучение программного пакета ROOT и применение его методов в разделении фоновых и сигнальных событий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Изучение программного пакета ROOT и применение его методов в разделении фоновых и сигнальных событий</dc:title>
  <dc:creator>elchinaalina@gmail.com</dc:creator>
  <cp:lastModifiedBy>elchinaalina@gmail.com</cp:lastModifiedBy>
  <cp:revision>4</cp:revision>
  <dcterms:created xsi:type="dcterms:W3CDTF">2021-12-21T12:09:11Z</dcterms:created>
  <dcterms:modified xsi:type="dcterms:W3CDTF">2021-12-21T14:08:57Z</dcterms:modified>
</cp:coreProperties>
</file>