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13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3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25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1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5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3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55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48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8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04C7-EA50-4DA8-9F97-8AAC3038D232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AD3B-AD52-4ED3-8553-903B65530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7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551F8-A068-4D1D-BC8B-06F3CC8B6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5546" y="899998"/>
            <a:ext cx="7363072" cy="2800182"/>
          </a:xfrm>
        </p:spPr>
        <p:txBody>
          <a:bodyPr>
            <a:normAutofit/>
          </a:bodyPr>
          <a:lstStyle/>
          <a:p>
            <a:r>
              <a:rPr lang="ru-RU" sz="2800" b="0" i="0" dirty="0" smtClean="0">
                <a:effectLst/>
              </a:rPr>
              <a:t>Исследование аномальных компонентов космических лучей как проявлений эффектов новой физики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8F8C2ED-51AD-4D73-9F72-CBBD0412D965}"/>
              </a:ext>
            </a:extLst>
          </p:cNvPr>
          <p:cNvSpPr txBox="1"/>
          <p:nvPr/>
        </p:nvSpPr>
        <p:spPr>
          <a:xfrm>
            <a:off x="8033657" y="5604991"/>
            <a:ext cx="6357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Научный руководитель	</a:t>
            </a:r>
            <a:endParaRPr lang="en-US" sz="1400" dirty="0" smtClean="0"/>
          </a:p>
          <a:p>
            <a:r>
              <a:rPr lang="ru-RU" sz="1400" dirty="0" smtClean="0"/>
              <a:t>д. ф. –м. н., профессор		М. Ю. Хлопов </a:t>
            </a:r>
          </a:p>
          <a:p>
            <a:r>
              <a:rPr lang="ru-RU" sz="1400" dirty="0" smtClean="0"/>
              <a:t>	</a:t>
            </a:r>
          </a:p>
          <a:p>
            <a:r>
              <a:rPr lang="ru-RU" sz="1400" dirty="0" smtClean="0"/>
              <a:t>Выполнил</a:t>
            </a:r>
            <a:r>
              <a:rPr lang="ru-RU" sz="1400" dirty="0"/>
              <a:t>			</a:t>
            </a:r>
            <a:r>
              <a:rPr lang="ru-RU" sz="1400" dirty="0" smtClean="0"/>
              <a:t>Н. Г. </a:t>
            </a:r>
            <a:r>
              <a:rPr lang="ru-RU" sz="1400" dirty="0" err="1" smtClean="0"/>
              <a:t>Монаков</a:t>
            </a:r>
            <a:endParaRPr lang="ru-RU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290390-9464-4442-9720-A854B03B3AE2}"/>
              </a:ext>
            </a:extLst>
          </p:cNvPr>
          <p:cNvSpPr txBox="1"/>
          <p:nvPr/>
        </p:nvSpPr>
        <p:spPr>
          <a:xfrm>
            <a:off x="5368894" y="6251321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Москва 2021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8545" y="102637"/>
            <a:ext cx="88112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Министерство науки и высшего образования Российской Федерации  </a:t>
            </a:r>
          </a:p>
          <a:p>
            <a:pPr algn="ctr"/>
            <a:r>
              <a:rPr lang="ru-RU" dirty="0" smtClean="0"/>
              <a:t>Федеральное государственное </a:t>
            </a:r>
            <a:r>
              <a:rPr lang="ru-RU" dirty="0" err="1" smtClean="0"/>
              <a:t>автомное</a:t>
            </a:r>
            <a:r>
              <a:rPr lang="ru-RU" dirty="0" smtClean="0"/>
              <a:t> образовательное учреждение высшего </a:t>
            </a:r>
            <a:r>
              <a:rPr lang="ru-RU" dirty="0" err="1" smtClean="0"/>
              <a:t>образрвания</a:t>
            </a:r>
            <a:r>
              <a:rPr lang="ru-RU" dirty="0" smtClean="0"/>
              <a:t>    &lt;&lt;Национальный исследовательский ядерный университет &lt;&lt;МИФИ&gt;&gt;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95517" y="1424374"/>
            <a:ext cx="4317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Отчет о научно-исследовательской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60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2476348"/>
            <a:ext cx="5479255" cy="3505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55098" y="4229100"/>
            <a:ext cx="852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effectLst/>
                <a:latin typeface="Arial" panose="020B0604020202020204" pitchFamily="34" charset="0"/>
              </a:rPr>
              <a:t>∼4кэВ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2581" y="4413766"/>
            <a:ext cx="1072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i="0" dirty="0" smtClean="0">
                <a:effectLst/>
                <a:latin typeface="Arial" panose="020B0604020202020204" pitchFamily="34" charset="0"/>
              </a:rPr>
              <a:t>∼10МэВ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63377" y="2291682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err="1" smtClean="0">
                <a:effectLst/>
                <a:latin typeface="Arial" panose="020B0604020202020204" pitchFamily="34" charset="0"/>
              </a:rPr>
              <a:t>dmax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 ∼0,2</a:t>
            </a:r>
            <a:r>
              <a:rPr lang="ru-RU" b="0" i="0" dirty="0" err="1" smtClean="0">
                <a:effectLst/>
                <a:latin typeface="Arial" panose="020B0604020202020204" pitchFamily="34" charset="0"/>
              </a:rPr>
              <a:t>пс</a:t>
            </a:r>
            <a:endParaRPr lang="ru-RU" dirty="0"/>
          </a:p>
        </p:txBody>
      </p:sp>
      <p:sp>
        <p:nvSpPr>
          <p:cNvPr id="9" name="Дуга 8"/>
          <p:cNvSpPr/>
          <p:nvPr/>
        </p:nvSpPr>
        <p:spPr>
          <a:xfrm rot="19577852">
            <a:off x="-4626081" y="1839044"/>
            <a:ext cx="11356182" cy="9144000"/>
          </a:xfrm>
          <a:prstGeom prst="arc">
            <a:avLst>
              <a:gd name="adj1" fmla="val 19765891"/>
              <a:gd name="adj2" fmla="val 6435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154" y="915091"/>
            <a:ext cx="4393363" cy="59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7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599" y="1761188"/>
            <a:ext cx="5845641" cy="33021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572" y="1059582"/>
            <a:ext cx="3783760" cy="470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5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9517" y="1904558"/>
            <a:ext cx="10515600" cy="1325563"/>
          </a:xfrm>
        </p:spPr>
        <p:txBody>
          <a:bodyPr/>
          <a:lstStyle/>
          <a:p>
            <a:r>
              <a:rPr lang="ru-RU" dirty="0" smtClean="0"/>
              <a:t>Благодарю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069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53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Исследование аномальных компонентов космических лучей как проявлений эффектов новой физики</vt:lpstr>
      <vt:lpstr>Презентация PowerPoint</vt:lpstr>
      <vt:lpstr>Презентация PowerPoint</vt:lpstr>
      <vt:lpstr>Благодарю за внимание.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12</cp:revision>
  <dcterms:created xsi:type="dcterms:W3CDTF">2021-12-21T19:52:23Z</dcterms:created>
  <dcterms:modified xsi:type="dcterms:W3CDTF">2021-12-21T20:27:19Z</dcterms:modified>
</cp:coreProperties>
</file>