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  <p:sldId id="259" r:id="rId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66" d="100"/>
          <a:sy n="66" d="100"/>
        </p:scale>
        <p:origin x="1301" y="45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204C7-EA50-4DA8-9F97-8AAC3038D232}" type="datetimeFigureOut">
              <a:rPr lang="ru-RU" smtClean="0"/>
              <a:t>21.12.2021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3AD3B-AD52-4ED3-8553-903B65530B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51334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204C7-EA50-4DA8-9F97-8AAC3038D232}" type="datetimeFigureOut">
              <a:rPr lang="ru-RU" smtClean="0"/>
              <a:t>21.12.2021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3AD3B-AD52-4ED3-8553-903B65530B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91326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204C7-EA50-4DA8-9F97-8AAC3038D232}" type="datetimeFigureOut">
              <a:rPr lang="ru-RU" smtClean="0"/>
              <a:t>21.12.2021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3AD3B-AD52-4ED3-8553-903B65530B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72545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204C7-EA50-4DA8-9F97-8AAC3038D232}" type="datetimeFigureOut">
              <a:rPr lang="ru-RU" smtClean="0"/>
              <a:t>21.12.2021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3AD3B-AD52-4ED3-8553-903B65530B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21877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204C7-EA50-4DA8-9F97-8AAC3038D232}" type="datetimeFigureOut">
              <a:rPr lang="ru-RU" smtClean="0"/>
              <a:t>21.12.2021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3AD3B-AD52-4ED3-8553-903B65530B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49116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204C7-EA50-4DA8-9F97-8AAC3038D232}" type="datetimeFigureOut">
              <a:rPr lang="ru-RU" smtClean="0"/>
              <a:t>21.12.2021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3AD3B-AD52-4ED3-8553-903B65530B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75543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204C7-EA50-4DA8-9F97-8AAC3038D232}" type="datetimeFigureOut">
              <a:rPr lang="ru-RU" smtClean="0"/>
              <a:t>21.12.2021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3AD3B-AD52-4ED3-8553-903B65530B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45321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204C7-EA50-4DA8-9F97-8AAC3038D232}" type="datetimeFigureOut">
              <a:rPr lang="ru-RU" smtClean="0"/>
              <a:t>21.12.2021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3AD3B-AD52-4ED3-8553-903B65530B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25575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204C7-EA50-4DA8-9F97-8AAC3038D232}" type="datetimeFigureOut">
              <a:rPr lang="ru-RU" smtClean="0"/>
              <a:t>21.12.2021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3AD3B-AD52-4ED3-8553-903B65530B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74832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204C7-EA50-4DA8-9F97-8AAC3038D232}" type="datetimeFigureOut">
              <a:rPr lang="ru-RU" smtClean="0"/>
              <a:t>21.12.2021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3AD3B-AD52-4ED3-8553-903B65530B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30814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204C7-EA50-4DA8-9F97-8AAC3038D232}" type="datetimeFigureOut">
              <a:rPr lang="ru-RU" smtClean="0"/>
              <a:t>21.12.2021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3AD3B-AD52-4ED3-8553-903B65530B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1823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5204C7-EA50-4DA8-9F97-8AAC3038D232}" type="datetimeFigureOut">
              <a:rPr lang="ru-RU" smtClean="0"/>
              <a:t>21.12.2021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73AD3B-AD52-4ED3-8553-903B65530B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042728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282551F8-A068-4D1D-BC8B-06F3CC8B61F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85546" y="899998"/>
            <a:ext cx="7363072" cy="2800182"/>
          </a:xfrm>
        </p:spPr>
        <p:txBody>
          <a:bodyPr>
            <a:normAutofit/>
          </a:bodyPr>
          <a:lstStyle/>
          <a:p>
            <a:r>
              <a:rPr lang="ru-RU" sz="2800" b="0" i="0" dirty="0" smtClean="0">
                <a:effectLst/>
              </a:rPr>
              <a:t>Исследование аномальных компонентов космических лучей как проявлений эффектов новой физики</a:t>
            </a:r>
            <a:endParaRPr lang="ru-RU" sz="28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E8F8C2ED-51AD-4D73-9F72-CBBD0412D965}"/>
              </a:ext>
            </a:extLst>
          </p:cNvPr>
          <p:cNvSpPr txBox="1"/>
          <p:nvPr/>
        </p:nvSpPr>
        <p:spPr>
          <a:xfrm>
            <a:off x="8033657" y="5604991"/>
            <a:ext cx="635792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/>
              <a:t>Научный руководитель	</a:t>
            </a:r>
            <a:endParaRPr lang="en-US" sz="1400" dirty="0" smtClean="0"/>
          </a:p>
          <a:p>
            <a:r>
              <a:rPr lang="ru-RU" sz="1400" dirty="0" smtClean="0"/>
              <a:t>д. ф. –м. н., профессор		М. Ю. Хлопов </a:t>
            </a:r>
          </a:p>
          <a:p>
            <a:r>
              <a:rPr lang="ru-RU" sz="1400" dirty="0" smtClean="0"/>
              <a:t>	</a:t>
            </a:r>
          </a:p>
          <a:p>
            <a:r>
              <a:rPr lang="ru-RU" sz="1400" dirty="0" smtClean="0"/>
              <a:t>Выполнил</a:t>
            </a:r>
            <a:r>
              <a:rPr lang="ru-RU" sz="1400" dirty="0"/>
              <a:t>			</a:t>
            </a:r>
            <a:r>
              <a:rPr lang="ru-RU" sz="1400" dirty="0" smtClean="0"/>
              <a:t>Н. Г. </a:t>
            </a:r>
            <a:r>
              <a:rPr lang="ru-RU" sz="1400" dirty="0" err="1" smtClean="0"/>
              <a:t>Монаков</a:t>
            </a:r>
            <a:endParaRPr lang="ru-RU" sz="14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C3290390-9464-4442-9720-A854B03B3AE2}"/>
              </a:ext>
            </a:extLst>
          </p:cNvPr>
          <p:cNvSpPr txBox="1"/>
          <p:nvPr/>
        </p:nvSpPr>
        <p:spPr>
          <a:xfrm>
            <a:off x="5368894" y="6251321"/>
            <a:ext cx="117051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/>
              <a:t>Москва 2021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1548545" y="102637"/>
            <a:ext cx="8811209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/>
              <a:t> Министерство науки и высшего образования Российской Федерации  </a:t>
            </a:r>
          </a:p>
          <a:p>
            <a:pPr algn="ctr"/>
            <a:r>
              <a:rPr lang="ru-RU" dirty="0" smtClean="0"/>
              <a:t>Федеральное государственное </a:t>
            </a:r>
            <a:r>
              <a:rPr lang="ru-RU" dirty="0" err="1" smtClean="0"/>
              <a:t>автомное</a:t>
            </a:r>
            <a:r>
              <a:rPr lang="ru-RU" dirty="0" smtClean="0"/>
              <a:t> образовательное учреждение высшего </a:t>
            </a:r>
            <a:r>
              <a:rPr lang="ru-RU" dirty="0" err="1" smtClean="0"/>
              <a:t>образрвания</a:t>
            </a:r>
            <a:r>
              <a:rPr lang="ru-RU" dirty="0" smtClean="0"/>
              <a:t>    &lt;&lt;Национальный исследовательский ядерный университет &lt;&lt;МИФИ&gt;&gt;</a:t>
            </a: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3795517" y="1424374"/>
            <a:ext cx="431726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Отчет о научно-исследовательской работе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676084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710" y="2476348"/>
            <a:ext cx="5479255" cy="3505504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2655098" y="4229100"/>
            <a:ext cx="85247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0" i="0" dirty="0" smtClean="0">
                <a:effectLst/>
                <a:latin typeface="Arial" panose="020B0604020202020204" pitchFamily="34" charset="0"/>
              </a:rPr>
              <a:t>∼4кэВ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3702581" y="4413766"/>
            <a:ext cx="107208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0" i="0" dirty="0" smtClean="0">
                <a:effectLst/>
                <a:latin typeface="Arial" panose="020B0604020202020204" pitchFamily="34" charset="0"/>
              </a:rPr>
              <a:t>∼10МэВ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2163377" y="2291682"/>
            <a:ext cx="153920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0" i="0" dirty="0" err="1" smtClean="0">
                <a:effectLst/>
                <a:latin typeface="Arial" panose="020B0604020202020204" pitchFamily="34" charset="0"/>
              </a:rPr>
              <a:t>dmax</a:t>
            </a:r>
            <a:r>
              <a:rPr lang="en-US" b="0" i="0" dirty="0" smtClean="0">
                <a:effectLst/>
                <a:latin typeface="Arial" panose="020B0604020202020204" pitchFamily="34" charset="0"/>
              </a:rPr>
              <a:t> ∼0,2</a:t>
            </a:r>
            <a:r>
              <a:rPr lang="ru-RU" b="0" i="0" dirty="0" err="1" smtClean="0">
                <a:effectLst/>
                <a:latin typeface="Arial" panose="020B0604020202020204" pitchFamily="34" charset="0"/>
              </a:rPr>
              <a:t>пс</a:t>
            </a:r>
            <a:endParaRPr lang="ru-RU" dirty="0"/>
          </a:p>
        </p:txBody>
      </p:sp>
      <p:sp>
        <p:nvSpPr>
          <p:cNvPr id="9" name="Дуга 8"/>
          <p:cNvSpPr/>
          <p:nvPr/>
        </p:nvSpPr>
        <p:spPr>
          <a:xfrm rot="19577852">
            <a:off x="-4626081" y="1839044"/>
            <a:ext cx="11356182" cy="9144000"/>
          </a:xfrm>
          <a:prstGeom prst="arc">
            <a:avLst>
              <a:gd name="adj1" fmla="val 19765891"/>
              <a:gd name="adj2" fmla="val 643505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85154" y="915091"/>
            <a:ext cx="4393363" cy="59301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32766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80599" y="1761188"/>
            <a:ext cx="5845641" cy="3302119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9572" y="1059582"/>
            <a:ext cx="3783760" cy="47053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69517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979517" y="1904558"/>
            <a:ext cx="10515600" cy="1325563"/>
          </a:xfrm>
        </p:spPr>
        <p:txBody>
          <a:bodyPr/>
          <a:lstStyle/>
          <a:p>
            <a:r>
              <a:rPr lang="ru-RU" dirty="0" smtClean="0"/>
              <a:t>Благодарю за внимание.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8806997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53</Words>
  <Application>Microsoft Office PowerPoint</Application>
  <PresentationFormat>Широкоэкранный</PresentationFormat>
  <Paragraphs>13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Тема Office</vt:lpstr>
      <vt:lpstr>Исследование аномальных компонентов космических лучей как проявлений эффектов новой физики</vt:lpstr>
      <vt:lpstr>Презентация PowerPoint</vt:lpstr>
      <vt:lpstr>Презентация PowerPoint</vt:lpstr>
      <vt:lpstr>Благодарю за внимание.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Учетная запись Майкрософт</dc:creator>
  <cp:lastModifiedBy>Учетная запись Майкрософт</cp:lastModifiedBy>
  <cp:revision>12</cp:revision>
  <dcterms:created xsi:type="dcterms:W3CDTF">2021-12-21T19:52:23Z</dcterms:created>
  <dcterms:modified xsi:type="dcterms:W3CDTF">2021-12-21T20:27:19Z</dcterms:modified>
</cp:coreProperties>
</file>