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11:2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56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57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9:25.67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64 24575,'63'-19'0,"-2"15"0,86 6 0,-82 1 0,66-7 0,-103 0 54,45-12 0,-48 9-545,-1 2 0,37-4 0,-43 8-6335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9:3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24575,'488'0'0,"-468"-1"0,-1-1 0,27-6 0,38-3 0,-19 12 0,104 15 0,-88-4 0,134 2 0,505-14 0,-704 1 0,0 1 0,28 6 0,27 2 0,-41-7 0,0 1 0,0 1 0,41 13 0,-8 5 0,-50-17 0,0 0 0,1-1 0,0-1 0,0 0 0,1-1 0,17 2 0,-15-4 0,-1 0 0,0 2 0,1 0 0,-1 1 0,0 1 0,0 0 0,-1 1 0,21 11 0,-18-8 0,1-1 0,0-1 0,0-1 0,40 8 0,20 6 0,-41-3 0,13 3 0,18-5 0,-31-8 0,-1 1 0,0 2 0,49 21 0,1 2 0,-125-58 0,-23-14 0,9 7 0,50 30 0,-1 1 0,1-1 0,0 0 0,0 0 0,0 0 0,0-1 0,0 1 0,0 0 0,1-1 0,-1 1 0,1-1 0,0 1 0,0-1 0,0 0 0,0 0 0,0 1 0,0-1 0,0-3 0,1 6 0,0-1 0,0 1 0,0 0 0,0-1 0,0 1 0,0 0 0,0 0 0,0-1 0,0 1 0,0 0 0,0 0 0,0-1 0,0 1 0,0 0 0,0 0 0,0-1 0,0 1 0,1 0 0,-1 0 0,0-1 0,0 1 0,0 0 0,0 0 0,0 0 0,1-1 0,-1 1 0,0 0 0,0 0 0,0 0 0,1 0 0,-1-1 0,0 1 0,0 0 0,0 0 0,1 0 0,-1 0 0,0 0 0,0 0 0,1 0 0,-1 0 0,0 0 0,0 0 0,1 0 0,-1 0 0,13 8 0,10 20 0,-22-27 0,37 36 0,-33-33 0,0 0 0,0 0 0,0 1 0,0 0 0,-1 0 0,0 0 0,0 0 0,0 1 0,-1-1 0,1 1 0,2 7 0,-6-12 0,1 0 0,-1 0 0,0 0 0,0 0 0,0 0 0,0 0 0,0 0 0,0 0 0,0 0 0,0 0 0,0 0 0,0 0 0,-1 0 0,1 0 0,0-1 0,0 1 0,-1 0 0,1 0 0,-1 0 0,1 0 0,-1-1 0,1 1 0,-1 0 0,0 0 0,1-1 0,-2 2 0,-27 9 0,-42-9 0,60-3 0,-68-1 0,176-19 0,-92 21-124,1 0 0,0 0 0,0-1 0,0 0 0,-1 0 0,1-1-1,-1 1 1,1-1 0,-1-1 0,9-3 0,-4-3-6702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7:5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24575,'47'14'0,"-35"-10"0,6 1 0,-1 0 0,1-1 0,0-1 0,24 2 0,-41-5 0,0 0 0,-1 0 0,1 0 0,0 0 0,-1-1 0,1 1 0,0 0 0,-1 0 0,1-1 0,-1 1 0,1 0 0,0-1 0,-1 1 0,1 0 0,-1-1 0,1 1 0,-1-1 0,0 1 0,1-1 0,-1 1 0,1-1 0,-1 1 0,0-1 0,1 1 0,-1-1 0,0 1 0,0-1 0,1 0 0,-1 0 0,0-26 0,-13-22 0,-29-67-1365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0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24575,'0'10'0,"1"1"0,0-1 0,0 1 0,1-1 0,1 0 0,-1 0 0,2 1 0,-1-2 0,1 1 0,10 16 0,12 36 0,-18-41 0,1-1 0,12 21 0,71 142 0,-75-156 0,-2-3 0,20 42 0,-30-50 0,-1-1 0,-1 1 0,3 26 0,-2-11 0,-1 45 0,-8-96 0,-1 1 0,0-1 0,-2 1 0,-1 1 0,-11-20 0,11 24 0,-1 0 0,-1 1 0,0 0 0,0 1 0,-23-19 0,1 1 0,33 30 0,0 0 0,0 0 0,0-1 0,-1 1 0,1 0 0,0 0 0,0 0 0,0 0 0,-1-1 0,1 1 0,0 0 0,0 0 0,0 0 0,0-1 0,0 1 0,0 0 0,-1 0 0,1 0 0,0-1 0,0 1 0,0 0 0,0 0 0,0-1 0,0 1 0,0 0 0,0 0 0,0-1 0,0 1 0,0 0 0,0 0 0,0-1 0,0 1 0,0 0 0,0 0 0,1 0 0,-1-1 0,0 1 0,0 0 0,0 0 0,0-1 0,0 1 0,0 0 0,1 0 0,-1 0 0,0 0 0,0-1 0,0 1 0,1 0 0,-1 0 0,19-4 0,22 7 0,-31 3 0,1 0 0,-1 1 0,0 1 0,-1-1 0,15 16 0,-7-7 0,-12-11 0,-1 0 0,0 1 0,0-1 0,0 1 0,-1 0 0,1 0 0,-1 0 0,-1 0 0,1 1 0,-1-1 0,2 12 0,9 78 0,-12-85 0,1 53 0,-20-144 0,11 16 0,4 49 0,1-1 0,0 0 0,2 1 0,-1-1 0,2 0 0,5-29 0,-3 28 0,6-25 0,-8 40 0,-1 1 0,1-1 0,-1 0 0,1 0 0,0 1 0,0-1 0,0 0 0,-1 1 0,2-1 0,-1 1 0,0-1 0,0 1 0,0 0 0,1-1 0,-1 1 0,3-2 0,-4 4 0,1-1 0,0 0 0,-1 1 0,1-1 0,0 1 0,-1-1 0,1 1 0,0-1 0,-1 1 0,1-1 0,-1 1 0,1 0 0,-1-1 0,0 1 0,1 0 0,-1-1 0,1 1 0,-1 0 0,0 0 0,0-1 0,1 1 0,-1 0 0,0 0 0,0-1 0,0 1 0,0 0 0,0 0 0,0 0 0,0-1 0,0 1 0,-1 1 0,3 29 0,-2-30 0,-1 163-1365,1-148-5461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3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24575,'16'1'0,"-1"1"0,1 1 0,-1 0 0,1 1 0,-1 1 0,-1 0 0,1 1 0,-1 1 0,0 0 0,19 14 0,47 17 0,-32-17 0,8 4 0,-34-16 0,0 1 0,-1 1 0,0 1 0,22 17 0,86 63 0,8 3 0,-112-71 0,-21-19 0,0-1 0,1 1 0,0-1 0,-1 0 0,12 7 0,-7-5 0,1 1 0,-2 0 0,15 15 0,-30-26 0,-1-1 0,1 1 0,-1 1 0,-1-1 0,-14-3 0,7 1 0,-98-38 0,117 44 0,0 0 0,0 0 0,1 1 0,-1-1 0,0 1 0,0-1 0,0 1 0,0 0 0,0 0 0,0 0 0,5 3 0,-1 1 0,0-1 0,0-1 0,1 1 0,-1-1 0,1-1 0,0 1 0,14 1 0,23 9 0,-45-13 0,0 0 0,1 0 0,-1 0 0,0 0 0,0 0 0,0 1 0,1-1 0,-1 0 0,0 0 0,0 0 0,1 0 0,-1 0 0,0 0 0,0 0 0,1 0 0,-1 0 0,0 0 0,0 0 0,1 0 0,-1 0 0,0 0 0,0 0 0,0 0 0,1 0 0,-1 0 0,0-1 0,0 1 0,1 0 0,-1 0 0,0 0 0,0 0 0,0 0 0,1 0 0,-1-1 0,0 1 0,0 0 0,0 0 0,0 0 0,1-1 0,-1 1 0,0 0 0,0 0 0,0-1 0,-2-14 0,-13-18 0,14 31 0,-9-36 0,9 33 0,0 0 0,0 0 0,0 0 0,-1 0 0,1 0 0,-1 1 0,0-1 0,0 1 0,-4-6 0,4 51 0,4-34-68,0-1 0,0 1-1,1 0 1,0-1 0,0 0 0,1 1-1,0-2 1,0 1 0,0 0 0,1-1-1,0 1 1,0-1 0,0-1 0,0 1-1,1-1 1,0 0 0,0 0-1,0-1 1,8 4 0,-9-4-6758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3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 24575,'-3'-1'0,"0"1"0,0 1 0,1-1 0,-1 0 0,0 1 0,0 0 0,0-1 0,0 1 0,1 0 0,-1 0 0,1 1 0,-1-1 0,0 1 0,1-1 0,0 1 0,-5 3 0,6-3 0,1-1 0,-1 0 0,0 1 0,0-1 0,1 1 0,-1-1 0,1 1 0,-1-1 0,1 1 0,0-1 0,0 1 0,-1 0 0,1-1 0,0 1 0,1-1 0,-1 1 0,0 0 0,0-1 0,1 1 0,-1-1 0,0 1 0,1-1 0,0 1 0,-1-1 0,1 1 0,0-1 0,0 0 0,0 1 0,0-1 0,0 0 0,0 0 0,0 1 0,1 0 0,1 0 0,-1 0 0,0 0 0,1 1 0,0-2 0,-1 1 0,1 0 0,0 0 0,0-1 0,0 0 0,0 1 0,0-1 0,0 0 0,0 0 0,0-1 0,0 1 0,1-1 0,-1 0 0,0 0 0,0 0 0,5 0 0,-7 0 0,1-1 0,-1 1 0,0 0 0,0-1 0,0 1 0,1-1 0,-1 1 0,0-1 0,0 1 0,0-1 0,0 0 0,0 0 0,0 1 0,0-1 0,0 0 0,0 0 0,0 0 0,-1 0 0,1 0 0,1-2 0,-2 1 0,1 0 0,-1 0 0,1 0 0,-1 0 0,0 0 0,0 0 0,0 0 0,0 0 0,0 0 0,-1 0 0,1 0 0,-1 0 0,1 0 0,-1 0 0,0 0 0,1 0 0,-3-2 0,3 3 0,0 0 0,-1 0 0,1 0 0,-1 0 0,0 0 0,1 0 0,-1 0 0,0 0 0,1 0 0,-1 1 0,0-1 0,0 0 0,0 1 0,0-1 0,0 0 0,0 1 0,0-1 0,0 1 0,0-1 0,0 1 0,0 0 0,0-1 0,0 1 0,0 0 0,0 0 0,0 0 0,0 0 0,0 0 0,0 0 0,-1 0 0,1 0 0,0 0 0,0 0 0,0 1 0,0-1 0,0 0 0,0 1 0,0-1 0,-1 1 0,0 1 0,0-1 0,0 0 0,0 0 0,0 1 0,0-1 0,0 1 0,1 0 0,-1-1 0,1 1 0,-1 0 0,1 0 0,0 0 0,-1 0 0,1 0 0,0 0 0,0 1 0,0 2 0,-3 34 0,4-38 0,0 0 0,-1 0 0,1 0 0,0 0 0,0 1 0,0-1 0,0 0 0,0 0 0,0 0 0,0 0 0,1 0 0,-1 0 0,0 1 0,1-1 0,-1 0 0,1 0 0,-1 0 0,1 0 0,-1 0 0,1 0 0,0 0 0,-1-1 0,1 1 0,0 0 0,0 0 0,0 0 0,0-1 0,1 2 0,0-3 0,-1 1 0,0-1 0,1 1 0,-1-1 0,0 0 0,1 0 0,-1 1 0,0-1 0,0 0 0,1 0 0,-1 0 0,0 0 0,0-1 0,0 1 0,0 0 0,-1 0 0,1-1 0,0 1 0,0 0 0,-1-1 0,1 1 0,-1-1 0,1 1 0,-1-1 0,0 1 0,0-1 0,1 1 0,-1-1 0,0 1 0,-1-4 0,2 0 0,-1-1 0,0 1 0,0 0 0,0-1 0,-1 1 0,1-1 0,-4-8 0,2 8 0,-1 0 0,0 0 0,0 0 0,-1 0 0,0 1 0,-6-8 0,8 12 0,1-1 0,-1 1 0,1 0 0,-1 0 0,0 0 0,1 0 0,-1 0 0,0 1 0,0-1 0,0 0 0,0 1 0,0-1 0,0 1 0,0 0 0,0 0 0,0 0 0,0 0 0,1 0 0,-1 0 0,0 0 0,0 0 0,0 1 0,0-1 0,0 1 0,0 0 0,-3 1 0,3 0 0,0-1 0,0 1 0,0 0 0,1 0 0,-1 0 0,0 0 0,1 0 0,0 0 0,0 0 0,-1 1 0,1-1 0,0 0 0,1 1 0,-1-1 0,0 1 0,1-1 0,-1 1 0,1-1 0,0 1 0,0-1 0,0 5 0,3 59 0,-3-62 0,1-3 0,0 1 0,0-1 0,0 1 0,0-1 0,0 1 0,0-1 0,1 0 0,-1 1 0,0-1 0,1 0 0,-1 0 0,1 0 0,-1 0 0,1 0 0,-1 0 0,1-1 0,0 1 0,-1 0 0,1-1 0,0 1 0,0-1 0,-1 0 0,1 0 0,0 1 0,3-2 0,55 4 0,-55-3 0,-3 0 0,0 0 0,-1 0 0,1 0 0,0 0 0,-1-1 0,1 1 0,0-1 0,-1 1 0,1-1 0,-1 0 0,1 0 0,-1 1 0,1-1 0,-1 0 0,0 0 0,1 0 0,-1-1 0,0 1 0,0 0 0,0 0 0,1-1 0,-1 1 0,-1 0 0,1-1 0,0 1 0,0-1 0,-1 0 0,1 1 0,0-1 0,-1 1 0,0-1 0,1 0 0,-1 1 0,0-1 0,0 0 0,0 0 0,0 1 0,0-1 0,0 0 0,-1 1 0,1-1 0,0 0 0,-1 1 0,0-1 0,0-2 0,0 1 0,0 0 0,0 0 0,0 0 0,0 0 0,0 0 0,0 0 0,-1 0 0,0 0 0,1 1 0,-1-1 0,0 1 0,0-1 0,0 1 0,-1 0 0,1-1 0,-1 1 0,1 0 0,-1 1 0,0-1 0,1 0 0,-1 1 0,0 0 0,0-1 0,-3 0 0,-14 0 0,17 2 0,1-1 0,-1 1 0,1 0 0,-1 0 0,1 0 0,-1 0 0,1 0 0,-1 0 0,1 1 0,0-1 0,-4 2 0,5-1 0,0 0 0,0 0 0,0 0 0,0 1 0,0-1 0,0 0 0,0 1 0,1-1 0,-1 0 0,0 1 0,1-1 0,-1 1 0,1-1 0,0 1 0,-1-1 0,1 1 0,0-1 0,0 1 0,0 0 0,0-1 0,0 1 0,1 2 0,-1-2 0,0 0 0,0 0 0,0-1 0,1 1 0,-1 0 0,0-1 0,1 1 0,0 0 0,-1-1 0,1 1 0,0-1 0,0 1 0,-1-1 0,1 1 0,0-1 0,0 0 0,1 1 0,-1-1 0,0 0 0,0 0 0,1 0 0,-1 0 0,1 0 0,2 2 0,-2-3 0,1 1 0,-1 0 0,1-1 0,-1 1 0,1-1 0,-1 0 0,1 1 0,0-1 0,-1-1 0,1 1 0,0 0 0,-1-1 0,1 1 0,-1-1 0,1 0 0,3-2 0,-4 2 0,-1 0 0,0 0 0,1 0 0,-1 0 0,0-1 0,0 1 0,0 0 0,0-1 0,0 1 0,0-1 0,-1 1 0,1-1 0,0 1 0,-1-1 0,1 0 0,-1 1 0,0-1 0,1 0 0,-1 0 0,0 1 0,0-1 0,0 0 0,0 1 0,-1-1 0,1 0 0,0 0 0,-1 1 0,1-1 0,-2-2 0,2 1 0,-1 0 0,0 1 0,0-1 0,0 0 0,0 1 0,0-1 0,0 1 0,-1-1 0,1 1 0,-1 0 0,0-1 0,1 1 0,-1 0 0,0 0 0,-1 0 0,1 1 0,0-1 0,-3-1 0,3 2 0,-1 0 0,1 0 0,0 1 0,0-1 0,-1 1 0,1-1 0,-1 1 0,1 0 0,0 0 0,-1 0 0,1 0 0,0 1 0,-1-1 0,1 1 0,-4 0 0,5 0 0,1-1 0,-1 1 0,0 0 0,0 0 0,0-1 0,0 1 0,0 0 0,1 0 0,-1 0 0,0 0 0,1 0 0,-1 0 0,1 0 0,-1 0 0,1 0 0,-1 0 0,1 0 0,0 0 0,0 1 0,-1-1 0,1 0 0,0 1 0,0 5 0,1-1 0,0 0 0,0 1 0,0-1 0,1 0 0,0 0 0,0 0 0,0 0 0,4 7 0,-3-9 0,-1 1 0,1-1 0,0 0 0,0 0 0,0 0 0,1 0 0,0 0 0,-1-1 0,8 6 0,-10-9 0,0 1 0,0-1 0,0 1 0,0-1 0,0 1 0,0-1 0,0 0 0,0 1 0,0-1 0,0 0 0,0 0 0,0 0 0,0 0 0,0 0 0,0 0 0,0 0 0,0 0 0,0 0 0,1-1 0,0 0 0,0 0 0,-1 0 0,1 0 0,-1 0 0,0 0 0,0 0 0,1-1 0,-1 1 0,0-1 0,0 1 0,0-1 0,-1 1 0,1-1 0,0 1 0,0-1 0,-1 0 0,1 0 0,-1-1 0,1 2 0,-1 0 0,1 0 0,-1-1 0,0 1 0,1 0 0,-1 0 0,0 0 0,0-1 0,0 1 0,0 0 0,0 0 0,0 0 0,0-1 0,0 1 0,-1 0 0,1 0 0,0 0 0,-1 0 0,1-1 0,-1 1 0,1 0 0,-1 0 0,0 0 0,1 0 0,-1 0 0,0 0 0,0 0 0,1 1 0,-1-1 0,0 0 0,0 0 0,0 1 0,0-1 0,0 0 0,0 1 0,0-1 0,-1 1 0,1-1 0,0 1 0,-2-1 0,-3 0 0,-1 0 0,-1 0 0,1 1 0,0 0 0,-9 1 0,14-1 0,33 7-1365,-23-5-5461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45.25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0 111 24575,'14'0'0,"7"1"0,0-2 0,35-5 0,-50 5 0,1-1 0,-1 1 0,0-1 0,0-1 0,0 1 0,-1-1 0,1 0 0,-1-1 0,1 1 0,-1-1 0,0 0 0,0 0 0,4-6 0,50-46-1365,-55 53-5461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53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46 24575,'5'-1'0,"0"-1"0,-1 0 0,1 1 0,-1-2 0,1 1 0,-1 0 0,0-1 0,0 0 0,0 0 0,0 0 0,0 0 0,-1-1 0,0 0 0,5-6 0,-10 15 0,0-1 0,0 0 0,-1 0 0,0 0 0,0 0 0,0-1 0,0 1 0,0-1 0,-6 4 0,4-2 0,1-1 0,-1 1 0,1 0 0,-1 0 0,1 1 0,-5 9 0,7-11 0,-1-1 0,1 0 0,0 0 0,-1 0 0,0 0 0,0 0 0,0 0 0,0-1 0,0 1 0,0-1 0,-1 0 0,1 0 0,-8 3 0,7-4 0,1 1 0,-1 0 0,1 0 0,-1 0 0,1 0 0,0 0 0,-1 1 0,1-1 0,1 1 0,-1 0 0,0 0 0,1 0 0,-1 0 0,1 0 0,0 1 0,0-1 0,-2 6 0,-25 58 0,-10 36 0,19-64 0,16-32 0,2 0 0,-1 1 0,2-1 0,-1 1 0,1 0 0,0 0 0,1-1 0,-1 1 0,2 0 0,-1 0 0,3 10 0,-1 14 0,-2-26 0,0 1 0,1-1 0,0 1 0,0-1 0,0 1 0,1-1 0,0 0 0,0 0 0,1 0 0,0 0 0,0 0 0,0 0 0,1-1 0,4 6 0,0-2 0,-1 0 0,1 1 0,-2 0 0,0 0 0,7 13 0,-8-12 0,1 0 0,0-1 0,1 0 0,0 0 0,10 10 0,-6-8 0,1-1 0,0 0 0,1-1 0,0-1 0,0 0 0,24 12 0,-9-4 0,-24-14 0,-1-1 0,1 1 0,0-1 0,-1 0 0,1 0 0,1 0 0,-1-1 0,0 1 0,9 1 0,14 2 0,0 1 0,37 15 0,-50-17 0,0 1 0,1-2 0,-1 0 0,1 0 0,15-1 0,0 1 0,-12-1 0,-1-1 0,1 0 0,25-3 0,-36 1 0,-1 0 0,0-1 0,0 0 0,0 0 0,0 0 0,0-1 0,0 1 0,-1-2 0,1 1 0,-1 0 0,0-1 0,0 0 0,7-7 0,128-118 0,-131 121 0,49-51 0,-54 54 0,-1 0 0,1 0 0,-1 0 0,0-1 0,0 1 0,-1-1 0,0 0 0,0 0 0,0 0 0,-1 0 0,1-6 0,6-121 0,0 96-1365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54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24575,'1'4'0,"0"1"0,1-1 0,-1 1 0,1-1 0,0 0 0,0 0 0,0 0 0,4 5 0,9 20 0,31 101 0,-41-121 0,0 0 0,0 0 0,0 0 0,13 14 0,-12-16 0,0 1 0,-1-1 0,0 1 0,0 0 0,-1 1 0,5 11 0,-5-13-84,0 1-1,0-1 0,1 0 0,0-1 1,1 1-1,-1-1 0,1 0 0,1 0 1,11 9-1,-12-11-433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1T21:08:55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7 24575,'1'0'0,"0"0"0,-3 0 0,-2 0 0,0-2 0,-1 0 0,-2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0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92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1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0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1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3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2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7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7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6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9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E26D2C9-6ADC-4F0D-AF7E-DD3D4DDC9DA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9FA1D8-0298-484F-8D37-A42D6BD85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17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8.xml"/><Relationship Id="rId18" Type="http://schemas.openxmlformats.org/officeDocument/2006/relationships/image" Target="../media/image26.png"/><Relationship Id="rId3" Type="http://schemas.openxmlformats.org/officeDocument/2006/relationships/image" Target="../media/image18.png"/><Relationship Id="rId21" Type="http://schemas.openxmlformats.org/officeDocument/2006/relationships/image" Target="../media/image27.png"/><Relationship Id="rId7" Type="http://schemas.openxmlformats.org/officeDocument/2006/relationships/customXml" Target="../ink/ink5.xml"/><Relationship Id="rId12" Type="http://schemas.openxmlformats.org/officeDocument/2006/relationships/image" Target="../media/image23.png"/><Relationship Id="rId17" Type="http://schemas.openxmlformats.org/officeDocument/2006/relationships/customXml" Target="../ink/ink10.xml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customXml" Target="../ink/ink11.xml"/><Relationship Id="rId4" Type="http://schemas.openxmlformats.org/officeDocument/2006/relationships/image" Target="../media/image19.png"/><Relationship Id="rId9" Type="http://schemas.openxmlformats.org/officeDocument/2006/relationships/customXml" Target="../ink/ink6.xml"/><Relationship Id="rId14" Type="http://schemas.openxmlformats.org/officeDocument/2006/relationships/image" Target="../media/image24.png"/><Relationship Id="rId22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B1C4CBF-9E98-44FE-8843-E9BA83B7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159" y="257160"/>
            <a:ext cx="9144000" cy="30608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Национальный исследовательский ядерный университет «МИФИ» </a:t>
            </a:r>
          </a:p>
          <a:p>
            <a:pPr algn="ctr"/>
            <a:r>
              <a:rPr lang="ru-RU" dirty="0"/>
              <a:t>Кафедра физики элементарных частиц №40 Научная исследовательская работа студента на тему: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возможности снятия ограничения на первичные черные дыры по белым карликам в случае кластеризации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B2A58-3B0D-4FB6-976D-FD11DE38C54C}"/>
              </a:ext>
            </a:extLst>
          </p:cNvPr>
          <p:cNvSpPr txBox="1"/>
          <p:nvPr/>
        </p:nvSpPr>
        <p:spPr>
          <a:xfrm>
            <a:off x="4757381" y="6231508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Москва 2021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EA8EB2-F2AC-4FB7-8C4C-62CCDD93B53E}"/>
                  </a:ext>
                </a:extLst>
              </p14:cNvPr>
              <p14:cNvContentPartPr/>
              <p14:nvPr/>
            </p14:nvContentPartPr>
            <p14:xfrm>
              <a:off x="3345300" y="40233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EA8EB2-F2AC-4FB7-8C4C-62CCDD93B5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0980" y="401904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578E26A-D7E5-4935-AAC2-F4403F83F7CE}"/>
              </a:ext>
            </a:extLst>
          </p:cNvPr>
          <p:cNvSpPr txBox="1"/>
          <p:nvPr/>
        </p:nvSpPr>
        <p:spPr>
          <a:xfrm>
            <a:off x="7604760" y="4023360"/>
            <a:ext cx="4152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dirty="0"/>
              <a:t>Научный руководитель К. М. </a:t>
            </a:r>
            <a:r>
              <a:rPr lang="ru-RU" dirty="0" err="1"/>
              <a:t>Белоцкий</a:t>
            </a:r>
            <a:endParaRPr lang="ru-RU" dirty="0"/>
          </a:p>
          <a:p>
            <a:r>
              <a:rPr lang="ru-RU" dirty="0"/>
              <a:t>Студент Н. М. Мясников</a:t>
            </a:r>
          </a:p>
        </p:txBody>
      </p:sp>
    </p:spTree>
    <p:extLst>
      <p:ext uri="{BB962C8B-B14F-4D97-AF65-F5344CB8AC3E}">
        <p14:creationId xmlns:p14="http://schemas.microsoft.com/office/powerpoint/2010/main" val="111492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BB308B-C472-4FEF-8B8E-67FC0EDE7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847" y="182271"/>
            <a:ext cx="9231522" cy="649345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6C051-1F00-47CA-B94A-562994E5C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33" y="1939366"/>
            <a:ext cx="3181037" cy="832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9BE6A-7203-439B-841F-DDC267051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033" y="2980676"/>
            <a:ext cx="3341220" cy="660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2F3A0-73C9-4A80-9D3D-7179F965E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033" y="4123303"/>
            <a:ext cx="2730391" cy="749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6415CF-F679-490A-AB52-D1D6845D7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033" y="5106223"/>
            <a:ext cx="1655849" cy="895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65768B-EA69-4B93-BBDC-3D9D00279D4A}"/>
                  </a:ext>
                </a:extLst>
              </p14:cNvPr>
              <p14:cNvContentPartPr/>
              <p14:nvPr/>
            </p14:nvContentPartPr>
            <p14:xfrm>
              <a:off x="3469391" y="4869611"/>
              <a:ext cx="67680" cy="7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65768B-EA69-4B93-BBDC-3D9D00279D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5071" y="4865291"/>
                <a:ext cx="76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2EA14E-772A-47A5-9034-3B7326E50E5A}"/>
                  </a:ext>
                </a:extLst>
              </p14:cNvPr>
              <p14:cNvContentPartPr/>
              <p14:nvPr/>
            </p14:nvContentPartPr>
            <p14:xfrm>
              <a:off x="4616290" y="952370"/>
              <a:ext cx="121320" cy="29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2EA14E-772A-47A5-9034-3B7326E50E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1970" y="948050"/>
                <a:ext cx="12996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89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E2043-8F21-4329-832E-A36D8C87A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05" b="7596"/>
          <a:stretch/>
        </p:blipFill>
        <p:spPr>
          <a:xfrm>
            <a:off x="74327" y="1487023"/>
            <a:ext cx="5528614" cy="3267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309E96-09FD-4A9F-A0B1-12DD4100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69" y="1526222"/>
            <a:ext cx="6249098" cy="32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363DEF-25EF-416E-8747-5ADBF5F42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888" y="165052"/>
            <a:ext cx="8134006" cy="6578087"/>
          </a:xfrm>
        </p:spPr>
      </p:pic>
    </p:spTree>
    <p:extLst>
      <p:ext uri="{BB962C8B-B14F-4D97-AF65-F5344CB8AC3E}">
        <p14:creationId xmlns:p14="http://schemas.microsoft.com/office/powerpoint/2010/main" val="115806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BB308B-C472-4FEF-8B8E-67FC0EDE7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847" y="182271"/>
            <a:ext cx="9231522" cy="649345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6C051-1F00-47CA-B94A-562994E5C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077" y="1789628"/>
            <a:ext cx="2876951" cy="752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9BE6A-7203-439B-841F-DDC267051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077" y="2789892"/>
            <a:ext cx="2600688" cy="514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2F3A0-73C9-4A80-9D3D-7179F965E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077" y="3432615"/>
            <a:ext cx="2152950" cy="590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6415CF-F679-490A-AB52-D1D6845D7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655" y="4189719"/>
            <a:ext cx="1409897" cy="762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05314F-08BC-4F9F-9209-FAED781E1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133" y="4951825"/>
            <a:ext cx="4067564" cy="17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C035A1-62E6-4CFA-8ED0-F858CDE53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46" y="1237933"/>
            <a:ext cx="5201376" cy="387721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1712A-0459-4380-9117-8B2EC21E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11" y="1190301"/>
            <a:ext cx="5477639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BF5DB5-3349-4813-8518-68109E98A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602" y="123776"/>
            <a:ext cx="8520009" cy="6666811"/>
          </a:xfrm>
        </p:spPr>
      </p:pic>
    </p:spTree>
    <p:extLst>
      <p:ext uri="{BB962C8B-B14F-4D97-AF65-F5344CB8AC3E}">
        <p14:creationId xmlns:p14="http://schemas.microsoft.com/office/powerpoint/2010/main" val="400527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8C39A-C38E-4F6E-AC58-B9ACE2D89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16" y="241281"/>
            <a:ext cx="9040305" cy="6375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7BAE5-6CA7-4503-8A76-7640AA01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2" y="2554349"/>
            <a:ext cx="2629267" cy="47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6CF66-F16F-4BED-9A95-8F717ED53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58" y="3233710"/>
            <a:ext cx="1409897" cy="390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54E6FF-00F7-4E7E-8B95-11DAD85AA3AB}"/>
                  </a:ext>
                </a:extLst>
              </p14:cNvPr>
              <p14:cNvContentPartPr/>
              <p14:nvPr/>
            </p14:nvContentPartPr>
            <p14:xfrm>
              <a:off x="3447750" y="5197280"/>
              <a:ext cx="325800" cy="18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54E6FF-00F7-4E7E-8B95-11DAD85A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3430" y="5192960"/>
                <a:ext cx="334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2E9C2D-47FF-480F-931E-90D87BF30C03}"/>
                  </a:ext>
                </a:extLst>
              </p14:cNvPr>
              <p14:cNvContentPartPr/>
              <p14:nvPr/>
            </p14:nvContentPartPr>
            <p14:xfrm>
              <a:off x="3951390" y="5487800"/>
              <a:ext cx="54000" cy="5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2E9C2D-47FF-480F-931E-90D87BF30C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7070" y="5483480"/>
                <a:ext cx="626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C041D7-CC5D-46DF-806F-A6BF630EB558}"/>
                  </a:ext>
                </a:extLst>
              </p14:cNvPr>
              <p14:cNvContentPartPr/>
              <p14:nvPr/>
            </p14:nvContentPartPr>
            <p14:xfrm>
              <a:off x="3790830" y="5420840"/>
              <a:ext cx="93240" cy="4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C041D7-CC5D-46DF-806F-A6BF630EB5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6510" y="5416520"/>
                <a:ext cx="1018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58551C1-6E6C-494A-B0C3-3466339C7B74}"/>
              </a:ext>
            </a:extLst>
          </p:cNvPr>
          <p:cNvGrpSpPr/>
          <p:nvPr/>
        </p:nvGrpSpPr>
        <p:grpSpPr>
          <a:xfrm>
            <a:off x="3839790" y="5181440"/>
            <a:ext cx="363960" cy="523800"/>
            <a:chOff x="3839790" y="5181440"/>
            <a:chExt cx="3639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4ABF10-C0E3-46E9-B7F2-34C51F3177F4}"/>
                    </a:ext>
                  </a:extLst>
                </p14:cNvPr>
                <p14:cNvContentPartPr/>
                <p14:nvPr/>
              </p14:nvContentPartPr>
              <p14:xfrm>
                <a:off x="3839790" y="5365040"/>
                <a:ext cx="363960" cy="34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4ABF10-C0E3-46E9-B7F2-34C51F3177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76790" y="5302040"/>
                  <a:ext cx="4896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76072A-7A9B-4462-9F3C-93E713B5B4DA}"/>
                    </a:ext>
                  </a:extLst>
                </p14:cNvPr>
                <p14:cNvContentPartPr/>
                <p14:nvPr/>
              </p14:nvContentPartPr>
              <p14:xfrm>
                <a:off x="3956070" y="5181440"/>
                <a:ext cx="82080" cy="14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76072A-7A9B-4462-9F3C-93E713B5B4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3070" y="5118800"/>
                  <a:ext cx="207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D047AE-3CF8-42A6-83F4-83B547F805F4}"/>
                    </a:ext>
                  </a:extLst>
                </p14:cNvPr>
                <p14:cNvContentPartPr/>
                <p14:nvPr/>
              </p14:nvContentPartPr>
              <p14:xfrm>
                <a:off x="4145790" y="5480960"/>
                <a:ext cx="8280" cy="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D047AE-3CF8-42A6-83F4-83B547F805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2790" y="5418320"/>
                  <a:ext cx="133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1DEAE0-5C5F-4025-AA8D-4FDBE3DB98F8}"/>
                    </a:ext>
                  </a:extLst>
                </p14:cNvPr>
                <p14:cNvContentPartPr/>
                <p14:nvPr/>
              </p14:nvContentPartPr>
              <p14:xfrm>
                <a:off x="4038510" y="53816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1DEAE0-5C5F-4025-AA8D-4FDBE3DB98F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75510" y="53186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71BE85-1577-437C-ADCC-21D795B69D03}"/>
                    </a:ext>
                  </a:extLst>
                </p14:cNvPr>
                <p14:cNvContentPartPr/>
                <p14:nvPr/>
              </p14:nvContentPartPr>
              <p14:xfrm>
                <a:off x="4057590" y="538160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71BE85-1577-437C-ADCC-21D795B69D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4590" y="53186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A725F8-D048-4860-8797-6EE91C8ACBB0}"/>
                  </a:ext>
                </a:extLst>
              </p14:cNvPr>
              <p14:cNvContentPartPr/>
              <p14:nvPr/>
            </p14:nvContentPartPr>
            <p14:xfrm>
              <a:off x="3329820" y="1958040"/>
              <a:ext cx="250920" cy="2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A725F8-D048-4860-8797-6EE91C8ACB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25500" y="1953720"/>
                <a:ext cx="259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85F2BF2-0138-4359-B3FD-A3289237F9D5}"/>
                  </a:ext>
                </a:extLst>
              </p14:cNvPr>
              <p14:cNvContentPartPr/>
              <p14:nvPr/>
            </p14:nvContentPartPr>
            <p14:xfrm>
              <a:off x="3284100" y="2034360"/>
              <a:ext cx="1157040" cy="15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85F2BF2-0138-4359-B3FD-A3289237F9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9780" y="2030040"/>
                <a:ext cx="1165680" cy="1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80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54F5-2D17-4577-B022-DD494358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05105"/>
            <a:ext cx="10515600" cy="1325563"/>
          </a:xfrm>
        </p:spPr>
        <p:txBody>
          <a:bodyPr/>
          <a:lstStyle/>
          <a:p>
            <a:r>
              <a:rPr lang="ru-RU" dirty="0"/>
              <a:t>Заключение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9F12B-CE2B-4386-990D-CF488182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Полученные результаты несут следующий смысл</a:t>
            </a:r>
            <a:r>
              <a:rPr lang="en-US" sz="3200" dirty="0"/>
              <a:t>: </a:t>
            </a:r>
            <a:r>
              <a:rPr lang="ru-RU" sz="3200" dirty="0"/>
              <a:t>прохождение белого карлика (БК) через кластер первичных черных дыр (ПЧД) гарантирует уничтожение БК. В то же время вероятность попасть в кластер меньше единицы. Таким образом, есть надежда, что ограничения на плотность ПЧД можно пересмотреть в пользу вероятности попадания в кластер.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2983408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237</TotalTime>
  <Words>105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Myasnikov</dc:creator>
  <cp:lastModifiedBy>Nick Myasnikov</cp:lastModifiedBy>
  <cp:revision>14</cp:revision>
  <dcterms:created xsi:type="dcterms:W3CDTF">2021-12-21T16:58:01Z</dcterms:created>
  <dcterms:modified xsi:type="dcterms:W3CDTF">2021-12-21T21:32:30Z</dcterms:modified>
</cp:coreProperties>
</file>