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0B03CA-5089-4176-A2EF-FB2786B558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101BCF0-7F61-41C3-98CD-00161A63B2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AAD7AE-B004-4CE5-87E6-E6463DCFA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7C0F-40F5-436E-BFF1-5AAE3ECB2F35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E361A3-957B-433A-86C4-F7F79B9BD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84A30A-9C3B-43B7-A6A7-761041012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2804-C300-4999-928C-61EC17077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537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1E0130-10A4-4EE2-B917-E3C36FF14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B8033B4-7804-497F-A360-2ADBB90C7C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1A9228-33F6-4D9D-9ACC-B8E4BE906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7C0F-40F5-436E-BFF1-5AAE3ECB2F35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38BCDB-D1E8-48CD-9E21-47C6A30ED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51C09B-FC77-4089-9B71-960277FAD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2804-C300-4999-928C-61EC17077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431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D023090-6230-4B0D-AFB7-94C3C5AD48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FB3D4E8-3042-490D-A42C-D9F1AD3810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1AA78B-8E21-444F-8784-2F71E58FD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7C0F-40F5-436E-BFF1-5AAE3ECB2F35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F1CFF6F-E23A-4245-BB50-3E524E984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A929C4-054E-4631-8A98-E61BD8EE4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2804-C300-4999-928C-61EC17077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599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C03BF4-A273-4060-B05E-26F3509DD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79C9DB-986B-4E20-A33B-AF985536C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2297E6-3938-4E2E-A8B7-1A847A16D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7C0F-40F5-436E-BFF1-5AAE3ECB2F35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348CC56-E4DE-46DB-A021-491145ACA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B1E53E-B356-49F8-B7A1-892FE53B3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2804-C300-4999-928C-61EC17077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08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C45B83-4AC3-498F-B898-79C2BB680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10608B3-352A-4193-988E-18A308D9FA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192421-0F71-41F9-92BD-A332A37EE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7C0F-40F5-436E-BFF1-5AAE3ECB2F35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CBEAB8-8E24-4E5E-853A-A50457848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D56D1D-7414-45F2-959E-92A8D0D28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2804-C300-4999-928C-61EC17077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125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9E886C-5B69-44C6-B105-011743A06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35B606-40C4-47E3-80ED-22D08D1E7A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7C0A526-5301-4E24-890B-1953D558E3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812ADF1-2C6B-4BFB-8DAD-52EE52654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7C0F-40F5-436E-BFF1-5AAE3ECB2F35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8237198-06AB-4BB0-A07A-2E56E1B3D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0CBC47B-686F-47E9-A810-FEDE64E4F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2804-C300-4999-928C-61EC17077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559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71198A-2519-47ED-B853-6FAA464EF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74E3E6C-CFE6-4A7D-B856-FDF491325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9A2A580-A883-49A9-93EE-FABAF5CA1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AAB07D3-2C6F-4186-88F7-3DF79C309B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7FF32EF-14E5-4AAC-9D7C-B04F843654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E709326-6452-4D4F-8B60-076AA46E3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7C0F-40F5-436E-BFF1-5AAE3ECB2F35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87EFC43-A58B-4B31-88D9-0D8F9FD71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0D73F16-6F17-45BD-BBF8-00B15B343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2804-C300-4999-928C-61EC17077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81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1F962B-68DE-46CA-A46B-22C60D424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D296EC8-BDFB-4222-A2FF-FF1D22E56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7C0F-40F5-436E-BFF1-5AAE3ECB2F35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2E4BA5F-F652-4B16-86D1-0ED01BB0B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BA43B12-00E9-4D3A-A2F3-401CEB838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2804-C300-4999-928C-61EC17077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385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807E2A7-17DD-4ED8-B6AF-27ED25681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7C0F-40F5-436E-BFF1-5AAE3ECB2F35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1BB4144-B016-4366-BBC8-0A7AD286A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D5854B3-6E90-4AA8-8CEA-F0084F49F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2804-C300-4999-928C-61EC17077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51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E7FFEE-552C-4977-BC8F-FE990999A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6E2B05-A6A9-42AB-B339-D5B62F85D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0373E4C-3DFB-4DF9-84D9-BF352123F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B26EC4D-C156-4FB3-B8D8-19D0FEC91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7C0F-40F5-436E-BFF1-5AAE3ECB2F35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297F71A-33B6-407D-A213-95D324EDB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E33926E-F369-4C57-9A2C-EF203C72A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2804-C300-4999-928C-61EC17077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330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888E6A-1F35-45B0-ABC7-4FE6663CB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7713034-CA7B-406F-B489-BCD9615A63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0C7FBC7-DD82-4C65-B6C8-ECB7C9F8C9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465B2F6-4E6E-4627-AF0D-07A5EEBE7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7C0F-40F5-436E-BFF1-5AAE3ECB2F35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F6AC65C-3703-439F-905A-D4FBF1B87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EC0FCBB-9E3E-468D-BBB8-4A07DF15B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2804-C300-4999-928C-61EC17077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839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CD48B4-4AAA-4920-BDAB-414177CA8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82DB07C-4995-4222-A318-CCF85E287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1844B9D-28CD-45B7-9637-DD2FF32918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E7C0F-40F5-436E-BFF1-5AAE3ECB2F35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89A7F6-02E8-494B-ACF3-167C48594D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8CA7C6-F063-40EE-83B3-12B94252D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A2804-C300-4999-928C-61EC17077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2587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4D3F51-5F40-4361-9480-12A066E4737B}"/>
              </a:ext>
            </a:extLst>
          </p:cNvPr>
          <p:cNvSpPr txBox="1"/>
          <p:nvPr/>
        </p:nvSpPr>
        <p:spPr>
          <a:xfrm>
            <a:off x="2280243" y="251927"/>
            <a:ext cx="763151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исследовательский ядерный университет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«МИФИ»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физики элементарных частиц №40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Научная исследовательская работа студента на тему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DEDFF6-BDD3-44BB-BCEA-17BBC3157C2B}"/>
              </a:ext>
            </a:extLst>
          </p:cNvPr>
          <p:cNvSpPr txBox="1"/>
          <p:nvPr/>
        </p:nvSpPr>
        <p:spPr>
          <a:xfrm>
            <a:off x="2671664" y="2118050"/>
            <a:ext cx="68486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алгоритма отбора событий, синхронизированных с циклами работы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ускорителя SPS, для эксперимента по тестированию детектора переходного излучения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4A7150-D5D3-409D-9C34-876173D38430}"/>
              </a:ext>
            </a:extLst>
          </p:cNvPr>
          <p:cNvSpPr txBox="1"/>
          <p:nvPr/>
        </p:nvSpPr>
        <p:spPr>
          <a:xfrm>
            <a:off x="8873412" y="3797559"/>
            <a:ext cx="3318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студента 3-го курса</a:t>
            </a: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Попова Владимир Сергеевича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8999B3-633B-4C3B-8712-54A401DD747D}"/>
              </a:ext>
            </a:extLst>
          </p:cNvPr>
          <p:cNvSpPr txBox="1"/>
          <p:nvPr/>
        </p:nvSpPr>
        <p:spPr>
          <a:xfrm>
            <a:off x="5280327" y="5701004"/>
            <a:ext cx="1631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Москва 2021</a:t>
            </a:r>
          </a:p>
        </p:txBody>
      </p:sp>
    </p:spTree>
    <p:extLst>
      <p:ext uri="{BB962C8B-B14F-4D97-AF65-F5344CB8AC3E}">
        <p14:creationId xmlns:p14="http://schemas.microsoft.com/office/powerpoint/2010/main" val="2687372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C7E1624-A0F4-4788-B68F-0A7A355C861C}"/>
              </a:ext>
            </a:extLst>
          </p:cNvPr>
          <p:cNvSpPr txBox="1"/>
          <p:nvPr/>
        </p:nvSpPr>
        <p:spPr>
          <a:xfrm>
            <a:off x="3408188" y="251926"/>
            <a:ext cx="5375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Гистограммы с распределением времен прихода триггерных сигналов сеанс измерений №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187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EE92DDC9-37E3-42C3-BABE-88F8FA8BD2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6456395"/>
              </p:ext>
            </p:extLst>
          </p:nvPr>
        </p:nvGraphicFramePr>
        <p:xfrm>
          <a:off x="444277" y="1692048"/>
          <a:ext cx="5114986" cy="3473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Acrobat Document" r:id="rId3" imgW="4320221" imgH="2933386" progId="Acrobat.Document.DC">
                  <p:embed/>
                </p:oleObj>
              </mc:Choice>
              <mc:Fallback>
                <p:oleObj name="Acrobat Document" r:id="rId3" imgW="4320221" imgH="2933386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4277" y="1692048"/>
                        <a:ext cx="5114986" cy="34739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B40705F7-E834-42F5-B427-D1D9613749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8647362"/>
              </p:ext>
            </p:extLst>
          </p:nvPr>
        </p:nvGraphicFramePr>
        <p:xfrm>
          <a:off x="6335603" y="1840492"/>
          <a:ext cx="4896417" cy="3325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Acrobat Document" r:id="rId5" imgW="4320221" imgH="2933386" progId="Acrobat.Document.DC">
                  <p:embed/>
                </p:oleObj>
              </mc:Choice>
              <mc:Fallback>
                <p:oleObj name="Acrobat Document" r:id="rId5" imgW="4320221" imgH="2933386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335603" y="1840492"/>
                        <a:ext cx="4896417" cy="33254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57264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E030578-7CF1-4DD0-B561-43E256BF3C37}"/>
              </a:ext>
            </a:extLst>
          </p:cNvPr>
          <p:cNvSpPr txBox="1"/>
          <p:nvPr/>
        </p:nvSpPr>
        <p:spPr>
          <a:xfrm>
            <a:off x="3408188" y="261257"/>
            <a:ext cx="5375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Гистограммы с распределением времен прихода триггерных сигналов сеанс измерений №51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060848C3-9619-42DF-BFD3-50A95EE5AE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3443423"/>
              </p:ext>
            </p:extLst>
          </p:nvPr>
        </p:nvGraphicFramePr>
        <p:xfrm>
          <a:off x="382555" y="1765879"/>
          <a:ext cx="4897567" cy="3326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Acrobat Document" r:id="rId3" imgW="4320221" imgH="2933386" progId="Acrobat.Document.DC">
                  <p:embed/>
                </p:oleObj>
              </mc:Choice>
              <mc:Fallback>
                <p:oleObj name="Acrobat Document" r:id="rId3" imgW="4320221" imgH="2933386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2555" y="1765879"/>
                        <a:ext cx="4897567" cy="33262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A373E25B-1C32-4E92-B715-8E66886FB0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9587360"/>
              </p:ext>
            </p:extLst>
          </p:nvPr>
        </p:nvGraphicFramePr>
        <p:xfrm>
          <a:off x="6911878" y="1765879"/>
          <a:ext cx="4897567" cy="3326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Acrobat Document" r:id="rId5" imgW="4320221" imgH="2933386" progId="Acrobat.Document.DC">
                  <p:embed/>
                </p:oleObj>
              </mc:Choice>
              <mc:Fallback>
                <p:oleObj name="Acrobat Document" r:id="rId5" imgW="4320221" imgH="2933386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911878" y="1765879"/>
                        <a:ext cx="4897567" cy="33262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9880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27801BF-F291-48FD-8CCA-502E7557C8B6}"/>
              </a:ext>
            </a:extLst>
          </p:cNvPr>
          <p:cNvSpPr txBox="1"/>
          <p:nvPr/>
        </p:nvSpPr>
        <p:spPr>
          <a:xfrm>
            <a:off x="3408188" y="261257"/>
            <a:ext cx="5375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Гистограммы длительности сбросов для сеансов измерений №187 и №51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6E4CD7EA-DE7A-4BC0-AA89-251D2C19AA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1410114"/>
              </p:ext>
            </p:extLst>
          </p:nvPr>
        </p:nvGraphicFramePr>
        <p:xfrm>
          <a:off x="512009" y="1727524"/>
          <a:ext cx="5010516" cy="3402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Acrobat Document" r:id="rId3" imgW="4320221" imgH="2933386" progId="Acrobat.Document.DC">
                  <p:embed/>
                </p:oleObj>
              </mc:Choice>
              <mc:Fallback>
                <p:oleObj name="Acrobat Document" r:id="rId3" imgW="4320221" imgH="2933386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2009" y="1727524"/>
                        <a:ext cx="5010516" cy="34029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3C812A55-0C23-4ACD-841C-9D17BA834B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39490"/>
              </p:ext>
            </p:extLst>
          </p:nvPr>
        </p:nvGraphicFramePr>
        <p:xfrm>
          <a:off x="6669475" y="1727524"/>
          <a:ext cx="5010516" cy="3402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Acrobat Document" r:id="rId5" imgW="4320221" imgH="2933386" progId="Acrobat.Document.DC">
                  <p:embed/>
                </p:oleObj>
              </mc:Choice>
              <mc:Fallback>
                <p:oleObj name="Acrobat Document" r:id="rId5" imgW="4320221" imgH="2933386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69475" y="1727524"/>
                        <a:ext cx="5010516" cy="34029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8570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B896E81-39EB-41A8-9397-0A0AC76A3BA7}"/>
              </a:ext>
            </a:extLst>
          </p:cNvPr>
          <p:cNvSpPr/>
          <p:nvPr/>
        </p:nvSpPr>
        <p:spPr>
          <a:xfrm>
            <a:off x="3048000" y="31598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Гистограммы интервалов между сбросами для сеансов измерений №187 и №51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7B09BB22-42C0-428F-AC85-3E3269DA93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2264818"/>
              </p:ext>
            </p:extLst>
          </p:nvPr>
        </p:nvGraphicFramePr>
        <p:xfrm>
          <a:off x="391887" y="1777766"/>
          <a:ext cx="4862560" cy="33024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Acrobat Document" r:id="rId3" imgW="4320221" imgH="2933386" progId="Acrobat.Document.DC">
                  <p:embed/>
                </p:oleObj>
              </mc:Choice>
              <mc:Fallback>
                <p:oleObj name="Acrobat Document" r:id="rId3" imgW="4320221" imgH="2933386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1887" y="1777766"/>
                        <a:ext cx="4862560" cy="33024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8CE3A650-2A7D-4272-97EC-B1F912580B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110259"/>
              </p:ext>
            </p:extLst>
          </p:nvPr>
        </p:nvGraphicFramePr>
        <p:xfrm>
          <a:off x="6937553" y="1777766"/>
          <a:ext cx="4862560" cy="33024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Acrobat Document" r:id="rId5" imgW="4320221" imgH="2933386" progId="Acrobat.Document.DC">
                  <p:embed/>
                </p:oleObj>
              </mc:Choice>
              <mc:Fallback>
                <p:oleObj name="Acrobat Document" r:id="rId5" imgW="4320221" imgH="2933386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937553" y="1777766"/>
                        <a:ext cx="4862560" cy="33024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6704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DCCD1E7-FB1C-4A81-A673-260C42B99F11}"/>
              </a:ext>
            </a:extLst>
          </p:cNvPr>
          <p:cNvSpPr/>
          <p:nvPr/>
        </p:nvSpPr>
        <p:spPr>
          <a:xfrm>
            <a:off x="3048000" y="43728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Графики зависимости количества ложных сигналов от длительности временного промежутка для сеансов измерений  №187 и №51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142EC3A9-4164-49DF-B105-CAC544FDCB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9366564"/>
              </p:ext>
            </p:extLst>
          </p:nvPr>
        </p:nvGraphicFramePr>
        <p:xfrm>
          <a:off x="248351" y="1701768"/>
          <a:ext cx="5086361" cy="3454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Acrobat Document" r:id="rId3" imgW="4320221" imgH="2933386" progId="Acrobat.Document.DC">
                  <p:embed/>
                </p:oleObj>
              </mc:Choice>
              <mc:Fallback>
                <p:oleObj name="Acrobat Document" r:id="rId3" imgW="4320221" imgH="2933386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8351" y="1701768"/>
                        <a:ext cx="5086361" cy="34544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671E5234-5BA5-4DD2-97C3-AC03EFF311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776003"/>
              </p:ext>
            </p:extLst>
          </p:nvPr>
        </p:nvGraphicFramePr>
        <p:xfrm>
          <a:off x="6857288" y="1701769"/>
          <a:ext cx="5086361" cy="3454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Acrobat Document" r:id="rId5" imgW="4320221" imgH="2933386" progId="Acrobat.Document.DC">
                  <p:embed/>
                </p:oleObj>
              </mc:Choice>
              <mc:Fallback>
                <p:oleObj name="Acrobat Document" r:id="rId5" imgW="4320221" imgH="2933386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857288" y="1701769"/>
                        <a:ext cx="5086361" cy="3454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95384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96</Words>
  <Application>Microsoft Office PowerPoint</Application>
  <PresentationFormat>Широкоэкранный</PresentationFormat>
  <Paragraphs>10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Adobe Acrobat Document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vova popov</dc:creator>
  <cp:lastModifiedBy>vova popov</cp:lastModifiedBy>
  <cp:revision>3</cp:revision>
  <dcterms:created xsi:type="dcterms:W3CDTF">2021-12-21T18:49:51Z</dcterms:created>
  <dcterms:modified xsi:type="dcterms:W3CDTF">2021-12-21T22:09:05Z</dcterms:modified>
</cp:coreProperties>
</file>