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B03CA-5089-4176-A2EF-FB2786B55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01BCF0-7F61-41C3-98CD-00161A63B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AAD7AE-B004-4CE5-87E6-E6463DCF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E361A3-957B-433A-86C4-F7F79B9B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84A30A-9C3B-43B7-A6A7-76104101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3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E0130-10A4-4EE2-B917-E3C36FF1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8033B4-7804-497F-A360-2ADBB90C7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1A9228-33F6-4D9D-9ACC-B8E4BE906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38BCDB-D1E8-48CD-9E21-47C6A30ED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51C09B-FC77-4089-9B71-960277FA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D023090-6230-4B0D-AFB7-94C3C5AD4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B3D4E8-3042-490D-A42C-D9F1AD381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1AA78B-8E21-444F-8784-2F71E58F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1CFF6F-E23A-4245-BB50-3E524E98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A929C4-054E-4631-8A98-E61BD8EE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59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C03BF4-A273-4060-B05E-26F3509D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79C9DB-986B-4E20-A33B-AF985536C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2297E6-3938-4E2E-A8B7-1A847A16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48CC56-E4DE-46DB-A021-491145AC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B1E53E-B356-49F8-B7A1-892FE53B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08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45B83-4AC3-498F-B898-79C2BB680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0608B3-352A-4193-988E-18A308D9F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192421-0F71-41F9-92BD-A332A37E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CBEAB8-8E24-4E5E-853A-A5045784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56D1D-7414-45F2-959E-92A8D0D2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2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E886C-5B69-44C6-B105-011743A06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35B606-40C4-47E3-80ED-22D08D1E7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C0A526-5301-4E24-890B-1953D558E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12ADF1-2C6B-4BFB-8DAD-52EE52654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237198-06AB-4BB0-A07A-2E56E1B3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CBC47B-686F-47E9-A810-FEDE64E4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5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1198A-2519-47ED-B853-6FAA464E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4E3E6C-CFE6-4A7D-B856-FDF491325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A2A580-A883-49A9-93EE-FABAF5CA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AAB07D3-2C6F-4186-88F7-3DF79C309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7FF32EF-14E5-4AAC-9D7C-B04F84365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709326-6452-4D4F-8B60-076AA46E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7EFC43-A58B-4B31-88D9-0D8F9FD7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D73F16-6F17-45BD-BBF8-00B15B34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1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F962B-68DE-46CA-A46B-22C60D42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296EC8-BDFB-4222-A2FF-FF1D22E5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E4BA5F-F652-4B16-86D1-0ED01BB0B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A43B12-00E9-4D3A-A2F3-401CEB83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8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807E2A7-17DD-4ED8-B6AF-27ED25681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1BB4144-B016-4366-BBC8-0A7AD286A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5854B3-6E90-4AA8-8CEA-F0084F49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51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7FFEE-552C-4977-BC8F-FE990999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6E2B05-A6A9-42AB-B339-D5B62F85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373E4C-3DFB-4DF9-84D9-BF352123F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26EC4D-C156-4FB3-B8D8-19D0FEC91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97F71A-33B6-407D-A213-95D324ED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33926E-F369-4C57-9A2C-EF203C72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33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88E6A-1F35-45B0-ABC7-4FE6663C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713034-CA7B-406F-B489-BCD9615A6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C7FBC7-DD82-4C65-B6C8-ECB7C9F8C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65B2F6-4E6E-4627-AF0D-07A5EEBE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6AC65C-3703-439F-905A-D4FBF1B8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C0FCBB-9E3E-468D-BBB8-4A07DF15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83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D48B4-4AAA-4920-BDAB-414177CA8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2DB07C-4995-4222-A318-CCF85E287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844B9D-28CD-45B7-9637-DD2FF3291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E7C0F-40F5-436E-BFF1-5AAE3ECB2F35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89A7F6-02E8-494B-ACF3-167C48594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8CA7C6-F063-40EE-83B3-12B94252D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A2804-C300-4999-928C-61EC17077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58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4D3F51-5F40-4361-9480-12A066E4737B}"/>
              </a:ext>
            </a:extLst>
          </p:cNvPr>
          <p:cNvSpPr txBox="1"/>
          <p:nvPr/>
        </p:nvSpPr>
        <p:spPr>
          <a:xfrm>
            <a:off x="2280243" y="251927"/>
            <a:ext cx="76315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исследовательский ядерный университет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«МИФИ»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физики элементарных частиц №40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исследовательская работа студента на тему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DEDFF6-BDD3-44BB-BCEA-17BBC3157C2B}"/>
              </a:ext>
            </a:extLst>
          </p:cNvPr>
          <p:cNvSpPr txBox="1"/>
          <p:nvPr/>
        </p:nvSpPr>
        <p:spPr>
          <a:xfrm>
            <a:off x="2671664" y="2118050"/>
            <a:ext cx="6848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алгоритма отбора событий, синхронизированных с циклами работы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ускорителя SPS, для эксперимента по тестированию детектора переходного излучения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4A7150-D5D3-409D-9C34-876173D38430}"/>
              </a:ext>
            </a:extLst>
          </p:cNvPr>
          <p:cNvSpPr txBox="1"/>
          <p:nvPr/>
        </p:nvSpPr>
        <p:spPr>
          <a:xfrm>
            <a:off x="8873412" y="3797559"/>
            <a:ext cx="3318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студента 3-го курса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Попова Владимир Сергеевича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8999B3-633B-4C3B-8712-54A401DD747D}"/>
              </a:ext>
            </a:extLst>
          </p:cNvPr>
          <p:cNvSpPr txBox="1"/>
          <p:nvPr/>
        </p:nvSpPr>
        <p:spPr>
          <a:xfrm>
            <a:off x="5280327" y="5701004"/>
            <a:ext cx="1631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Москва 2021</a:t>
            </a:r>
          </a:p>
        </p:txBody>
      </p:sp>
    </p:spTree>
    <p:extLst>
      <p:ext uri="{BB962C8B-B14F-4D97-AF65-F5344CB8AC3E}">
        <p14:creationId xmlns:p14="http://schemas.microsoft.com/office/powerpoint/2010/main" val="268737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7E1624-A0F4-4788-B68F-0A7A355C861C}"/>
              </a:ext>
            </a:extLst>
          </p:cNvPr>
          <p:cNvSpPr txBox="1"/>
          <p:nvPr/>
        </p:nvSpPr>
        <p:spPr>
          <a:xfrm>
            <a:off x="3408188" y="251926"/>
            <a:ext cx="5375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Гистограммы с распределением времен прихода триггерных сигналов сеанс измерений №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E92DDC9-37E3-42C3-BABE-88F8FA8BD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456395"/>
              </p:ext>
            </p:extLst>
          </p:nvPr>
        </p:nvGraphicFramePr>
        <p:xfrm>
          <a:off x="444277" y="1692048"/>
          <a:ext cx="5114986" cy="3473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4320221" imgH="2933386" progId="Acrobat.Document.DC">
                  <p:embed/>
                </p:oleObj>
              </mc:Choice>
              <mc:Fallback>
                <p:oleObj name="Acrobat Document" r:id="rId3" imgW="4320221" imgH="293338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277" y="1692048"/>
                        <a:ext cx="5114986" cy="3473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40705F7-E834-42F5-B427-D1D9613749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647362"/>
              </p:ext>
            </p:extLst>
          </p:nvPr>
        </p:nvGraphicFramePr>
        <p:xfrm>
          <a:off x="6335603" y="1840492"/>
          <a:ext cx="4896417" cy="3325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5" imgW="4320221" imgH="2933386" progId="Acrobat.Document.DC">
                  <p:embed/>
                </p:oleObj>
              </mc:Choice>
              <mc:Fallback>
                <p:oleObj name="Acrobat Document" r:id="rId5" imgW="4320221" imgH="293338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35603" y="1840492"/>
                        <a:ext cx="4896417" cy="3325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726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030578-7CF1-4DD0-B561-43E256BF3C37}"/>
              </a:ext>
            </a:extLst>
          </p:cNvPr>
          <p:cNvSpPr txBox="1"/>
          <p:nvPr/>
        </p:nvSpPr>
        <p:spPr>
          <a:xfrm>
            <a:off x="3408188" y="261257"/>
            <a:ext cx="5375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Гистограммы с распределением времен прихода триггерных сигналов сеанс измерений №51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60848C3-9619-42DF-BFD3-50A95EE5AE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443423"/>
              </p:ext>
            </p:extLst>
          </p:nvPr>
        </p:nvGraphicFramePr>
        <p:xfrm>
          <a:off x="382555" y="1765879"/>
          <a:ext cx="4897567" cy="3326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r:id="rId3" imgW="4320221" imgH="2933386" progId="Acrobat.Document.DC">
                  <p:embed/>
                </p:oleObj>
              </mc:Choice>
              <mc:Fallback>
                <p:oleObj name="Acrobat Document" r:id="rId3" imgW="4320221" imgH="293338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555" y="1765879"/>
                        <a:ext cx="4897567" cy="3326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373E25B-1C32-4E92-B715-8E66886FB0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587360"/>
              </p:ext>
            </p:extLst>
          </p:nvPr>
        </p:nvGraphicFramePr>
        <p:xfrm>
          <a:off x="6911878" y="1765879"/>
          <a:ext cx="4897567" cy="3326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Acrobat Document" r:id="rId5" imgW="4320221" imgH="2933386" progId="Acrobat.Document.DC">
                  <p:embed/>
                </p:oleObj>
              </mc:Choice>
              <mc:Fallback>
                <p:oleObj name="Acrobat Document" r:id="rId5" imgW="4320221" imgH="293338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11878" y="1765879"/>
                        <a:ext cx="4897567" cy="3326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988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7801BF-F291-48FD-8CCA-502E7557C8B6}"/>
              </a:ext>
            </a:extLst>
          </p:cNvPr>
          <p:cNvSpPr txBox="1"/>
          <p:nvPr/>
        </p:nvSpPr>
        <p:spPr>
          <a:xfrm>
            <a:off x="3408188" y="261257"/>
            <a:ext cx="5375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Гистограммы длительности сбросов для сеансов измерений №187 и №51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E4CD7EA-DE7A-4BC0-AA89-251D2C19AA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410114"/>
              </p:ext>
            </p:extLst>
          </p:nvPr>
        </p:nvGraphicFramePr>
        <p:xfrm>
          <a:off x="512009" y="1727524"/>
          <a:ext cx="5010516" cy="3402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Acrobat Document" r:id="rId3" imgW="4320221" imgH="2933386" progId="Acrobat.Document.DC">
                  <p:embed/>
                </p:oleObj>
              </mc:Choice>
              <mc:Fallback>
                <p:oleObj name="Acrobat Document" r:id="rId3" imgW="4320221" imgH="293338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2009" y="1727524"/>
                        <a:ext cx="5010516" cy="3402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C812A55-0C23-4ACD-841C-9D17BA834B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39490"/>
              </p:ext>
            </p:extLst>
          </p:nvPr>
        </p:nvGraphicFramePr>
        <p:xfrm>
          <a:off x="6669475" y="1727524"/>
          <a:ext cx="5010516" cy="3402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Acrobat Document" r:id="rId5" imgW="4320221" imgH="2933386" progId="Acrobat.Document.DC">
                  <p:embed/>
                </p:oleObj>
              </mc:Choice>
              <mc:Fallback>
                <p:oleObj name="Acrobat Document" r:id="rId5" imgW="4320221" imgH="293338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9475" y="1727524"/>
                        <a:ext cx="5010516" cy="3402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57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896E81-39EB-41A8-9397-0A0AC76A3BA7}"/>
              </a:ext>
            </a:extLst>
          </p:cNvPr>
          <p:cNvSpPr/>
          <p:nvPr/>
        </p:nvSpPr>
        <p:spPr>
          <a:xfrm>
            <a:off x="3048000" y="3159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Гистограммы интервалов между сбросами для сеансов измерений №187 и №51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B09BB22-42C0-428F-AC85-3E3269DA93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264818"/>
              </p:ext>
            </p:extLst>
          </p:nvPr>
        </p:nvGraphicFramePr>
        <p:xfrm>
          <a:off x="391887" y="1777766"/>
          <a:ext cx="4862560" cy="3302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Acrobat Document" r:id="rId3" imgW="4320221" imgH="2933386" progId="Acrobat.Document.DC">
                  <p:embed/>
                </p:oleObj>
              </mc:Choice>
              <mc:Fallback>
                <p:oleObj name="Acrobat Document" r:id="rId3" imgW="4320221" imgH="293338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1887" y="1777766"/>
                        <a:ext cx="4862560" cy="3302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CE3A650-2A7D-4272-97EC-B1F912580B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110259"/>
              </p:ext>
            </p:extLst>
          </p:nvPr>
        </p:nvGraphicFramePr>
        <p:xfrm>
          <a:off x="6937553" y="1777766"/>
          <a:ext cx="4862560" cy="3302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Acrobat Document" r:id="rId5" imgW="4320221" imgH="2933386" progId="Acrobat.Document.DC">
                  <p:embed/>
                </p:oleObj>
              </mc:Choice>
              <mc:Fallback>
                <p:oleObj name="Acrobat Document" r:id="rId5" imgW="4320221" imgH="293338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37553" y="1777766"/>
                        <a:ext cx="4862560" cy="3302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704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CCD1E7-FB1C-4A81-A673-260C42B99F11}"/>
              </a:ext>
            </a:extLst>
          </p:cNvPr>
          <p:cNvSpPr/>
          <p:nvPr/>
        </p:nvSpPr>
        <p:spPr>
          <a:xfrm>
            <a:off x="3048000" y="43728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зависимости количества ложных сигналов от длительности временного промежутка для сеансов измерений  №187 и №51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42EC3A9-4164-49DF-B105-CAC544FDCB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366564"/>
              </p:ext>
            </p:extLst>
          </p:nvPr>
        </p:nvGraphicFramePr>
        <p:xfrm>
          <a:off x="248351" y="1701768"/>
          <a:ext cx="5086361" cy="3454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Acrobat Document" r:id="rId3" imgW="4320221" imgH="2933386" progId="Acrobat.Document.DC">
                  <p:embed/>
                </p:oleObj>
              </mc:Choice>
              <mc:Fallback>
                <p:oleObj name="Acrobat Document" r:id="rId3" imgW="4320221" imgH="293338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351" y="1701768"/>
                        <a:ext cx="5086361" cy="3454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71E5234-5BA5-4DD2-97C3-AC03EFF311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776003"/>
              </p:ext>
            </p:extLst>
          </p:nvPr>
        </p:nvGraphicFramePr>
        <p:xfrm>
          <a:off x="6857288" y="1701769"/>
          <a:ext cx="5086361" cy="345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Acrobat Document" r:id="rId5" imgW="4320221" imgH="2933386" progId="Acrobat.Document.DC">
                  <p:embed/>
                </p:oleObj>
              </mc:Choice>
              <mc:Fallback>
                <p:oleObj name="Acrobat Document" r:id="rId5" imgW="4320221" imgH="293338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7288" y="1701769"/>
                        <a:ext cx="5086361" cy="3454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538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96</Words>
  <Application>Microsoft Office PowerPoint</Application>
  <PresentationFormat>Широкоэкранный</PresentationFormat>
  <Paragraphs>10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Adobe Acrobat 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vova popov</dc:creator>
  <cp:lastModifiedBy>vova popov</cp:lastModifiedBy>
  <cp:revision>3</cp:revision>
  <dcterms:created xsi:type="dcterms:W3CDTF">2021-12-21T18:49:51Z</dcterms:created>
  <dcterms:modified xsi:type="dcterms:W3CDTF">2021-12-21T22:09:05Z</dcterms:modified>
</cp:coreProperties>
</file>