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8" r:id="rId2"/>
    <p:sldId id="259" r:id="rId3"/>
    <p:sldId id="263" r:id="rId4"/>
    <p:sldId id="260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71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12/22/2021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Космологические проявления </a:t>
            </a:r>
            <a:r>
              <a:rPr lang="ru-RU" dirty="0" err="1"/>
              <a:t>аксионо</a:t>
            </a:r>
            <a:r>
              <a:rPr lang="ru-RU" dirty="0"/>
              <a:t>-подобных моделей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49438" y="4789714"/>
            <a:ext cx="2425447" cy="541466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Научный руководитель</a:t>
            </a:r>
            <a:br>
              <a:rPr lang="ru-RU" dirty="0"/>
            </a:br>
            <a:r>
              <a:rPr lang="ru-RU" dirty="0"/>
              <a:t>д. ф-м. н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26079" y="531223"/>
            <a:ext cx="6966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Национальный исследовательский ядерный университет «МИФИ»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014857" y="4789714"/>
            <a:ext cx="1493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Хлопов М.Ю.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480662" y="5804263"/>
            <a:ext cx="2412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Студент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014857" y="5804263"/>
            <a:ext cx="1943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Ульмаскулов</a:t>
            </a:r>
            <a:r>
              <a:rPr lang="ru-RU" dirty="0" smtClean="0"/>
              <a:t> Э.М.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641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0353" y="2809128"/>
            <a:ext cx="5112048" cy="914941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393" y="2809127"/>
            <a:ext cx="3709180" cy="3400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816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6536" y="482092"/>
            <a:ext cx="7729728" cy="1188720"/>
          </a:xfrm>
        </p:spPr>
        <p:txBody>
          <a:bodyPr/>
          <a:lstStyle/>
          <a:p>
            <a:r>
              <a:rPr lang="ru-RU" dirty="0" err="1" smtClean="0"/>
              <a:t>Аксионоподобные</a:t>
            </a:r>
            <a:r>
              <a:rPr lang="ru-RU" dirty="0" smtClean="0"/>
              <a:t> модели</a:t>
            </a:r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13488" y="1900237"/>
            <a:ext cx="3171825" cy="9144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1400" y="4351337"/>
            <a:ext cx="4038600" cy="69532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5925" y="3158711"/>
            <a:ext cx="1962150" cy="70485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73862" y="5248688"/>
            <a:ext cx="2733675" cy="5715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 rot="10800000" flipV="1">
            <a:off x="1765300" y="2982823"/>
            <a:ext cx="4356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После спонтанного нарушения симметрии в бесконечно вырожденном вакууме происходит второй фазовый переход из-за наличия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901700" y="6214030"/>
            <a:ext cx="9258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такая последовательность фазовых переходов имеет место в </a:t>
            </a:r>
            <a:r>
              <a:rPr lang="ru-RU" dirty="0" err="1" smtClean="0"/>
              <a:t>аксионоподобных</a:t>
            </a:r>
            <a:r>
              <a:rPr lang="ru-RU" dirty="0" smtClean="0"/>
              <a:t> </a:t>
            </a:r>
            <a:r>
              <a:rPr lang="ru-RU" dirty="0"/>
              <a:t>моделях.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0700" y="4514333"/>
            <a:ext cx="5406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Происходит </a:t>
            </a:r>
            <a:r>
              <a:rPr lang="ru-RU" dirty="0"/>
              <a:t>второй фазовый переход из-за наличия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08400" y="5297919"/>
            <a:ext cx="1394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 состояния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4742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Домены антивещества в барионной </a:t>
            </a:r>
            <a:r>
              <a:rPr lang="ru-RU" dirty="0" smtClean="0"/>
              <a:t>асимметричной Вселенной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8929" y="3247837"/>
            <a:ext cx="4248743" cy="2695951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977" y="3247837"/>
            <a:ext cx="2295845" cy="46679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977" y="3927436"/>
            <a:ext cx="2800741" cy="55252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977" y="4952244"/>
            <a:ext cx="1973751" cy="52582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107" y="5621472"/>
            <a:ext cx="2255715" cy="63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466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714284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350</TotalTime>
  <Words>64</Words>
  <Application>Microsoft Office PowerPoint</Application>
  <PresentationFormat>Широкоэкранный</PresentationFormat>
  <Paragraphs>14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Corbel</vt:lpstr>
      <vt:lpstr>Gill Sans MT</vt:lpstr>
      <vt:lpstr>Parcel</vt:lpstr>
      <vt:lpstr>Космологические проявления аксионо-подобных моделей</vt:lpstr>
      <vt:lpstr>Введение</vt:lpstr>
      <vt:lpstr>Аксионоподобные модели</vt:lpstr>
      <vt:lpstr>Домены антивещества в барионной асимметричной Вселенной</vt:lpstr>
      <vt:lpstr>Спасибо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17</cp:revision>
  <dcterms:created xsi:type="dcterms:W3CDTF">2021-12-21T14:04:14Z</dcterms:created>
  <dcterms:modified xsi:type="dcterms:W3CDTF">2021-12-22T08:19:06Z</dcterms:modified>
</cp:coreProperties>
</file>