
<file path=[Content_Types].xml><?xml version="1.0" encoding="utf-8"?>
<Types xmlns="http://schemas.openxmlformats.org/package/2006/content-types">
  <Default Extension="rels" ContentType="application/vnd.openxmlformats-package.relationships+xml"/>
  <Default Extension="xml" ContentType="application/xml"/>
  <Default Extension="vml" ContentType="application/vnd.openxmlformats-officedocument.vmlDrawing"/>
  <Default Extension="fntdata" ContentType="application/x-fontdata"/>
  <Default Extension="bmp" ContentType="image/bmp"/>
  <Default Extension="jpeg" ContentType="image/jpeg"/>
  <Default Extension="png" ContentType="image/png"/>
  <Default Extension="gif" ContentType="image/gif"/>
  <Default Extension="tif" ContentType="image/tif"/>
  <Default Extension="emf" ContentType="image/x-emf"/>
  <Default Extension="wmf" ContentType="image/x-wmf"/>
  <Default Extension="pct" ContentType="image/pct"/>
  <Default Extension="pcx" ContentType="image/pcx"/>
  <Default Extension="tga" ContentType="image/tga"/>
  <Default Extension="avi" ContentType="video/avi"/>
  <Default Extension="wmv" ContentType="video/wmv"/>
  <Default Extension="mpg" ContentType="video/mpeg"/>
  <Default Extension="mpeg" ContentType="video/mpeg"/>
  <Default Extension="mp2" ContentType="video/mpeg"/>
  <Default Extension="mp4" ContentType="video/mpeg"/>
  <Default Extension="wma" ContentType="audio/x-ms-wma"/>
  <Default Extension="mid" ContentType="audio/unknown"/>
  <Default Extension="midi" ContentType="audio/unknown"/>
  <Default Extension="rmi" ContentType="audio/unknown"/>
  <Default Extension="mp3" ContentType="audio/unknown"/>
  <Default Extension="wav" ContentType="audio/wav"/>
  <Default Extension="bin" ContentType="application/vnd.openxmlformats-officedocument.oleObjec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Types>
</file>

<file path=_rels/.rels><?xml version="1.0" encoding="UTF-8" standalone="yes" ?>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p="http://schemas.openxmlformats.org/presentationml/2006/main" xmlns:p14="http://schemas.microsoft.com/office/powerpoint/2010/main" xmlns:r="http://schemas.openxmlformats.org/officeDocument/2006/relationships" xmlns:a="http://schemas.openxmlformats.org/drawingml/2006/main">
  <p:sldMasterIdLst>
    <p:sldMasterId id="2147483648" r:id="rId5"/>
  </p:sldMasterIdLst>
  <p:sldIdLst>
    <p:sldId id="256" r:id="rId6"/>
    <p:sldId id="257" r:id="rId7"/>
    <p:sldId id="258" r:id="rId8"/>
    <p:sldId id="259" r:id="rId9"/>
    <p:sldId id="260" r:id="rId10"/>
    <p:sldId id="261" r:id="rId11"/>
    <p:sldId id="262" r:id="rId12"/>
    <p:sldId id="263" r:id="rId13"/>
    <p:sldId id="264" r:id="rId14"/>
    <p:sldId id="265" r:id="rId15"/>
  </p:sldIdLst>
  <p:sldSz cx="9144000" cy="6858000"/>
  <p:notesSz cx="6858000" cy="9144000"/>
  <p:defaultTextStyle>
    <a:lvl1pPr marL="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9pPr>
  </p:defaultTextStyle>
</p:presentation>
</file>

<file path=ppt/presProps.xml><?xml version="1.0" encoding="utf-8"?>
<p:presentationPr xmlns:p="http://schemas.openxmlformats.org/presentationml/2006/main" xmlns:p14="http://schemas.microsoft.com/office/powerpoint/2010/main" xmlns:r="http://schemas.openxmlformats.org/officeDocument/2006/relationships" xmlns:a="http://schemas.openxmlformats.org/drawingml/2006/main">
  <p:showPr showNarration="1">
    <p:penClr>
      <a:srgbClr val="0000FF"/>
    </p:penClr>
  </p:showPr>
  <p:extLst>
    <p:ext uri="smNativeData">
      <pr:smAppRevision xmlns:pr="smNativeData" dt="1653884378" val="982" revOS="4"/>
      <pr:smFileRevision xmlns:pr="smNativeData" dt="1653884378" val="101"/>
      <pr:guideOptions xmlns:pr="smNativeData" dt="1653884378" snapToGrid="1" snapToBorders="1" snapToGuides="1"/>
    </p:ext>
  </p:extLst>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p14="http://schemas.microsoft.com/office/powerpoint/2010/main" xmlns:r="http://schemas.openxmlformats.org/officeDocument/2006/relationships" xmlns:a="http://schemas.openxmlformats.org/drawingml/2006/main">
  <p:slideViewPr>
    <p:cSldViewPr snapToObjects="1" showGuides="1">
      <p:cViewPr varScale="1">
        <p:scale>
          <a:sx n="70" d="100"/>
          <a:sy n="70" d="100"/>
        </p:scale>
        <p:origin x="483" y="210"/>
      </p:cViewPr>
      <p:guideLst x="0" y="0">
        <p:guide orient="horz" pos="2160"/>
        <p:guide pos="2880"/>
      </p:guideLst>
    </p:cSldViewPr>
  </p:slideViewPr>
  <p:outlineViewPr>
    <p:cViewPr>
      <p:scale>
        <a:sx n="33" d="100"/>
        <a:sy n="33" d="100"/>
      </p:scale>
      <p:origin x="0" y="0"/>
    </p:cViewPr>
  </p:outlineViewPr>
  <p:sorterViewPr>
    <p:cViewPr>
      <p:scale>
        <a:sx n="17" d="100"/>
        <a:sy n="17" d="100"/>
      </p:scale>
      <p:origin x="0" y="0"/>
    </p:cViewPr>
  </p:sorterViewPr>
  <p:notesViewPr>
    <p:cSldViewPr snapToObjects="1" showGuides="1">
      <p:cViewPr>
        <p:scale>
          <a:sx n="70" d="100"/>
          <a:sy n="70" d="100"/>
        </p:scale>
        <p:origin x="483" y="210"/>
      </p:cViewPr>
    </p:cSldViewPr>
  </p:notesViewPr>
  <p:gridSpacing cx="71755" cy="71755"/>
</p:viewPr>
</file>

<file path=ppt/_rels/presentation.xml.rels><?xml version="1.0" encoding="UTF-8" standalone="yes" ?>
<Relationships xmlns="http://schemas.openxmlformats.org/package/2006/relationships"><Relationship Id="rId1" Type="http://schemas.openxmlformats.org/officeDocument/2006/relationships/theme" Target="theme/theme1.xml"/><Relationship Id="rId2" Type="http://schemas.openxmlformats.org/officeDocument/2006/relationships/tableStyles" Target="tableStyles.xml"/><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slideMaster" Target="slideMasters/slide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s>
</file>

<file path=ppt/slideLayouts/_rels/slideLayout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
  <p:cSld name="Титульный слайд">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BAAAGg0AAAg0AAAmFgAAAAAAACYAAAAIAAAAAYAAAAAAAAA="/>
              </a:ext>
            </a:extLst>
          </p:cNvSpPr>
          <p:nvPr>
            <p:ph type="ctrTitle"/>
          </p:nvPr>
        </p:nvSpPr>
        <p:spPr>
          <a:xfrm>
            <a:off x="685800" y="2129790"/>
            <a:ext cx="7772400" cy="1470660"/>
          </a:xfrm>
        </p:spPr>
        <p:txBody>
          <a:bodyPr/>
          <a:lstStyle/>
          <a:p>
            <a:pPr/>
            <a:r>
              <a:t>Щелкните для редактирования основного стиля заголовка</a:t>
            </a:r>
          </a:p>
        </p:txBody>
      </p:sp>
      <p:sp>
        <p:nvSpPr>
          <p:cNvPr id="3" name="Подзаголовок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wCAAA6BcAANAvAACwIgAAAAAAACYAAAAIAAAAAYAAAAAAAAA="/>
              </a:ext>
            </a:extLst>
          </p:cNvSpPr>
          <p:nvPr>
            <p:ph type="subTitle" idx="1"/>
          </p:nvPr>
        </p:nvSpPr>
        <p:spPr>
          <a:xfrm>
            <a:off x="1371600" y="3886200"/>
            <a:ext cx="6400800" cy="1752600"/>
          </a:xfrm>
        </p:spPr>
        <p:txBody>
          <a:bodyPr/>
          <a:lstStyle>
            <a:lvl1pPr marL="0" indent="0" algn="ctr">
              <a:buNone/>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r>
              <a:t>Щелкните для редактирования основного стиля подзаголовка</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28B9-F7D0-E1DE-9E0C-018B66426854}"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4C3F-71D0-E1BA-9E0C-87EF024268D2}" type="slidenum">
              <a:t/>
            </a:fld>
          </a:p>
        </p:txBody>
      </p:sp>
    </p:spTree>
  </p:cSld>
  <p:clrMapOvr>
    <a:masterClrMapping/>
  </p:clrMapOvr>
</p:sldLayout>
</file>

<file path=ppt/slideLayouts/slideLayout10.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x">
  <p:cSld name="Заголовок и вертикальный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Щелкните для редактирования основного стиля заголовка</a:t>
            </a:r>
          </a:p>
        </p:txBody>
      </p:sp>
      <p:sp>
        <p:nvSpPr>
          <p:cNvPr id="3" name="ТекстСлайда1"/>
          <p:cNvSpPr>
            <a:spLocks noGrp="1" noChangeArrowheads="1"/>
            <a:extLst>
              <a:ext uri="smNativeData">
                <pr:smNativeData xmlns:pr="smNativeData" val="SMDATA_13_2kWUY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gAAAAAAAAA="/>
              </a:ext>
            </a:extLst>
          </p:cNvSpPr>
          <p:nvPr>
            <p:ph idx="1"/>
          </p:nvPr>
        </p:nvSpPr>
        <p:spPr/>
        <p:txBody>
          <a:bodyPr vert="vert" wrap="square" numCol="1" spcCol="215900" anchor="t">
            <a:prstTxWarp prst="textNoShape">
              <a:avLst/>
            </a:prstTxWarp>
          </a:body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1ED8-96D0-E1E8-9E0C-60BD50426835}"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221C-52D0-E1D4-9E0C-A4816C4268F1}" type="slidenum">
              <a:t/>
            </a:fld>
          </a:p>
        </p:txBody>
      </p:sp>
    </p:spTree>
  </p:cSld>
  <p:clrMapOvr>
    <a:masterClrMapping/>
  </p:clrMapOvr>
</p:sldLayout>
</file>

<file path=ppt/slideLayouts/slideLayout11.xml><?xml version="1.0" encoding="utf-8"?>
<p:sldLayout xmlns:p="http://schemas.openxmlformats.org/presentationml/2006/main" xmlns:p14="http://schemas.microsoft.com/office/powerpoint/2010/main" xmlns:r="http://schemas.openxmlformats.org/officeDocument/2006/relationships" xmlns:a="http://schemas.openxmlformats.org/drawingml/2006/main" type="vertTitleAndTx">
  <p:cSld name="Вертикальный заголовок и текст">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C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IKAAAsAEAAHA1AACwJQAAAAAAACYAAAAIAAAAgwAAAAAAAAA="/>
              </a:ext>
            </a:extLst>
          </p:cNvSpPr>
          <p:nvPr>
            <p:ph type="title"/>
          </p:nvPr>
        </p:nvSpPr>
        <p:spPr>
          <a:xfrm>
            <a:off x="6629400" y="274320"/>
            <a:ext cx="2057400" cy="5852160"/>
          </a:xfrm>
        </p:spPr>
        <p:txBody>
          <a:bodyPr vert="vert" wrap="square" numCol="1" spcCol="215900" anchor="b">
            <a:prstTxWarp prst="textNoShape">
              <a:avLst/>
            </a:prstTxWarp>
          </a:bodyPr>
          <a:lstStyle/>
          <a:p>
            <a:pPr/>
            <a:r>
              <a:t>Щелкните для редактирования основного стиля заголовка</a:t>
            </a:r>
          </a:p>
        </p:txBody>
      </p:sp>
      <p:sp>
        <p:nvSpPr>
          <p:cNvPr id="3" name="ТекстСлайда1"/>
          <p:cNvSpPr>
            <a:spLocks noGrp="1" noChangeArrowheads="1"/>
            <a:extLst>
              <a:ext uri="smNativeData">
                <pr:smNativeData xmlns:pr="smNativeData" val="SMDATA_13_2kWUYhMAAAAlAAAAZAAAAA8BAAAAkAAAAEgAAACQAAAASAAAAAAAAAAAAAAAAQ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NgnAACwJQAAAAAAACYAAAAIAAAAAwAAAAAAAAA="/>
              </a:ext>
            </a:extLst>
          </p:cNvSpPr>
          <p:nvPr>
            <p:ph idx="1"/>
          </p:nvPr>
        </p:nvSpPr>
        <p:spPr>
          <a:xfrm>
            <a:off x="457200" y="274320"/>
            <a:ext cx="6019800" cy="5852160"/>
          </a:xfrm>
        </p:spPr>
        <p:txBody>
          <a:bodyPr vert="vert" wrap="square" numCol="1" spcCol="215900" anchor="t">
            <a:prstTxWarp prst="textNoShape">
              <a:avLst/>
            </a:prstTxWarp>
          </a:body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1373-3DD0-E1E5-9E0C-CBB05D42689E}"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081F-51D0-E1FE-9E0C-A7AB464268F2}" type="slidenum">
              <a:t/>
            </a:fld>
          </a:p>
        </p:txBody>
      </p:sp>
    </p:spTree>
  </p:cSld>
  <p:clrMapOvr>
    <a:masterClrMapping/>
  </p:clrMapOvr>
</p:sldLayout>
</file>

<file path=ppt/slideLayouts/slideLayout2.xml><?xml version="1.0" encoding="utf-8"?>
<p:sldLayout xmlns:p="http://schemas.openxmlformats.org/presentationml/2006/main" xmlns:p14="http://schemas.microsoft.com/office/powerpoint/2010/main" xmlns:r="http://schemas.openxmlformats.org/officeDocument/2006/relationships" xmlns:a="http://schemas.openxmlformats.org/drawingml/2006/main" type="tx">
  <p:cSld name="Заголовок и содержимо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Щелкните для редактирования основного стиля заголовка</a:t>
            </a:r>
          </a:p>
        </p:txBody>
      </p:sp>
      <p:sp>
        <p:nvSpPr>
          <p:cNvPr id="3"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AAAAAAAAAAA="/>
              </a:ext>
            </a:extLst>
          </p:cNvSpPr>
          <p:nvPr>
            <p:ph idx="1"/>
          </p:nvPr>
        </p:nvSpPr>
        <p:spPr/>
        <p:txBody>
          <a:body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24B7-F9D0-E1D2-9E0C-0F876A42685A}"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73FF-B1D0-E185-9E0C-47D03D426812}" type="slidenum">
              <a:t/>
            </a:fld>
          </a:p>
        </p:txBody>
      </p:sp>
    </p:spTree>
  </p:cSld>
  <p:clrMapOvr>
    <a:masterClrMapping/>
  </p:clrMapOvr>
</p:sldLayout>
</file>

<file path=ppt/slideLayouts/slideLayout3.xml><?xml version="1.0" encoding="utf-8"?>
<p:sldLayout xmlns:p="http://schemas.openxmlformats.org/presentationml/2006/main" xmlns:p14="http://schemas.microsoft.com/office/powerpoint/2010/main" xmlns:r="http://schemas.openxmlformats.org/officeDocument/2006/relationships" xmlns:a="http://schemas.openxmlformats.org/drawingml/2006/main" type="secHead">
  <p:cSld name="Заголовок раздел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HBsAAEI0AAB9IwAAAAAAACYAAAAIAAAAgYAAAAAAAAA="/>
              </a:ext>
            </a:extLst>
          </p:cNvSpPr>
          <p:nvPr>
            <p:ph type="title"/>
          </p:nvPr>
        </p:nvSpPr>
        <p:spPr>
          <a:xfrm>
            <a:off x="722630" y="4406900"/>
            <a:ext cx="7772400" cy="1362075"/>
          </a:xfrm>
        </p:spPr>
        <p:txBody>
          <a:bodyPr vert="horz" wrap="square" numCol="1" spcCol="215900" anchor="t">
            <a:prstTxWarp prst="textNoShape">
              <a:avLst/>
            </a:prstTxWarp>
          </a:bodyPr>
          <a:lstStyle>
            <a:lvl1pPr algn="l">
              <a:defRPr sz="4000" b="1" cap="all"/>
            </a:lvl1pPr>
          </a:lstStyle>
          <a:p>
            <a:pPr>
              <a:defRPr cap="all"/>
            </a:pPr>
            <a:r>
              <a:t>Щелкните для редактирования основного стиля заголовка</a:t>
            </a:r>
          </a:p>
        </p:txBody>
      </p:sp>
      <p:sp>
        <p:nvSpPr>
          <p:cNvPr id="3" name="ТекстСлайда1"/>
          <p:cNvSpPr>
            <a:spLocks noGrp="1" noChangeArrowheads="1"/>
            <a:extLst>
              <a:ext uri="smNativeData">
                <pr:smNativeData xmlns:pr="smNativeData" val="SMDATA_13_2kWUY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yBAAA4REAAEI0AAAcGwAAAAAAACYAAAAIAAAAgYAAAAAAAAA="/>
              </a:ext>
            </a:extLst>
          </p:cNvSpPr>
          <p:nvPr>
            <p:ph idx="1"/>
          </p:nvPr>
        </p:nvSpPr>
        <p:spPr>
          <a:xfrm>
            <a:off x="722630" y="2906395"/>
            <a:ext cx="7772400" cy="1500505"/>
          </a:xfrm>
        </p:spPr>
        <p:txBody>
          <a:bodyPr vert="horz" wrap="square" numCol="1" spcCol="215900" anchor="b">
            <a:prstTxWarp prst="textNoShape">
              <a:avLst/>
            </a:prstTxWarp>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a:r>
              <a:t>Щелкните для редактирования основных стилей текста</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LQsC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65EA-A4D0-E193-9E0C-52C62B426807}"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JlHLY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4F9F-D1D0-E1B9-9E0C-27EC01426872}" type="slidenum">
              <a:t/>
            </a:fld>
          </a:p>
        </p:txBody>
      </p:sp>
    </p:spTree>
  </p:cSld>
  <p:clrMapOvr>
    <a:masterClrMapping/>
  </p:clrMapOvr>
</p:sldLayout>
</file>

<file path=ppt/slideLayouts/slideLayout4.xml><?xml version="1.0" encoding="utf-8"?>
<p:sldLayout xmlns:p="http://schemas.openxmlformats.org/presentationml/2006/main" xmlns:p14="http://schemas.microsoft.com/office/powerpoint/2010/main" xmlns:r="http://schemas.openxmlformats.org/officeDocument/2006/relationships" xmlns:a="http://schemas.openxmlformats.org/drawingml/2006/main" type="twoColTx">
  <p:cSld name="Заголовок и два объекта">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CAAQQ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Щелкните для редактирования основного стиля заголовка</a:t>
            </a:r>
          </a:p>
        </p:txBody>
      </p:sp>
      <p:sp>
        <p:nvSpPr>
          <p:cNvPr id="3" name="ТекстСлайда2"/>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FBJ9W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KgbAACwJQAAAAAAACYAAAAIAAAAAYAAAAAAAAA="/>
              </a:ext>
            </a:extLst>
          </p:cNvSpPr>
          <p:nvPr>
            <p:ph sz="half" idx="1"/>
          </p:nvPr>
        </p:nvSpPr>
        <p:spPr>
          <a:xfrm>
            <a:off x="457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DgEOgQ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YHAAA2AkAAHA1AACwJQAAAAAAACYAAAAIAAAAAYAAAAAAAAA="/>
              </a:ext>
            </a:extLst>
          </p:cNvSpPr>
          <p:nvPr>
            <p:ph sz="half" idx="2"/>
          </p:nvPr>
        </p:nvSpPr>
        <p:spPr>
          <a:xfrm>
            <a:off x="4648200" y="1600200"/>
            <a:ext cx="4038600" cy="45262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5"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Cw0LM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3035-7BD0-E1C6-9E0C-8D937E4268D8}" type="datetime1">
              <a:t/>
            </a:fld>
          </a:p>
        </p:txBody>
      </p:sp>
      <p:sp>
        <p:nvSpPr>
          <p:cNvPr id="6"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GQ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KOdBg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6CE6-A8D0-E19A-9E0C-5ECF2242680B}" type="slidenum">
              <a:t/>
            </a:fld>
          </a:p>
        </p:txBody>
      </p:sp>
    </p:spTree>
  </p:cSld>
  <p:clrMapOvr>
    <a:masterClrMapping/>
  </p:clrMapOvr>
</p:sldLayout>
</file>

<file path=ppt/slideLayouts/slideLayout5.xml><?xml version="1.0" encoding="utf-8"?>
<p:sldLayout xmlns:p="http://schemas.openxmlformats.org/presentationml/2006/main" xmlns:p14="http://schemas.microsoft.com/office/powerpoint/2010/main" xmlns:r="http://schemas.openxmlformats.org/officeDocument/2006/relationships" xmlns:a="http://schemas.openxmlformats.org/drawingml/2006/main" type="twoTxTwoObj">
  <p:cSld name="Сравнение">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Щелкните для редактирования основного стиля заголовка</a:t>
            </a:r>
          </a:p>
        </p:txBody>
      </p:sp>
      <p:sp>
        <p:nvSpPr>
          <p:cNvPr id="3" name="ТекстСлайда3"/>
          <p:cNvSpPr>
            <a:spLocks noGrp="1" noChangeArrowheads="1"/>
            <a:extLst>
              <a:ext uri="smNativeData">
                <pr:smNativeData xmlns:pr="smNativeData" val="SMDATA_13_2kWUY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YA50k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cQkAAKobAABhDQAAAAAAACYAAAAIAAAAgYAAAAAAAAA="/>
              </a:ext>
            </a:extLst>
          </p:cNvSpPr>
          <p:nvPr>
            <p:ph idx="1"/>
          </p:nvPr>
        </p:nvSpPr>
        <p:spPr>
          <a:xfrm>
            <a:off x="45720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Щелкните для редактирования основных стилей текста</a:t>
            </a:r>
          </a:p>
        </p:txBody>
      </p:sp>
      <p:sp>
        <p:nvSpPr>
          <p:cNvPr id="4"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YQ0AAKobAACwJQAAAAAAACYAAAAIAAAAAYAAAAAAAAA="/>
              </a:ext>
            </a:extLst>
          </p:cNvSpPr>
          <p:nvPr>
            <p:ph sz="half" idx="2"/>
          </p:nvPr>
        </p:nvSpPr>
        <p:spPr>
          <a:xfrm>
            <a:off x="45720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5" name="ТекстСлайда2"/>
          <p:cNvSpPr>
            <a:spLocks noGrp="1" noChangeArrowheads="1"/>
            <a:extLst>
              <a:ext uri="smNativeData">
                <pr:smNativeData xmlns:pr="smNativeData" val="SMDATA_13_2kWUY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cQkAAHA1AABhDQAAAAAAACYAAAAIAAAAgYAAAAAAAAA="/>
              </a:ext>
            </a:extLst>
          </p:cNvSpPr>
          <p:nvPr>
            <p:ph idx="3"/>
          </p:nvPr>
        </p:nvSpPr>
        <p:spPr>
          <a:xfrm>
            <a:off x="4646930" y="1534795"/>
            <a:ext cx="4039870" cy="640080"/>
          </a:xfrm>
        </p:spPr>
        <p:txBody>
          <a:bodyPr vert="horz" wrap="square" numCol="1" spcCol="215900" anchor="b">
            <a:prstTxWarp prst="textNoShape">
              <a:avLst/>
            </a:prstTxWarp>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a:r>
              <a:t>Щелкните для редактирования основных стилей текста</a:t>
            </a:r>
          </a:p>
        </p:txBody>
      </p:sp>
      <p:sp>
        <p:nvSpPr>
          <p:cNvPr id="6" name="ТекстСлайда4"/>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CWHAAAYQ0AAHA1AACwJQAAAAAAACYAAAAIAAAAAYAAAAAAAAA="/>
              </a:ext>
            </a:extLst>
          </p:cNvSpPr>
          <p:nvPr>
            <p:ph sz="half" idx="4"/>
          </p:nvPr>
        </p:nvSpPr>
        <p:spPr>
          <a:xfrm>
            <a:off x="4646930" y="2174875"/>
            <a:ext cx="4039870" cy="3951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7"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0AE3-ADD0-E1FC-9E0C-5BA94442680E}" type="datetime1">
              <a:t/>
            </a:fld>
          </a:p>
        </p:txBody>
      </p:sp>
      <p:sp>
        <p:nvSpPr>
          <p:cNvPr id="8"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9"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6EC7-89D0-E198-9E0C-7FCD2042682A}" type="slidenum">
              <a:t/>
            </a:fld>
          </a:p>
        </p:txBody>
      </p:sp>
    </p:spTree>
  </p:cSld>
  <p:clrMapOvr>
    <a:masterClrMapping/>
  </p:clrMapOvr>
</p:sldLayout>
</file>

<file path=ppt/slideLayouts/slideLayout6.xml><?xml version="1.0" encoding="utf-8"?>
<p:sldLayout xmlns:p="http://schemas.openxmlformats.org/presentationml/2006/main" xmlns:p14="http://schemas.microsoft.com/office/powerpoint/2010/main" xmlns:r="http://schemas.openxmlformats.org/officeDocument/2006/relationships" xmlns:a="http://schemas.openxmlformats.org/drawingml/2006/main" type="titleOnly">
  <p:cSld name="Только заголовок">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AAAAAAAAAAA="/>
              </a:ext>
            </a:extLst>
          </p:cNvSpPr>
          <p:nvPr>
            <p:ph type="title"/>
          </p:nvPr>
        </p:nvSpPr>
        <p:spPr/>
        <p:txBody>
          <a:bodyPr/>
          <a:lstStyle/>
          <a:p>
            <a:pPr/>
            <a:r>
              <a:t>Щелкните для редактирования основного стиля заголовка</a:t>
            </a:r>
          </a:p>
        </p:txBody>
      </p:sp>
      <p:sp>
        <p:nvSpPr>
          <p:cNvPr id="3"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1F1D-53D0-E1E9-9E0C-A5BC514268F0}" type="datetime1">
              <a:t/>
            </a:fld>
          </a:p>
        </p:txBody>
      </p:sp>
      <p:sp>
        <p:nvSpPr>
          <p:cNvPr id="4"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5"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1BDB-95D0-E1ED-9E0C-63B855426836}" type="slidenum">
              <a:t/>
            </a:fld>
          </a:p>
        </p:txBody>
      </p:sp>
    </p:spTree>
  </p:cSld>
  <p:clrMapOvr>
    <a:masterClrMapping/>
  </p:clrMapOvr>
</p:sldLayout>
</file>

<file path=ppt/slideLayouts/slideLayout7.xml><?xml version="1.0" encoding="utf-8"?>
<p:sldLayout xmlns:p="http://schemas.openxmlformats.org/presentationml/2006/main" xmlns:p14="http://schemas.microsoft.com/office/powerpoint/2010/main" xmlns:r="http://schemas.openxmlformats.org/officeDocument/2006/relationships" xmlns:a="http://schemas.openxmlformats.org/drawingml/2006/main" type="blank">
  <p:cSld name="Пусто">
    <p:spTree>
      <p:nvGrpSpPr>
        <p:cNvPr id="1" name=""/>
        <p:cNvGrpSpPr/>
        <p:nvPr/>
      </p:nvGrpSpPr>
      <p:grpSpPr>
        <a:xfrm>
          <a:off x="0" y="0"/>
          <a:ext cx="0" cy="0"/>
          <a:chOff x="0" y="0"/>
          <a:chExt cx="0" cy="0"/>
        </a:xfrm>
      </p:grpSpPr>
      <p:sp>
        <p:nvSpPr>
          <p:cNvPr id="2"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7C1C-52D0-E18A-9E0C-A4DF324268F1}" type="datetime1">
              <a:t/>
            </a:fld>
          </a:p>
        </p:txBody>
      </p:sp>
      <p:sp>
        <p:nvSpPr>
          <p:cNvPr id="3"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4"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690B-45D0-E19F-9E0C-B3CA274268E6}" type="slidenum">
              <a:t/>
            </a:fld>
          </a:p>
        </p:txBody>
      </p:sp>
    </p:spTree>
  </p:cSld>
  <p:clrMapOvr>
    <a:masterClrMapping/>
  </p:clrMapOvr>
</p:sldLayout>
</file>

<file path=ppt/slideLayouts/slideLayout8.xml><?xml version="1.0" encoding="utf-8"?>
<p:sldLayout xmlns:p="http://schemas.openxmlformats.org/presentationml/2006/main" xmlns:p14="http://schemas.microsoft.com/office/powerpoint/2010/main" xmlns:r="http://schemas.openxmlformats.org/officeDocument/2006/relationships" xmlns:a="http://schemas.openxmlformats.org/drawingml/2006/main" type="objTx">
  <p:cSld name="Объект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MQJ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rgEAAFIVAADUCAAAAAAAACYAAAAIAAAAgYAAAAAAAAA="/>
              </a:ext>
            </a:extLst>
          </p:cNvSpPr>
          <p:nvPr>
            <p:ph type="title"/>
          </p:nvPr>
        </p:nvSpPr>
        <p:spPr>
          <a:xfrm>
            <a:off x="457200" y="273050"/>
            <a:ext cx="3008630" cy="1162050"/>
          </a:xfrm>
        </p:spPr>
        <p:txBody>
          <a:bodyPr vert="horz" wrap="square" numCol="1" spcCol="215900" anchor="b">
            <a:prstTxWarp prst="textNoShape">
              <a:avLst/>
            </a:prstTxWarp>
          </a:bodyPr>
          <a:lstStyle>
            <a:lvl1pPr algn="l">
              <a:defRPr sz="2000" b="1"/>
            </a:lvl1pPr>
          </a:lstStyle>
          <a:p>
            <a:pPr/>
            <a:r>
              <a:t>Щелкните для редактирования основного стиля заголовка</a:t>
            </a:r>
          </a:p>
        </p:txBody>
      </p:sp>
      <p:sp>
        <p:nvSpPr>
          <p:cNvPr id="3" name="ТекстСлайда2"/>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FQAArgEAAHA1AACwJQAAAAAAACYAAAAIAAAAAYAAAAAAAAA="/>
              </a:ext>
            </a:extLst>
          </p:cNvSpPr>
          <p:nvPr>
            <p:ph idx="1"/>
          </p:nvPr>
        </p:nvSpPr>
        <p:spPr>
          <a:xfrm>
            <a:off x="3575050" y="273050"/>
            <a:ext cx="5111750" cy="58534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1AgAAFIVAACwJQAAAAAAACYAAAAIAAAAAYAAAAAAAAA="/>
              </a:ext>
            </a:extLst>
          </p:cNvSpPr>
          <p:nvPr>
            <p:ph sz="half" idx="2"/>
          </p:nvPr>
        </p:nvSpPr>
        <p:spPr>
          <a:xfrm>
            <a:off x="457200" y="1435100"/>
            <a:ext cx="3008630" cy="46913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Щелкните для редактирования основных стилей текста</a:t>
            </a:r>
          </a:p>
        </p:txBody>
      </p:sp>
      <p:sp>
        <p:nvSpPr>
          <p:cNvPr id="5"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L4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014A-04D0-E1F7-9E0C-F2A24F4268A7}" type="datetime1">
              <a:t/>
            </a:fld>
          </a:p>
        </p:txBody>
      </p:sp>
      <p:sp>
        <p:nvSpPr>
          <p:cNvPr id="6"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00F8-B6D0-E1F6-9E0C-40A34E426815}" type="slidenum">
              <a:t/>
            </a:fld>
          </a:p>
        </p:txBody>
      </p:sp>
    </p:spTree>
  </p:cSld>
  <p:clrMapOvr>
    <a:masterClrMapping/>
  </p:clrMapOvr>
</p:sldLayout>
</file>

<file path=ppt/slideLayouts/slideLayout9.xml><?xml version="1.0" encoding="utf-8"?>
<p:sldLayout xmlns:p="http://schemas.openxmlformats.org/presentationml/2006/main" xmlns:p14="http://schemas.microsoft.com/office/powerpoint/2010/main" xmlns:r="http://schemas.openxmlformats.org/officeDocument/2006/relationships" xmlns:a="http://schemas.openxmlformats.org/drawingml/2006/main" type="picTx">
  <p:cSld name="Рисунок с подписью">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C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iB0AAMYsAAAEIQAAAAAAACYAAAAIAAAAgYAAAAAAAAA="/>
              </a:ext>
            </a:extLst>
          </p:cNvSpPr>
          <p:nvPr>
            <p:ph type="title"/>
          </p:nvPr>
        </p:nvSpPr>
        <p:spPr>
          <a:xfrm>
            <a:off x="1791970" y="4800600"/>
            <a:ext cx="5486400" cy="566420"/>
          </a:xfrm>
        </p:spPr>
        <p:txBody>
          <a:bodyPr vert="horz" wrap="square" numCol="1" spcCol="215900" anchor="b">
            <a:prstTxWarp prst="textNoShape">
              <a:avLst/>
            </a:prstTxWarp>
          </a:bodyPr>
          <a:lstStyle>
            <a:lvl1pPr algn="l">
              <a:defRPr sz="2000" b="1"/>
            </a:lvl1pPr>
          </a:lstStyle>
          <a:p>
            <a:pPr/>
            <a:r>
              <a:t>Щелкните для редактирования основного стиля заголовка</a:t>
            </a:r>
          </a:p>
        </p:txBody>
      </p:sp>
      <p:sp>
        <p:nvSpPr>
          <p:cNvPr id="3" name="ТекстСлайда2"/>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xgMAAMYsAAAWHQAAAAAAACYAAAAIAAAAAYAAAAAAAAA="/>
              </a:ext>
            </a:extLst>
          </p:cNvSpPr>
          <p:nvPr>
            <p:ph idx="1"/>
          </p:nvPr>
        </p:nvSpPr>
        <p:spPr>
          <a:xfrm>
            <a:off x="1791970" y="613410"/>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a:r>
              <a:t>Щелкните для редактирования основных стилей текста</a:t>
            </a:r>
          </a:p>
        </p:txBody>
      </p:sp>
      <p:sp>
        <p:nvSpPr>
          <p:cNvPr id="4"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GCwAABCEAAMYsAAD4JQAAAAAAACYAAAAIAAAAAYAAAAAAAAA="/>
              </a:ext>
            </a:extLst>
          </p:cNvSpPr>
          <p:nvPr>
            <p:ph sz="half" idx="2"/>
          </p:nvPr>
        </p:nvSpPr>
        <p:spPr>
          <a:xfrm>
            <a:off x="1791970" y="5367020"/>
            <a:ext cx="5486400" cy="805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r>
              <a:t>Щелкните для редактирования основных стилей текста</a:t>
            </a:r>
          </a:p>
        </p:txBody>
      </p:sp>
      <p:sp>
        <p:nvSpPr>
          <p:cNvPr id="5"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AAAAAAAAAAA="/>
              </a:ext>
            </a:extLst>
          </p:cNvSpPr>
          <p:nvPr>
            <p:ph type="dt" sz="quarter" idx="10"/>
          </p:nvPr>
        </p:nvSpPr>
        <p:spPr/>
        <p:txBody>
          <a:bodyPr/>
          <a:lstStyle/>
          <a:p>
            <a:pPr/>
            <a:fld id="{3DB40135-7BD0-E1F7-9E0C-8DA24F4268D8}" type="datetime1">
              <a:t/>
            </a:fld>
          </a:p>
        </p:txBody>
      </p:sp>
      <p:sp>
        <p:nvSpPr>
          <p:cNvPr id="6"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AAAAAAAAAAA="/>
              </a:ext>
            </a:extLst>
          </p:cNvSpPr>
          <p:nvPr>
            <p:ph type="ftr" sz="quarter" idx="11"/>
          </p:nvPr>
        </p:nvSpPr>
        <p:spPr/>
        <p:txBody>
          <a:bodyPr/>
          <a:lstStyle/>
          <a:p>
            <a:pPr/>
            <a:r>
              <a:t/>
            </a:r>
          </a:p>
        </p:txBody>
      </p:sp>
      <p:sp>
        <p:nvSpPr>
          <p:cNvPr id="7"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AAAAAAAAAAA="/>
              </a:ext>
            </a:extLst>
          </p:cNvSpPr>
          <p:nvPr>
            <p:ph type="sldNum" sz="quarter" idx="12"/>
          </p:nvPr>
        </p:nvSpPr>
        <p:spPr/>
        <p:txBody>
          <a:bodyPr/>
          <a:lstStyle/>
          <a:p>
            <a:pPr/>
            <a:fld id="{3DB47FAD-E3D0-E189-9E0C-15DC31426840}" type="slidenum">
              <a:t/>
            </a:fld>
          </a:p>
        </p:txBody>
      </p:sp>
    </p:spTree>
  </p:cSld>
  <p:clrMapOvr>
    <a:masterClrMapping/>
  </p:clrMapOvr>
</p:sldLayout>
</file>

<file path=ppt/slideMasters/_rels/slideMaster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p="http://schemas.openxmlformats.org/presentationml/2006/main" xmlns:p14="http://schemas.microsoft.com/office/powerpoint/2010/main" xmlns:r="http://schemas.openxmlformats.org/officeDocument/2006/relationships" xmlns:a="http://schemas.openxmlformats.org/drawingml/2006/main">
  <p:cSld name="Оформление по умолчанию">
    <p:bg>
      <p:bgPr>
        <a:solidFill>
          <a:schemeClr val="bg1"/>
        </a:solidFill>
        <a:effectLst/>
      </p:bgPr>
    </p:bg>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sAEAAHA1AAC4CAAAAAAAACYAAAAIAAAA//////////8="/>
              </a:ext>
            </a:extLst>
          </p:cNvSpPr>
          <p:nvPr>
            <p:ph type="title"/>
          </p:nvPr>
        </p:nvSpPr>
        <p:spPr>
          <a:xfrm>
            <a:off x="457200" y="274320"/>
            <a:ext cx="8229600" cy="1143000"/>
          </a:xfrm>
          <a:prstGeom prst="rect">
            <a:avLst/>
          </a:prstGeom>
          <a:noFill/>
          <a:ln>
            <a:noFill/>
          </a:ln>
          <a:effectLst/>
        </p:spPr>
        <p:txBody>
          <a:bodyPr vert="horz" wrap="square" numCol="1" spcCol="215900" anchor="ctr">
            <a:prstTxWarp prst="textNoShape">
              <a:avLst/>
            </a:prstTxWarp>
          </a:bodyPr>
          <a:lstStyle/>
          <a:p>
            <a:pPr/>
            <a:r>
              <a:t>Щелкните для редактирования основного стиля заголовка</a:t>
            </a:r>
          </a:p>
        </p:txBody>
      </p:sp>
      <p:sp>
        <p:nvSpPr>
          <p:cNvPr id="3" name="Текст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GB0YI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2AkAAHA1AACwJQAAAAAAACYAAAAIAAAA//////////8="/>
              </a:ext>
            </a:extLst>
          </p:cNvSpPr>
          <p:nvPr>
            <p:ph type="body" idx="1"/>
          </p:nvPr>
        </p:nvSpPr>
        <p:spPr>
          <a:xfrm>
            <a:off x="457200" y="1600200"/>
            <a:ext cx="8229600" cy="4526280"/>
          </a:xfrm>
          <a:prstGeom prst="rect">
            <a:avLst/>
          </a:prstGeom>
          <a:noFill/>
          <a:ln>
            <a:noFill/>
          </a:ln>
          <a:effectLst/>
        </p:spPr>
        <p:txBody>
          <a:bodyPr vert="horz" wrap="square" numCol="1" spcCol="215900" anchor="t">
            <a:prstTxWarp prst="textNoShape">
              <a:avLst/>
            </a:prstTxWarp>
          </a:bodyPr>
          <a:lstStyle/>
          <a:p>
            <a:pPr/>
            <a:r>
              <a:t>Щелкните для редактирования основных стилей текста</a:t>
            </a:r>
          </a:p>
          <a:p>
            <a:pPr lvl="1"/>
            <a:r>
              <a:t>Второй уровень</a:t>
            </a:r>
          </a:p>
          <a:p>
            <a:pPr lvl="2"/>
            <a:r>
              <a:t>Третий уровень</a:t>
            </a:r>
          </a:p>
          <a:p>
            <a:pPr lvl="3"/>
            <a:r>
              <a:t>Четвертый уровень</a:t>
            </a:r>
          </a:p>
          <a:p>
            <a:pPr lvl="4"/>
            <a:r>
              <a:t>Пятый уровень</a:t>
            </a:r>
          </a:p>
        </p:txBody>
      </p:sp>
      <p:sp>
        <p:nvSpPr>
          <p:cNvPr id="4" name="ОбластьДатыВремени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DQAgAAGycAAPAPAABZKQAAAAAAACYAAAAIAAAA//////////8="/>
              </a:ext>
            </a:extLst>
          </p:cNvSpPr>
          <p:nvPr>
            <p:ph type="dt" sz="quarter" idx="2"/>
          </p:nvPr>
        </p:nvSpPr>
        <p:spPr>
          <a:xfrm>
            <a:off x="457200" y="6356985"/>
            <a:ext cx="2133600" cy="364490"/>
          </a:xfrm>
          <a:prstGeom prst="rect">
            <a:avLst/>
          </a:prstGeom>
          <a:noFill/>
          <a:ln>
            <a:noFill/>
          </a:ln>
          <a:effectLst/>
        </p:spPr>
        <p:txBody>
          <a:bodyPr vert="horz" wrap="square" numCol="1" spcCol="215900" anchor="ctr">
            <a:prstTxWarp prst="textNoShape">
              <a:avLst/>
            </a:prstTxWarp>
          </a:bodyPr>
          <a:lstStyle>
            <a:lvl1pPr algn="l">
              <a:defRPr sz="1200"/>
            </a:lvl1pPr>
          </a:lstStyle>
          <a:p>
            <a:pPr/>
            <a:fld id="{3DB46FF1-BFD0-E199-9E0C-49CC2142681C}" type="datetime1">
              <a:t/>
            </a:fld>
          </a:p>
        </p:txBody>
      </p:sp>
      <p:sp>
        <p:nvSpPr>
          <p:cNvPr id="5" name="ОбластьНижнегоКолонтитул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A4EwAAGycAAAglAABZKQAAAAAAACYAAAAIAAAA//////////8="/>
              </a:ext>
            </a:extLst>
          </p:cNvSpPr>
          <p:nvPr>
            <p:ph type="ftr" sz="quarter" idx="3"/>
          </p:nvPr>
        </p:nvSpPr>
        <p:spPr>
          <a:xfrm>
            <a:off x="3124200" y="6356985"/>
            <a:ext cx="2895600" cy="364490"/>
          </a:xfrm>
          <a:prstGeom prst="rect">
            <a:avLst/>
          </a:prstGeom>
          <a:noFill/>
          <a:ln>
            <a:noFill/>
          </a:ln>
          <a:effectLst/>
        </p:spPr>
        <p:txBody>
          <a:bodyPr vert="horz" wrap="square" numCol="1" spcCol="215900" anchor="ctr">
            <a:prstTxWarp prst="textNoShape">
              <a:avLst/>
            </a:prstTxWarp>
          </a:bodyPr>
          <a:lstStyle>
            <a:lvl1pPr algn="ctr">
              <a:defRPr sz="1200"/>
            </a:lvl1pPr>
          </a:lstStyle>
          <a:p>
            <a:pPr/>
            <a:r>
              <a:t/>
            </a:r>
          </a:p>
        </p:txBody>
      </p:sp>
      <p:sp>
        <p:nvSpPr>
          <p:cNvPr id="6" name="ОбластьНомера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AAAAAFAAAAAQAAAAAAAAAAAAAAAAAAAAAAAAAAAAAAAAAAAAAAAAAAAAAAAn9/fwAAAAADzMzMAMDA/wB/f38AAAAAAAAAAAAAAAAAAAAAAAAAAAAhAAAAGAAAABQAAABQKAAAGycAAHA1AABZKQAAAAAAACYAAAAIAAAA//////////8="/>
              </a:ext>
            </a:extLst>
          </p:cNvSpPr>
          <p:nvPr>
            <p:ph type="sldNum" sz="quarter" idx="4"/>
          </p:nvPr>
        </p:nvSpPr>
        <p:spPr>
          <a:xfrm>
            <a:off x="6553200" y="6356985"/>
            <a:ext cx="2133600" cy="364490"/>
          </a:xfrm>
          <a:prstGeom prst="rect">
            <a:avLst/>
          </a:prstGeom>
          <a:noFill/>
          <a:ln>
            <a:noFill/>
          </a:ln>
          <a:effectLst/>
        </p:spPr>
        <p:txBody>
          <a:bodyPr vert="horz" wrap="square" numCol="1" spcCol="215900" anchor="ctr">
            <a:prstTxWarp prst="textNoShape">
              <a:avLst/>
            </a:prstTxWarp>
          </a:bodyPr>
          <a:lstStyle>
            <a:lvl1pPr algn="r">
              <a:defRPr sz="1200"/>
            </a:lvl1pPr>
          </a:lstStyle>
          <a:p>
            <a:pPr/>
            <a:fld id="{3DB472E6-A8D0-E184-9E0C-5ED13C42680B}" type="slidenum">
              <a:t/>
            </a:fl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marR="0" indent="0" algn="ctr" defTabSz="449580">
        <a:lnSpc>
          <a:spcPct val="100000"/>
        </a:lnSpc>
        <a:spcBef>
          <a:spcPts val="0"/>
        </a:spcBef>
        <a:spcAft>
          <a:spcPts val="0"/>
        </a:spcAft>
        <a:buNone/>
        <a:tabLst/>
        <a:defRPr sz="4400" b="0" i="0" u="none" strike="noStrike" kern="1" spc="0" baseline="0">
          <a:solidFill>
            <a:schemeClr val="tx2"/>
          </a:solidFill>
          <a:effectLst/>
          <a:latin typeface="Calibri" pitchFamily="2" charset="-52"/>
          <a:ea typeface="SimSun" pitchFamily="0" charset="0"/>
          <a:cs typeface="Times New Roman" pitchFamily="1" charset="-52"/>
        </a:defRPr>
      </a:lvl1pPr>
    </p:titleStyle>
    <p:bodyStyle>
      <a:lvl1pPr marL="342900" marR="0" indent="-342900" algn="l" defTabSz="449580">
        <a:lnSpc>
          <a:spcPct val="100000"/>
        </a:lnSpc>
        <a:spcBef>
          <a:spcPts val="0"/>
        </a:spcBef>
        <a:spcAft>
          <a:spcPts val="0"/>
        </a:spcAft>
        <a:buClrTx/>
        <a:buSzTx/>
        <a:buFontTx/>
        <a:buChar char="•"/>
        <a:tabLst/>
        <a:defRPr sz="3200" b="0" i="0" u="none" strike="noStrike" kern="1" spc="0" baseline="0">
          <a:solidFill>
            <a:schemeClr val="tx1"/>
          </a:solidFill>
          <a:effectLst/>
          <a:latin typeface="Calibri" pitchFamily="2" charset="-52"/>
          <a:ea typeface="SimSun" pitchFamily="0" charset="0"/>
          <a:cs typeface="Times New Roman" pitchFamily="1" charset="-52"/>
        </a:defRPr>
      </a:lvl1pPr>
      <a:lvl2pPr marL="742950" marR="0" indent="-285750" algn="l" defTabSz="449580">
        <a:lnSpc>
          <a:spcPct val="100000"/>
        </a:lnSpc>
        <a:spcBef>
          <a:spcPts val="0"/>
        </a:spcBef>
        <a:spcAft>
          <a:spcPts val="0"/>
        </a:spcAft>
        <a:buClrTx/>
        <a:buSzTx/>
        <a:buFontTx/>
        <a:buChar char="–"/>
        <a:tabLst/>
        <a:defRPr sz="2800" b="0" i="0" u="none" strike="noStrike" kern="1" spc="0" baseline="0">
          <a:solidFill>
            <a:schemeClr val="tx1"/>
          </a:solidFill>
          <a:effectLst/>
          <a:latin typeface="Calibri" pitchFamily="2" charset="-52"/>
          <a:ea typeface="SimSun" pitchFamily="0" charset="0"/>
          <a:cs typeface="Times New Roman" pitchFamily="1" charset="-52"/>
        </a:defRPr>
      </a:lvl2pPr>
      <a:lvl3pPr marL="1143000" marR="0" indent="-228600" algn="l" defTabSz="449580">
        <a:lnSpc>
          <a:spcPct val="100000"/>
        </a:lnSpc>
        <a:spcBef>
          <a:spcPts val="0"/>
        </a:spcBef>
        <a:spcAft>
          <a:spcPts val="0"/>
        </a:spcAft>
        <a:buClrTx/>
        <a:buSzTx/>
        <a:buFontTx/>
        <a:buChar char="•"/>
        <a:tabLst/>
        <a:defRPr sz="2400" b="0" i="0" u="none" strike="noStrike" kern="1" spc="0" baseline="0">
          <a:solidFill>
            <a:schemeClr val="tx1"/>
          </a:solidFill>
          <a:effectLst/>
          <a:latin typeface="Calibri" pitchFamily="2" charset="-52"/>
          <a:ea typeface="SimSun" pitchFamily="0" charset="0"/>
          <a:cs typeface="Times New Roman" pitchFamily="1" charset="-52"/>
        </a:defRPr>
      </a:lvl3pPr>
      <a:lvl4pPr marL="16002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4pPr>
      <a:lvl5pPr marL="20574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5pPr>
      <a:lvl6pPr marL="25146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6pPr>
      <a:lvl7pPr marL="29718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7pPr>
      <a:lvl8pPr marL="34290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8pPr>
      <a:lvl9pPr marL="3886200" marR="0" indent="-228600" algn="l" defTabSz="449580">
        <a:lnSpc>
          <a:spcPct val="100000"/>
        </a:lnSpc>
        <a:spcBef>
          <a:spcPts val="0"/>
        </a:spcBef>
        <a:spcAft>
          <a:spcPts val="0"/>
        </a:spcAft>
        <a:buClrTx/>
        <a:buSzTx/>
        <a:buFontTx/>
        <a:buChar char="•"/>
        <a:tabLst/>
        <a:defRPr sz="2000" b="0" i="0" u="none" strike="noStrike" kern="1" spc="0" baseline="0">
          <a:solidFill>
            <a:schemeClr val="tx1"/>
          </a:solidFill>
          <a:effectLst/>
          <a:latin typeface="Calibri" pitchFamily="2" charset="-52"/>
          <a:ea typeface="SimSun" pitchFamily="0" charset="0"/>
          <a:cs typeface="Times New Roman" pitchFamily="1" charset="-52"/>
        </a:defRPr>
      </a:lvl9pPr>
    </p:bodyStyle>
    <p:otherStyle>
      <a:lvl1pPr marL="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1pPr>
      <a:lvl2pPr marL="457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2pPr>
      <a:lvl3pPr marL="914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3pPr>
      <a:lvl4pPr marL="1371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4pPr>
      <a:lvl5pPr marL="18288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5pPr>
      <a:lvl6pPr marL="22860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6pPr>
      <a:lvl7pPr marL="27432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7pPr>
      <a:lvl8pPr marL="32004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8pPr>
      <a:lvl9pPr marL="3657600" marR="0" indent="0" algn="l" defTabSz="449580">
        <a:lnSpc>
          <a:spcPct val="100000"/>
        </a:lnSpc>
        <a:spcBef>
          <a:spcPts val="0"/>
        </a:spcBef>
        <a:spcAft>
          <a:spcPts val="0"/>
        </a:spcAft>
        <a:buNone/>
        <a:tabLst/>
        <a:defRPr sz="1800" b="0" i="0" u="none" strike="noStrike" kern="1" spc="0" baseline="0">
          <a:solidFill>
            <a:schemeClr val="tx1"/>
          </a:solidFill>
          <a:effectLst/>
          <a:latin typeface="Calibri" pitchFamily="2" charset="-52"/>
          <a:ea typeface="SimSun" pitchFamily="0" charset="0"/>
          <a:cs typeface="Times New Roman" pitchFamily="1" charset="-52"/>
        </a:defRPr>
      </a:lvl9pPr>
    </p:otherStyle>
  </p:txStyles>
</p:sldMaster>
</file>

<file path=ppt/slides/_rels/slide1.xml.rels><?xml version="1.0" encoding="UTF-8" standalone="yes" ?>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Override" Target="../theme/themeOverride1.xml"/></Relationships>
</file>

<file path=ppt/slides/_rels/slide10.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3.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5.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6.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8.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p="http://schemas.openxmlformats.org/presentationml/2006/main" xmlns:p14="http://schemas.microsoft.com/office/powerpoint/2010/main" xmlns:r="http://schemas.openxmlformats.org/officeDocument/2006/relationships" xmlns:a="http://schemas.openxmlformats.org/drawingml/2006/main">
  <p:cSld>
    <p:bg>
      <p:bgPr>
        <a:gradFill flip="none" rotWithShape="0">
          <a:gsLst>
            <a:gs pos="0">
              <a:srgbClr val="A7CBFC"/>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ЗаголовокСлайда1"/>
          <p:cNvSpPr>
            <a:spLocks noGrp="1" noChangeArrowheads="1"/>
            <a:extLst>
              <a:ext uri="smNativeData">
                <pr:smNativeData xmlns:pr="smNativeData" val="SMDATA_13_2kWUYhMAAAAlAAAAZAAAAA8BAAAAkAAAAEgAAACQAAAASAAAAAAAAAAB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731MF////AQAAAAAAAAAAAAAAAAAAAAAAAAAAAAAAAAAAAAAAAAAAAAAAAn9/fwCWlpYDzMzMAMDA/wB/f38AAAAAAAAAAAAAAAAAAAAAAAAAAAAhAAAAGAAAABQAAABGBAAAjhAAABY0AACaGQAAAAAAACYAAAAIAAAAAQAAAAAAAAA="/>
              </a:ext>
            </a:extLst>
          </p:cNvSpPr>
          <p:nvPr>
            <p:ph type="ctrTitle"/>
          </p:nvPr>
        </p:nvSpPr>
        <p:spPr>
          <a:xfrm>
            <a:off x="694690" y="2691130"/>
            <a:ext cx="7772400" cy="1470660"/>
          </a:xfrm>
        </p:spPr>
        <p:txBody>
          <a:bodyPr/>
          <a:lstStyle/>
          <a:p>
            <a:pPr/>
            <a:r>
              <a:t>Распространение метеоритов антивещества в Галактике и Солнечной системе</a:t>
            </a:r>
          </a:p>
        </p:txBody>
      </p:sp>
      <p:sp>
        <p:nvSpPr>
          <p:cNvPr id="3" name="ПодзаголовокСлайда1"/>
          <p:cNvSpPr>
            <a:spLocks noGrp="1" noChangeArrowheads="1"/>
            <a:extLst>
              <a:ext uri="smNativeData">
                <pr:smNativeData xmlns:pr="smNativeData" val="SMDATA_13_2kWUYhMAAAAlAAAAZA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731MF////AQAAAAAAAAAAAAAAAAAAAAAAAAAAAAAAAAAAAAAAAAAAAAAAAn9/fwCWlpYDzMzMAMDA/wB/f38AAAAAAAAAAAAAAAAAAAAAAAAAAAAhAAAAGAAAABQAAADyBwAAsgAAAFIvAAB6CwAAAAAAACYAAAAIAAAAAQAAAAAAAAA="/>
              </a:ext>
            </a:extLst>
          </p:cNvSpPr>
          <p:nvPr>
            <p:ph type="subTitle" idx="1"/>
          </p:nvPr>
        </p:nvSpPr>
        <p:spPr>
          <a:xfrm>
            <a:off x="1291590" y="113030"/>
            <a:ext cx="6400800" cy="1752600"/>
          </a:xfrm>
        </p:spPr>
        <p:txBody>
          <a:bodyPr/>
          <a:lstStyle/>
          <a:p>
            <a:pPr>
              <a:defRPr sz="2400"/>
            </a:pPr>
            <a:r>
              <a:t>Национальный исследовательский ядерный университет «МИФИ» Кафедра физики элементарных частиц №40 Научная исследовательская работа студента на тему:</a:t>
            </a:r>
          </a:p>
        </p:txBody>
      </p:sp>
      <p:sp>
        <p:nvSpPr>
          <p:cNvPr id="4" name="Текстовое поле1"/>
          <p:cNvSpPr txBox="1">
            <a:extLst>
              <a:ext uri="smNativeData">
                <pr:smNativeData xmlns:pr="smNativeData" val="SMDATA_13_2kWUYh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wIAAD/fwAA/38AAAAAAAAJAAAABAAAAAAAAAAMAAAAEAAAAAAAAAAAAAAAAAAAAAAAAAAeAAAAaAAAAAAAAAAAAAAAAAAAAAAAAAAAAAAAECcAABAnAAAAAAAAAAAAAAAAAAAAAAAAAAAAAAAAAAAAAAAAAAAAABQAAAAAAAAAwMD/AAAAAABkAAAAMgAAAAAAAABkAAAAAAAAAH9/fwAKAAAAHwAAAFQAAAD731MF////AQAAAAAAAAAAAAAAAAAAAAAAAAAAAAAAAAAAAAAAAAAAAAAAAn9/fwCWlpYDzMzMAMDA/wB/f38AAAAAAAAAAAAAAAAAAAAAAAAAAAAhAAAAGAAAABQAAABlFwAABiIAAGk1AAD2JQAAACAAACYAAAAIAAAA//////////8="/>
              </a:ext>
            </a:extLst>
          </p:cNvSpPr>
          <p:nvPr/>
        </p:nvSpPr>
        <p:spPr>
          <a:xfrm>
            <a:off x="3803015" y="5530850"/>
            <a:ext cx="4879340" cy="640080"/>
          </a:xfrm>
          <a:prstGeom prst="rect">
            <a:avLst/>
          </a:prstGeom>
          <a:noFill/>
          <a:ln>
            <a:noFill/>
          </a:ln>
          <a:effectLst/>
        </p:spPr>
        <p:txBody>
          <a:bodyPr vert="horz" wrap="square" numCol="1" spcCol="215900" anchor="t"/>
          <a:lstStyle/>
          <a:p>
            <a:pPr/>
            <a:r>
              <a:t>Работу подготовила студентка 3-го курса Вакуленко Валерия</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wIAAD/fwAA/38AAAAAAAAJAAAABAAAAAAAAAAMAAAAEAAAAEYXXXTRRfe/Pc/zPM/z1L8eAAAAaAAAAAAAAAAAAAAAAAAAAAAAAAAAAAAAECcAABAnAAAAAAAAAAAAAAAAAAAAAAAAAAAAAAAAAAAAAAAAAAAAABQAAAAAAAAAwMD/AAAAAABkAAAAMgAAAAAAAABkAAAAAAAAAH9/fwAKAAAAHwAAAFQAAAC74OMF////AQAAAAAAAAAAAAAAAAAAAAAAAAAAAAAAAAAAAAAAAAAAAAAAAn9/fwCAgIADzMzMAMDA/wB/f38AAAAAAAAAAAAAAAAAAAAAAAAAAAAhAAAAGAAAABQAAAC2CQAAUw4AAMouAACTHQAAAAAAACYAAAAIAAAA//////////8="/>
              </a:ext>
            </a:extLst>
          </p:cNvSpPr>
          <p:nvPr/>
        </p:nvSpPr>
        <p:spPr>
          <a:xfrm>
            <a:off x="1578610" y="2328545"/>
            <a:ext cx="6027420" cy="2479040"/>
          </a:xfrm>
          <a:prstGeom prst="rect">
            <a:avLst/>
          </a:prstGeom>
          <a:noFill/>
          <a:ln>
            <a:noFill/>
          </a:ln>
          <a:effectLst/>
        </p:spPr>
        <p:txBody>
          <a:bodyPr vert="horz" wrap="square" numCol="1" spcCol="215900" anchor="t"/>
          <a:lstStyle/>
          <a:p>
            <a:pPr>
              <a:defRPr sz="7200"/>
            </a:pPr>
            <a:r>
              <a:t>Спасибо за внимание!</a:t>
            </a:r>
          </a:p>
        </p:txBody>
      </p:sp>
    </p:spTree>
  </p:cSld>
  <p:clrMapOvr>
    <a:masterClrMapping/>
  </p:clrMapOvr>
  <p:timing>
    <p:tnLst>
      <p:par>
        <p:cTn id="1" dur="indefinite" restart="never" nodeType="tmRoot"/>
      </p:par>
    </p:tnLst>
  </p:timing>
</p:sld>
</file>

<file path=ppt/slides/slide2.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pic>
        <p:nvPicPr>
          <p:cNvPr id="2" name="Изображение1"/>
          <p:cNvPicPr>
            <a:picLocks noChangeAspect="1"/>
            <a:extLst>
              <a:ext uri="smNativeData">
                <pr:smNativeData xmlns:pr="smNativeData" val="SMDATA_15_2kWUY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C/Aw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AAAAAAAAAAA/OAAAxikAAAAAAAAmAAAACAAAAP//////////"/>
              </a:ext>
            </a:extLst>
          </p:cNvPicPr>
          <p:nvPr/>
        </p:nvPicPr>
        <p:blipFill>
          <a:blip r:embed="rId2"/>
          <a:stretch>
            <a:fillRect/>
          </a:stretch>
        </p:blipFill>
        <p:spPr>
          <a:xfrm>
            <a:off x="0" y="0"/>
            <a:ext cx="9143365" cy="6790690"/>
          </a:xfrm>
          <a:prstGeom prst="rect">
            <a:avLst/>
          </a:prstGeom>
          <a:noFill/>
          <a:ln>
            <a:noFill/>
          </a:ln>
          <a:effectLst/>
        </p:spPr>
      </p:pic>
    </p:spTree>
  </p:cSld>
  <p:clrMapOvr>
    <a:masterClrMapping/>
  </p:clrMapOvr>
  <p:timing>
    <p:tnLst>
      <p:par>
        <p:cTn id="1" dur="indefinite" restart="never" nodeType="tmRoot"/>
      </p:par>
    </p:tnLst>
  </p:timing>
</p:sld>
</file>

<file path=ppt/slides/slide3.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QBQAA2wQAAI4wAAA7EQAAAAAAACYAAAAIAAAA//////////8="/>
              </a:ext>
            </a:extLst>
          </p:cNvSpPr>
          <p:nvPr/>
        </p:nvSpPr>
        <p:spPr>
          <a:xfrm>
            <a:off x="822960" y="789305"/>
            <a:ext cx="7070090" cy="2011680"/>
          </a:xfrm>
          <a:prstGeom prst="rect">
            <a:avLst/>
          </a:prstGeom>
          <a:noFill/>
          <a:ln>
            <a:noFill/>
          </a:ln>
          <a:effectLst/>
        </p:spPr>
        <p:txBody>
          <a:bodyPr vert="horz" wrap="square" numCol="1" spcCol="215900" anchor="t"/>
          <a:lstStyle/>
          <a:p>
            <a:pPr algn="ctr">
              <a:defRPr sz="2400"/>
            </a:pPr>
            <a:r>
              <a:t>В данной научной работе продолжается исследование метеоритов антивещества в Галактике и солнечной системе.Ранее была произведена нестрогая оценка вероятности обнаружения шарового скопления антизвезд путем рассмотрения абстрактной модели изолированного шарового скопления.По итогу, существование антиметеоритов,как следствие взрыва сверхновой из антиматерии, крайне маловероятно.</a:t>
            </a:r>
            <a:br/>
            <a:r>
              <a:t>Теперь вопрос рассматривается с другой стороны:изучается колличественная оценка остатков нуклеосинтеза звезд главной последовательности спектрального класса O.</a:t>
            </a:r>
          </a:p>
        </p:txBody>
      </p:sp>
    </p:spTree>
  </p:cSld>
  <p:clrMapOvr>
    <a:masterClrMapping/>
  </p:clrMapOvr>
  <p:timing>
    <p:tnLst>
      <p:par>
        <p:cTn id="1" dur="indefinite" restart="never" nodeType="tmRoot"/>
      </p:par>
    </p:tnLst>
  </p:timing>
</p:sld>
</file>

<file path=ppt/slides/slide4.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pic>
        <p:nvPicPr>
          <p:cNvPr id="2" name="Изображение1"/>
          <p:cNvPicPr>
            <a:picLocks noChangeAspect="1"/>
            <a:extLst>
              <a:ext uri="smNativeData">
                <pr:smNativeData xmlns:pr="smNativeData" val="SMDATA_15_2kWUY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D1AwA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aQMAAGoEAABpNQAAsBMAAAAAAAAmAAAACAAAAP//////////"/>
              </a:ext>
            </a:extLst>
          </p:cNvPicPr>
          <p:nvPr/>
        </p:nvPicPr>
        <p:blipFill>
          <a:blip r:embed="rId2"/>
          <a:stretch>
            <a:fillRect/>
          </a:stretch>
        </p:blipFill>
        <p:spPr>
          <a:xfrm>
            <a:off x="554355" y="717550"/>
            <a:ext cx="8128000" cy="2482850"/>
          </a:xfrm>
          <a:prstGeom prst="rect">
            <a:avLst/>
          </a:prstGeom>
          <a:noFill/>
          <a:ln>
            <a:noFill/>
          </a:ln>
          <a:effectLst/>
        </p:spPr>
      </p:pic>
      <p:sp>
        <p:nvSpPr>
          <p:cNvPr id="3"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QD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FAgAA9BYAAPg0AACkIQAAAAAAACYAAAAIAAAA//////////8="/>
              </a:ext>
            </a:extLst>
          </p:cNvSpPr>
          <p:nvPr/>
        </p:nvSpPr>
        <p:spPr>
          <a:xfrm>
            <a:off x="328295" y="3731260"/>
            <a:ext cx="8282305" cy="1737360"/>
          </a:xfrm>
          <a:prstGeom prst="rect">
            <a:avLst/>
          </a:prstGeom>
          <a:noFill/>
          <a:ln>
            <a:noFill/>
          </a:ln>
          <a:effectLst/>
        </p:spPr>
        <p:txBody>
          <a:bodyPr vert="horz" wrap="square" numCol="1" spcCol="215900" anchor="t"/>
          <a:lstStyle/>
          <a:p>
            <a:pPr algn="just">
              <a:buFont typeface="Wingdings" pitchFamily="2" charset="2"/>
              <a:buChar char=""/>
              <a:defRPr sz="2000"/>
            </a:pPr>
            <a:r>
              <a:t>Если начальная масса звезды превышает 10 солнечных масс,конечной стадией ее эволюции является так называемый "взрыв сверхновой".Из предыдущего исследования, результатом которого является низкая вероятность формирования антиметеоритов вследствие "взрыва сверхновой" ,можем заключить, что в данной работе будем исследовать звездные обьекты ,не превышающие 10 масс солнца.Согласно теоретическим рассчетам, в таком случае возможны процессы горения водорода,гелия и углерода.</a:t>
            </a: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pic>
        <p:nvPicPr>
          <p:cNvPr id="2" name="Изображение1"/>
          <p:cNvPicPr>
            <a:picLocks noChangeAspect="1"/>
            <a:extLst>
              <a:ext uri="smNativeData">
                <pr:smNativeData xmlns:pr="smNativeData" val="SMDATA_15_2kWUY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A7ACoADAAAABAAAAAAAAAAAAAAAA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fAcAAOEEAABCKwAA1hcAAAAAAAAmAAAACAAAAP//////////"/>
              </a:ext>
            </a:extLst>
          </p:cNvPicPr>
          <p:nvPr/>
        </p:nvPicPr>
        <p:blipFill>
          <a:blip r:embed="rId2"/>
          <a:stretch>
            <a:fillRect/>
          </a:stretch>
        </p:blipFill>
        <p:spPr>
          <a:xfrm>
            <a:off x="1216660" y="793115"/>
            <a:ext cx="5815330" cy="3081655"/>
          </a:xfrm>
          <a:prstGeom prst="rect">
            <a:avLst/>
          </a:prstGeom>
          <a:noFill/>
          <a:ln>
            <a:noFill/>
          </a:ln>
          <a:effectLst/>
        </p:spPr>
      </p:pic>
      <p:sp>
        <p:nvSpPr>
          <p:cNvPr id="3" name="Текстовое поле1"/>
          <p:cNvSpPr txBox="1">
            <a:extLst>
              <a:ext uri="smNativeData">
                <pr:smNativeData xmlns:pr="smNativeData" val="SMDATA_13_2kWUYh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wIAAD/fwAA/38AAAAAAAAJAAAABAAAACUB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CmAgAAtxkAAJw1AABXHwAAACAAACYAAAAIAAAA//////////8="/>
              </a:ext>
            </a:extLst>
          </p:cNvSpPr>
          <p:nvPr/>
        </p:nvSpPr>
        <p:spPr>
          <a:xfrm>
            <a:off x="430530" y="4180205"/>
            <a:ext cx="8284210" cy="914400"/>
          </a:xfrm>
          <a:prstGeom prst="rect">
            <a:avLst/>
          </a:prstGeom>
          <a:noFill/>
          <a:ln>
            <a:noFill/>
          </a:ln>
          <a:effectLst/>
        </p:spPr>
        <p:txBody>
          <a:bodyPr vert="horz" wrap="square" numCol="1" spcCol="215900" anchor="t"/>
          <a:lstStyle/>
          <a:p>
            <a:pPr algn="ctr"/>
            <a:r>
              <a:t>Химический состав звезды с массой 5Mсолнца в начале горения углерода. Приведено количество C, He и H в долях общей массы во внутренних областях звезды</a:t>
            </a:r>
          </a:p>
        </p:txBody>
      </p:sp>
    </p:spTree>
  </p:cSld>
  <p:clrMapOvr>
    <a:masterClrMapping/>
  </p:clrMapOvr>
  <p:timing>
    <p:tnLst>
      <p:par>
        <p:cTn id="1" dur="indefinite" restart="never" nodeType="tmRoot"/>
      </p:par>
    </p:tnLst>
  </p:timing>
</p:sld>
</file>

<file path=ppt/slides/slide6.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TAQAAogIAAJ43AAACDwAAAAAAACYAAAAIAAAA//////////8="/>
              </a:ext>
            </a:extLst>
          </p:cNvSpPr>
          <p:nvPr/>
        </p:nvSpPr>
        <p:spPr>
          <a:xfrm>
            <a:off x="215265" y="427990"/>
            <a:ext cx="8825865" cy="2011680"/>
          </a:xfrm>
          <a:prstGeom prst="rect">
            <a:avLst/>
          </a:prstGeom>
          <a:noFill/>
          <a:ln>
            <a:noFill/>
          </a:ln>
          <a:effectLst/>
        </p:spPr>
        <p:txBody>
          <a:bodyPr vert="horz" wrap="square" numCol="1" spcCol="215900" anchor="t"/>
          <a:lstStyle/>
          <a:p>
            <a:pPr>
              <a:defRPr sz="3600"/>
            </a:pPr>
            <a:r>
              <a:t>1) Большая часть гелия, образовавшегося при горении водорода в центре звезды, превратилась в углерод.</a:t>
            </a:r>
            <a:br/>
            <a:br/>
            <a:r>
              <a:t>2) Несгоревший гелий содержится в относительно тонком слое звезды. Масса его не превышает 10%  массы звезды. </a:t>
            </a:r>
            <a:br/>
            <a:br/>
            <a:r>
              <a:t>3) Несгоревший водород располагается во внешних областях звезды.</a:t>
            </a:r>
          </a:p>
        </p:txBody>
      </p:sp>
    </p:spTree>
  </p:cSld>
  <p:clrMapOvr>
    <a:masterClrMapping/>
  </p:clrMapOvr>
  <p:timing>
    <p:tnLst>
      <p:par>
        <p:cTn id="1" dur="indefinite" restart="never" nodeType="tmRoot"/>
      </p:par>
    </p:tnLst>
  </p:timing>
</p:sld>
</file>

<file path=ppt/slides/slide7.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pic>
        <p:nvPicPr>
          <p:cNvPr id="2" name="Изображение1"/>
          <p:cNvPicPr>
            <a:picLocks noChangeAspect="1"/>
            <a:extLst>
              <a:ext uri="smNativeData">
                <pr:smNativeData xmlns:pr="smNativeData" val="SMDATA_15_2kWUYhMAAAAlAAAAEQAAAC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AcAAAA4AAAAAAAAAAAAAAAAAAAA////AAAAAAAAAAAAAAAAAAAAAAAAAAAAAAAAAAAAAABkAAAAZAAAAAAAAAAjAAAABAAAAGQAAAAXAAAAFAAAAAAAAAAAAAAA/38AAP9/AAAAAAAACQAAAAQAAABBQUFBDAAAABAAAACss9eLEKjdvwAAAAAAAAAAHgAAAGgAAAAAAAAAAAAAAAAAAAAAAAAAAAAAABAnAAAQJwAAAAAAAAAAAAAAAAAAAAAAAAAAAAAAAAAAAAAAAAAAAAAUAAAAAAAAAMDA/wAAAAAAZAAAADIAAAAAAAAAZAAAAAAAAAB/f38ACgAAAB8AAABUAAAAu+DjBf///wEAAAAAAAAAAAAAAAAAAAAAAAAAAAAAAAAAAAAAAAAAAAAAAAJ/f38AgICAA8zMzADAwP8Af39/AAAAAAAAAAAAAAAAAP///wAAAAAAIQAAABgAAAAUAAAAEwAAAPwJAAClMwAAIh0AAAAAAAAmAAAACAAAAP//////////"/>
              </a:ext>
            </a:extLst>
          </p:cNvPicPr>
          <p:nvPr/>
        </p:nvPicPr>
        <p:blipFill>
          <a:blip r:embed="rId2"/>
          <a:stretch>
            <a:fillRect/>
          </a:stretch>
        </p:blipFill>
        <p:spPr>
          <a:xfrm>
            <a:off x="12065" y="1623060"/>
            <a:ext cx="8383270" cy="3112770"/>
          </a:xfrm>
          <a:prstGeom prst="rect">
            <a:avLst/>
          </a:prstGeom>
          <a:noFill/>
          <a:ln>
            <a:noFill/>
          </a:ln>
          <a:effectLst/>
        </p:spPr>
      </p:pic>
      <p:sp>
        <p:nvSpPr>
          <p:cNvPr id="3"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c3+4VYUbq/mpmZmZmZ2b8eAAAAaAAAAAAAAAAAAAAAAAAAAAAAAAAAAAAAECcAABAnAAAAAAAAAAAAAAAAAAAAAAAAAAAAAAAAAAAAAAAAAAAAABQAAAAAAAAAwMD/AAAAAABkAAAAMgAAAAAAAABkAAAAAAAAAH9/fwAKAAAAHwAAAFQAAAC74OMF////AQAAAAAAAAAAAAAAAAAAAAAAAAAAAAAAAAAAAAAAAAAAAAAAAn9/fwCAgIADzMzMAMDA/wB/f38AAAAAAAAAAAAAAAAAAAAAAAAAAAAhAAAAGAAAABQAAADbBAAANQIAABY0AACfBgAAAAAAACYAAAAIAAAA//////////8="/>
              </a:ext>
            </a:extLst>
          </p:cNvSpPr>
          <p:nvPr/>
        </p:nvSpPr>
        <p:spPr>
          <a:xfrm>
            <a:off x="789305" y="358775"/>
            <a:ext cx="7677785" cy="717550"/>
          </a:xfrm>
          <a:prstGeom prst="rect">
            <a:avLst/>
          </a:prstGeom>
          <a:noFill/>
          <a:ln>
            <a:noFill/>
          </a:ln>
          <a:effectLst/>
        </p:spPr>
        <p:txBody>
          <a:bodyPr vert="horz" wrap="square" numCol="1" spcCol="215900" anchor="t"/>
          <a:lstStyle/>
          <a:p>
            <a:pPr>
              <a:defRPr sz="2400"/>
            </a:pPr>
            <a:r>
              <a:t>Основные реакции горения углерода следующие:</a:t>
            </a:r>
            <a:br/>
          </a:p>
        </p:txBody>
      </p:sp>
    </p:spTree>
  </p:cSld>
  <p:clrMapOvr>
    <a:masterClrMapping/>
  </p:clrMapOvr>
  <p:timing>
    <p:tnLst>
      <p:par>
        <p:cTn id="1" dur="indefinite" restart="never" nodeType="tmRoot"/>
      </p:par>
    </p:tnLst>
  </p:timing>
</p:sld>
</file>

<file path=ppt/slides/slide8.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JAgAAKgQAANo1AAB6CwAAAAAAACYAAAAIAAAA//////////8="/>
              </a:ext>
            </a:extLst>
          </p:cNvSpPr>
          <p:nvPr/>
        </p:nvSpPr>
        <p:spPr>
          <a:xfrm>
            <a:off x="330835" y="676910"/>
            <a:ext cx="8423275" cy="1188720"/>
          </a:xfrm>
          <a:prstGeom prst="rect">
            <a:avLst/>
          </a:prstGeom>
          <a:noFill/>
          <a:ln>
            <a:noFill/>
          </a:ln>
          <a:effectLst/>
        </p:spPr>
        <p:txBody>
          <a:bodyPr vert="horz" wrap="square" numCol="1" spcCol="215900" anchor="t"/>
          <a:lstStyle/>
          <a:p>
            <a:pPr>
              <a:buFont typeface="Wingdings" pitchFamily="2" charset="2"/>
              <a:buChar char=""/>
              <a:defRPr sz="2400"/>
            </a:pPr>
            <a:r>
              <a:t>Последующее горение неона невозможно в связи с ограничением по массе в 10 солнечных.</a:t>
            </a:r>
            <a:br/>
            <a:r>
              <a:t>Так, звезда с массой в восемь солнечных в конце своей жизни превратится в белого карлика с массой в 1,4 массы Солнца.Остальную массу унесет звездный ветер</a:t>
            </a:r>
          </a:p>
        </p:txBody>
      </p:sp>
      <p:sp>
        <p:nvSpPr>
          <p:cNvPr id="3" name="Текстовое поле2"/>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Npz2AE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B+AgAANxEAAOExAACHGAAAAAAAACYAAAAIAAAA//////////8="/>
              </a:ext>
            </a:extLst>
          </p:cNvSpPr>
          <p:nvPr/>
        </p:nvSpPr>
        <p:spPr>
          <a:xfrm>
            <a:off x="405130" y="2798445"/>
            <a:ext cx="7703185" cy="1188720"/>
          </a:xfrm>
          <a:prstGeom prst="rect">
            <a:avLst/>
          </a:prstGeom>
          <a:noFill/>
          <a:ln>
            <a:noFill/>
          </a:ln>
          <a:effectLst/>
        </p:spPr>
        <p:txBody>
          <a:bodyPr vert="horz" wrap="square" numCol="1" spcCol="215900" anchor="t"/>
          <a:lstStyle/>
          <a:p>
            <a:pPr>
              <a:buFont typeface="Wingdings" pitchFamily="2" charset="2"/>
              <a:buChar char=""/>
              <a:defRPr sz="2400"/>
            </a:pPr>
            <a:r>
              <a:t>Oставшаяся масса будет состоять, как мы уже выяснили, из неона, углерода, гелия и водорода.</a:t>
            </a:r>
            <a:br/>
            <a:r>
              <a:t>При этом ,за счет больших зарядов ядер и роли кулоновского барьера , требуются высокие температуры, не достижимые для оставшейся массы.</a:t>
            </a:r>
          </a:p>
        </p:txBody>
      </p:sp>
    </p:spTree>
  </p:cSld>
  <p:clrMapOvr>
    <a:masterClrMapping/>
  </p:clrMapOvr>
  <p:timing>
    <p:tnLst>
      <p:par>
        <p:cTn id="1" dur="indefinite" restart="never" nodeType="tmRoot"/>
      </p:par>
    </p:tnLst>
  </p:timing>
</p:sld>
</file>

<file path=ppt/slides/slide9.xml><?xml version="1.0" encoding="utf-8"?>
<p:sld xmlns:p="http://schemas.openxmlformats.org/presentationml/2006/main" xmlns:p14="http://schemas.microsoft.com/office/powerpoint/2010/main" xmlns:r="http://schemas.openxmlformats.org/officeDocument/2006/relationships" xmlns:a="http://schemas.openxmlformats.org/drawingml/2006/main">
  <p:cSld>
    <p:spTree>
      <p:nvGrpSpPr>
        <p:cNvPr id="1" name=""/>
        <p:cNvGrpSpPr/>
        <p:nvPr/>
      </p:nvGrpSpPr>
      <p:grpSpPr>
        <a:xfrm>
          <a:off x="0" y="0"/>
          <a:ext cx="0" cy="0"/>
          <a:chOff x="0" y="0"/>
          <a:chExt cx="0" cy="0"/>
        </a:xfrm>
      </p:grpSpPr>
      <p:sp>
        <p:nvSpPr>
          <p:cNvPr id="2" name="Текстовое поле1"/>
          <p:cNvSpPr txBox="1">
            <a:extLst>
              <a:ext uri="smNativeData">
                <pr:smNativeData xmlns:pr="smNativeData" val="SMDATA_13_2kWUYhMAAAAlAAAAEgAAAA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DvAgAAJwoAAFIyAADXFAAAAAAAACYAAAAIAAAA//////////8="/>
              </a:ext>
            </a:extLst>
          </p:cNvSpPr>
          <p:nvPr/>
        </p:nvSpPr>
        <p:spPr>
          <a:xfrm>
            <a:off x="476885" y="1650365"/>
            <a:ext cx="7703185" cy="1737360"/>
          </a:xfrm>
          <a:prstGeom prst="rect">
            <a:avLst/>
          </a:prstGeom>
          <a:noFill/>
          <a:ln>
            <a:noFill/>
          </a:ln>
          <a:effectLst/>
        </p:spPr>
        <p:txBody>
          <a:bodyPr vert="horz" wrap="square" numCol="1" spcCol="215900" anchor="t"/>
          <a:lstStyle/>
          <a:p>
            <a:pPr>
              <a:defRPr sz="2400"/>
            </a:pPr>
            <a:r>
              <a:t>Результатом рассмотрения изолированной модели протокластерного облака, с обозначенными в работе ограничениями, является невозможность формирования элементов тяжелее неона.А поскольку связи с окружающими обьектами нет, то мы получим "смесь" неона, гелия, водорода и углерода. </a:t>
            </a:r>
            <a:br/>
            <a:r>
              <a:t>В дальнейшем планируется изучение формирования кластеров в звездах других спектральных классов.</a:t>
            </a:r>
          </a:p>
        </p:txBody>
      </p:sp>
      <p:sp>
        <p:nvSpPr>
          <p:cNvPr id="3" name="Текстовое поле2"/>
          <p:cNvSpPr txBox="1">
            <a:extLst>
              <a:ext uri="smNativeData">
                <pr:smNativeData xmlns:pr="smNativeData" val="SMDATA_13_2kWUYhMAAAAlAAAAEgAAAE8BAAAAkAAAAEgAAACQAAAASAAAAAAAAAAAAAAAAAAAAAEAAABQAAAAAAAAAAAA4D8AAAAAAADgPwAAAAAAAOA/AAAAAAAA4D8AAAAAAADgPwAAAAAAAOA/AAAAAAAA4D8AAAAAAADgPwAAAAAAAOA/AAAAAAAA4D8CAAAAjAAAAAAAAAAAAAAAu+Dj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CAgIAKAAAAACgAAAAoAAAAZAAAAGQAAAAAAAAAzMzMAAAAAABQAAAAUAAAAGQAAABkAAAAAAAAABcAAAAUAAAAAAAAANwIAAD/fwAA/38AAAAAAAAJAAAABAAAAAAAAAAMAAAAEAAAAAAAAAAAAAAAAAAAAAAAAAAeAAAAaAAAAAAAAAAAAAAAAAAAAAAAAAAAAAAAECcAABAnAAAAAAAAAAAAAAAAAAAAAAAAAAAAAAAAAAAAAAAAAAAAABQAAAAAAAAAwMD/AAAAAABkAAAAMgAAAAAAAABkAAAAAAAAAH9/fwAKAAAAHwAAAFQAAAC74OMF////AQAAAAAAAAAAAAAAAAAAAAAAAAAAAAAAAAAAAAAAAAAAAAAAAn9/fwCAgIADzMzMAMDA/wB/f38AAAAAAAAAAAAAAAAAAAAAAAAAAAAhAAAAGAAAABQAAAAZEgAAFwMAAIwhAAAnCAAAACAAACYAAAAIAAAA//////////8="/>
              </a:ext>
            </a:extLst>
          </p:cNvSpPr>
          <p:nvPr/>
        </p:nvSpPr>
        <p:spPr>
          <a:xfrm>
            <a:off x="2941955" y="502285"/>
            <a:ext cx="2511425" cy="822960"/>
          </a:xfrm>
          <a:prstGeom prst="rect">
            <a:avLst/>
          </a:prstGeom>
          <a:noFill/>
          <a:ln>
            <a:noFill/>
          </a:ln>
          <a:effectLst/>
        </p:spPr>
        <p:txBody>
          <a:bodyPr vert="horz" wrap="square" numCol="1" spcCol="215900" anchor="t"/>
          <a:lstStyle/>
          <a:p>
            <a:pPr>
              <a:defRPr sz="4800"/>
            </a:pPr>
            <a:r>
              <a:t>Вывод</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
  <a:themeElements>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fontScheme name="Presentation">
      <a:majorFont>
        <a:latin typeface="Calibri"/>
        <a:ea typeface="SimSun"/>
        <a:cs typeface="Times New Roman"/>
      </a:majorFont>
      <a:minorFont>
        <a:latin typeface="Calibri"/>
        <a:ea typeface="SimSun"/>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prstTxWarp prst="textNoShape">
          <a:avLst/>
        </a:prstTxWarp>
        <a:noAutofit/>
      </a:bodyPr>
      <a:lstStyle>
        <a:defPPr>
          <a:defRPr/>
        </a:defPPr>
      </a:lstStyle>
      <a:style>
        <a:lnRef idx="0">
          <a:schemeClr val="accent1"/>
        </a:lnRef>
        <a:fillRef idx="0">
          <a:schemeClr val="accent1"/>
        </a:fillRef>
        <a:effectRef idx="0">
          <a:schemeClr val="accent1"/>
        </a:effectRef>
        <a:fontRef idx="minor">
          <a:schemeClr val="lt1"/>
        </a:fontRef>
      </a:style>
    </a:spDef>
  </a:objectDefaults>
  <a:extraClrSchemeLst>
    <a:extraClrScheme>
      <a:clrScheme name="Presentation 1">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 2">
        <a:dk1>
          <a:srgbClr val="000000"/>
        </a:dk1>
        <a:lt1>
          <a:srgbClr val="FFFFFF"/>
        </a:lt1>
        <a:dk2>
          <a:srgbClr val="000000"/>
        </a:dk2>
        <a:lt2>
          <a:srgbClr val="808080"/>
        </a:lt2>
        <a:accent1>
          <a:srgbClr val="99CCFF"/>
        </a:accent1>
        <a:accent2>
          <a:srgbClr val="CCCCFF"/>
        </a:accent2>
        <a:accent3>
          <a:srgbClr val="ACACDF"/>
        </a:accent3>
        <a:accent4>
          <a:srgbClr val="9C9CBF"/>
        </a:accent4>
        <a:accent5>
          <a:srgbClr val="7C7C9F"/>
        </a:accent5>
        <a:accent6>
          <a:srgbClr val="5C5C7F"/>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 3">
        <a:dk1>
          <a:srgbClr val="000000"/>
        </a:dk1>
        <a:lt1>
          <a:srgbClr val="DEF6F1"/>
        </a:lt1>
        <a:dk2>
          <a:srgbClr val="000000"/>
        </a:dk2>
        <a:lt2>
          <a:srgbClr val="969696"/>
        </a:lt2>
        <a:accent1>
          <a:srgbClr val="FFFFFF"/>
        </a:accent1>
        <a:accent2>
          <a:srgbClr val="8DC6FF"/>
        </a:accent2>
        <a:accent3>
          <a:srgbClr val="6DA6DF"/>
        </a:accent3>
        <a:accent4>
          <a:srgbClr val="4D86BF"/>
        </a:accent4>
        <a:accent5>
          <a:srgbClr val="2D669F"/>
        </a:accent5>
        <a:accent6>
          <a:srgbClr val="0D467F"/>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 4">
        <a:dk1>
          <a:srgbClr val="000000"/>
        </a:dk1>
        <a:lt1>
          <a:srgbClr val="FFFFD9"/>
        </a:lt1>
        <a:dk2>
          <a:srgbClr val="000000"/>
        </a:dk2>
        <a:lt2>
          <a:srgbClr val="777777"/>
        </a:lt2>
        <a:accent1>
          <a:srgbClr val="FFFFF7"/>
        </a:accent1>
        <a:accent2>
          <a:srgbClr val="33CCCC"/>
        </a:accent2>
        <a:accent3>
          <a:srgbClr val="53ACAC"/>
        </a:accent3>
        <a:accent4>
          <a:srgbClr val="738C8C"/>
        </a:accent4>
        <a:accent5>
          <a:srgbClr val="936C6C"/>
        </a:accent5>
        <a:accent6>
          <a:srgbClr val="B34C4C"/>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 5">
        <a:dk1>
          <a:srgbClr val="FFFFFF"/>
        </a:dk1>
        <a:lt1>
          <a:srgbClr val="008080"/>
        </a:lt1>
        <a:dk2>
          <a:srgbClr val="FFFF99"/>
        </a:dk2>
        <a:lt2>
          <a:srgbClr val="005A58"/>
        </a:lt2>
        <a:accent1>
          <a:srgbClr val="006462"/>
        </a:accent1>
        <a:accent2>
          <a:srgbClr val="6D6FC7"/>
        </a:accent2>
        <a:accent3>
          <a:srgbClr val="6D8FA7"/>
        </a:accent3>
        <a:accent4>
          <a:srgbClr val="8DAF87"/>
        </a:accent4>
        <a:accent5>
          <a:srgbClr val="ADCF67"/>
        </a:accent5>
        <a:accent6>
          <a:srgbClr val="CDEF47"/>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Presentation 6">
        <a:dk1>
          <a:srgbClr val="FFFFFF"/>
        </a:dk1>
        <a:lt1>
          <a:srgbClr val="800000"/>
        </a:lt1>
        <a:dk2>
          <a:srgbClr val="DFD293"/>
        </a:dk2>
        <a:lt2>
          <a:srgbClr val="5C1F00"/>
        </a:lt2>
        <a:accent1>
          <a:srgbClr val="CC3300"/>
        </a:accent1>
        <a:accent2>
          <a:srgbClr val="BE7960"/>
        </a:accent2>
        <a:accent3>
          <a:srgbClr val="9E9980"/>
        </a:accent3>
        <a:accent4>
          <a:srgbClr val="7EB9A0"/>
        </a:accent4>
        <a:accent5>
          <a:srgbClr val="5EC9C0"/>
        </a:accent5>
        <a:accent6>
          <a:srgbClr val="3EE9E0"/>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Presentation 7">
        <a:dk1>
          <a:srgbClr val="FFFFFF"/>
        </a:dk1>
        <a:lt1>
          <a:srgbClr val="000099"/>
        </a:lt1>
        <a:dk2>
          <a:srgbClr val="CCFFFF"/>
        </a:dk2>
        <a:lt2>
          <a:srgbClr val="003366"/>
        </a:lt2>
        <a:accent1>
          <a:srgbClr val="3366CC"/>
        </a:accent1>
        <a:accent2>
          <a:srgbClr val="00B000"/>
        </a:accent2>
        <a:accent3>
          <a:srgbClr val="209020"/>
        </a:accent3>
        <a:accent4>
          <a:srgbClr val="407040"/>
        </a:accent4>
        <a:accent5>
          <a:srgbClr val="605060"/>
        </a:accent5>
        <a:accent6>
          <a:srgbClr val="80308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Presentation 8">
        <a:dk1>
          <a:srgbClr val="FFFFFF"/>
        </a:dk1>
        <a:lt1>
          <a:srgbClr val="000000"/>
        </a:lt1>
        <a:dk2>
          <a:srgbClr val="E3EBF1"/>
        </a:dk2>
        <a:lt2>
          <a:srgbClr val="336699"/>
        </a:lt2>
        <a:accent1>
          <a:srgbClr val="003399"/>
        </a:accent1>
        <a:accent2>
          <a:srgbClr val="468A4B"/>
        </a:accent2>
        <a:accent3>
          <a:srgbClr val="666A6B"/>
        </a:accent3>
        <a:accent4>
          <a:srgbClr val="864A8B"/>
        </a:accent4>
        <a:accent5>
          <a:srgbClr val="A62AAB"/>
        </a:accent5>
        <a:accent6>
          <a:srgbClr val="C60ACB"/>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Presentation 9">
        <a:dk1>
          <a:srgbClr val="FFFFFF"/>
        </a:dk1>
        <a:lt1>
          <a:srgbClr val="686B5D"/>
        </a:lt1>
        <a:dk2>
          <a:srgbClr val="D1D1CB"/>
        </a:dk2>
        <a:lt2>
          <a:srgbClr val="777777"/>
        </a:lt2>
        <a:accent1>
          <a:srgbClr val="909082"/>
        </a:accent1>
        <a:accent2>
          <a:srgbClr val="809EA8"/>
        </a:accent2>
        <a:accent3>
          <a:srgbClr val="A07E88"/>
        </a:accent3>
        <a:accent4>
          <a:srgbClr val="C05E68"/>
        </a:accent4>
        <a:accent5>
          <a:srgbClr val="E03E48"/>
        </a:accent5>
        <a:accent6>
          <a:srgbClr val="FF1E28"/>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Presentation 10">
        <a:dk1>
          <a:srgbClr val="FFFFFF"/>
        </a:dk1>
        <a:lt1>
          <a:srgbClr val="666699"/>
        </a:lt1>
        <a:dk2>
          <a:srgbClr val="FFFFFF"/>
        </a:dk2>
        <a:lt2>
          <a:srgbClr val="3E3E5C"/>
        </a:lt2>
        <a:accent1>
          <a:srgbClr val="60597B"/>
        </a:accent1>
        <a:accent2>
          <a:srgbClr val="6666FF"/>
        </a:accent2>
        <a:accent3>
          <a:srgbClr val="8686DF"/>
        </a:accent3>
        <a:accent4>
          <a:srgbClr val="A6A6BF"/>
        </a:accent4>
        <a:accent5>
          <a:srgbClr val="C6C69F"/>
        </a:accent5>
        <a:accent6>
          <a:srgbClr val="E6E67F"/>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Presentation 11">
        <a:dk1>
          <a:srgbClr val="FFFFFF"/>
        </a:dk1>
        <a:lt1>
          <a:srgbClr val="523E26"/>
        </a:lt1>
        <a:dk2>
          <a:srgbClr val="DFC08D"/>
        </a:dk2>
        <a:lt2>
          <a:srgbClr val="2D2015"/>
        </a:lt2>
        <a:accent1>
          <a:srgbClr val="8C7B70"/>
        </a:accent1>
        <a:accent2>
          <a:srgbClr val="8F5F2F"/>
        </a:accent2>
        <a:accent3>
          <a:srgbClr val="8F7F4F"/>
        </a:accent3>
        <a:accent4>
          <a:srgbClr val="6F9F6F"/>
        </a:accent4>
        <a:accent5>
          <a:srgbClr val="4FBF8F"/>
        </a:accent5>
        <a:accent6>
          <a:srgbClr val="2FDFAF"/>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Presentation 12">
        <a:dk1>
          <a:srgbClr val="000000"/>
        </a:dk1>
        <a:lt1>
          <a:srgbClr val="FFFFFF"/>
        </a:lt1>
        <a:dk2>
          <a:srgbClr val="000000"/>
        </a:dk2>
        <a:lt2>
          <a:srgbClr val="808080"/>
        </a:lt2>
        <a:accent1>
          <a:srgbClr val="BBE0E3"/>
        </a:accent1>
        <a:accent2>
          <a:srgbClr val="333399"/>
        </a:accent2>
        <a:accent3>
          <a:srgbClr val="535379"/>
        </a:accent3>
        <a:accent4>
          <a:srgbClr val="737359"/>
        </a:accent4>
        <a:accent5>
          <a:srgbClr val="939339"/>
        </a:accent5>
        <a:accent6>
          <a:srgbClr val="B3B319"/>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Presentation">
    <a:dk1>
      <a:srgbClr val="000000"/>
    </a:dk1>
    <a:lt1>
      <a:srgbClr val="FFFFFF"/>
    </a:lt1>
    <a:dk2>
      <a:srgbClr val="000000"/>
    </a:dk2>
    <a:lt2>
      <a:srgbClr val="969696"/>
    </a:lt2>
    <a:accent1>
      <a:srgbClr val="FBDF53"/>
    </a:accent1>
    <a:accent2>
      <a:srgbClr val="FF9966"/>
    </a:accent2>
    <a:accent3>
      <a:srgbClr val="DF7986"/>
    </a:accent3>
    <a:accent4>
      <a:srgbClr val="BF59A6"/>
    </a:accent4>
    <a:accent5>
      <a:srgbClr val="9F39C6"/>
    </a:accent5>
    <a:accent6>
      <a:srgbClr val="7F19E6"/>
    </a:accent6>
    <a:hlink>
      <a:srgbClr val="CC3300"/>
    </a:hlink>
    <a:folHlink>
      <a:srgbClr val="996600"/>
    </a:folHlink>
  </a:clrScheme>
</a:themeOverrid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user</cp:lastModifiedBy>
  <cp:revision>0</cp:revision>
  <dcterms:created xsi:type="dcterms:W3CDTF">2022-05-30T03:11:31Z</dcterms:created>
  <dcterms:modified xsi:type="dcterms:W3CDTF">2022-05-30T04:19:38Z</dcterms:modified>
</cp:coreProperties>
</file>