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25046D-08E5-4B12-A700-1A700E02ADF6}" v="43" dt="2022-05-29T12:02:07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109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верев Антон" userId="81fbfde47ab5f02a" providerId="LiveId" clId="{EA25046D-08E5-4B12-A700-1A700E02ADF6}"/>
    <pc:docChg chg="undo custSel addSld delSld modSld">
      <pc:chgData name="Зверев Антон" userId="81fbfde47ab5f02a" providerId="LiveId" clId="{EA25046D-08E5-4B12-A700-1A700E02ADF6}" dt="2022-05-29T12:03:34.243" v="620" actId="1076"/>
      <pc:docMkLst>
        <pc:docMk/>
      </pc:docMkLst>
      <pc:sldChg chg="addSp modSp mod">
        <pc:chgData name="Зверев Антон" userId="81fbfde47ab5f02a" providerId="LiveId" clId="{EA25046D-08E5-4B12-A700-1A700E02ADF6}" dt="2022-05-27T13:30:40.128" v="296" actId="1076"/>
        <pc:sldMkLst>
          <pc:docMk/>
          <pc:sldMk cId="517042352" sldId="256"/>
        </pc:sldMkLst>
        <pc:spChg chg="add mod">
          <ac:chgData name="Зверев Антон" userId="81fbfde47ab5f02a" providerId="LiveId" clId="{EA25046D-08E5-4B12-A700-1A700E02ADF6}" dt="2022-05-27T13:30:40.128" v="296" actId="1076"/>
          <ac:spMkLst>
            <pc:docMk/>
            <pc:sldMk cId="517042352" sldId="256"/>
            <ac:spMk id="4" creationId="{DCF60115-34B3-0976-6A89-94E26C3BC2EC}"/>
          </ac:spMkLst>
        </pc:spChg>
      </pc:sldChg>
      <pc:sldChg chg="addSp modSp mod">
        <pc:chgData name="Зверев Антон" userId="81fbfde47ab5f02a" providerId="LiveId" clId="{EA25046D-08E5-4B12-A700-1A700E02ADF6}" dt="2022-05-27T13:32:16.675" v="313" actId="20577"/>
        <pc:sldMkLst>
          <pc:docMk/>
          <pc:sldMk cId="3817900922" sldId="257"/>
        </pc:sldMkLst>
        <pc:spChg chg="add mod">
          <ac:chgData name="Зверев Антон" userId="81fbfde47ab5f02a" providerId="LiveId" clId="{EA25046D-08E5-4B12-A700-1A700E02ADF6}" dt="2022-05-27T13:32:16.675" v="313" actId="20577"/>
          <ac:spMkLst>
            <pc:docMk/>
            <pc:sldMk cId="3817900922" sldId="257"/>
            <ac:spMk id="7" creationId="{F91DBE75-81D2-06FD-17A3-8AA274906878}"/>
          </ac:spMkLst>
        </pc:spChg>
      </pc:sldChg>
      <pc:sldChg chg="addSp modSp mod">
        <pc:chgData name="Зверев Антон" userId="81fbfde47ab5f02a" providerId="LiveId" clId="{EA25046D-08E5-4B12-A700-1A700E02ADF6}" dt="2022-05-27T13:32:44.387" v="317" actId="20577"/>
        <pc:sldMkLst>
          <pc:docMk/>
          <pc:sldMk cId="3238921904" sldId="258"/>
        </pc:sldMkLst>
        <pc:spChg chg="add mod">
          <ac:chgData name="Зверев Антон" userId="81fbfde47ab5f02a" providerId="LiveId" clId="{EA25046D-08E5-4B12-A700-1A700E02ADF6}" dt="2022-05-27T13:32:44.387" v="317" actId="20577"/>
          <ac:spMkLst>
            <pc:docMk/>
            <pc:sldMk cId="3238921904" sldId="258"/>
            <ac:spMk id="8" creationId="{39CCB86B-733A-1F24-61A5-596726B5AD44}"/>
          </ac:spMkLst>
        </pc:spChg>
      </pc:sldChg>
      <pc:sldChg chg="addSp delSp modSp mod">
        <pc:chgData name="Зверев Антон" userId="81fbfde47ab5f02a" providerId="LiveId" clId="{EA25046D-08E5-4B12-A700-1A700E02ADF6}" dt="2022-05-29T10:11:22.524" v="520" actId="1076"/>
        <pc:sldMkLst>
          <pc:docMk/>
          <pc:sldMk cId="1255634180" sldId="259"/>
        </pc:sldMkLst>
        <pc:spChg chg="mod">
          <ac:chgData name="Зверев Антон" userId="81fbfde47ab5f02a" providerId="LiveId" clId="{EA25046D-08E5-4B12-A700-1A700E02ADF6}" dt="2022-05-27T12:02:24.036" v="76" actId="1076"/>
          <ac:spMkLst>
            <pc:docMk/>
            <pc:sldMk cId="1255634180" sldId="259"/>
            <ac:spMk id="2" creationId="{41C2D145-C1AD-502E-2105-F94E851F9189}"/>
          </ac:spMkLst>
        </pc:spChg>
        <pc:spChg chg="add mod">
          <ac:chgData name="Зверев Антон" userId="81fbfde47ab5f02a" providerId="LiveId" clId="{EA25046D-08E5-4B12-A700-1A700E02ADF6}" dt="2022-05-27T13:34:22.998" v="328" actId="20577"/>
          <ac:spMkLst>
            <pc:docMk/>
            <pc:sldMk cId="1255634180" sldId="259"/>
            <ac:spMk id="14" creationId="{55DF2D77-06CA-3B8B-043F-7D48D90BB286}"/>
          </ac:spMkLst>
        </pc:spChg>
        <pc:picChg chg="del mod">
          <ac:chgData name="Зверев Антон" userId="81fbfde47ab5f02a" providerId="LiveId" clId="{EA25046D-08E5-4B12-A700-1A700E02ADF6}" dt="2022-05-27T11:51:18.650" v="8" actId="478"/>
          <ac:picMkLst>
            <pc:docMk/>
            <pc:sldMk cId="1255634180" sldId="259"/>
            <ac:picMk id="5" creationId="{4F1B0B73-4640-4124-269F-947B0350ECD9}"/>
          </ac:picMkLst>
        </pc:picChg>
        <pc:picChg chg="add mod">
          <ac:chgData name="Зверев Антон" userId="81fbfde47ab5f02a" providerId="LiveId" clId="{EA25046D-08E5-4B12-A700-1A700E02ADF6}" dt="2022-05-27T12:02:40.812" v="80" actId="1076"/>
          <ac:picMkLst>
            <pc:docMk/>
            <pc:sldMk cId="1255634180" sldId="259"/>
            <ac:picMk id="6" creationId="{3D56FB29-7A88-0E7E-D957-CCA1DC452AB1}"/>
          </ac:picMkLst>
        </pc:picChg>
        <pc:picChg chg="add mod">
          <ac:chgData name="Зверев Антон" userId="81fbfde47ab5f02a" providerId="LiveId" clId="{EA25046D-08E5-4B12-A700-1A700E02ADF6}" dt="2022-05-29T10:10:47.106" v="515" actId="1076"/>
          <ac:picMkLst>
            <pc:docMk/>
            <pc:sldMk cId="1255634180" sldId="259"/>
            <ac:picMk id="8" creationId="{DC46C07F-0832-54BE-B1EA-4D0D5DCA5AB6}"/>
          </ac:picMkLst>
        </pc:picChg>
        <pc:picChg chg="add mod">
          <ac:chgData name="Зверев Антон" userId="81fbfde47ab5f02a" providerId="LiveId" clId="{EA25046D-08E5-4B12-A700-1A700E02ADF6}" dt="2022-05-29T10:11:22.524" v="520" actId="1076"/>
          <ac:picMkLst>
            <pc:docMk/>
            <pc:sldMk cId="1255634180" sldId="259"/>
            <ac:picMk id="10" creationId="{A896DACB-4FB7-B4BA-A4F2-38B92FE32F67}"/>
          </ac:picMkLst>
        </pc:picChg>
        <pc:picChg chg="del mod">
          <ac:chgData name="Зверев Антон" userId="81fbfde47ab5f02a" providerId="LiveId" clId="{EA25046D-08E5-4B12-A700-1A700E02ADF6}" dt="2022-05-27T11:51:20.591" v="9" actId="478"/>
          <ac:picMkLst>
            <pc:docMk/>
            <pc:sldMk cId="1255634180" sldId="259"/>
            <ac:picMk id="11" creationId="{1E530604-0039-227A-F700-7F30A68659E6}"/>
          </ac:picMkLst>
        </pc:picChg>
        <pc:picChg chg="add mod">
          <ac:chgData name="Зверев Антон" userId="81fbfde47ab5f02a" providerId="LiveId" clId="{EA25046D-08E5-4B12-A700-1A700E02ADF6}" dt="2022-05-29T10:11:17.463" v="519" actId="1076"/>
          <ac:picMkLst>
            <pc:docMk/>
            <pc:sldMk cId="1255634180" sldId="259"/>
            <ac:picMk id="11" creationId="{34CE58DE-03F7-6FBD-81BB-70388EAEB58D}"/>
          </ac:picMkLst>
        </pc:picChg>
        <pc:picChg chg="mod">
          <ac:chgData name="Зверев Антон" userId="81fbfde47ab5f02a" providerId="LiveId" clId="{EA25046D-08E5-4B12-A700-1A700E02ADF6}" dt="2022-05-27T12:02:27.583" v="78" actId="1076"/>
          <ac:picMkLst>
            <pc:docMk/>
            <pc:sldMk cId="1255634180" sldId="259"/>
            <ac:picMk id="13" creationId="{B78D0B08-3116-E9D3-0C36-021E9EB10477}"/>
          </ac:picMkLst>
        </pc:picChg>
        <pc:picChg chg="mod">
          <ac:chgData name="Зверев Антон" userId="81fbfde47ab5f02a" providerId="LiveId" clId="{EA25046D-08E5-4B12-A700-1A700E02ADF6}" dt="2022-05-29T10:10:57.095" v="517" actId="1076"/>
          <ac:picMkLst>
            <pc:docMk/>
            <pc:sldMk cId="1255634180" sldId="259"/>
            <ac:picMk id="15" creationId="{3DD53D33-2A47-E7BF-A82C-95199F99ADFC}"/>
          </ac:picMkLst>
        </pc:picChg>
        <pc:picChg chg="mod">
          <ac:chgData name="Зверев Антон" userId="81fbfde47ab5f02a" providerId="LiveId" clId="{EA25046D-08E5-4B12-A700-1A700E02ADF6}" dt="2022-05-29T10:11:11.066" v="518" actId="1076"/>
          <ac:picMkLst>
            <pc:docMk/>
            <pc:sldMk cId="1255634180" sldId="259"/>
            <ac:picMk id="17" creationId="{84168D5C-2837-86B8-7755-ABF85BD2864D}"/>
          </ac:picMkLst>
        </pc:picChg>
      </pc:sldChg>
      <pc:sldChg chg="addSp delSp modSp mod">
        <pc:chgData name="Зверев Антон" userId="81fbfde47ab5f02a" providerId="LiveId" clId="{EA25046D-08E5-4B12-A700-1A700E02ADF6}" dt="2022-05-29T11:08:48.147" v="541" actId="255"/>
        <pc:sldMkLst>
          <pc:docMk/>
          <pc:sldMk cId="1181506735" sldId="260"/>
        </pc:sldMkLst>
        <pc:spChg chg="mod">
          <ac:chgData name="Зверев Антон" userId="81fbfde47ab5f02a" providerId="LiveId" clId="{EA25046D-08E5-4B12-A700-1A700E02ADF6}" dt="2022-05-29T11:08:48.147" v="541" actId="255"/>
          <ac:spMkLst>
            <pc:docMk/>
            <pc:sldMk cId="1181506735" sldId="260"/>
            <ac:spMk id="2" creationId="{60FEC1D3-982C-7634-D8F7-E4672C464D60}"/>
          </ac:spMkLst>
        </pc:spChg>
        <pc:spChg chg="mod">
          <ac:chgData name="Зверев Антон" userId="81fbfde47ab5f02a" providerId="LiveId" clId="{EA25046D-08E5-4B12-A700-1A700E02ADF6}" dt="2022-05-27T12:34:19.447" v="178" actId="5793"/>
          <ac:spMkLst>
            <pc:docMk/>
            <pc:sldMk cId="1181506735" sldId="260"/>
            <ac:spMk id="3" creationId="{4CF71861-00BB-F41C-AE31-257D42B55FA5}"/>
          </ac:spMkLst>
        </pc:spChg>
        <pc:spChg chg="add mod">
          <ac:chgData name="Зверев Антон" userId="81fbfde47ab5f02a" providerId="LiveId" clId="{EA25046D-08E5-4B12-A700-1A700E02ADF6}" dt="2022-05-27T13:34:52.488" v="332" actId="20577"/>
          <ac:spMkLst>
            <pc:docMk/>
            <pc:sldMk cId="1181506735" sldId="260"/>
            <ac:spMk id="22" creationId="{A0DCE6A6-3C1C-88FF-8833-F74568C42F05}"/>
          </ac:spMkLst>
        </pc:spChg>
        <pc:picChg chg="add del mod">
          <ac:chgData name="Зверев Антон" userId="81fbfde47ab5f02a" providerId="LiveId" clId="{EA25046D-08E5-4B12-A700-1A700E02ADF6}" dt="2022-05-27T12:32:18.887" v="163" actId="478"/>
          <ac:picMkLst>
            <pc:docMk/>
            <pc:sldMk cId="1181506735" sldId="260"/>
            <ac:picMk id="6" creationId="{A3E3018C-1C72-43AC-F87E-59FB98F9DD36}"/>
          </ac:picMkLst>
        </pc:picChg>
        <pc:picChg chg="add mod">
          <ac:chgData name="Зверев Антон" userId="81fbfde47ab5f02a" providerId="LiveId" clId="{EA25046D-08E5-4B12-A700-1A700E02ADF6}" dt="2022-05-27T12:33:24.645" v="168" actId="14100"/>
          <ac:picMkLst>
            <pc:docMk/>
            <pc:sldMk cId="1181506735" sldId="260"/>
            <ac:picMk id="8" creationId="{7EF509AC-9BE6-D48D-EC99-E56D14848A48}"/>
          </ac:picMkLst>
        </pc:picChg>
        <pc:picChg chg="mod">
          <ac:chgData name="Зверев Антон" userId="81fbfde47ab5f02a" providerId="LiveId" clId="{EA25046D-08E5-4B12-A700-1A700E02ADF6}" dt="2022-05-27T12:32:08.425" v="161" actId="1076"/>
          <ac:picMkLst>
            <pc:docMk/>
            <pc:sldMk cId="1181506735" sldId="260"/>
            <ac:picMk id="9" creationId="{02073070-9FDD-DDB1-E122-A35314268C1C}"/>
          </ac:picMkLst>
        </pc:picChg>
        <pc:picChg chg="add mod">
          <ac:chgData name="Зверев Антон" userId="81fbfde47ab5f02a" providerId="LiveId" clId="{EA25046D-08E5-4B12-A700-1A700E02ADF6}" dt="2022-05-27T12:34:07.074" v="171" actId="14100"/>
          <ac:picMkLst>
            <pc:docMk/>
            <pc:sldMk cId="1181506735" sldId="260"/>
            <ac:picMk id="11" creationId="{A6884057-9DA8-AEDB-D668-6CFD46A5453D}"/>
          </ac:picMkLst>
        </pc:picChg>
        <pc:picChg chg="mod">
          <ac:chgData name="Зверев Антон" userId="81fbfde47ab5f02a" providerId="LiveId" clId="{EA25046D-08E5-4B12-A700-1A700E02ADF6}" dt="2022-05-27T12:04:18.878" v="89" actId="1076"/>
          <ac:picMkLst>
            <pc:docMk/>
            <pc:sldMk cId="1181506735" sldId="260"/>
            <ac:picMk id="13" creationId="{6A9AA7E6-2302-2676-D91B-F46540130C32}"/>
          </ac:picMkLst>
        </pc:picChg>
        <pc:picChg chg="mod">
          <ac:chgData name="Зверев Антон" userId="81fbfde47ab5f02a" providerId="LiveId" clId="{EA25046D-08E5-4B12-A700-1A700E02ADF6}" dt="2022-05-27T12:32:05.374" v="160" actId="1076"/>
          <ac:picMkLst>
            <pc:docMk/>
            <pc:sldMk cId="1181506735" sldId="260"/>
            <ac:picMk id="14" creationId="{FD26BD39-0F08-F041-C002-BFD604032AA7}"/>
          </ac:picMkLst>
        </pc:picChg>
        <pc:picChg chg="add mod">
          <ac:chgData name="Зверев Антон" userId="81fbfde47ab5f02a" providerId="LiveId" clId="{EA25046D-08E5-4B12-A700-1A700E02ADF6}" dt="2022-05-27T12:35:09.658" v="180" actId="1076"/>
          <ac:picMkLst>
            <pc:docMk/>
            <pc:sldMk cId="1181506735" sldId="260"/>
            <ac:picMk id="15" creationId="{B9854654-EB61-00E2-8BB7-EFBFC637AFC6}"/>
          </ac:picMkLst>
        </pc:picChg>
        <pc:picChg chg="add mod">
          <ac:chgData name="Зверев Антон" userId="81fbfde47ab5f02a" providerId="LiveId" clId="{EA25046D-08E5-4B12-A700-1A700E02ADF6}" dt="2022-05-27T12:35:44.556" v="184" actId="1076"/>
          <ac:picMkLst>
            <pc:docMk/>
            <pc:sldMk cId="1181506735" sldId="260"/>
            <ac:picMk id="17" creationId="{FFA0F580-4AC5-ECDD-70EF-A9B391EFE0DC}"/>
          </ac:picMkLst>
        </pc:picChg>
        <pc:picChg chg="add mod">
          <ac:chgData name="Зверев Антон" userId="81fbfde47ab5f02a" providerId="LiveId" clId="{EA25046D-08E5-4B12-A700-1A700E02ADF6}" dt="2022-05-27T12:36:42.669" v="186" actId="1076"/>
          <ac:picMkLst>
            <pc:docMk/>
            <pc:sldMk cId="1181506735" sldId="260"/>
            <ac:picMk id="19" creationId="{36418DA7-1783-E890-5192-F03F82F3F149}"/>
          </ac:picMkLst>
        </pc:picChg>
        <pc:picChg chg="add mod">
          <ac:chgData name="Зверев Антон" userId="81fbfde47ab5f02a" providerId="LiveId" clId="{EA25046D-08E5-4B12-A700-1A700E02ADF6}" dt="2022-05-27T12:37:12.978" v="188" actId="1076"/>
          <ac:picMkLst>
            <pc:docMk/>
            <pc:sldMk cId="1181506735" sldId="260"/>
            <ac:picMk id="21" creationId="{CB996A52-0F58-5CA9-00A3-127F410E491E}"/>
          </ac:picMkLst>
        </pc:picChg>
      </pc:sldChg>
      <pc:sldChg chg="addSp delSp modSp mod">
        <pc:chgData name="Зверев Антон" userId="81fbfde47ab5f02a" providerId="LiveId" clId="{EA25046D-08E5-4B12-A700-1A700E02ADF6}" dt="2022-05-29T12:03:34.243" v="620" actId="1076"/>
        <pc:sldMkLst>
          <pc:docMk/>
          <pc:sldMk cId="2509067832" sldId="261"/>
        </pc:sldMkLst>
        <pc:spChg chg="mod">
          <ac:chgData name="Зверев Антон" userId="81fbfde47ab5f02a" providerId="LiveId" clId="{EA25046D-08E5-4B12-A700-1A700E02ADF6}" dt="2022-05-29T12:03:34.243" v="620" actId="1076"/>
          <ac:spMkLst>
            <pc:docMk/>
            <pc:sldMk cId="2509067832" sldId="261"/>
            <ac:spMk id="2" creationId="{3C88A238-8E4C-C8A6-B6EC-627230F01D32}"/>
          </ac:spMkLst>
        </pc:spChg>
        <pc:spChg chg="del">
          <ac:chgData name="Зверев Антон" userId="81fbfde47ab5f02a" providerId="LiveId" clId="{EA25046D-08E5-4B12-A700-1A700E02ADF6}" dt="2022-05-28T22:07:06.674" v="366" actId="22"/>
          <ac:spMkLst>
            <pc:docMk/>
            <pc:sldMk cId="2509067832" sldId="261"/>
            <ac:spMk id="3" creationId="{82A88060-DF6E-FDEA-857C-1C307F727EA6}"/>
          </ac:spMkLst>
        </pc:spChg>
        <pc:spChg chg="add del mod">
          <ac:chgData name="Зверев Антон" userId="81fbfde47ab5f02a" providerId="LiveId" clId="{EA25046D-08E5-4B12-A700-1A700E02ADF6}" dt="2022-05-28T22:07:16.762" v="369" actId="22"/>
          <ac:spMkLst>
            <pc:docMk/>
            <pc:sldMk cId="2509067832" sldId="261"/>
            <ac:spMk id="11" creationId="{6CD06D31-21BC-7E50-BDEF-31FB77D833F7}"/>
          </ac:spMkLst>
        </pc:spChg>
        <pc:spChg chg="add mod">
          <ac:chgData name="Зверев Антон" userId="81fbfde47ab5f02a" providerId="LiveId" clId="{EA25046D-08E5-4B12-A700-1A700E02ADF6}" dt="2022-05-27T13:35:05.336" v="334" actId="20577"/>
          <ac:spMkLst>
            <pc:docMk/>
            <pc:sldMk cId="2509067832" sldId="261"/>
            <ac:spMk id="19" creationId="{E8094C33-F132-5A2B-BCB0-696FA8084D45}"/>
          </ac:spMkLst>
        </pc:spChg>
        <pc:picChg chg="add mod">
          <ac:chgData name="Зверев Антон" userId="81fbfde47ab5f02a" providerId="LiveId" clId="{EA25046D-08E5-4B12-A700-1A700E02ADF6}" dt="2022-05-28T22:09:36.164" v="374" actId="1076"/>
          <ac:picMkLst>
            <pc:docMk/>
            <pc:sldMk cId="2509067832" sldId="261"/>
            <ac:picMk id="5" creationId="{687CED42-E151-C450-EC38-D3E8324FE240}"/>
          </ac:picMkLst>
        </pc:picChg>
        <pc:picChg chg="add del mod ord">
          <ac:chgData name="Зверев Антон" userId="81fbfde47ab5f02a" providerId="LiveId" clId="{EA25046D-08E5-4B12-A700-1A700E02ADF6}" dt="2022-05-28T22:07:13.692" v="368" actId="478"/>
          <ac:picMkLst>
            <pc:docMk/>
            <pc:sldMk cId="2509067832" sldId="261"/>
            <ac:picMk id="6" creationId="{F2A6849D-E27B-B61E-008A-5573452A26FB}"/>
          </ac:picMkLst>
        </pc:picChg>
        <pc:picChg chg="add mod">
          <ac:chgData name="Зверев Антон" userId="81fbfde47ab5f02a" providerId="LiveId" clId="{EA25046D-08E5-4B12-A700-1A700E02ADF6}" dt="2022-05-27T13:02:23.268" v="223" actId="1076"/>
          <ac:picMkLst>
            <pc:docMk/>
            <pc:sldMk cId="2509067832" sldId="261"/>
            <ac:picMk id="7" creationId="{77AB9CD7-5B33-332D-C8D4-D9041DDD976E}"/>
          </ac:picMkLst>
        </pc:picChg>
        <pc:picChg chg="mod">
          <ac:chgData name="Зверев Антон" userId="81fbfde47ab5f02a" providerId="LiveId" clId="{EA25046D-08E5-4B12-A700-1A700E02ADF6}" dt="2022-05-27T13:02:19.624" v="222" actId="1076"/>
          <ac:picMkLst>
            <pc:docMk/>
            <pc:sldMk cId="2509067832" sldId="261"/>
            <ac:picMk id="9" creationId="{C33AD693-EED6-E412-790A-23B6E491CBE9}"/>
          </ac:picMkLst>
        </pc:picChg>
        <pc:picChg chg="add mod">
          <ac:chgData name="Зверев Антон" userId="81fbfde47ab5f02a" providerId="LiveId" clId="{EA25046D-08E5-4B12-A700-1A700E02ADF6}" dt="2022-05-27T12:59:58.878" v="214" actId="1076"/>
          <ac:picMkLst>
            <pc:docMk/>
            <pc:sldMk cId="2509067832" sldId="261"/>
            <ac:picMk id="10" creationId="{6CEAA131-6020-7511-C590-FF8711232306}"/>
          </ac:picMkLst>
        </pc:picChg>
        <pc:picChg chg="del">
          <ac:chgData name="Зверев Антон" userId="81fbfde47ab5f02a" providerId="LiveId" clId="{EA25046D-08E5-4B12-A700-1A700E02ADF6}" dt="2022-05-27T12:41:07.574" v="195" actId="478"/>
          <ac:picMkLst>
            <pc:docMk/>
            <pc:sldMk cId="2509067832" sldId="261"/>
            <ac:picMk id="11" creationId="{477E5ECF-D2DF-E304-2982-0E3D9FCEEFC7}"/>
          </ac:picMkLst>
        </pc:picChg>
        <pc:picChg chg="del">
          <ac:chgData name="Зверев Антон" userId="81fbfde47ab5f02a" providerId="LiveId" clId="{EA25046D-08E5-4B12-A700-1A700E02ADF6}" dt="2022-05-27T12:42:01.333" v="200" actId="478"/>
          <ac:picMkLst>
            <pc:docMk/>
            <pc:sldMk cId="2509067832" sldId="261"/>
            <ac:picMk id="13" creationId="{0A6BED75-E1A5-E0F7-DFDC-C1E6B0A1A9E5}"/>
          </ac:picMkLst>
        </pc:picChg>
        <pc:picChg chg="add mod ord">
          <ac:chgData name="Зверев Антон" userId="81fbfde47ab5f02a" providerId="LiveId" clId="{EA25046D-08E5-4B12-A700-1A700E02ADF6}" dt="2022-05-28T22:11:52.194" v="389" actId="1076"/>
          <ac:picMkLst>
            <pc:docMk/>
            <pc:sldMk cId="2509067832" sldId="261"/>
            <ac:picMk id="13" creationId="{24625FB0-801D-8823-6247-CFAC87C948A2}"/>
          </ac:picMkLst>
        </pc:picChg>
        <pc:picChg chg="add mod">
          <ac:chgData name="Зверев Антон" userId="81fbfde47ab5f02a" providerId="LiveId" clId="{EA25046D-08E5-4B12-A700-1A700E02ADF6}" dt="2022-05-27T13:00:01.719" v="215" actId="1076"/>
          <ac:picMkLst>
            <pc:docMk/>
            <pc:sldMk cId="2509067832" sldId="261"/>
            <ac:picMk id="14" creationId="{039E8EC9-910D-63A1-3093-80E8CB7A1111}"/>
          </ac:picMkLst>
        </pc:picChg>
        <pc:picChg chg="add mod">
          <ac:chgData name="Зверев Антон" userId="81fbfde47ab5f02a" providerId="LiveId" clId="{EA25046D-08E5-4B12-A700-1A700E02ADF6}" dt="2022-05-27T13:00:04.873" v="216" actId="1076"/>
          <ac:picMkLst>
            <pc:docMk/>
            <pc:sldMk cId="2509067832" sldId="261"/>
            <ac:picMk id="16" creationId="{F0A1DE3B-8511-ECD1-BC34-17CE003EBA5C}"/>
          </ac:picMkLst>
        </pc:picChg>
        <pc:picChg chg="add mod">
          <ac:chgData name="Зверев Антон" userId="81fbfde47ab5f02a" providerId="LiveId" clId="{EA25046D-08E5-4B12-A700-1A700E02ADF6}" dt="2022-05-27T13:02:07.880" v="220" actId="1076"/>
          <ac:picMkLst>
            <pc:docMk/>
            <pc:sldMk cId="2509067832" sldId="261"/>
            <ac:picMk id="18" creationId="{02022B04-67C0-692F-F7A0-5ACE96EF5F1B}"/>
          </ac:picMkLst>
        </pc:picChg>
      </pc:sldChg>
      <pc:sldChg chg="addSp modSp mod">
        <pc:chgData name="Зверев Антон" userId="81fbfde47ab5f02a" providerId="LiveId" clId="{EA25046D-08E5-4B12-A700-1A700E02ADF6}" dt="2022-05-27T13:35:21.982" v="338" actId="14100"/>
        <pc:sldMkLst>
          <pc:docMk/>
          <pc:sldMk cId="4101013479" sldId="262"/>
        </pc:sldMkLst>
        <pc:spChg chg="add mod">
          <ac:chgData name="Зверев Антон" userId="81fbfde47ab5f02a" providerId="LiveId" clId="{EA25046D-08E5-4B12-A700-1A700E02ADF6}" dt="2022-05-27T13:35:21.982" v="338" actId="14100"/>
          <ac:spMkLst>
            <pc:docMk/>
            <pc:sldMk cId="4101013479" sldId="262"/>
            <ac:spMk id="4" creationId="{CB9FF2CB-F482-731F-2E4E-9EB7CF98E51F}"/>
          </ac:spMkLst>
        </pc:spChg>
      </pc:sldChg>
      <pc:sldChg chg="addSp delSp modSp mod">
        <pc:chgData name="Зверев Антон" userId="81fbfde47ab5f02a" providerId="LiveId" clId="{EA25046D-08E5-4B12-A700-1A700E02ADF6}" dt="2022-05-27T13:36:10.467" v="340" actId="14100"/>
        <pc:sldMkLst>
          <pc:docMk/>
          <pc:sldMk cId="2225908729" sldId="263"/>
        </pc:sldMkLst>
        <pc:spChg chg="mod">
          <ac:chgData name="Зверев Антон" userId="81fbfde47ab5f02a" providerId="LiveId" clId="{EA25046D-08E5-4B12-A700-1A700E02ADF6}" dt="2022-05-27T13:06:38.580" v="237" actId="1076"/>
          <ac:spMkLst>
            <pc:docMk/>
            <pc:sldMk cId="2225908729" sldId="263"/>
            <ac:spMk id="2" creationId="{6EEEEF5C-B693-CE1E-F3C9-E869E8BF7F97}"/>
          </ac:spMkLst>
        </pc:spChg>
        <pc:spChg chg="add mod">
          <ac:chgData name="Зверев Антон" userId="81fbfde47ab5f02a" providerId="LiveId" clId="{EA25046D-08E5-4B12-A700-1A700E02ADF6}" dt="2022-05-27T13:36:10.467" v="340" actId="14100"/>
          <ac:spMkLst>
            <pc:docMk/>
            <pc:sldMk cId="2225908729" sldId="263"/>
            <ac:spMk id="17" creationId="{FB21DA09-47C8-8B55-6620-64205A25B021}"/>
          </ac:spMkLst>
        </pc:spChg>
        <pc:picChg chg="del mod">
          <ac:chgData name="Зверев Антон" userId="81fbfde47ab5f02a" providerId="LiveId" clId="{EA25046D-08E5-4B12-A700-1A700E02ADF6}" dt="2022-05-27T13:02:58.711" v="226" actId="478"/>
          <ac:picMkLst>
            <pc:docMk/>
            <pc:sldMk cId="2225908729" sldId="263"/>
            <ac:picMk id="5" creationId="{29F7AEB5-00D6-C053-5783-B276FA381FFB}"/>
          </ac:picMkLst>
        </pc:picChg>
        <pc:picChg chg="add mod">
          <ac:chgData name="Зверев Антон" userId="81fbfde47ab5f02a" providerId="LiveId" clId="{EA25046D-08E5-4B12-A700-1A700E02ADF6}" dt="2022-05-27T13:10:19.149" v="241" actId="1076"/>
          <ac:picMkLst>
            <pc:docMk/>
            <pc:sldMk cId="2225908729" sldId="263"/>
            <ac:picMk id="6" creationId="{3F5D10B8-CDD9-69BD-2F8A-709CEDEFA626}"/>
          </ac:picMkLst>
        </pc:picChg>
        <pc:picChg chg="add mod">
          <ac:chgData name="Зверев Антон" userId="81fbfde47ab5f02a" providerId="LiveId" clId="{EA25046D-08E5-4B12-A700-1A700E02ADF6}" dt="2022-05-27T13:11:09.755" v="246" actId="1076"/>
          <ac:picMkLst>
            <pc:docMk/>
            <pc:sldMk cId="2225908729" sldId="263"/>
            <ac:picMk id="8" creationId="{B4C037F5-1AC1-1538-8451-252471BBA1CC}"/>
          </ac:picMkLst>
        </pc:picChg>
        <pc:picChg chg="add mod">
          <ac:chgData name="Зверев Антон" userId="81fbfde47ab5f02a" providerId="LiveId" clId="{EA25046D-08E5-4B12-A700-1A700E02ADF6}" dt="2022-05-27T13:10:07.041" v="240" actId="14100"/>
          <ac:picMkLst>
            <pc:docMk/>
            <pc:sldMk cId="2225908729" sldId="263"/>
            <ac:picMk id="10" creationId="{7E55179C-51DB-3210-5E00-5B8481B47882}"/>
          </ac:picMkLst>
        </pc:picChg>
        <pc:picChg chg="add mod">
          <ac:chgData name="Зверев Антон" userId="81fbfde47ab5f02a" providerId="LiveId" clId="{EA25046D-08E5-4B12-A700-1A700E02ADF6}" dt="2022-05-27T13:10:46.393" v="245" actId="1076"/>
          <ac:picMkLst>
            <pc:docMk/>
            <pc:sldMk cId="2225908729" sldId="263"/>
            <ac:picMk id="11" creationId="{F619BA11-9585-B1E3-6F6F-26620FB7EA42}"/>
          </ac:picMkLst>
        </pc:picChg>
        <pc:picChg chg="add mod">
          <ac:chgData name="Зверев Антон" userId="81fbfde47ab5f02a" providerId="LiveId" clId="{EA25046D-08E5-4B12-A700-1A700E02ADF6}" dt="2022-05-27T13:10:40.326" v="244" actId="1076"/>
          <ac:picMkLst>
            <pc:docMk/>
            <pc:sldMk cId="2225908729" sldId="263"/>
            <ac:picMk id="12" creationId="{0F423C1D-FD20-6EC5-9D0B-625976915B90}"/>
          </ac:picMkLst>
        </pc:picChg>
        <pc:picChg chg="add mod">
          <ac:chgData name="Зверев Антон" userId="81fbfde47ab5f02a" providerId="LiveId" clId="{EA25046D-08E5-4B12-A700-1A700E02ADF6}" dt="2022-05-27T13:13:24.543" v="253" actId="1076"/>
          <ac:picMkLst>
            <pc:docMk/>
            <pc:sldMk cId="2225908729" sldId="263"/>
            <ac:picMk id="14" creationId="{43041D98-0CAE-A019-9BC1-44BC1F1B31BC}"/>
          </ac:picMkLst>
        </pc:picChg>
        <pc:picChg chg="add mod">
          <ac:chgData name="Зверев Антон" userId="81fbfde47ab5f02a" providerId="LiveId" clId="{EA25046D-08E5-4B12-A700-1A700E02ADF6}" dt="2022-05-27T13:13:18.931" v="252" actId="14100"/>
          <ac:picMkLst>
            <pc:docMk/>
            <pc:sldMk cId="2225908729" sldId="263"/>
            <ac:picMk id="16" creationId="{D7F0DB5D-9F3D-AAFB-0A08-F83B65AFF5B6}"/>
          </ac:picMkLst>
        </pc:picChg>
      </pc:sldChg>
      <pc:sldChg chg="addSp delSp modSp mod">
        <pc:chgData name="Зверев Антон" userId="81fbfde47ab5f02a" providerId="LiveId" clId="{EA25046D-08E5-4B12-A700-1A700E02ADF6}" dt="2022-05-29T10:54:39.023" v="532" actId="1076"/>
        <pc:sldMkLst>
          <pc:docMk/>
          <pc:sldMk cId="3797540412" sldId="264"/>
        </pc:sldMkLst>
        <pc:spChg chg="mod">
          <ac:chgData name="Зверев Антон" userId="81fbfde47ab5f02a" providerId="LiveId" clId="{EA25046D-08E5-4B12-A700-1A700E02ADF6}" dt="2022-05-28T22:16:38.953" v="492" actId="1076"/>
          <ac:spMkLst>
            <pc:docMk/>
            <pc:sldMk cId="3797540412" sldId="264"/>
            <ac:spMk id="2" creationId="{F71FAD49-521E-EE15-1471-364EE5E3BD2D}"/>
          </ac:spMkLst>
        </pc:spChg>
        <pc:spChg chg="mod">
          <ac:chgData name="Зверев Антон" userId="81fbfde47ab5f02a" providerId="LiveId" clId="{EA25046D-08E5-4B12-A700-1A700E02ADF6}" dt="2022-05-28T22:16:38.922" v="491" actId="20577"/>
          <ac:spMkLst>
            <pc:docMk/>
            <pc:sldMk cId="3797540412" sldId="264"/>
            <ac:spMk id="3" creationId="{B3FD0510-A8BB-97B1-D05E-ED458699A812}"/>
          </ac:spMkLst>
        </pc:spChg>
        <pc:spChg chg="add mod">
          <ac:chgData name="Зверев Антон" userId="81fbfde47ab5f02a" providerId="LiveId" clId="{EA25046D-08E5-4B12-A700-1A700E02ADF6}" dt="2022-05-27T13:31:59.831" v="311" actId="20577"/>
          <ac:spMkLst>
            <pc:docMk/>
            <pc:sldMk cId="3797540412" sldId="264"/>
            <ac:spMk id="7" creationId="{D2C77932-BB9D-5AE6-E797-32CA9637A76F}"/>
          </ac:spMkLst>
        </pc:spChg>
        <pc:picChg chg="add mod">
          <ac:chgData name="Зверев Антон" userId="81fbfde47ab5f02a" providerId="LiveId" clId="{EA25046D-08E5-4B12-A700-1A700E02ADF6}" dt="2022-05-29T10:54:39.023" v="532" actId="1076"/>
          <ac:picMkLst>
            <pc:docMk/>
            <pc:sldMk cId="3797540412" sldId="264"/>
            <ac:picMk id="5" creationId="{2FA9116D-7E73-4056-2F1F-E7D9FCB39D1A}"/>
          </ac:picMkLst>
        </pc:picChg>
        <pc:picChg chg="add del mod">
          <ac:chgData name="Зверев Антон" userId="81fbfde47ab5f02a" providerId="LiveId" clId="{EA25046D-08E5-4B12-A700-1A700E02ADF6}" dt="2022-05-29T10:54:21.838" v="529" actId="478"/>
          <ac:picMkLst>
            <pc:docMk/>
            <pc:sldMk cId="3797540412" sldId="264"/>
            <ac:picMk id="6" creationId="{91BFDFE4-45A1-7D8A-8BB2-DDB856A15D41}"/>
          </ac:picMkLst>
        </pc:picChg>
        <pc:picChg chg="del mod">
          <ac:chgData name="Зверев Антон" userId="81fbfde47ab5f02a" providerId="LiveId" clId="{EA25046D-08E5-4B12-A700-1A700E02ADF6}" dt="2022-05-29T10:54:18.113" v="528" actId="478"/>
          <ac:picMkLst>
            <pc:docMk/>
            <pc:sldMk cId="3797540412" sldId="264"/>
            <ac:picMk id="1028" creationId="{1F6C4FA7-9A95-ABBC-5864-665E1AE56376}"/>
          </ac:picMkLst>
        </pc:picChg>
      </pc:sldChg>
      <pc:sldChg chg="addSp delSp modSp mod">
        <pc:chgData name="Зверев Антон" userId="81fbfde47ab5f02a" providerId="LiveId" clId="{EA25046D-08E5-4B12-A700-1A700E02ADF6}" dt="2022-05-29T12:02:40.918" v="600" actId="1076"/>
        <pc:sldMkLst>
          <pc:docMk/>
          <pc:sldMk cId="3448848013" sldId="265"/>
        </pc:sldMkLst>
        <pc:spChg chg="mod">
          <ac:chgData name="Зверев Антон" userId="81fbfde47ab5f02a" providerId="LiveId" clId="{EA25046D-08E5-4B12-A700-1A700E02ADF6}" dt="2022-05-29T12:02:40.918" v="600" actId="1076"/>
          <ac:spMkLst>
            <pc:docMk/>
            <pc:sldMk cId="3448848013" sldId="265"/>
            <ac:spMk id="2" creationId="{9F97B656-0266-3198-DE88-1B65A2A4595D}"/>
          </ac:spMkLst>
        </pc:spChg>
        <pc:spChg chg="add mod">
          <ac:chgData name="Зверев Антон" userId="81fbfde47ab5f02a" providerId="LiveId" clId="{EA25046D-08E5-4B12-A700-1A700E02ADF6}" dt="2022-05-27T13:32:32.398" v="315" actId="20577"/>
          <ac:spMkLst>
            <pc:docMk/>
            <pc:sldMk cId="3448848013" sldId="265"/>
            <ac:spMk id="7" creationId="{9AAA4D04-19C0-772A-133A-FBD020112F23}"/>
          </ac:spMkLst>
        </pc:spChg>
        <pc:picChg chg="add del mod">
          <ac:chgData name="Зверев Антон" userId="81fbfde47ab5f02a" providerId="LiveId" clId="{EA25046D-08E5-4B12-A700-1A700E02ADF6}" dt="2022-05-29T11:44:17.951" v="560" actId="478"/>
          <ac:picMkLst>
            <pc:docMk/>
            <pc:sldMk cId="3448848013" sldId="265"/>
            <ac:picMk id="5" creationId="{A9C40FBE-854B-A4CE-172A-ACFDA8415AEA}"/>
          </ac:picMkLst>
        </pc:picChg>
        <pc:picChg chg="del">
          <ac:chgData name="Зверев Антон" userId="81fbfde47ab5f02a" providerId="LiveId" clId="{EA25046D-08E5-4B12-A700-1A700E02ADF6}" dt="2022-05-27T12:12:37.573" v="99" actId="478"/>
          <ac:picMkLst>
            <pc:docMk/>
            <pc:sldMk cId="3448848013" sldId="265"/>
            <ac:picMk id="5" creationId="{B58A1074-C84A-6A62-0B7E-5887C417AE01}"/>
          </ac:picMkLst>
        </pc:picChg>
        <pc:picChg chg="add del">
          <ac:chgData name="Зверев Антон" userId="81fbfde47ab5f02a" providerId="LiveId" clId="{EA25046D-08E5-4B12-A700-1A700E02ADF6}" dt="2022-05-29T10:07:04.266" v="507" actId="478"/>
          <ac:picMkLst>
            <pc:docMk/>
            <pc:sldMk cId="3448848013" sldId="265"/>
            <ac:picMk id="6" creationId="{5B4F3D61-1C1B-5E3F-39F1-D50E743AC3B9}"/>
          </ac:picMkLst>
        </pc:picChg>
        <pc:picChg chg="add del mod">
          <ac:chgData name="Зверев Антон" userId="81fbfde47ab5f02a" providerId="LiveId" clId="{EA25046D-08E5-4B12-A700-1A700E02ADF6}" dt="2022-05-29T11:12:04.856" v="545" actId="478"/>
          <ac:picMkLst>
            <pc:docMk/>
            <pc:sldMk cId="3448848013" sldId="265"/>
            <ac:picMk id="8" creationId="{4892E043-CD2A-5DDE-EB67-13C0CEF166B8}"/>
          </ac:picMkLst>
        </pc:picChg>
        <pc:picChg chg="add del mod">
          <ac:chgData name="Зверев Антон" userId="81fbfde47ab5f02a" providerId="LiveId" clId="{EA25046D-08E5-4B12-A700-1A700E02ADF6}" dt="2022-05-29T11:12:18.034" v="548" actId="478"/>
          <ac:picMkLst>
            <pc:docMk/>
            <pc:sldMk cId="3448848013" sldId="265"/>
            <ac:picMk id="9" creationId="{20EA4252-E9BE-8FA2-0C6B-44AD72228430}"/>
          </ac:picMkLst>
        </pc:picChg>
        <pc:picChg chg="add del mod">
          <ac:chgData name="Зверев Антон" userId="81fbfde47ab5f02a" providerId="LiveId" clId="{EA25046D-08E5-4B12-A700-1A700E02ADF6}" dt="2022-05-29T11:12:40.538" v="553" actId="478"/>
          <ac:picMkLst>
            <pc:docMk/>
            <pc:sldMk cId="3448848013" sldId="265"/>
            <ac:picMk id="10" creationId="{6E9BDDA9-339C-40AA-5734-DAFA5FBA9839}"/>
          </ac:picMkLst>
        </pc:picChg>
        <pc:picChg chg="add del mod">
          <ac:chgData name="Зверев Антон" userId="81fbfde47ab5f02a" providerId="LiveId" clId="{EA25046D-08E5-4B12-A700-1A700E02ADF6}" dt="2022-05-29T11:44:57.477" v="568" actId="478"/>
          <ac:picMkLst>
            <pc:docMk/>
            <pc:sldMk cId="3448848013" sldId="265"/>
            <ac:picMk id="11" creationId="{5C34A776-0B65-D846-4209-967D0999E216}"/>
          </ac:picMkLst>
        </pc:picChg>
        <pc:picChg chg="add del mod">
          <ac:chgData name="Зверев Антон" userId="81fbfde47ab5f02a" providerId="LiveId" clId="{EA25046D-08E5-4B12-A700-1A700E02ADF6}" dt="2022-05-29T11:44:59.902" v="569" actId="478"/>
          <ac:picMkLst>
            <pc:docMk/>
            <pc:sldMk cId="3448848013" sldId="265"/>
            <ac:picMk id="12" creationId="{DF7DA4C3-0A07-75E3-A0B6-9C4C1542DBAD}"/>
          </ac:picMkLst>
        </pc:picChg>
        <pc:picChg chg="add del mod">
          <ac:chgData name="Зверев Антон" userId="81fbfde47ab5f02a" providerId="LiveId" clId="{EA25046D-08E5-4B12-A700-1A700E02ADF6}" dt="2022-05-29T11:57:17.018" v="573" actId="478"/>
          <ac:picMkLst>
            <pc:docMk/>
            <pc:sldMk cId="3448848013" sldId="265"/>
            <ac:picMk id="14" creationId="{2E5C2980-0AD2-8D81-FD0F-7AFAD401F293}"/>
          </ac:picMkLst>
        </pc:picChg>
        <pc:picChg chg="add del mod">
          <ac:chgData name="Зверев Антон" userId="81fbfde47ab5f02a" providerId="LiveId" clId="{EA25046D-08E5-4B12-A700-1A700E02ADF6}" dt="2022-05-29T11:57:35.839" v="578" actId="478"/>
          <ac:picMkLst>
            <pc:docMk/>
            <pc:sldMk cId="3448848013" sldId="265"/>
            <ac:picMk id="15" creationId="{6188EFF4-280E-FA8F-93FC-1DDE818141F8}"/>
          </ac:picMkLst>
        </pc:picChg>
        <pc:picChg chg="add del mod">
          <ac:chgData name="Зверев Антон" userId="81fbfde47ab5f02a" providerId="LiveId" clId="{EA25046D-08E5-4B12-A700-1A700E02ADF6}" dt="2022-05-29T11:57:47.286" v="582" actId="478"/>
          <ac:picMkLst>
            <pc:docMk/>
            <pc:sldMk cId="3448848013" sldId="265"/>
            <ac:picMk id="16" creationId="{0AF5EA2D-FED2-3223-8282-734184C0A2D5}"/>
          </ac:picMkLst>
        </pc:picChg>
        <pc:picChg chg="add del mod">
          <ac:chgData name="Зверев Антон" userId="81fbfde47ab5f02a" providerId="LiveId" clId="{EA25046D-08E5-4B12-A700-1A700E02ADF6}" dt="2022-05-29T12:01:53.509" v="588" actId="478"/>
          <ac:picMkLst>
            <pc:docMk/>
            <pc:sldMk cId="3448848013" sldId="265"/>
            <ac:picMk id="18" creationId="{29DF448D-074D-375C-8596-E5D3B269467D}"/>
          </ac:picMkLst>
        </pc:picChg>
        <pc:picChg chg="add del mod">
          <ac:chgData name="Зверев Антон" userId="81fbfde47ab5f02a" providerId="LiveId" clId="{EA25046D-08E5-4B12-A700-1A700E02ADF6}" dt="2022-05-29T12:02:14.807" v="595" actId="478"/>
          <ac:picMkLst>
            <pc:docMk/>
            <pc:sldMk cId="3448848013" sldId="265"/>
            <ac:picMk id="19" creationId="{888DD8F3-72CA-206A-E820-42245B82509E}"/>
          </ac:picMkLst>
        </pc:picChg>
        <pc:picChg chg="add del mod">
          <ac:chgData name="Зверев Антон" userId="81fbfde47ab5f02a" providerId="LiveId" clId="{EA25046D-08E5-4B12-A700-1A700E02ADF6}" dt="2022-05-29T12:02:16.961" v="596" actId="478"/>
          <ac:picMkLst>
            <pc:docMk/>
            <pc:sldMk cId="3448848013" sldId="265"/>
            <ac:picMk id="20" creationId="{7AAB9E58-64BC-29B0-EF85-A4829E291983}"/>
          </ac:picMkLst>
        </pc:picChg>
        <pc:picChg chg="add mod">
          <ac:chgData name="Зверев Антон" userId="81fbfde47ab5f02a" providerId="LiveId" clId="{EA25046D-08E5-4B12-A700-1A700E02ADF6}" dt="2022-05-29T12:02:27.808" v="597" actId="1076"/>
          <ac:picMkLst>
            <pc:docMk/>
            <pc:sldMk cId="3448848013" sldId="265"/>
            <ac:picMk id="22" creationId="{6430056E-7533-CB6C-8C7B-027AB39B9BB9}"/>
          </ac:picMkLst>
        </pc:picChg>
        <pc:picChg chg="add mod">
          <ac:chgData name="Зверев Антон" userId="81fbfde47ab5f02a" providerId="LiveId" clId="{EA25046D-08E5-4B12-A700-1A700E02ADF6}" dt="2022-05-29T12:02:32.443" v="598" actId="1076"/>
          <ac:picMkLst>
            <pc:docMk/>
            <pc:sldMk cId="3448848013" sldId="265"/>
            <ac:picMk id="23" creationId="{DBC0C752-DD92-3DDA-DB34-51364E1D9265}"/>
          </ac:picMkLst>
        </pc:picChg>
        <pc:picChg chg="add mod">
          <ac:chgData name="Зверев Антон" userId="81fbfde47ab5f02a" providerId="LiveId" clId="{EA25046D-08E5-4B12-A700-1A700E02ADF6}" dt="2022-05-29T12:02:39.595" v="599" actId="1076"/>
          <ac:picMkLst>
            <pc:docMk/>
            <pc:sldMk cId="3448848013" sldId="265"/>
            <ac:picMk id="24" creationId="{C88E48BE-2AAF-5034-CD42-F334E8F0BED4}"/>
          </ac:picMkLst>
        </pc:picChg>
      </pc:sldChg>
      <pc:sldChg chg="addSp modSp del mod">
        <pc:chgData name="Зверев Антон" userId="81fbfde47ab5f02a" providerId="LiveId" clId="{EA25046D-08E5-4B12-A700-1A700E02ADF6}" dt="2022-05-27T12:03:53.762" v="86" actId="2696"/>
        <pc:sldMkLst>
          <pc:docMk/>
          <pc:sldMk cId="2863042913" sldId="266"/>
        </pc:sldMkLst>
        <pc:picChg chg="add mod">
          <ac:chgData name="Зверев Антон" userId="81fbfde47ab5f02a" providerId="LiveId" clId="{EA25046D-08E5-4B12-A700-1A700E02ADF6}" dt="2022-05-27T11:50:48.934" v="5" actId="1076"/>
          <ac:picMkLst>
            <pc:docMk/>
            <pc:sldMk cId="2863042913" sldId="266"/>
            <ac:picMk id="4" creationId="{8FDA9730-A562-9F3C-CC55-635312E0A811}"/>
          </ac:picMkLst>
        </pc:picChg>
        <pc:picChg chg="add mod">
          <ac:chgData name="Зверев Антон" userId="81fbfde47ab5f02a" providerId="LiveId" clId="{EA25046D-08E5-4B12-A700-1A700E02ADF6}" dt="2022-05-27T11:51:04.852" v="7" actId="1076"/>
          <ac:picMkLst>
            <pc:docMk/>
            <pc:sldMk cId="2863042913" sldId="266"/>
            <ac:picMk id="5" creationId="{7C59D4CD-8E28-FA5B-C0A0-788A98FCCEFA}"/>
          </ac:picMkLst>
        </pc:picChg>
      </pc:sldChg>
      <pc:sldChg chg="addSp delSp modSp new mod">
        <pc:chgData name="Зверев Антон" userId="81fbfde47ab5f02a" providerId="LiveId" clId="{EA25046D-08E5-4B12-A700-1A700E02ADF6}" dt="2022-05-28T22:48:19.667" v="505" actId="1076"/>
        <pc:sldMkLst>
          <pc:docMk/>
          <pc:sldMk cId="3128738930" sldId="266"/>
        </pc:sldMkLst>
        <pc:spChg chg="mod">
          <ac:chgData name="Зверев Антон" userId="81fbfde47ab5f02a" providerId="LiveId" clId="{EA25046D-08E5-4B12-A700-1A700E02ADF6}" dt="2022-05-28T22:48:19.667" v="505" actId="1076"/>
          <ac:spMkLst>
            <pc:docMk/>
            <pc:sldMk cId="3128738930" sldId="266"/>
            <ac:spMk id="2" creationId="{A681B51A-2BD8-E24C-9412-A0C6B40A3247}"/>
          </ac:spMkLst>
        </pc:spChg>
        <pc:spChg chg="add mod">
          <ac:chgData name="Зверев Антон" userId="81fbfde47ab5f02a" providerId="LiveId" clId="{EA25046D-08E5-4B12-A700-1A700E02ADF6}" dt="2022-05-27T13:34:37.448" v="330" actId="20577"/>
          <ac:spMkLst>
            <pc:docMk/>
            <pc:sldMk cId="3128738930" sldId="266"/>
            <ac:spMk id="9" creationId="{FACDEDE9-CCCC-709A-4272-57625E80E2DF}"/>
          </ac:spMkLst>
        </pc:spChg>
        <pc:picChg chg="add mod">
          <ac:chgData name="Зверев Антон" userId="81fbfde47ab5f02a" providerId="LiveId" clId="{EA25046D-08E5-4B12-A700-1A700E02ADF6}" dt="2022-05-27T12:14:30.871" v="146" actId="1076"/>
          <ac:picMkLst>
            <pc:docMk/>
            <pc:sldMk cId="3128738930" sldId="266"/>
            <ac:picMk id="4" creationId="{029D33A8-25B0-29A0-C8D0-FBF11C367E68}"/>
          </ac:picMkLst>
        </pc:picChg>
        <pc:picChg chg="add mod">
          <ac:chgData name="Зверев Антон" userId="81fbfde47ab5f02a" providerId="LiveId" clId="{EA25046D-08E5-4B12-A700-1A700E02ADF6}" dt="2022-05-28T22:48:01.917" v="500" actId="1076"/>
          <ac:picMkLst>
            <pc:docMk/>
            <pc:sldMk cId="3128738930" sldId="266"/>
            <ac:picMk id="6" creationId="{E1C622D7-5501-0733-C36D-870A1AF6CEB2}"/>
          </ac:picMkLst>
        </pc:picChg>
        <pc:picChg chg="add mod">
          <ac:chgData name="Зверев Антон" userId="81fbfde47ab5f02a" providerId="LiveId" clId="{EA25046D-08E5-4B12-A700-1A700E02ADF6}" dt="2022-05-28T22:48:12.319" v="503" actId="1076"/>
          <ac:picMkLst>
            <pc:docMk/>
            <pc:sldMk cId="3128738930" sldId="266"/>
            <ac:picMk id="7" creationId="{C7947E98-DC90-D15A-ED61-5DD01696F309}"/>
          </ac:picMkLst>
        </pc:picChg>
        <pc:picChg chg="add del mod">
          <ac:chgData name="Зверев Антон" userId="81fbfde47ab5f02a" providerId="LiveId" clId="{EA25046D-08E5-4B12-A700-1A700E02ADF6}" dt="2022-05-28T21:49:36.278" v="364" actId="478"/>
          <ac:picMkLst>
            <pc:docMk/>
            <pc:sldMk cId="3128738930" sldId="266"/>
            <ac:picMk id="8" creationId="{36FD4A1B-EAB6-6E1C-80BA-849BA4F5914A}"/>
          </ac:picMkLst>
        </pc:picChg>
        <pc:picChg chg="add mod">
          <ac:chgData name="Зверев Антон" userId="81fbfde47ab5f02a" providerId="LiveId" clId="{EA25046D-08E5-4B12-A700-1A700E02ADF6}" dt="2022-05-28T22:48:16.240" v="504" actId="1076"/>
          <ac:picMkLst>
            <pc:docMk/>
            <pc:sldMk cId="3128738930" sldId="266"/>
            <ac:picMk id="8" creationId="{66AB7BD6-0630-0E8D-A7F4-1EBEC4B15649}"/>
          </ac:picMkLst>
        </pc:picChg>
      </pc:sldChg>
      <pc:sldChg chg="addSp modSp new mod">
        <pc:chgData name="Зверев Антон" userId="81fbfde47ab5f02a" providerId="LiveId" clId="{EA25046D-08E5-4B12-A700-1A700E02ADF6}" dt="2022-05-27T13:37:28.460" v="351" actId="1076"/>
        <pc:sldMkLst>
          <pc:docMk/>
          <pc:sldMk cId="2192400388" sldId="267"/>
        </pc:sldMkLst>
        <pc:spChg chg="add mod">
          <ac:chgData name="Зверев Антон" userId="81fbfde47ab5f02a" providerId="LiveId" clId="{EA25046D-08E5-4B12-A700-1A700E02ADF6}" dt="2022-05-27T13:37:28.460" v="351" actId="1076"/>
          <ac:spMkLst>
            <pc:docMk/>
            <pc:sldMk cId="2192400388" sldId="267"/>
            <ac:spMk id="6" creationId="{3A4857D5-A377-C75E-E19B-F8637F808D9A}"/>
          </ac:spMkLst>
        </pc:spChg>
        <pc:picChg chg="add mod">
          <ac:chgData name="Зверев Антон" userId="81fbfde47ab5f02a" providerId="LiveId" clId="{EA25046D-08E5-4B12-A700-1A700E02ADF6}" dt="2022-05-27T13:37:03.468" v="349" actId="1076"/>
          <ac:picMkLst>
            <pc:docMk/>
            <pc:sldMk cId="2192400388" sldId="267"/>
            <ac:picMk id="5" creationId="{B1916A44-2A19-E0D3-81DD-38DD945E59E1}"/>
          </ac:picMkLst>
        </pc:picChg>
      </pc:sldChg>
      <pc:sldChg chg="addSp modSp new mod">
        <pc:chgData name="Зверев Антон" userId="81fbfde47ab5f02a" providerId="LiveId" clId="{EA25046D-08E5-4B12-A700-1A700E02ADF6}" dt="2022-05-27T13:38:09.122" v="355" actId="14100"/>
        <pc:sldMkLst>
          <pc:docMk/>
          <pc:sldMk cId="3568253001" sldId="268"/>
        </pc:sldMkLst>
        <pc:spChg chg="add mod">
          <ac:chgData name="Зверев Антон" userId="81fbfde47ab5f02a" providerId="LiveId" clId="{EA25046D-08E5-4B12-A700-1A700E02ADF6}" dt="2022-05-27T13:38:09.122" v="355" actId="14100"/>
          <ac:spMkLst>
            <pc:docMk/>
            <pc:sldMk cId="3568253001" sldId="268"/>
            <ac:spMk id="10" creationId="{1DC948BA-63D7-914A-A320-800D9820BA2C}"/>
          </ac:spMkLst>
        </pc:spChg>
        <pc:picChg chg="add mod">
          <ac:chgData name="Зверев Антон" userId="81fbfde47ab5f02a" providerId="LiveId" clId="{EA25046D-08E5-4B12-A700-1A700E02ADF6}" dt="2022-05-27T13:17:15.243" v="263" actId="1076"/>
          <ac:picMkLst>
            <pc:docMk/>
            <pc:sldMk cId="3568253001" sldId="268"/>
            <ac:picMk id="5" creationId="{B6E4EB29-7967-1788-A41A-2324405229EE}"/>
          </ac:picMkLst>
        </pc:picChg>
        <pc:picChg chg="add mod">
          <ac:chgData name="Зверев Антон" userId="81fbfde47ab5f02a" providerId="LiveId" clId="{EA25046D-08E5-4B12-A700-1A700E02ADF6}" dt="2022-05-27T13:20:18.424" v="265" actId="1076"/>
          <ac:picMkLst>
            <pc:docMk/>
            <pc:sldMk cId="3568253001" sldId="268"/>
            <ac:picMk id="7" creationId="{7EE397E5-7AA8-9804-DE29-8901190554AE}"/>
          </ac:picMkLst>
        </pc:picChg>
        <pc:picChg chg="add mod">
          <ac:chgData name="Зверев Антон" userId="81fbfde47ab5f02a" providerId="LiveId" clId="{EA25046D-08E5-4B12-A700-1A700E02ADF6}" dt="2022-05-27T13:21:18.042" v="267" actId="1076"/>
          <ac:picMkLst>
            <pc:docMk/>
            <pc:sldMk cId="3568253001" sldId="268"/>
            <ac:picMk id="9" creationId="{282D7180-4F29-C78B-28EA-604C526CA2B3}"/>
          </ac:picMkLst>
        </pc:picChg>
      </pc:sldChg>
      <pc:sldChg chg="addSp delSp modSp new mod">
        <pc:chgData name="Зверев Антон" userId="81fbfde47ab5f02a" providerId="LiveId" clId="{EA25046D-08E5-4B12-A700-1A700E02ADF6}" dt="2022-05-27T13:38:34.047" v="359" actId="20577"/>
        <pc:sldMkLst>
          <pc:docMk/>
          <pc:sldMk cId="701962415" sldId="269"/>
        </pc:sldMkLst>
        <pc:spChg chg="add mod">
          <ac:chgData name="Зверев Антон" userId="81fbfde47ab5f02a" providerId="LiveId" clId="{EA25046D-08E5-4B12-A700-1A700E02ADF6}" dt="2022-05-27T13:38:34.047" v="359" actId="20577"/>
          <ac:spMkLst>
            <pc:docMk/>
            <pc:sldMk cId="701962415" sldId="269"/>
            <ac:spMk id="9" creationId="{899492FA-E635-0114-6AC4-0E3411F8D6E1}"/>
          </ac:spMkLst>
        </pc:spChg>
        <pc:picChg chg="add del mod">
          <ac:chgData name="Зверев Антон" userId="81fbfde47ab5f02a" providerId="LiveId" clId="{EA25046D-08E5-4B12-A700-1A700E02ADF6}" dt="2022-05-27T13:24:42.302" v="281" actId="478"/>
          <ac:picMkLst>
            <pc:docMk/>
            <pc:sldMk cId="701962415" sldId="269"/>
            <ac:picMk id="5" creationId="{93651716-BA34-D97F-7421-B11B84AB3F2A}"/>
          </ac:picMkLst>
        </pc:picChg>
        <pc:picChg chg="add mod">
          <ac:chgData name="Зверев Антон" userId="81fbfde47ab5f02a" providerId="LiveId" clId="{EA25046D-08E5-4B12-A700-1A700E02ADF6}" dt="2022-05-27T13:25:22.072" v="289" actId="1076"/>
          <ac:picMkLst>
            <pc:docMk/>
            <pc:sldMk cId="701962415" sldId="269"/>
            <ac:picMk id="7" creationId="{81F28108-FF70-7F77-8B36-C19B1AF872B3}"/>
          </ac:picMkLst>
        </pc:picChg>
        <pc:picChg chg="add mod">
          <ac:chgData name="Зверев Антон" userId="81fbfde47ab5f02a" providerId="LiveId" clId="{EA25046D-08E5-4B12-A700-1A700E02ADF6}" dt="2022-05-27T13:25:28.528" v="290" actId="1076"/>
          <ac:picMkLst>
            <pc:docMk/>
            <pc:sldMk cId="701962415" sldId="269"/>
            <ac:picMk id="8" creationId="{59B18016-1280-D94A-A49C-D9D1252EAE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FBB15-C84F-8E08-3B73-783E27594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0C07FC-7CAB-8640-BE37-333F84AD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DBA3E-43BE-3AD9-D943-080317EA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C52C85-AD50-509D-2111-B999CC44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1F525-2241-973E-414C-F971222B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7E2FA-E55A-C8D3-77FB-9C938B1E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CB121-32E9-30C5-3745-2B10A0590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96FFD-3545-A626-AD74-FED97635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FC8F9-C081-4946-65BB-138271B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1570C-A783-1926-E3F8-A12945F8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7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1276D7-C6E1-1F9B-5FE0-E6FA2D615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05EC8-E3E0-F78A-7909-C1A8D5E29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D9BD7-18D3-6E95-A36D-FEADAFCB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C33C7-19BA-FA6F-430C-80B62266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0A86C-0DC4-3F30-C6BA-05EE6B22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6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E5F8E-E6AD-E040-ED39-57FB21F9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FC033-17B0-512C-F324-A080EE91D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BF29D-DDBA-C769-4E47-17B34C0A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AF3C4-912A-A3E7-2ABA-F3958934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E5E3C-1FE6-DDB3-9935-34BF83C8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69AF7-E6CB-1F45-BD95-AD700FAF8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DC1C8-9442-B338-A1E0-674C4927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57B67-8568-2695-1234-E079F3AC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4E271-9605-5B48-C623-7668BFBF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6AB13-D1D5-2723-96B5-CFFDDCC1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9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8DB63-8234-17DF-B94A-E65B88B8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E631C-E093-25C0-1AAD-2A4083E36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47D000-E046-A032-F2FD-D3A1B1932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CA905A-E094-31DB-B4F0-6CB652AE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D884B-ED0A-CC34-2FF1-A2478F7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4EACC-DC20-228D-7334-53D888E5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9D326-0B06-2188-8D72-1B5AB5A5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15CA1-7A3A-32B3-440A-C0F7342CC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0443D6-F22A-BADB-7F1D-7764C849A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FE0402-5394-0FB0-78D2-EC0B210B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83A37B-4497-5CEC-4331-7B3F227E1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85285-5999-4FC5-FDC7-060FF23A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CEF61F-0728-0D11-70FB-C454EED2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63F2EC-CBED-4A35-EDAB-FC0B277E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8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B4855-D62F-060D-F0D0-9EC44690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7CE19E-0C71-6DF8-45DD-558A6BCA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CF3B48-DA8D-634B-24EE-6EE8F46D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8C3DEC-FD43-1AFD-F8A7-E19A73B5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0E44BF-3DDE-8070-C8B6-28ACE2AC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810E21-4AA0-8B64-6A13-13FE2114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515493-21F6-B353-A22B-16BBFBC7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E852C-B53D-77D8-E14C-D1F90AD6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1AEA1-3316-EB15-8C70-DD406CF8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1B3C4D-430E-A81B-A1CA-2939B6405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6162B-263E-0380-7841-645612F2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194B57-5880-CB21-6D6F-7EBDA115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4C91E-A42D-D820-850D-BFF65A3B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4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FE52A-6AAC-9637-9D92-567BC960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16389D-7A12-D168-6C03-7872B9CDB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933F4F-2359-2FB4-7989-EF088391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356C7-CB84-AF12-659E-08643D98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C2565F-B3C6-3993-9178-6266F97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D089C-4D19-9FC8-C2D2-A64B661D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9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F8C13-6A3C-CC44-7F0B-C27F08C4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B6434C-534A-80BA-07BF-0265B44C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FF6E6-1000-ACDC-6201-42CC61229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B73-C5AA-46DE-9BE8-65CC439B0C2A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CD2C3-AF1E-8738-8338-AFC71A2DD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05E98-7C68-2D23-EB78-ACF6C0445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529AF-3D35-475A-A1B0-069B108D2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83F99-1105-F163-7239-E65974DF7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Измерение </a:t>
            </a:r>
            <a:r>
              <a:rPr lang="ru-RU" dirty="0" err="1"/>
              <a:t>световыхода</a:t>
            </a:r>
            <a:r>
              <a:rPr lang="ru-RU" dirty="0"/>
              <a:t> сцинтиллятора </a:t>
            </a:r>
            <a:r>
              <a:rPr lang="en-US" dirty="0" err="1"/>
              <a:t>GAGG:Ce</a:t>
            </a:r>
            <a:r>
              <a:rPr lang="en-US" dirty="0"/>
              <a:t> </a:t>
            </a:r>
            <a:r>
              <a:rPr lang="ru-RU" dirty="0"/>
              <a:t>с помощью </a:t>
            </a:r>
            <a:r>
              <a:rPr lang="en-US" dirty="0" err="1"/>
              <a:t>SiPM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D08E6-5D69-B062-7C3B-5CD766F35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Научный руководитель: Дубинин Ф.А.</a:t>
            </a:r>
          </a:p>
          <a:p>
            <a:r>
              <a:rPr lang="ru-RU" dirty="0"/>
              <a:t>Студент: Зверев А.П. </a:t>
            </a:r>
          </a:p>
          <a:p>
            <a:r>
              <a:rPr lang="ru-RU" dirty="0"/>
              <a:t>Группа: Б19-102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60115-34B3-0976-6A89-94E26C3BC2EC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04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B5F84-130A-C591-C4B1-535AFF4F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D7DE1-BCB0-D83F-846E-4057C3AC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*Была произведена калибровка </a:t>
            </a:r>
            <a:r>
              <a:rPr lang="en-US" dirty="0" err="1"/>
              <a:t>SiPM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*По одноэлектронному спектру вычислен коэффициент усиления одного пикселя, данный коэффициент сравнен с табличным;</a:t>
            </a:r>
          </a:p>
          <a:p>
            <a:pPr marL="0" indent="0">
              <a:buNone/>
            </a:pPr>
            <a:r>
              <a:rPr lang="ru-RU" dirty="0"/>
              <a:t>*Вычислено число фотонов, регистрируемых от сцинтиллятора  </a:t>
            </a:r>
            <a:r>
              <a:rPr lang="en-US" dirty="0" err="1"/>
              <a:t>GAGG:Ce</a:t>
            </a:r>
            <a:r>
              <a:rPr lang="en-US" dirty="0"/>
              <a:t> </a:t>
            </a:r>
            <a:r>
              <a:rPr lang="ru-RU" dirty="0"/>
              <a:t>со </a:t>
            </a:r>
            <a:r>
              <a:rPr lang="ru-RU" dirty="0" err="1"/>
              <a:t>светопоглощающим</a:t>
            </a:r>
            <a:r>
              <a:rPr lang="ru-RU" dirty="0"/>
              <a:t> покрытием с источниками </a:t>
            </a:r>
            <a:r>
              <a:rPr lang="ru-RU" baseline="30000" dirty="0"/>
              <a:t>137</a:t>
            </a:r>
            <a:r>
              <a:rPr lang="en-US" dirty="0"/>
              <a:t>Cs </a:t>
            </a:r>
            <a:r>
              <a:rPr lang="ru-RU" dirty="0"/>
              <a:t>(662 кэВ, гамма – излучение) и </a:t>
            </a:r>
            <a:r>
              <a:rPr lang="en-US" baseline="30000" dirty="0"/>
              <a:t>241</a:t>
            </a:r>
            <a:r>
              <a:rPr lang="en-US" dirty="0"/>
              <a:t>Am</a:t>
            </a:r>
            <a:r>
              <a:rPr lang="ru-RU" dirty="0"/>
              <a:t> (60 кэВ, гамма – излучение):</a:t>
            </a:r>
          </a:p>
          <a:p>
            <a:pPr marL="0" indent="0">
              <a:buNone/>
            </a:pPr>
            <a:r>
              <a:rPr lang="ru-RU" b="0" i="0" baseline="30000" dirty="0">
                <a:effectLst/>
                <a:latin typeface="Arial" panose="020B0604020202020204" pitchFamily="34" charset="0"/>
              </a:rPr>
              <a:t>137</a:t>
            </a:r>
            <a:r>
              <a:rPr lang="en-US" b="0" i="0" dirty="0">
                <a:effectLst/>
                <a:latin typeface="Arial" panose="020B0604020202020204" pitchFamily="34" charset="0"/>
              </a:rPr>
              <a:t>Cs: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</a:t>
            </a:r>
            <a:r>
              <a:rPr lang="en-US" b="0" i="0" baseline="-25000" dirty="0" err="1">
                <a:effectLst/>
                <a:latin typeface="Arial" panose="020B0604020202020204" pitchFamily="34" charset="0"/>
              </a:rPr>
              <a:t>photon</a:t>
            </a:r>
            <a:r>
              <a:rPr lang="en-US" b="0" i="0" dirty="0">
                <a:effectLst/>
                <a:latin typeface="Arial" panose="020B0604020202020204" pitchFamily="34" charset="0"/>
              </a:rPr>
              <a:t> = 8</a:t>
            </a:r>
            <a:r>
              <a:rPr lang="ru-RU" b="0" i="0" dirty="0">
                <a:effectLst/>
                <a:latin typeface="Arial" panose="020B0604020202020204" pitchFamily="34" charset="0"/>
              </a:rPr>
              <a:t>5</a:t>
            </a:r>
            <a:r>
              <a:rPr lang="en-US" b="0" i="0" dirty="0">
                <a:effectLst/>
                <a:latin typeface="Arial" panose="020B0604020202020204" pitchFamily="34" charset="0"/>
              </a:rPr>
              <a:t>51,</a:t>
            </a:r>
          </a:p>
          <a:p>
            <a:pPr marL="0" indent="0">
              <a:buNone/>
            </a:pPr>
            <a:r>
              <a:rPr lang="en-US" b="0" i="0" baseline="30000" dirty="0">
                <a:effectLst/>
                <a:latin typeface="Arial" panose="020B0604020202020204" pitchFamily="34" charset="0"/>
              </a:rPr>
              <a:t>241</a:t>
            </a:r>
            <a:r>
              <a:rPr lang="en-US" b="0" i="0" dirty="0">
                <a:effectLst/>
                <a:latin typeface="Arial" panose="020B0604020202020204" pitchFamily="34" charset="0"/>
              </a:rPr>
              <a:t>Am: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N</a:t>
            </a:r>
            <a:r>
              <a:rPr lang="en-US" b="0" i="0" baseline="-25000" dirty="0" err="1">
                <a:effectLst/>
                <a:latin typeface="Arial" panose="020B0604020202020204" pitchFamily="34" charset="0"/>
              </a:rPr>
              <a:t>photon</a:t>
            </a:r>
            <a:r>
              <a:rPr lang="en-US" b="0" i="0" dirty="0">
                <a:effectLst/>
                <a:latin typeface="Arial" panose="020B0604020202020204" pitchFamily="34" charset="0"/>
              </a:rPr>
              <a:t> = 7</a:t>
            </a:r>
            <a:r>
              <a:rPr lang="ru-RU" b="0" i="0" dirty="0">
                <a:effectLst/>
                <a:latin typeface="Arial" panose="020B0604020202020204" pitchFamily="34" charset="0"/>
              </a:rPr>
              <a:t>44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FF2CB-F482-731F-2E4E-9EB7CF98E51F}"/>
              </a:ext>
            </a:extLst>
          </p:cNvPr>
          <p:cNvSpPr txBox="1"/>
          <p:nvPr/>
        </p:nvSpPr>
        <p:spPr>
          <a:xfrm>
            <a:off x="11535509" y="6361471"/>
            <a:ext cx="4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01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EEF5C-B693-CE1E-F3C9-E869E8B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4543834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31E4C-CDD9-5A74-0661-79019F2B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5D10B8-CDD9-69BD-2F8A-709CEDEF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97"/>
            <a:ext cx="5128704" cy="3673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C037F5-1AC1-1538-8451-252471BB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04" y="-75730"/>
            <a:ext cx="5098222" cy="3802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55179C-51DB-3210-5E00-5B8481B4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2855"/>
            <a:ext cx="5458294" cy="9254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19BA11-9585-B1E3-6F6F-26620FB7E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70" y="420917"/>
            <a:ext cx="327688" cy="3048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423C1D-FD20-6EC5-9D0B-625976915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588" y="420917"/>
            <a:ext cx="365792" cy="3048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041D98-0CAE-A019-9BC1-44BC1F1B31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9" y="5803641"/>
            <a:ext cx="2636748" cy="7849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7F0DB5D-9F3D-AAFB-0A08-F83B65AFF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55440"/>
            <a:ext cx="8715545" cy="5794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21DA09-47C8-8B55-6620-64205A25B021}"/>
              </a:ext>
            </a:extLst>
          </p:cNvPr>
          <p:cNvSpPr txBox="1"/>
          <p:nvPr/>
        </p:nvSpPr>
        <p:spPr>
          <a:xfrm>
            <a:off x="11501285" y="6361471"/>
            <a:ext cx="48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0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AE808-9B40-09CE-92F8-4331AA50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26D75-6356-583B-7A2F-23BEACA07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916A44-2A19-E0D3-81DD-38DD945E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" y="127197"/>
            <a:ext cx="12113342" cy="6668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857D5-A377-C75E-E19B-F8637F808D9A}"/>
              </a:ext>
            </a:extLst>
          </p:cNvPr>
          <p:cNvSpPr txBox="1"/>
          <p:nvPr/>
        </p:nvSpPr>
        <p:spPr>
          <a:xfrm>
            <a:off x="169377" y="6426011"/>
            <a:ext cx="46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5A942-74B5-0578-AEC5-445A25C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9EE87-22F1-7190-9605-9431E683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4EB29-7967-1788-A41A-23244052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01" y="176015"/>
            <a:ext cx="6805250" cy="2415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397E5-7AA8-9804-DE29-890119055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3" y="2743141"/>
            <a:ext cx="7795936" cy="685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2D7180-4F29-C78B-28EA-604C526CA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49" y="3523349"/>
            <a:ext cx="8771380" cy="2164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C948BA-63D7-914A-A320-800D9820BA2C}"/>
              </a:ext>
            </a:extLst>
          </p:cNvPr>
          <p:cNvSpPr txBox="1"/>
          <p:nvPr/>
        </p:nvSpPr>
        <p:spPr>
          <a:xfrm>
            <a:off x="11493063" y="6361471"/>
            <a:ext cx="49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25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340D9-44CC-186E-C08D-AF49007D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3A8762-DA2A-4732-41C7-BF2968696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28108-FF70-7F77-8B36-C19B1AF8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3" y="2110852"/>
            <a:ext cx="7687043" cy="22978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18016-1280-D94A-A49C-D9D1252E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230" y="546100"/>
            <a:ext cx="3989770" cy="5032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9492FA-E635-0114-6AC4-0E3411F8D6E1}"/>
              </a:ext>
            </a:extLst>
          </p:cNvPr>
          <p:cNvSpPr txBox="1"/>
          <p:nvPr/>
        </p:nvSpPr>
        <p:spPr>
          <a:xfrm>
            <a:off x="11532477" y="6361471"/>
            <a:ext cx="45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9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FAD49-521E-EE15-1471-364EE5E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664" y="0"/>
            <a:ext cx="10515600" cy="1325563"/>
          </a:xfrm>
        </p:spPr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D0510-A8BB-97B1-D05E-ED458699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77932-BB9D-5AE6-E797-32CA9637A76F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A9116D-7E73-4056-2F1F-E7D9FCB3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14" y="1825625"/>
            <a:ext cx="10694386" cy="27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98C71-9B64-BCD1-01F8-DC1724CA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6" y="18255"/>
            <a:ext cx="10515600" cy="1325563"/>
          </a:xfrm>
        </p:spPr>
        <p:txBody>
          <a:bodyPr/>
          <a:lstStyle/>
          <a:p>
            <a:r>
              <a:rPr lang="ru-RU" dirty="0"/>
              <a:t>Описание детектора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FCD55-0727-4985-79FB-D5B5E56A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FE50D5-89F3-5EEA-D3A1-0A73B95C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86" y="1289689"/>
            <a:ext cx="7651143" cy="1790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7818CC-EDD3-D218-65FE-8BD5A47F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511" y="3349698"/>
            <a:ext cx="5936494" cy="2827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F03F4-9536-44E1-4877-8C4D9961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08" y="6216772"/>
            <a:ext cx="4198984" cy="441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DBE75-81D2-06FD-17A3-8AA274906878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0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B656-0266-3198-DE88-1B65A2A4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84" y="-60785"/>
            <a:ext cx="10515600" cy="1325563"/>
          </a:xfrm>
        </p:spPr>
        <p:txBody>
          <a:bodyPr/>
          <a:lstStyle/>
          <a:p>
            <a:r>
              <a:rPr lang="ru-RU" dirty="0"/>
              <a:t>Методика измерения </a:t>
            </a:r>
            <a:r>
              <a:rPr lang="ru-RU" dirty="0" err="1"/>
              <a:t>световыхода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E6747-2DD0-E65E-4DCB-37E325A6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A4D04-19C0-772A-133A-FBD020112F23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430056E-7533-CB6C-8C7B-027AB39B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4" y="1822979"/>
            <a:ext cx="10920406" cy="40389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C0C752-DD92-3DDA-DB34-51364E1D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545" y="1822979"/>
            <a:ext cx="3838255" cy="133178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88E48BE-2AAF-5034-CD42-F334E8F0B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838" y="3197922"/>
            <a:ext cx="94496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2406F-1F92-177E-F59D-BCAC0AEA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651" y="0"/>
            <a:ext cx="10515600" cy="1325563"/>
          </a:xfrm>
        </p:spPr>
        <p:txBody>
          <a:bodyPr/>
          <a:lstStyle/>
          <a:p>
            <a:r>
              <a:rPr lang="ru-RU" dirty="0"/>
              <a:t>Измерение одноэлектронного спектра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5FB81-43A3-D911-72D7-ADFE377F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" y="1498274"/>
            <a:ext cx="6234382" cy="25611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3A05D9-3992-4677-FD6F-6BC9E07F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75" y="1918459"/>
            <a:ext cx="5096463" cy="3661117"/>
          </a:xfrm>
          <a:prstGeom prst="rect">
            <a:avLst/>
          </a:prstGeom>
        </p:spPr>
      </p:pic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D88B5CC7-7638-2C2E-C0E9-4858A0922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645" y="4232112"/>
            <a:ext cx="6104149" cy="1592718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8F02E0-586A-F237-A86C-2DF4A7CC9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710" y="5824830"/>
            <a:ext cx="4537296" cy="48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CB86B-733A-1F24-61A5-596726B5AD44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2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2D145-C1AD-502E-2105-F94E851F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26" y="3438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Калибровка шкалы кодировщика</a:t>
            </a:r>
            <a:br>
              <a:rPr lang="en-US" dirty="0"/>
            </a:br>
            <a:r>
              <a:rPr lang="ru-RU" dirty="0"/>
              <a:t>Определение коэффициента усиления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DCED1-1B05-F1DC-5BD2-56093313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8D0B08-3116-E9D3-0C36-021E9EB10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54" y="1534837"/>
            <a:ext cx="7453006" cy="43132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D53D33-2A47-E7BF-A82C-95199F99A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01" y="3422689"/>
            <a:ext cx="3695930" cy="5375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168D5C-2837-86B8-7755-ABF85BD28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919" y="3960279"/>
            <a:ext cx="2026643" cy="5448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6FB29-7A88-0E7E-D957-CCA1DC452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697" y="1752665"/>
            <a:ext cx="4115088" cy="11017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46C07F-0832-54BE-B1EA-4D0D5DCA5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534" y="2934745"/>
            <a:ext cx="4930567" cy="320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5DF2D77-06CA-3B8B-043F-7D48D90BB286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96DACB-4FB7-B4BA-A4F2-38B92FE32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1928" y="4635460"/>
            <a:ext cx="3646624" cy="7038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CE58DE-03F7-6FBD-81BB-70388EAEB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50" y="5375757"/>
            <a:ext cx="4139381" cy="10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3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B51A-2BD8-E24C-9412-A0C6B40A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83"/>
            <a:ext cx="10515600" cy="1325563"/>
          </a:xfrm>
        </p:spPr>
        <p:txBody>
          <a:bodyPr/>
          <a:lstStyle/>
          <a:p>
            <a:r>
              <a:rPr lang="ru-RU" dirty="0"/>
              <a:t>Определение эффективности регистрации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1B694-FB35-FCC0-0638-7BD40BD9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9D33A8-25B0-29A0-C8D0-FBF11C36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19" y="1466188"/>
            <a:ext cx="4815348" cy="4710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C622D7-5501-0733-C36D-870A1AF6C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18" y="1405832"/>
            <a:ext cx="4944224" cy="839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DEDE9-CCCC-709A-4272-57625E80E2DF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947E98-DC90-D15A-ED61-5DD01696F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914" y="2192049"/>
            <a:ext cx="2888539" cy="6962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AB7BD6-0630-0E8D-A7F4-1EBEC4B15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435" y="3150978"/>
            <a:ext cx="3198864" cy="33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EC1D3-982C-7634-D8F7-E4672C46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0246"/>
            <a:ext cx="14549283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Измерение спектров с кристаллом </a:t>
            </a:r>
            <a:r>
              <a:rPr lang="en-US" sz="3600" dirty="0" err="1"/>
              <a:t>GAGG:Ce</a:t>
            </a:r>
            <a:r>
              <a:rPr lang="en-US" sz="3600" dirty="0"/>
              <a:t> </a:t>
            </a:r>
            <a:r>
              <a:rPr lang="ru-RU" sz="3600" dirty="0"/>
              <a:t>без отражателя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F71861-00BB-F41C-AE31-257D42B5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008" y="855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83D2C-6702-1AC0-34B0-5455EA2DD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1144"/>
            <a:ext cx="4210397" cy="311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73070-9FDD-DDB1-E122-A3531426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966" y="3816496"/>
            <a:ext cx="4210397" cy="3054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AA7E6-2302-2676-D91B-F465401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992" y="745370"/>
            <a:ext cx="4210396" cy="3058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26BD39-0F08-F041-C002-BFD604032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363" y="3803958"/>
            <a:ext cx="4149442" cy="30540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F509AC-9BE6-D48D-EC99-E56D14848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389" y="1651249"/>
            <a:ext cx="4149442" cy="640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884057-9DA8-AEDB-D668-6CFD46A54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" y="4707877"/>
            <a:ext cx="3839813" cy="6477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854654-EB61-00E2-8BB7-EFBFC637A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787" y="855413"/>
            <a:ext cx="327688" cy="3048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A0F580-4AC5-ECDD-70EF-A9B391EFE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4675" y="855562"/>
            <a:ext cx="365792" cy="3048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418DA7-1783-E890-5192-F03F82F3F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2677" y="4150794"/>
            <a:ext cx="281964" cy="3048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996A52-0F58-5CA9-00A3-127F410E49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0807" y="4112690"/>
            <a:ext cx="312447" cy="3429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DCE6A6-3C1C-88FF-8833-F74568C42F05}"/>
              </a:ext>
            </a:extLst>
          </p:cNvPr>
          <p:cNvSpPr txBox="1"/>
          <p:nvPr/>
        </p:nvSpPr>
        <p:spPr>
          <a:xfrm>
            <a:off x="11891437" y="6479768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0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8A238-8E4C-C8A6-B6EC-627230F0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84" y="12455"/>
            <a:ext cx="11776587" cy="1325563"/>
          </a:xfrm>
        </p:spPr>
        <p:txBody>
          <a:bodyPr/>
          <a:lstStyle/>
          <a:p>
            <a:r>
              <a:rPr lang="ru-RU" dirty="0"/>
              <a:t>Расчёт количества сработавших ячеек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3AD693-EED6-E412-790A-23B6E491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4" y="1141593"/>
            <a:ext cx="3880314" cy="11668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7CED42-E151-C450-EC38-D3E8324F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35" y="2150115"/>
            <a:ext cx="4290432" cy="3170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AB9CD7-5B33-332D-C8D4-D9041DDD9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17" y="1152209"/>
            <a:ext cx="6600804" cy="7925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EAA131-6020-7511-C590-FF8711232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328" y="2193897"/>
            <a:ext cx="6782908" cy="9206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9E8EC9-910D-63A1-3093-80E8CB7A1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328" y="3230195"/>
            <a:ext cx="6397845" cy="21363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A1DE3B-8511-ECD1-BC34-17CE003EB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992" y="5478660"/>
            <a:ext cx="7102455" cy="13793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022B04-67C0-692F-F7A0-5ACE96EF5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59" y="5478660"/>
            <a:ext cx="3901778" cy="13717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094C33-F132-5A2B-BCB0-696FA8084D45}"/>
              </a:ext>
            </a:extLst>
          </p:cNvPr>
          <p:cNvSpPr txBox="1"/>
          <p:nvPr/>
        </p:nvSpPr>
        <p:spPr>
          <a:xfrm>
            <a:off x="11788877" y="6361471"/>
            <a:ext cx="19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24625FB0-801D-8823-6247-CFAC87C94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149489" y="5278147"/>
            <a:ext cx="4692863" cy="288944"/>
          </a:xfrm>
        </p:spPr>
      </p:pic>
    </p:spTree>
    <p:extLst>
      <p:ext uri="{BB962C8B-B14F-4D97-AF65-F5344CB8AC3E}">
        <p14:creationId xmlns:p14="http://schemas.microsoft.com/office/powerpoint/2010/main" val="2509067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12364</TotalTime>
  <Words>149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Измерение световыхода сцинтиллятора GAGG:Ce с помощью SiPM</vt:lpstr>
      <vt:lpstr>Мотивация</vt:lpstr>
      <vt:lpstr>Описание детектора</vt:lpstr>
      <vt:lpstr>Методика измерения световыхода</vt:lpstr>
      <vt:lpstr>Измерение одноэлектронного спектра</vt:lpstr>
      <vt:lpstr>Калибровка шкалы кодировщика Определение коэффициента усиления</vt:lpstr>
      <vt:lpstr>Определение эффективности регистрации</vt:lpstr>
      <vt:lpstr>Измерение спектров с кристаллом GAGG:Ce без отражателя</vt:lpstr>
      <vt:lpstr>Расчёт количества сработавших ячеек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световыхода сцинтиллятора GAGG:Ce с помощью SiPM</dc:title>
  <dc:creator>Зверев Антон zap004</dc:creator>
  <cp:lastModifiedBy>Зверев Антон zap004</cp:lastModifiedBy>
  <cp:revision>2</cp:revision>
  <dcterms:created xsi:type="dcterms:W3CDTF">2022-05-18T07:51:45Z</dcterms:created>
  <dcterms:modified xsi:type="dcterms:W3CDTF">2022-05-29T12:03:36Z</dcterms:modified>
</cp:coreProperties>
</file>