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notesSlides/_rels/notesSlide10.xml.rels" ContentType="application/vnd.openxmlformats-package.relationships+xml"/>
  <Override PartName="/ppt/notesSlides/_rels/notesSlide8.xml.rels" ContentType="application/vnd.openxmlformats-package.relationships+xml"/>
  <Override PartName="/ppt/notesSlides/_rels/notesSlide7.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media/image40.png" ContentType="image/png"/>
  <Override PartName="/ppt/media/image38.tif" ContentType="image/tiff"/>
  <Override PartName="/ppt/media/image37.png" ContentType="image/png"/>
  <Override PartName="/ppt/media/image16.tif" ContentType="image/tiff"/>
  <Override PartName="/ppt/media/image39.tif" ContentType="image/tiff"/>
  <Override PartName="/ppt/media/image14.tif" ContentType="image/tiff"/>
  <Override PartName="/ppt/media/image15.tif" ContentType="image/tiff"/>
  <Override PartName="/ppt/media/image41.jpeg" ContentType="image/jpeg"/>
  <Override PartName="/ppt/media/image18.tif" ContentType="image/tiff"/>
  <Override PartName="/ppt/media/image20.tif" ContentType="image/tiff"/>
  <Override PartName="/ppt/media/image21.tif" ContentType="image/tiff"/>
  <Override PartName="/ppt/media/image22.tif" ContentType="image/tiff"/>
  <Override PartName="/ppt/media/image23.tif" ContentType="image/tiff"/>
  <Override PartName="/ppt/media/image24.tif" ContentType="image/tiff"/>
  <Override PartName="/ppt/media/image26.tif" ContentType="image/tiff"/>
  <Override PartName="/ppt/media/image27.tif" ContentType="image/tiff"/>
  <Override PartName="/ppt/media/image28.tif" ContentType="image/tiff"/>
  <Override PartName="/ppt/media/image29.tif" ContentType="image/tiff"/>
  <Override PartName="/ppt/media/image30.tif" ContentType="image/tiff"/>
  <Override PartName="/ppt/media/image32.tif" ContentType="image/tiff"/>
  <Override PartName="/ppt/media/image33.tif" ContentType="image/tiff"/>
  <Override PartName="/ppt/media/image34.tif" ContentType="image/tiff"/>
  <Override PartName="/ppt/media/image35.tif" ContentType="image/tiff"/>
  <Override PartName="/ppt/media/image36.tif" ContentType="image/tiff"/>
  <Override PartName="/ppt/media/image13.png" ContentType="image/png"/>
  <Override PartName="/ppt/media/image19.png" ContentType="image/png"/>
  <Override PartName="/ppt/media/image31.png" ContentType="image/png"/>
  <Override PartName="/ppt/media/image17.tif" ContentType="image/tiff"/>
  <Override PartName="/ppt/media/image12.jpeg" ContentType="image/jpeg"/>
  <Override PartName="/ppt/media/image11.jpeg" ContentType="image/jpeg"/>
  <Override PartName="/ppt/media/image10.jpeg" ContentType="image/jpeg"/>
  <Override PartName="/ppt/media/image9.png" ContentType="image/png"/>
  <Override PartName="/ppt/media/image2.png" ContentType="image/png"/>
  <Override PartName="/ppt/media/image1.png" ContentType="image/png"/>
  <Override PartName="/ppt/media/image3.png" ContentType="image/png"/>
  <Override PartName="/ppt/media/image4.png" ContentType="image/png"/>
  <Override PartName="/ppt/media/image42.jpeg" ContentType="image/jpeg"/>
  <Override PartName="/ppt/media/image5.png" ContentType="image/png"/>
  <Override PartName="/ppt/media/image6.png" ContentType="image/png"/>
  <Override PartName="/ppt/media/image25.png" ContentType="image/png"/>
  <Override PartName="/ppt/media/image8.gif" ContentType="image/gif"/>
  <Override PartName="/ppt/media/image7.gif" ContentType="image/gif"/>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2.xml" ContentType="application/vnd.openxmlformats-officedocument.theme+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1.xml.rels" ContentType="application/vnd.openxmlformats-package.relationships+xml"/>
  <Override PartName="/ppt/slides/_rels/slide10.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 id="265" r:id="rId13"/>
    <p:sldId id="266" r:id="rId14"/>
  </p:sldIdLst>
  <p:sldSz cx="9144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2" name="Rectangle 1"/>
          <p:cNvSpPr/>
          <p:nvPr/>
        </p:nvSpPr>
        <p:spPr>
          <a:xfrm>
            <a:off x="0" y="0"/>
            <a:ext cx="6858000" cy="9144000"/>
          </a:xfrm>
          <a:prstGeom prst="rect">
            <a:avLst/>
          </a:prstGeom>
          <a:solidFill>
            <a:srgbClr val="ffffff"/>
          </a:solidFill>
          <a:ln>
            <a:noFill/>
          </a:ln>
        </p:spPr>
      </p:sp>
      <p:sp>
        <p:nvSpPr>
          <p:cNvPr id="43" name="CustomShape 2"/>
          <p:cNvSpPr/>
          <p:nvPr/>
        </p:nvSpPr>
        <p:spPr>
          <a:xfrm>
            <a:off x="0" y="0"/>
            <a:ext cx="6858000" cy="9144000"/>
          </a:xfrm>
          <a:custGeom>
            <a:avLst/>
            <a:gdLst/>
            <a:ahLst/>
            <a:rect l="0" t="0" r="r" b="b"/>
            <a:pathLst>
              <a:path w="19052" h="25401">
                <a:moveTo>
                  <a:pt x="4" y="0"/>
                </a:moveTo>
                <a:cubicBezTo>
                  <a:pt x="2" y="0"/>
                  <a:pt x="0" y="2"/>
                  <a:pt x="0" y="4"/>
                </a:cubicBezTo>
                <a:lnTo>
                  <a:pt x="0" y="25396"/>
                </a:lnTo>
                <a:cubicBezTo>
                  <a:pt x="0" y="25398"/>
                  <a:pt x="2" y="25400"/>
                  <a:pt x="4" y="25400"/>
                </a:cubicBezTo>
                <a:lnTo>
                  <a:pt x="19046" y="25400"/>
                </a:lnTo>
                <a:cubicBezTo>
                  <a:pt x="19048" y="25400"/>
                  <a:pt x="19051" y="25398"/>
                  <a:pt x="19051" y="25396"/>
                </a:cubicBezTo>
                <a:lnTo>
                  <a:pt x="19051" y="4"/>
                </a:lnTo>
                <a:cubicBezTo>
                  <a:pt x="19051" y="2"/>
                  <a:pt x="19048" y="0"/>
                  <a:pt x="19046" y="0"/>
                </a:cubicBezTo>
                <a:lnTo>
                  <a:pt x="4" y="0"/>
                </a:lnTo>
              </a:path>
            </a:pathLst>
          </a:custGeom>
          <a:solidFill>
            <a:srgbClr val="ffffff"/>
          </a:solidFill>
          <a:ln>
            <a:noFill/>
          </a:ln>
        </p:spPr>
        <p:style>
          <a:lnRef idx="0"/>
          <a:fillRef idx="0"/>
          <a:effectRef idx="0"/>
          <a:fontRef idx="minor"/>
        </p:style>
      </p:sp>
      <p:sp>
        <p:nvSpPr>
          <p:cNvPr id="44" name="CustomShape 3"/>
          <p:cNvSpPr/>
          <p:nvPr/>
        </p:nvSpPr>
        <p:spPr>
          <a:xfrm>
            <a:off x="0" y="0"/>
            <a:ext cx="6858000" cy="9144000"/>
          </a:xfrm>
          <a:custGeom>
            <a:avLst/>
            <a:gdLst/>
            <a:ahLst/>
            <a:rect l="0" t="0" r="r" b="b"/>
            <a:pathLst>
              <a:path w="19052" h="25401">
                <a:moveTo>
                  <a:pt x="4" y="0"/>
                </a:moveTo>
                <a:cubicBezTo>
                  <a:pt x="2" y="0"/>
                  <a:pt x="0" y="2"/>
                  <a:pt x="0" y="4"/>
                </a:cubicBezTo>
                <a:lnTo>
                  <a:pt x="0" y="25396"/>
                </a:lnTo>
                <a:cubicBezTo>
                  <a:pt x="0" y="25398"/>
                  <a:pt x="2" y="25400"/>
                  <a:pt x="4" y="25400"/>
                </a:cubicBezTo>
                <a:lnTo>
                  <a:pt x="19046" y="25400"/>
                </a:lnTo>
                <a:cubicBezTo>
                  <a:pt x="19048" y="25400"/>
                  <a:pt x="19051" y="25398"/>
                  <a:pt x="19051" y="25396"/>
                </a:cubicBezTo>
                <a:lnTo>
                  <a:pt x="19051" y="4"/>
                </a:lnTo>
                <a:cubicBezTo>
                  <a:pt x="19051" y="2"/>
                  <a:pt x="19048" y="0"/>
                  <a:pt x="19046" y="0"/>
                </a:cubicBezTo>
                <a:lnTo>
                  <a:pt x="4" y="0"/>
                </a:lnTo>
              </a:path>
            </a:pathLst>
          </a:custGeom>
          <a:solidFill>
            <a:srgbClr val="ffffff"/>
          </a:solidFill>
          <a:ln>
            <a:noFill/>
          </a:ln>
        </p:spPr>
        <p:style>
          <a:lnRef idx="0"/>
          <a:fillRef idx="0"/>
          <a:effectRef idx="0"/>
          <a:fontRef idx="minor"/>
        </p:style>
      </p:sp>
      <p:sp>
        <p:nvSpPr>
          <p:cNvPr id="45" name="CustomShape 4"/>
          <p:cNvSpPr/>
          <p:nvPr/>
        </p:nvSpPr>
        <p:spPr>
          <a:xfrm>
            <a:off x="0" y="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46" name="CustomShape 5"/>
          <p:cNvSpPr/>
          <p:nvPr/>
        </p:nvSpPr>
        <p:spPr>
          <a:xfrm>
            <a:off x="3884760" y="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47" name="PlaceHolder 6"/>
          <p:cNvSpPr>
            <a:spLocks noGrp="1"/>
          </p:cNvSpPr>
          <p:nvPr>
            <p:ph type="sldImg"/>
          </p:nvPr>
        </p:nvSpPr>
        <p:spPr>
          <a:xfrm>
            <a:off x="1142640" y="682200"/>
            <a:ext cx="4568760" cy="3443400"/>
          </a:xfrm>
          <a:prstGeom prst="rect">
            <a:avLst/>
          </a:prstGeom>
        </p:spPr>
        <p:txBody>
          <a:bodyPr lIns="90000" rIns="90000" tIns="46800" bIns="46800" anchor="b"/>
          <a:p>
            <a:r>
              <a:rPr b="0" lang="ru-RU" sz="4400" spc="-1" strike="noStrike">
                <a:solidFill>
                  <a:srgbClr val="999900"/>
                </a:solidFill>
                <a:latin typeface="Garamond"/>
              </a:rPr>
              <a:t>Для перемещения </a:t>
            </a:r>
            <a:r>
              <a:rPr b="0" lang="ru-RU" sz="4400" spc="-1" strike="noStrike">
                <a:solidFill>
                  <a:srgbClr val="999900"/>
                </a:solidFill>
                <a:latin typeface="Garamond"/>
              </a:rPr>
              <a:t>страницы щёлкните </a:t>
            </a:r>
            <a:r>
              <a:rPr b="0" lang="ru-RU" sz="4400" spc="-1" strike="noStrike">
                <a:solidFill>
                  <a:srgbClr val="999900"/>
                </a:solidFill>
                <a:latin typeface="Garamond"/>
              </a:rPr>
              <a:t>мышью</a:t>
            </a:r>
            <a:endParaRPr b="0" lang="ru-RU" sz="4400" spc="-1" strike="noStrike">
              <a:solidFill>
                <a:srgbClr val="999900"/>
              </a:solidFill>
              <a:latin typeface="Garamond"/>
            </a:endParaRPr>
          </a:p>
        </p:txBody>
      </p:sp>
      <p:sp>
        <p:nvSpPr>
          <p:cNvPr id="48" name="PlaceHolder 7"/>
          <p:cNvSpPr>
            <a:spLocks noGrp="1"/>
          </p:cNvSpPr>
          <p:nvPr>
            <p:ph type="body"/>
          </p:nvPr>
        </p:nvSpPr>
        <p:spPr>
          <a:xfrm>
            <a:off x="685440" y="4343040"/>
            <a:ext cx="5483160" cy="4111560"/>
          </a:xfrm>
          <a:prstGeom prst="rect">
            <a:avLst/>
          </a:prstGeom>
        </p:spPr>
        <p:txBody>
          <a:bodyPr lIns="0" rIns="0" tIns="0" bIns="0"/>
          <a:p>
            <a:r>
              <a:rPr b="0" lang="ru-RU" sz="1200" spc="-1" strike="noStrike">
                <a:solidFill>
                  <a:srgbClr val="000000"/>
                </a:solidFill>
                <a:latin typeface="Times New Roman"/>
              </a:rPr>
              <a:t>Для правки формата примечаний щёлкните мышью</a:t>
            </a:r>
            <a:endParaRPr b="0" lang="ru-RU" sz="1200" spc="-1" strike="noStrike">
              <a:solidFill>
                <a:srgbClr val="000000"/>
              </a:solidFill>
              <a:latin typeface="Times New Roman"/>
            </a:endParaRPr>
          </a:p>
        </p:txBody>
      </p:sp>
      <p:sp>
        <p:nvSpPr>
          <p:cNvPr id="49" name="CustomShape 8"/>
          <p:cNvSpPr/>
          <p:nvPr/>
        </p:nvSpPr>
        <p:spPr>
          <a:xfrm>
            <a:off x="0" y="8685360"/>
            <a:ext cx="2971800" cy="457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
        <p:nvSpPr>
          <p:cNvPr id="50" name="PlaceHolder 9"/>
          <p:cNvSpPr>
            <a:spLocks noGrp="1"/>
          </p:cNvSpPr>
          <p:nvPr>
            <p:ph type="sldNum"/>
          </p:nvPr>
        </p:nvSpPr>
        <p:spPr>
          <a:xfrm>
            <a:off x="3884760" y="8685000"/>
            <a:ext cx="2968560" cy="453960"/>
          </a:xfrm>
          <a:prstGeom prst="rect">
            <a:avLst/>
          </a:prstGeom>
        </p:spPr>
        <p:txBody>
          <a:bodyPr lIns="90000" rIns="90000" tIns="46800" bIns="46800" anchor="b"/>
          <a:p>
            <a:pPr algn="r">
              <a:lnSpc>
                <a:spcPct val="100000"/>
              </a:lnSpc>
            </a:pPr>
            <a:fld id="{89DB1CBA-6269-4A03-971E-FC7A3399F19A}" type="slidenum">
              <a:rPr b="0" lang="ru-RU" sz="1200" spc="-1" strike="noStrike">
                <a:solidFill>
                  <a:srgbClr val="000000"/>
                </a:solidFill>
                <a:latin typeface="Arial"/>
                <a:ea typeface="DejaVu Sans"/>
              </a:rPr>
              <a:t>&lt;номер&gt;</a:t>
            </a:fld>
            <a:endParaRPr b="0" lang="ru-RU" sz="1200" spc="-1" strike="noStrike">
              <a:solidFill>
                <a:srgbClr val="ffffff"/>
              </a:solidFill>
              <a:latin typeface="Verdana"/>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10.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3884760" y="8685360"/>
            <a:ext cx="2968560" cy="45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A54C6678-9CEC-4817-8295-343F1DC51003}" type="slidenum">
              <a:rPr b="0" lang="ru-RU" sz="1200" spc="-1" strike="noStrike">
                <a:solidFill>
                  <a:srgbClr val="000000"/>
                </a:solidFill>
                <a:latin typeface="Arial"/>
                <a:ea typeface="DejaVu Sans"/>
              </a:rPr>
              <a:t>&lt;номер&gt;</a:t>
            </a:fld>
            <a:endParaRPr b="0" lang="ru-RU" sz="1200" spc="-1" strike="noStrike">
              <a:solidFill>
                <a:srgbClr val="ffffff"/>
              </a:solidFill>
              <a:latin typeface="Verdana"/>
            </a:endParaRPr>
          </a:p>
        </p:txBody>
      </p:sp>
      <p:sp>
        <p:nvSpPr>
          <p:cNvPr id="209" name="PlaceHolder 2"/>
          <p:cNvSpPr>
            <a:spLocks noGrp="1"/>
          </p:cNvSpPr>
          <p:nvPr>
            <p:ph type="sldImg"/>
          </p:nvPr>
        </p:nvSpPr>
        <p:spPr>
          <a:xfrm>
            <a:off x="1143000" y="685800"/>
            <a:ext cx="4572000" cy="3429000"/>
          </a:xfrm>
          <a:prstGeom prst="rect">
            <a:avLst/>
          </a:prstGeom>
        </p:spPr>
      </p:sp>
      <p:sp>
        <p:nvSpPr>
          <p:cNvPr id="210" name="PlaceHolder 3"/>
          <p:cNvSpPr>
            <a:spLocks noGrp="1"/>
          </p:cNvSpPr>
          <p:nvPr>
            <p:ph type="body"/>
          </p:nvPr>
        </p:nvSpPr>
        <p:spPr>
          <a:xfrm>
            <a:off x="685800" y="4343400"/>
            <a:ext cx="5486400" cy="4114800"/>
          </a:xfrm>
          <a:prstGeom prst="rect">
            <a:avLst/>
          </a:prstGeom>
        </p:spPr>
        <p:txBody>
          <a:bodyPr lIns="0" rIns="0" tIns="0" bIns="0"/>
          <a:p>
            <a:endParaRPr b="0" lang="ru-RU" sz="1200" spc="-1" strike="noStrike">
              <a:solidFill>
                <a:srgbClr val="000000"/>
              </a:solidFill>
              <a:latin typeface="Times New Roman"/>
            </a:endParaRPr>
          </a:p>
        </p:txBody>
      </p:sp>
    </p:spTree>
  </p:cSld>
</p:notes>
</file>

<file path=ppt/notesSlides/notesSlide10.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1"/>
          <p:cNvSpPr/>
          <p:nvPr/>
        </p:nvSpPr>
        <p:spPr>
          <a:xfrm>
            <a:off x="3884760" y="8685360"/>
            <a:ext cx="2968560" cy="45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EBF27FAA-25BC-4249-88F2-F1F28F86ED41}" type="slidenum">
              <a:rPr b="0" lang="ru-RU" sz="1200" spc="-1" strike="noStrike">
                <a:solidFill>
                  <a:srgbClr val="000000"/>
                </a:solidFill>
                <a:latin typeface="Arial"/>
                <a:ea typeface="DejaVu Sans"/>
              </a:rPr>
              <a:t>&lt;номер&gt;</a:t>
            </a:fld>
            <a:endParaRPr b="0" lang="ru-RU" sz="1200" spc="-1" strike="noStrike">
              <a:solidFill>
                <a:srgbClr val="ffffff"/>
              </a:solidFill>
              <a:latin typeface="Verdana"/>
            </a:endParaRPr>
          </a:p>
        </p:txBody>
      </p:sp>
      <p:sp>
        <p:nvSpPr>
          <p:cNvPr id="236" name="PlaceHolder 2"/>
          <p:cNvSpPr>
            <a:spLocks noGrp="1"/>
          </p:cNvSpPr>
          <p:nvPr>
            <p:ph type="sldImg"/>
          </p:nvPr>
        </p:nvSpPr>
        <p:spPr>
          <a:xfrm>
            <a:off x="1143000" y="685800"/>
            <a:ext cx="4572000" cy="3429000"/>
          </a:xfrm>
          <a:prstGeom prst="rect">
            <a:avLst/>
          </a:prstGeom>
        </p:spPr>
      </p:sp>
      <p:sp>
        <p:nvSpPr>
          <p:cNvPr id="237" name="PlaceHolder 3"/>
          <p:cNvSpPr>
            <a:spLocks noGrp="1"/>
          </p:cNvSpPr>
          <p:nvPr>
            <p:ph type="body"/>
          </p:nvPr>
        </p:nvSpPr>
        <p:spPr>
          <a:xfrm>
            <a:off x="685800" y="4343400"/>
            <a:ext cx="5486400" cy="4114800"/>
          </a:xfrm>
          <a:prstGeom prst="rect">
            <a:avLst/>
          </a:prstGeom>
        </p:spPr>
        <p:txBody>
          <a:bodyPr lIns="0" rIns="0" tIns="0" bIns="0"/>
          <a:p>
            <a:endParaRPr b="0" lang="ru-RU" sz="1200" spc="-1" strike="noStrike">
              <a:solidFill>
                <a:srgbClr val="000000"/>
              </a:solidFill>
              <a:latin typeface="Times New Roman"/>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1" name="CustomShape 1"/>
          <p:cNvSpPr/>
          <p:nvPr/>
        </p:nvSpPr>
        <p:spPr>
          <a:xfrm>
            <a:off x="3884760" y="8685360"/>
            <a:ext cx="2968560" cy="45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0CEAA7CB-19DD-46F8-AC09-CF5D080D913B}" type="slidenum">
              <a:rPr b="0" lang="ru-RU" sz="1200" spc="-1" strike="noStrike">
                <a:solidFill>
                  <a:srgbClr val="000000"/>
                </a:solidFill>
                <a:latin typeface="Arial"/>
                <a:ea typeface="DejaVu Sans"/>
              </a:rPr>
              <a:t>&lt;номер&gt;</a:t>
            </a:fld>
            <a:endParaRPr b="0" lang="ru-RU" sz="1200" spc="-1" strike="noStrike">
              <a:solidFill>
                <a:srgbClr val="ffffff"/>
              </a:solidFill>
              <a:latin typeface="Verdana"/>
            </a:endParaRPr>
          </a:p>
        </p:txBody>
      </p:sp>
      <p:sp>
        <p:nvSpPr>
          <p:cNvPr id="212" name="PlaceHolder 2"/>
          <p:cNvSpPr>
            <a:spLocks noGrp="1"/>
          </p:cNvSpPr>
          <p:nvPr>
            <p:ph type="sldImg"/>
          </p:nvPr>
        </p:nvSpPr>
        <p:spPr>
          <a:xfrm>
            <a:off x="1143000" y="685800"/>
            <a:ext cx="4572000" cy="3429000"/>
          </a:xfrm>
          <a:prstGeom prst="rect">
            <a:avLst/>
          </a:prstGeom>
        </p:spPr>
      </p:sp>
      <p:sp>
        <p:nvSpPr>
          <p:cNvPr id="213" name="PlaceHolder 3"/>
          <p:cNvSpPr>
            <a:spLocks noGrp="1"/>
          </p:cNvSpPr>
          <p:nvPr>
            <p:ph type="body"/>
          </p:nvPr>
        </p:nvSpPr>
        <p:spPr>
          <a:xfrm>
            <a:off x="685800" y="4343400"/>
            <a:ext cx="5486400" cy="4114800"/>
          </a:xfrm>
          <a:prstGeom prst="rect">
            <a:avLst/>
          </a:prstGeom>
        </p:spPr>
        <p:txBody>
          <a:bodyPr lIns="0" rIns="0" tIns="0" bIns="0"/>
          <a:p>
            <a:endParaRPr b="0" lang="ru-RU" sz="1200" spc="-1" strike="noStrike">
              <a:solidFill>
                <a:srgbClr val="000000"/>
              </a:solidFill>
              <a:latin typeface="Times New Roman"/>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CustomShape 1"/>
          <p:cNvSpPr/>
          <p:nvPr/>
        </p:nvSpPr>
        <p:spPr>
          <a:xfrm>
            <a:off x="3884760" y="8685360"/>
            <a:ext cx="2968560" cy="45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9AC98E8E-F1E1-4729-ABB0-8F02133D2FF8}" type="slidenum">
              <a:rPr b="0" lang="ru-RU" sz="1200" spc="-1" strike="noStrike">
                <a:solidFill>
                  <a:srgbClr val="000000"/>
                </a:solidFill>
                <a:latin typeface="Arial"/>
                <a:ea typeface="DejaVu Sans"/>
              </a:rPr>
              <a:t>&lt;номер&gt;</a:t>
            </a:fld>
            <a:endParaRPr b="0" lang="ru-RU" sz="1200" spc="-1" strike="noStrike">
              <a:solidFill>
                <a:srgbClr val="ffffff"/>
              </a:solidFill>
              <a:latin typeface="Verdana"/>
            </a:endParaRPr>
          </a:p>
        </p:txBody>
      </p:sp>
      <p:sp>
        <p:nvSpPr>
          <p:cNvPr id="215" name="PlaceHolder 2"/>
          <p:cNvSpPr>
            <a:spLocks noGrp="1"/>
          </p:cNvSpPr>
          <p:nvPr>
            <p:ph type="sldImg"/>
          </p:nvPr>
        </p:nvSpPr>
        <p:spPr>
          <a:xfrm>
            <a:off x="1143000" y="685800"/>
            <a:ext cx="4572000" cy="3429000"/>
          </a:xfrm>
          <a:prstGeom prst="rect">
            <a:avLst/>
          </a:prstGeom>
        </p:spPr>
      </p:sp>
      <p:sp>
        <p:nvSpPr>
          <p:cNvPr id="216" name="PlaceHolder 3"/>
          <p:cNvSpPr>
            <a:spLocks noGrp="1"/>
          </p:cNvSpPr>
          <p:nvPr>
            <p:ph type="body"/>
          </p:nvPr>
        </p:nvSpPr>
        <p:spPr>
          <a:xfrm>
            <a:off x="685800" y="4343400"/>
            <a:ext cx="5486400" cy="4114800"/>
          </a:xfrm>
          <a:prstGeom prst="rect">
            <a:avLst/>
          </a:prstGeom>
        </p:spPr>
        <p:txBody>
          <a:bodyPr lIns="0" rIns="0" tIns="0" bIns="0"/>
          <a:p>
            <a:endParaRPr b="0" lang="ru-RU" sz="1200" spc="-1" strike="noStrike">
              <a:solidFill>
                <a:srgbClr val="000000"/>
              </a:solidFill>
              <a:latin typeface="Times New Roman"/>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3884760" y="8685360"/>
            <a:ext cx="2968560" cy="45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743EBDF0-70FF-40CD-9BA2-FA7F1993573B}" type="slidenum">
              <a:rPr b="0" lang="ru-RU" sz="1200" spc="-1" strike="noStrike">
                <a:solidFill>
                  <a:srgbClr val="000000"/>
                </a:solidFill>
                <a:latin typeface="Arial"/>
                <a:ea typeface="DejaVu Sans"/>
              </a:rPr>
              <a:t>&lt;номер&gt;</a:t>
            </a:fld>
            <a:endParaRPr b="0" lang="ru-RU" sz="1200" spc="-1" strike="noStrike">
              <a:solidFill>
                <a:srgbClr val="ffffff"/>
              </a:solidFill>
              <a:latin typeface="Verdana"/>
            </a:endParaRPr>
          </a:p>
        </p:txBody>
      </p:sp>
      <p:sp>
        <p:nvSpPr>
          <p:cNvPr id="218" name="PlaceHolder 2"/>
          <p:cNvSpPr>
            <a:spLocks noGrp="1"/>
          </p:cNvSpPr>
          <p:nvPr>
            <p:ph type="sldImg"/>
          </p:nvPr>
        </p:nvSpPr>
        <p:spPr>
          <a:xfrm>
            <a:off x="1143000" y="685800"/>
            <a:ext cx="4572000" cy="3429000"/>
          </a:xfrm>
          <a:prstGeom prst="rect">
            <a:avLst/>
          </a:prstGeom>
        </p:spPr>
      </p:sp>
      <p:sp>
        <p:nvSpPr>
          <p:cNvPr id="219" name="PlaceHolder 3"/>
          <p:cNvSpPr>
            <a:spLocks noGrp="1"/>
          </p:cNvSpPr>
          <p:nvPr>
            <p:ph type="body"/>
          </p:nvPr>
        </p:nvSpPr>
        <p:spPr>
          <a:xfrm>
            <a:off x="685800" y="4343400"/>
            <a:ext cx="5486400" cy="4114800"/>
          </a:xfrm>
          <a:prstGeom prst="rect">
            <a:avLst/>
          </a:prstGeom>
        </p:spPr>
        <p:txBody>
          <a:bodyPr lIns="0" rIns="0" tIns="0" bIns="0"/>
          <a:p>
            <a:endParaRPr b="0" lang="ru-RU" sz="1200" spc="-1" strike="noStrike">
              <a:solidFill>
                <a:srgbClr val="000000"/>
              </a:solidFill>
              <a:latin typeface="Times New Roman"/>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CustomShape 1"/>
          <p:cNvSpPr/>
          <p:nvPr/>
        </p:nvSpPr>
        <p:spPr>
          <a:xfrm>
            <a:off x="3884760" y="8685360"/>
            <a:ext cx="2968560" cy="45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CBEB4E5C-5502-4431-82BD-1583487F7431}" type="slidenum">
              <a:rPr b="0" lang="ru-RU" sz="1200" spc="-1" strike="noStrike">
                <a:solidFill>
                  <a:srgbClr val="000000"/>
                </a:solidFill>
                <a:latin typeface="Arial"/>
                <a:ea typeface="DejaVu Sans"/>
              </a:rPr>
              <a:t>&lt;номер&gt;</a:t>
            </a:fld>
            <a:endParaRPr b="0" lang="ru-RU" sz="1200" spc="-1" strike="noStrike">
              <a:solidFill>
                <a:srgbClr val="ffffff"/>
              </a:solidFill>
              <a:latin typeface="Verdana"/>
            </a:endParaRPr>
          </a:p>
        </p:txBody>
      </p:sp>
      <p:sp>
        <p:nvSpPr>
          <p:cNvPr id="221" name="PlaceHolder 2"/>
          <p:cNvSpPr>
            <a:spLocks noGrp="1"/>
          </p:cNvSpPr>
          <p:nvPr>
            <p:ph type="sldImg"/>
          </p:nvPr>
        </p:nvSpPr>
        <p:spPr>
          <a:xfrm>
            <a:off x="1143000" y="685800"/>
            <a:ext cx="4572000" cy="3429000"/>
          </a:xfrm>
          <a:prstGeom prst="rect">
            <a:avLst/>
          </a:prstGeom>
        </p:spPr>
      </p:sp>
      <p:sp>
        <p:nvSpPr>
          <p:cNvPr id="222" name="PlaceHolder 3"/>
          <p:cNvSpPr>
            <a:spLocks noGrp="1"/>
          </p:cNvSpPr>
          <p:nvPr>
            <p:ph type="body"/>
          </p:nvPr>
        </p:nvSpPr>
        <p:spPr>
          <a:xfrm>
            <a:off x="685800" y="4343400"/>
            <a:ext cx="5486400" cy="4114800"/>
          </a:xfrm>
          <a:prstGeom prst="rect">
            <a:avLst/>
          </a:prstGeom>
        </p:spPr>
        <p:txBody>
          <a:bodyPr lIns="0" rIns="0" tIns="0" bIns="0"/>
          <a:p>
            <a:endParaRPr b="0" lang="ru-RU" sz="1200" spc="-1" strike="noStrike">
              <a:solidFill>
                <a:srgbClr val="000000"/>
              </a:solidFill>
              <a:latin typeface="Times New Roman"/>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3" name="CustomShape 1"/>
          <p:cNvSpPr/>
          <p:nvPr/>
        </p:nvSpPr>
        <p:spPr>
          <a:xfrm>
            <a:off x="3884760" y="8685360"/>
            <a:ext cx="2968560" cy="45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401F1D5C-98C8-410F-BDBC-90275BF47DA0}" type="slidenum">
              <a:rPr b="0" lang="ru-RU" sz="1200" spc="-1" strike="noStrike">
                <a:solidFill>
                  <a:srgbClr val="000000"/>
                </a:solidFill>
                <a:latin typeface="Arial"/>
                <a:ea typeface="DejaVu Sans"/>
              </a:rPr>
              <a:t>&lt;номер&gt;</a:t>
            </a:fld>
            <a:endParaRPr b="0" lang="ru-RU" sz="1200" spc="-1" strike="noStrike">
              <a:solidFill>
                <a:srgbClr val="ffffff"/>
              </a:solidFill>
              <a:latin typeface="Verdana"/>
            </a:endParaRPr>
          </a:p>
        </p:txBody>
      </p:sp>
      <p:sp>
        <p:nvSpPr>
          <p:cNvPr id="224" name="PlaceHolder 2"/>
          <p:cNvSpPr>
            <a:spLocks noGrp="1"/>
          </p:cNvSpPr>
          <p:nvPr>
            <p:ph type="sldImg"/>
          </p:nvPr>
        </p:nvSpPr>
        <p:spPr>
          <a:xfrm>
            <a:off x="1143000" y="685800"/>
            <a:ext cx="4572000" cy="3429000"/>
          </a:xfrm>
          <a:prstGeom prst="rect">
            <a:avLst/>
          </a:prstGeom>
        </p:spPr>
      </p:sp>
      <p:sp>
        <p:nvSpPr>
          <p:cNvPr id="225" name="PlaceHolder 3"/>
          <p:cNvSpPr>
            <a:spLocks noGrp="1"/>
          </p:cNvSpPr>
          <p:nvPr>
            <p:ph type="body"/>
          </p:nvPr>
        </p:nvSpPr>
        <p:spPr>
          <a:xfrm>
            <a:off x="685800" y="4343400"/>
            <a:ext cx="5486400" cy="4114800"/>
          </a:xfrm>
          <a:prstGeom prst="rect">
            <a:avLst/>
          </a:prstGeom>
        </p:spPr>
        <p:txBody>
          <a:bodyPr lIns="0" rIns="0" tIns="0" bIns="0"/>
          <a:p>
            <a:endParaRPr b="0" lang="ru-RU" sz="1200" spc="-1" strike="noStrike">
              <a:solidFill>
                <a:srgbClr val="000000"/>
              </a:solidFill>
              <a:latin typeface="Times New Roman"/>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6" name="CustomShape 1"/>
          <p:cNvSpPr/>
          <p:nvPr/>
        </p:nvSpPr>
        <p:spPr>
          <a:xfrm>
            <a:off x="3884760" y="8685360"/>
            <a:ext cx="2968560" cy="45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602A8544-A058-44E2-A82E-D6E92EACB322}" type="slidenum">
              <a:rPr b="0" lang="ru-RU" sz="1200" spc="-1" strike="noStrike">
                <a:solidFill>
                  <a:srgbClr val="000000"/>
                </a:solidFill>
                <a:latin typeface="Arial"/>
                <a:ea typeface="DejaVu Sans"/>
              </a:rPr>
              <a:t>&lt;номер&gt;</a:t>
            </a:fld>
            <a:endParaRPr b="0" lang="ru-RU" sz="1200" spc="-1" strike="noStrike">
              <a:solidFill>
                <a:srgbClr val="ffffff"/>
              </a:solidFill>
              <a:latin typeface="Verdana"/>
            </a:endParaRPr>
          </a:p>
        </p:txBody>
      </p:sp>
      <p:sp>
        <p:nvSpPr>
          <p:cNvPr id="227" name="PlaceHolder 2"/>
          <p:cNvSpPr>
            <a:spLocks noGrp="1"/>
          </p:cNvSpPr>
          <p:nvPr>
            <p:ph type="sldImg"/>
          </p:nvPr>
        </p:nvSpPr>
        <p:spPr>
          <a:xfrm>
            <a:off x="1143000" y="685800"/>
            <a:ext cx="4572000" cy="3429000"/>
          </a:xfrm>
          <a:prstGeom prst="rect">
            <a:avLst/>
          </a:prstGeom>
        </p:spPr>
      </p:sp>
      <p:sp>
        <p:nvSpPr>
          <p:cNvPr id="228" name="PlaceHolder 3"/>
          <p:cNvSpPr>
            <a:spLocks noGrp="1"/>
          </p:cNvSpPr>
          <p:nvPr>
            <p:ph type="body"/>
          </p:nvPr>
        </p:nvSpPr>
        <p:spPr>
          <a:xfrm>
            <a:off x="685800" y="4343400"/>
            <a:ext cx="5486400" cy="4114800"/>
          </a:xfrm>
          <a:prstGeom prst="rect">
            <a:avLst/>
          </a:prstGeom>
        </p:spPr>
        <p:txBody>
          <a:bodyPr lIns="0" rIns="0" tIns="0" bIns="0"/>
          <a:p>
            <a:endParaRPr b="0" lang="ru-RU" sz="1200" spc="-1" strike="noStrike">
              <a:solidFill>
                <a:srgbClr val="000000"/>
              </a:solidFill>
              <a:latin typeface="Times New Roman"/>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9" name="CustomShape 1"/>
          <p:cNvSpPr/>
          <p:nvPr/>
        </p:nvSpPr>
        <p:spPr>
          <a:xfrm>
            <a:off x="3884760" y="8685360"/>
            <a:ext cx="2968560" cy="45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0024E006-C0A8-4584-8365-CE5969D5E0E6}" type="slidenum">
              <a:rPr b="0" lang="ru-RU" sz="1200" spc="-1" strike="noStrike">
                <a:solidFill>
                  <a:srgbClr val="000000"/>
                </a:solidFill>
                <a:latin typeface="Arial"/>
                <a:ea typeface="DejaVu Sans"/>
              </a:rPr>
              <a:t>&lt;номер&gt;</a:t>
            </a:fld>
            <a:endParaRPr b="0" lang="ru-RU" sz="1200" spc="-1" strike="noStrike">
              <a:solidFill>
                <a:srgbClr val="ffffff"/>
              </a:solidFill>
              <a:latin typeface="Verdana"/>
            </a:endParaRPr>
          </a:p>
        </p:txBody>
      </p:sp>
      <p:sp>
        <p:nvSpPr>
          <p:cNvPr id="230" name="PlaceHolder 2"/>
          <p:cNvSpPr>
            <a:spLocks noGrp="1"/>
          </p:cNvSpPr>
          <p:nvPr>
            <p:ph type="sldImg"/>
          </p:nvPr>
        </p:nvSpPr>
        <p:spPr>
          <a:xfrm>
            <a:off x="1143000" y="685800"/>
            <a:ext cx="4572000" cy="3429000"/>
          </a:xfrm>
          <a:prstGeom prst="rect">
            <a:avLst/>
          </a:prstGeom>
        </p:spPr>
      </p:sp>
      <p:sp>
        <p:nvSpPr>
          <p:cNvPr id="231" name="PlaceHolder 3"/>
          <p:cNvSpPr>
            <a:spLocks noGrp="1"/>
          </p:cNvSpPr>
          <p:nvPr>
            <p:ph type="body"/>
          </p:nvPr>
        </p:nvSpPr>
        <p:spPr>
          <a:xfrm>
            <a:off x="685800" y="4343400"/>
            <a:ext cx="5486400" cy="4114800"/>
          </a:xfrm>
          <a:prstGeom prst="rect">
            <a:avLst/>
          </a:prstGeom>
        </p:spPr>
        <p:txBody>
          <a:bodyPr lIns="0" rIns="0" tIns="0" bIns="0"/>
          <a:p>
            <a:endParaRPr b="0" lang="ru-RU" sz="1200" spc="-1" strike="noStrike">
              <a:solidFill>
                <a:srgbClr val="000000"/>
              </a:solidFill>
              <a:latin typeface="Times New Roman"/>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2" name="CustomShape 1"/>
          <p:cNvSpPr/>
          <p:nvPr/>
        </p:nvSpPr>
        <p:spPr>
          <a:xfrm>
            <a:off x="3884760" y="8685360"/>
            <a:ext cx="2968560" cy="453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b"/>
          <a:p>
            <a:pPr algn="r">
              <a:lnSpc>
                <a:spcPct val="100000"/>
              </a:lnSpc>
            </a:pPr>
            <a:fld id="{C48104C6-5DE9-4DE2-A988-1FCE5F29B868}" type="slidenum">
              <a:rPr b="0" lang="ru-RU" sz="1200" spc="-1" strike="noStrike">
                <a:solidFill>
                  <a:srgbClr val="000000"/>
                </a:solidFill>
                <a:latin typeface="Arial"/>
                <a:ea typeface="DejaVu Sans"/>
              </a:rPr>
              <a:t>&lt;номер&gt;</a:t>
            </a:fld>
            <a:endParaRPr b="0" lang="ru-RU" sz="1200" spc="-1" strike="noStrike">
              <a:solidFill>
                <a:srgbClr val="ffffff"/>
              </a:solidFill>
              <a:latin typeface="Verdana"/>
            </a:endParaRPr>
          </a:p>
        </p:txBody>
      </p:sp>
      <p:sp>
        <p:nvSpPr>
          <p:cNvPr id="233" name="PlaceHolder 2"/>
          <p:cNvSpPr>
            <a:spLocks noGrp="1"/>
          </p:cNvSpPr>
          <p:nvPr>
            <p:ph type="sldImg"/>
          </p:nvPr>
        </p:nvSpPr>
        <p:spPr>
          <a:xfrm>
            <a:off x="1143000" y="685800"/>
            <a:ext cx="4572000" cy="3429000"/>
          </a:xfrm>
          <a:prstGeom prst="rect">
            <a:avLst/>
          </a:prstGeom>
        </p:spPr>
      </p:sp>
      <p:sp>
        <p:nvSpPr>
          <p:cNvPr id="234" name="PlaceHolder 3"/>
          <p:cNvSpPr>
            <a:spLocks noGrp="1"/>
          </p:cNvSpPr>
          <p:nvPr>
            <p:ph type="body"/>
          </p:nvPr>
        </p:nvSpPr>
        <p:spPr>
          <a:xfrm>
            <a:off x="685800" y="4343400"/>
            <a:ext cx="5486400" cy="4114800"/>
          </a:xfrm>
          <a:prstGeom prst="rect">
            <a:avLst/>
          </a:prstGeom>
        </p:spPr>
        <p:txBody>
          <a:bodyPr lIns="0" rIns="0" tIns="0" bIns="0"/>
          <a:p>
            <a:endParaRPr b="0" lang="ru-RU" sz="1200" spc="-1" strike="noStrike">
              <a:solidFill>
                <a:srgbClr val="000000"/>
              </a:solidFill>
              <a:latin typeface="Times New Roman"/>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6840" y="-908280"/>
            <a:ext cx="8226360" cy="2103480"/>
          </a:xfrm>
          <a:prstGeom prst="rect">
            <a:avLst/>
          </a:prstGeom>
        </p:spPr>
        <p:txBody>
          <a:bodyPr lIns="90000" rIns="90000" tIns="46800" bIns="46800" anchor="b"/>
          <a:p>
            <a:endParaRPr b="0" lang="ru-RU" sz="4400" spc="-1" strike="noStrike">
              <a:solidFill>
                <a:srgbClr val="999900"/>
              </a:solidFill>
              <a:latin typeface="Garamond"/>
            </a:endParaRPr>
          </a:p>
        </p:txBody>
      </p:sp>
      <p:sp>
        <p:nvSpPr>
          <p:cNvPr id="28" name="PlaceHolder 2"/>
          <p:cNvSpPr>
            <a:spLocks noGrp="1"/>
          </p:cNvSpPr>
          <p:nvPr>
            <p:ph type="body"/>
          </p:nvPr>
        </p:nvSpPr>
        <p:spPr>
          <a:xfrm>
            <a:off x="456840" y="1600200"/>
            <a:ext cx="822636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29" name="PlaceHolder 3"/>
          <p:cNvSpPr>
            <a:spLocks noGrp="1"/>
          </p:cNvSpPr>
          <p:nvPr>
            <p:ph type="body"/>
          </p:nvPr>
        </p:nvSpPr>
        <p:spPr>
          <a:xfrm>
            <a:off x="456840" y="4049640"/>
            <a:ext cx="822636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6840" y="-908280"/>
            <a:ext cx="8226360" cy="2103480"/>
          </a:xfrm>
          <a:prstGeom prst="rect">
            <a:avLst/>
          </a:prstGeom>
        </p:spPr>
        <p:txBody>
          <a:bodyPr lIns="90000" rIns="90000" tIns="46800" bIns="46800" anchor="b"/>
          <a:p>
            <a:endParaRPr b="0" lang="ru-RU" sz="4400" spc="-1" strike="noStrike">
              <a:solidFill>
                <a:srgbClr val="999900"/>
              </a:solidFill>
              <a:latin typeface="Garamond"/>
            </a:endParaRPr>
          </a:p>
        </p:txBody>
      </p:sp>
      <p:sp>
        <p:nvSpPr>
          <p:cNvPr id="31" name="PlaceHolder 2"/>
          <p:cNvSpPr>
            <a:spLocks noGrp="1"/>
          </p:cNvSpPr>
          <p:nvPr>
            <p:ph type="body"/>
          </p:nvPr>
        </p:nvSpPr>
        <p:spPr>
          <a:xfrm>
            <a:off x="456840" y="1600200"/>
            <a:ext cx="401436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32" name="PlaceHolder 3"/>
          <p:cNvSpPr>
            <a:spLocks noGrp="1"/>
          </p:cNvSpPr>
          <p:nvPr>
            <p:ph type="body"/>
          </p:nvPr>
        </p:nvSpPr>
        <p:spPr>
          <a:xfrm>
            <a:off x="4672440" y="1600200"/>
            <a:ext cx="401436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33" name="PlaceHolder 4"/>
          <p:cNvSpPr>
            <a:spLocks noGrp="1"/>
          </p:cNvSpPr>
          <p:nvPr>
            <p:ph type="body"/>
          </p:nvPr>
        </p:nvSpPr>
        <p:spPr>
          <a:xfrm>
            <a:off x="456840" y="4049640"/>
            <a:ext cx="401436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34" name="PlaceHolder 5"/>
          <p:cNvSpPr>
            <a:spLocks noGrp="1"/>
          </p:cNvSpPr>
          <p:nvPr>
            <p:ph type="body"/>
          </p:nvPr>
        </p:nvSpPr>
        <p:spPr>
          <a:xfrm>
            <a:off x="4672440" y="4049640"/>
            <a:ext cx="401436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6840" y="-908280"/>
            <a:ext cx="8226360" cy="2103480"/>
          </a:xfrm>
          <a:prstGeom prst="rect">
            <a:avLst/>
          </a:prstGeom>
        </p:spPr>
        <p:txBody>
          <a:bodyPr lIns="90000" rIns="90000" tIns="46800" bIns="46800" anchor="b"/>
          <a:p>
            <a:endParaRPr b="0" lang="ru-RU" sz="4400" spc="-1" strike="noStrike">
              <a:solidFill>
                <a:srgbClr val="999900"/>
              </a:solidFill>
              <a:latin typeface="Garamond"/>
            </a:endParaRPr>
          </a:p>
        </p:txBody>
      </p:sp>
      <p:sp>
        <p:nvSpPr>
          <p:cNvPr id="36" name="PlaceHolder 2"/>
          <p:cNvSpPr>
            <a:spLocks noGrp="1"/>
          </p:cNvSpPr>
          <p:nvPr>
            <p:ph type="body"/>
          </p:nvPr>
        </p:nvSpPr>
        <p:spPr>
          <a:xfrm>
            <a:off x="456840" y="1600200"/>
            <a:ext cx="264852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37" name="PlaceHolder 3"/>
          <p:cNvSpPr>
            <a:spLocks noGrp="1"/>
          </p:cNvSpPr>
          <p:nvPr>
            <p:ph type="body"/>
          </p:nvPr>
        </p:nvSpPr>
        <p:spPr>
          <a:xfrm>
            <a:off x="3238200" y="1600200"/>
            <a:ext cx="264852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38" name="PlaceHolder 4"/>
          <p:cNvSpPr>
            <a:spLocks noGrp="1"/>
          </p:cNvSpPr>
          <p:nvPr>
            <p:ph type="body"/>
          </p:nvPr>
        </p:nvSpPr>
        <p:spPr>
          <a:xfrm>
            <a:off x="6019560" y="1600200"/>
            <a:ext cx="264852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39" name="PlaceHolder 5"/>
          <p:cNvSpPr>
            <a:spLocks noGrp="1"/>
          </p:cNvSpPr>
          <p:nvPr>
            <p:ph type="body"/>
          </p:nvPr>
        </p:nvSpPr>
        <p:spPr>
          <a:xfrm>
            <a:off x="456840" y="4049640"/>
            <a:ext cx="264852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40" name="PlaceHolder 6"/>
          <p:cNvSpPr>
            <a:spLocks noGrp="1"/>
          </p:cNvSpPr>
          <p:nvPr>
            <p:ph type="body"/>
          </p:nvPr>
        </p:nvSpPr>
        <p:spPr>
          <a:xfrm>
            <a:off x="3238200" y="4049640"/>
            <a:ext cx="264852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41" name="PlaceHolder 7"/>
          <p:cNvSpPr>
            <a:spLocks noGrp="1"/>
          </p:cNvSpPr>
          <p:nvPr>
            <p:ph type="body"/>
          </p:nvPr>
        </p:nvSpPr>
        <p:spPr>
          <a:xfrm>
            <a:off x="6019560" y="4049640"/>
            <a:ext cx="264852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6840" y="-908280"/>
            <a:ext cx="8226360" cy="2103480"/>
          </a:xfrm>
          <a:prstGeom prst="rect">
            <a:avLst/>
          </a:prstGeom>
        </p:spPr>
        <p:txBody>
          <a:bodyPr lIns="90000" rIns="90000" tIns="46800" bIns="46800" anchor="b"/>
          <a:p>
            <a:endParaRPr b="0" lang="ru-RU" sz="4400" spc="-1" strike="noStrike">
              <a:solidFill>
                <a:srgbClr val="999900"/>
              </a:solidFill>
              <a:latin typeface="Garamond"/>
            </a:endParaRPr>
          </a:p>
        </p:txBody>
      </p:sp>
      <p:sp>
        <p:nvSpPr>
          <p:cNvPr id="7" name="PlaceHolder 2"/>
          <p:cNvSpPr>
            <a:spLocks noGrp="1"/>
          </p:cNvSpPr>
          <p:nvPr>
            <p:ph type="subTitle"/>
          </p:nvPr>
        </p:nvSpPr>
        <p:spPr>
          <a:xfrm>
            <a:off x="456840" y="1600200"/>
            <a:ext cx="8226360" cy="4689360"/>
          </a:xfrm>
          <a:prstGeom prst="rect">
            <a:avLst/>
          </a:prstGeom>
        </p:spPr>
        <p:txBody>
          <a:bodyPr lIns="0" rIns="0" tIns="0" bIns="0" anchor="ctr"/>
          <a:p>
            <a:pPr algn="ctr">
              <a:spcBef>
                <a:spcPts val="697"/>
              </a:spcBef>
            </a:pPr>
            <a:endParaRPr b="0" lang="ru-RU" sz="2800" spc="-1" strike="noStrike">
              <a:solidFill>
                <a:srgbClr val="000000"/>
              </a:solidFill>
              <a:latin typeface="Verdana"/>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6840" y="-908280"/>
            <a:ext cx="8226360" cy="2103480"/>
          </a:xfrm>
          <a:prstGeom prst="rect">
            <a:avLst/>
          </a:prstGeom>
        </p:spPr>
        <p:txBody>
          <a:bodyPr lIns="90000" rIns="90000" tIns="46800" bIns="46800" anchor="b"/>
          <a:p>
            <a:endParaRPr b="0" lang="ru-RU" sz="4400" spc="-1" strike="noStrike">
              <a:solidFill>
                <a:srgbClr val="999900"/>
              </a:solidFill>
              <a:latin typeface="Garamond"/>
            </a:endParaRPr>
          </a:p>
        </p:txBody>
      </p:sp>
      <p:sp>
        <p:nvSpPr>
          <p:cNvPr id="9" name="PlaceHolder 2"/>
          <p:cNvSpPr>
            <a:spLocks noGrp="1"/>
          </p:cNvSpPr>
          <p:nvPr>
            <p:ph type="body"/>
          </p:nvPr>
        </p:nvSpPr>
        <p:spPr>
          <a:xfrm>
            <a:off x="456840" y="1600200"/>
            <a:ext cx="8226360" cy="4689360"/>
          </a:xfrm>
          <a:prstGeom prst="rect">
            <a:avLst/>
          </a:prstGeom>
        </p:spPr>
        <p:txBody>
          <a:bodyPr lIns="90000" rIns="90000" tIns="46800" bIns="46800">
            <a:normAutofit/>
          </a:bodyPr>
          <a:p>
            <a:endParaRPr b="0" lang="ru-RU" sz="2800" spc="-1" strike="noStrike">
              <a:solidFill>
                <a:srgbClr val="000000"/>
              </a:solidFill>
              <a:latin typeface="Verdana"/>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6840" y="-908280"/>
            <a:ext cx="8226360" cy="2103480"/>
          </a:xfrm>
          <a:prstGeom prst="rect">
            <a:avLst/>
          </a:prstGeom>
        </p:spPr>
        <p:txBody>
          <a:bodyPr lIns="90000" rIns="90000" tIns="46800" bIns="46800" anchor="b"/>
          <a:p>
            <a:endParaRPr b="0" lang="ru-RU" sz="4400" spc="-1" strike="noStrike">
              <a:solidFill>
                <a:srgbClr val="999900"/>
              </a:solidFill>
              <a:latin typeface="Garamond"/>
            </a:endParaRPr>
          </a:p>
        </p:txBody>
      </p:sp>
      <p:sp>
        <p:nvSpPr>
          <p:cNvPr id="11" name="PlaceHolder 2"/>
          <p:cNvSpPr>
            <a:spLocks noGrp="1"/>
          </p:cNvSpPr>
          <p:nvPr>
            <p:ph type="body"/>
          </p:nvPr>
        </p:nvSpPr>
        <p:spPr>
          <a:xfrm>
            <a:off x="456840" y="1600200"/>
            <a:ext cx="4014360" cy="468936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12" name="PlaceHolder 3"/>
          <p:cNvSpPr>
            <a:spLocks noGrp="1"/>
          </p:cNvSpPr>
          <p:nvPr>
            <p:ph type="body"/>
          </p:nvPr>
        </p:nvSpPr>
        <p:spPr>
          <a:xfrm>
            <a:off x="4672440" y="1600200"/>
            <a:ext cx="4014360" cy="4689360"/>
          </a:xfrm>
          <a:prstGeom prst="rect">
            <a:avLst/>
          </a:prstGeom>
        </p:spPr>
        <p:txBody>
          <a:bodyPr lIns="90000" rIns="90000" tIns="46800" bIns="46800">
            <a:normAutofit/>
          </a:bodyPr>
          <a:p>
            <a:endParaRPr b="0" lang="ru-RU" sz="2800" spc="-1" strike="noStrike">
              <a:solidFill>
                <a:srgbClr val="000000"/>
              </a:solidFill>
              <a:latin typeface="Verdana"/>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6840" y="-908280"/>
            <a:ext cx="8226360" cy="2103480"/>
          </a:xfrm>
          <a:prstGeom prst="rect">
            <a:avLst/>
          </a:prstGeom>
        </p:spPr>
        <p:txBody>
          <a:bodyPr lIns="90000" rIns="90000" tIns="46800" bIns="46800" anchor="b"/>
          <a:p>
            <a:endParaRPr b="0" lang="ru-RU" sz="4400" spc="-1" strike="noStrike">
              <a:solidFill>
                <a:srgbClr val="999900"/>
              </a:solidFill>
              <a:latin typeface="Garamond"/>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6840" y="-908280"/>
            <a:ext cx="8226360" cy="9751680"/>
          </a:xfrm>
          <a:prstGeom prst="rect">
            <a:avLst/>
          </a:prstGeom>
        </p:spPr>
        <p:txBody>
          <a:bodyPr lIns="0" rIns="0" tIns="0" bIns="0" anchor="ctr"/>
          <a:p>
            <a:pPr algn="ctr">
              <a:spcBef>
                <a:spcPts val="697"/>
              </a:spcBef>
            </a:pPr>
            <a:endParaRPr b="0" lang="ru-RU" sz="2800" spc="-1" strike="noStrike">
              <a:solidFill>
                <a:srgbClr val="000000"/>
              </a:solidFill>
              <a:latin typeface="Verdana"/>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6840" y="-908280"/>
            <a:ext cx="8226360" cy="2103480"/>
          </a:xfrm>
          <a:prstGeom prst="rect">
            <a:avLst/>
          </a:prstGeom>
        </p:spPr>
        <p:txBody>
          <a:bodyPr lIns="90000" rIns="90000" tIns="46800" bIns="46800" anchor="b"/>
          <a:p>
            <a:endParaRPr b="0" lang="ru-RU" sz="4400" spc="-1" strike="noStrike">
              <a:solidFill>
                <a:srgbClr val="999900"/>
              </a:solidFill>
              <a:latin typeface="Garamond"/>
            </a:endParaRPr>
          </a:p>
        </p:txBody>
      </p:sp>
      <p:sp>
        <p:nvSpPr>
          <p:cNvPr id="16" name="PlaceHolder 2"/>
          <p:cNvSpPr>
            <a:spLocks noGrp="1"/>
          </p:cNvSpPr>
          <p:nvPr>
            <p:ph type="body"/>
          </p:nvPr>
        </p:nvSpPr>
        <p:spPr>
          <a:xfrm>
            <a:off x="456840" y="1600200"/>
            <a:ext cx="401436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17" name="PlaceHolder 3"/>
          <p:cNvSpPr>
            <a:spLocks noGrp="1"/>
          </p:cNvSpPr>
          <p:nvPr>
            <p:ph type="body"/>
          </p:nvPr>
        </p:nvSpPr>
        <p:spPr>
          <a:xfrm>
            <a:off x="4672440" y="1600200"/>
            <a:ext cx="4014360" cy="468936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18" name="PlaceHolder 4"/>
          <p:cNvSpPr>
            <a:spLocks noGrp="1"/>
          </p:cNvSpPr>
          <p:nvPr>
            <p:ph type="body"/>
          </p:nvPr>
        </p:nvSpPr>
        <p:spPr>
          <a:xfrm>
            <a:off x="456840" y="4049640"/>
            <a:ext cx="401436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6840" y="-908280"/>
            <a:ext cx="8226360" cy="2103480"/>
          </a:xfrm>
          <a:prstGeom prst="rect">
            <a:avLst/>
          </a:prstGeom>
        </p:spPr>
        <p:txBody>
          <a:bodyPr lIns="90000" rIns="90000" tIns="46800" bIns="46800" anchor="b"/>
          <a:p>
            <a:endParaRPr b="0" lang="ru-RU" sz="4400" spc="-1" strike="noStrike">
              <a:solidFill>
                <a:srgbClr val="999900"/>
              </a:solidFill>
              <a:latin typeface="Garamond"/>
            </a:endParaRPr>
          </a:p>
        </p:txBody>
      </p:sp>
      <p:sp>
        <p:nvSpPr>
          <p:cNvPr id="20" name="PlaceHolder 2"/>
          <p:cNvSpPr>
            <a:spLocks noGrp="1"/>
          </p:cNvSpPr>
          <p:nvPr>
            <p:ph type="body"/>
          </p:nvPr>
        </p:nvSpPr>
        <p:spPr>
          <a:xfrm>
            <a:off x="456840" y="1600200"/>
            <a:ext cx="4014360" cy="468936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21" name="PlaceHolder 3"/>
          <p:cNvSpPr>
            <a:spLocks noGrp="1"/>
          </p:cNvSpPr>
          <p:nvPr>
            <p:ph type="body"/>
          </p:nvPr>
        </p:nvSpPr>
        <p:spPr>
          <a:xfrm>
            <a:off x="4672440" y="1600200"/>
            <a:ext cx="401436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22" name="PlaceHolder 4"/>
          <p:cNvSpPr>
            <a:spLocks noGrp="1"/>
          </p:cNvSpPr>
          <p:nvPr>
            <p:ph type="body"/>
          </p:nvPr>
        </p:nvSpPr>
        <p:spPr>
          <a:xfrm>
            <a:off x="4672440" y="4049640"/>
            <a:ext cx="401436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6840" y="-908280"/>
            <a:ext cx="8226360" cy="2103480"/>
          </a:xfrm>
          <a:prstGeom prst="rect">
            <a:avLst/>
          </a:prstGeom>
        </p:spPr>
        <p:txBody>
          <a:bodyPr lIns="90000" rIns="90000" tIns="46800" bIns="46800" anchor="b"/>
          <a:p>
            <a:endParaRPr b="0" lang="ru-RU" sz="4400" spc="-1" strike="noStrike">
              <a:solidFill>
                <a:srgbClr val="999900"/>
              </a:solidFill>
              <a:latin typeface="Garamond"/>
            </a:endParaRPr>
          </a:p>
        </p:txBody>
      </p:sp>
      <p:sp>
        <p:nvSpPr>
          <p:cNvPr id="24" name="PlaceHolder 2"/>
          <p:cNvSpPr>
            <a:spLocks noGrp="1"/>
          </p:cNvSpPr>
          <p:nvPr>
            <p:ph type="body"/>
          </p:nvPr>
        </p:nvSpPr>
        <p:spPr>
          <a:xfrm>
            <a:off x="456840" y="1600200"/>
            <a:ext cx="401436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25" name="PlaceHolder 3"/>
          <p:cNvSpPr>
            <a:spLocks noGrp="1"/>
          </p:cNvSpPr>
          <p:nvPr>
            <p:ph type="body"/>
          </p:nvPr>
        </p:nvSpPr>
        <p:spPr>
          <a:xfrm>
            <a:off x="4672440" y="1600200"/>
            <a:ext cx="401436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
        <p:nvSpPr>
          <p:cNvPr id="26" name="PlaceHolder 4"/>
          <p:cNvSpPr>
            <a:spLocks noGrp="1"/>
          </p:cNvSpPr>
          <p:nvPr>
            <p:ph type="body"/>
          </p:nvPr>
        </p:nvSpPr>
        <p:spPr>
          <a:xfrm>
            <a:off x="456840" y="4049640"/>
            <a:ext cx="8226360" cy="2236680"/>
          </a:xfrm>
          <a:prstGeom prst="rect">
            <a:avLst/>
          </a:prstGeom>
        </p:spPr>
        <p:txBody>
          <a:bodyPr lIns="90000" rIns="90000" tIns="46800" bIns="46800">
            <a:normAutofit/>
          </a:bodyPr>
          <a:p>
            <a:endParaRPr b="0" lang="ru-RU" sz="2800" spc="-1" strike="noStrike">
              <a:solidFill>
                <a:srgbClr val="000000"/>
              </a:solidFill>
              <a:latin typeface="Verdana"/>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456840" y="-908280"/>
            <a:ext cx="8226360" cy="2103480"/>
          </a:xfrm>
          <a:prstGeom prst="rect">
            <a:avLst/>
          </a:prstGeom>
        </p:spPr>
        <p:txBody>
          <a:bodyPr lIns="90000" rIns="90000" tIns="46800" bIns="46800" anchor="b"/>
          <a:p>
            <a:r>
              <a:rPr b="0" lang="ru-RU" sz="4400" spc="-1" strike="noStrike">
                <a:solidFill>
                  <a:srgbClr val="999900"/>
                </a:solidFill>
                <a:latin typeface="Garamond"/>
              </a:rPr>
              <a:t>Для </a:t>
            </a:r>
            <a:r>
              <a:rPr b="0" lang="ru-RU" sz="4400" spc="-1" strike="noStrike">
                <a:solidFill>
                  <a:srgbClr val="999900"/>
                </a:solidFill>
                <a:latin typeface="Garamond"/>
              </a:rPr>
              <a:t>правки </a:t>
            </a:r>
            <a:r>
              <a:rPr b="0" lang="ru-RU" sz="4400" spc="-1" strike="noStrike">
                <a:solidFill>
                  <a:srgbClr val="999900"/>
                </a:solidFill>
                <a:latin typeface="Garamond"/>
              </a:rPr>
              <a:t>текста </a:t>
            </a:r>
            <a:r>
              <a:rPr b="0" lang="ru-RU" sz="4400" spc="-1" strike="noStrike">
                <a:solidFill>
                  <a:srgbClr val="999900"/>
                </a:solidFill>
                <a:latin typeface="Garamond"/>
              </a:rPr>
              <a:t>заглав</a:t>
            </a:r>
            <a:r>
              <a:rPr b="0" lang="ru-RU" sz="4400" spc="-1" strike="noStrike">
                <a:solidFill>
                  <a:srgbClr val="999900"/>
                </a:solidFill>
                <a:latin typeface="Garamond"/>
              </a:rPr>
              <a:t>ия </a:t>
            </a:r>
            <a:r>
              <a:rPr b="0" lang="ru-RU" sz="4400" spc="-1" strike="noStrike">
                <a:solidFill>
                  <a:srgbClr val="999900"/>
                </a:solidFill>
                <a:latin typeface="Garamond"/>
              </a:rPr>
              <a:t>щёлкн</a:t>
            </a:r>
            <a:r>
              <a:rPr b="0" lang="ru-RU" sz="4400" spc="-1" strike="noStrike">
                <a:solidFill>
                  <a:srgbClr val="999900"/>
                </a:solidFill>
                <a:latin typeface="Garamond"/>
              </a:rPr>
              <a:t>ите </a:t>
            </a:r>
            <a:r>
              <a:rPr b="0" lang="ru-RU" sz="4400" spc="-1" strike="noStrike">
                <a:solidFill>
                  <a:srgbClr val="999900"/>
                </a:solidFill>
                <a:latin typeface="Garamond"/>
              </a:rPr>
              <a:t>мышью</a:t>
            </a:r>
            <a:endParaRPr b="0" lang="ru-RU" sz="4400" spc="-1" strike="noStrike">
              <a:solidFill>
                <a:srgbClr val="999900"/>
              </a:solidFill>
              <a:latin typeface="Garamond"/>
            </a:endParaRPr>
          </a:p>
        </p:txBody>
      </p:sp>
      <p:sp>
        <p:nvSpPr>
          <p:cNvPr id="1" name="PlaceHolder 2"/>
          <p:cNvSpPr>
            <a:spLocks noGrp="1"/>
          </p:cNvSpPr>
          <p:nvPr>
            <p:ph type="body"/>
          </p:nvPr>
        </p:nvSpPr>
        <p:spPr>
          <a:xfrm>
            <a:off x="456840" y="1600200"/>
            <a:ext cx="8226360" cy="4689360"/>
          </a:xfrm>
          <a:prstGeom prst="rect">
            <a:avLst/>
          </a:prstGeom>
        </p:spPr>
        <p:txBody>
          <a:bodyPr lIns="90000" rIns="90000" tIns="46800" bIns="46800">
            <a:normAutofit/>
          </a:bodyPr>
          <a:p>
            <a:pPr marL="342720" indent="-342720">
              <a:spcBef>
                <a:spcPts val="697"/>
              </a:spcBef>
            </a:pPr>
            <a:r>
              <a:rPr b="0" lang="ru-RU" sz="2800" spc="-1" strike="noStrike">
                <a:solidFill>
                  <a:srgbClr val="000000"/>
                </a:solidFill>
                <a:latin typeface="Verdana"/>
              </a:rPr>
              <a:t>Для правки структуры щёлкните мышью</a:t>
            </a:r>
            <a:endParaRPr b="0" lang="ru-RU" sz="2800" spc="-1" strike="noStrike">
              <a:solidFill>
                <a:srgbClr val="000000"/>
              </a:solidFill>
              <a:latin typeface="Verdana"/>
            </a:endParaRPr>
          </a:p>
          <a:p>
            <a:pPr lvl="1" marL="742680" indent="-285480">
              <a:spcBef>
                <a:spcPts val="598"/>
              </a:spcBef>
              <a:buClr>
                <a:srgbClr val="000000"/>
              </a:buClr>
              <a:buFont typeface="Times New Roman"/>
              <a:buChar char="–"/>
            </a:pPr>
            <a:r>
              <a:rPr b="0" lang="ru-RU" sz="2400" spc="-1" strike="noStrike">
                <a:solidFill>
                  <a:srgbClr val="000000"/>
                </a:solidFill>
                <a:latin typeface="Verdana"/>
              </a:rPr>
              <a:t>Второй уровень структуры</a:t>
            </a:r>
            <a:endParaRPr b="0" lang="ru-RU" sz="2400" spc="-1" strike="noStrike">
              <a:solidFill>
                <a:srgbClr val="000000"/>
              </a:solidFill>
              <a:latin typeface="Verdana"/>
            </a:endParaRPr>
          </a:p>
          <a:p>
            <a:pPr lvl="2" marL="1143000" indent="-228600">
              <a:spcBef>
                <a:spcPts val="499"/>
              </a:spcBef>
              <a:buClr>
                <a:srgbClr val="000000"/>
              </a:buClr>
              <a:buFont typeface="Times New Roman"/>
              <a:buChar char="•"/>
            </a:pPr>
            <a:r>
              <a:rPr b="0" lang="ru-RU" sz="2000" spc="-1" strike="noStrike">
                <a:solidFill>
                  <a:srgbClr val="000000"/>
                </a:solidFill>
                <a:latin typeface="Verdana"/>
              </a:rPr>
              <a:t>Третий уровень структуры</a:t>
            </a:r>
            <a:endParaRPr b="0" lang="ru-RU" sz="2000" spc="-1" strike="noStrike">
              <a:solidFill>
                <a:srgbClr val="000000"/>
              </a:solidFill>
              <a:latin typeface="Verdana"/>
            </a:endParaRPr>
          </a:p>
          <a:p>
            <a:pPr lvl="3" marL="1600200" indent="-228600">
              <a:spcBef>
                <a:spcPts val="499"/>
              </a:spcBef>
              <a:buClr>
                <a:srgbClr val="000000"/>
              </a:buClr>
              <a:buFont typeface="Times New Roman"/>
              <a:buChar char="–"/>
            </a:pPr>
            <a:r>
              <a:rPr b="0" lang="ru-RU" sz="2000" spc="-1" strike="noStrike">
                <a:solidFill>
                  <a:srgbClr val="000000"/>
                </a:solidFill>
                <a:latin typeface="Verdana"/>
              </a:rPr>
              <a:t>Четвёртый уровень структуры</a:t>
            </a:r>
            <a:endParaRPr b="0" lang="ru-RU" sz="2000" spc="-1" strike="noStrike">
              <a:solidFill>
                <a:srgbClr val="000000"/>
              </a:solidFill>
              <a:latin typeface="Verdana"/>
            </a:endParaRPr>
          </a:p>
          <a:p>
            <a:pPr lvl="4" marL="2057400" indent="-228600">
              <a:spcBef>
                <a:spcPts val="499"/>
              </a:spcBef>
              <a:buClr>
                <a:srgbClr val="000000"/>
              </a:buClr>
              <a:buFont typeface="Times New Roman"/>
              <a:buChar char="»"/>
            </a:pPr>
            <a:r>
              <a:rPr b="0" lang="ru-RU" sz="2000" spc="-1" strike="noStrike">
                <a:solidFill>
                  <a:srgbClr val="000000"/>
                </a:solidFill>
                <a:latin typeface="Verdana"/>
              </a:rPr>
              <a:t>Пятый уровень структуры</a:t>
            </a:r>
            <a:endParaRPr b="0" lang="ru-RU" sz="2000" spc="-1" strike="noStrike">
              <a:solidFill>
                <a:srgbClr val="000000"/>
              </a:solidFill>
              <a:latin typeface="Verdana"/>
            </a:endParaRPr>
          </a:p>
          <a:p>
            <a:pPr lvl="5" marL="2057400" indent="-228600">
              <a:spcBef>
                <a:spcPts val="499"/>
              </a:spcBef>
              <a:buClr>
                <a:srgbClr val="000000"/>
              </a:buClr>
              <a:buFont typeface="Times New Roman"/>
              <a:buChar char="»"/>
            </a:pPr>
            <a:r>
              <a:rPr b="0" lang="ru-RU" sz="2000" spc="-1" strike="noStrike">
                <a:solidFill>
                  <a:srgbClr val="000000"/>
                </a:solidFill>
                <a:latin typeface="Verdana"/>
              </a:rPr>
              <a:t>Шестой уровень структуры</a:t>
            </a:r>
            <a:endParaRPr b="0" lang="ru-RU" sz="2000" spc="-1" strike="noStrike">
              <a:solidFill>
                <a:srgbClr val="000000"/>
              </a:solidFill>
              <a:latin typeface="Verdana"/>
            </a:endParaRPr>
          </a:p>
          <a:p>
            <a:pPr lvl="6" marL="2057400" indent="-228600">
              <a:spcBef>
                <a:spcPts val="499"/>
              </a:spcBef>
              <a:buClr>
                <a:srgbClr val="000000"/>
              </a:buClr>
              <a:buFont typeface="Times New Roman"/>
              <a:buChar char="»"/>
            </a:pPr>
            <a:r>
              <a:rPr b="0" lang="ru-RU" sz="2000" spc="-1" strike="noStrike">
                <a:solidFill>
                  <a:srgbClr val="000000"/>
                </a:solidFill>
                <a:latin typeface="Verdana"/>
              </a:rPr>
              <a:t>Седьмой уровень структуры</a:t>
            </a:r>
            <a:endParaRPr b="0" lang="ru-RU" sz="2000" spc="-1" strike="noStrike">
              <a:solidFill>
                <a:srgbClr val="000000"/>
              </a:solidFill>
              <a:latin typeface="Verdana"/>
            </a:endParaRPr>
          </a:p>
        </p:txBody>
      </p:sp>
      <p:sp>
        <p:nvSpPr>
          <p:cNvPr id="2" name="PlaceHolder 3"/>
          <p:cNvSpPr>
            <a:spLocks noGrp="1"/>
          </p:cNvSpPr>
          <p:nvPr>
            <p:ph type="dt"/>
          </p:nvPr>
        </p:nvSpPr>
        <p:spPr>
          <a:xfrm>
            <a:off x="457200" y="6447960"/>
            <a:ext cx="2130480" cy="397080"/>
          </a:xfrm>
          <a:prstGeom prst="rect">
            <a:avLst/>
          </a:prstGeom>
        </p:spPr>
        <p:txBody>
          <a:bodyPr lIns="90000" rIns="90000" tIns="46800" bIns="46800"/>
          <a:p>
            <a:pPr/>
            <a:r>
              <a:rPr b="0" lang="ru-RU" sz="2000" spc="-1" strike="noStrike">
                <a:solidFill>
                  <a:srgbClr val="000000"/>
                </a:solidFill>
                <a:latin typeface="Verdana"/>
                <a:ea typeface="DejaVu Sans"/>
              </a:rPr>
              <a:t>09.10.16</a:t>
            </a:r>
            <a:endParaRPr b="0" lang="ru-RU" sz="2000" spc="-1" strike="noStrike">
              <a:solidFill>
                <a:srgbClr val="ffffff"/>
              </a:solidFill>
              <a:latin typeface="Verdana"/>
            </a:endParaRPr>
          </a:p>
        </p:txBody>
      </p:sp>
      <p:sp>
        <p:nvSpPr>
          <p:cNvPr id="3" name="PlaceHolder 4"/>
          <p:cNvSpPr>
            <a:spLocks noGrp="1"/>
          </p:cNvSpPr>
          <p:nvPr>
            <p:ph type="sldNum"/>
          </p:nvPr>
        </p:nvSpPr>
        <p:spPr>
          <a:xfrm>
            <a:off x="6553080" y="6428880"/>
            <a:ext cx="2130480" cy="397080"/>
          </a:xfrm>
          <a:prstGeom prst="rect">
            <a:avLst/>
          </a:prstGeom>
        </p:spPr>
        <p:txBody>
          <a:bodyPr lIns="90000" rIns="90000" tIns="46800" bIns="46800"/>
          <a:p>
            <a:pPr/>
            <a:fld id="{85B27CAC-B621-4B94-B816-18EF1EB91713}" type="slidenum">
              <a:rPr b="0" lang="ru-RU" sz="2000" spc="-1" strike="noStrike">
                <a:solidFill>
                  <a:srgbClr val="000000"/>
                </a:solidFill>
                <a:latin typeface="Verdana"/>
                <a:ea typeface="DejaVu Sans"/>
              </a:rPr>
              <a:t>&lt;номер&gt;</a:t>
            </a:fld>
            <a:endParaRPr b="0" lang="ru-RU" sz="2000" spc="-1" strike="noStrike">
              <a:solidFill>
                <a:srgbClr val="ffffff"/>
              </a:solidFill>
              <a:latin typeface="Verdana"/>
            </a:endParaRPr>
          </a:p>
        </p:txBody>
      </p:sp>
      <p:sp>
        <p:nvSpPr>
          <p:cNvPr id="4" name="Line 5"/>
          <p:cNvSpPr/>
          <p:nvPr/>
        </p:nvSpPr>
        <p:spPr>
          <a:xfrm>
            <a:off x="457200" y="1447920"/>
            <a:ext cx="8077320" cy="1440"/>
          </a:xfrm>
          <a:prstGeom prst="line">
            <a:avLst/>
          </a:prstGeom>
          <a:ln w="19080">
            <a:solidFill>
              <a:srgbClr val="999900"/>
            </a:solidFill>
            <a:miter/>
          </a:ln>
        </p:spPr>
        <p:style>
          <a:lnRef idx="0"/>
          <a:fillRef idx="0"/>
          <a:effectRef idx="0"/>
          <a:fontRef idx="minor"/>
        </p:style>
      </p:sp>
      <p:sp>
        <p:nvSpPr>
          <p:cNvPr id="5" name="CustomShape 6"/>
          <p:cNvSpPr/>
          <p:nvPr/>
        </p:nvSpPr>
        <p:spPr>
          <a:xfrm>
            <a:off x="3124080" y="6419880"/>
            <a:ext cx="2438640" cy="398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slideLayout" Target="../slideLayouts/slideLayout2.xml"/><Relationship Id="rId6" Type="http://schemas.openxmlformats.org/officeDocument/2006/relationships/notesSlide" Target="../notesSlides/notesSlide1.xml"/>
</Relationships>
</file>

<file path=ppt/slides/_rels/slide10.xml.rels><?xml version="1.0" encoding="UTF-8"?>
<Relationships xmlns="http://schemas.openxmlformats.org/package/2006/relationships"><Relationship Id="rId1" Type="http://schemas.openxmlformats.org/officeDocument/2006/relationships/image" Target="../media/image40.png"/><Relationship Id="rId2" Type="http://schemas.openxmlformats.org/officeDocument/2006/relationships/slideLayout" Target="../slideLayouts/slideLayout1.xml"/><Relationship Id="rId3" Type="http://schemas.openxmlformats.org/officeDocument/2006/relationships/notesSlide" Target="../notesSlides/notesSlide10.xml"/>
</Relationships>
</file>

<file path=ppt/slides/_rels/slide11.xml.rels><?xml version="1.0" encoding="UTF-8"?>
<Relationships xmlns="http://schemas.openxmlformats.org/package/2006/relationships"><Relationship Id="rId1" Type="http://schemas.openxmlformats.org/officeDocument/2006/relationships/image" Target="../media/image41.jpeg"/><Relationship Id="rId2" Type="http://schemas.openxmlformats.org/officeDocument/2006/relationships/image" Target="../media/image42.jpeg"/><Relationship Id="rId3"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xml"/><Relationship Id="rId3"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6.png"/><Relationship Id="rId2" Type="http://schemas.openxmlformats.org/officeDocument/2006/relationships/image" Target="../media/image7.gif"/><Relationship Id="rId3" Type="http://schemas.openxmlformats.org/officeDocument/2006/relationships/image" Target="../media/image8.gif"/><Relationship Id="rId4" Type="http://schemas.openxmlformats.org/officeDocument/2006/relationships/slideLayout" Target="../slideLayouts/slideLayout1.xml"/><Relationship Id="rId5"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9.png"/><Relationship Id="rId2" Type="http://schemas.openxmlformats.org/officeDocument/2006/relationships/image" Target="../media/image10.jpeg"/><Relationship Id="rId3" Type="http://schemas.openxmlformats.org/officeDocument/2006/relationships/image" Target="../media/image11.jpeg"/><Relationship Id="rId4" Type="http://schemas.openxmlformats.org/officeDocument/2006/relationships/image" Target="../media/image12.jpeg"/><Relationship Id="rId5" Type="http://schemas.openxmlformats.org/officeDocument/2006/relationships/slideLayout" Target="../slideLayouts/slideLayout1.xml"/><Relationship Id="rId6"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tif"/><Relationship Id="rId3" Type="http://schemas.openxmlformats.org/officeDocument/2006/relationships/image" Target="../media/image15.tif"/><Relationship Id="rId4" Type="http://schemas.openxmlformats.org/officeDocument/2006/relationships/image" Target="../media/image16.tif"/><Relationship Id="rId5" Type="http://schemas.openxmlformats.org/officeDocument/2006/relationships/image" Target="../media/image17.tif"/><Relationship Id="rId6" Type="http://schemas.openxmlformats.org/officeDocument/2006/relationships/image" Target="../media/image18.tif"/><Relationship Id="rId7" Type="http://schemas.openxmlformats.org/officeDocument/2006/relationships/slideLayout" Target="../slideLayouts/slideLayout1.xml"/><Relationship Id="rId8"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9.png"/><Relationship Id="rId2" Type="http://schemas.openxmlformats.org/officeDocument/2006/relationships/image" Target="../media/image20.tif"/><Relationship Id="rId3" Type="http://schemas.openxmlformats.org/officeDocument/2006/relationships/image" Target="../media/image21.tif"/><Relationship Id="rId4" Type="http://schemas.openxmlformats.org/officeDocument/2006/relationships/image" Target="../media/image22.tif"/><Relationship Id="rId5" Type="http://schemas.openxmlformats.org/officeDocument/2006/relationships/image" Target="../media/image23.tif"/><Relationship Id="rId6" Type="http://schemas.openxmlformats.org/officeDocument/2006/relationships/image" Target="../media/image24.tif"/><Relationship Id="rId7" Type="http://schemas.openxmlformats.org/officeDocument/2006/relationships/slideLayout" Target="../slideLayouts/slideLayout1.xml"/><Relationship Id="rId8"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25.png"/><Relationship Id="rId2" Type="http://schemas.openxmlformats.org/officeDocument/2006/relationships/image" Target="../media/image26.tif"/><Relationship Id="rId3" Type="http://schemas.openxmlformats.org/officeDocument/2006/relationships/image" Target="../media/image27.tif"/><Relationship Id="rId4" Type="http://schemas.openxmlformats.org/officeDocument/2006/relationships/image" Target="../media/image28.tif"/><Relationship Id="rId5" Type="http://schemas.openxmlformats.org/officeDocument/2006/relationships/image" Target="../media/image29.tif"/><Relationship Id="rId6" Type="http://schemas.openxmlformats.org/officeDocument/2006/relationships/image" Target="../media/image30.tif"/><Relationship Id="rId7" Type="http://schemas.openxmlformats.org/officeDocument/2006/relationships/slideLayout" Target="../slideLayouts/slideLayout1.xml"/><Relationship Id="rId8"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31.png"/><Relationship Id="rId2" Type="http://schemas.openxmlformats.org/officeDocument/2006/relationships/image" Target="../media/image32.tif"/><Relationship Id="rId3" Type="http://schemas.openxmlformats.org/officeDocument/2006/relationships/image" Target="../media/image33.tif"/><Relationship Id="rId4" Type="http://schemas.openxmlformats.org/officeDocument/2006/relationships/image" Target="../media/image34.tif"/><Relationship Id="rId5" Type="http://schemas.openxmlformats.org/officeDocument/2006/relationships/image" Target="../media/image35.tif"/><Relationship Id="rId6" Type="http://schemas.openxmlformats.org/officeDocument/2006/relationships/image" Target="../media/image36.tif"/><Relationship Id="rId7" Type="http://schemas.openxmlformats.org/officeDocument/2006/relationships/slideLayout" Target="../slideLayouts/slideLayout1.xml"/><Relationship Id="rId8"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image" Target="../media/image37.png"/><Relationship Id="rId2" Type="http://schemas.openxmlformats.org/officeDocument/2006/relationships/image" Target="../media/image38.tif"/><Relationship Id="rId3" Type="http://schemas.openxmlformats.org/officeDocument/2006/relationships/image" Target="../media/image39.tif"/><Relationship Id="rId4" Type="http://schemas.openxmlformats.org/officeDocument/2006/relationships/slideLayout" Target="../slideLayouts/slideLayout1.xml"/><Relationship Id="rId5"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CustomShape 1"/>
          <p:cNvSpPr/>
          <p:nvPr/>
        </p:nvSpPr>
        <p:spPr>
          <a:xfrm>
            <a:off x="165240" y="1549440"/>
            <a:ext cx="183960" cy="396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grpSp>
        <p:nvGrpSpPr>
          <p:cNvPr id="52" name="Group 2"/>
          <p:cNvGrpSpPr/>
          <p:nvPr/>
        </p:nvGrpSpPr>
        <p:grpSpPr>
          <a:xfrm>
            <a:off x="94680" y="0"/>
            <a:ext cx="8942400" cy="1414440"/>
            <a:chOff x="94680" y="0"/>
            <a:chExt cx="8942400" cy="1414440"/>
          </a:xfrm>
        </p:grpSpPr>
        <p:pic>
          <p:nvPicPr>
            <p:cNvPr id="53" name="Rectangle 3" descr=""/>
            <p:cNvPicPr/>
            <p:nvPr/>
          </p:nvPicPr>
          <p:blipFill>
            <a:blip r:embed="rId1"/>
            <a:stretch/>
          </p:blipFill>
          <p:spPr>
            <a:xfrm>
              <a:off x="95760" y="0"/>
              <a:ext cx="8940960" cy="1414440"/>
            </a:xfrm>
            <a:prstGeom prst="rect">
              <a:avLst/>
            </a:prstGeom>
            <a:ln>
              <a:noFill/>
            </a:ln>
          </p:spPr>
        </p:pic>
        <p:sp>
          <p:nvSpPr>
            <p:cNvPr id="54" name="CustomShape 3"/>
            <p:cNvSpPr/>
            <p:nvPr/>
          </p:nvSpPr>
          <p:spPr>
            <a:xfrm>
              <a:off x="94680" y="0"/>
              <a:ext cx="8942400" cy="1414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0" bIns="0" anchor="b" anchorCtr="1"/>
            <a:p>
              <a:pPr algn="ctr">
                <a:lnSpc>
                  <a:spcPct val="100000"/>
                </a:lnSpc>
              </a:pPr>
              <a:r>
                <a:rPr b="1" lang="ru-RU" sz="2000" spc="-1" strike="noStrike">
                  <a:solidFill>
                    <a:srgbClr val="21409a"/>
                  </a:solidFill>
                  <a:latin typeface="Arial"/>
                </a:rPr>
                <a:t>The 6nd international conference </a:t>
              </a:r>
              <a:br/>
              <a:r>
                <a:rPr b="1" lang="ru-RU" sz="2000" spc="-1" strike="noStrike">
                  <a:solidFill>
                    <a:srgbClr val="21409a"/>
                  </a:solidFill>
                  <a:latin typeface="Arial"/>
                </a:rPr>
                <a:t>on particle physics and astrophysics</a:t>
              </a:r>
              <a:r>
                <a:rPr b="0" lang="en-GB" sz="2000" spc="-1" strike="noStrike">
                  <a:solidFill>
                    <a:srgbClr val="660066"/>
                  </a:solidFill>
                  <a:latin typeface="Arial"/>
                </a:rPr>
                <a:t> </a:t>
              </a:r>
              <a:br/>
              <a:r>
                <a:rPr b="0" lang="en-GB" sz="2000" spc="-1" strike="noStrike">
                  <a:solidFill>
                    <a:srgbClr val="660066"/>
                  </a:solidFill>
                  <a:latin typeface="Arial"/>
                </a:rPr>
                <a:t>       </a:t>
              </a:r>
              <a:r>
                <a:rPr b="1" i="1" lang="en-US" sz="1800" spc="-1" strike="noStrike">
                  <a:solidFill>
                    <a:srgbClr val="cc3300"/>
                  </a:solidFill>
                  <a:latin typeface="Times New Roman"/>
                </a:rPr>
                <a:t>ICPPA - 20</a:t>
              </a:r>
              <a:r>
                <a:rPr b="1" i="1" lang="ru-RU" sz="1800" spc="-1" strike="noStrike">
                  <a:solidFill>
                    <a:srgbClr val="cc3300"/>
                  </a:solidFill>
                  <a:latin typeface="Times New Roman"/>
                </a:rPr>
                <a:t>22</a:t>
              </a:r>
              <a:r>
                <a:rPr b="1" i="1" lang="en-US" sz="1800" spc="-1" strike="noStrike">
                  <a:solidFill>
                    <a:srgbClr val="cc3300"/>
                  </a:solidFill>
                  <a:latin typeface="Times New Roman"/>
                </a:rPr>
                <a:t> </a:t>
              </a:r>
              <a:br/>
              <a:r>
                <a:rPr b="1" i="1" lang="en-US" sz="1800" spc="-1" strike="noStrike">
                  <a:solidFill>
                    <a:srgbClr val="cc3300"/>
                  </a:solidFill>
                  <a:latin typeface="Times New Roman"/>
                </a:rPr>
                <a:t>   </a:t>
              </a:r>
              <a:r>
                <a:rPr b="1" i="1" lang="en-US" sz="1600" spc="-1" strike="noStrike">
                  <a:solidFill>
                    <a:srgbClr val="660066"/>
                  </a:solidFill>
                  <a:latin typeface="Times New Roman"/>
                </a:rPr>
                <a:t>November</a:t>
              </a:r>
              <a:r>
                <a:rPr b="1" i="1" lang="ru-RU" sz="1600" spc="-1" strike="noStrike">
                  <a:solidFill>
                    <a:srgbClr val="660066"/>
                  </a:solidFill>
                  <a:latin typeface="Times New Roman"/>
                </a:rPr>
                <a:t> 29 – December 2, 2022, </a:t>
              </a:r>
              <a:r>
                <a:rPr b="1" i="1" lang="en-US" sz="1600" spc="-1" strike="noStrike">
                  <a:solidFill>
                    <a:srgbClr val="660066"/>
                  </a:solidFill>
                  <a:latin typeface="Times New Roman"/>
                </a:rPr>
                <a:t>Moscow</a:t>
              </a:r>
              <a:endParaRPr b="0" lang="ru-RU" sz="1600" spc="-1" strike="noStrike">
                <a:solidFill>
                  <a:srgbClr val="ffffff"/>
                </a:solidFill>
                <a:latin typeface="Verdana"/>
              </a:endParaRPr>
            </a:p>
          </p:txBody>
        </p:sp>
      </p:grpSp>
      <p:sp>
        <p:nvSpPr>
          <p:cNvPr id="55" name="CustomShape 4"/>
          <p:cNvSpPr/>
          <p:nvPr/>
        </p:nvSpPr>
        <p:spPr>
          <a:xfrm>
            <a:off x="266760" y="1568520"/>
            <a:ext cx="8674200" cy="3221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p>
            <a:pPr algn="ctr">
              <a:spcBef>
                <a:spcPts val="448"/>
              </a:spcBef>
            </a:pPr>
            <a:endParaRPr b="0" lang="ru-RU" sz="2000" spc="-1" strike="noStrike">
              <a:solidFill>
                <a:srgbClr val="ffffff"/>
              </a:solidFill>
              <a:latin typeface="Verdana"/>
            </a:endParaRPr>
          </a:p>
          <a:p>
            <a:pPr algn="ctr">
              <a:lnSpc>
                <a:spcPct val="80000"/>
              </a:lnSpc>
            </a:pPr>
            <a:r>
              <a:rPr b="1" lang="en-US" sz="2400" spc="-1" strike="noStrike">
                <a:solidFill>
                  <a:srgbClr val="1c1c1c"/>
                </a:solidFill>
                <a:latin typeface="Garamond"/>
                <a:ea typeface="SimSun"/>
              </a:rPr>
              <a:t>Ionization loss simulation in gaps </a:t>
            </a:r>
            <a:r>
              <a:rPr b="1" lang="en-US" sz="2400" spc="-1" strike="noStrike">
                <a:solidFill>
                  <a:srgbClr val="1c1c1c"/>
                </a:solidFill>
                <a:latin typeface="Garamond"/>
                <a:ea typeface="SimSun"/>
              </a:rPr>
              <a:t>of fast neutron detector based on</a:t>
            </a:r>
            <a:r>
              <a:rPr b="1" lang="en-US" sz="2400" spc="-1" strike="noStrike">
                <a:solidFill>
                  <a:srgbClr val="1c1c1c"/>
                </a:solidFill>
                <a:latin typeface="Garamond"/>
                <a:ea typeface="SimSun"/>
              </a:rPr>
              <a:t> </a:t>
            </a:r>
            <a:r>
              <a:rPr b="1" lang="en-US" sz="2400" spc="-1" strike="noStrike" baseline="30000">
                <a:solidFill>
                  <a:srgbClr val="1c1c1c"/>
                </a:solidFill>
                <a:latin typeface="Garamond"/>
                <a:ea typeface="SimSun"/>
              </a:rPr>
              <a:t>10</a:t>
            </a:r>
            <a:r>
              <a:rPr b="1" lang="en-US" sz="2400" spc="-1" strike="noStrike">
                <a:solidFill>
                  <a:srgbClr val="1c1c1c"/>
                </a:solidFill>
                <a:latin typeface="Garamond"/>
                <a:ea typeface="SimSun"/>
              </a:rPr>
              <a:t>B layer and gaseous chamber</a:t>
            </a:r>
            <a:endParaRPr b="0" lang="ru-RU" sz="2400" spc="-1" strike="noStrike">
              <a:solidFill>
                <a:srgbClr val="ffffff"/>
              </a:solidFill>
              <a:latin typeface="Verdana"/>
            </a:endParaRPr>
          </a:p>
          <a:p>
            <a:pPr algn="ctr">
              <a:lnSpc>
                <a:spcPct val="100000"/>
              </a:lnSpc>
              <a:spcBef>
                <a:spcPts val="598"/>
              </a:spcBef>
            </a:pPr>
            <a:endParaRPr b="0" lang="ru-RU" sz="2400" spc="-1" strike="noStrike">
              <a:solidFill>
                <a:srgbClr val="ffffff"/>
              </a:solidFill>
              <a:latin typeface="Verdana"/>
            </a:endParaRPr>
          </a:p>
          <a:p>
            <a:pPr algn="ctr"/>
            <a:endParaRPr b="0" lang="ru-RU" sz="2400" spc="-1" strike="noStrike">
              <a:solidFill>
                <a:srgbClr val="ffffff"/>
              </a:solidFill>
              <a:latin typeface="Verdana"/>
            </a:endParaRPr>
          </a:p>
          <a:p>
            <a:pPr algn="ctr"/>
            <a:r>
              <a:rPr b="1" lang="uk-UA" sz="1800" spc="-1" strike="noStrike">
                <a:solidFill>
                  <a:srgbClr val="000000"/>
                </a:solidFill>
                <a:latin typeface="Verdana"/>
              </a:rPr>
              <a:t>S.Potashev</a:t>
            </a:r>
            <a:r>
              <a:rPr b="1" lang="en-US" sz="1800" spc="-1" strike="noStrike" baseline="30000">
                <a:solidFill>
                  <a:srgbClr val="000000"/>
                </a:solidFill>
                <a:latin typeface="Verdana"/>
              </a:rPr>
              <a:t>1,2</a:t>
            </a:r>
            <a:endParaRPr b="0" lang="ru-RU" sz="1800" spc="-1" strike="noStrike">
              <a:solidFill>
                <a:srgbClr val="ffffff"/>
              </a:solidFill>
              <a:latin typeface="Verdana"/>
            </a:endParaRPr>
          </a:p>
          <a:p>
            <a:pPr/>
            <a:endParaRPr b="0" lang="ru-RU" sz="1800" spc="-1" strike="noStrike">
              <a:solidFill>
                <a:srgbClr val="ffffff"/>
              </a:solidFill>
              <a:latin typeface="Verdana"/>
            </a:endParaRPr>
          </a:p>
          <a:p>
            <a:pPr algn="ctr"/>
            <a:r>
              <a:rPr b="1" i="1" lang="en-US" sz="1600" spc="-1" strike="noStrike" baseline="30000">
                <a:solidFill>
                  <a:srgbClr val="660066"/>
                </a:solidFill>
                <a:latin typeface="Verdana"/>
              </a:rPr>
              <a:t>1</a:t>
            </a:r>
            <a:r>
              <a:rPr b="1" i="1" lang="en-US" sz="1600" spc="-1" strike="noStrike">
                <a:solidFill>
                  <a:srgbClr val="660066"/>
                </a:solidFill>
                <a:latin typeface="Verdana"/>
              </a:rPr>
              <a:t>Institute for Nuclear Research, RAS, Moscow</a:t>
            </a:r>
            <a:endParaRPr b="0" lang="ru-RU" sz="1600" spc="-1" strike="noStrike">
              <a:solidFill>
                <a:srgbClr val="ffffff"/>
              </a:solidFill>
              <a:latin typeface="Verdana"/>
            </a:endParaRPr>
          </a:p>
          <a:p>
            <a:pPr algn="ctr"/>
            <a:r>
              <a:rPr b="1" i="1" lang="en-US" sz="1600" spc="-1" strike="noStrike" baseline="30000">
                <a:solidFill>
                  <a:srgbClr val="660066"/>
                </a:solidFill>
                <a:latin typeface="Verdana"/>
              </a:rPr>
              <a:t>2</a:t>
            </a:r>
            <a:r>
              <a:rPr b="1" i="1" lang="en-US" sz="1600" spc="-1" strike="noStrike">
                <a:solidFill>
                  <a:srgbClr val="660066"/>
                </a:solidFill>
                <a:latin typeface="Verdana"/>
              </a:rPr>
              <a:t>Lebedev Physical Institute, RAS, Moscow</a:t>
            </a:r>
            <a:endParaRPr b="0" lang="ru-RU" sz="1600" spc="-1" strike="noStrike">
              <a:solidFill>
                <a:srgbClr val="ffffff"/>
              </a:solidFill>
              <a:latin typeface="Verdana"/>
            </a:endParaRPr>
          </a:p>
          <a:p>
            <a:pPr algn="ctr"/>
            <a:endParaRPr b="0" lang="ru-RU" sz="1600" spc="-1" strike="noStrike">
              <a:solidFill>
                <a:srgbClr val="ffffff"/>
              </a:solidFill>
              <a:latin typeface="Verdana"/>
            </a:endParaRPr>
          </a:p>
          <a:p>
            <a:pPr algn="ctr"/>
            <a:endParaRPr b="0" lang="ru-RU" sz="1600" spc="-1" strike="noStrike">
              <a:solidFill>
                <a:srgbClr val="ffffff"/>
              </a:solidFill>
              <a:latin typeface="Verdana"/>
            </a:endParaRPr>
          </a:p>
        </p:txBody>
      </p:sp>
      <p:pic>
        <p:nvPicPr>
          <p:cNvPr id="56" name="Picture 5" descr=""/>
          <p:cNvPicPr/>
          <p:nvPr/>
        </p:nvPicPr>
        <p:blipFill>
          <a:blip r:embed="rId2"/>
          <a:stretch/>
        </p:blipFill>
        <p:spPr>
          <a:xfrm>
            <a:off x="7740720" y="219600"/>
            <a:ext cx="868320" cy="868320"/>
          </a:xfrm>
          <a:prstGeom prst="rect">
            <a:avLst/>
          </a:prstGeom>
          <a:ln>
            <a:noFill/>
          </a:ln>
        </p:spPr>
      </p:pic>
      <p:pic>
        <p:nvPicPr>
          <p:cNvPr id="57" name="Picture 6" descr=""/>
          <p:cNvPicPr/>
          <p:nvPr/>
        </p:nvPicPr>
        <p:blipFill>
          <a:blip r:embed="rId3"/>
          <a:stretch/>
        </p:blipFill>
        <p:spPr>
          <a:xfrm>
            <a:off x="135000" y="0"/>
            <a:ext cx="1231560" cy="1365120"/>
          </a:xfrm>
          <a:prstGeom prst="rect">
            <a:avLst/>
          </a:prstGeom>
          <a:ln>
            <a:noFill/>
          </a:ln>
        </p:spPr>
      </p:pic>
      <p:pic>
        <p:nvPicPr>
          <p:cNvPr id="58" name="" descr=""/>
          <p:cNvPicPr/>
          <p:nvPr/>
        </p:nvPicPr>
        <p:blipFill>
          <a:blip r:embed="rId4"/>
          <a:stretch/>
        </p:blipFill>
        <p:spPr>
          <a:xfrm>
            <a:off x="1319760" y="360000"/>
            <a:ext cx="1087200" cy="792000"/>
          </a:xfrm>
          <a:prstGeom prst="rect">
            <a:avLst/>
          </a:prstGeom>
          <a:ln>
            <a:noFill/>
          </a:ln>
        </p:spPr>
      </p:pic>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165240" y="1549440"/>
            <a:ext cx="183960" cy="396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grpSp>
        <p:nvGrpSpPr>
          <p:cNvPr id="199" name="Group 2"/>
          <p:cNvGrpSpPr/>
          <p:nvPr/>
        </p:nvGrpSpPr>
        <p:grpSpPr>
          <a:xfrm>
            <a:off x="0" y="0"/>
            <a:ext cx="9144000" cy="1407960"/>
            <a:chOff x="0" y="0"/>
            <a:chExt cx="9144000" cy="1407960"/>
          </a:xfrm>
        </p:grpSpPr>
        <p:pic>
          <p:nvPicPr>
            <p:cNvPr id="200" name="Rectangle 2" descr=""/>
            <p:cNvPicPr/>
            <p:nvPr/>
          </p:nvPicPr>
          <p:blipFill>
            <a:blip r:embed="rId1"/>
            <a:stretch/>
          </p:blipFill>
          <p:spPr>
            <a:xfrm>
              <a:off x="0" y="0"/>
              <a:ext cx="9144000" cy="1407960"/>
            </a:xfrm>
            <a:prstGeom prst="rect">
              <a:avLst/>
            </a:prstGeom>
            <a:ln>
              <a:noFill/>
            </a:ln>
          </p:spPr>
        </p:pic>
        <p:sp>
          <p:nvSpPr>
            <p:cNvPr id="201" name="CustomShape 3"/>
            <p:cNvSpPr/>
            <p:nvPr/>
          </p:nvSpPr>
          <p:spPr>
            <a:xfrm>
              <a:off x="0" y="0"/>
              <a:ext cx="9144000" cy="14079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ctr" anchorCtr="1"/>
            <a:p>
              <a:pPr algn="ctr">
                <a:lnSpc>
                  <a:spcPct val="100000"/>
                </a:lnSpc>
              </a:pPr>
              <a:r>
                <a:rPr b="1" lang="en-US" sz="2800" spc="-1" strike="noStrike">
                  <a:solidFill>
                    <a:srgbClr val="ff9900"/>
                  </a:solidFill>
                  <a:latin typeface="Garamond"/>
                </a:rPr>
                <a:t>Conclusions</a:t>
              </a:r>
              <a:endParaRPr b="0" lang="ru-RU" sz="2800" spc="-1" strike="noStrike">
                <a:solidFill>
                  <a:srgbClr val="ffffff"/>
                </a:solidFill>
                <a:latin typeface="Verdana"/>
              </a:endParaRPr>
            </a:p>
          </p:txBody>
        </p:sp>
      </p:grpSp>
      <p:sp>
        <p:nvSpPr>
          <p:cNvPr id="202" name="CustomShape 4"/>
          <p:cNvSpPr/>
          <p:nvPr/>
        </p:nvSpPr>
        <p:spPr>
          <a:xfrm>
            <a:off x="0" y="1571760"/>
            <a:ext cx="9144000" cy="1440"/>
          </a:xfrm>
          <a:prstGeom prst="rect">
            <a:avLst/>
          </a:prstGeom>
          <a:noFill/>
          <a:ln>
            <a:noFill/>
          </a:ln>
        </p:spPr>
        <p:style>
          <a:lnRef idx="0"/>
          <a:fillRef idx="0"/>
          <a:effectRef idx="0"/>
          <a:fontRef idx="minor"/>
        </p:style>
      </p:sp>
      <p:sp>
        <p:nvSpPr>
          <p:cNvPr id="203" name="CustomShape 5"/>
          <p:cNvSpPr/>
          <p:nvPr/>
        </p:nvSpPr>
        <p:spPr>
          <a:xfrm>
            <a:off x="503280" y="1657440"/>
            <a:ext cx="8172360" cy="45799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36240" indent="-336240">
              <a:lnSpc>
                <a:spcPct val="91000"/>
              </a:lnSpc>
              <a:spcAft>
                <a:spcPts val="2497"/>
              </a:spcAft>
              <a:buClr>
                <a:srgbClr val="000080"/>
              </a:buClr>
              <a:buFont typeface="Arial Unicode MS"/>
              <a:buChar char="•"/>
            </a:pPr>
            <a:r>
              <a:rPr b="0" lang="en-GB" sz="1800" spc="-1" strike="noStrike">
                <a:solidFill>
                  <a:srgbClr val="182f7c"/>
                </a:solidFill>
                <a:latin typeface="Verdana"/>
                <a:ea typeface="DejaVu Sans"/>
              </a:rPr>
              <a:t>Energy loss simulation in gaps of fast neutron detector was performed. </a:t>
            </a:r>
            <a:r>
              <a:rPr b="0" lang="en-GB" sz="1800" spc="-1" strike="noStrike">
                <a:solidFill>
                  <a:srgbClr val="000000"/>
                </a:solidFill>
                <a:latin typeface="Verdana"/>
                <a:ea typeface="DejaVu Sans"/>
              </a:rPr>
              <a:t>Выполнено моделирование энергетических п</a:t>
            </a:r>
            <a:r>
              <a:rPr b="0" lang="en-GB" sz="1800" spc="-1" strike="noStrike">
                <a:solidFill>
                  <a:srgbClr val="000000"/>
                </a:solidFill>
                <a:latin typeface="Verdana"/>
                <a:ea typeface="DejaVu Sans"/>
              </a:rPr>
              <a:t>отерь в зазорах детектора быстрых нейтронов.</a:t>
            </a:r>
            <a:endParaRPr b="0" lang="ru-RU" sz="1800" spc="-1" strike="noStrike">
              <a:solidFill>
                <a:srgbClr val="ffffff"/>
              </a:solidFill>
              <a:latin typeface="Verdana"/>
            </a:endParaRPr>
          </a:p>
          <a:p>
            <a:pPr marL="336240" indent="-336240">
              <a:lnSpc>
                <a:spcPct val="91000"/>
              </a:lnSpc>
              <a:spcAft>
                <a:spcPts val="2497"/>
              </a:spcAft>
              <a:buClr>
                <a:srgbClr val="000080"/>
              </a:buClr>
              <a:buFont typeface="Arial Unicode MS"/>
              <a:buChar char="•"/>
            </a:pPr>
            <a:r>
              <a:rPr b="0" lang="en-GB" sz="1800" spc="-1" strike="noStrike">
                <a:solidFill>
                  <a:srgbClr val="182f7c"/>
                </a:solidFill>
                <a:latin typeface="Verdana"/>
                <a:ea typeface="DejaVu Sans"/>
              </a:rPr>
              <a:t>Energy loss increases and spectrum spreads versus index of gap.</a:t>
            </a:r>
            <a:r>
              <a:rPr b="0" lang="en-GB" sz="1800" spc="-1" strike="noStrike">
                <a:solidFill>
                  <a:srgbClr val="000000"/>
                </a:solidFill>
                <a:latin typeface="Verdana"/>
                <a:ea typeface="DejaVu Sans"/>
              </a:rPr>
              <a:t> Потери возрастают и спектр расширяется с увеличением номера зазора.</a:t>
            </a:r>
            <a:endParaRPr b="0" lang="ru-RU" sz="1800" spc="-1" strike="noStrike">
              <a:solidFill>
                <a:srgbClr val="ffffff"/>
              </a:solidFill>
              <a:latin typeface="Verdana"/>
            </a:endParaRPr>
          </a:p>
          <a:p>
            <a:pPr marL="336240" indent="-336240">
              <a:lnSpc>
                <a:spcPct val="91000"/>
              </a:lnSpc>
              <a:spcAft>
                <a:spcPts val="2497"/>
              </a:spcAft>
              <a:buClr>
                <a:srgbClr val="000080"/>
              </a:buClr>
              <a:buFont typeface="Arial Unicode MS"/>
              <a:buChar char="•"/>
            </a:pPr>
            <a:r>
              <a:rPr b="0" lang="en-GB" sz="1800" spc="-1" strike="noStrike">
                <a:solidFill>
                  <a:srgbClr val="0d1f63"/>
                </a:solidFill>
                <a:latin typeface="Verdana"/>
                <a:ea typeface="DejaVu Sans"/>
              </a:rPr>
              <a:t>Events belonging only to the </a:t>
            </a:r>
            <a:r>
              <a:rPr b="0" lang="en-GB" sz="1800" spc="-1" strike="noStrike">
                <a:solidFill>
                  <a:srgbClr val="0d1f63"/>
                </a:solidFill>
                <a:latin typeface="Ubuntu"/>
                <a:ea typeface="Ubuntu"/>
              </a:rPr>
              <a:t>α</a:t>
            </a:r>
            <a:r>
              <a:rPr b="0" lang="en-GB" sz="1800" spc="-1" strike="noStrike" baseline="-33000">
                <a:solidFill>
                  <a:srgbClr val="0d1f63"/>
                </a:solidFill>
                <a:latin typeface="Verdana"/>
                <a:ea typeface="DejaVu Sans"/>
              </a:rPr>
              <a:t>0</a:t>
            </a:r>
            <a:r>
              <a:rPr b="0" lang="en-GB" sz="1800" spc="-1" strike="noStrike">
                <a:solidFill>
                  <a:srgbClr val="0d1f63"/>
                </a:solidFill>
                <a:latin typeface="Verdana"/>
                <a:ea typeface="DejaVu Sans"/>
              </a:rPr>
              <a:t> nuclear reaction can be selected by applying the lower and upper thresholds in the 4th or / and other detector gap.</a:t>
            </a:r>
            <a:r>
              <a:rPr b="0" lang="en-GB" sz="1400" spc="-1" strike="noStrike">
                <a:solidFill>
                  <a:srgbClr val="000000"/>
                </a:solidFill>
                <a:latin typeface="Verdana"/>
                <a:ea typeface="DejaVu Sans"/>
              </a:rPr>
              <a:t> </a:t>
            </a:r>
            <a:r>
              <a:rPr b="0" lang="en-GB" sz="1800" spc="-1" strike="noStrike">
                <a:solidFill>
                  <a:srgbClr val="000000"/>
                </a:solidFill>
                <a:latin typeface="Verdana"/>
                <a:ea typeface="DejaVu Sans"/>
              </a:rPr>
              <a:t>События, относящиеся только к ядерной реакции α</a:t>
            </a:r>
            <a:r>
              <a:rPr b="0" lang="en-GB" sz="1800" spc="-1" strike="noStrike" baseline="-33000">
                <a:solidFill>
                  <a:srgbClr val="000000"/>
                </a:solidFill>
                <a:latin typeface="Verdana"/>
                <a:ea typeface="DejaVu Sans"/>
              </a:rPr>
              <a:t>0</a:t>
            </a:r>
            <a:r>
              <a:rPr b="0" lang="en-GB" sz="1800" spc="-1" strike="noStrike">
                <a:solidFill>
                  <a:srgbClr val="000000"/>
                </a:solidFill>
                <a:latin typeface="Verdana"/>
                <a:ea typeface="DejaVu Sans"/>
              </a:rPr>
              <a:t>, можно отобрать, применяя нижний и верхний пороги для сигнала от 4-ого и/или другого зазора детектора.</a:t>
            </a:r>
            <a:endParaRPr b="0" lang="ru-RU" sz="1800" spc="-1" strike="noStrike">
              <a:solidFill>
                <a:srgbClr val="ffffff"/>
              </a:solidFill>
              <a:latin typeface="Verdana"/>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204" name="" descr=""/>
          <p:cNvPicPr/>
          <p:nvPr/>
        </p:nvPicPr>
        <p:blipFill>
          <a:blip r:embed="rId1"/>
          <a:stretch/>
        </p:blipFill>
        <p:spPr>
          <a:xfrm>
            <a:off x="178200" y="1440000"/>
            <a:ext cx="4052880" cy="3096000"/>
          </a:xfrm>
          <a:prstGeom prst="rect">
            <a:avLst/>
          </a:prstGeom>
          <a:ln>
            <a:noFill/>
          </a:ln>
        </p:spPr>
      </p:pic>
      <p:pic>
        <p:nvPicPr>
          <p:cNvPr id="205" name="" descr=""/>
          <p:cNvPicPr/>
          <p:nvPr/>
        </p:nvPicPr>
        <p:blipFill>
          <a:blip r:embed="rId2"/>
          <a:stretch/>
        </p:blipFill>
        <p:spPr>
          <a:xfrm>
            <a:off x="4680000" y="1440000"/>
            <a:ext cx="3951720" cy="3024000"/>
          </a:xfrm>
          <a:prstGeom prst="rect">
            <a:avLst/>
          </a:prstGeom>
          <a:ln>
            <a:noFill/>
          </a:ln>
        </p:spPr>
      </p:pic>
      <p:sp>
        <p:nvSpPr>
          <p:cNvPr id="206" name="CustomShape 1"/>
          <p:cNvSpPr/>
          <p:nvPr/>
        </p:nvSpPr>
        <p:spPr>
          <a:xfrm>
            <a:off x="288000" y="4752000"/>
            <a:ext cx="465012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i="1" lang="ru-RU" sz="1400" spc="-1" strike="noStrike">
                <a:solidFill>
                  <a:srgbClr val="000000"/>
                </a:solidFill>
                <a:latin typeface="Verdana"/>
                <a:ea typeface="DejaVu Sans"/>
              </a:rPr>
              <a:t>Experiment: neutron spectrum E</a:t>
            </a:r>
            <a:r>
              <a:rPr b="0" lang="ru-RU" sz="1400" spc="-1" strike="noStrike" baseline="-33000">
                <a:solidFill>
                  <a:srgbClr val="000000"/>
                </a:solidFill>
                <a:latin typeface="Verdana"/>
                <a:ea typeface="DejaVu Sans"/>
              </a:rPr>
              <a:t>n</a:t>
            </a:r>
            <a:r>
              <a:rPr b="0" lang="ru-RU" sz="1400" spc="-1" strike="noStrike">
                <a:solidFill>
                  <a:srgbClr val="000000"/>
                </a:solidFill>
                <a:latin typeface="Verdana"/>
                <a:ea typeface="DejaVu Sans"/>
              </a:rPr>
              <a:t> (max) = 3.3 MeV</a:t>
            </a:r>
            <a:r>
              <a:rPr b="0" lang="ru-RU" sz="1400" spc="-1" strike="noStrike">
                <a:solidFill>
                  <a:srgbClr val="000000"/>
                </a:solidFill>
                <a:latin typeface="Verdana"/>
                <a:ea typeface="DejaVu Sans"/>
              </a:rPr>
              <a:t> </a:t>
            </a:r>
            <a:endParaRPr b="0" lang="ru-RU" sz="1400" spc="-1" strike="noStrike">
              <a:solidFill>
                <a:srgbClr val="ffffff"/>
              </a:solidFill>
              <a:latin typeface="Verdana"/>
            </a:endParaRPr>
          </a:p>
        </p:txBody>
      </p:sp>
      <p:sp>
        <p:nvSpPr>
          <p:cNvPr id="207" name="CustomShape 2"/>
          <p:cNvSpPr/>
          <p:nvPr/>
        </p:nvSpPr>
        <p:spPr>
          <a:xfrm>
            <a:off x="5868000" y="4706640"/>
            <a:ext cx="216000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i="1" lang="ru-RU" sz="1400" spc="-1" strike="noStrike">
                <a:solidFill>
                  <a:srgbClr val="000000"/>
                </a:solidFill>
                <a:latin typeface="Verdana"/>
                <a:ea typeface="DejaVu Sans"/>
              </a:rPr>
              <a:t>E</a:t>
            </a:r>
            <a:r>
              <a:rPr b="0" lang="ru-RU" sz="1400" spc="-1" strike="noStrike" baseline="-33000">
                <a:solidFill>
                  <a:srgbClr val="000000"/>
                </a:solidFill>
                <a:latin typeface="Verdana"/>
                <a:ea typeface="DejaVu Sans"/>
              </a:rPr>
              <a:t>n</a:t>
            </a:r>
            <a:r>
              <a:rPr b="0" lang="ru-RU" sz="1400" spc="-1" strike="noStrike">
                <a:solidFill>
                  <a:srgbClr val="000000"/>
                </a:solidFill>
                <a:latin typeface="Verdana"/>
                <a:ea typeface="DejaVu Sans"/>
              </a:rPr>
              <a:t> (max) = 4.2 MeV</a:t>
            </a:r>
            <a:r>
              <a:rPr b="0" lang="ru-RU" sz="1400" spc="-1" strike="noStrike">
                <a:solidFill>
                  <a:srgbClr val="000000"/>
                </a:solidFill>
                <a:latin typeface="Verdana"/>
                <a:ea typeface="DejaVu Sans"/>
              </a:rPr>
              <a:t> </a:t>
            </a:r>
            <a:endParaRPr b="0" lang="ru-RU" sz="1400" spc="-1" strike="noStrike">
              <a:solidFill>
                <a:srgbClr val="ffffff"/>
              </a:solidFill>
              <a:latin typeface="Verdana"/>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9" name="CustomShape 1"/>
          <p:cNvSpPr/>
          <p:nvPr/>
        </p:nvSpPr>
        <p:spPr>
          <a:xfrm>
            <a:off x="165240" y="1549440"/>
            <a:ext cx="183960" cy="396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grpSp>
        <p:nvGrpSpPr>
          <p:cNvPr id="60" name="Group 2"/>
          <p:cNvGrpSpPr/>
          <p:nvPr/>
        </p:nvGrpSpPr>
        <p:grpSpPr>
          <a:xfrm>
            <a:off x="0" y="0"/>
            <a:ext cx="9144000" cy="852120"/>
            <a:chOff x="0" y="0"/>
            <a:chExt cx="9144000" cy="852120"/>
          </a:xfrm>
        </p:grpSpPr>
        <p:pic>
          <p:nvPicPr>
            <p:cNvPr id="61" name="Rectangle 2" descr=""/>
            <p:cNvPicPr/>
            <p:nvPr/>
          </p:nvPicPr>
          <p:blipFill>
            <a:blip r:embed="rId1"/>
            <a:stretch/>
          </p:blipFill>
          <p:spPr>
            <a:xfrm>
              <a:off x="0" y="0"/>
              <a:ext cx="9144000" cy="852120"/>
            </a:xfrm>
            <a:prstGeom prst="rect">
              <a:avLst/>
            </a:prstGeom>
            <a:ln>
              <a:noFill/>
            </a:ln>
          </p:spPr>
        </p:pic>
        <p:sp>
          <p:nvSpPr>
            <p:cNvPr id="62" name="CustomShape 3"/>
            <p:cNvSpPr/>
            <p:nvPr/>
          </p:nvSpPr>
          <p:spPr>
            <a:xfrm>
              <a:off x="0" y="0"/>
              <a:ext cx="9144000" cy="8510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ctr" anchorCtr="1"/>
            <a:p>
              <a:pPr algn="ctr">
                <a:lnSpc>
                  <a:spcPct val="100000"/>
                </a:lnSpc>
              </a:pPr>
              <a:r>
                <a:rPr b="1" lang="en-US" sz="2800" spc="-1" strike="noStrike">
                  <a:solidFill>
                    <a:srgbClr val="ff9900"/>
                  </a:solidFill>
                  <a:latin typeface="Garamond"/>
                </a:rPr>
                <a:t>PSNDetector based on </a:t>
              </a:r>
              <a:r>
                <a:rPr b="1" lang="en-US" sz="2800" spc="-1" strike="noStrike" baseline="30000">
                  <a:solidFill>
                    <a:srgbClr val="ff9900"/>
                  </a:solidFill>
                  <a:latin typeface="Garamond"/>
                </a:rPr>
                <a:t>10</a:t>
              </a:r>
              <a:r>
                <a:rPr b="1" lang="en-US" sz="2800" spc="-1" strike="noStrike">
                  <a:solidFill>
                    <a:srgbClr val="ff9900"/>
                  </a:solidFill>
                  <a:latin typeface="Garamond"/>
                </a:rPr>
                <a:t>B and gas </a:t>
              </a:r>
              <a:r>
                <a:rPr b="1" lang="en-US" sz="2800" spc="-1" strike="noStrike">
                  <a:solidFill>
                    <a:srgbClr val="ff9900"/>
                  </a:solidFill>
                  <a:latin typeface="Garamond"/>
                </a:rPr>
                <a:t>chamber</a:t>
              </a:r>
              <a:endParaRPr b="0" lang="ru-RU" sz="2800" spc="-1" strike="noStrike">
                <a:solidFill>
                  <a:srgbClr val="ffffff"/>
                </a:solidFill>
                <a:latin typeface="Verdana"/>
              </a:endParaRPr>
            </a:p>
          </p:txBody>
        </p:sp>
      </p:grpSp>
      <p:sp>
        <p:nvSpPr>
          <p:cNvPr id="63" name="CustomShape 4"/>
          <p:cNvSpPr/>
          <p:nvPr/>
        </p:nvSpPr>
        <p:spPr>
          <a:xfrm>
            <a:off x="0" y="1571760"/>
            <a:ext cx="9144000" cy="1440"/>
          </a:xfrm>
          <a:prstGeom prst="rect">
            <a:avLst/>
          </a:prstGeom>
          <a:noFill/>
          <a:ln>
            <a:noFill/>
          </a:ln>
        </p:spPr>
        <p:style>
          <a:lnRef idx="0"/>
          <a:fillRef idx="0"/>
          <a:effectRef idx="0"/>
          <a:fontRef idx="minor"/>
        </p:style>
      </p:sp>
      <p:sp>
        <p:nvSpPr>
          <p:cNvPr id="64" name="CustomShape 5"/>
          <p:cNvSpPr/>
          <p:nvPr/>
        </p:nvSpPr>
        <p:spPr>
          <a:xfrm>
            <a:off x="255600" y="852120"/>
            <a:ext cx="8637480" cy="344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5160">
              <a:lnSpc>
                <a:spcPct val="91000"/>
              </a:lnSpc>
            </a:pPr>
            <a:r>
              <a:rPr b="1" lang="ru-RU" sz="1800" spc="-1" strike="noStrike">
                <a:solidFill>
                  <a:srgbClr val="000080"/>
                </a:solidFill>
                <a:latin typeface="Verdana"/>
                <a:ea typeface="DejaVu Sans"/>
              </a:rPr>
              <a:t>Position-sensitive neutron detector (PSND) Позиционно-чувствительный нейтронный детектор (ПЧНД)</a:t>
            </a:r>
            <a:endParaRPr b="0" lang="ru-RU" sz="1800" spc="-1" strike="noStrike">
              <a:solidFill>
                <a:srgbClr val="ffffff"/>
              </a:solidFill>
              <a:latin typeface="Verdana"/>
            </a:endParaRPr>
          </a:p>
        </p:txBody>
      </p:sp>
      <p:sp>
        <p:nvSpPr>
          <p:cNvPr id="65" name="CustomShape 6"/>
          <p:cNvSpPr/>
          <p:nvPr/>
        </p:nvSpPr>
        <p:spPr>
          <a:xfrm>
            <a:off x="298440" y="4653360"/>
            <a:ext cx="8197560" cy="510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p>
            <a:pPr/>
            <a:r>
              <a:rPr b="0" lang="en-US" sz="1400" spc="-1" strike="noStrike">
                <a:solidFill>
                  <a:srgbClr val="6a1816"/>
                </a:solidFill>
                <a:latin typeface="Arial"/>
                <a:ea typeface="DejaVu Sans"/>
              </a:rPr>
              <a:t>А. А. Каспаров, С. И. Поташев, А. А. Афонин, Ю. М. Бурмистров, А. И. Драчев. Известия РАН. Сер.физ., 2021, T. 85, № 5, стр. 694-697</a:t>
            </a:r>
            <a:endParaRPr b="0" lang="ru-RU" sz="1400" spc="-1" strike="noStrike">
              <a:solidFill>
                <a:srgbClr val="ffffff"/>
              </a:solidFill>
              <a:latin typeface="Verdana"/>
            </a:endParaRPr>
          </a:p>
          <a:p>
            <a:pPr/>
            <a:r>
              <a:rPr b="0" lang="en-US" sz="1600" spc="-1" strike="noStrike">
                <a:solidFill>
                  <a:srgbClr val="000000"/>
                </a:solidFill>
                <a:latin typeface="Arial"/>
                <a:ea typeface="DejaVu Sans"/>
              </a:rPr>
              <a:t> </a:t>
            </a:r>
            <a:endParaRPr b="0" lang="ru-RU" sz="1600" spc="-1" strike="noStrike">
              <a:solidFill>
                <a:srgbClr val="ffffff"/>
              </a:solidFill>
              <a:latin typeface="Verdana"/>
            </a:endParaRPr>
          </a:p>
          <a:p>
            <a:pPr/>
            <a:r>
              <a:rPr b="0" lang="en-GB" sz="1600" spc="-1" strike="noStrike">
                <a:solidFill>
                  <a:srgbClr val="000000"/>
                </a:solidFill>
                <a:latin typeface="Verdana"/>
                <a:ea typeface="DejaVu Sans"/>
              </a:rPr>
              <a:t> </a:t>
            </a:r>
            <a:endParaRPr b="0" lang="ru-RU" sz="1600" spc="-1" strike="noStrike">
              <a:solidFill>
                <a:srgbClr val="ffffff"/>
              </a:solidFill>
              <a:latin typeface="Verdana"/>
            </a:endParaRPr>
          </a:p>
        </p:txBody>
      </p:sp>
      <p:sp>
        <p:nvSpPr>
          <p:cNvPr id="66" name="CustomShape 7"/>
          <p:cNvSpPr/>
          <p:nvPr/>
        </p:nvSpPr>
        <p:spPr>
          <a:xfrm>
            <a:off x="179280" y="1362960"/>
            <a:ext cx="8280360" cy="33170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p>
            <a:pPr algn="just"/>
            <a:r>
              <a:rPr b="0" lang="ru-RU" sz="1600" spc="-1" strike="noStrike">
                <a:solidFill>
                  <a:srgbClr val="000000"/>
                </a:solidFill>
                <a:latin typeface="Verdana"/>
                <a:ea typeface="DejaVu Sans"/>
              </a:rPr>
              <a:t>PSNDs </a:t>
            </a:r>
            <a:r>
              <a:rPr b="0" lang="ru-RU" sz="1600" spc="-1" strike="noStrike">
                <a:solidFill>
                  <a:srgbClr val="000000"/>
                </a:solidFill>
                <a:latin typeface="Verdana"/>
                <a:ea typeface="DejaVu Sans"/>
              </a:rPr>
              <a:t>based on solid </a:t>
            </a:r>
            <a:r>
              <a:rPr b="0" lang="ru-RU" sz="1600" spc="-1" strike="noStrike" baseline="33000">
                <a:solidFill>
                  <a:srgbClr val="000000"/>
                </a:solidFill>
                <a:latin typeface="Verdana"/>
                <a:ea typeface="DejaVu Sans"/>
              </a:rPr>
              <a:t>10</a:t>
            </a:r>
            <a:r>
              <a:rPr b="0" lang="ru-RU" sz="1600" spc="-1" strike="noStrike">
                <a:solidFill>
                  <a:srgbClr val="000000"/>
                </a:solidFill>
                <a:latin typeface="Verdana"/>
                <a:ea typeface="DejaVu Sans"/>
              </a:rPr>
              <a:t>B or </a:t>
            </a:r>
            <a:r>
              <a:rPr b="0" lang="ru-RU" sz="1600" spc="-1" strike="noStrike" baseline="33000">
                <a:solidFill>
                  <a:srgbClr val="000000"/>
                </a:solidFill>
                <a:latin typeface="Verdana"/>
                <a:ea typeface="DejaVu Sans"/>
              </a:rPr>
              <a:t>10</a:t>
            </a:r>
            <a:r>
              <a:rPr b="0" lang="ru-RU" sz="1600" spc="-1" strike="noStrike">
                <a:solidFill>
                  <a:srgbClr val="000000"/>
                </a:solidFill>
                <a:latin typeface="Verdana"/>
                <a:ea typeface="DejaVu Sans"/>
              </a:rPr>
              <a:t>B</a:t>
            </a:r>
            <a:r>
              <a:rPr b="0" lang="ru-RU" sz="1600" spc="-1" strike="noStrike" baseline="-33000">
                <a:solidFill>
                  <a:srgbClr val="000000"/>
                </a:solidFill>
                <a:latin typeface="Verdana"/>
                <a:ea typeface="DejaVu Sans"/>
              </a:rPr>
              <a:t>4</a:t>
            </a:r>
            <a:r>
              <a:rPr b="0" lang="ru-RU" sz="1600" spc="-1" strike="noStrike">
                <a:solidFill>
                  <a:srgbClr val="000000"/>
                </a:solidFill>
                <a:latin typeface="Verdana"/>
                <a:ea typeface="DejaVu Sans"/>
              </a:rPr>
              <a:t>C layers combined with gaseous chamber have recently been built. The detector is also suitable for detecting fast neutrons. It operates due to nuclear reactions: Недавно ПЧНД, основанный на твердом </a:t>
            </a:r>
            <a:r>
              <a:rPr b="0" lang="ru-RU" sz="1600" spc="-1" strike="noStrike" baseline="33000">
                <a:solidFill>
                  <a:srgbClr val="000000"/>
                </a:solidFill>
                <a:latin typeface="Verdana"/>
                <a:ea typeface="DejaVu Sans"/>
              </a:rPr>
              <a:t>10</a:t>
            </a:r>
            <a:r>
              <a:rPr b="0" lang="ru-RU" sz="1600" spc="-1" strike="noStrike">
                <a:solidFill>
                  <a:srgbClr val="000000"/>
                </a:solidFill>
                <a:latin typeface="Verdana"/>
                <a:ea typeface="DejaVu Sans"/>
              </a:rPr>
              <a:t>B или </a:t>
            </a:r>
            <a:r>
              <a:rPr b="0" lang="ru-RU" sz="1600" spc="-1" strike="noStrike" baseline="33000">
                <a:solidFill>
                  <a:srgbClr val="000000"/>
                </a:solidFill>
                <a:latin typeface="Verdana"/>
                <a:ea typeface="DejaVu Sans"/>
              </a:rPr>
              <a:t>10</a:t>
            </a:r>
            <a:r>
              <a:rPr b="0" lang="ru-RU" sz="1600" spc="-1" strike="noStrike">
                <a:solidFill>
                  <a:srgbClr val="000000"/>
                </a:solidFill>
                <a:latin typeface="Verdana"/>
                <a:ea typeface="DejaVu Sans"/>
              </a:rPr>
              <a:t>B</a:t>
            </a:r>
            <a:r>
              <a:rPr b="0" lang="ru-RU" sz="1600" spc="-1" strike="noStrike" baseline="-33000">
                <a:solidFill>
                  <a:srgbClr val="000000"/>
                </a:solidFill>
                <a:latin typeface="Verdana"/>
                <a:ea typeface="DejaVu Sans"/>
              </a:rPr>
              <a:t>4</a:t>
            </a:r>
            <a:r>
              <a:rPr b="0" lang="ru-RU" sz="1600" spc="-1" strike="noStrike">
                <a:solidFill>
                  <a:srgbClr val="000000"/>
                </a:solidFill>
                <a:latin typeface="Verdana"/>
                <a:ea typeface="DejaVu Sans"/>
              </a:rPr>
              <a:t>C в комбинации с газовой камерой был построен. Он работает благодаря ядерным реакциям</a:t>
            </a:r>
            <a:endParaRPr b="0" lang="ru-RU" sz="1600" spc="-1" strike="noStrike">
              <a:solidFill>
                <a:srgbClr val="ffffff"/>
              </a:solidFill>
              <a:latin typeface="Verdana"/>
            </a:endParaRPr>
          </a:p>
          <a:p>
            <a:pPr algn="just"/>
            <a:endParaRPr b="0" lang="ru-RU" sz="1600" spc="-1" strike="noStrike">
              <a:solidFill>
                <a:srgbClr val="ffffff"/>
              </a:solidFill>
              <a:latin typeface="Verdana"/>
            </a:endParaRPr>
          </a:p>
          <a:p>
            <a:pPr algn="just"/>
            <a:r>
              <a:rPr b="0" lang="ru-RU" sz="1600" spc="-1" strike="noStrike">
                <a:solidFill>
                  <a:srgbClr val="000000"/>
                </a:solidFill>
                <a:latin typeface="Verdana"/>
                <a:ea typeface="DejaVu Sans"/>
              </a:rPr>
              <a:t>Этот детектор также подходит для регистрации быстрых нейтронов.</a:t>
            </a:r>
            <a:endParaRPr b="0" lang="ru-RU" sz="1600" spc="-1" strike="noStrike">
              <a:solidFill>
                <a:srgbClr val="ffffff"/>
              </a:solidFill>
              <a:latin typeface="Verdana"/>
            </a:endParaRPr>
          </a:p>
          <a:p>
            <a:pPr algn="just"/>
            <a:r>
              <a:rPr b="0" lang="en-US" sz="1400" spc="-1" strike="noStrike">
                <a:solidFill>
                  <a:srgbClr val="6a1816"/>
                </a:solidFill>
                <a:latin typeface="Arial"/>
                <a:ea typeface="DejaVu Sans"/>
              </a:rPr>
              <a:t>	</a:t>
            </a:r>
            <a:r>
              <a:rPr b="0" lang="en-US" sz="1400" spc="-1" strike="noStrike">
                <a:solidFill>
                  <a:srgbClr val="6a1816"/>
                </a:solidFill>
                <a:latin typeface="Arial"/>
                <a:ea typeface="DejaVu Sans"/>
              </a:rPr>
              <a:t>Potashev S., Drachev A., Burmistrov Yu. et al. // EPJ Web Conf. 2020. V. 231. P. 05010</a:t>
            </a:r>
            <a:endParaRPr b="0" lang="ru-RU" sz="1400" spc="-1" strike="noStrike">
              <a:solidFill>
                <a:srgbClr val="ffffff"/>
              </a:solidFill>
              <a:latin typeface="Verdana"/>
            </a:endParaRPr>
          </a:p>
          <a:p>
            <a:pPr algn="just"/>
            <a:r>
              <a:rPr b="0" lang="ru-RU" sz="1600" spc="-1" strike="noStrike">
                <a:solidFill>
                  <a:srgbClr val="000000"/>
                </a:solidFill>
                <a:latin typeface="Verdana"/>
                <a:ea typeface="DejaVu Sans"/>
              </a:rPr>
              <a:t>Ionization loss of secondary nucleous directly depends on outgoing angle and fast (in MeV range) neutron energy.  Therefore, neutron energy can be determined from these values. Ионизационные потери вторичного ядра непосредственно зависят от угла вылета и энергии нейтрона (в Мэв-ном диапазоне).</a:t>
            </a:r>
            <a:endParaRPr b="0" lang="ru-RU" sz="1600" spc="-1" strike="noStrike">
              <a:solidFill>
                <a:srgbClr val="ffffff"/>
              </a:solidFill>
              <a:latin typeface="Verdana"/>
            </a:endParaRPr>
          </a:p>
        </p:txBody>
      </p:sp>
      <p:sp>
        <p:nvSpPr>
          <p:cNvPr id="67" name="CustomShape 8"/>
          <p:cNvSpPr/>
          <p:nvPr/>
        </p:nvSpPr>
        <p:spPr>
          <a:xfrm>
            <a:off x="214560" y="5148000"/>
            <a:ext cx="8785440" cy="684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p>
            <a:pPr algn="just"/>
            <a:r>
              <a:rPr b="0" lang="en-GB" sz="1600" spc="-1" strike="noStrike">
                <a:solidFill>
                  <a:srgbClr val="000000"/>
                </a:solidFill>
                <a:latin typeface="Verdana"/>
                <a:ea typeface="DejaVu Sans"/>
              </a:rPr>
              <a:t>Charge particle, for example, </a:t>
            </a:r>
            <a:r>
              <a:rPr b="0" lang="en-GB" sz="1600" spc="-1" strike="noStrike" baseline="33000">
                <a:solidFill>
                  <a:srgbClr val="000000"/>
                </a:solidFill>
                <a:latin typeface="Verdana"/>
                <a:ea typeface="DejaVu Sans"/>
              </a:rPr>
              <a:t>4</a:t>
            </a:r>
            <a:r>
              <a:rPr b="0" lang="en-GB" sz="1600" spc="-1" strike="noStrike">
                <a:solidFill>
                  <a:srgbClr val="000000"/>
                </a:solidFill>
                <a:latin typeface="Verdana"/>
                <a:ea typeface="DejaVu Sans"/>
              </a:rPr>
              <a:t>He or </a:t>
            </a:r>
            <a:r>
              <a:rPr b="0" lang="en-GB" sz="1600" spc="-1" strike="noStrike" baseline="33000">
                <a:solidFill>
                  <a:srgbClr val="000000"/>
                </a:solidFill>
                <a:latin typeface="Verdana"/>
                <a:ea typeface="DejaVu Sans"/>
              </a:rPr>
              <a:t>7</a:t>
            </a:r>
            <a:r>
              <a:rPr b="0" lang="en-GB" sz="1600" spc="-1" strike="noStrike">
                <a:solidFill>
                  <a:srgbClr val="000000"/>
                </a:solidFill>
                <a:latin typeface="Verdana"/>
                <a:ea typeface="DejaVu Sans"/>
              </a:rPr>
              <a:t>Li nucleous can be identified and its energy is determined on ionization loss in successive gaseous gaps. Заряженная частица, например, ядро </a:t>
            </a:r>
            <a:r>
              <a:rPr b="0" lang="en-GB" sz="1600" spc="-1" strike="noStrike" baseline="33000">
                <a:solidFill>
                  <a:srgbClr val="000000"/>
                </a:solidFill>
                <a:latin typeface="Verdana"/>
                <a:ea typeface="DejaVu Sans"/>
              </a:rPr>
              <a:t>4</a:t>
            </a:r>
            <a:r>
              <a:rPr b="0" lang="en-GB" sz="1600" spc="-1" strike="noStrike">
                <a:solidFill>
                  <a:srgbClr val="000000"/>
                </a:solidFill>
                <a:latin typeface="Verdana"/>
                <a:ea typeface="DejaVu Sans"/>
              </a:rPr>
              <a:t>He или </a:t>
            </a:r>
            <a:r>
              <a:rPr b="0" lang="en-GB" sz="1600" spc="-1" strike="noStrike" baseline="33000">
                <a:solidFill>
                  <a:srgbClr val="000000"/>
                </a:solidFill>
                <a:latin typeface="Verdana"/>
                <a:ea typeface="DejaVu Sans"/>
              </a:rPr>
              <a:t>7</a:t>
            </a:r>
            <a:r>
              <a:rPr b="0" lang="en-GB" sz="1600" spc="-1" strike="noStrike">
                <a:solidFill>
                  <a:srgbClr val="000000"/>
                </a:solidFill>
                <a:latin typeface="Verdana"/>
                <a:ea typeface="DejaVu Sans"/>
              </a:rPr>
              <a:t>Li может идентифицировано и определена его энергия по ионизационным потерям в последовательных газовых зазорах.</a:t>
            </a:r>
            <a:endParaRPr b="0" lang="ru-RU" sz="1600" spc="-1" strike="noStrike">
              <a:solidFill>
                <a:srgbClr val="ffffff"/>
              </a:solidFill>
              <a:latin typeface="Verdana"/>
            </a:endParaRPr>
          </a:p>
          <a:p>
            <a:pPr algn="just"/>
            <a:endParaRPr b="0" lang="ru-RU" sz="1600" spc="-1" strike="noStrike">
              <a:solidFill>
                <a:srgbClr val="ffffff"/>
              </a:solidFill>
              <a:latin typeface="Verdana"/>
            </a:endParaRPr>
          </a:p>
        </p:txBody>
      </p:sp>
      <p:sp>
        <p:nvSpPr>
          <p:cNvPr id="68" name="CustomShape 9"/>
          <p:cNvSpPr/>
          <p:nvPr/>
        </p:nvSpPr>
        <p:spPr>
          <a:xfrm>
            <a:off x="347040" y="2952000"/>
            <a:ext cx="8112600" cy="388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p>
            <a:pPr/>
            <a:r>
              <a:rPr b="0" lang="en-US" sz="1400" spc="-1" strike="noStrike">
                <a:solidFill>
                  <a:srgbClr val="6a1816"/>
                </a:solidFill>
                <a:latin typeface="Arial"/>
                <a:ea typeface="DejaVu Sans"/>
              </a:rPr>
              <a:t> </a:t>
            </a:r>
            <a:endParaRPr b="0" lang="ru-RU" sz="1400" spc="-1" strike="noStrike">
              <a:solidFill>
                <a:srgbClr val="ffffff"/>
              </a:solidFill>
              <a:latin typeface="Verdana"/>
            </a:endParaRPr>
          </a:p>
          <a:p>
            <a:pPr/>
            <a:r>
              <a:rPr b="0" lang="en-US" sz="1400" spc="-1" strike="noStrike">
                <a:solidFill>
                  <a:srgbClr val="6a1816"/>
                </a:solidFill>
                <a:latin typeface="Arial"/>
                <a:ea typeface="DejaVu Sans"/>
              </a:rPr>
              <a:t> </a:t>
            </a:r>
            <a:endParaRPr b="0" lang="ru-RU" sz="1400" spc="-1" strike="noStrike">
              <a:solidFill>
                <a:srgbClr val="ffffff"/>
              </a:solidFill>
              <a:latin typeface="Verdana"/>
            </a:endParaRPr>
          </a:p>
          <a:p>
            <a:pPr/>
            <a:r>
              <a:rPr b="0" lang="en-US" sz="1400" spc="-1" strike="noStrike">
                <a:solidFill>
                  <a:srgbClr val="6a1816"/>
                </a:solidFill>
                <a:latin typeface="Arial"/>
                <a:ea typeface="DejaVu Sans"/>
              </a:rPr>
              <a:t> </a:t>
            </a:r>
            <a:endParaRPr b="0" lang="ru-RU" sz="1400" spc="-1" strike="noStrike">
              <a:solidFill>
                <a:srgbClr val="ffffff"/>
              </a:solidFill>
              <a:latin typeface="Verdana"/>
            </a:endParaRPr>
          </a:p>
          <a:p>
            <a:pPr/>
            <a:r>
              <a:rPr b="0" lang="en-US" sz="1400" spc="-1" strike="noStrike">
                <a:solidFill>
                  <a:srgbClr val="6a1816"/>
                </a:solidFill>
                <a:latin typeface="Arial"/>
                <a:ea typeface="DejaVu Sans"/>
              </a:rPr>
              <a:t> </a:t>
            </a:r>
            <a:endParaRPr b="0" lang="ru-RU" sz="1400" spc="-1" strike="noStrike">
              <a:solidFill>
                <a:srgbClr val="ffffff"/>
              </a:solidFill>
              <a:latin typeface="Verdana"/>
            </a:endParaRPr>
          </a:p>
          <a:p>
            <a:pPr/>
            <a:r>
              <a:rPr b="0" lang="en-US" sz="1600" spc="-1" strike="noStrike">
                <a:solidFill>
                  <a:srgbClr val="000000"/>
                </a:solidFill>
                <a:latin typeface="Arial"/>
                <a:ea typeface="DejaVu Sans"/>
              </a:rPr>
              <a:t> </a:t>
            </a:r>
            <a:endParaRPr b="0" lang="ru-RU" sz="1600" spc="-1" strike="noStrike">
              <a:solidFill>
                <a:srgbClr val="ffffff"/>
              </a:solidFill>
              <a:latin typeface="Verdana"/>
            </a:endParaRPr>
          </a:p>
          <a:p>
            <a:pPr/>
            <a:r>
              <a:rPr b="0" lang="en-GB" sz="1600" spc="-1" strike="noStrike">
                <a:solidFill>
                  <a:srgbClr val="000000"/>
                </a:solidFill>
                <a:latin typeface="Verdana"/>
                <a:ea typeface="DejaVu Sans"/>
              </a:rPr>
              <a:t> </a:t>
            </a:r>
            <a:endParaRPr b="0" lang="ru-RU" sz="1600" spc="-1" strike="noStrike">
              <a:solidFill>
                <a:srgbClr val="ffffff"/>
              </a:solidFill>
              <a:latin typeface="Verdana"/>
            </a:endParaRPr>
          </a:p>
        </p:txBody>
      </p:sp>
      <p:sp>
        <p:nvSpPr>
          <p:cNvPr id="69" name="CustomShape 10"/>
          <p:cNvSpPr/>
          <p:nvPr/>
        </p:nvSpPr>
        <p:spPr>
          <a:xfrm>
            <a:off x="376560" y="6144120"/>
            <a:ext cx="6535440" cy="3884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p>
            <a:pPr/>
            <a:r>
              <a:rPr b="0" lang="en-US" sz="1400" spc="-1" strike="noStrike">
                <a:solidFill>
                  <a:srgbClr val="6a1816"/>
                </a:solidFill>
                <a:latin typeface="Arial"/>
                <a:ea typeface="DejaVu Sans"/>
              </a:rPr>
              <a:t>Lehraus I., Mattehewson R., Tejessy W. // NIMA. 1982. V. 196. P. 361-379</a:t>
            </a:r>
            <a:endParaRPr b="0" lang="ru-RU" sz="1400" spc="-1" strike="noStrike">
              <a:solidFill>
                <a:srgbClr val="ffffff"/>
              </a:solidFill>
              <a:latin typeface="Verdana"/>
            </a:endParaRPr>
          </a:p>
          <a:p>
            <a:pPr/>
            <a:r>
              <a:rPr b="0" lang="en-US" sz="1400" spc="-1" strike="noStrike">
                <a:solidFill>
                  <a:srgbClr val="6a1816"/>
                </a:solidFill>
                <a:latin typeface="Arial"/>
                <a:ea typeface="DejaVu Sans"/>
              </a:rPr>
              <a:t>S Potashev et al // J. Phys.: Conf. Ser. 2019. V.1390 P.012120</a:t>
            </a:r>
            <a:endParaRPr b="0" lang="ru-RU" sz="1400" spc="-1" strike="noStrike">
              <a:solidFill>
                <a:srgbClr val="ffffff"/>
              </a:solidFill>
              <a:latin typeface="Verdana"/>
            </a:endParaRPr>
          </a:p>
          <a:p>
            <a:pPr/>
            <a:r>
              <a:rPr b="0" lang="en-US" sz="1600" spc="-1" strike="noStrike">
                <a:solidFill>
                  <a:srgbClr val="000000"/>
                </a:solidFill>
                <a:latin typeface="Arial"/>
                <a:ea typeface="DejaVu Sans"/>
              </a:rPr>
              <a:t> </a:t>
            </a:r>
            <a:endParaRPr b="0" lang="ru-RU" sz="1600" spc="-1" strike="noStrike">
              <a:solidFill>
                <a:srgbClr val="ffffff"/>
              </a:solidFill>
              <a:latin typeface="Verdana"/>
            </a:endParaRPr>
          </a:p>
          <a:p>
            <a:pPr/>
            <a:r>
              <a:rPr b="0" lang="en-GB" sz="1600" spc="-1" strike="noStrike">
                <a:solidFill>
                  <a:srgbClr val="000000"/>
                </a:solidFill>
                <a:latin typeface="Verdana"/>
                <a:ea typeface="DejaVu Sans"/>
              </a:rPr>
              <a:t> </a:t>
            </a:r>
            <a:endParaRPr b="0" lang="ru-RU" sz="1600" spc="-1" strike="noStrike">
              <a:solidFill>
                <a:srgbClr val="ffffff"/>
              </a:solidFill>
              <a:latin typeface="Verdana"/>
            </a:endParaRPr>
          </a:p>
        </p:txBody>
      </p:sp>
      <p:sp>
        <p:nvSpPr>
          <p:cNvPr id="70" name="CustomShape 11"/>
          <p:cNvSpPr/>
          <p:nvPr/>
        </p:nvSpPr>
        <p:spPr>
          <a:xfrm>
            <a:off x="611280" y="2715480"/>
            <a:ext cx="6732720" cy="344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5160">
              <a:lnSpc>
                <a:spcPct val="91000"/>
              </a:lnSpc>
            </a:pPr>
            <a:r>
              <a:rPr b="1" lang="ru-RU" sz="1800" spc="-1" strike="noStrike">
                <a:solidFill>
                  <a:srgbClr val="000080"/>
                </a:solidFill>
                <a:latin typeface="Verdana"/>
                <a:ea typeface="DejaVu Sans"/>
              </a:rPr>
              <a:t> </a:t>
            </a:r>
            <a:r>
              <a:rPr b="0" lang="ru-RU" sz="1800" spc="-1" strike="noStrike">
                <a:solidFill>
                  <a:srgbClr val="000080"/>
                </a:solidFill>
                <a:latin typeface="Verdana"/>
                <a:ea typeface="DejaVu Sans"/>
              </a:rPr>
              <a:t>n + </a:t>
            </a:r>
            <a:r>
              <a:rPr b="0" lang="ru-RU" sz="1800" spc="-1" strike="noStrike" baseline="33000">
                <a:solidFill>
                  <a:srgbClr val="000080"/>
                </a:solidFill>
                <a:latin typeface="Verdana"/>
                <a:ea typeface="DejaVu Sans"/>
              </a:rPr>
              <a:t>10</a:t>
            </a:r>
            <a:r>
              <a:rPr b="0" lang="ru-RU" sz="1800" spc="-1" strike="noStrike">
                <a:solidFill>
                  <a:srgbClr val="000080"/>
                </a:solidFill>
                <a:latin typeface="Verdana"/>
                <a:ea typeface="DejaVu Sans"/>
              </a:rPr>
              <a:t>B → </a:t>
            </a:r>
            <a:r>
              <a:rPr b="0" lang="ru-RU" sz="1800" spc="-1" strike="noStrike" baseline="33000">
                <a:solidFill>
                  <a:srgbClr val="000080"/>
                </a:solidFill>
                <a:latin typeface="Verdana"/>
                <a:ea typeface="DejaVu Sans"/>
              </a:rPr>
              <a:t>4</a:t>
            </a:r>
            <a:r>
              <a:rPr b="0" lang="ru-RU" sz="1800" spc="-1" strike="noStrike">
                <a:solidFill>
                  <a:srgbClr val="000080"/>
                </a:solidFill>
                <a:latin typeface="Verdana"/>
                <a:ea typeface="DejaVu Sans"/>
              </a:rPr>
              <a:t>He + </a:t>
            </a:r>
            <a:r>
              <a:rPr b="0" lang="ru-RU" sz="1800" spc="-1" strike="noStrike" baseline="33000">
                <a:solidFill>
                  <a:srgbClr val="000080"/>
                </a:solidFill>
                <a:latin typeface="Verdana"/>
                <a:ea typeface="DejaVu Sans"/>
              </a:rPr>
              <a:t>7</a:t>
            </a:r>
            <a:r>
              <a:rPr b="0" lang="ru-RU" sz="1800" spc="-1" strike="noStrike">
                <a:solidFill>
                  <a:srgbClr val="000080"/>
                </a:solidFill>
                <a:latin typeface="Verdana"/>
                <a:ea typeface="DejaVu Sans"/>
              </a:rPr>
              <a:t>Li (</a:t>
            </a:r>
            <a:r>
              <a:rPr b="0" lang="ru-RU" sz="1800" spc="-1" strike="noStrike">
                <a:solidFill>
                  <a:srgbClr val="000080"/>
                </a:solidFill>
                <a:latin typeface="Ubuntu"/>
                <a:ea typeface="Ubuntu"/>
              </a:rPr>
              <a:t>α</a:t>
            </a:r>
            <a:r>
              <a:rPr b="0" lang="ru-RU" sz="1800" spc="-1" strike="noStrike" baseline="-33000">
                <a:solidFill>
                  <a:srgbClr val="000080"/>
                </a:solidFill>
                <a:latin typeface="Verdana"/>
                <a:ea typeface="Ubuntu"/>
              </a:rPr>
              <a:t>0</a:t>
            </a:r>
            <a:r>
              <a:rPr b="0" lang="ru-RU" sz="1800" spc="-1" strike="noStrike">
                <a:solidFill>
                  <a:srgbClr val="000080"/>
                </a:solidFill>
                <a:latin typeface="Verdana"/>
                <a:ea typeface="DejaVu Sans"/>
              </a:rPr>
              <a:t>) and </a:t>
            </a:r>
            <a:r>
              <a:rPr b="0" lang="ru-RU" sz="1800" spc="-1" strike="noStrike">
                <a:solidFill>
                  <a:srgbClr val="000080"/>
                </a:solidFill>
                <a:latin typeface="Verdana"/>
                <a:ea typeface="DejaVu Sans"/>
              </a:rPr>
              <a:t>n + </a:t>
            </a:r>
            <a:r>
              <a:rPr b="0" lang="ru-RU" sz="1800" spc="-1" strike="noStrike" baseline="33000">
                <a:solidFill>
                  <a:srgbClr val="000080"/>
                </a:solidFill>
                <a:latin typeface="Verdana"/>
                <a:ea typeface="DejaVu Sans"/>
              </a:rPr>
              <a:t>10</a:t>
            </a:r>
            <a:r>
              <a:rPr b="0" lang="ru-RU" sz="1800" spc="-1" strike="noStrike">
                <a:solidFill>
                  <a:srgbClr val="000080"/>
                </a:solidFill>
                <a:latin typeface="Verdana"/>
                <a:ea typeface="DejaVu Sans"/>
              </a:rPr>
              <a:t>B → </a:t>
            </a:r>
            <a:r>
              <a:rPr b="0" lang="ru-RU" sz="1800" spc="-1" strike="noStrike" baseline="33000">
                <a:solidFill>
                  <a:srgbClr val="000080"/>
                </a:solidFill>
                <a:latin typeface="Verdana"/>
                <a:ea typeface="DejaVu Sans"/>
              </a:rPr>
              <a:t>4</a:t>
            </a:r>
            <a:r>
              <a:rPr b="0" lang="ru-RU" sz="1800" spc="-1" strike="noStrike">
                <a:solidFill>
                  <a:srgbClr val="000080"/>
                </a:solidFill>
                <a:latin typeface="Verdana"/>
                <a:ea typeface="DejaVu Sans"/>
              </a:rPr>
              <a:t>He + </a:t>
            </a:r>
            <a:r>
              <a:rPr b="0" lang="ru-RU" sz="1800" spc="-1" strike="noStrike" baseline="33000">
                <a:solidFill>
                  <a:srgbClr val="000080"/>
                </a:solidFill>
                <a:latin typeface="Verdana"/>
                <a:ea typeface="DejaVu Sans"/>
              </a:rPr>
              <a:t>7</a:t>
            </a:r>
            <a:r>
              <a:rPr b="0" lang="ru-RU" sz="1800" spc="-1" strike="noStrike">
                <a:solidFill>
                  <a:srgbClr val="000080"/>
                </a:solidFill>
                <a:latin typeface="Verdana"/>
                <a:ea typeface="DejaVu Sans"/>
              </a:rPr>
              <a:t>Li + </a:t>
            </a:r>
            <a:r>
              <a:rPr b="0" lang="ru-RU" sz="1800" spc="-1" strike="noStrike">
                <a:solidFill>
                  <a:srgbClr val="000080"/>
                </a:solidFill>
                <a:latin typeface="Ubuntu"/>
                <a:ea typeface="Ubuntu"/>
              </a:rPr>
              <a:t>γ</a:t>
            </a:r>
            <a:r>
              <a:rPr b="0" lang="ru-RU" sz="1800" spc="-1" strike="noStrike">
                <a:solidFill>
                  <a:srgbClr val="000080"/>
                </a:solidFill>
                <a:latin typeface="Verdana"/>
                <a:ea typeface="DejaVu Sans"/>
              </a:rPr>
              <a:t> (</a:t>
            </a:r>
            <a:r>
              <a:rPr b="0" lang="ru-RU" sz="1800" spc="-1" strike="noStrike">
                <a:solidFill>
                  <a:srgbClr val="000080"/>
                </a:solidFill>
                <a:latin typeface="Ubuntu"/>
                <a:ea typeface="Ubuntu"/>
              </a:rPr>
              <a:t>α</a:t>
            </a:r>
            <a:r>
              <a:rPr b="0" lang="ru-RU" sz="1800" spc="-1" strike="noStrike" baseline="-33000">
                <a:solidFill>
                  <a:srgbClr val="000080"/>
                </a:solidFill>
                <a:latin typeface="Ubuntu"/>
                <a:ea typeface="Ubuntu"/>
              </a:rPr>
              <a:t>1</a:t>
            </a:r>
            <a:r>
              <a:rPr b="0" lang="ru-RU" sz="1800" spc="-1" strike="noStrike">
                <a:solidFill>
                  <a:srgbClr val="000080"/>
                </a:solidFill>
                <a:latin typeface="Verdana"/>
                <a:ea typeface="DejaVu Sans"/>
              </a:rPr>
              <a:t>)</a:t>
            </a:r>
            <a:endParaRPr b="0" lang="ru-RU" sz="1800" spc="-1" strike="noStrike">
              <a:solidFill>
                <a:srgbClr val="ffffff"/>
              </a:solidFill>
              <a:latin typeface="Verdana"/>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1" name="CustomShape 1"/>
          <p:cNvSpPr/>
          <p:nvPr/>
        </p:nvSpPr>
        <p:spPr>
          <a:xfrm>
            <a:off x="165240" y="1549440"/>
            <a:ext cx="183960" cy="396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grpSp>
        <p:nvGrpSpPr>
          <p:cNvPr id="72" name="Group 2"/>
          <p:cNvGrpSpPr/>
          <p:nvPr/>
        </p:nvGrpSpPr>
        <p:grpSpPr>
          <a:xfrm>
            <a:off x="0" y="0"/>
            <a:ext cx="9144000" cy="1414440"/>
            <a:chOff x="0" y="0"/>
            <a:chExt cx="9144000" cy="1414440"/>
          </a:xfrm>
        </p:grpSpPr>
        <p:pic>
          <p:nvPicPr>
            <p:cNvPr id="73" name="Rectangle 2" descr=""/>
            <p:cNvPicPr/>
            <p:nvPr/>
          </p:nvPicPr>
          <p:blipFill>
            <a:blip r:embed="rId1"/>
            <a:stretch/>
          </p:blipFill>
          <p:spPr>
            <a:xfrm>
              <a:off x="0" y="0"/>
              <a:ext cx="9144000" cy="1414440"/>
            </a:xfrm>
            <a:prstGeom prst="rect">
              <a:avLst/>
            </a:prstGeom>
            <a:ln>
              <a:noFill/>
            </a:ln>
          </p:spPr>
        </p:pic>
        <p:sp>
          <p:nvSpPr>
            <p:cNvPr id="74" name="CustomShape 3"/>
            <p:cNvSpPr/>
            <p:nvPr/>
          </p:nvSpPr>
          <p:spPr>
            <a:xfrm>
              <a:off x="0" y="0"/>
              <a:ext cx="9144000" cy="1413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ctr" anchorCtr="1"/>
            <a:p>
              <a:pPr algn="ctr">
                <a:lnSpc>
                  <a:spcPct val="100000"/>
                </a:lnSpc>
              </a:pPr>
              <a:r>
                <a:rPr b="1" lang="en-US" sz="2800" spc="-1" strike="noStrike">
                  <a:solidFill>
                    <a:srgbClr val="ff9900"/>
                  </a:solidFill>
                  <a:latin typeface="Garamond"/>
                </a:rPr>
                <a:t>Neutron detecting via nucleus loss in gaps</a:t>
              </a:r>
              <a:endParaRPr b="0" lang="ru-RU" sz="2800" spc="-1" strike="noStrike">
                <a:solidFill>
                  <a:srgbClr val="ffffff"/>
                </a:solidFill>
                <a:latin typeface="Verdana"/>
              </a:endParaRPr>
            </a:p>
          </p:txBody>
        </p:sp>
      </p:grpSp>
      <p:sp>
        <p:nvSpPr>
          <p:cNvPr id="75" name="CustomShape 4"/>
          <p:cNvSpPr/>
          <p:nvPr/>
        </p:nvSpPr>
        <p:spPr>
          <a:xfrm>
            <a:off x="0" y="1571760"/>
            <a:ext cx="9144000" cy="1440"/>
          </a:xfrm>
          <a:prstGeom prst="rect">
            <a:avLst/>
          </a:prstGeom>
          <a:noFill/>
          <a:ln>
            <a:noFill/>
          </a:ln>
        </p:spPr>
        <p:style>
          <a:lnRef idx="0"/>
          <a:fillRef idx="0"/>
          <a:effectRef idx="0"/>
          <a:fontRef idx="minor"/>
        </p:style>
      </p:sp>
      <p:sp>
        <p:nvSpPr>
          <p:cNvPr id="76" name="CustomShape 5"/>
          <p:cNvSpPr/>
          <p:nvPr/>
        </p:nvSpPr>
        <p:spPr>
          <a:xfrm>
            <a:off x="144000" y="1481400"/>
            <a:ext cx="3168000" cy="3792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428400" indent="-318960"/>
            <a:r>
              <a:rPr b="0" lang="en-GB" sz="1600" spc="-1" strike="noStrike">
                <a:solidFill>
                  <a:srgbClr val="000000"/>
                </a:solidFill>
                <a:latin typeface="Verdana"/>
                <a:ea typeface="DejaVu Sans"/>
              </a:rPr>
              <a:t>boron-10 , 0.003 mm</a:t>
            </a:r>
            <a:endParaRPr b="0" lang="ru-RU" sz="1600" spc="-1" strike="noStrike">
              <a:solidFill>
                <a:srgbClr val="ffffff"/>
              </a:solidFill>
              <a:latin typeface="Verdana"/>
            </a:endParaRPr>
          </a:p>
          <a:p>
            <a:pPr marL="428400" indent="-318960"/>
            <a:r>
              <a:rPr b="0" lang="en-GB" sz="1600" spc="-1" strike="noStrike">
                <a:solidFill>
                  <a:srgbClr val="000000"/>
                </a:solidFill>
                <a:latin typeface="Verdana"/>
                <a:ea typeface="DejaVu Sans"/>
              </a:rPr>
              <a:t>0.02 mm anode,</a:t>
            </a:r>
            <a:endParaRPr b="0" lang="ru-RU" sz="1600" spc="-1" strike="noStrike">
              <a:solidFill>
                <a:srgbClr val="ffffff"/>
              </a:solidFill>
              <a:latin typeface="Verdana"/>
            </a:endParaRPr>
          </a:p>
          <a:p>
            <a:pPr marL="428400" indent="-318960"/>
            <a:r>
              <a:rPr b="0" lang="en-GB" sz="1600" spc="-1" strike="noStrike">
                <a:solidFill>
                  <a:srgbClr val="000000"/>
                </a:solidFill>
                <a:latin typeface="Verdana"/>
                <a:ea typeface="DejaVu Sans"/>
              </a:rPr>
              <a:t>0.05 mm cathodes Tangsten Renium wire grids</a:t>
            </a:r>
            <a:endParaRPr b="0" lang="ru-RU" sz="1600" spc="-1" strike="noStrike">
              <a:solidFill>
                <a:srgbClr val="ffffff"/>
              </a:solidFill>
              <a:latin typeface="Verdana"/>
            </a:endParaRPr>
          </a:p>
          <a:p>
            <a:pPr marL="428400" indent="-318960"/>
            <a:r>
              <a:rPr b="0" lang="en-GB" sz="1600" spc="-1" strike="noStrike">
                <a:solidFill>
                  <a:srgbClr val="000000"/>
                </a:solidFill>
                <a:latin typeface="Verdana"/>
                <a:ea typeface="DejaVu Sans"/>
              </a:rPr>
              <a:t>Gas: Ar + 25%CO</a:t>
            </a:r>
            <a:r>
              <a:rPr b="0" lang="en-GB" sz="1600" spc="-1" strike="noStrike" baseline="-33000">
                <a:solidFill>
                  <a:srgbClr val="000000"/>
                </a:solidFill>
                <a:latin typeface="Verdana"/>
                <a:ea typeface="DejaVu Sans"/>
              </a:rPr>
              <a:t>2</a:t>
            </a:r>
            <a:r>
              <a:rPr b="0" lang="en-GB" sz="1600" spc="-1" strike="noStrike">
                <a:solidFill>
                  <a:srgbClr val="000000"/>
                </a:solidFill>
                <a:latin typeface="Verdana"/>
                <a:ea typeface="DejaVu Sans"/>
              </a:rPr>
              <a:t>, P = 1 bar</a:t>
            </a:r>
            <a:endParaRPr b="0" lang="ru-RU" sz="1600" spc="-1" strike="noStrike">
              <a:solidFill>
                <a:srgbClr val="ffffff"/>
              </a:solidFill>
              <a:latin typeface="Verdana"/>
            </a:endParaRPr>
          </a:p>
          <a:p>
            <a:pPr marL="428400" indent="-318960"/>
            <a:r>
              <a:rPr b="1" lang="en-GB" sz="1600" spc="-1" strike="noStrike">
                <a:solidFill>
                  <a:srgbClr val="000000"/>
                </a:solidFill>
                <a:latin typeface="Verdana"/>
                <a:ea typeface="DejaVu Sans"/>
              </a:rPr>
              <a:t>1</a:t>
            </a:r>
            <a:r>
              <a:rPr b="0" lang="en-GB" sz="1600" spc="-1" strike="noStrike">
                <a:solidFill>
                  <a:srgbClr val="000000"/>
                </a:solidFill>
                <a:latin typeface="Verdana"/>
                <a:ea typeface="DejaVu Sans"/>
              </a:rPr>
              <a:t> – </a:t>
            </a:r>
            <a:r>
              <a:rPr b="0" lang="en-GB" sz="1600" spc="-1" strike="noStrike">
                <a:solidFill>
                  <a:srgbClr val="000000"/>
                </a:solidFill>
                <a:latin typeface="Verdana"/>
                <a:ea typeface="DejaVu Sans"/>
              </a:rPr>
              <a:t>2.5-mm first gas gap</a:t>
            </a:r>
            <a:endParaRPr b="0" lang="ru-RU" sz="1600" spc="-1" strike="noStrike">
              <a:solidFill>
                <a:srgbClr val="ffffff"/>
              </a:solidFill>
              <a:latin typeface="Verdana"/>
            </a:endParaRPr>
          </a:p>
          <a:p>
            <a:pPr marL="428400" indent="-318960"/>
            <a:r>
              <a:rPr b="1" lang="en-GB" sz="1600" spc="-1" strike="noStrike">
                <a:solidFill>
                  <a:srgbClr val="000000"/>
                </a:solidFill>
                <a:latin typeface="Verdana"/>
                <a:ea typeface="DejaVu Sans"/>
              </a:rPr>
              <a:t>2</a:t>
            </a:r>
            <a:r>
              <a:rPr b="0" lang="en-GB" sz="1600" spc="-1" strike="noStrike">
                <a:solidFill>
                  <a:srgbClr val="000000"/>
                </a:solidFill>
                <a:latin typeface="Verdana"/>
                <a:ea typeface="DejaVu Sans"/>
              </a:rPr>
              <a:t> – 2.5-mm second</a:t>
            </a:r>
            <a:r>
              <a:rPr b="0" lang="en-GB" sz="1600" spc="-1" strike="noStrike">
                <a:solidFill>
                  <a:srgbClr val="000000"/>
                </a:solidFill>
                <a:latin typeface="Verdana"/>
                <a:ea typeface="DejaVu Sans"/>
              </a:rPr>
              <a:t> gas gap</a:t>
            </a:r>
            <a:endParaRPr b="0" lang="ru-RU" sz="1600" spc="-1" strike="noStrike">
              <a:solidFill>
                <a:srgbClr val="ffffff"/>
              </a:solidFill>
              <a:latin typeface="Verdana"/>
            </a:endParaRPr>
          </a:p>
          <a:p>
            <a:pPr marL="428400" indent="-318960">
              <a:spcAft>
                <a:spcPts val="1423"/>
              </a:spcAft>
            </a:pPr>
            <a:r>
              <a:rPr b="1" lang="en-GB" sz="1600" spc="-1" strike="noStrike">
                <a:solidFill>
                  <a:srgbClr val="000000"/>
                </a:solidFill>
                <a:latin typeface="Verdana"/>
                <a:ea typeface="DejaVu Sans"/>
              </a:rPr>
              <a:t>3</a:t>
            </a:r>
            <a:r>
              <a:rPr b="0" lang="en-GB" sz="1600" spc="-1" strike="noStrike">
                <a:solidFill>
                  <a:srgbClr val="000000"/>
                </a:solidFill>
                <a:latin typeface="Verdana"/>
                <a:ea typeface="DejaVu Sans"/>
              </a:rPr>
              <a:t> – </a:t>
            </a:r>
            <a:r>
              <a:rPr b="0" lang="en-GB" sz="1600" spc="-1" strike="noStrike">
                <a:solidFill>
                  <a:srgbClr val="000000"/>
                </a:solidFill>
                <a:latin typeface="Verdana"/>
                <a:ea typeface="DejaVu Sans"/>
              </a:rPr>
              <a:t>2.5-mm third gas gap</a:t>
            </a:r>
            <a:endParaRPr b="0" lang="ru-RU" sz="1600" spc="-1" strike="noStrike">
              <a:solidFill>
                <a:srgbClr val="ffffff"/>
              </a:solidFill>
              <a:latin typeface="Verdana"/>
            </a:endParaRPr>
          </a:p>
          <a:p>
            <a:pPr marL="428400" indent="-318960">
              <a:lnSpc>
                <a:spcPct val="100000"/>
              </a:lnSpc>
              <a:spcAft>
                <a:spcPts val="1423"/>
              </a:spcAft>
            </a:pPr>
            <a:r>
              <a:rPr b="1" lang="en-GB" sz="1600" spc="-1" strike="noStrike">
                <a:solidFill>
                  <a:srgbClr val="000000"/>
                </a:solidFill>
                <a:latin typeface="Verdana"/>
                <a:ea typeface="DejaVu Sans"/>
              </a:rPr>
              <a:t>4</a:t>
            </a:r>
            <a:r>
              <a:rPr b="0" lang="en-GB" sz="1600" spc="-1" strike="noStrike">
                <a:solidFill>
                  <a:srgbClr val="000000"/>
                </a:solidFill>
                <a:latin typeface="Verdana"/>
                <a:ea typeface="DejaVu Sans"/>
              </a:rPr>
              <a:t> – 2.5-mm fourth</a:t>
            </a:r>
            <a:r>
              <a:rPr b="0" lang="en-GB" sz="1600" spc="-1" strike="noStrike">
                <a:solidFill>
                  <a:srgbClr val="000000"/>
                </a:solidFill>
                <a:latin typeface="Verdana"/>
                <a:ea typeface="DejaVu Sans"/>
              </a:rPr>
              <a:t> gas gap</a:t>
            </a:r>
            <a:endParaRPr b="0" lang="ru-RU" sz="1600" spc="-1" strike="noStrike">
              <a:solidFill>
                <a:srgbClr val="ffffff"/>
              </a:solidFill>
              <a:latin typeface="Verdana"/>
            </a:endParaRPr>
          </a:p>
          <a:p>
            <a:pPr marL="428400" indent="-318960">
              <a:lnSpc>
                <a:spcPct val="100000"/>
              </a:lnSpc>
              <a:spcAft>
                <a:spcPts val="1423"/>
              </a:spcAft>
            </a:pPr>
            <a:r>
              <a:rPr b="0" lang="en-GB" sz="1600" spc="-1" strike="noStrike">
                <a:solidFill>
                  <a:srgbClr val="000000"/>
                </a:solidFill>
                <a:latin typeface="Verdana"/>
                <a:ea typeface="DejaVu Sans"/>
              </a:rPr>
              <a:t>Nuclear reactions :</a:t>
            </a:r>
            <a:endParaRPr b="0" lang="ru-RU" sz="1600" spc="-1" strike="noStrike">
              <a:solidFill>
                <a:srgbClr val="ffffff"/>
              </a:solidFill>
              <a:latin typeface="Verdana"/>
            </a:endParaRPr>
          </a:p>
          <a:p>
            <a:pPr marL="428400" indent="-318960">
              <a:lnSpc>
                <a:spcPct val="100000"/>
              </a:lnSpc>
              <a:spcAft>
                <a:spcPts val="1423"/>
              </a:spcAft>
            </a:pPr>
            <a:r>
              <a:rPr b="0" lang="en-GB" sz="1600" spc="-1" strike="noStrike">
                <a:solidFill>
                  <a:srgbClr val="000000"/>
                </a:solidFill>
                <a:latin typeface="Verdana"/>
                <a:ea typeface="DejaVu Sans"/>
              </a:rPr>
              <a:t>n + </a:t>
            </a:r>
            <a:r>
              <a:rPr b="0" lang="en-GB" sz="1600" spc="-1" strike="noStrike" baseline="33000">
                <a:solidFill>
                  <a:srgbClr val="000000"/>
                </a:solidFill>
                <a:latin typeface="Verdana"/>
                <a:ea typeface="DejaVu Sans"/>
              </a:rPr>
              <a:t>10</a:t>
            </a:r>
            <a:r>
              <a:rPr b="0" lang="en-GB" sz="1600" spc="-1" strike="noStrike">
                <a:solidFill>
                  <a:srgbClr val="000000"/>
                </a:solidFill>
                <a:latin typeface="Verdana"/>
                <a:ea typeface="DejaVu Sans"/>
              </a:rPr>
              <a:t>B → </a:t>
            </a:r>
            <a:r>
              <a:rPr b="0" lang="en-GB" sz="1600" spc="-1" strike="noStrike" baseline="33000">
                <a:solidFill>
                  <a:srgbClr val="000000"/>
                </a:solidFill>
                <a:latin typeface="Verdana"/>
                <a:ea typeface="DejaVu Sans"/>
              </a:rPr>
              <a:t>4</a:t>
            </a:r>
            <a:r>
              <a:rPr b="0" lang="en-GB" sz="1600" spc="-1" strike="noStrike">
                <a:solidFill>
                  <a:srgbClr val="000000"/>
                </a:solidFill>
                <a:latin typeface="Verdana"/>
                <a:ea typeface="DejaVu Sans"/>
              </a:rPr>
              <a:t>He + </a:t>
            </a:r>
            <a:r>
              <a:rPr b="0" lang="en-GB" sz="1600" spc="-1" strike="noStrike" baseline="33000">
                <a:solidFill>
                  <a:srgbClr val="000000"/>
                </a:solidFill>
                <a:latin typeface="Verdana"/>
                <a:ea typeface="DejaVu Sans"/>
              </a:rPr>
              <a:t>7</a:t>
            </a:r>
            <a:r>
              <a:rPr b="0" lang="en-GB" sz="1600" spc="-1" strike="noStrike">
                <a:solidFill>
                  <a:srgbClr val="000000"/>
                </a:solidFill>
                <a:latin typeface="Verdana"/>
                <a:ea typeface="DejaVu Sans"/>
              </a:rPr>
              <a:t>Li</a:t>
            </a:r>
            <a:r>
              <a:rPr b="0" lang="en-GB" sz="1600" spc="-1" strike="noStrike">
                <a:solidFill>
                  <a:srgbClr val="000000"/>
                </a:solidFill>
                <a:latin typeface="Verdana"/>
                <a:ea typeface="DejaVu Sans"/>
              </a:rPr>
              <a:t>	</a:t>
            </a:r>
            <a:r>
              <a:rPr b="0" lang="en-GB" sz="1600" spc="-1" strike="noStrike">
                <a:solidFill>
                  <a:srgbClr val="000000"/>
                </a:solidFill>
                <a:latin typeface="Verdana"/>
                <a:ea typeface="DejaVu Sans"/>
              </a:rPr>
              <a:t>(</a:t>
            </a:r>
            <a:r>
              <a:rPr b="0" lang="en-GB" sz="1600" spc="-1" strike="noStrike">
                <a:solidFill>
                  <a:srgbClr val="000000"/>
                </a:solidFill>
                <a:latin typeface="Ubuntu"/>
                <a:ea typeface="Ubuntu"/>
              </a:rPr>
              <a:t>α</a:t>
            </a:r>
            <a:r>
              <a:rPr b="0" lang="en-GB" sz="1600" spc="-1" strike="noStrike" baseline="-33000">
                <a:solidFill>
                  <a:srgbClr val="000000"/>
                </a:solidFill>
                <a:latin typeface="Verdana"/>
                <a:ea typeface="Ubuntu"/>
              </a:rPr>
              <a:t>0</a:t>
            </a:r>
            <a:r>
              <a:rPr b="0" lang="en-GB" sz="1600" spc="-1" strike="noStrike">
                <a:solidFill>
                  <a:srgbClr val="000000"/>
                </a:solidFill>
                <a:latin typeface="Verdana"/>
                <a:ea typeface="Ubuntu"/>
              </a:rPr>
              <a:t>)</a:t>
            </a:r>
            <a:endParaRPr b="0" lang="ru-RU" sz="1600" spc="-1" strike="noStrike">
              <a:solidFill>
                <a:srgbClr val="ffffff"/>
              </a:solidFill>
              <a:latin typeface="Verdana"/>
            </a:endParaRPr>
          </a:p>
          <a:p>
            <a:pPr marL="428400" indent="-318960">
              <a:lnSpc>
                <a:spcPct val="100000"/>
              </a:lnSpc>
              <a:spcAft>
                <a:spcPts val="1423"/>
              </a:spcAft>
            </a:pPr>
            <a:r>
              <a:rPr b="0" lang="en-GB" sz="1600" spc="-1" strike="noStrike">
                <a:solidFill>
                  <a:srgbClr val="000000"/>
                </a:solidFill>
                <a:latin typeface="Verdana"/>
                <a:ea typeface="DejaVu Sans"/>
              </a:rPr>
              <a:t>n + </a:t>
            </a:r>
            <a:r>
              <a:rPr b="0" lang="en-GB" sz="1600" spc="-1" strike="noStrike" baseline="33000">
                <a:solidFill>
                  <a:srgbClr val="000000"/>
                </a:solidFill>
                <a:latin typeface="Verdana"/>
                <a:ea typeface="DejaVu Sans"/>
              </a:rPr>
              <a:t>10</a:t>
            </a:r>
            <a:r>
              <a:rPr b="0" lang="en-GB" sz="1600" spc="-1" strike="noStrike">
                <a:solidFill>
                  <a:srgbClr val="000000"/>
                </a:solidFill>
                <a:latin typeface="Verdana"/>
                <a:ea typeface="DejaVu Sans"/>
              </a:rPr>
              <a:t>B → </a:t>
            </a:r>
            <a:r>
              <a:rPr b="0" lang="en-GB" sz="1600" spc="-1" strike="noStrike" baseline="33000">
                <a:solidFill>
                  <a:srgbClr val="000000"/>
                </a:solidFill>
                <a:latin typeface="Verdana"/>
                <a:ea typeface="DejaVu Sans"/>
              </a:rPr>
              <a:t>4</a:t>
            </a:r>
            <a:r>
              <a:rPr b="0" lang="en-GB" sz="1600" spc="-1" strike="noStrike">
                <a:solidFill>
                  <a:srgbClr val="000000"/>
                </a:solidFill>
                <a:latin typeface="Verdana"/>
                <a:ea typeface="DejaVu Sans"/>
              </a:rPr>
              <a:t>He + </a:t>
            </a:r>
            <a:r>
              <a:rPr b="0" lang="en-GB" sz="1600" spc="-1" strike="noStrike" baseline="33000">
                <a:solidFill>
                  <a:srgbClr val="000000"/>
                </a:solidFill>
                <a:latin typeface="Verdana"/>
                <a:ea typeface="DejaVu Sans"/>
              </a:rPr>
              <a:t>7</a:t>
            </a:r>
            <a:r>
              <a:rPr b="0" lang="en-GB" sz="1600" spc="-1" strike="noStrike">
                <a:solidFill>
                  <a:srgbClr val="000000"/>
                </a:solidFill>
                <a:latin typeface="Verdana"/>
                <a:ea typeface="DejaVu Sans"/>
              </a:rPr>
              <a:t>Li + </a:t>
            </a:r>
            <a:r>
              <a:rPr b="0" lang="en-GB" sz="1600" spc="-1" strike="noStrike">
                <a:solidFill>
                  <a:srgbClr val="000000"/>
                </a:solidFill>
                <a:latin typeface="Ubuntu"/>
                <a:ea typeface="Ubuntu"/>
              </a:rPr>
              <a:t>γ</a:t>
            </a:r>
            <a:r>
              <a:rPr b="0" lang="en-GB" sz="1600" spc="-1" strike="noStrike">
                <a:solidFill>
                  <a:srgbClr val="000000"/>
                </a:solidFill>
                <a:latin typeface="Verdana"/>
                <a:ea typeface="DejaVu Sans"/>
              </a:rPr>
              <a:t>	</a:t>
            </a:r>
            <a:r>
              <a:rPr b="0" lang="en-GB" sz="1600" spc="-1" strike="noStrike">
                <a:solidFill>
                  <a:srgbClr val="000000"/>
                </a:solidFill>
                <a:latin typeface="Verdana"/>
                <a:ea typeface="DejaVu Sans"/>
              </a:rPr>
              <a:t>(</a:t>
            </a:r>
            <a:r>
              <a:rPr b="0" lang="en-GB" sz="1600" spc="-1" strike="noStrike">
                <a:solidFill>
                  <a:srgbClr val="000000"/>
                </a:solidFill>
                <a:latin typeface="Ubuntu"/>
                <a:ea typeface="Ubuntu"/>
              </a:rPr>
              <a:t>α</a:t>
            </a:r>
            <a:r>
              <a:rPr b="0" lang="en-GB" sz="1600" spc="-1" strike="noStrike" baseline="-33000">
                <a:solidFill>
                  <a:srgbClr val="000000"/>
                </a:solidFill>
                <a:latin typeface="Verdana"/>
                <a:ea typeface="Ubuntu"/>
              </a:rPr>
              <a:t>1</a:t>
            </a:r>
            <a:r>
              <a:rPr b="0" lang="en-GB" sz="1600" spc="-1" strike="noStrike">
                <a:solidFill>
                  <a:srgbClr val="000000"/>
                </a:solidFill>
                <a:latin typeface="Verdana"/>
                <a:ea typeface="Ubuntu"/>
              </a:rPr>
              <a:t>)</a:t>
            </a:r>
            <a:endParaRPr b="0" lang="ru-RU" sz="1600" spc="-1" strike="noStrike">
              <a:solidFill>
                <a:srgbClr val="ffffff"/>
              </a:solidFill>
              <a:latin typeface="Verdana"/>
            </a:endParaRPr>
          </a:p>
        </p:txBody>
      </p:sp>
      <p:pic>
        <p:nvPicPr>
          <p:cNvPr id="77" name="" descr=""/>
          <p:cNvPicPr/>
          <p:nvPr/>
        </p:nvPicPr>
        <p:blipFill>
          <a:blip r:embed="rId2"/>
          <a:stretch/>
        </p:blipFill>
        <p:spPr>
          <a:xfrm>
            <a:off x="5508000" y="1561680"/>
            <a:ext cx="3600000" cy="5040000"/>
          </a:xfrm>
          <a:prstGeom prst="rect">
            <a:avLst/>
          </a:prstGeom>
          <a:ln>
            <a:noFill/>
          </a:ln>
        </p:spPr>
      </p:pic>
      <p:pic>
        <p:nvPicPr>
          <p:cNvPr id="78" name="" descr=""/>
          <p:cNvPicPr/>
          <p:nvPr/>
        </p:nvPicPr>
        <p:blipFill>
          <a:blip r:embed="rId3"/>
          <a:stretch/>
        </p:blipFill>
        <p:spPr>
          <a:xfrm>
            <a:off x="2880000" y="1548000"/>
            <a:ext cx="3600000" cy="5090400"/>
          </a:xfrm>
          <a:prstGeom prst="rect">
            <a:avLst/>
          </a:prstGeom>
          <a:ln>
            <a:noFill/>
          </a:ln>
        </p:spPr>
      </p:pic>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9" name="CustomShape 1"/>
          <p:cNvSpPr/>
          <p:nvPr/>
        </p:nvSpPr>
        <p:spPr>
          <a:xfrm>
            <a:off x="165240" y="1549440"/>
            <a:ext cx="183960" cy="396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grpSp>
        <p:nvGrpSpPr>
          <p:cNvPr id="80" name="Group 2"/>
          <p:cNvGrpSpPr/>
          <p:nvPr/>
        </p:nvGrpSpPr>
        <p:grpSpPr>
          <a:xfrm>
            <a:off x="0" y="0"/>
            <a:ext cx="9144000" cy="864000"/>
            <a:chOff x="0" y="0"/>
            <a:chExt cx="9144000" cy="864000"/>
          </a:xfrm>
        </p:grpSpPr>
        <p:pic>
          <p:nvPicPr>
            <p:cNvPr id="81" name="Rectangle 2" descr=""/>
            <p:cNvPicPr/>
            <p:nvPr/>
          </p:nvPicPr>
          <p:blipFill>
            <a:blip r:embed="rId1"/>
            <a:stretch/>
          </p:blipFill>
          <p:spPr>
            <a:xfrm>
              <a:off x="0" y="0"/>
              <a:ext cx="9144000" cy="864000"/>
            </a:xfrm>
            <a:prstGeom prst="rect">
              <a:avLst/>
            </a:prstGeom>
            <a:ln>
              <a:noFill/>
            </a:ln>
          </p:spPr>
        </p:pic>
        <p:sp>
          <p:nvSpPr>
            <p:cNvPr id="82" name="CustomShape 3"/>
            <p:cNvSpPr/>
            <p:nvPr/>
          </p:nvSpPr>
          <p:spPr>
            <a:xfrm>
              <a:off x="0" y="0"/>
              <a:ext cx="9144000" cy="863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ctr" anchorCtr="1"/>
            <a:p>
              <a:pPr algn="ctr">
                <a:lnSpc>
                  <a:spcPct val="100000"/>
                </a:lnSpc>
              </a:pPr>
              <a:r>
                <a:rPr b="1" lang="en-US" sz="2800" spc="-1" strike="noStrike">
                  <a:solidFill>
                    <a:srgbClr val="ff9900"/>
                  </a:solidFill>
                  <a:latin typeface="Garamond"/>
                </a:rPr>
                <a:t>Neutron cross section and approximation </a:t>
              </a:r>
              <a:endParaRPr b="0" lang="ru-RU" sz="2800" spc="-1" strike="noStrike">
                <a:solidFill>
                  <a:srgbClr val="ffffff"/>
                </a:solidFill>
                <a:latin typeface="Verdana"/>
              </a:endParaRPr>
            </a:p>
          </p:txBody>
        </p:sp>
      </p:grpSp>
      <p:sp>
        <p:nvSpPr>
          <p:cNvPr id="83" name="CustomShape 4"/>
          <p:cNvSpPr/>
          <p:nvPr/>
        </p:nvSpPr>
        <p:spPr>
          <a:xfrm>
            <a:off x="0" y="1571760"/>
            <a:ext cx="9144000" cy="1440"/>
          </a:xfrm>
          <a:prstGeom prst="rect">
            <a:avLst/>
          </a:prstGeom>
          <a:noFill/>
          <a:ln>
            <a:noFill/>
          </a:ln>
        </p:spPr>
        <p:style>
          <a:lnRef idx="0"/>
          <a:fillRef idx="0"/>
          <a:effectRef idx="0"/>
          <a:fontRef idx="minor"/>
        </p:style>
      </p:sp>
      <p:sp>
        <p:nvSpPr>
          <p:cNvPr id="84" name="CustomShape 5"/>
          <p:cNvSpPr/>
          <p:nvPr/>
        </p:nvSpPr>
        <p:spPr>
          <a:xfrm>
            <a:off x="2448000" y="3780000"/>
            <a:ext cx="3600000" cy="288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1" i="1" lang="ru-RU" sz="1600" spc="-1" strike="noStrike">
                <a:solidFill>
                  <a:srgbClr val="000000"/>
                </a:solidFill>
                <a:latin typeface="Verdana"/>
                <a:ea typeface="DejaVu Sans"/>
              </a:rPr>
              <a:t> </a:t>
            </a:r>
            <a:r>
              <a:rPr b="0" lang="ru-RU" sz="1400" spc="-1" strike="noStrike">
                <a:solidFill>
                  <a:srgbClr val="21409a"/>
                </a:solidFill>
                <a:latin typeface="Verdana"/>
                <a:ea typeface="DejaVu Sans"/>
              </a:rPr>
              <a:t>Табл.Физ.Вел.под ред.Кикоина,1976</a:t>
            </a:r>
            <a:endParaRPr b="0" lang="ru-RU" sz="1400" spc="-1" strike="noStrike">
              <a:solidFill>
                <a:srgbClr val="ffffff"/>
              </a:solidFill>
              <a:latin typeface="Verdana"/>
            </a:endParaRPr>
          </a:p>
          <a:p>
            <a:pPr marL="341280" indent="-336600">
              <a:lnSpc>
                <a:spcPct val="91000"/>
              </a:lnSpc>
              <a:spcAft>
                <a:spcPts val="1423"/>
              </a:spcAft>
            </a:pPr>
            <a:endParaRPr b="0" lang="ru-RU" sz="1400" spc="-1" strike="noStrike">
              <a:solidFill>
                <a:srgbClr val="ffffff"/>
              </a:solidFill>
              <a:latin typeface="Verdana"/>
            </a:endParaRPr>
          </a:p>
        </p:txBody>
      </p:sp>
      <p:pic>
        <p:nvPicPr>
          <p:cNvPr id="85" name="" descr=""/>
          <p:cNvPicPr/>
          <p:nvPr/>
        </p:nvPicPr>
        <p:blipFill>
          <a:blip r:embed="rId2"/>
          <a:stretch/>
        </p:blipFill>
        <p:spPr>
          <a:xfrm>
            <a:off x="3047760" y="1584000"/>
            <a:ext cx="2892240" cy="2088000"/>
          </a:xfrm>
          <a:prstGeom prst="rect">
            <a:avLst/>
          </a:prstGeom>
          <a:ln>
            <a:noFill/>
          </a:ln>
        </p:spPr>
      </p:pic>
      <p:pic>
        <p:nvPicPr>
          <p:cNvPr id="86" name="" descr=""/>
          <p:cNvPicPr/>
          <p:nvPr/>
        </p:nvPicPr>
        <p:blipFill>
          <a:blip r:embed="rId3"/>
          <a:stretch/>
        </p:blipFill>
        <p:spPr>
          <a:xfrm>
            <a:off x="3139560" y="4138920"/>
            <a:ext cx="2908440" cy="1909080"/>
          </a:xfrm>
          <a:prstGeom prst="rect">
            <a:avLst/>
          </a:prstGeom>
          <a:ln>
            <a:noFill/>
          </a:ln>
        </p:spPr>
      </p:pic>
      <p:sp>
        <p:nvSpPr>
          <p:cNvPr id="87" name="CustomShape 6"/>
          <p:cNvSpPr/>
          <p:nvPr/>
        </p:nvSpPr>
        <p:spPr>
          <a:xfrm>
            <a:off x="3096000" y="6102720"/>
            <a:ext cx="5760000" cy="288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1" i="1" lang="ru-RU" sz="1600" spc="-1" strike="noStrike">
                <a:solidFill>
                  <a:srgbClr val="000000"/>
                </a:solidFill>
                <a:latin typeface="Verdana"/>
                <a:ea typeface="DejaVu Sans"/>
              </a:rPr>
              <a:t> </a:t>
            </a:r>
            <a:r>
              <a:rPr b="0" lang="ru-RU" sz="1400" spc="-1" strike="noStrike">
                <a:solidFill>
                  <a:srgbClr val="21409a"/>
                </a:solidFill>
                <a:latin typeface="Verdana"/>
                <a:ea typeface="DejaVu Sans"/>
              </a:rPr>
              <a:t>R.Bevilacqua et al,EPJ Web of Conf. </a:t>
            </a:r>
            <a:r>
              <a:rPr b="0" lang="ru-RU" sz="1400" spc="-1" strike="noStrike">
                <a:solidFill>
                  <a:srgbClr val="21409a"/>
                </a:solidFill>
                <a:latin typeface="Verdana"/>
                <a:ea typeface="DejaVu Sans"/>
              </a:rPr>
              <a:t>2017 V.146, P.11010</a:t>
            </a:r>
            <a:endParaRPr b="0" lang="ru-RU" sz="1400" spc="-1" strike="noStrike">
              <a:solidFill>
                <a:srgbClr val="ffffff"/>
              </a:solidFill>
              <a:latin typeface="Verdana"/>
            </a:endParaRPr>
          </a:p>
        </p:txBody>
      </p:sp>
      <p:pic>
        <p:nvPicPr>
          <p:cNvPr id="88" name="" descr=""/>
          <p:cNvPicPr/>
          <p:nvPr/>
        </p:nvPicPr>
        <p:blipFill>
          <a:blip r:embed="rId4"/>
          <a:stretch/>
        </p:blipFill>
        <p:spPr>
          <a:xfrm>
            <a:off x="5976000" y="1584000"/>
            <a:ext cx="3024000" cy="4435200"/>
          </a:xfrm>
          <a:prstGeom prst="rect">
            <a:avLst/>
          </a:prstGeom>
          <a:ln>
            <a:noFill/>
          </a:ln>
        </p:spPr>
      </p:pic>
      <p:sp>
        <p:nvSpPr>
          <p:cNvPr id="89" name="CustomShape 7"/>
          <p:cNvSpPr/>
          <p:nvPr/>
        </p:nvSpPr>
        <p:spPr>
          <a:xfrm>
            <a:off x="288000" y="938880"/>
            <a:ext cx="8568000" cy="288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1" i="1" lang="ru-RU" sz="1600" spc="-1" strike="noStrike">
                <a:solidFill>
                  <a:srgbClr val="000000"/>
                </a:solidFill>
                <a:latin typeface="Verdana"/>
                <a:ea typeface="DejaVu Sans"/>
              </a:rPr>
              <a:t> </a:t>
            </a:r>
            <a:r>
              <a:rPr b="0" i="1" lang="ru-RU" sz="1600" spc="-1" strike="noStrike">
                <a:solidFill>
                  <a:srgbClr val="000000"/>
                </a:solidFill>
                <a:latin typeface="Verdana"/>
                <a:ea typeface="DejaVu Sans"/>
              </a:rPr>
              <a:t>E</a:t>
            </a:r>
            <a:r>
              <a:rPr b="0" lang="ru-RU" sz="1600" spc="-1" strike="noStrike" baseline="-33000">
                <a:solidFill>
                  <a:srgbClr val="000000"/>
                </a:solidFill>
                <a:latin typeface="Verdana"/>
                <a:ea typeface="DejaVu Sans"/>
              </a:rPr>
              <a:t>n </a:t>
            </a:r>
            <a:r>
              <a:rPr b="0" lang="ru-RU" sz="1600" spc="-1" strike="noStrike">
                <a:solidFill>
                  <a:srgbClr val="000000"/>
                </a:solidFill>
                <a:latin typeface="Verdana"/>
                <a:ea typeface="DejaVu Sans"/>
              </a:rPr>
              <a:t>from 0,25 to 7 MeV, approximation </a:t>
            </a:r>
            <a:r>
              <a:rPr b="0" i="1" lang="ru-RU" sz="1600" spc="-1" strike="noStrike">
                <a:solidFill>
                  <a:srgbClr val="000000"/>
                </a:solidFill>
                <a:latin typeface="Ubuntu"/>
                <a:ea typeface="Ubuntu"/>
              </a:rPr>
              <a:t>σ</a:t>
            </a:r>
            <a:r>
              <a:rPr b="0" lang="ru-RU" sz="1400" spc="-1" strike="noStrike">
                <a:solidFill>
                  <a:srgbClr val="000000"/>
                </a:solidFill>
                <a:latin typeface="Verdana"/>
                <a:ea typeface="DejaVu Sans"/>
              </a:rPr>
              <a:t> = </a:t>
            </a:r>
            <a:r>
              <a:rPr b="0" lang="ru-RU" sz="1400" spc="-1" strike="noStrike">
                <a:solidFill>
                  <a:srgbClr val="000000"/>
                </a:solidFill>
                <a:latin typeface="Ubuntu"/>
                <a:ea typeface="Ubuntu"/>
              </a:rPr>
              <a:t>Σ</a:t>
            </a:r>
            <a:r>
              <a:rPr b="0" lang="ru-RU" sz="1400" spc="-1" strike="noStrike">
                <a:solidFill>
                  <a:srgbClr val="000000"/>
                </a:solidFill>
                <a:latin typeface="Verdana"/>
                <a:ea typeface="Ubuntu"/>
              </a:rPr>
              <a:t> </a:t>
            </a:r>
            <a:r>
              <a:rPr b="0" lang="ru-RU" sz="1400" spc="-1" strike="noStrike">
                <a:solidFill>
                  <a:srgbClr val="000000"/>
                </a:solidFill>
                <a:latin typeface="Verdana"/>
                <a:ea typeface="DejaVu Sans"/>
              </a:rPr>
              <a:t>A</a:t>
            </a:r>
            <a:r>
              <a:rPr b="0" lang="ru-RU" sz="1400" spc="-1" strike="noStrike" baseline="-33000">
                <a:solidFill>
                  <a:srgbClr val="000000"/>
                </a:solidFill>
                <a:latin typeface="Verdana"/>
                <a:ea typeface="DejaVu Sans"/>
              </a:rPr>
              <a:t>i</a:t>
            </a:r>
            <a:r>
              <a:rPr b="0" lang="ru-RU" sz="1400" spc="-1" strike="noStrike">
                <a:solidFill>
                  <a:srgbClr val="000000"/>
                </a:solidFill>
                <a:latin typeface="Verdana"/>
                <a:ea typeface="DejaVu Sans"/>
              </a:rPr>
              <a:t> exp( - 0.5 ( (E - E</a:t>
            </a:r>
            <a:r>
              <a:rPr b="0" lang="ru-RU" sz="1400" spc="-1" strike="noStrike" baseline="-33000">
                <a:solidFill>
                  <a:srgbClr val="000000"/>
                </a:solidFill>
                <a:latin typeface="Verdana"/>
                <a:ea typeface="DejaVu Sans"/>
              </a:rPr>
              <a:t>c i</a:t>
            </a:r>
            <a:r>
              <a:rPr b="0" lang="ru-RU" sz="1400" spc="-1" strike="noStrike">
                <a:solidFill>
                  <a:srgbClr val="000000"/>
                </a:solidFill>
                <a:latin typeface="Verdana"/>
                <a:ea typeface="DejaVu Sans"/>
              </a:rPr>
              <a:t>)/w</a:t>
            </a:r>
            <a:r>
              <a:rPr b="0" lang="ru-RU" sz="1400" spc="-1" strike="noStrike" baseline="-33000">
                <a:solidFill>
                  <a:srgbClr val="000000"/>
                </a:solidFill>
                <a:latin typeface="Verdana"/>
                <a:ea typeface="DejaVu Sans"/>
              </a:rPr>
              <a:t>i </a:t>
            </a:r>
            <a:r>
              <a:rPr b="0" lang="ru-RU" sz="1400" spc="-1" strike="noStrike">
                <a:solidFill>
                  <a:srgbClr val="000000"/>
                </a:solidFill>
                <a:latin typeface="Verdana"/>
                <a:ea typeface="DejaVu Sans"/>
              </a:rPr>
              <a:t>)</a:t>
            </a:r>
            <a:r>
              <a:rPr b="0" lang="ru-RU" sz="1400" spc="-1" strike="noStrike" baseline="33000">
                <a:solidFill>
                  <a:srgbClr val="000000"/>
                </a:solidFill>
                <a:latin typeface="Verdana"/>
                <a:ea typeface="DejaVu Sans"/>
              </a:rPr>
              <a:t>2</a:t>
            </a:r>
            <a:r>
              <a:rPr b="0" lang="ru-RU" sz="1400" spc="-1" strike="noStrike">
                <a:solidFill>
                  <a:srgbClr val="000000"/>
                </a:solidFill>
                <a:latin typeface="Verdana"/>
                <a:ea typeface="DejaVu Sans"/>
              </a:rPr>
              <a:t> ) , i = from 1 to 6</a:t>
            </a:r>
            <a:endParaRPr b="0" lang="ru-RU" sz="1400" spc="-1" strike="noStrike">
              <a:solidFill>
                <a:srgbClr val="ffffff"/>
              </a:solidFill>
              <a:latin typeface="Verdana"/>
            </a:endParaRPr>
          </a:p>
        </p:txBody>
      </p:sp>
      <p:sp>
        <p:nvSpPr>
          <p:cNvPr id="90" name="CustomShape 8"/>
          <p:cNvSpPr/>
          <p:nvPr/>
        </p:nvSpPr>
        <p:spPr>
          <a:xfrm>
            <a:off x="144000" y="1646640"/>
            <a:ext cx="290376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A</a:t>
            </a:r>
            <a:r>
              <a:rPr b="0" lang="ru-RU" sz="1400" spc="-1" strike="noStrike" baseline="-33000">
                <a:solidFill>
                  <a:srgbClr val="000000"/>
                </a:solidFill>
                <a:latin typeface="Verdana"/>
                <a:ea typeface="DejaVu Sans"/>
              </a:rPr>
              <a:t>1</a:t>
            </a:r>
            <a:r>
              <a:rPr b="0" lang="ru-RU" sz="1400" spc="-1" strike="noStrike">
                <a:solidFill>
                  <a:srgbClr val="000000"/>
                </a:solidFill>
                <a:latin typeface="Verdana"/>
                <a:ea typeface="DejaVu Sans"/>
              </a:rPr>
              <a:t> = 0.93; A</a:t>
            </a:r>
            <a:r>
              <a:rPr b="0" lang="ru-RU" sz="1400" spc="-1" strike="noStrike" baseline="-33000">
                <a:solidFill>
                  <a:srgbClr val="000000"/>
                </a:solidFill>
                <a:latin typeface="Verdana"/>
                <a:ea typeface="DejaVu Sans"/>
              </a:rPr>
              <a:t>2</a:t>
            </a:r>
            <a:r>
              <a:rPr b="0" lang="ru-RU" sz="1400" spc="-1" strike="noStrike">
                <a:solidFill>
                  <a:srgbClr val="000000"/>
                </a:solidFill>
                <a:latin typeface="Verdana"/>
                <a:ea typeface="DejaVu Sans"/>
              </a:rPr>
              <a:t> = 0.54; A</a:t>
            </a:r>
            <a:r>
              <a:rPr b="0" lang="ru-RU" sz="1400" spc="-1" strike="noStrike" baseline="-33000">
                <a:solidFill>
                  <a:srgbClr val="000000"/>
                </a:solidFill>
                <a:latin typeface="Verdana"/>
                <a:ea typeface="DejaVu Sans"/>
              </a:rPr>
              <a:t>3</a:t>
            </a:r>
            <a:r>
              <a:rPr b="0" lang="ru-RU" sz="1400" spc="-1" strike="noStrike">
                <a:solidFill>
                  <a:srgbClr val="000000"/>
                </a:solidFill>
                <a:latin typeface="Verdana"/>
                <a:ea typeface="DejaVu Sans"/>
              </a:rPr>
              <a:t> = 0.36 </a:t>
            </a:r>
            <a:endParaRPr b="0" lang="ru-RU" sz="1400" spc="-1" strike="noStrike">
              <a:solidFill>
                <a:srgbClr val="ffffff"/>
              </a:solidFill>
              <a:latin typeface="Verdana"/>
            </a:endParaRPr>
          </a:p>
        </p:txBody>
      </p:sp>
      <p:sp>
        <p:nvSpPr>
          <p:cNvPr id="91" name="CustomShape 9"/>
          <p:cNvSpPr/>
          <p:nvPr/>
        </p:nvSpPr>
        <p:spPr>
          <a:xfrm>
            <a:off x="154800" y="1921320"/>
            <a:ext cx="290376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A</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 = 0.3; A</a:t>
            </a:r>
            <a:r>
              <a:rPr b="0" lang="ru-RU" sz="1400" spc="-1" strike="noStrike" baseline="-33000">
                <a:solidFill>
                  <a:srgbClr val="000000"/>
                </a:solidFill>
                <a:latin typeface="Verdana"/>
                <a:ea typeface="DejaVu Sans"/>
              </a:rPr>
              <a:t>5</a:t>
            </a:r>
            <a:r>
              <a:rPr b="0" lang="ru-RU" sz="1400" spc="-1" strike="noStrike">
                <a:solidFill>
                  <a:srgbClr val="000000"/>
                </a:solidFill>
                <a:latin typeface="Verdana"/>
                <a:ea typeface="DejaVu Sans"/>
              </a:rPr>
              <a:t> = 0.11; A</a:t>
            </a:r>
            <a:r>
              <a:rPr b="0" lang="ru-RU" sz="1400" spc="-1" strike="noStrike" baseline="-33000">
                <a:solidFill>
                  <a:srgbClr val="000000"/>
                </a:solidFill>
                <a:latin typeface="Verdana"/>
                <a:ea typeface="DejaVu Sans"/>
              </a:rPr>
              <a:t>6</a:t>
            </a:r>
            <a:r>
              <a:rPr b="0" lang="ru-RU" sz="1400" spc="-1" strike="noStrike">
                <a:solidFill>
                  <a:srgbClr val="000000"/>
                </a:solidFill>
                <a:latin typeface="Verdana"/>
                <a:ea typeface="DejaVu Sans"/>
              </a:rPr>
              <a:t> = 0.049 </a:t>
            </a:r>
            <a:endParaRPr b="0" lang="ru-RU" sz="1400" spc="-1" strike="noStrike">
              <a:solidFill>
                <a:srgbClr val="ffffff"/>
              </a:solidFill>
              <a:latin typeface="Verdana"/>
            </a:endParaRPr>
          </a:p>
        </p:txBody>
      </p:sp>
      <p:sp>
        <p:nvSpPr>
          <p:cNvPr id="92" name="CustomShape 10"/>
          <p:cNvSpPr/>
          <p:nvPr/>
        </p:nvSpPr>
        <p:spPr>
          <a:xfrm>
            <a:off x="152280" y="2180160"/>
            <a:ext cx="290376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E</a:t>
            </a:r>
            <a:r>
              <a:rPr b="0" lang="ru-RU" sz="1400" spc="-1" strike="noStrike" baseline="-33000">
                <a:solidFill>
                  <a:srgbClr val="000000"/>
                </a:solidFill>
                <a:latin typeface="Verdana"/>
                <a:ea typeface="DejaVu Sans"/>
              </a:rPr>
              <a:t>c1</a:t>
            </a:r>
            <a:r>
              <a:rPr b="0" lang="ru-RU" sz="1400" spc="-1" strike="noStrike">
                <a:solidFill>
                  <a:srgbClr val="000000"/>
                </a:solidFill>
                <a:latin typeface="Verdana"/>
                <a:ea typeface="DejaVu Sans"/>
              </a:rPr>
              <a:t> = 0.40; E</a:t>
            </a:r>
            <a:r>
              <a:rPr b="0" lang="ru-RU" sz="1400" spc="-1" strike="noStrike" baseline="-33000">
                <a:solidFill>
                  <a:srgbClr val="000000"/>
                </a:solidFill>
                <a:latin typeface="Verdana"/>
                <a:ea typeface="DejaVu Sans"/>
              </a:rPr>
              <a:t>c2</a:t>
            </a:r>
            <a:r>
              <a:rPr b="0" lang="ru-RU" sz="1400" spc="-1" strike="noStrike">
                <a:solidFill>
                  <a:srgbClr val="000000"/>
                </a:solidFill>
                <a:latin typeface="Verdana"/>
                <a:ea typeface="DejaVu Sans"/>
              </a:rPr>
              <a:t> = 1.8; E</a:t>
            </a:r>
            <a:r>
              <a:rPr b="0" lang="ru-RU" sz="1400" spc="-1" strike="noStrike" baseline="-33000">
                <a:solidFill>
                  <a:srgbClr val="000000"/>
                </a:solidFill>
                <a:latin typeface="Verdana"/>
                <a:ea typeface="DejaVu Sans"/>
              </a:rPr>
              <a:t>c3</a:t>
            </a:r>
            <a:r>
              <a:rPr b="0" lang="ru-RU" sz="1400" spc="-1" strike="noStrike">
                <a:solidFill>
                  <a:srgbClr val="000000"/>
                </a:solidFill>
                <a:latin typeface="Verdana"/>
                <a:ea typeface="DejaVu Sans"/>
              </a:rPr>
              <a:t> = 2.75</a:t>
            </a:r>
            <a:endParaRPr b="0" lang="ru-RU" sz="1400" spc="-1" strike="noStrike">
              <a:solidFill>
                <a:srgbClr val="ffffff"/>
              </a:solidFill>
              <a:latin typeface="Verdana"/>
            </a:endParaRPr>
          </a:p>
        </p:txBody>
      </p:sp>
      <p:sp>
        <p:nvSpPr>
          <p:cNvPr id="93" name="CustomShape 11"/>
          <p:cNvSpPr/>
          <p:nvPr/>
        </p:nvSpPr>
        <p:spPr>
          <a:xfrm>
            <a:off x="155520" y="2471760"/>
            <a:ext cx="279648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E</a:t>
            </a:r>
            <a:r>
              <a:rPr b="0" lang="ru-RU" sz="1400" spc="-1" strike="noStrike" baseline="-33000">
                <a:solidFill>
                  <a:srgbClr val="000000"/>
                </a:solidFill>
                <a:latin typeface="Verdana"/>
                <a:ea typeface="DejaVu Sans"/>
              </a:rPr>
              <a:t>c4</a:t>
            </a:r>
            <a:r>
              <a:rPr b="0" lang="ru-RU" sz="1400" spc="-1" strike="noStrike">
                <a:solidFill>
                  <a:srgbClr val="000000"/>
                </a:solidFill>
                <a:latin typeface="Verdana"/>
                <a:ea typeface="DejaVu Sans"/>
              </a:rPr>
              <a:t> = 3.7; E</a:t>
            </a:r>
            <a:r>
              <a:rPr b="0" lang="ru-RU" sz="1400" spc="-1" strike="noStrike" baseline="-33000">
                <a:solidFill>
                  <a:srgbClr val="000000"/>
                </a:solidFill>
                <a:latin typeface="Verdana"/>
                <a:ea typeface="DejaVu Sans"/>
              </a:rPr>
              <a:t>c5</a:t>
            </a:r>
            <a:r>
              <a:rPr b="0" lang="ru-RU" sz="1400" spc="-1" strike="noStrike">
                <a:solidFill>
                  <a:srgbClr val="000000"/>
                </a:solidFill>
                <a:latin typeface="Verdana"/>
                <a:ea typeface="DejaVu Sans"/>
              </a:rPr>
              <a:t> = 6.1; E</a:t>
            </a:r>
            <a:r>
              <a:rPr b="0" lang="ru-RU" sz="1400" spc="-1" strike="noStrike" baseline="-33000">
                <a:solidFill>
                  <a:srgbClr val="000000"/>
                </a:solidFill>
                <a:latin typeface="Verdana"/>
                <a:ea typeface="DejaVu Sans"/>
              </a:rPr>
              <a:t>c6</a:t>
            </a:r>
            <a:r>
              <a:rPr b="0" lang="ru-RU" sz="1400" spc="-1" strike="noStrike">
                <a:solidFill>
                  <a:srgbClr val="000000"/>
                </a:solidFill>
                <a:latin typeface="Verdana"/>
                <a:ea typeface="DejaVu Sans"/>
              </a:rPr>
              <a:t> = 15</a:t>
            </a:r>
            <a:endParaRPr b="0" lang="ru-RU" sz="1400" spc="-1" strike="noStrike">
              <a:solidFill>
                <a:srgbClr val="ffffff"/>
              </a:solidFill>
              <a:latin typeface="Verdana"/>
            </a:endParaRPr>
          </a:p>
        </p:txBody>
      </p:sp>
      <p:sp>
        <p:nvSpPr>
          <p:cNvPr id="94" name="CustomShape 12"/>
          <p:cNvSpPr/>
          <p:nvPr/>
        </p:nvSpPr>
        <p:spPr>
          <a:xfrm>
            <a:off x="163080" y="2753280"/>
            <a:ext cx="279648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w</a:t>
            </a:r>
            <a:r>
              <a:rPr b="0" lang="ru-RU" sz="1400" spc="-1" strike="noStrike" baseline="-33000">
                <a:solidFill>
                  <a:srgbClr val="000000"/>
                </a:solidFill>
                <a:latin typeface="Verdana"/>
                <a:ea typeface="DejaVu Sans"/>
              </a:rPr>
              <a:t>c1</a:t>
            </a:r>
            <a:r>
              <a:rPr b="0" lang="ru-RU" sz="1400" spc="-1" strike="noStrike">
                <a:solidFill>
                  <a:srgbClr val="000000"/>
                </a:solidFill>
                <a:latin typeface="Verdana"/>
                <a:ea typeface="DejaVu Sans"/>
              </a:rPr>
              <a:t> = 0.32; w</a:t>
            </a:r>
            <a:r>
              <a:rPr b="0" lang="ru-RU" sz="1400" spc="-1" strike="noStrike" baseline="-33000">
                <a:solidFill>
                  <a:srgbClr val="000000"/>
                </a:solidFill>
                <a:latin typeface="Verdana"/>
                <a:ea typeface="DejaVu Sans"/>
              </a:rPr>
              <a:t>c2</a:t>
            </a:r>
            <a:r>
              <a:rPr b="0" lang="ru-RU" sz="1400" spc="-1" strike="noStrike">
                <a:solidFill>
                  <a:srgbClr val="000000"/>
                </a:solidFill>
                <a:latin typeface="Verdana"/>
                <a:ea typeface="DejaVu Sans"/>
              </a:rPr>
              <a:t> = 0.3; w</a:t>
            </a:r>
            <a:r>
              <a:rPr b="0" lang="ru-RU" sz="1400" spc="-1" strike="noStrike" baseline="-33000">
                <a:solidFill>
                  <a:srgbClr val="000000"/>
                </a:solidFill>
                <a:latin typeface="Verdana"/>
                <a:ea typeface="DejaVu Sans"/>
              </a:rPr>
              <a:t>c3</a:t>
            </a:r>
            <a:r>
              <a:rPr b="0" lang="ru-RU" sz="1400" spc="-1" strike="noStrike">
                <a:solidFill>
                  <a:srgbClr val="000000"/>
                </a:solidFill>
                <a:latin typeface="Verdana"/>
                <a:ea typeface="DejaVu Sans"/>
              </a:rPr>
              <a:t> = 0.3</a:t>
            </a:r>
            <a:endParaRPr b="0" lang="ru-RU" sz="1400" spc="-1" strike="noStrike">
              <a:solidFill>
                <a:srgbClr val="ffffff"/>
              </a:solidFill>
              <a:latin typeface="Verdana"/>
            </a:endParaRPr>
          </a:p>
        </p:txBody>
      </p:sp>
      <p:sp>
        <p:nvSpPr>
          <p:cNvPr id="95" name="CustomShape 13"/>
          <p:cNvSpPr/>
          <p:nvPr/>
        </p:nvSpPr>
        <p:spPr>
          <a:xfrm>
            <a:off x="157320" y="2998800"/>
            <a:ext cx="279648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w</a:t>
            </a:r>
            <a:r>
              <a:rPr b="0" lang="ru-RU" sz="1400" spc="-1" strike="noStrike" baseline="-33000">
                <a:solidFill>
                  <a:srgbClr val="000000"/>
                </a:solidFill>
                <a:latin typeface="Verdana"/>
                <a:ea typeface="DejaVu Sans"/>
              </a:rPr>
              <a:t>c4</a:t>
            </a:r>
            <a:r>
              <a:rPr b="0" lang="ru-RU" sz="1400" spc="-1" strike="noStrike">
                <a:solidFill>
                  <a:srgbClr val="000000"/>
                </a:solidFill>
                <a:latin typeface="Verdana"/>
                <a:ea typeface="DejaVu Sans"/>
              </a:rPr>
              <a:t> = 0.45; w</a:t>
            </a:r>
            <a:r>
              <a:rPr b="0" lang="ru-RU" sz="1400" spc="-1" strike="noStrike" baseline="-33000">
                <a:solidFill>
                  <a:srgbClr val="000000"/>
                </a:solidFill>
                <a:latin typeface="Verdana"/>
                <a:ea typeface="DejaVu Sans"/>
              </a:rPr>
              <a:t>c5</a:t>
            </a:r>
            <a:r>
              <a:rPr b="0" lang="ru-RU" sz="1400" spc="-1" strike="noStrike">
                <a:solidFill>
                  <a:srgbClr val="000000"/>
                </a:solidFill>
                <a:latin typeface="Verdana"/>
                <a:ea typeface="DejaVu Sans"/>
              </a:rPr>
              <a:t> = 1.6; w</a:t>
            </a:r>
            <a:r>
              <a:rPr b="0" lang="ru-RU" sz="1400" spc="-1" strike="noStrike" baseline="-33000">
                <a:solidFill>
                  <a:srgbClr val="000000"/>
                </a:solidFill>
                <a:latin typeface="Verdana"/>
                <a:ea typeface="DejaVu Sans"/>
              </a:rPr>
              <a:t>c6</a:t>
            </a:r>
            <a:r>
              <a:rPr b="0" lang="ru-RU" sz="1400" spc="-1" strike="noStrike">
                <a:solidFill>
                  <a:srgbClr val="000000"/>
                </a:solidFill>
                <a:latin typeface="Verdana"/>
                <a:ea typeface="DejaVu Sans"/>
              </a:rPr>
              <a:t> = 6</a:t>
            </a:r>
            <a:endParaRPr b="0" lang="ru-RU" sz="1400" spc="-1" strike="noStrike">
              <a:solidFill>
                <a:srgbClr val="ffffff"/>
              </a:solidFill>
              <a:latin typeface="Verdana"/>
            </a:endParaRPr>
          </a:p>
        </p:txBody>
      </p:sp>
      <p:sp>
        <p:nvSpPr>
          <p:cNvPr id="96" name="CustomShape 14"/>
          <p:cNvSpPr/>
          <p:nvPr/>
        </p:nvSpPr>
        <p:spPr>
          <a:xfrm>
            <a:off x="212400" y="3676320"/>
            <a:ext cx="180360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G.Ziegler , dE / dx</a:t>
            </a:r>
            <a:endParaRPr b="0" lang="ru-RU" sz="1400" spc="-1" strike="noStrike">
              <a:solidFill>
                <a:srgbClr val="ffffff"/>
              </a:solidFill>
              <a:latin typeface="Verdana"/>
            </a:endParaRPr>
          </a:p>
        </p:txBody>
      </p:sp>
      <p:sp>
        <p:nvSpPr>
          <p:cNvPr id="97" name="CustomShape 15"/>
          <p:cNvSpPr/>
          <p:nvPr/>
        </p:nvSpPr>
        <p:spPr>
          <a:xfrm>
            <a:off x="227160" y="3993480"/>
            <a:ext cx="2868840" cy="614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Relativistic kinematics: Momentum conservation Energy Conservation laws Законы сохранения импульса и энергии</a:t>
            </a:r>
            <a:endParaRPr b="0" lang="ru-RU" sz="1400" spc="-1" strike="noStrike">
              <a:solidFill>
                <a:srgbClr val="ffffff"/>
              </a:solidFill>
              <a:latin typeface="Verdana"/>
            </a:endParaRPr>
          </a:p>
        </p:txBody>
      </p:sp>
      <p:sp>
        <p:nvSpPr>
          <p:cNvPr id="98" name="CustomShape 16"/>
          <p:cNvSpPr/>
          <p:nvPr/>
        </p:nvSpPr>
        <p:spPr>
          <a:xfrm>
            <a:off x="184320" y="5029560"/>
            <a:ext cx="2868840" cy="6145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 </a:t>
            </a:r>
            <a:r>
              <a:rPr b="0" lang="ru-RU" sz="1400" spc="-1" strike="noStrike">
                <a:solidFill>
                  <a:srgbClr val="000000"/>
                </a:solidFill>
                <a:latin typeface="Verdana"/>
                <a:ea typeface="DejaVu Sans"/>
              </a:rPr>
              <a:t>Random on cos </a:t>
            </a:r>
            <a:r>
              <a:rPr b="0" lang="ru-RU" sz="1400" spc="-1" strike="noStrike">
                <a:solidFill>
                  <a:srgbClr val="000000"/>
                </a:solidFill>
                <a:latin typeface="Ubuntu"/>
                <a:ea typeface="Ubuntu"/>
              </a:rPr>
              <a:t>θ</a:t>
            </a:r>
            <a:r>
              <a:rPr b="0" lang="ru-RU" sz="1400" spc="-1" strike="noStrike">
                <a:solidFill>
                  <a:srgbClr val="000000"/>
                </a:solidFill>
                <a:latin typeface="Verdana"/>
                <a:ea typeface="DejaVu Sans"/>
              </a:rPr>
              <a:t>c.m. Розыгрыш случайного числа  cos </a:t>
            </a:r>
            <a:r>
              <a:rPr b="0" lang="ru-RU" sz="1400" spc="-1" strike="noStrike">
                <a:solidFill>
                  <a:srgbClr val="000000"/>
                </a:solidFill>
                <a:latin typeface="Ubuntu"/>
                <a:ea typeface="Ubuntu"/>
              </a:rPr>
              <a:t>θ</a:t>
            </a:r>
            <a:r>
              <a:rPr b="0" lang="ru-RU" sz="1400" spc="-1" strike="noStrike">
                <a:solidFill>
                  <a:srgbClr val="000000"/>
                </a:solidFill>
                <a:latin typeface="Verdana"/>
                <a:ea typeface="DejaVu Sans"/>
              </a:rPr>
              <a:t>c.m. угла в системе центра масс</a:t>
            </a:r>
            <a:endParaRPr b="0" lang="ru-RU" sz="1400" spc="-1" strike="noStrike">
              <a:solidFill>
                <a:srgbClr val="ffffff"/>
              </a:solidFill>
              <a:latin typeface="Verdana"/>
            </a:endParaRPr>
          </a:p>
        </p:txBody>
      </p:sp>
      <p:sp>
        <p:nvSpPr>
          <p:cNvPr id="99" name="CustomShape 17"/>
          <p:cNvSpPr/>
          <p:nvPr/>
        </p:nvSpPr>
        <p:spPr>
          <a:xfrm>
            <a:off x="176400" y="6029640"/>
            <a:ext cx="2868840" cy="234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Linux, g++, Monte Carlo code</a:t>
            </a:r>
            <a:endParaRPr b="0" lang="ru-RU" sz="1400" spc="-1" strike="noStrike">
              <a:solidFill>
                <a:srgbClr val="ffffff"/>
              </a:solidFill>
              <a:latin typeface="Verdana"/>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CustomShape 1"/>
          <p:cNvSpPr/>
          <p:nvPr/>
        </p:nvSpPr>
        <p:spPr>
          <a:xfrm>
            <a:off x="165240" y="1549440"/>
            <a:ext cx="183960" cy="396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grpSp>
        <p:nvGrpSpPr>
          <p:cNvPr id="101" name="Group 2"/>
          <p:cNvGrpSpPr/>
          <p:nvPr/>
        </p:nvGrpSpPr>
        <p:grpSpPr>
          <a:xfrm>
            <a:off x="0" y="0"/>
            <a:ext cx="9144000" cy="792000"/>
            <a:chOff x="0" y="0"/>
            <a:chExt cx="9144000" cy="792000"/>
          </a:xfrm>
        </p:grpSpPr>
        <p:pic>
          <p:nvPicPr>
            <p:cNvPr id="102" name="Rectangle 2" descr=""/>
            <p:cNvPicPr/>
            <p:nvPr/>
          </p:nvPicPr>
          <p:blipFill>
            <a:blip r:embed="rId1"/>
            <a:stretch/>
          </p:blipFill>
          <p:spPr>
            <a:xfrm>
              <a:off x="0" y="0"/>
              <a:ext cx="9144000" cy="792000"/>
            </a:xfrm>
            <a:prstGeom prst="rect">
              <a:avLst/>
            </a:prstGeom>
            <a:ln>
              <a:noFill/>
            </a:ln>
          </p:spPr>
        </p:pic>
        <p:sp>
          <p:nvSpPr>
            <p:cNvPr id="103" name="CustomShape 3"/>
            <p:cNvSpPr/>
            <p:nvPr/>
          </p:nvSpPr>
          <p:spPr>
            <a:xfrm>
              <a:off x="0" y="0"/>
              <a:ext cx="9144000" cy="791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ctr" anchorCtr="1"/>
            <a:p>
              <a:pPr algn="ctr">
                <a:lnSpc>
                  <a:spcPct val="100000"/>
                </a:lnSpc>
              </a:pPr>
              <a:r>
                <a:rPr b="1" lang="en-US" sz="2800" spc="-1" strike="noStrike">
                  <a:solidFill>
                    <a:srgbClr val="ff9900"/>
                  </a:solidFill>
                  <a:latin typeface="Garamond"/>
                </a:rPr>
                <a:t>Simulation for ionization loss at 1.8 MeV </a:t>
              </a:r>
              <a:endParaRPr b="0" lang="ru-RU" sz="2800" spc="-1" strike="noStrike">
                <a:solidFill>
                  <a:srgbClr val="ffffff"/>
                </a:solidFill>
                <a:latin typeface="Verdana"/>
              </a:endParaRPr>
            </a:p>
          </p:txBody>
        </p:sp>
      </p:grpSp>
      <p:sp>
        <p:nvSpPr>
          <p:cNvPr id="104" name="CustomShape 4"/>
          <p:cNvSpPr/>
          <p:nvPr/>
        </p:nvSpPr>
        <p:spPr>
          <a:xfrm>
            <a:off x="0" y="1571760"/>
            <a:ext cx="9144000" cy="1440"/>
          </a:xfrm>
          <a:prstGeom prst="rect">
            <a:avLst/>
          </a:prstGeom>
          <a:noFill/>
          <a:ln>
            <a:noFill/>
          </a:ln>
        </p:spPr>
        <p:style>
          <a:lnRef idx="0"/>
          <a:fillRef idx="0"/>
          <a:effectRef idx="0"/>
          <a:fontRef idx="minor"/>
        </p:style>
      </p:sp>
      <p:pic>
        <p:nvPicPr>
          <p:cNvPr id="105" name="" descr=""/>
          <p:cNvPicPr/>
          <p:nvPr/>
        </p:nvPicPr>
        <p:blipFill>
          <a:blip r:embed="rId2"/>
          <a:stretch/>
        </p:blipFill>
        <p:spPr>
          <a:xfrm>
            <a:off x="1339200" y="1441440"/>
            <a:ext cx="2205000" cy="1800000"/>
          </a:xfrm>
          <a:prstGeom prst="rect">
            <a:avLst/>
          </a:prstGeom>
          <a:ln>
            <a:noFill/>
          </a:ln>
        </p:spPr>
      </p:pic>
      <p:pic>
        <p:nvPicPr>
          <p:cNvPr id="106" name="" descr=""/>
          <p:cNvPicPr/>
          <p:nvPr/>
        </p:nvPicPr>
        <p:blipFill>
          <a:blip r:embed="rId3"/>
          <a:stretch/>
        </p:blipFill>
        <p:spPr>
          <a:xfrm>
            <a:off x="1332360" y="3241440"/>
            <a:ext cx="2267640" cy="1851120"/>
          </a:xfrm>
          <a:prstGeom prst="rect">
            <a:avLst/>
          </a:prstGeom>
          <a:ln>
            <a:noFill/>
          </a:ln>
        </p:spPr>
      </p:pic>
      <p:pic>
        <p:nvPicPr>
          <p:cNvPr id="107" name="" descr=""/>
          <p:cNvPicPr/>
          <p:nvPr/>
        </p:nvPicPr>
        <p:blipFill>
          <a:blip r:embed="rId4"/>
          <a:stretch/>
        </p:blipFill>
        <p:spPr>
          <a:xfrm>
            <a:off x="1314360" y="5076000"/>
            <a:ext cx="2244240" cy="1710000"/>
          </a:xfrm>
          <a:prstGeom prst="rect">
            <a:avLst/>
          </a:prstGeom>
          <a:ln>
            <a:noFill/>
          </a:ln>
        </p:spPr>
      </p:pic>
      <p:pic>
        <p:nvPicPr>
          <p:cNvPr id="108" name="" descr=""/>
          <p:cNvPicPr/>
          <p:nvPr/>
        </p:nvPicPr>
        <p:blipFill>
          <a:blip r:embed="rId5"/>
          <a:stretch/>
        </p:blipFill>
        <p:spPr>
          <a:xfrm>
            <a:off x="3596400" y="4500000"/>
            <a:ext cx="2979720" cy="2322000"/>
          </a:xfrm>
          <a:prstGeom prst="rect">
            <a:avLst/>
          </a:prstGeom>
          <a:ln>
            <a:noFill/>
          </a:ln>
        </p:spPr>
      </p:pic>
      <p:sp>
        <p:nvSpPr>
          <p:cNvPr id="109" name="CustomShape 5"/>
          <p:cNvSpPr/>
          <p:nvPr/>
        </p:nvSpPr>
        <p:spPr>
          <a:xfrm>
            <a:off x="284400" y="818640"/>
            <a:ext cx="8571600" cy="40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i="1" lang="ru-RU" sz="1400" spc="-1" strike="noStrike">
                <a:solidFill>
                  <a:srgbClr val="000000"/>
                </a:solidFill>
                <a:latin typeface="Verdana"/>
                <a:ea typeface="DejaVu Sans"/>
              </a:rPr>
              <a:t>E</a:t>
            </a:r>
            <a:r>
              <a:rPr b="0" lang="ru-RU" sz="1400" spc="-1" strike="noStrike" baseline="-33000">
                <a:solidFill>
                  <a:srgbClr val="000000"/>
                </a:solidFill>
                <a:latin typeface="Verdana"/>
                <a:ea typeface="DejaVu Sans"/>
              </a:rPr>
              <a:t>n</a:t>
            </a:r>
            <a:r>
              <a:rPr b="0" lang="ru-RU" sz="1400" spc="-1" strike="noStrike">
                <a:solidFill>
                  <a:srgbClr val="000000"/>
                </a:solidFill>
                <a:latin typeface="Verdana"/>
                <a:ea typeface="DejaVu Sans"/>
              </a:rPr>
              <a:t> = 1.8 MeV, only только </a:t>
            </a:r>
            <a:r>
              <a:rPr b="0" lang="ru-RU" sz="1400" spc="-1" strike="noStrike">
                <a:solidFill>
                  <a:srgbClr val="000000"/>
                </a:solidFill>
                <a:latin typeface="Ubuntu"/>
                <a:ea typeface="Ubuntu"/>
              </a:rPr>
              <a:t>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He+</a:t>
            </a:r>
            <a:r>
              <a:rPr b="0" lang="ru-RU" sz="1400" spc="-1" strike="noStrike" baseline="33000">
                <a:solidFill>
                  <a:srgbClr val="000000"/>
                </a:solidFill>
                <a:latin typeface="Verdana"/>
                <a:ea typeface="DejaVu Sans"/>
              </a:rPr>
              <a:t>7</a:t>
            </a:r>
            <a:r>
              <a:rPr b="0" lang="ru-RU" sz="1400" spc="-1" strike="noStrike">
                <a:solidFill>
                  <a:srgbClr val="000000"/>
                </a:solidFill>
                <a:latin typeface="Verdana"/>
                <a:ea typeface="DejaVu Sans"/>
              </a:rPr>
              <a:t>Li) . Energy of </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He is not enough for </a:t>
            </a:r>
            <a:r>
              <a:rPr b="0" lang="ru-RU" sz="1400" spc="-1" strike="noStrike">
                <a:solidFill>
                  <a:srgbClr val="000000"/>
                </a:solidFill>
                <a:latin typeface="Ubuntu"/>
                <a:ea typeface="Ubuntu"/>
              </a:rPr>
              <a:t>α</a:t>
            </a:r>
            <a:r>
              <a:rPr b="0" lang="ru-RU" sz="1400" spc="-1" strike="noStrike" baseline="-33000">
                <a:solidFill>
                  <a:srgbClr val="000000"/>
                </a:solidFill>
                <a:latin typeface="Ubuntu"/>
                <a:ea typeface="Ubuntu"/>
              </a:rPr>
              <a:t>1</a:t>
            </a:r>
            <a:r>
              <a:rPr b="0" lang="ru-RU" sz="1400" spc="-1" strike="noStrike">
                <a:solidFill>
                  <a:srgbClr val="000000"/>
                </a:solidFill>
                <a:latin typeface="Verdana"/>
                <a:ea typeface="DejaVu Sans"/>
              </a:rPr>
              <a:t>(</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He+</a:t>
            </a:r>
            <a:r>
              <a:rPr b="0" lang="ru-RU" sz="1400" spc="-1" strike="noStrike" baseline="33000">
                <a:solidFill>
                  <a:srgbClr val="000000"/>
                </a:solidFill>
                <a:latin typeface="Verdana"/>
                <a:ea typeface="DejaVu Sans"/>
              </a:rPr>
              <a:t>7</a:t>
            </a:r>
            <a:r>
              <a:rPr b="0" lang="ru-RU" sz="1400" spc="-1" strike="noStrike">
                <a:solidFill>
                  <a:srgbClr val="000000"/>
                </a:solidFill>
                <a:latin typeface="Verdana"/>
                <a:ea typeface="DejaVu Sans"/>
              </a:rPr>
              <a:t>Li + </a:t>
            </a:r>
            <a:r>
              <a:rPr b="0" lang="ru-RU" sz="1400" spc="-1" strike="noStrike">
                <a:solidFill>
                  <a:srgbClr val="000000"/>
                </a:solidFill>
                <a:latin typeface="Ubuntu"/>
                <a:ea typeface="Ubuntu"/>
              </a:rPr>
              <a:t>γ) энергии</a:t>
            </a:r>
            <a:r>
              <a:rPr b="0" lang="ru-RU" sz="1400" spc="-1" strike="noStrike">
                <a:solidFill>
                  <a:srgbClr val="000000"/>
                </a:solidFill>
                <a:latin typeface="Verdana"/>
                <a:ea typeface="DejaVu Sans"/>
              </a:rPr>
              <a:t> </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He недостаточно для регистрации реакции </a:t>
            </a:r>
            <a:r>
              <a:rPr b="0" lang="ru-RU" sz="1400" spc="-1" strike="noStrike">
                <a:solidFill>
                  <a:srgbClr val="000000"/>
                </a:solidFill>
                <a:latin typeface="Ubuntu"/>
                <a:ea typeface="Ubuntu"/>
              </a:rPr>
              <a:t>α</a:t>
            </a:r>
            <a:r>
              <a:rPr b="0" lang="ru-RU" sz="1400" spc="-1" strike="noStrike" baseline="-33000">
                <a:solidFill>
                  <a:srgbClr val="000000"/>
                </a:solidFill>
                <a:latin typeface="Ubuntu"/>
                <a:ea typeface="Ubuntu"/>
              </a:rPr>
              <a:t>1</a:t>
            </a:r>
            <a:r>
              <a:rPr b="0" lang="ru-RU" sz="1400" spc="-1" strike="noStrike">
                <a:solidFill>
                  <a:srgbClr val="000000"/>
                </a:solidFill>
                <a:latin typeface="Verdana"/>
                <a:ea typeface="DejaVu Sans"/>
              </a:rPr>
              <a:t>(</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He+</a:t>
            </a:r>
            <a:r>
              <a:rPr b="0" lang="ru-RU" sz="1400" spc="-1" strike="noStrike" baseline="33000">
                <a:solidFill>
                  <a:srgbClr val="000000"/>
                </a:solidFill>
                <a:latin typeface="Verdana"/>
                <a:ea typeface="DejaVu Sans"/>
              </a:rPr>
              <a:t>7</a:t>
            </a:r>
            <a:r>
              <a:rPr b="0" lang="ru-RU" sz="1400" spc="-1" strike="noStrike">
                <a:solidFill>
                  <a:srgbClr val="000000"/>
                </a:solidFill>
                <a:latin typeface="Verdana"/>
                <a:ea typeface="DejaVu Sans"/>
              </a:rPr>
              <a:t>Li + </a:t>
            </a:r>
            <a:r>
              <a:rPr b="0" lang="ru-RU" sz="1400" spc="-1" strike="noStrike">
                <a:solidFill>
                  <a:srgbClr val="000000"/>
                </a:solidFill>
                <a:latin typeface="Ubuntu"/>
                <a:ea typeface="Ubuntu"/>
              </a:rPr>
              <a:t>γ)</a:t>
            </a:r>
            <a:r>
              <a:rPr b="0" lang="ru-RU" sz="1400" spc="-1" strike="noStrike">
                <a:solidFill>
                  <a:srgbClr val="000000"/>
                </a:solidFill>
                <a:latin typeface="Verdana"/>
                <a:ea typeface="DejaVu Sans"/>
              </a:rPr>
              <a:t>  </a:t>
            </a:r>
            <a:endParaRPr b="0" lang="ru-RU" sz="1400" spc="-1" strike="noStrike">
              <a:solidFill>
                <a:srgbClr val="ffffff"/>
              </a:solidFill>
              <a:latin typeface="Verdana"/>
            </a:endParaRPr>
          </a:p>
        </p:txBody>
      </p:sp>
      <p:sp>
        <p:nvSpPr>
          <p:cNvPr id="110" name="CustomShape 6"/>
          <p:cNvSpPr/>
          <p:nvPr/>
        </p:nvSpPr>
        <p:spPr>
          <a:xfrm>
            <a:off x="144000" y="1892880"/>
            <a:ext cx="1195200" cy="915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E</a:t>
            </a:r>
            <a:r>
              <a:rPr b="0" lang="ru-RU" sz="1400" spc="-1" strike="noStrike" baseline="-33000">
                <a:solidFill>
                  <a:srgbClr val="000000"/>
                </a:solidFill>
                <a:latin typeface="Verdana"/>
                <a:ea typeface="DejaVu Sans"/>
              </a:rPr>
              <a:t>He</a:t>
            </a:r>
            <a:r>
              <a:rPr b="0" lang="ru-RU" sz="1400" spc="-1" strike="noStrike">
                <a:solidFill>
                  <a:srgbClr val="000000"/>
                </a:solidFill>
                <a:latin typeface="Verdana"/>
                <a:ea typeface="DejaVu Sans"/>
              </a:rPr>
              <a:t> loss spectrum</a:t>
            </a:r>
            <a:endParaRPr b="0" lang="ru-RU" sz="1400" spc="-1" strike="noStrike">
              <a:solidFill>
                <a:srgbClr val="ffffff"/>
              </a:solidFill>
              <a:latin typeface="Verdana"/>
            </a:endParaRPr>
          </a:p>
          <a:p>
            <a:pPr marL="341280" indent="-336600">
              <a:lnSpc>
                <a:spcPct val="91000"/>
              </a:lnSpc>
              <a:spcAft>
                <a:spcPts val="1423"/>
              </a:spcAft>
            </a:pPr>
            <a:r>
              <a:rPr b="0" lang="ru-RU" sz="1400" spc="-1" strike="noStrike">
                <a:solidFill>
                  <a:srgbClr val="000000"/>
                </a:solidFill>
                <a:latin typeface="Verdana"/>
                <a:ea typeface="DejaVu Sans"/>
              </a:rPr>
              <a:t>in 1-st gap</a:t>
            </a:r>
            <a:endParaRPr b="0" lang="ru-RU" sz="1400" spc="-1" strike="noStrike">
              <a:solidFill>
                <a:srgbClr val="ffffff"/>
              </a:solidFill>
              <a:latin typeface="Verdana"/>
            </a:endParaRPr>
          </a:p>
        </p:txBody>
      </p:sp>
      <p:sp>
        <p:nvSpPr>
          <p:cNvPr id="111" name="CustomShape 7"/>
          <p:cNvSpPr/>
          <p:nvPr/>
        </p:nvSpPr>
        <p:spPr>
          <a:xfrm>
            <a:off x="72000" y="3076920"/>
            <a:ext cx="1303200" cy="1603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Спектр потерь энергии </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He во 2-ом зазоре</a:t>
            </a:r>
            <a:endParaRPr b="0" lang="ru-RU" sz="1400" spc="-1" strike="noStrike">
              <a:solidFill>
                <a:srgbClr val="ffffff"/>
              </a:solidFill>
              <a:latin typeface="Verdana"/>
            </a:endParaRPr>
          </a:p>
          <a:p>
            <a:pPr marL="341280" indent="-336600">
              <a:lnSpc>
                <a:spcPct val="91000"/>
              </a:lnSpc>
              <a:spcAft>
                <a:spcPts val="1423"/>
              </a:spcAft>
            </a:pPr>
            <a:r>
              <a:rPr b="0" lang="ru-RU" sz="1400" spc="-1" strike="noStrike">
                <a:solidFill>
                  <a:srgbClr val="000000"/>
                </a:solidFill>
                <a:latin typeface="Verdana"/>
                <a:ea typeface="DejaVu Sans"/>
              </a:rPr>
              <a:t>  </a:t>
            </a:r>
            <a:r>
              <a:rPr b="0" lang="ru-RU" sz="1400" spc="-1" strike="noStrike">
                <a:solidFill>
                  <a:srgbClr val="000000"/>
                </a:solidFill>
                <a:latin typeface="Verdana"/>
                <a:ea typeface="DejaVu Sans"/>
              </a:rPr>
              <a:t>in 2-nd gap</a:t>
            </a:r>
            <a:endParaRPr b="0" lang="ru-RU" sz="1400" spc="-1" strike="noStrike">
              <a:solidFill>
                <a:srgbClr val="ffffff"/>
              </a:solidFill>
              <a:latin typeface="Verdana"/>
            </a:endParaRPr>
          </a:p>
        </p:txBody>
      </p:sp>
      <p:sp>
        <p:nvSpPr>
          <p:cNvPr id="112" name="CustomShape 8"/>
          <p:cNvSpPr/>
          <p:nvPr/>
        </p:nvSpPr>
        <p:spPr>
          <a:xfrm>
            <a:off x="288000" y="5734080"/>
            <a:ext cx="106344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in 3-d gap</a:t>
            </a:r>
            <a:endParaRPr b="0" lang="ru-RU" sz="1400" spc="-1" strike="noStrike">
              <a:solidFill>
                <a:srgbClr val="ffffff"/>
              </a:solidFill>
              <a:latin typeface="Verdana"/>
            </a:endParaRPr>
          </a:p>
        </p:txBody>
      </p:sp>
      <p:sp>
        <p:nvSpPr>
          <p:cNvPr id="113" name="CustomShape 9"/>
          <p:cNvSpPr/>
          <p:nvPr/>
        </p:nvSpPr>
        <p:spPr>
          <a:xfrm>
            <a:off x="4320000" y="4176000"/>
            <a:ext cx="122400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in 4-th gap</a:t>
            </a:r>
            <a:endParaRPr b="0" lang="ru-RU" sz="1400" spc="-1" strike="noStrike">
              <a:solidFill>
                <a:srgbClr val="ffffff"/>
              </a:solidFill>
              <a:latin typeface="Verdana"/>
            </a:endParaRPr>
          </a:p>
        </p:txBody>
      </p:sp>
      <p:sp>
        <p:nvSpPr>
          <p:cNvPr id="114" name="Line 10"/>
          <p:cNvSpPr/>
          <p:nvPr/>
        </p:nvSpPr>
        <p:spPr>
          <a:xfrm>
            <a:off x="2286000" y="1573200"/>
            <a:ext cx="0" cy="5004000"/>
          </a:xfrm>
          <a:prstGeom prst="line">
            <a:avLst/>
          </a:prstGeom>
          <a:ln>
            <a:solidFill>
              <a:srgbClr val="ed1c24"/>
            </a:solidFill>
          </a:ln>
        </p:spPr>
        <p:style>
          <a:lnRef idx="0"/>
          <a:fillRef idx="0"/>
          <a:effectRef idx="0"/>
          <a:fontRef idx="minor"/>
        </p:style>
      </p:sp>
      <p:sp>
        <p:nvSpPr>
          <p:cNvPr id="115" name="Line 11"/>
          <p:cNvSpPr/>
          <p:nvPr/>
        </p:nvSpPr>
        <p:spPr>
          <a:xfrm>
            <a:off x="2448000" y="1584000"/>
            <a:ext cx="0" cy="4968000"/>
          </a:xfrm>
          <a:prstGeom prst="line">
            <a:avLst/>
          </a:prstGeom>
          <a:ln>
            <a:solidFill>
              <a:srgbClr val="ed1c24"/>
            </a:solidFill>
          </a:ln>
        </p:spPr>
        <p:style>
          <a:lnRef idx="0"/>
          <a:fillRef idx="0"/>
          <a:effectRef idx="0"/>
          <a:fontRef idx="minor"/>
        </p:style>
      </p:sp>
      <p:sp>
        <p:nvSpPr>
          <p:cNvPr id="116" name="CustomShape 12"/>
          <p:cNvSpPr/>
          <p:nvPr/>
        </p:nvSpPr>
        <p:spPr>
          <a:xfrm>
            <a:off x="3683160" y="1296000"/>
            <a:ext cx="5316840" cy="2880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Assume that the trigger occurs when a signal from the 4-th gap is received. In this case, energy loss of the </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He nucleus can be only taken into account because of </a:t>
            </a:r>
            <a:r>
              <a:rPr b="0" lang="ru-RU" sz="1400" spc="-1" strike="noStrike" baseline="33000">
                <a:solidFill>
                  <a:srgbClr val="000000"/>
                </a:solidFill>
                <a:latin typeface="Verdana"/>
                <a:ea typeface="DejaVu Sans"/>
              </a:rPr>
              <a:t>7</a:t>
            </a:r>
            <a:r>
              <a:rPr b="0" lang="ru-RU" sz="1400" spc="-1" strike="noStrike">
                <a:solidFill>
                  <a:srgbClr val="000000"/>
                </a:solidFill>
                <a:latin typeface="Verdana"/>
                <a:ea typeface="DejaVu Sans"/>
              </a:rPr>
              <a:t>Li contribution is negligible. Положим, что триггер события появляется когда получен сигнал от 4-ого зазора. Пренебрегаем вкладом от </a:t>
            </a:r>
            <a:r>
              <a:rPr b="0" lang="ru-RU" sz="1400" spc="-1" strike="noStrike" baseline="33000">
                <a:solidFill>
                  <a:srgbClr val="000000"/>
                </a:solidFill>
                <a:latin typeface="Verdana"/>
                <a:ea typeface="DejaVu Sans"/>
              </a:rPr>
              <a:t>7</a:t>
            </a:r>
            <a:r>
              <a:rPr b="0" lang="ru-RU" sz="1400" spc="-1" strike="noStrike">
                <a:solidFill>
                  <a:srgbClr val="000000"/>
                </a:solidFill>
                <a:latin typeface="Verdana"/>
                <a:ea typeface="DejaVu Sans"/>
              </a:rPr>
              <a:t>Li</a:t>
            </a:r>
            <a:endParaRPr b="0" lang="ru-RU" sz="1400" spc="-1" strike="noStrike">
              <a:solidFill>
                <a:srgbClr val="ffffff"/>
              </a:solidFill>
              <a:latin typeface="Verdana"/>
            </a:endParaRPr>
          </a:p>
          <a:p>
            <a:pPr marL="341280" indent="-336600">
              <a:lnSpc>
                <a:spcPct val="91000"/>
              </a:lnSpc>
              <a:spcAft>
                <a:spcPts val="1423"/>
              </a:spcAft>
            </a:pPr>
            <a:r>
              <a:rPr b="0" lang="ru-RU" sz="1400" spc="-1" strike="noStrike">
                <a:solidFill>
                  <a:srgbClr val="000000"/>
                </a:solidFill>
                <a:latin typeface="Verdana"/>
                <a:ea typeface="DejaVu Sans"/>
              </a:rPr>
              <a:t>Threshold of 0.1 MeV in 4th gap is set to suppress the background. Порог по энергии 0.1 МэВ в 4-ом зазоре </a:t>
            </a:r>
            <a:endParaRPr b="0" lang="ru-RU" sz="1400" spc="-1" strike="noStrike">
              <a:solidFill>
                <a:srgbClr val="ffffff"/>
              </a:solidFill>
              <a:latin typeface="Verdana"/>
            </a:endParaRPr>
          </a:p>
          <a:p>
            <a:pPr marL="341280" indent="-336600">
              <a:lnSpc>
                <a:spcPct val="91000"/>
              </a:lnSpc>
              <a:spcAft>
                <a:spcPts val="1423"/>
              </a:spcAft>
            </a:pPr>
            <a:r>
              <a:rPr b="0" lang="ru-RU" sz="1400" spc="-1" strike="noStrike">
                <a:solidFill>
                  <a:srgbClr val="000000"/>
                </a:solidFill>
                <a:latin typeface="Verdana"/>
                <a:ea typeface="DejaVu Sans"/>
              </a:rPr>
              <a:t>Energy loss increases and spectrum spreads versus index of gap. Потери возрастают и спектр расширяется с увеличением номера зазора.</a:t>
            </a:r>
            <a:endParaRPr b="0" lang="ru-RU" sz="1400" spc="-1" strike="noStrike">
              <a:solidFill>
                <a:srgbClr val="ffffff"/>
              </a:solidFill>
              <a:latin typeface="Verdana"/>
            </a:endParaRPr>
          </a:p>
          <a:p>
            <a:pPr marL="341280" indent="-336600">
              <a:lnSpc>
                <a:spcPct val="91000"/>
              </a:lnSpc>
              <a:spcAft>
                <a:spcPts val="1423"/>
              </a:spcAft>
            </a:pPr>
            <a:r>
              <a:rPr b="0" lang="ru-RU" sz="1400" spc="-1" strike="noStrike">
                <a:solidFill>
                  <a:srgbClr val="000000"/>
                </a:solidFill>
                <a:latin typeface="Verdana"/>
                <a:ea typeface="DejaVu Sans"/>
              </a:rPr>
              <a:t>Residual energy loss in 3-d and 4-th gaps can be summed.</a:t>
            </a:r>
            <a:endParaRPr b="0" lang="ru-RU" sz="1400" spc="-1" strike="noStrike">
              <a:solidFill>
                <a:srgbClr val="ffffff"/>
              </a:solidFill>
              <a:latin typeface="Verdana"/>
            </a:endParaRPr>
          </a:p>
        </p:txBody>
      </p:sp>
      <p:pic>
        <p:nvPicPr>
          <p:cNvPr id="117" name="" descr=""/>
          <p:cNvPicPr/>
          <p:nvPr/>
        </p:nvPicPr>
        <p:blipFill>
          <a:blip r:embed="rId6"/>
          <a:stretch/>
        </p:blipFill>
        <p:spPr>
          <a:xfrm>
            <a:off x="6393240" y="4536000"/>
            <a:ext cx="2715120" cy="2284920"/>
          </a:xfrm>
          <a:prstGeom prst="rect">
            <a:avLst/>
          </a:prstGeom>
          <a:ln>
            <a:noFill/>
          </a:ln>
        </p:spPr>
      </p:pic>
      <p:sp>
        <p:nvSpPr>
          <p:cNvPr id="118" name="CustomShape 13"/>
          <p:cNvSpPr/>
          <p:nvPr/>
        </p:nvSpPr>
        <p:spPr>
          <a:xfrm>
            <a:off x="6336000" y="4176000"/>
            <a:ext cx="2736000" cy="432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Residual ionization loss in 3-d and 4-th gap together</a:t>
            </a:r>
            <a:endParaRPr b="0" lang="ru-RU" sz="1400" spc="-1" strike="noStrike">
              <a:solidFill>
                <a:srgbClr val="ffffff"/>
              </a:solidFill>
              <a:latin typeface="Verdana"/>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CustomShape 1"/>
          <p:cNvSpPr/>
          <p:nvPr/>
        </p:nvSpPr>
        <p:spPr>
          <a:xfrm>
            <a:off x="165240" y="1549440"/>
            <a:ext cx="183960" cy="396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grpSp>
        <p:nvGrpSpPr>
          <p:cNvPr id="120" name="Group 2"/>
          <p:cNvGrpSpPr/>
          <p:nvPr/>
        </p:nvGrpSpPr>
        <p:grpSpPr>
          <a:xfrm>
            <a:off x="0" y="0"/>
            <a:ext cx="9144000" cy="1414440"/>
            <a:chOff x="0" y="0"/>
            <a:chExt cx="9144000" cy="1414440"/>
          </a:xfrm>
        </p:grpSpPr>
        <p:pic>
          <p:nvPicPr>
            <p:cNvPr id="121" name="Rectangle 2" descr=""/>
            <p:cNvPicPr/>
            <p:nvPr/>
          </p:nvPicPr>
          <p:blipFill>
            <a:blip r:embed="rId1"/>
            <a:stretch/>
          </p:blipFill>
          <p:spPr>
            <a:xfrm>
              <a:off x="0" y="0"/>
              <a:ext cx="9144000" cy="1414440"/>
            </a:xfrm>
            <a:prstGeom prst="rect">
              <a:avLst/>
            </a:prstGeom>
            <a:ln>
              <a:noFill/>
            </a:ln>
          </p:spPr>
        </p:pic>
        <p:sp>
          <p:nvSpPr>
            <p:cNvPr id="122" name="CustomShape 3"/>
            <p:cNvSpPr/>
            <p:nvPr/>
          </p:nvSpPr>
          <p:spPr>
            <a:xfrm>
              <a:off x="0" y="0"/>
              <a:ext cx="9144000" cy="1413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ctr" anchorCtr="1"/>
            <a:p>
              <a:pPr algn="ctr">
                <a:lnSpc>
                  <a:spcPct val="100000"/>
                </a:lnSpc>
              </a:pPr>
              <a:r>
                <a:rPr b="1" lang="en-US" sz="2800" spc="-1" strike="noStrike">
                  <a:solidFill>
                    <a:srgbClr val="ff9900"/>
                  </a:solidFill>
                  <a:latin typeface="Garamond"/>
                </a:rPr>
                <a:t>Simulation for ionization loss at 2.5 MeV</a:t>
              </a:r>
              <a:endParaRPr b="0" lang="ru-RU" sz="2800" spc="-1" strike="noStrike">
                <a:solidFill>
                  <a:srgbClr val="ffffff"/>
                </a:solidFill>
                <a:latin typeface="Verdana"/>
              </a:endParaRPr>
            </a:p>
          </p:txBody>
        </p:sp>
      </p:grpSp>
      <p:sp>
        <p:nvSpPr>
          <p:cNvPr id="123" name="CustomShape 4"/>
          <p:cNvSpPr/>
          <p:nvPr/>
        </p:nvSpPr>
        <p:spPr>
          <a:xfrm>
            <a:off x="0" y="1571760"/>
            <a:ext cx="9144000" cy="1440"/>
          </a:xfrm>
          <a:prstGeom prst="rect">
            <a:avLst/>
          </a:prstGeom>
          <a:noFill/>
          <a:ln>
            <a:noFill/>
          </a:ln>
        </p:spPr>
        <p:style>
          <a:lnRef idx="0"/>
          <a:fillRef idx="0"/>
          <a:effectRef idx="0"/>
          <a:fontRef idx="minor"/>
        </p:style>
      </p:sp>
      <p:sp>
        <p:nvSpPr>
          <p:cNvPr id="124" name="CustomShape 5"/>
          <p:cNvSpPr/>
          <p:nvPr/>
        </p:nvSpPr>
        <p:spPr>
          <a:xfrm>
            <a:off x="4241880" y="1158480"/>
            <a:ext cx="414612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i="1" lang="ru-RU" sz="1400" spc="-1" strike="noStrike">
                <a:solidFill>
                  <a:srgbClr val="000000"/>
                </a:solidFill>
                <a:latin typeface="Verdana"/>
                <a:ea typeface="DejaVu Sans"/>
              </a:rPr>
              <a:t>E</a:t>
            </a:r>
            <a:r>
              <a:rPr b="0" lang="ru-RU" sz="1400" spc="-1" strike="noStrike" baseline="-33000">
                <a:solidFill>
                  <a:srgbClr val="000000"/>
                </a:solidFill>
                <a:latin typeface="Verdana"/>
                <a:ea typeface="DejaVu Sans"/>
              </a:rPr>
              <a:t>n</a:t>
            </a:r>
            <a:r>
              <a:rPr b="0" lang="ru-RU" sz="1400" spc="-1" strike="noStrike">
                <a:solidFill>
                  <a:srgbClr val="000000"/>
                </a:solidFill>
                <a:latin typeface="Verdana"/>
                <a:ea typeface="DejaVu Sans"/>
              </a:rPr>
              <a:t> = 2.5 MeV, </a:t>
            </a:r>
            <a:r>
              <a:rPr b="0" lang="ru-RU" sz="1400" spc="-1" strike="noStrike">
                <a:solidFill>
                  <a:srgbClr val="000000"/>
                </a:solidFill>
                <a:latin typeface="Ubuntu"/>
                <a:ea typeface="Ubuntu"/>
              </a:rPr>
              <a:t>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He+</a:t>
            </a:r>
            <a:r>
              <a:rPr b="0" lang="ru-RU" sz="1400" spc="-1" strike="noStrike" baseline="33000">
                <a:solidFill>
                  <a:srgbClr val="000000"/>
                </a:solidFill>
                <a:latin typeface="Verdana"/>
                <a:ea typeface="DejaVu Sans"/>
              </a:rPr>
              <a:t>7</a:t>
            </a:r>
            <a:r>
              <a:rPr b="0" lang="ru-RU" sz="1400" spc="-1" strike="noStrike">
                <a:solidFill>
                  <a:srgbClr val="000000"/>
                </a:solidFill>
                <a:latin typeface="Verdana"/>
                <a:ea typeface="DejaVu Sans"/>
              </a:rPr>
              <a:t>Li and </a:t>
            </a:r>
            <a:r>
              <a:rPr b="0" lang="ru-RU" sz="1400" spc="-1" strike="noStrike">
                <a:solidFill>
                  <a:srgbClr val="000000"/>
                </a:solidFill>
                <a:latin typeface="Ubuntu"/>
                <a:ea typeface="Ubuntu"/>
              </a:rPr>
              <a:t>α</a:t>
            </a:r>
            <a:r>
              <a:rPr b="0" lang="ru-RU" sz="1400" spc="-1" strike="noStrike" baseline="-33000">
                <a:solidFill>
                  <a:srgbClr val="000000"/>
                </a:solidFill>
                <a:latin typeface="Ubuntu"/>
                <a:ea typeface="Ubuntu"/>
              </a:rPr>
              <a:t>1</a:t>
            </a:r>
            <a:r>
              <a:rPr b="0" lang="ru-RU" sz="1400" spc="-1" strike="noStrike">
                <a:solidFill>
                  <a:srgbClr val="000000"/>
                </a:solidFill>
                <a:latin typeface="Verdana"/>
                <a:ea typeface="DejaVu Sans"/>
              </a:rPr>
              <a:t>=</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He+</a:t>
            </a:r>
            <a:r>
              <a:rPr b="0" lang="ru-RU" sz="1400" spc="-1" strike="noStrike" baseline="33000">
                <a:solidFill>
                  <a:srgbClr val="000000"/>
                </a:solidFill>
                <a:latin typeface="Verdana"/>
                <a:ea typeface="DejaVu Sans"/>
              </a:rPr>
              <a:t>7</a:t>
            </a:r>
            <a:r>
              <a:rPr b="0" lang="ru-RU" sz="1400" spc="-1" strike="noStrike">
                <a:solidFill>
                  <a:srgbClr val="000000"/>
                </a:solidFill>
                <a:latin typeface="Verdana"/>
                <a:ea typeface="DejaVu Sans"/>
              </a:rPr>
              <a:t>Li + </a:t>
            </a:r>
            <a:r>
              <a:rPr b="0" lang="ru-RU" sz="1400" spc="-1" strike="noStrike">
                <a:solidFill>
                  <a:srgbClr val="000000"/>
                </a:solidFill>
                <a:latin typeface="Ubuntu"/>
                <a:ea typeface="Ubuntu"/>
              </a:rPr>
              <a:t>γ</a:t>
            </a:r>
            <a:r>
              <a:rPr b="0" lang="ru-RU" sz="1400" spc="-1" strike="noStrike">
                <a:solidFill>
                  <a:srgbClr val="000000"/>
                </a:solidFill>
                <a:latin typeface="Verdana"/>
                <a:ea typeface="DejaVu Sans"/>
              </a:rPr>
              <a:t> </a:t>
            </a:r>
            <a:endParaRPr b="0" lang="ru-RU" sz="1400" spc="-1" strike="noStrike">
              <a:solidFill>
                <a:srgbClr val="ffffff"/>
              </a:solidFill>
              <a:latin typeface="Verdana"/>
            </a:endParaRPr>
          </a:p>
        </p:txBody>
      </p:sp>
      <p:pic>
        <p:nvPicPr>
          <p:cNvPr id="125" name="" descr=""/>
          <p:cNvPicPr/>
          <p:nvPr/>
        </p:nvPicPr>
        <p:blipFill>
          <a:blip r:embed="rId2"/>
          <a:stretch/>
        </p:blipFill>
        <p:spPr>
          <a:xfrm>
            <a:off x="533160" y="1008000"/>
            <a:ext cx="2598840" cy="1980000"/>
          </a:xfrm>
          <a:prstGeom prst="rect">
            <a:avLst/>
          </a:prstGeom>
          <a:ln>
            <a:noFill/>
          </a:ln>
        </p:spPr>
      </p:pic>
      <p:pic>
        <p:nvPicPr>
          <p:cNvPr id="126" name="" descr=""/>
          <p:cNvPicPr/>
          <p:nvPr/>
        </p:nvPicPr>
        <p:blipFill>
          <a:blip r:embed="rId3"/>
          <a:stretch/>
        </p:blipFill>
        <p:spPr>
          <a:xfrm>
            <a:off x="540000" y="2923920"/>
            <a:ext cx="2531160" cy="1972080"/>
          </a:xfrm>
          <a:prstGeom prst="rect">
            <a:avLst/>
          </a:prstGeom>
          <a:ln>
            <a:noFill/>
          </a:ln>
        </p:spPr>
      </p:pic>
      <p:pic>
        <p:nvPicPr>
          <p:cNvPr id="127" name="" descr=""/>
          <p:cNvPicPr/>
          <p:nvPr/>
        </p:nvPicPr>
        <p:blipFill>
          <a:blip r:embed="rId4"/>
          <a:stretch/>
        </p:blipFill>
        <p:spPr>
          <a:xfrm>
            <a:off x="612000" y="4752000"/>
            <a:ext cx="2444760" cy="1893240"/>
          </a:xfrm>
          <a:prstGeom prst="rect">
            <a:avLst/>
          </a:prstGeom>
          <a:ln>
            <a:noFill/>
          </a:ln>
        </p:spPr>
      </p:pic>
      <p:pic>
        <p:nvPicPr>
          <p:cNvPr id="128" name="" descr=""/>
          <p:cNvPicPr/>
          <p:nvPr/>
        </p:nvPicPr>
        <p:blipFill>
          <a:blip r:embed="rId5"/>
          <a:stretch/>
        </p:blipFill>
        <p:spPr>
          <a:xfrm>
            <a:off x="3391560" y="4363920"/>
            <a:ext cx="2908440" cy="2322000"/>
          </a:xfrm>
          <a:prstGeom prst="rect">
            <a:avLst/>
          </a:prstGeom>
          <a:ln>
            <a:noFill/>
          </a:ln>
        </p:spPr>
      </p:pic>
      <p:sp>
        <p:nvSpPr>
          <p:cNvPr id="129" name="Line 6"/>
          <p:cNvSpPr/>
          <p:nvPr/>
        </p:nvSpPr>
        <p:spPr>
          <a:xfrm>
            <a:off x="1652400" y="1378800"/>
            <a:ext cx="0" cy="3610800"/>
          </a:xfrm>
          <a:prstGeom prst="line">
            <a:avLst/>
          </a:prstGeom>
          <a:ln>
            <a:solidFill>
              <a:srgbClr val="ed1c24"/>
            </a:solidFill>
          </a:ln>
        </p:spPr>
        <p:style>
          <a:lnRef idx="0"/>
          <a:fillRef idx="0"/>
          <a:effectRef idx="0"/>
          <a:fontRef idx="minor"/>
        </p:style>
      </p:sp>
      <p:sp>
        <p:nvSpPr>
          <p:cNvPr id="130" name="Line 7"/>
          <p:cNvSpPr/>
          <p:nvPr/>
        </p:nvSpPr>
        <p:spPr>
          <a:xfrm>
            <a:off x="1834560" y="2458800"/>
            <a:ext cx="0" cy="3610800"/>
          </a:xfrm>
          <a:prstGeom prst="line">
            <a:avLst/>
          </a:prstGeom>
          <a:ln>
            <a:solidFill>
              <a:srgbClr val="ed1c24"/>
            </a:solidFill>
          </a:ln>
        </p:spPr>
        <p:style>
          <a:lnRef idx="0"/>
          <a:fillRef idx="0"/>
          <a:effectRef idx="0"/>
          <a:fontRef idx="minor"/>
        </p:style>
      </p:sp>
      <p:sp>
        <p:nvSpPr>
          <p:cNvPr id="131" name="Line 8"/>
          <p:cNvSpPr/>
          <p:nvPr/>
        </p:nvSpPr>
        <p:spPr>
          <a:xfrm>
            <a:off x="2024280" y="2314800"/>
            <a:ext cx="0" cy="3610800"/>
          </a:xfrm>
          <a:prstGeom prst="line">
            <a:avLst/>
          </a:prstGeom>
          <a:ln>
            <a:solidFill>
              <a:srgbClr val="ed1c24"/>
            </a:solidFill>
          </a:ln>
        </p:spPr>
        <p:style>
          <a:lnRef idx="0"/>
          <a:fillRef idx="0"/>
          <a:effectRef idx="0"/>
          <a:fontRef idx="minor"/>
        </p:style>
      </p:sp>
      <p:pic>
        <p:nvPicPr>
          <p:cNvPr id="132" name="" descr=""/>
          <p:cNvPicPr/>
          <p:nvPr/>
        </p:nvPicPr>
        <p:blipFill>
          <a:blip r:embed="rId6"/>
          <a:stretch/>
        </p:blipFill>
        <p:spPr>
          <a:xfrm>
            <a:off x="6048000" y="4356000"/>
            <a:ext cx="2908440" cy="2346120"/>
          </a:xfrm>
          <a:prstGeom prst="rect">
            <a:avLst/>
          </a:prstGeom>
          <a:ln>
            <a:noFill/>
          </a:ln>
        </p:spPr>
      </p:pic>
      <p:sp>
        <p:nvSpPr>
          <p:cNvPr id="133" name="Line 9"/>
          <p:cNvSpPr/>
          <p:nvPr/>
        </p:nvSpPr>
        <p:spPr>
          <a:xfrm>
            <a:off x="4228560" y="5364000"/>
            <a:ext cx="0" cy="1188000"/>
          </a:xfrm>
          <a:prstGeom prst="line">
            <a:avLst/>
          </a:prstGeom>
          <a:ln>
            <a:solidFill>
              <a:srgbClr val="ed1c24"/>
            </a:solidFill>
          </a:ln>
        </p:spPr>
        <p:style>
          <a:lnRef idx="0"/>
          <a:fillRef idx="0"/>
          <a:effectRef idx="0"/>
          <a:fontRef idx="minor"/>
        </p:style>
      </p:sp>
      <p:sp>
        <p:nvSpPr>
          <p:cNvPr id="134" name="Line 10"/>
          <p:cNvSpPr/>
          <p:nvPr/>
        </p:nvSpPr>
        <p:spPr>
          <a:xfrm>
            <a:off x="8514000" y="5364000"/>
            <a:ext cx="0" cy="1188000"/>
          </a:xfrm>
          <a:prstGeom prst="line">
            <a:avLst/>
          </a:prstGeom>
          <a:ln>
            <a:solidFill>
              <a:srgbClr val="ed1c24"/>
            </a:solidFill>
          </a:ln>
        </p:spPr>
        <p:style>
          <a:lnRef idx="0"/>
          <a:fillRef idx="0"/>
          <a:effectRef idx="0"/>
          <a:fontRef idx="minor"/>
        </p:style>
      </p:sp>
      <p:sp>
        <p:nvSpPr>
          <p:cNvPr id="135" name="CustomShape 11"/>
          <p:cNvSpPr/>
          <p:nvPr/>
        </p:nvSpPr>
        <p:spPr>
          <a:xfrm rot="16200000">
            <a:off x="-731880" y="1523520"/>
            <a:ext cx="2175120" cy="219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1-st gap 1-ый зазор</a:t>
            </a:r>
            <a:endParaRPr b="0" lang="ru-RU" sz="1400" spc="-1" strike="noStrike">
              <a:solidFill>
                <a:srgbClr val="ffffff"/>
              </a:solidFill>
              <a:latin typeface="Verdana"/>
            </a:endParaRPr>
          </a:p>
        </p:txBody>
      </p:sp>
      <p:sp>
        <p:nvSpPr>
          <p:cNvPr id="136" name="CustomShape 12"/>
          <p:cNvSpPr/>
          <p:nvPr/>
        </p:nvSpPr>
        <p:spPr>
          <a:xfrm rot="16200000">
            <a:off x="-154800" y="3393360"/>
            <a:ext cx="1030680" cy="219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2-nd gap</a:t>
            </a:r>
            <a:endParaRPr b="0" lang="ru-RU" sz="1400" spc="-1" strike="noStrike">
              <a:solidFill>
                <a:srgbClr val="ffffff"/>
              </a:solidFill>
              <a:latin typeface="Verdana"/>
            </a:endParaRPr>
          </a:p>
        </p:txBody>
      </p:sp>
      <p:sp>
        <p:nvSpPr>
          <p:cNvPr id="137" name="CustomShape 13"/>
          <p:cNvSpPr/>
          <p:nvPr/>
        </p:nvSpPr>
        <p:spPr>
          <a:xfrm rot="16200000">
            <a:off x="-86760" y="5233680"/>
            <a:ext cx="1030680" cy="219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3-d gap</a:t>
            </a:r>
            <a:endParaRPr b="0" lang="ru-RU" sz="1400" spc="-1" strike="noStrike">
              <a:solidFill>
                <a:srgbClr val="ffffff"/>
              </a:solidFill>
              <a:latin typeface="Verdana"/>
            </a:endParaRPr>
          </a:p>
        </p:txBody>
      </p:sp>
      <p:sp>
        <p:nvSpPr>
          <p:cNvPr id="138" name="CustomShape 14"/>
          <p:cNvSpPr/>
          <p:nvPr/>
        </p:nvSpPr>
        <p:spPr>
          <a:xfrm rot="16200000">
            <a:off x="2716920" y="5194080"/>
            <a:ext cx="1030680" cy="219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4-th gap</a:t>
            </a:r>
            <a:endParaRPr b="0" lang="ru-RU" sz="1400" spc="-1" strike="noStrike">
              <a:solidFill>
                <a:srgbClr val="ffffff"/>
              </a:solidFill>
              <a:latin typeface="Verdana"/>
            </a:endParaRPr>
          </a:p>
        </p:txBody>
      </p:sp>
      <p:sp>
        <p:nvSpPr>
          <p:cNvPr id="139" name="CustomShape 15"/>
          <p:cNvSpPr/>
          <p:nvPr/>
        </p:nvSpPr>
        <p:spPr>
          <a:xfrm>
            <a:off x="5508000" y="3585240"/>
            <a:ext cx="3479400" cy="7786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Residual ionization energy loss sum in 3-d and 4-th gap. Сумма остаточных ионизационных потерь в 3-ем и 4-ом зазорах </a:t>
            </a:r>
            <a:endParaRPr b="0" lang="ru-RU" sz="1400" spc="-1" strike="noStrike">
              <a:solidFill>
                <a:srgbClr val="ffffff"/>
              </a:solidFill>
              <a:latin typeface="Verdana"/>
            </a:endParaRPr>
          </a:p>
        </p:txBody>
      </p:sp>
      <p:sp>
        <p:nvSpPr>
          <p:cNvPr id="140" name="CustomShape 16"/>
          <p:cNvSpPr/>
          <p:nvPr/>
        </p:nvSpPr>
        <p:spPr>
          <a:xfrm>
            <a:off x="3322800" y="1521360"/>
            <a:ext cx="5461200" cy="1646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Events belonging only to the </a:t>
            </a:r>
            <a:r>
              <a:rPr b="0" lang="ru-RU" sz="1400" spc="-1" strike="noStrike">
                <a:solidFill>
                  <a:srgbClr val="000000"/>
                </a:solidFill>
                <a:latin typeface="Ubuntu"/>
                <a:ea typeface="Ubuntu"/>
              </a:rPr>
              <a:t>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 nuclear reaction can be selected by applying the lower and upper thresholds in the 4th or / and other gap. События, относящиеся только к ядерной реакции 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 можно отобрать, применяя нижний и верхний пороги в 4-ом и/или другом промежутке.</a:t>
            </a:r>
            <a:endParaRPr b="0" lang="ru-RU" sz="1400" spc="-1" strike="noStrike">
              <a:solidFill>
                <a:srgbClr val="ffffff"/>
              </a:solidFill>
              <a:latin typeface="Verdana"/>
            </a:endParaRPr>
          </a:p>
        </p:txBody>
      </p:sp>
      <p:sp>
        <p:nvSpPr>
          <p:cNvPr id="141" name="Line 17"/>
          <p:cNvSpPr/>
          <p:nvPr/>
        </p:nvSpPr>
        <p:spPr>
          <a:xfrm>
            <a:off x="4660560" y="5940000"/>
            <a:ext cx="0" cy="648000"/>
          </a:xfrm>
          <a:prstGeom prst="line">
            <a:avLst/>
          </a:prstGeom>
          <a:ln>
            <a:solidFill>
              <a:srgbClr val="ed1c24"/>
            </a:solidFill>
          </a:ln>
        </p:spPr>
        <p:style>
          <a:lnRef idx="0"/>
          <a:fillRef idx="0"/>
          <a:effectRef idx="0"/>
          <a:fontRef idx="minor"/>
        </p:style>
      </p:sp>
      <p:sp>
        <p:nvSpPr>
          <p:cNvPr id="142" name="Line 18"/>
          <p:cNvSpPr/>
          <p:nvPr/>
        </p:nvSpPr>
        <p:spPr>
          <a:xfrm>
            <a:off x="8046000" y="5364000"/>
            <a:ext cx="0" cy="1188000"/>
          </a:xfrm>
          <a:prstGeom prst="line">
            <a:avLst/>
          </a:prstGeom>
          <a:ln>
            <a:solidFill>
              <a:srgbClr val="ed1c24"/>
            </a:solidFill>
          </a:ln>
        </p:spPr>
        <p:style>
          <a:lnRef idx="0"/>
          <a:fillRef idx="0"/>
          <a:effectRef idx="0"/>
          <a:fontRef idx="minor"/>
        </p:style>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3" name="CustomShape 1"/>
          <p:cNvSpPr/>
          <p:nvPr/>
        </p:nvSpPr>
        <p:spPr>
          <a:xfrm>
            <a:off x="165240" y="1549440"/>
            <a:ext cx="183960" cy="396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grpSp>
        <p:nvGrpSpPr>
          <p:cNvPr id="144" name="Group 2"/>
          <p:cNvGrpSpPr/>
          <p:nvPr/>
        </p:nvGrpSpPr>
        <p:grpSpPr>
          <a:xfrm>
            <a:off x="0" y="0"/>
            <a:ext cx="9144000" cy="1414440"/>
            <a:chOff x="0" y="0"/>
            <a:chExt cx="9144000" cy="1414440"/>
          </a:xfrm>
        </p:grpSpPr>
        <p:pic>
          <p:nvPicPr>
            <p:cNvPr id="145" name="Rectangle 2" descr=""/>
            <p:cNvPicPr/>
            <p:nvPr/>
          </p:nvPicPr>
          <p:blipFill>
            <a:blip r:embed="rId1"/>
            <a:stretch/>
          </p:blipFill>
          <p:spPr>
            <a:xfrm>
              <a:off x="0" y="0"/>
              <a:ext cx="9144000" cy="1414440"/>
            </a:xfrm>
            <a:prstGeom prst="rect">
              <a:avLst/>
            </a:prstGeom>
            <a:ln>
              <a:noFill/>
            </a:ln>
          </p:spPr>
        </p:pic>
        <p:sp>
          <p:nvSpPr>
            <p:cNvPr id="146" name="CustomShape 3"/>
            <p:cNvSpPr/>
            <p:nvPr/>
          </p:nvSpPr>
          <p:spPr>
            <a:xfrm>
              <a:off x="0" y="0"/>
              <a:ext cx="9144000" cy="14130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ctr" anchorCtr="1"/>
            <a:p>
              <a:pPr algn="ctr">
                <a:lnSpc>
                  <a:spcPct val="100000"/>
                </a:lnSpc>
              </a:pPr>
              <a:r>
                <a:rPr b="1" lang="en-US" sz="2800" spc="-1" strike="noStrike">
                  <a:solidFill>
                    <a:srgbClr val="ff9900"/>
                  </a:solidFill>
                  <a:latin typeface="Garamond"/>
                </a:rPr>
                <a:t>Simulation for ionization loss at 3 MeV</a:t>
              </a:r>
              <a:endParaRPr b="0" lang="ru-RU" sz="2800" spc="-1" strike="noStrike">
                <a:solidFill>
                  <a:srgbClr val="ffffff"/>
                </a:solidFill>
                <a:latin typeface="Verdana"/>
              </a:endParaRPr>
            </a:p>
          </p:txBody>
        </p:sp>
      </p:grpSp>
      <p:sp>
        <p:nvSpPr>
          <p:cNvPr id="147" name="CustomShape 4"/>
          <p:cNvSpPr/>
          <p:nvPr/>
        </p:nvSpPr>
        <p:spPr>
          <a:xfrm>
            <a:off x="0" y="1571760"/>
            <a:ext cx="9144000" cy="1440"/>
          </a:xfrm>
          <a:prstGeom prst="rect">
            <a:avLst/>
          </a:prstGeom>
          <a:noFill/>
          <a:ln>
            <a:noFill/>
          </a:ln>
        </p:spPr>
        <p:style>
          <a:lnRef idx="0"/>
          <a:fillRef idx="0"/>
          <a:effectRef idx="0"/>
          <a:fontRef idx="minor"/>
        </p:style>
      </p:sp>
      <p:sp>
        <p:nvSpPr>
          <p:cNvPr id="148" name="CustomShape 5"/>
          <p:cNvSpPr/>
          <p:nvPr/>
        </p:nvSpPr>
        <p:spPr>
          <a:xfrm>
            <a:off x="4169880" y="1086480"/>
            <a:ext cx="414612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i="1" lang="ru-RU" sz="1400" spc="-1" strike="noStrike">
                <a:solidFill>
                  <a:srgbClr val="000000"/>
                </a:solidFill>
                <a:latin typeface="Verdana"/>
                <a:ea typeface="DejaVu Sans"/>
              </a:rPr>
              <a:t>E</a:t>
            </a:r>
            <a:r>
              <a:rPr b="0" lang="ru-RU" sz="1400" spc="-1" strike="noStrike" baseline="-33000">
                <a:solidFill>
                  <a:srgbClr val="000000"/>
                </a:solidFill>
                <a:latin typeface="Verdana"/>
                <a:ea typeface="DejaVu Sans"/>
              </a:rPr>
              <a:t>n</a:t>
            </a:r>
            <a:r>
              <a:rPr b="0" lang="ru-RU" sz="1400" spc="-1" strike="noStrike">
                <a:solidFill>
                  <a:srgbClr val="000000"/>
                </a:solidFill>
                <a:latin typeface="Verdana"/>
                <a:ea typeface="DejaVu Sans"/>
              </a:rPr>
              <a:t> = 3 MeV, </a:t>
            </a:r>
            <a:r>
              <a:rPr b="0" lang="ru-RU" sz="1400" spc="-1" strike="noStrike">
                <a:solidFill>
                  <a:srgbClr val="000000"/>
                </a:solidFill>
                <a:latin typeface="Ubuntu"/>
                <a:ea typeface="Ubuntu"/>
              </a:rPr>
              <a:t>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He+</a:t>
            </a:r>
            <a:r>
              <a:rPr b="0" lang="ru-RU" sz="1400" spc="-1" strike="noStrike" baseline="33000">
                <a:solidFill>
                  <a:srgbClr val="000000"/>
                </a:solidFill>
                <a:latin typeface="Verdana"/>
                <a:ea typeface="DejaVu Sans"/>
              </a:rPr>
              <a:t>7</a:t>
            </a:r>
            <a:r>
              <a:rPr b="0" lang="ru-RU" sz="1400" spc="-1" strike="noStrike">
                <a:solidFill>
                  <a:srgbClr val="000000"/>
                </a:solidFill>
                <a:latin typeface="Verdana"/>
                <a:ea typeface="DejaVu Sans"/>
              </a:rPr>
              <a:t>Li and </a:t>
            </a:r>
            <a:r>
              <a:rPr b="0" lang="ru-RU" sz="1400" spc="-1" strike="noStrike">
                <a:solidFill>
                  <a:srgbClr val="000000"/>
                </a:solidFill>
                <a:latin typeface="Ubuntu"/>
                <a:ea typeface="Ubuntu"/>
              </a:rPr>
              <a:t>α</a:t>
            </a:r>
            <a:r>
              <a:rPr b="0" lang="ru-RU" sz="1400" spc="-1" strike="noStrike" baseline="-33000">
                <a:solidFill>
                  <a:srgbClr val="000000"/>
                </a:solidFill>
                <a:latin typeface="Ubuntu"/>
                <a:ea typeface="Ubuntu"/>
              </a:rPr>
              <a:t>1</a:t>
            </a:r>
            <a:r>
              <a:rPr b="0" lang="ru-RU" sz="1400" spc="-1" strike="noStrike">
                <a:solidFill>
                  <a:srgbClr val="000000"/>
                </a:solidFill>
                <a:latin typeface="Verdana"/>
                <a:ea typeface="DejaVu Sans"/>
              </a:rPr>
              <a:t>=</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He+</a:t>
            </a:r>
            <a:r>
              <a:rPr b="0" lang="ru-RU" sz="1400" spc="-1" strike="noStrike" baseline="33000">
                <a:solidFill>
                  <a:srgbClr val="000000"/>
                </a:solidFill>
                <a:latin typeface="Verdana"/>
                <a:ea typeface="DejaVu Sans"/>
              </a:rPr>
              <a:t>7</a:t>
            </a:r>
            <a:r>
              <a:rPr b="0" lang="ru-RU" sz="1400" spc="-1" strike="noStrike">
                <a:solidFill>
                  <a:srgbClr val="000000"/>
                </a:solidFill>
                <a:latin typeface="Verdana"/>
                <a:ea typeface="DejaVu Sans"/>
              </a:rPr>
              <a:t>Li + </a:t>
            </a:r>
            <a:r>
              <a:rPr b="0" lang="ru-RU" sz="1400" spc="-1" strike="noStrike">
                <a:solidFill>
                  <a:srgbClr val="000000"/>
                </a:solidFill>
                <a:latin typeface="Ubuntu"/>
                <a:ea typeface="Ubuntu"/>
              </a:rPr>
              <a:t>γ</a:t>
            </a:r>
            <a:r>
              <a:rPr b="0" lang="ru-RU" sz="1400" spc="-1" strike="noStrike">
                <a:solidFill>
                  <a:srgbClr val="000000"/>
                </a:solidFill>
                <a:latin typeface="Verdana"/>
                <a:ea typeface="DejaVu Sans"/>
              </a:rPr>
              <a:t> </a:t>
            </a:r>
            <a:endParaRPr b="0" lang="ru-RU" sz="1400" spc="-1" strike="noStrike">
              <a:solidFill>
                <a:srgbClr val="ffffff"/>
              </a:solidFill>
              <a:latin typeface="Verdana"/>
            </a:endParaRPr>
          </a:p>
        </p:txBody>
      </p:sp>
      <p:sp>
        <p:nvSpPr>
          <p:cNvPr id="149" name="Line 6"/>
          <p:cNvSpPr/>
          <p:nvPr/>
        </p:nvSpPr>
        <p:spPr>
          <a:xfrm>
            <a:off x="1652400" y="1378800"/>
            <a:ext cx="0" cy="3610800"/>
          </a:xfrm>
          <a:prstGeom prst="line">
            <a:avLst/>
          </a:prstGeom>
          <a:ln>
            <a:solidFill>
              <a:srgbClr val="ed1c24"/>
            </a:solidFill>
          </a:ln>
        </p:spPr>
        <p:style>
          <a:lnRef idx="0"/>
          <a:fillRef idx="0"/>
          <a:effectRef idx="0"/>
          <a:fontRef idx="minor"/>
        </p:style>
      </p:sp>
      <p:sp>
        <p:nvSpPr>
          <p:cNvPr id="150" name="Line 7"/>
          <p:cNvSpPr/>
          <p:nvPr/>
        </p:nvSpPr>
        <p:spPr>
          <a:xfrm>
            <a:off x="1834560" y="2458800"/>
            <a:ext cx="0" cy="3610800"/>
          </a:xfrm>
          <a:prstGeom prst="line">
            <a:avLst/>
          </a:prstGeom>
          <a:ln>
            <a:solidFill>
              <a:srgbClr val="ed1c24"/>
            </a:solidFill>
          </a:ln>
        </p:spPr>
        <p:style>
          <a:lnRef idx="0"/>
          <a:fillRef idx="0"/>
          <a:effectRef idx="0"/>
          <a:fontRef idx="minor"/>
        </p:style>
      </p:sp>
      <p:sp>
        <p:nvSpPr>
          <p:cNvPr id="151" name="Line 8"/>
          <p:cNvSpPr/>
          <p:nvPr/>
        </p:nvSpPr>
        <p:spPr>
          <a:xfrm>
            <a:off x="2024280" y="2314800"/>
            <a:ext cx="0" cy="3610800"/>
          </a:xfrm>
          <a:prstGeom prst="line">
            <a:avLst/>
          </a:prstGeom>
          <a:ln>
            <a:solidFill>
              <a:srgbClr val="ed1c24"/>
            </a:solidFill>
          </a:ln>
        </p:spPr>
        <p:style>
          <a:lnRef idx="0"/>
          <a:fillRef idx="0"/>
          <a:effectRef idx="0"/>
          <a:fontRef idx="minor"/>
        </p:style>
      </p:sp>
      <p:sp>
        <p:nvSpPr>
          <p:cNvPr id="152" name="CustomShape 9"/>
          <p:cNvSpPr/>
          <p:nvPr/>
        </p:nvSpPr>
        <p:spPr>
          <a:xfrm rot="16200000">
            <a:off x="-767880" y="1559520"/>
            <a:ext cx="2175120" cy="219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1-st gap 1-ый зазор</a:t>
            </a:r>
            <a:endParaRPr b="0" lang="ru-RU" sz="1400" spc="-1" strike="noStrike">
              <a:solidFill>
                <a:srgbClr val="ffffff"/>
              </a:solidFill>
              <a:latin typeface="Verdana"/>
            </a:endParaRPr>
          </a:p>
        </p:txBody>
      </p:sp>
      <p:sp>
        <p:nvSpPr>
          <p:cNvPr id="153" name="CustomShape 10"/>
          <p:cNvSpPr/>
          <p:nvPr/>
        </p:nvSpPr>
        <p:spPr>
          <a:xfrm rot="16200000">
            <a:off x="-190800" y="3393360"/>
            <a:ext cx="1030680" cy="219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2-nd gap</a:t>
            </a:r>
            <a:endParaRPr b="0" lang="ru-RU" sz="1400" spc="-1" strike="noStrike">
              <a:solidFill>
                <a:srgbClr val="ffffff"/>
              </a:solidFill>
              <a:latin typeface="Verdana"/>
            </a:endParaRPr>
          </a:p>
        </p:txBody>
      </p:sp>
      <p:sp>
        <p:nvSpPr>
          <p:cNvPr id="154" name="CustomShape 11"/>
          <p:cNvSpPr/>
          <p:nvPr/>
        </p:nvSpPr>
        <p:spPr>
          <a:xfrm rot="16200000">
            <a:off x="-158760" y="5233680"/>
            <a:ext cx="1030680" cy="219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3-d gap</a:t>
            </a:r>
            <a:endParaRPr b="0" lang="ru-RU" sz="1400" spc="-1" strike="noStrike">
              <a:solidFill>
                <a:srgbClr val="ffffff"/>
              </a:solidFill>
              <a:latin typeface="Verdana"/>
            </a:endParaRPr>
          </a:p>
        </p:txBody>
      </p:sp>
      <p:sp>
        <p:nvSpPr>
          <p:cNvPr id="155" name="CustomShape 12"/>
          <p:cNvSpPr/>
          <p:nvPr/>
        </p:nvSpPr>
        <p:spPr>
          <a:xfrm rot="16200000">
            <a:off x="2644920" y="5194080"/>
            <a:ext cx="1030680" cy="219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4-th gap</a:t>
            </a:r>
            <a:endParaRPr b="0" lang="ru-RU" sz="1400" spc="-1" strike="noStrike">
              <a:solidFill>
                <a:srgbClr val="ffffff"/>
              </a:solidFill>
              <a:latin typeface="Verdana"/>
            </a:endParaRPr>
          </a:p>
        </p:txBody>
      </p:sp>
      <p:sp>
        <p:nvSpPr>
          <p:cNvPr id="156" name="CustomShape 13"/>
          <p:cNvSpPr/>
          <p:nvPr/>
        </p:nvSpPr>
        <p:spPr>
          <a:xfrm>
            <a:off x="5580000" y="3405240"/>
            <a:ext cx="3479400" cy="7786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Non-detected residual energy loss out of all gaps. Не детектируемые остаточные ионизационные потери вне всех зазоров </a:t>
            </a:r>
            <a:endParaRPr b="0" lang="ru-RU" sz="1400" spc="-1" strike="noStrike">
              <a:solidFill>
                <a:srgbClr val="ffffff"/>
              </a:solidFill>
              <a:latin typeface="Verdana"/>
            </a:endParaRPr>
          </a:p>
        </p:txBody>
      </p:sp>
      <p:sp>
        <p:nvSpPr>
          <p:cNvPr id="157" name="CustomShape 14"/>
          <p:cNvSpPr/>
          <p:nvPr/>
        </p:nvSpPr>
        <p:spPr>
          <a:xfrm>
            <a:off x="3322800" y="1449360"/>
            <a:ext cx="5461200" cy="1646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Events belonging only to the </a:t>
            </a:r>
            <a:r>
              <a:rPr b="0" lang="ru-RU" sz="1400" spc="-1" strike="noStrike">
                <a:solidFill>
                  <a:srgbClr val="000000"/>
                </a:solidFill>
                <a:latin typeface="Ubuntu"/>
                <a:ea typeface="Ubuntu"/>
              </a:rPr>
              <a:t>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 nuclear reaction can be selected by applying the lower and upper thresholds in the 3-d or / and 4th gap. Difference between </a:t>
            </a:r>
            <a:r>
              <a:rPr b="0" lang="ru-RU" sz="1400" spc="-1" strike="noStrike">
                <a:solidFill>
                  <a:srgbClr val="000000"/>
                </a:solidFill>
                <a:latin typeface="Ubuntu"/>
                <a:ea typeface="Ubuntu"/>
              </a:rPr>
              <a:t>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 and </a:t>
            </a:r>
            <a:r>
              <a:rPr b="0" lang="ru-RU" sz="1400" spc="-1" strike="noStrike">
                <a:solidFill>
                  <a:srgbClr val="000000"/>
                </a:solidFill>
                <a:latin typeface="Ubuntu"/>
                <a:ea typeface="Ubuntu"/>
              </a:rPr>
              <a:t>α</a:t>
            </a:r>
            <a:r>
              <a:rPr b="0" lang="ru-RU" sz="1400" spc="-1" strike="noStrike" baseline="-33000">
                <a:solidFill>
                  <a:srgbClr val="000000"/>
                </a:solidFill>
                <a:latin typeface="Verdana"/>
                <a:ea typeface="DejaVu Sans"/>
              </a:rPr>
              <a:t>1 </a:t>
            </a:r>
            <a:r>
              <a:rPr b="0" lang="ru-RU" sz="1400" spc="-1" strike="noStrike">
                <a:solidFill>
                  <a:srgbClr val="000000"/>
                </a:solidFill>
                <a:latin typeface="Verdana"/>
                <a:ea typeface="DejaVu Sans"/>
              </a:rPr>
              <a:t>energy loss is due to </a:t>
            </a:r>
            <a:r>
              <a:rPr b="0" lang="ru-RU" sz="1400" spc="-1" strike="noStrike">
                <a:solidFill>
                  <a:srgbClr val="000000"/>
                </a:solidFill>
                <a:latin typeface="Ubuntu"/>
                <a:ea typeface="Ubuntu"/>
              </a:rPr>
              <a:t>γ</a:t>
            </a:r>
            <a:r>
              <a:rPr b="0" lang="ru-RU" sz="1400" spc="-1" strike="noStrike">
                <a:solidFill>
                  <a:srgbClr val="000000"/>
                </a:solidFill>
                <a:latin typeface="Verdana"/>
                <a:ea typeface="Ubuntu"/>
              </a:rPr>
              <a:t>-quant energy of 0.481 MeV. </a:t>
            </a:r>
            <a:r>
              <a:rPr b="0" lang="ru-RU" sz="1400" spc="-1" strike="noStrike">
                <a:solidFill>
                  <a:srgbClr val="000000"/>
                </a:solidFill>
                <a:latin typeface="Verdana"/>
                <a:ea typeface="DejaVu Sans"/>
              </a:rPr>
              <a:t>События, относящиеся только к ядерной реакции 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 можно отобрать, применяя нижний и верхний пороги в 3-ем и/или 4-ом зазоре. Разнjcnm между потерями энергии 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 и α</a:t>
            </a:r>
            <a:r>
              <a:rPr b="0" lang="ru-RU" sz="1400" spc="-1" strike="noStrike" baseline="-33000">
                <a:solidFill>
                  <a:srgbClr val="000000"/>
                </a:solidFill>
                <a:latin typeface="Verdana"/>
                <a:ea typeface="DejaVu Sans"/>
              </a:rPr>
              <a:t>1</a:t>
            </a:r>
            <a:r>
              <a:rPr b="0" lang="ru-RU" sz="1400" spc="-1" strike="noStrike">
                <a:solidFill>
                  <a:srgbClr val="000000"/>
                </a:solidFill>
                <a:latin typeface="Verdana"/>
                <a:ea typeface="DejaVu Sans"/>
              </a:rPr>
              <a:t> обусловлена ​​энергией γ-квантов 0,481 МэВ.</a:t>
            </a:r>
            <a:endParaRPr b="0" lang="ru-RU" sz="1400" spc="-1" strike="noStrike">
              <a:solidFill>
                <a:srgbClr val="ffffff"/>
              </a:solidFill>
              <a:latin typeface="Verdana"/>
            </a:endParaRPr>
          </a:p>
        </p:txBody>
      </p:sp>
      <p:pic>
        <p:nvPicPr>
          <p:cNvPr id="158" name="" descr=""/>
          <p:cNvPicPr/>
          <p:nvPr/>
        </p:nvPicPr>
        <p:blipFill>
          <a:blip r:embed="rId2"/>
          <a:stretch/>
        </p:blipFill>
        <p:spPr>
          <a:xfrm>
            <a:off x="504000" y="1008000"/>
            <a:ext cx="2571480" cy="1943640"/>
          </a:xfrm>
          <a:prstGeom prst="rect">
            <a:avLst/>
          </a:prstGeom>
          <a:ln>
            <a:noFill/>
          </a:ln>
        </p:spPr>
      </p:pic>
      <p:pic>
        <p:nvPicPr>
          <p:cNvPr id="159" name="" descr=""/>
          <p:cNvPicPr/>
          <p:nvPr/>
        </p:nvPicPr>
        <p:blipFill>
          <a:blip r:embed="rId3"/>
          <a:stretch/>
        </p:blipFill>
        <p:spPr>
          <a:xfrm>
            <a:off x="492480" y="2924280"/>
            <a:ext cx="2573640" cy="1960560"/>
          </a:xfrm>
          <a:prstGeom prst="rect">
            <a:avLst/>
          </a:prstGeom>
          <a:ln>
            <a:noFill/>
          </a:ln>
        </p:spPr>
      </p:pic>
      <p:pic>
        <p:nvPicPr>
          <p:cNvPr id="160" name="" descr=""/>
          <p:cNvPicPr/>
          <p:nvPr/>
        </p:nvPicPr>
        <p:blipFill>
          <a:blip r:embed="rId4"/>
          <a:stretch/>
        </p:blipFill>
        <p:spPr>
          <a:xfrm>
            <a:off x="510120" y="4868280"/>
            <a:ext cx="2485800" cy="1893600"/>
          </a:xfrm>
          <a:prstGeom prst="rect">
            <a:avLst/>
          </a:prstGeom>
          <a:ln>
            <a:noFill/>
          </a:ln>
        </p:spPr>
      </p:pic>
      <p:pic>
        <p:nvPicPr>
          <p:cNvPr id="161" name="" descr=""/>
          <p:cNvPicPr/>
          <p:nvPr/>
        </p:nvPicPr>
        <p:blipFill>
          <a:blip r:embed="rId5"/>
          <a:stretch/>
        </p:blipFill>
        <p:spPr>
          <a:xfrm>
            <a:off x="3276000" y="4392000"/>
            <a:ext cx="2929320" cy="2231640"/>
          </a:xfrm>
          <a:prstGeom prst="rect">
            <a:avLst/>
          </a:prstGeom>
          <a:ln>
            <a:noFill/>
          </a:ln>
        </p:spPr>
      </p:pic>
      <p:pic>
        <p:nvPicPr>
          <p:cNvPr id="162" name="" descr=""/>
          <p:cNvPicPr/>
          <p:nvPr/>
        </p:nvPicPr>
        <p:blipFill>
          <a:blip r:embed="rId6"/>
          <a:stretch/>
        </p:blipFill>
        <p:spPr>
          <a:xfrm>
            <a:off x="6078240" y="4254120"/>
            <a:ext cx="2921040" cy="2160000"/>
          </a:xfrm>
          <a:prstGeom prst="rect">
            <a:avLst/>
          </a:prstGeom>
          <a:ln>
            <a:noFill/>
          </a:ln>
        </p:spPr>
      </p:pic>
      <p:sp>
        <p:nvSpPr>
          <p:cNvPr id="163" name="Line 15"/>
          <p:cNvSpPr/>
          <p:nvPr/>
        </p:nvSpPr>
        <p:spPr>
          <a:xfrm>
            <a:off x="2073960" y="5688000"/>
            <a:ext cx="0" cy="828000"/>
          </a:xfrm>
          <a:prstGeom prst="line">
            <a:avLst/>
          </a:prstGeom>
          <a:ln>
            <a:solidFill>
              <a:srgbClr val="ed1c24"/>
            </a:solidFill>
          </a:ln>
        </p:spPr>
        <p:style>
          <a:lnRef idx="0"/>
          <a:fillRef idx="0"/>
          <a:effectRef idx="0"/>
          <a:fontRef idx="minor"/>
        </p:style>
      </p:sp>
      <p:sp>
        <p:nvSpPr>
          <p:cNvPr id="164" name="Line 16"/>
          <p:cNvSpPr/>
          <p:nvPr/>
        </p:nvSpPr>
        <p:spPr>
          <a:xfrm>
            <a:off x="2376000" y="5688000"/>
            <a:ext cx="0" cy="756000"/>
          </a:xfrm>
          <a:prstGeom prst="line">
            <a:avLst/>
          </a:prstGeom>
          <a:ln>
            <a:solidFill>
              <a:srgbClr val="ed1c24"/>
            </a:solidFill>
          </a:ln>
        </p:spPr>
        <p:style>
          <a:lnRef idx="0"/>
          <a:fillRef idx="0"/>
          <a:effectRef idx="0"/>
          <a:fontRef idx="minor"/>
        </p:style>
      </p:sp>
      <p:sp>
        <p:nvSpPr>
          <p:cNvPr id="165" name="Line 17"/>
          <p:cNvSpPr/>
          <p:nvPr/>
        </p:nvSpPr>
        <p:spPr>
          <a:xfrm>
            <a:off x="4464000" y="5040000"/>
            <a:ext cx="0" cy="1188000"/>
          </a:xfrm>
          <a:prstGeom prst="line">
            <a:avLst/>
          </a:prstGeom>
          <a:ln>
            <a:solidFill>
              <a:srgbClr val="ed1c24"/>
            </a:solidFill>
          </a:ln>
        </p:spPr>
        <p:style>
          <a:lnRef idx="0"/>
          <a:fillRef idx="0"/>
          <a:effectRef idx="0"/>
          <a:fontRef idx="minor"/>
        </p:style>
      </p:sp>
      <p:sp>
        <p:nvSpPr>
          <p:cNvPr id="166" name="Line 18"/>
          <p:cNvSpPr/>
          <p:nvPr/>
        </p:nvSpPr>
        <p:spPr>
          <a:xfrm>
            <a:off x="4824000" y="5580000"/>
            <a:ext cx="0" cy="648000"/>
          </a:xfrm>
          <a:prstGeom prst="line">
            <a:avLst/>
          </a:prstGeom>
          <a:ln>
            <a:solidFill>
              <a:srgbClr val="ed1c24"/>
            </a:solidFill>
          </a:ln>
        </p:spPr>
        <p:style>
          <a:lnRef idx="0"/>
          <a:fillRef idx="0"/>
          <a:effectRef idx="0"/>
          <a:fontRef idx="minor"/>
        </p:style>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67" name="CustomShape 1"/>
          <p:cNvSpPr/>
          <p:nvPr/>
        </p:nvSpPr>
        <p:spPr>
          <a:xfrm>
            <a:off x="165240" y="1549440"/>
            <a:ext cx="183960" cy="396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grpSp>
        <p:nvGrpSpPr>
          <p:cNvPr id="168" name="Group 2"/>
          <p:cNvGrpSpPr/>
          <p:nvPr/>
        </p:nvGrpSpPr>
        <p:grpSpPr>
          <a:xfrm>
            <a:off x="0" y="0"/>
            <a:ext cx="9144000" cy="792000"/>
            <a:chOff x="0" y="0"/>
            <a:chExt cx="9144000" cy="792000"/>
          </a:xfrm>
        </p:grpSpPr>
        <p:pic>
          <p:nvPicPr>
            <p:cNvPr id="169" name="Rectangle 2" descr=""/>
            <p:cNvPicPr/>
            <p:nvPr/>
          </p:nvPicPr>
          <p:blipFill>
            <a:blip r:embed="rId1"/>
            <a:stretch/>
          </p:blipFill>
          <p:spPr>
            <a:xfrm>
              <a:off x="0" y="0"/>
              <a:ext cx="9144000" cy="792000"/>
            </a:xfrm>
            <a:prstGeom prst="rect">
              <a:avLst/>
            </a:prstGeom>
            <a:ln>
              <a:noFill/>
            </a:ln>
          </p:spPr>
        </p:pic>
        <p:sp>
          <p:nvSpPr>
            <p:cNvPr id="170" name="CustomShape 3"/>
            <p:cNvSpPr/>
            <p:nvPr/>
          </p:nvSpPr>
          <p:spPr>
            <a:xfrm>
              <a:off x="0" y="0"/>
              <a:ext cx="9144000" cy="791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ctr" anchorCtr="1"/>
            <a:p>
              <a:pPr algn="ctr">
                <a:lnSpc>
                  <a:spcPct val="100000"/>
                </a:lnSpc>
              </a:pPr>
              <a:r>
                <a:rPr b="1" lang="en-US" sz="2800" spc="-1" strike="noStrike">
                  <a:solidFill>
                    <a:srgbClr val="ff9900"/>
                  </a:solidFill>
                  <a:latin typeface="Garamond"/>
                </a:rPr>
                <a:t>Simulation for ionization loss at 4 MeV</a:t>
              </a:r>
              <a:endParaRPr b="0" lang="ru-RU" sz="2800" spc="-1" strike="noStrike">
                <a:solidFill>
                  <a:srgbClr val="ffffff"/>
                </a:solidFill>
                <a:latin typeface="Verdana"/>
              </a:endParaRPr>
            </a:p>
          </p:txBody>
        </p:sp>
      </p:grpSp>
      <p:sp>
        <p:nvSpPr>
          <p:cNvPr id="171" name="CustomShape 4"/>
          <p:cNvSpPr/>
          <p:nvPr/>
        </p:nvSpPr>
        <p:spPr>
          <a:xfrm>
            <a:off x="0" y="1571760"/>
            <a:ext cx="9144000" cy="1440"/>
          </a:xfrm>
          <a:prstGeom prst="rect">
            <a:avLst/>
          </a:prstGeom>
          <a:noFill/>
          <a:ln>
            <a:noFill/>
          </a:ln>
        </p:spPr>
        <p:style>
          <a:lnRef idx="0"/>
          <a:fillRef idx="0"/>
          <a:effectRef idx="0"/>
          <a:fontRef idx="minor"/>
        </p:style>
      </p:sp>
      <p:sp>
        <p:nvSpPr>
          <p:cNvPr id="172" name="CustomShape 5"/>
          <p:cNvSpPr/>
          <p:nvPr/>
        </p:nvSpPr>
        <p:spPr>
          <a:xfrm>
            <a:off x="4169880" y="1086480"/>
            <a:ext cx="414612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i="1" lang="ru-RU" sz="1400" spc="-1" strike="noStrike">
                <a:solidFill>
                  <a:srgbClr val="000000"/>
                </a:solidFill>
                <a:latin typeface="Verdana"/>
                <a:ea typeface="DejaVu Sans"/>
              </a:rPr>
              <a:t>E</a:t>
            </a:r>
            <a:r>
              <a:rPr b="0" lang="ru-RU" sz="1400" spc="-1" strike="noStrike" baseline="-33000">
                <a:solidFill>
                  <a:srgbClr val="000000"/>
                </a:solidFill>
                <a:latin typeface="Verdana"/>
                <a:ea typeface="DejaVu Sans"/>
              </a:rPr>
              <a:t>n</a:t>
            </a:r>
            <a:r>
              <a:rPr b="0" lang="ru-RU" sz="1400" spc="-1" strike="noStrike">
                <a:solidFill>
                  <a:srgbClr val="000000"/>
                </a:solidFill>
                <a:latin typeface="Verdana"/>
                <a:ea typeface="DejaVu Sans"/>
              </a:rPr>
              <a:t> = 4 MeV, </a:t>
            </a:r>
            <a:r>
              <a:rPr b="0" lang="ru-RU" sz="1400" spc="-1" strike="noStrike">
                <a:solidFill>
                  <a:srgbClr val="000000"/>
                </a:solidFill>
                <a:latin typeface="Ubuntu"/>
                <a:ea typeface="Ubuntu"/>
              </a:rPr>
              <a:t>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He+</a:t>
            </a:r>
            <a:r>
              <a:rPr b="0" lang="ru-RU" sz="1400" spc="-1" strike="noStrike" baseline="33000">
                <a:solidFill>
                  <a:srgbClr val="000000"/>
                </a:solidFill>
                <a:latin typeface="Verdana"/>
                <a:ea typeface="DejaVu Sans"/>
              </a:rPr>
              <a:t>7</a:t>
            </a:r>
            <a:r>
              <a:rPr b="0" lang="ru-RU" sz="1400" spc="-1" strike="noStrike">
                <a:solidFill>
                  <a:srgbClr val="000000"/>
                </a:solidFill>
                <a:latin typeface="Verdana"/>
                <a:ea typeface="DejaVu Sans"/>
              </a:rPr>
              <a:t>Li and </a:t>
            </a:r>
            <a:r>
              <a:rPr b="0" lang="ru-RU" sz="1400" spc="-1" strike="noStrike">
                <a:solidFill>
                  <a:srgbClr val="000000"/>
                </a:solidFill>
                <a:latin typeface="Ubuntu"/>
                <a:ea typeface="Ubuntu"/>
              </a:rPr>
              <a:t>α</a:t>
            </a:r>
            <a:r>
              <a:rPr b="0" lang="ru-RU" sz="1400" spc="-1" strike="noStrike" baseline="-33000">
                <a:solidFill>
                  <a:srgbClr val="000000"/>
                </a:solidFill>
                <a:latin typeface="Ubuntu"/>
                <a:ea typeface="Ubuntu"/>
              </a:rPr>
              <a:t>1</a:t>
            </a:r>
            <a:r>
              <a:rPr b="0" lang="ru-RU" sz="1400" spc="-1" strike="noStrike">
                <a:solidFill>
                  <a:srgbClr val="000000"/>
                </a:solidFill>
                <a:latin typeface="Verdana"/>
                <a:ea typeface="DejaVu Sans"/>
              </a:rPr>
              <a:t>=</a:t>
            </a:r>
            <a:r>
              <a:rPr b="0" lang="ru-RU" sz="1400" spc="-1" strike="noStrike" baseline="33000">
                <a:solidFill>
                  <a:srgbClr val="000000"/>
                </a:solidFill>
                <a:latin typeface="Verdana"/>
                <a:ea typeface="DejaVu Sans"/>
              </a:rPr>
              <a:t>4</a:t>
            </a:r>
            <a:r>
              <a:rPr b="0" lang="ru-RU" sz="1400" spc="-1" strike="noStrike">
                <a:solidFill>
                  <a:srgbClr val="000000"/>
                </a:solidFill>
                <a:latin typeface="Verdana"/>
                <a:ea typeface="DejaVu Sans"/>
              </a:rPr>
              <a:t>He+</a:t>
            </a:r>
            <a:r>
              <a:rPr b="0" lang="ru-RU" sz="1400" spc="-1" strike="noStrike" baseline="33000">
                <a:solidFill>
                  <a:srgbClr val="000000"/>
                </a:solidFill>
                <a:latin typeface="Verdana"/>
                <a:ea typeface="DejaVu Sans"/>
              </a:rPr>
              <a:t>7</a:t>
            </a:r>
            <a:r>
              <a:rPr b="0" lang="ru-RU" sz="1400" spc="-1" strike="noStrike">
                <a:solidFill>
                  <a:srgbClr val="000000"/>
                </a:solidFill>
                <a:latin typeface="Verdana"/>
                <a:ea typeface="DejaVu Sans"/>
              </a:rPr>
              <a:t>Li + </a:t>
            </a:r>
            <a:r>
              <a:rPr b="0" lang="ru-RU" sz="1400" spc="-1" strike="noStrike">
                <a:solidFill>
                  <a:srgbClr val="000000"/>
                </a:solidFill>
                <a:latin typeface="Ubuntu"/>
                <a:ea typeface="Ubuntu"/>
              </a:rPr>
              <a:t>γ</a:t>
            </a:r>
            <a:r>
              <a:rPr b="0" lang="ru-RU" sz="1400" spc="-1" strike="noStrike">
                <a:solidFill>
                  <a:srgbClr val="000000"/>
                </a:solidFill>
                <a:latin typeface="Verdana"/>
                <a:ea typeface="DejaVu Sans"/>
              </a:rPr>
              <a:t> </a:t>
            </a:r>
            <a:endParaRPr b="0" lang="ru-RU" sz="1400" spc="-1" strike="noStrike">
              <a:solidFill>
                <a:srgbClr val="ffffff"/>
              </a:solidFill>
              <a:latin typeface="Verdana"/>
            </a:endParaRPr>
          </a:p>
        </p:txBody>
      </p:sp>
      <p:sp>
        <p:nvSpPr>
          <p:cNvPr id="173" name="CustomShape 6"/>
          <p:cNvSpPr/>
          <p:nvPr/>
        </p:nvSpPr>
        <p:spPr>
          <a:xfrm rot="16200000">
            <a:off x="-767880" y="1559520"/>
            <a:ext cx="2175120" cy="219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1-st gap 1-ый зазор</a:t>
            </a:r>
            <a:endParaRPr b="0" lang="ru-RU" sz="1400" spc="-1" strike="noStrike">
              <a:solidFill>
                <a:srgbClr val="ffffff"/>
              </a:solidFill>
              <a:latin typeface="Verdana"/>
            </a:endParaRPr>
          </a:p>
        </p:txBody>
      </p:sp>
      <p:sp>
        <p:nvSpPr>
          <p:cNvPr id="174" name="CustomShape 7"/>
          <p:cNvSpPr/>
          <p:nvPr/>
        </p:nvSpPr>
        <p:spPr>
          <a:xfrm rot="16200000">
            <a:off x="-190800" y="3393360"/>
            <a:ext cx="1030680" cy="219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2-nd gap</a:t>
            </a:r>
            <a:endParaRPr b="0" lang="ru-RU" sz="1400" spc="-1" strike="noStrike">
              <a:solidFill>
                <a:srgbClr val="ffffff"/>
              </a:solidFill>
              <a:latin typeface="Verdana"/>
            </a:endParaRPr>
          </a:p>
        </p:txBody>
      </p:sp>
      <p:sp>
        <p:nvSpPr>
          <p:cNvPr id="175" name="CustomShape 8"/>
          <p:cNvSpPr/>
          <p:nvPr/>
        </p:nvSpPr>
        <p:spPr>
          <a:xfrm rot="16200000">
            <a:off x="-158760" y="5233680"/>
            <a:ext cx="1030680" cy="219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3-d gap</a:t>
            </a:r>
            <a:endParaRPr b="0" lang="ru-RU" sz="1400" spc="-1" strike="noStrike">
              <a:solidFill>
                <a:srgbClr val="ffffff"/>
              </a:solidFill>
              <a:latin typeface="Verdana"/>
            </a:endParaRPr>
          </a:p>
        </p:txBody>
      </p:sp>
      <p:sp>
        <p:nvSpPr>
          <p:cNvPr id="176" name="CustomShape 9"/>
          <p:cNvSpPr/>
          <p:nvPr/>
        </p:nvSpPr>
        <p:spPr>
          <a:xfrm rot="16200000">
            <a:off x="2644920" y="5194080"/>
            <a:ext cx="1030680" cy="2196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4-th gap</a:t>
            </a:r>
            <a:endParaRPr b="0" lang="ru-RU" sz="1400" spc="-1" strike="noStrike">
              <a:solidFill>
                <a:srgbClr val="ffffff"/>
              </a:solidFill>
              <a:latin typeface="Verdana"/>
            </a:endParaRPr>
          </a:p>
        </p:txBody>
      </p:sp>
      <p:sp>
        <p:nvSpPr>
          <p:cNvPr id="177" name="CustomShape 10"/>
          <p:cNvSpPr/>
          <p:nvPr/>
        </p:nvSpPr>
        <p:spPr>
          <a:xfrm>
            <a:off x="5580000" y="3405240"/>
            <a:ext cx="3479400" cy="7786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Non-detected residual energy loss out of all gaps. Не детектируемые остаточные ионизационные потери вне всех зазоров </a:t>
            </a:r>
            <a:endParaRPr b="0" lang="ru-RU" sz="1400" spc="-1" strike="noStrike">
              <a:solidFill>
                <a:srgbClr val="ffffff"/>
              </a:solidFill>
              <a:latin typeface="Verdana"/>
            </a:endParaRPr>
          </a:p>
        </p:txBody>
      </p:sp>
      <p:sp>
        <p:nvSpPr>
          <p:cNvPr id="178" name="CustomShape 11"/>
          <p:cNvSpPr/>
          <p:nvPr/>
        </p:nvSpPr>
        <p:spPr>
          <a:xfrm>
            <a:off x="3322800" y="1449360"/>
            <a:ext cx="5461200" cy="1646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lang="ru-RU" sz="1400" spc="-1" strike="noStrike">
                <a:solidFill>
                  <a:srgbClr val="000000"/>
                </a:solidFill>
                <a:latin typeface="Verdana"/>
                <a:ea typeface="DejaVu Sans"/>
              </a:rPr>
              <a:t>Events belonging only to the </a:t>
            </a:r>
            <a:r>
              <a:rPr b="0" lang="ru-RU" sz="1400" spc="-1" strike="noStrike">
                <a:solidFill>
                  <a:srgbClr val="000000"/>
                </a:solidFill>
                <a:latin typeface="Ubuntu"/>
                <a:ea typeface="Ubuntu"/>
              </a:rPr>
              <a:t>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 nuclear reaction can be selected by applying the lower and upper thresholds in the 3-d or / and 4th gap. Difference between </a:t>
            </a:r>
            <a:r>
              <a:rPr b="0" lang="ru-RU" sz="1400" spc="-1" strike="noStrike">
                <a:solidFill>
                  <a:srgbClr val="000000"/>
                </a:solidFill>
                <a:latin typeface="Ubuntu"/>
                <a:ea typeface="Ubuntu"/>
              </a:rPr>
              <a:t>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 and </a:t>
            </a:r>
            <a:r>
              <a:rPr b="0" lang="ru-RU" sz="1400" spc="-1" strike="noStrike">
                <a:solidFill>
                  <a:srgbClr val="000000"/>
                </a:solidFill>
                <a:latin typeface="Ubuntu"/>
                <a:ea typeface="Ubuntu"/>
              </a:rPr>
              <a:t>α</a:t>
            </a:r>
            <a:r>
              <a:rPr b="0" lang="ru-RU" sz="1400" spc="-1" strike="noStrike" baseline="-33000">
                <a:solidFill>
                  <a:srgbClr val="000000"/>
                </a:solidFill>
                <a:latin typeface="Verdana"/>
                <a:ea typeface="DejaVu Sans"/>
              </a:rPr>
              <a:t>1 </a:t>
            </a:r>
            <a:r>
              <a:rPr b="0" lang="ru-RU" sz="1400" spc="-1" strike="noStrike">
                <a:solidFill>
                  <a:srgbClr val="000000"/>
                </a:solidFill>
                <a:latin typeface="Verdana"/>
                <a:ea typeface="DejaVu Sans"/>
              </a:rPr>
              <a:t>energy loss is due to </a:t>
            </a:r>
            <a:r>
              <a:rPr b="0" lang="ru-RU" sz="1400" spc="-1" strike="noStrike">
                <a:solidFill>
                  <a:srgbClr val="000000"/>
                </a:solidFill>
                <a:latin typeface="Ubuntu"/>
                <a:ea typeface="Ubuntu"/>
              </a:rPr>
              <a:t>γ</a:t>
            </a:r>
            <a:r>
              <a:rPr b="0" lang="ru-RU" sz="1400" spc="-1" strike="noStrike">
                <a:solidFill>
                  <a:srgbClr val="000000"/>
                </a:solidFill>
                <a:latin typeface="Verdana"/>
                <a:ea typeface="Ubuntu"/>
              </a:rPr>
              <a:t>-quant energy of 0.481 MeV. </a:t>
            </a:r>
            <a:r>
              <a:rPr b="0" lang="ru-RU" sz="1400" spc="-1" strike="noStrike">
                <a:solidFill>
                  <a:srgbClr val="000000"/>
                </a:solidFill>
                <a:latin typeface="Verdana"/>
                <a:ea typeface="DejaVu Sans"/>
              </a:rPr>
              <a:t>События, относящиеся только к ядерной реакции 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 можно отобрать, применяя нижний и верхний пороги в 3-ем и/или 4-ом зазоре. Разнjcnm между потерями энергии α</a:t>
            </a:r>
            <a:r>
              <a:rPr b="0" lang="ru-RU" sz="1400" spc="-1" strike="noStrike" baseline="-33000">
                <a:solidFill>
                  <a:srgbClr val="000000"/>
                </a:solidFill>
                <a:latin typeface="Verdana"/>
                <a:ea typeface="DejaVu Sans"/>
              </a:rPr>
              <a:t>0</a:t>
            </a:r>
            <a:r>
              <a:rPr b="0" lang="ru-RU" sz="1400" spc="-1" strike="noStrike">
                <a:solidFill>
                  <a:srgbClr val="000000"/>
                </a:solidFill>
                <a:latin typeface="Verdana"/>
                <a:ea typeface="DejaVu Sans"/>
              </a:rPr>
              <a:t> и α</a:t>
            </a:r>
            <a:r>
              <a:rPr b="0" lang="ru-RU" sz="1400" spc="-1" strike="noStrike" baseline="-33000">
                <a:solidFill>
                  <a:srgbClr val="000000"/>
                </a:solidFill>
                <a:latin typeface="Verdana"/>
                <a:ea typeface="DejaVu Sans"/>
              </a:rPr>
              <a:t>1</a:t>
            </a:r>
            <a:r>
              <a:rPr b="0" lang="ru-RU" sz="1400" spc="-1" strike="noStrike">
                <a:solidFill>
                  <a:srgbClr val="000000"/>
                </a:solidFill>
                <a:latin typeface="Verdana"/>
                <a:ea typeface="DejaVu Sans"/>
              </a:rPr>
              <a:t> обусловлена ​​энергией γ-квантов 0,481 МэВ.</a:t>
            </a:r>
            <a:endParaRPr b="0" lang="ru-RU" sz="1400" spc="-1" strike="noStrike">
              <a:solidFill>
                <a:srgbClr val="ffffff"/>
              </a:solidFill>
              <a:latin typeface="Verdana"/>
            </a:endParaRPr>
          </a:p>
        </p:txBody>
      </p:sp>
      <p:pic>
        <p:nvPicPr>
          <p:cNvPr id="179" name="" descr=""/>
          <p:cNvPicPr/>
          <p:nvPr/>
        </p:nvPicPr>
        <p:blipFill>
          <a:blip r:embed="rId2"/>
          <a:stretch/>
        </p:blipFill>
        <p:spPr>
          <a:xfrm>
            <a:off x="567360" y="787680"/>
            <a:ext cx="2565000" cy="2093760"/>
          </a:xfrm>
          <a:prstGeom prst="rect">
            <a:avLst/>
          </a:prstGeom>
          <a:ln>
            <a:noFill/>
          </a:ln>
        </p:spPr>
      </p:pic>
      <p:pic>
        <p:nvPicPr>
          <p:cNvPr id="180" name="" descr=""/>
          <p:cNvPicPr/>
          <p:nvPr/>
        </p:nvPicPr>
        <p:blipFill>
          <a:blip r:embed="rId3"/>
          <a:stretch/>
        </p:blipFill>
        <p:spPr>
          <a:xfrm>
            <a:off x="576000" y="2809440"/>
            <a:ext cx="2520000" cy="2057040"/>
          </a:xfrm>
          <a:prstGeom prst="rect">
            <a:avLst/>
          </a:prstGeom>
          <a:ln>
            <a:noFill/>
          </a:ln>
        </p:spPr>
      </p:pic>
      <p:pic>
        <p:nvPicPr>
          <p:cNvPr id="181" name="" descr=""/>
          <p:cNvPicPr/>
          <p:nvPr/>
        </p:nvPicPr>
        <p:blipFill>
          <a:blip r:embed="rId4"/>
          <a:stretch/>
        </p:blipFill>
        <p:spPr>
          <a:xfrm>
            <a:off x="576000" y="4825440"/>
            <a:ext cx="2448000" cy="1998360"/>
          </a:xfrm>
          <a:prstGeom prst="rect">
            <a:avLst/>
          </a:prstGeom>
          <a:ln>
            <a:noFill/>
          </a:ln>
        </p:spPr>
      </p:pic>
      <p:pic>
        <p:nvPicPr>
          <p:cNvPr id="182" name="" descr=""/>
          <p:cNvPicPr/>
          <p:nvPr/>
        </p:nvPicPr>
        <p:blipFill>
          <a:blip r:embed="rId5"/>
          <a:stretch/>
        </p:blipFill>
        <p:spPr>
          <a:xfrm>
            <a:off x="3312000" y="4599720"/>
            <a:ext cx="2766240" cy="2276280"/>
          </a:xfrm>
          <a:prstGeom prst="rect">
            <a:avLst/>
          </a:prstGeom>
          <a:ln>
            <a:noFill/>
          </a:ln>
        </p:spPr>
      </p:pic>
      <p:pic>
        <p:nvPicPr>
          <p:cNvPr id="183" name="" descr=""/>
          <p:cNvPicPr/>
          <p:nvPr/>
        </p:nvPicPr>
        <p:blipFill>
          <a:blip r:embed="rId6"/>
          <a:stretch/>
        </p:blipFill>
        <p:spPr>
          <a:xfrm>
            <a:off x="6138000" y="4249440"/>
            <a:ext cx="2610000" cy="2084760"/>
          </a:xfrm>
          <a:prstGeom prst="rect">
            <a:avLst/>
          </a:prstGeom>
          <a:ln>
            <a:noFill/>
          </a:ln>
        </p:spPr>
      </p:pic>
      <p:sp>
        <p:nvSpPr>
          <p:cNvPr id="184" name="Line 12"/>
          <p:cNvSpPr/>
          <p:nvPr/>
        </p:nvSpPr>
        <p:spPr>
          <a:xfrm>
            <a:off x="1756080" y="1069200"/>
            <a:ext cx="0" cy="5436000"/>
          </a:xfrm>
          <a:prstGeom prst="line">
            <a:avLst/>
          </a:prstGeom>
          <a:ln>
            <a:solidFill>
              <a:srgbClr val="ed1c24"/>
            </a:solidFill>
          </a:ln>
        </p:spPr>
        <p:style>
          <a:lnRef idx="0"/>
          <a:fillRef idx="0"/>
          <a:effectRef idx="0"/>
          <a:fontRef idx="minor"/>
        </p:style>
      </p:sp>
      <p:sp>
        <p:nvSpPr>
          <p:cNvPr id="185" name="Line 13"/>
          <p:cNvSpPr/>
          <p:nvPr/>
        </p:nvSpPr>
        <p:spPr>
          <a:xfrm>
            <a:off x="2217960" y="2556000"/>
            <a:ext cx="0" cy="3924000"/>
          </a:xfrm>
          <a:prstGeom prst="line">
            <a:avLst/>
          </a:prstGeom>
          <a:ln>
            <a:solidFill>
              <a:srgbClr val="ed1c24"/>
            </a:solidFill>
          </a:ln>
        </p:spPr>
        <p:style>
          <a:lnRef idx="0"/>
          <a:fillRef idx="0"/>
          <a:effectRef idx="0"/>
          <a:fontRef idx="minor"/>
        </p:style>
      </p:sp>
      <p:sp>
        <p:nvSpPr>
          <p:cNvPr id="186" name="Line 14"/>
          <p:cNvSpPr/>
          <p:nvPr/>
        </p:nvSpPr>
        <p:spPr>
          <a:xfrm>
            <a:off x="2520000" y="4536000"/>
            <a:ext cx="0" cy="1980000"/>
          </a:xfrm>
          <a:prstGeom prst="line">
            <a:avLst/>
          </a:prstGeom>
          <a:ln>
            <a:solidFill>
              <a:srgbClr val="ed1c24"/>
            </a:solidFill>
          </a:ln>
        </p:spPr>
        <p:style>
          <a:lnRef idx="0"/>
          <a:fillRef idx="0"/>
          <a:effectRef idx="0"/>
          <a:fontRef idx="minor"/>
        </p:style>
      </p:sp>
      <p:sp>
        <p:nvSpPr>
          <p:cNvPr id="187" name="Line 15"/>
          <p:cNvSpPr/>
          <p:nvPr/>
        </p:nvSpPr>
        <p:spPr>
          <a:xfrm>
            <a:off x="4860000" y="5688000"/>
            <a:ext cx="0" cy="828000"/>
          </a:xfrm>
          <a:prstGeom prst="line">
            <a:avLst/>
          </a:prstGeom>
          <a:ln>
            <a:solidFill>
              <a:srgbClr val="ed1c24"/>
            </a:solidFill>
          </a:ln>
        </p:spPr>
        <p:style>
          <a:lnRef idx="0"/>
          <a:fillRef idx="0"/>
          <a:effectRef idx="0"/>
          <a:fontRef idx="minor"/>
        </p:style>
      </p:sp>
      <p:sp>
        <p:nvSpPr>
          <p:cNvPr id="188" name="Line 16"/>
          <p:cNvSpPr/>
          <p:nvPr/>
        </p:nvSpPr>
        <p:spPr>
          <a:xfrm>
            <a:off x="5148000" y="5868000"/>
            <a:ext cx="0" cy="648000"/>
          </a:xfrm>
          <a:prstGeom prst="line">
            <a:avLst/>
          </a:prstGeom>
          <a:ln>
            <a:solidFill>
              <a:srgbClr val="ed1c24"/>
            </a:solidFill>
          </a:ln>
        </p:spPr>
        <p:style>
          <a:lnRef idx="0"/>
          <a:fillRef idx="0"/>
          <a:effectRef idx="0"/>
          <a:fontRef idx="minor"/>
        </p:style>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9" name="CustomShape 1"/>
          <p:cNvSpPr/>
          <p:nvPr/>
        </p:nvSpPr>
        <p:spPr>
          <a:xfrm>
            <a:off x="165240" y="1549440"/>
            <a:ext cx="183960" cy="3967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sp>
      <p:grpSp>
        <p:nvGrpSpPr>
          <p:cNvPr id="190" name="Group 2"/>
          <p:cNvGrpSpPr/>
          <p:nvPr/>
        </p:nvGrpSpPr>
        <p:grpSpPr>
          <a:xfrm>
            <a:off x="0" y="0"/>
            <a:ext cx="9144000" cy="1080000"/>
            <a:chOff x="0" y="0"/>
            <a:chExt cx="9144000" cy="1080000"/>
          </a:xfrm>
        </p:grpSpPr>
        <p:pic>
          <p:nvPicPr>
            <p:cNvPr id="191" name="Rectangle 2" descr=""/>
            <p:cNvPicPr/>
            <p:nvPr/>
          </p:nvPicPr>
          <p:blipFill>
            <a:blip r:embed="rId1"/>
            <a:stretch/>
          </p:blipFill>
          <p:spPr>
            <a:xfrm>
              <a:off x="0" y="0"/>
              <a:ext cx="9144000" cy="1080000"/>
            </a:xfrm>
            <a:prstGeom prst="rect">
              <a:avLst/>
            </a:prstGeom>
            <a:ln>
              <a:noFill/>
            </a:ln>
          </p:spPr>
        </p:pic>
        <p:sp>
          <p:nvSpPr>
            <p:cNvPr id="192" name="CustomShape 3"/>
            <p:cNvSpPr/>
            <p:nvPr/>
          </p:nvSpPr>
          <p:spPr>
            <a:xfrm>
              <a:off x="0" y="0"/>
              <a:ext cx="9144000" cy="10789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6800" bIns="46800" anchor="ctr" anchorCtr="1"/>
            <a:p>
              <a:pPr algn="ctr">
                <a:lnSpc>
                  <a:spcPct val="100000"/>
                </a:lnSpc>
              </a:pPr>
              <a:r>
                <a:rPr b="1" lang="en-US" sz="2800" spc="-1" strike="noStrike">
                  <a:solidFill>
                    <a:srgbClr val="ff9900"/>
                  </a:solidFill>
                  <a:latin typeface="Garamond"/>
                </a:rPr>
                <a:t>Neutron energy reconstruction</a:t>
              </a:r>
              <a:endParaRPr b="0" lang="ru-RU" sz="2800" spc="-1" strike="noStrike">
                <a:solidFill>
                  <a:srgbClr val="ffffff"/>
                </a:solidFill>
                <a:latin typeface="Verdana"/>
              </a:endParaRPr>
            </a:p>
          </p:txBody>
        </p:sp>
      </p:grpSp>
      <p:sp>
        <p:nvSpPr>
          <p:cNvPr id="193" name="CustomShape 4"/>
          <p:cNvSpPr/>
          <p:nvPr/>
        </p:nvSpPr>
        <p:spPr>
          <a:xfrm>
            <a:off x="0" y="1571760"/>
            <a:ext cx="9144000" cy="1440"/>
          </a:xfrm>
          <a:prstGeom prst="rect">
            <a:avLst/>
          </a:prstGeom>
          <a:noFill/>
          <a:ln>
            <a:noFill/>
          </a:ln>
        </p:spPr>
        <p:style>
          <a:lnRef idx="0"/>
          <a:fillRef idx="0"/>
          <a:effectRef idx="0"/>
          <a:fontRef idx="minor"/>
        </p:style>
      </p:sp>
      <p:sp>
        <p:nvSpPr>
          <p:cNvPr id="194" name="CustomShape 5"/>
          <p:cNvSpPr/>
          <p:nvPr/>
        </p:nvSpPr>
        <p:spPr>
          <a:xfrm>
            <a:off x="144000" y="1486800"/>
            <a:ext cx="5162760" cy="1033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a:r>
              <a:rPr b="0" lang="en-GB" sz="1600" spc="-1" strike="noStrike">
                <a:solidFill>
                  <a:srgbClr val="000000"/>
                </a:solidFill>
                <a:latin typeface="Verdana"/>
                <a:ea typeface="DejaVu Sans"/>
              </a:rPr>
              <a:t>We can reconstruct energy of neutrons summing energy losses of</a:t>
            </a:r>
            <a:r>
              <a:rPr b="0" lang="en-GB" sz="1600" spc="-1" strike="noStrike">
                <a:solidFill>
                  <a:srgbClr val="000000"/>
                </a:solidFill>
                <a:latin typeface="Verdana"/>
                <a:ea typeface="DejaVu Sans"/>
              </a:rPr>
              <a:t> </a:t>
            </a:r>
            <a:r>
              <a:rPr b="0" lang="en-GB" sz="1600" spc="-1" strike="noStrike" baseline="30000">
                <a:solidFill>
                  <a:srgbClr val="000000"/>
                </a:solidFill>
                <a:latin typeface="Verdana"/>
                <a:ea typeface="DejaVu Sans"/>
              </a:rPr>
              <a:t>4</a:t>
            </a:r>
            <a:r>
              <a:rPr b="0" lang="en-GB" sz="1600" spc="-1" strike="noStrike">
                <a:solidFill>
                  <a:srgbClr val="000000"/>
                </a:solidFill>
                <a:latin typeface="Verdana"/>
                <a:ea typeface="DejaVu Sans"/>
              </a:rPr>
              <a:t>He in four succesive detector gaps. Мы можем восстановить энергию нейтронов, суммируя потери ядра</a:t>
            </a:r>
            <a:r>
              <a:rPr b="0" lang="en-GB" sz="1600" spc="-1" strike="noStrike">
                <a:solidFill>
                  <a:srgbClr val="000000"/>
                </a:solidFill>
                <a:latin typeface="Verdana"/>
                <a:ea typeface="DejaVu Sans"/>
              </a:rPr>
              <a:t> </a:t>
            </a:r>
            <a:r>
              <a:rPr b="0" lang="en-GB" sz="1600" spc="-1" strike="noStrike" baseline="30000">
                <a:solidFill>
                  <a:srgbClr val="000000"/>
                </a:solidFill>
                <a:latin typeface="Verdana"/>
                <a:ea typeface="DejaVu Sans"/>
              </a:rPr>
              <a:t>4</a:t>
            </a:r>
            <a:r>
              <a:rPr b="0" lang="en-GB" sz="1600" spc="-1" strike="noStrike">
                <a:solidFill>
                  <a:srgbClr val="000000"/>
                </a:solidFill>
                <a:latin typeface="Verdana"/>
                <a:ea typeface="DejaVu Sans"/>
              </a:rPr>
              <a:t>He в четырех последовательных зазорах детектора.</a:t>
            </a:r>
            <a:endParaRPr b="0" lang="ru-RU" sz="1600" spc="-1" strike="noStrike">
              <a:solidFill>
                <a:srgbClr val="ffffff"/>
              </a:solidFill>
              <a:latin typeface="Verdana"/>
            </a:endParaRPr>
          </a:p>
          <a:p>
            <a:pPr/>
            <a:r>
              <a:rPr b="0" lang="en-GB" sz="1600" spc="-1" strike="noStrike">
                <a:solidFill>
                  <a:srgbClr val="000000"/>
                </a:solidFill>
                <a:latin typeface="Verdana"/>
                <a:ea typeface="DejaVu Sans"/>
              </a:rPr>
              <a:t>If take the center of loss sum distribution gravity as the most probable value and correspond it to given energy we get energy linear calibration.  Если принять центр тяжести распределения суммы потерь как наиболее вероятную величину и поставить ее в соответствие с данной энергией, то получаем линейную калибровку по энергии.</a:t>
            </a:r>
            <a:endParaRPr b="0" lang="ru-RU" sz="1600" spc="-1" strike="noStrike">
              <a:solidFill>
                <a:srgbClr val="ffffff"/>
              </a:solidFill>
              <a:latin typeface="Verdana"/>
            </a:endParaRPr>
          </a:p>
          <a:p>
            <a:pPr/>
            <a:r>
              <a:rPr b="0" lang="en-GB" sz="1600" spc="-1" strike="noStrike">
                <a:solidFill>
                  <a:srgbClr val="000000"/>
                </a:solidFill>
                <a:latin typeface="Verdana"/>
                <a:ea typeface="DejaVu Sans"/>
              </a:rPr>
              <a:t>Here, errors on below plot are full widths on half of maximum (FWHM) of distributions.</a:t>
            </a:r>
            <a:endParaRPr b="0" lang="ru-RU" sz="1600" spc="-1" strike="noStrike">
              <a:solidFill>
                <a:srgbClr val="ffffff"/>
              </a:solidFill>
              <a:latin typeface="Verdana"/>
            </a:endParaRPr>
          </a:p>
        </p:txBody>
      </p:sp>
      <p:pic>
        <p:nvPicPr>
          <p:cNvPr id="195" name="" descr=""/>
          <p:cNvPicPr/>
          <p:nvPr/>
        </p:nvPicPr>
        <p:blipFill>
          <a:blip r:embed="rId2"/>
          <a:stretch/>
        </p:blipFill>
        <p:spPr>
          <a:xfrm>
            <a:off x="5472000" y="1476000"/>
            <a:ext cx="3573720" cy="2784600"/>
          </a:xfrm>
          <a:prstGeom prst="rect">
            <a:avLst/>
          </a:prstGeom>
          <a:ln>
            <a:noFill/>
          </a:ln>
        </p:spPr>
      </p:pic>
      <p:sp>
        <p:nvSpPr>
          <p:cNvPr id="196" name="CustomShape 6"/>
          <p:cNvSpPr/>
          <p:nvPr/>
        </p:nvSpPr>
        <p:spPr>
          <a:xfrm>
            <a:off x="6624000" y="1142640"/>
            <a:ext cx="1138680" cy="22536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0" rIns="0" tIns="0" bIns="0"/>
          <a:p>
            <a:pPr marL="341280" indent="-336600">
              <a:lnSpc>
                <a:spcPct val="91000"/>
              </a:lnSpc>
              <a:spcAft>
                <a:spcPts val="1423"/>
              </a:spcAft>
            </a:pPr>
            <a:r>
              <a:rPr b="0" i="1" lang="ru-RU" sz="1400" spc="-1" strike="noStrike">
                <a:solidFill>
                  <a:srgbClr val="000000"/>
                </a:solidFill>
                <a:latin typeface="Verdana"/>
                <a:ea typeface="DejaVu Sans"/>
              </a:rPr>
              <a:t>E</a:t>
            </a:r>
            <a:r>
              <a:rPr b="0" lang="ru-RU" sz="1400" spc="-1" strike="noStrike" baseline="-33000">
                <a:solidFill>
                  <a:srgbClr val="000000"/>
                </a:solidFill>
                <a:latin typeface="Verdana"/>
                <a:ea typeface="DejaVu Sans"/>
              </a:rPr>
              <a:t>n</a:t>
            </a:r>
            <a:r>
              <a:rPr b="0" lang="ru-RU" sz="1400" spc="-1" strike="noStrike">
                <a:solidFill>
                  <a:srgbClr val="000000"/>
                </a:solidFill>
                <a:latin typeface="Verdana"/>
                <a:ea typeface="DejaVu Sans"/>
              </a:rPr>
              <a:t> = 3 MeV</a:t>
            </a:r>
            <a:endParaRPr b="0" lang="ru-RU" sz="1400" spc="-1" strike="noStrike">
              <a:solidFill>
                <a:srgbClr val="ffffff"/>
              </a:solidFill>
              <a:latin typeface="Verdana"/>
            </a:endParaRPr>
          </a:p>
        </p:txBody>
      </p:sp>
      <p:pic>
        <p:nvPicPr>
          <p:cNvPr id="197" name="" descr=""/>
          <p:cNvPicPr/>
          <p:nvPr/>
        </p:nvPicPr>
        <p:blipFill>
          <a:blip r:embed="rId3"/>
          <a:stretch/>
        </p:blipFill>
        <p:spPr>
          <a:xfrm>
            <a:off x="5472000" y="4260600"/>
            <a:ext cx="3240000" cy="2550960"/>
          </a:xfrm>
          <a:prstGeom prst="rect">
            <a:avLst/>
          </a:prstGeom>
          <a:ln>
            <a:noFill/>
          </a:ln>
        </p:spPr>
      </p:pic>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35754</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2006-02-12T14:30:23Z</dcterms:created>
  <dc:creator>Konobeevski</dc:creator>
  <dc:description/>
  <dc:language>ru-RU</dc:language>
  <cp:lastModifiedBy/>
  <cp:lastPrinted>2014-11-16T23:40:12Z</cp:lastPrinted>
  <dcterms:modified xsi:type="dcterms:W3CDTF">2022-12-02T00:56:24Z</dcterms:modified>
  <cp:revision>743</cp:revision>
  <dc:subject/>
  <dc:title>Слайд 1</dc:title>
</cp:coreProperties>
</file>