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3" r:id="rId5"/>
    <p:sldId id="260" r:id="rId6"/>
    <p:sldId id="261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8769-4574-4AA3-BE0B-A7E0DB970A85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2BFF-F019-4055-B6D3-AF1B2CD9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DF5E-33B3-48B6-B55A-FCB5ABA290D7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B210-741A-4515-B285-725C73841609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B7-E64A-4240-829B-179AE3494F34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B933-9E8E-4F8A-946C-5158F3987291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EC06-5623-4E3B-B5C7-6A439F959CCA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CAF1-3B75-456E-816F-345C06F69C8C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8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58F8-BFA5-403B-9054-6BBDF6961C88}" type="datetime1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3751-A5A9-46DE-9A18-76FA5FBBC57A}" type="datetime1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8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2174-21EF-4EB6-BA49-AD18C07040A7}" type="datetime1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3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95E4-A637-4639-A8BB-99224512A7E2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5B0E-04AE-4BE9-9AF6-963115F54A2F}" type="datetime1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24CA-3CA1-4A76-AF36-757B4DFA6E76}" type="datetime1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41A3-24F9-44F6-9D6B-7931E576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0200" y="2386744"/>
            <a:ext cx="8991600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Протонная терапия в лечении опухолей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949438" y="4789714"/>
            <a:ext cx="2425447" cy="541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Р</a:t>
            </a:r>
            <a:r>
              <a:rPr lang="ru-RU" sz="1800" dirty="0" smtClean="0"/>
              <a:t>уководитель</a:t>
            </a:r>
            <a:br>
              <a:rPr lang="ru-RU" sz="1800" dirty="0" smtClean="0"/>
            </a:br>
            <a:r>
              <a:rPr lang="ru-RU" sz="1800" dirty="0"/>
              <a:t>п</a:t>
            </a:r>
            <a:r>
              <a:rPr lang="ru-RU" sz="1800" dirty="0" smtClean="0"/>
              <a:t>рактики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26079" y="531223"/>
            <a:ext cx="696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исследовательский ядерный университет «МИФИ»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14857" y="4789714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А. Е. </a:t>
            </a:r>
            <a:r>
              <a:rPr lang="ru-RU" dirty="0" err="1"/>
              <a:t>Шемяков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80662" y="5804263"/>
            <a:ext cx="241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Студент 4-го </a:t>
            </a:r>
            <a:r>
              <a:rPr lang="ru-RU" dirty="0" smtClean="0"/>
              <a:t>курса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14857" y="5804263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Ульмаскулов</a:t>
            </a:r>
            <a:r>
              <a:rPr lang="ru-RU" dirty="0" smtClean="0"/>
              <a:t> Э.М.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93177" y="6173595"/>
            <a:ext cx="380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2022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err="1" smtClean="0"/>
              <a:t>Доп</a:t>
            </a:r>
            <a:r>
              <a:rPr lang="ru-RU" dirty="0" smtClean="0"/>
              <a:t> слайд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" y="1322475"/>
            <a:ext cx="3595489" cy="2518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81" y="1321632"/>
            <a:ext cx="2066653" cy="2755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72" y="1321632"/>
            <a:ext cx="2179864" cy="2906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81" y="4267911"/>
            <a:ext cx="1727019" cy="2302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0" y="4064707"/>
            <a:ext cx="3890179" cy="27091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403" y="2814960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632" y="2359706"/>
            <a:ext cx="2941059" cy="3035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869" y="635335"/>
            <a:ext cx="10223862" cy="81901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Основание к использованию 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2" y="2255520"/>
            <a:ext cx="5053410" cy="38034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0373"/>
            <a:ext cx="4597889" cy="2604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1" y="1690688"/>
            <a:ext cx="2252968" cy="2969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" y="4648770"/>
            <a:ext cx="3627120" cy="134874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2311"/>
            <a:ext cx="2392408" cy="3707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14" y="1612311"/>
            <a:ext cx="4358400" cy="3241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30" y="1612311"/>
            <a:ext cx="2429745" cy="370769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Реакция (</a:t>
            </a:r>
            <a:r>
              <a:rPr lang="en-US" dirty="0"/>
              <a:t>p</a:t>
            </a:r>
            <a:r>
              <a:rPr lang="en-US" dirty="0" smtClean="0"/>
              <a:t>, </a:t>
            </a:r>
            <a:r>
              <a:rPr lang="ru-RU" dirty="0" smtClean="0"/>
              <a:t>Бор11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40" y="2279582"/>
            <a:ext cx="5191125" cy="1057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61" y="2090057"/>
            <a:ext cx="3501701" cy="34558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53" y="1709205"/>
            <a:ext cx="1931126" cy="25748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58" y="1690688"/>
            <a:ext cx="1792637" cy="287295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" y="1709205"/>
            <a:ext cx="3444240" cy="206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" y="4155694"/>
            <a:ext cx="3444240" cy="2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Эксперимент(Без мишени)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5757"/>
            <a:ext cx="7079593" cy="24614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6790" y="2858187"/>
            <a:ext cx="3139440" cy="23545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Эксперимент(Мишень Алюминий)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3" y="2361800"/>
            <a:ext cx="4290443" cy="3005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7" y="2512830"/>
            <a:ext cx="3805646" cy="285423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Эксперимент(Мишень бора11)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" y="1954887"/>
            <a:ext cx="4351403" cy="30479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6" y="1954887"/>
            <a:ext cx="2011833" cy="3540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9130" y="5643154"/>
            <a:ext cx="573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Максимальная </a:t>
            </a:r>
            <a:r>
              <a:rPr lang="ru-RU" dirty="0" err="1"/>
              <a:t>энер</a:t>
            </a:r>
            <a:r>
              <a:rPr lang="ru-RU" dirty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гия</a:t>
            </a:r>
            <a:r>
              <a:rPr lang="ru-RU" dirty="0"/>
              <a:t> α-частиц </a:t>
            </a:r>
            <a:r>
              <a:rPr lang="ru-RU" dirty="0" smtClean="0"/>
              <a:t>≃ </a:t>
            </a:r>
            <a:r>
              <a:rPr lang="ru-RU" dirty="0"/>
              <a:t>2,9 </a:t>
            </a:r>
            <a:r>
              <a:rPr lang="ru-RU" dirty="0" err="1"/>
              <a:t>Мэв</a:t>
            </a:r>
            <a:r>
              <a:rPr lang="ru-RU" dirty="0"/>
              <a:t>(полуширина на половине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высоты ≃ 1.1 </a:t>
            </a:r>
            <a:r>
              <a:rPr lang="ru-RU" dirty="0" err="1"/>
              <a:t>Мэв</a:t>
            </a:r>
            <a:r>
              <a:rPr lang="ru-RU" dirty="0"/>
              <a:t>).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41A3-24F9-44F6-9D6B-7931E57676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66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Основание к использованию ИИ</vt:lpstr>
      <vt:lpstr>Установка</vt:lpstr>
      <vt:lpstr>Установка</vt:lpstr>
      <vt:lpstr>Реакция (p, Бор11)</vt:lpstr>
      <vt:lpstr>Эксперимент</vt:lpstr>
      <vt:lpstr>Эксперимент(Без мишени)</vt:lpstr>
      <vt:lpstr>Эксперимент(Мишень Алюминий)</vt:lpstr>
      <vt:lpstr>Эксперимент(Мишень бора11)</vt:lpstr>
      <vt:lpstr>Доп слайд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</cp:revision>
  <dcterms:created xsi:type="dcterms:W3CDTF">2022-09-20T15:42:06Z</dcterms:created>
  <dcterms:modified xsi:type="dcterms:W3CDTF">2022-09-20T21:18:39Z</dcterms:modified>
</cp:coreProperties>
</file>