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handoutMasterIdLst>
    <p:handoutMasterId r:id="rId18"/>
  </p:handoutMasterIdLst>
  <p:sldIdLst>
    <p:sldId id="256" r:id="rId6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0076180" cy="7562850"/>
  <p:notesSz cx="6858000" cy="9144000"/>
  <p:defaultTextStyle>
    <a:defPPr>
      <a:defRPr lang="en-GB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b="0" i="0" u="none" kern="1200" baseline="0">
        <a:solidFill>
          <a:schemeClr val="bg1"/>
        </a:solidFill>
        <a:latin typeface="Calibri" pitchFamily="32" charset="0"/>
        <a:ea typeface="Noto Sans CJK SC" panose="020B0500000000000000" charset="-122"/>
        <a:cs typeface="+mn-cs"/>
      </a:defRPr>
    </a:lvl1pPr>
    <a:lvl2pPr marL="742950" lvl="1" indent="-28575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800" b="0" i="0" u="none" kern="1200" baseline="0">
        <a:solidFill>
          <a:srgbClr val="000000"/>
        </a:solidFill>
        <a:latin typeface="Calibri" pitchFamily="32" charset="0"/>
        <a:ea typeface="Noto Sans CJK SC" panose="020B0500000000000000" charset="-122"/>
        <a:cs typeface="+mn-cs"/>
      </a:defRPr>
    </a:lvl2pPr>
    <a:lvl3pPr marL="1143000" lvl="2" indent="-22860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800" b="0" i="0" u="none" kern="1200" baseline="0">
        <a:solidFill>
          <a:srgbClr val="000000"/>
        </a:solidFill>
        <a:latin typeface="Calibri" pitchFamily="32" charset="0"/>
        <a:ea typeface="Noto Sans CJK SC" panose="020B0500000000000000" charset="-122"/>
        <a:cs typeface="+mn-cs"/>
      </a:defRPr>
    </a:lvl3pPr>
    <a:lvl4pPr marL="1600200" lvl="3" indent="-22860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800" b="0" i="0" u="none" kern="1200" baseline="0">
        <a:solidFill>
          <a:srgbClr val="000000"/>
        </a:solidFill>
        <a:latin typeface="Calibri" pitchFamily="32" charset="0"/>
        <a:ea typeface="Noto Sans CJK SC" panose="020B0500000000000000" charset="-122"/>
        <a:cs typeface="+mn-cs"/>
      </a:defRPr>
    </a:lvl4pPr>
    <a:lvl5pPr marL="2057400" lvl="4" indent="-22860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800" b="0" i="0" u="none" kern="1200" baseline="0">
        <a:solidFill>
          <a:srgbClr val="000000"/>
        </a:solidFill>
        <a:latin typeface="Calibri" pitchFamily="32" charset="0"/>
        <a:ea typeface="Noto Sans CJK SC" panose="020B0500000000000000" charset="-122"/>
        <a:cs typeface="+mn-cs"/>
      </a:defRPr>
    </a:lvl5pPr>
    <a:lvl6pPr marL="2286000" lvl="5" indent="-22860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800" b="0" i="0" u="none" kern="1200" baseline="0">
        <a:solidFill>
          <a:srgbClr val="000000"/>
        </a:solidFill>
        <a:latin typeface="Calibri" pitchFamily="32" charset="0"/>
        <a:ea typeface="Noto Sans CJK SC" panose="020B0500000000000000" charset="-122"/>
        <a:cs typeface="+mn-cs"/>
      </a:defRPr>
    </a:lvl6pPr>
    <a:lvl7pPr marL="2743200" lvl="6" indent="-22860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800" b="0" i="0" u="none" kern="1200" baseline="0">
        <a:solidFill>
          <a:srgbClr val="000000"/>
        </a:solidFill>
        <a:latin typeface="Calibri" pitchFamily="32" charset="0"/>
        <a:ea typeface="Noto Sans CJK SC" panose="020B0500000000000000" charset="-122"/>
        <a:cs typeface="+mn-cs"/>
      </a:defRPr>
    </a:lvl7pPr>
    <a:lvl8pPr marL="3200400" lvl="7" indent="-22860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800" b="0" i="0" u="none" kern="1200" baseline="0">
        <a:solidFill>
          <a:srgbClr val="000000"/>
        </a:solidFill>
        <a:latin typeface="Calibri" pitchFamily="32" charset="0"/>
        <a:ea typeface="Noto Sans CJK SC" panose="020B0500000000000000" charset="-122"/>
        <a:cs typeface="+mn-cs"/>
      </a:defRPr>
    </a:lvl8pPr>
    <a:lvl9pPr marL="3657600" lvl="8" indent="-22860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800" b="0" i="0" u="none" kern="1200" baseline="0">
        <a:solidFill>
          <a:srgbClr val="000000"/>
        </a:solidFill>
        <a:latin typeface="Calibri" pitchFamily="32" charset="0"/>
        <a:ea typeface="Noto Sans CJK SC" panose="020B0500000000000000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2178"/>
        <p:guide pos="289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1" name="Rounded Rectangle 5120"/>
          <p:cNvSpPr/>
          <p:nvPr/>
        </p:nvSpPr>
        <p:spPr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2" name="Slide Image Placeholder 5121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/>
          </a:p>
        </p:txBody>
      </p:sp>
      <p:sp>
        <p:nvSpPr>
          <p:cNvPr id="5123" name="Text Placeholder 5122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/>
          </a:p>
        </p:txBody>
      </p:sp>
      <p:sp>
        <p:nvSpPr>
          <p:cNvPr id="5124" name="Text Box 5123"/>
          <p:cNvSpPr txBox="1"/>
          <p:nvPr/>
        </p:nvSpPr>
        <p:spPr>
          <a:xfrm>
            <a:off x="0" y="0"/>
            <a:ext cx="3281363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5" name="Text Box 5124"/>
          <p:cNvSpPr txBox="1"/>
          <p:nvPr/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6" name="Text Box 5125"/>
          <p:cNvSpPr txBox="1"/>
          <p:nvPr/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7" name="Slide Number Placeholder 5126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1pPr>
    <a:lvl2pPr marL="742950" lvl="1" indent="-28575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2pPr>
    <a:lvl3pPr marL="1143000" lvl="2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3pPr>
    <a:lvl4pPr marL="1600200" lvl="3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4pPr>
    <a:lvl5pPr marL="2057400" lvl="4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5pPr>
    <a:lvl6pPr marL="2286000" lvl="5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6pPr>
    <a:lvl7pPr marL="2743200" lvl="6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7pPr>
    <a:lvl8pPr marL="3200400" lvl="7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8pPr>
    <a:lvl9pPr marL="3657600" lvl="8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Times New Roman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Text Box 17408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7410" name="Slide Image Placeholder 17409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11" name="Text Placeholder 17410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5" name="Text Box 26624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626" name="Slide Image Placeholder 26625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627" name="Text Placeholder 26626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49" name="Text Box 27648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7650" name="Slide Image Placeholder 27649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51" name="Text Placeholder 27650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3" name="Text Box 18432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8434" name="Slide Image Placeholder 18433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5" name="Text Placeholder 18434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7" name="Text Box 19456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9458" name="Slide Image Placeholder 19457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59" name="Text Placeholder 19458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1" name="Text Box 20480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0482" name="Slide Image Placeholder 20481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3" name="Text Placeholder 20482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5" name="Text Box 21504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506" name="Slide Image Placeholder 21505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7" name="Text Placeholder 21506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29" name="Text Box 22528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530" name="Slide Image Placeholder 22529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31" name="Text Placeholder 22530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3" name="Text Box 23552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554" name="Slide Image Placeholder 23553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5" name="Text Placeholder 23554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7" name="Text Box 24576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578" name="Slide Image Placeholder 24577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79" name="Text Placeholder 24578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1" name="Text Box 25600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5602" name="Slide Image Placeholder 25601"/>
          <p:cNvSpPr txBox="1"/>
          <p:nvPr>
            <p:ph type="sldImg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603" name="Text Placeholder 25602"/>
          <p:cNvSpPr txBox="1"/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sz="1400" dirty="0" err="1">
                <a:latin typeface="Liberation Sans Narrow" panose="020B0606020202030204" charset="0"/>
                <a:cs typeface="DejaVu Sans" panose="020B0603030804020204" charset="0"/>
              </a:rPr>
            </a:fld>
            <a:endParaRPr lang="en-US" altLang="x-none" sz="1400" dirty="0" err="1">
              <a:latin typeface="Liberation Sans Narrow" panose="020B0606020202030204" charset="0"/>
              <a:ea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523" y="1237717"/>
            <a:ext cx="7557135" cy="26329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523" y="3972247"/>
            <a:ext cx="7557135" cy="182593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3475" indent="0" algn="ctr">
              <a:buNone/>
              <a:defRPr sz="1320"/>
            </a:lvl4pPr>
            <a:lvl5pPr marL="1511300" indent="0" algn="ctr">
              <a:buNone/>
              <a:defRPr sz="1320"/>
            </a:lvl5pPr>
            <a:lvl6pPr marL="1889125" indent="0" algn="ctr">
              <a:buNone/>
              <a:defRPr sz="1320"/>
            </a:lvl6pPr>
            <a:lvl7pPr marL="2266950" indent="0" algn="ctr">
              <a:buNone/>
              <a:defRPr sz="1320"/>
            </a:lvl7pPr>
            <a:lvl8pPr marL="2644775" indent="0" algn="ctr">
              <a:buNone/>
              <a:defRPr sz="1320"/>
            </a:lvl8pPr>
            <a:lvl9pPr marL="302260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7569" y="4332288"/>
            <a:ext cx="2315369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4332288"/>
            <a:ext cx="6811882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523" y="1237717"/>
            <a:ext cx="7557135" cy="26329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523" y="3972247"/>
            <a:ext cx="7557135" cy="182593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3475" indent="0" algn="ctr">
              <a:buNone/>
              <a:defRPr sz="1320"/>
            </a:lvl4pPr>
            <a:lvl5pPr marL="1511300" indent="0" algn="ctr">
              <a:buNone/>
              <a:defRPr sz="1320"/>
            </a:lvl5pPr>
            <a:lvl6pPr marL="1889125" indent="0" algn="ctr">
              <a:buNone/>
              <a:defRPr sz="1320"/>
            </a:lvl6pPr>
            <a:lvl7pPr marL="2266950" indent="0" algn="ctr">
              <a:buNone/>
              <a:defRPr sz="1320"/>
            </a:lvl7pPr>
            <a:lvl8pPr marL="2644775" indent="0" algn="ctr">
              <a:buNone/>
              <a:defRPr sz="1320"/>
            </a:lvl8pPr>
            <a:lvl9pPr marL="302260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89" y="1885461"/>
            <a:ext cx="8690705" cy="3145935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89" y="5061158"/>
            <a:ext cx="8690705" cy="165437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34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3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1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6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47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26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020888"/>
            <a:ext cx="4344432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993" y="2020888"/>
            <a:ext cx="4344432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402652"/>
            <a:ext cx="8690705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050" y="1853949"/>
            <a:ext cx="4262696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050" y="2762541"/>
            <a:ext cx="4262696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1066" y="1853949"/>
            <a:ext cx="4283689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1066" y="2762541"/>
            <a:ext cx="4283689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504190"/>
            <a:ext cx="3249830" cy="176466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89" y="1088910"/>
            <a:ext cx="5101066" cy="53745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50" y="2268855"/>
            <a:ext cx="3249830" cy="4203335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3475" indent="0">
              <a:buNone/>
              <a:defRPr sz="825"/>
            </a:lvl4pPr>
            <a:lvl5pPr marL="1511300" indent="0">
              <a:buNone/>
              <a:defRPr sz="825"/>
            </a:lvl5pPr>
            <a:lvl6pPr marL="1889125" indent="0">
              <a:buNone/>
              <a:defRPr sz="825"/>
            </a:lvl6pPr>
            <a:lvl7pPr marL="2266950" indent="0">
              <a:buNone/>
              <a:defRPr sz="825"/>
            </a:lvl7pPr>
            <a:lvl8pPr marL="2644775" indent="0">
              <a:buNone/>
              <a:defRPr sz="825"/>
            </a:lvl8pPr>
            <a:lvl9pPr marL="302260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504190"/>
            <a:ext cx="3249830" cy="176466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689" y="1088910"/>
            <a:ext cx="5101066" cy="5374525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3475" indent="0">
              <a:buNone/>
              <a:defRPr sz="1655"/>
            </a:lvl4pPr>
            <a:lvl5pPr marL="1511300" indent="0">
              <a:buNone/>
              <a:defRPr sz="1655"/>
            </a:lvl5pPr>
            <a:lvl6pPr marL="1889125" indent="0">
              <a:buNone/>
              <a:defRPr sz="1655"/>
            </a:lvl6pPr>
            <a:lvl7pPr marL="2266950" indent="0">
              <a:buNone/>
              <a:defRPr sz="1655"/>
            </a:lvl7pPr>
            <a:lvl8pPr marL="2644775" indent="0">
              <a:buNone/>
              <a:defRPr sz="1655"/>
            </a:lvl8pPr>
            <a:lvl9pPr marL="3022600" indent="0">
              <a:buNone/>
              <a:defRPr sz="16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50" y="2268855"/>
            <a:ext cx="3249830" cy="4203335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3475" indent="0">
              <a:buNone/>
              <a:defRPr sz="825"/>
            </a:lvl4pPr>
            <a:lvl5pPr marL="1511300" indent="0">
              <a:buNone/>
              <a:defRPr sz="825"/>
            </a:lvl5pPr>
            <a:lvl6pPr marL="1889125" indent="0">
              <a:buNone/>
              <a:defRPr sz="825"/>
            </a:lvl6pPr>
            <a:lvl7pPr marL="2266950" indent="0">
              <a:buNone/>
              <a:defRPr sz="825"/>
            </a:lvl7pPr>
            <a:lvl8pPr marL="2644775" indent="0">
              <a:buNone/>
              <a:defRPr sz="825"/>
            </a:lvl8pPr>
            <a:lvl9pPr marL="302260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4135" y="646113"/>
            <a:ext cx="2325291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3" y="646113"/>
            <a:ext cx="6841072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523" y="1237717"/>
            <a:ext cx="7557135" cy="26329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523" y="3972247"/>
            <a:ext cx="7557135" cy="182593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3475" indent="0" algn="ctr">
              <a:buNone/>
              <a:defRPr sz="1320"/>
            </a:lvl4pPr>
            <a:lvl5pPr marL="1511300" indent="0" algn="ctr">
              <a:buNone/>
              <a:defRPr sz="1320"/>
            </a:lvl5pPr>
            <a:lvl6pPr marL="1889125" indent="0" algn="ctr">
              <a:buNone/>
              <a:defRPr sz="1320"/>
            </a:lvl6pPr>
            <a:lvl7pPr marL="2266950" indent="0" algn="ctr">
              <a:buNone/>
              <a:defRPr sz="1320"/>
            </a:lvl7pPr>
            <a:lvl8pPr marL="2644775" indent="0" algn="ctr">
              <a:buNone/>
              <a:defRPr sz="1320"/>
            </a:lvl8pPr>
            <a:lvl9pPr marL="302260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89" y="1885461"/>
            <a:ext cx="8690705" cy="3145935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89" y="5061158"/>
            <a:ext cx="8690705" cy="165437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34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3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1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6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47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26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381250"/>
            <a:ext cx="4344432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993" y="2381250"/>
            <a:ext cx="4344432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402652"/>
            <a:ext cx="8690705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050" y="1853949"/>
            <a:ext cx="4262696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050" y="2762541"/>
            <a:ext cx="4262696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1066" y="1853949"/>
            <a:ext cx="4283689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1066" y="2762541"/>
            <a:ext cx="4283689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89" y="1885461"/>
            <a:ext cx="8690705" cy="3145935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89" y="5061158"/>
            <a:ext cx="8690705" cy="165437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34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3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1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6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47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26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504190"/>
            <a:ext cx="3249830" cy="176466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89" y="1088910"/>
            <a:ext cx="5101066" cy="53745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50" y="2268855"/>
            <a:ext cx="3249830" cy="4203335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3475" indent="0">
              <a:buNone/>
              <a:defRPr sz="825"/>
            </a:lvl4pPr>
            <a:lvl5pPr marL="1511300" indent="0">
              <a:buNone/>
              <a:defRPr sz="825"/>
            </a:lvl5pPr>
            <a:lvl6pPr marL="1889125" indent="0">
              <a:buNone/>
              <a:defRPr sz="825"/>
            </a:lvl6pPr>
            <a:lvl7pPr marL="2266950" indent="0">
              <a:buNone/>
              <a:defRPr sz="825"/>
            </a:lvl7pPr>
            <a:lvl8pPr marL="2644775" indent="0">
              <a:buNone/>
              <a:defRPr sz="825"/>
            </a:lvl8pPr>
            <a:lvl9pPr marL="302260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504190"/>
            <a:ext cx="3249830" cy="176466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689" y="1088910"/>
            <a:ext cx="5101066" cy="5374525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3475" indent="0">
              <a:buNone/>
              <a:defRPr sz="1655"/>
            </a:lvl4pPr>
            <a:lvl5pPr marL="1511300" indent="0">
              <a:buNone/>
              <a:defRPr sz="1655"/>
            </a:lvl5pPr>
            <a:lvl6pPr marL="1889125" indent="0">
              <a:buNone/>
              <a:defRPr sz="1655"/>
            </a:lvl6pPr>
            <a:lvl7pPr marL="2266950" indent="0">
              <a:buNone/>
              <a:defRPr sz="1655"/>
            </a:lvl7pPr>
            <a:lvl8pPr marL="2644775" indent="0">
              <a:buNone/>
              <a:defRPr sz="1655"/>
            </a:lvl8pPr>
            <a:lvl9pPr marL="3022600" indent="0">
              <a:buNone/>
              <a:defRPr sz="16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50" y="2268855"/>
            <a:ext cx="3249830" cy="4203335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3475" indent="0">
              <a:buNone/>
              <a:defRPr sz="825"/>
            </a:lvl4pPr>
            <a:lvl5pPr marL="1511300" indent="0">
              <a:buNone/>
              <a:defRPr sz="825"/>
            </a:lvl5pPr>
            <a:lvl6pPr marL="1889125" indent="0">
              <a:buNone/>
              <a:defRPr sz="825"/>
            </a:lvl6pPr>
            <a:lvl7pPr marL="2266950" indent="0">
              <a:buNone/>
              <a:defRPr sz="825"/>
            </a:lvl7pPr>
            <a:lvl8pPr marL="2644775" indent="0">
              <a:buNone/>
              <a:defRPr sz="825"/>
            </a:lvl8pPr>
            <a:lvl9pPr marL="302260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4531" y="947738"/>
            <a:ext cx="2324894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" y="947738"/>
            <a:ext cx="6839905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523" y="1237717"/>
            <a:ext cx="7557135" cy="26329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523" y="3972247"/>
            <a:ext cx="7557135" cy="182593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3475" indent="0" algn="ctr">
              <a:buNone/>
              <a:defRPr sz="1320"/>
            </a:lvl4pPr>
            <a:lvl5pPr marL="1511300" indent="0" algn="ctr">
              <a:buNone/>
              <a:defRPr sz="1320"/>
            </a:lvl5pPr>
            <a:lvl6pPr marL="1889125" indent="0" algn="ctr">
              <a:buNone/>
              <a:defRPr sz="1320"/>
            </a:lvl6pPr>
            <a:lvl7pPr marL="2266950" indent="0" algn="ctr">
              <a:buNone/>
              <a:defRPr sz="1320"/>
            </a:lvl7pPr>
            <a:lvl8pPr marL="2644775" indent="0" algn="ctr">
              <a:buNone/>
              <a:defRPr sz="1320"/>
            </a:lvl8pPr>
            <a:lvl9pPr marL="302260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89" y="1885461"/>
            <a:ext cx="8690705" cy="3145935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89" y="5061158"/>
            <a:ext cx="8690705" cy="165437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34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3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1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6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47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26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38" y="3533775"/>
            <a:ext cx="4344432" cy="4383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593" y="3533775"/>
            <a:ext cx="4344432" cy="4383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402652"/>
            <a:ext cx="8690705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050" y="1853949"/>
            <a:ext cx="4262696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050" y="2762541"/>
            <a:ext cx="4262696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1066" y="1853949"/>
            <a:ext cx="4283689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1066" y="2762541"/>
            <a:ext cx="4283689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3" y="5664200"/>
            <a:ext cx="4344432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218" y="5664200"/>
            <a:ext cx="4344432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504190"/>
            <a:ext cx="3249830" cy="176466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89" y="1088910"/>
            <a:ext cx="5101066" cy="53745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50" y="2268855"/>
            <a:ext cx="3249830" cy="4203335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3475" indent="0">
              <a:buNone/>
              <a:defRPr sz="825"/>
            </a:lvl4pPr>
            <a:lvl5pPr marL="1511300" indent="0">
              <a:buNone/>
              <a:defRPr sz="825"/>
            </a:lvl5pPr>
            <a:lvl6pPr marL="1889125" indent="0">
              <a:buNone/>
              <a:defRPr sz="825"/>
            </a:lvl6pPr>
            <a:lvl7pPr marL="2266950" indent="0">
              <a:buNone/>
              <a:defRPr sz="825"/>
            </a:lvl7pPr>
            <a:lvl8pPr marL="2644775" indent="0">
              <a:buNone/>
              <a:defRPr sz="825"/>
            </a:lvl8pPr>
            <a:lvl9pPr marL="302260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504190"/>
            <a:ext cx="3249830" cy="176466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689" y="1088910"/>
            <a:ext cx="5101066" cy="5374525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3475" indent="0">
              <a:buNone/>
              <a:defRPr sz="1655"/>
            </a:lvl4pPr>
            <a:lvl5pPr marL="1511300" indent="0">
              <a:buNone/>
              <a:defRPr sz="1655"/>
            </a:lvl5pPr>
            <a:lvl6pPr marL="1889125" indent="0">
              <a:buNone/>
              <a:defRPr sz="1655"/>
            </a:lvl6pPr>
            <a:lvl7pPr marL="2266950" indent="0">
              <a:buNone/>
              <a:defRPr sz="1655"/>
            </a:lvl7pPr>
            <a:lvl8pPr marL="2644775" indent="0">
              <a:buNone/>
              <a:defRPr sz="1655"/>
            </a:lvl8pPr>
            <a:lvl9pPr marL="3022600" indent="0">
              <a:buNone/>
              <a:defRPr sz="16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50" y="2268855"/>
            <a:ext cx="3249830" cy="4203335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3475" indent="0">
              <a:buNone/>
              <a:defRPr sz="825"/>
            </a:lvl4pPr>
            <a:lvl5pPr marL="1511300" indent="0">
              <a:buNone/>
              <a:defRPr sz="825"/>
            </a:lvl5pPr>
            <a:lvl6pPr marL="1889125" indent="0">
              <a:buNone/>
              <a:defRPr sz="825"/>
            </a:lvl6pPr>
            <a:lvl7pPr marL="2266950" indent="0">
              <a:buNone/>
              <a:defRPr sz="825"/>
            </a:lvl7pPr>
            <a:lvl8pPr marL="2644775" indent="0">
              <a:buNone/>
              <a:defRPr sz="825"/>
            </a:lvl8pPr>
            <a:lvl9pPr marL="302260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0335" y="1847850"/>
            <a:ext cx="2350691" cy="6069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3" y="1847850"/>
            <a:ext cx="6915800" cy="6069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402652"/>
            <a:ext cx="8690705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050" y="1853949"/>
            <a:ext cx="4262696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050" y="2762541"/>
            <a:ext cx="4262696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1066" y="1853949"/>
            <a:ext cx="4283689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1066" y="2762541"/>
            <a:ext cx="4283689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504190"/>
            <a:ext cx="3249830" cy="176466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89" y="1088910"/>
            <a:ext cx="5101066" cy="53745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50" y="2268855"/>
            <a:ext cx="3249830" cy="4203335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3475" indent="0">
              <a:buNone/>
              <a:defRPr sz="825"/>
            </a:lvl4pPr>
            <a:lvl5pPr marL="1511300" indent="0">
              <a:buNone/>
              <a:defRPr sz="825"/>
            </a:lvl5pPr>
            <a:lvl6pPr marL="1889125" indent="0">
              <a:buNone/>
              <a:defRPr sz="825"/>
            </a:lvl6pPr>
            <a:lvl7pPr marL="2266950" indent="0">
              <a:buNone/>
              <a:defRPr sz="825"/>
            </a:lvl7pPr>
            <a:lvl8pPr marL="2644775" indent="0">
              <a:buNone/>
              <a:defRPr sz="825"/>
            </a:lvl8pPr>
            <a:lvl9pPr marL="302260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50" y="504190"/>
            <a:ext cx="3249830" cy="176466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689" y="1088910"/>
            <a:ext cx="5101066" cy="5374525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3475" indent="0">
              <a:buNone/>
              <a:defRPr sz="1655"/>
            </a:lvl4pPr>
            <a:lvl5pPr marL="1511300" indent="0">
              <a:buNone/>
              <a:defRPr sz="1655"/>
            </a:lvl5pPr>
            <a:lvl6pPr marL="1889125" indent="0">
              <a:buNone/>
              <a:defRPr sz="1655"/>
            </a:lvl6pPr>
            <a:lvl7pPr marL="2266950" indent="0">
              <a:buNone/>
              <a:defRPr sz="1655"/>
            </a:lvl7pPr>
            <a:lvl8pPr marL="2644775" indent="0">
              <a:buNone/>
              <a:defRPr sz="1655"/>
            </a:lvl8pPr>
            <a:lvl9pPr marL="3022600" indent="0">
              <a:buNone/>
              <a:defRPr sz="16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50" y="2268855"/>
            <a:ext cx="3249830" cy="4203335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3475" indent="0">
              <a:buNone/>
              <a:defRPr sz="825"/>
            </a:lvl4pPr>
            <a:lvl5pPr marL="1511300" indent="0">
              <a:buNone/>
              <a:defRPr sz="825"/>
            </a:lvl5pPr>
            <a:lvl6pPr marL="1889125" indent="0">
              <a:buNone/>
              <a:defRPr sz="825"/>
            </a:lvl6pPr>
            <a:lvl7pPr marL="2266950" indent="0">
              <a:buNone/>
              <a:defRPr sz="825"/>
            </a:lvl7pPr>
            <a:lvl8pPr marL="2644775" indent="0">
              <a:buNone/>
              <a:defRPr sz="825"/>
            </a:lvl8pPr>
            <a:lvl9pPr marL="302260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5" name="Freeform 1024"/>
          <p:cNvSpPr/>
          <p:nvPr/>
        </p:nvSpPr>
        <p:spPr>
          <a:xfrm>
            <a:off x="0" y="0"/>
            <a:ext cx="10075863" cy="5670550"/>
          </a:xfrm>
          <a:custGeom>
            <a:avLst/>
            <a:gdLst>
              <a:gd name="G0" fmla="+- 15752 0 0"/>
              <a:gd name="G1" fmla="+- 1 0 0"/>
              <a:gd name="G2" fmla="+- 15751 0 0"/>
              <a:gd name="G3" fmla="*/ 1 16385 2"/>
              <a:gd name="G4" fmla="*/ 1 29003 51712"/>
            </a:gdLst>
            <a:ahLst/>
            <a:cxnLst>
              <a:cxn ang="0">
                <a:pos x="5038200" y="0"/>
              </a:cxn>
              <a:cxn ang="0">
                <a:pos x="0" y="2835180"/>
              </a:cxn>
              <a:cxn ang="0">
                <a:pos x="5038200" y="5670360"/>
              </a:cxn>
              <a:cxn ang="0">
                <a:pos x="10076400" y="2835180"/>
              </a:cxn>
            </a:cxnLst>
            <a:pathLst>
              <a:path w="27991" h="15752">
                <a:moveTo>
                  <a:pt x="0" y="15752"/>
                </a:moveTo>
                <a:lnTo>
                  <a:pt x="0" y="0"/>
                </a:lnTo>
                <a:lnTo>
                  <a:pt x="27991" y="0"/>
                </a:lnTo>
                <a:lnTo>
                  <a:pt x="27991" y="10417"/>
                </a:lnTo>
                <a:lnTo>
                  <a:pt x="0" y="15752"/>
                </a:lnTo>
                <a:close/>
              </a:path>
            </a:pathLst>
          </a:custGeom>
          <a:solidFill>
            <a:srgbClr val="E0E0E0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65138" y="4332288"/>
            <a:ext cx="9067800" cy="12604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/>
            <a:r>
              <a:rPr dirty="0"/>
              <a:t>Click to edit the title text format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271463" y="5664200"/>
            <a:ext cx="8866187" cy="4384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/>
            <a:r>
              <a:rPr dirty="0"/>
              <a:t>Click to edit the outline text format</a:t>
            </a:r>
            <a:endParaRPr dirty="0"/>
          </a:p>
          <a:p>
            <a:pPr lvl="1"/>
            <a:r>
              <a:rPr dirty="0"/>
              <a:t>Second Outline Level</a:t>
            </a:r>
            <a:endParaRPr dirty="0"/>
          </a:p>
          <a:p>
            <a:pPr lvl="2"/>
            <a:r>
              <a:rPr dirty="0"/>
              <a:t>Third Outline Level</a:t>
            </a:r>
            <a:endParaRPr dirty="0"/>
          </a:p>
          <a:p>
            <a:pPr lvl="3"/>
            <a:r>
              <a:rPr dirty="0"/>
              <a:t>Fourth Outline Level</a:t>
            </a:r>
            <a:endParaRPr dirty="0"/>
          </a:p>
          <a:p>
            <a:pPr lvl="4"/>
            <a:r>
              <a:rPr dirty="0"/>
              <a:t>Fifth Outline Level</a:t>
            </a:r>
            <a:endParaRPr dirty="0"/>
          </a:p>
          <a:p>
            <a:pPr lvl="4"/>
            <a:r>
              <a:rPr dirty="0"/>
              <a:t>Sixth Outline Level</a:t>
            </a:r>
            <a:endParaRPr dirty="0"/>
          </a:p>
          <a:p>
            <a:pPr lvl="4"/>
            <a:r>
              <a:rPr dirty="0"/>
              <a:t>Seventh Outline Level</a:t>
            </a:r>
            <a:endParaRPr dirty="0"/>
          </a:p>
        </p:txBody>
      </p:sp>
      <p:sp>
        <p:nvSpPr>
          <p:cNvPr id="1028" name="Text Box 1027"/>
          <p:cNvSpPr txBox="1"/>
          <p:nvPr/>
        </p:nvSpPr>
        <p:spPr>
          <a:xfrm>
            <a:off x="7016750" y="6553200"/>
            <a:ext cx="2879725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Text Box 1028"/>
          <p:cNvSpPr txBox="1"/>
          <p:nvPr/>
        </p:nvSpPr>
        <p:spPr>
          <a:xfrm>
            <a:off x="5578475" y="6842125"/>
            <a:ext cx="4318000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/>
          </p:nvPr>
        </p:nvSpPr>
        <p:spPr>
          <a:xfrm>
            <a:off x="7377113" y="6121400"/>
            <a:ext cx="25177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>
            <a:lvl1pPr algn="r">
              <a:defRPr sz="2600">
                <a:latin typeface="Liberation Sans Narrow" panose="020B0606020202030204" charset="0"/>
              </a:defRPr>
            </a:lvl1pPr>
          </a:lstStyle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lvl="0" indent="0" algn="ctr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7500" b="1" i="0" u="none" kern="1200" baseline="0">
          <a:solidFill>
            <a:srgbClr val="44546A"/>
          </a:solidFill>
          <a:latin typeface="+mj-lt"/>
          <a:ea typeface="+mj-ea"/>
          <a:cs typeface="+mj-cs"/>
        </a:defRPr>
      </a:lvl1pPr>
      <a:lvl2pPr marL="742950" lvl="1" indent="-285750" algn="ctr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7500" b="1" i="0" u="none" kern="1200" baseline="0">
          <a:solidFill>
            <a:srgbClr val="44546A"/>
          </a:solidFill>
          <a:latin typeface="Arial" panose="02080604020202020204" pitchFamily="34" charset="0"/>
          <a:ea typeface="DejaVu Sans" panose="020B0603030804020204" charset="0"/>
          <a:cs typeface="+mj-cs"/>
        </a:defRPr>
      </a:lvl2pPr>
      <a:lvl3pPr marL="1143000" lvl="2" indent="-228600" algn="ctr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7500" b="1" i="0" u="none" kern="1200" baseline="0">
          <a:solidFill>
            <a:srgbClr val="44546A"/>
          </a:solidFill>
          <a:latin typeface="Arial" panose="02080604020202020204" pitchFamily="34" charset="0"/>
          <a:ea typeface="DejaVu Sans" panose="020B0603030804020204" charset="0"/>
          <a:cs typeface="+mj-cs"/>
        </a:defRPr>
      </a:lvl3pPr>
      <a:lvl4pPr marL="1600200" lvl="3" indent="-228600" algn="ctr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7500" b="1" i="0" u="none" kern="1200" baseline="0">
          <a:solidFill>
            <a:srgbClr val="44546A"/>
          </a:solidFill>
          <a:latin typeface="Arial" panose="02080604020202020204" pitchFamily="34" charset="0"/>
          <a:ea typeface="DejaVu Sans" panose="020B0603030804020204" charset="0"/>
          <a:cs typeface="+mj-cs"/>
        </a:defRPr>
      </a:lvl4pPr>
      <a:lvl5pPr marL="2057400" lvl="4" indent="-228600" algn="ctr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7500" b="1" i="0" u="none" kern="1200" baseline="0">
          <a:solidFill>
            <a:srgbClr val="44546A"/>
          </a:solidFill>
          <a:latin typeface="Arial" panose="02080604020202020204" pitchFamily="34" charset="0"/>
          <a:ea typeface="DejaVu Sans" panose="020B0603030804020204" charset="0"/>
          <a:cs typeface="+mj-cs"/>
        </a:defRPr>
      </a:lvl5pPr>
    </p:titleStyle>
    <p:bodyStyle>
      <a:lvl1pPr marL="342900" lvl="0" indent="-342900" algn="ctr" defTabSz="457200" rtl="0" eaLnBrk="0" fontAlgn="base" latinLnBrk="0" hangingPunct="0">
        <a:lnSpc>
          <a:spcPct val="100000"/>
        </a:lnSpc>
        <a:spcBef>
          <a:spcPct val="0"/>
        </a:spcBef>
        <a:spcAft>
          <a:spcPts val="1575"/>
        </a:spcAft>
        <a:buClr>
          <a:srgbClr val="000000"/>
        </a:buClr>
        <a:buSzPct val="100000"/>
        <a:buFont typeface="Times New Roman" pitchFamily="16" charset="0"/>
        <a:buNone/>
        <a:defRPr sz="36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4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2pPr>
      <a:lvl3pPr marL="1143000" lvl="2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3pPr>
      <a:lvl4pPr marL="1600200" lvl="3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4pPr>
      <a:lvl5pPr marL="2057400" lvl="4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5pPr>
      <a:lvl6pPr marL="2514600" lvl="5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6pPr>
      <a:lvl7pPr marL="2971800" lvl="6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7pPr>
      <a:lvl8pPr marL="3429000" lvl="7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8pPr>
      <a:lvl9pPr marL="3886200" lvl="8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9pPr>
    </p:bodyStyle>
    <p:otherStyle>
      <a:lvl1pPr marL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2pPr>
      <a:lvl3pPr marL="1143000" lvl="2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3pPr>
      <a:lvl4pPr marL="1600200" lvl="3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4pPr>
      <a:lvl5pPr marL="2057400" lvl="4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5pPr>
      <a:lvl6pPr marL="2286000" lvl="5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6pPr>
      <a:lvl7pPr marL="2743200" lvl="6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7pPr>
      <a:lvl8pPr marL="3200400" lvl="7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8pPr>
      <a:lvl9pPr marL="3657600" lvl="8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Freeform 2048"/>
          <p:cNvSpPr/>
          <p:nvPr/>
        </p:nvSpPr>
        <p:spPr>
          <a:xfrm>
            <a:off x="1096963" y="5853113"/>
            <a:ext cx="8978900" cy="1708150"/>
          </a:xfrm>
          <a:custGeom>
            <a:avLst/>
            <a:gdLst>
              <a:gd name="G0" fmla="+- 24944 0 0"/>
              <a:gd name="G1" fmla="+- 1 0 0"/>
              <a:gd name="G2" fmla="+- 2 0 0"/>
              <a:gd name="G3" fmla="*/ 1 2543 44192"/>
            </a:gdLst>
            <a:ahLst/>
            <a:cxnLst>
              <a:cxn ang="0">
                <a:pos x="4489740" y="0"/>
              </a:cxn>
              <a:cxn ang="0">
                <a:pos x="0" y="853920"/>
              </a:cxn>
              <a:cxn ang="0">
                <a:pos x="4489740" y="1707840"/>
              </a:cxn>
              <a:cxn ang="0">
                <a:pos x="8979480" y="853920"/>
              </a:cxn>
            </a:cxnLst>
            <a:pathLst>
              <a:path w="24944" h="4745">
                <a:moveTo>
                  <a:pt x="0" y="4745"/>
                </a:moveTo>
                <a:lnTo>
                  <a:pt x="24943" y="4744"/>
                </a:lnTo>
                <a:lnTo>
                  <a:pt x="24944" y="0"/>
                </a:lnTo>
                <a:lnTo>
                  <a:pt x="0" y="4745"/>
                </a:lnTo>
                <a:close/>
              </a:path>
            </a:pathLst>
          </a:custGeom>
          <a:solidFill>
            <a:srgbClr val="E0E0E0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0" name="Freeform 2049"/>
          <p:cNvSpPr/>
          <p:nvPr/>
        </p:nvSpPr>
        <p:spPr>
          <a:xfrm>
            <a:off x="0" y="0"/>
            <a:ext cx="10075863" cy="2012950"/>
          </a:xfrm>
          <a:custGeom>
            <a:avLst/>
            <a:gdLst>
              <a:gd name="G0" fmla="+- 5591 0 0"/>
              <a:gd name="G1" fmla="+- 1 0 0"/>
              <a:gd name="G2" fmla="+- 5590 0 0"/>
              <a:gd name="G3" fmla="*/ 1 16385 2"/>
              <a:gd name="G4" fmla="*/ 1 29003 51712"/>
            </a:gdLst>
            <a:ahLst/>
            <a:cxnLst>
              <a:cxn ang="0">
                <a:pos x="5038200" y="0"/>
              </a:cxn>
              <a:cxn ang="0">
                <a:pos x="0" y="1006200"/>
              </a:cxn>
              <a:cxn ang="0">
                <a:pos x="5038200" y="2012400"/>
              </a:cxn>
              <a:cxn ang="0">
                <a:pos x="10076400" y="1006200"/>
              </a:cxn>
            </a:cxnLst>
            <a:pathLst>
              <a:path w="27991" h="5591">
                <a:moveTo>
                  <a:pt x="0" y="5591"/>
                </a:moveTo>
                <a:lnTo>
                  <a:pt x="0" y="0"/>
                </a:lnTo>
                <a:lnTo>
                  <a:pt x="27991" y="0"/>
                </a:lnTo>
                <a:lnTo>
                  <a:pt x="27991" y="255"/>
                </a:lnTo>
                <a:lnTo>
                  <a:pt x="0" y="5591"/>
                </a:lnTo>
                <a:close/>
              </a:path>
            </a:pathLst>
          </a:custGeom>
          <a:solidFill>
            <a:srgbClr val="E0E0E0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1" name="Title 2050"/>
          <p:cNvSpPr>
            <a:spLocks noGrp="1"/>
          </p:cNvSpPr>
          <p:nvPr>
            <p:ph type="title"/>
          </p:nvPr>
        </p:nvSpPr>
        <p:spPr>
          <a:xfrm>
            <a:off x="68263" y="646113"/>
            <a:ext cx="9066212" cy="12604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/>
            <a:r>
              <a:rPr dirty="0"/>
              <a:t>Click to edit the title text format</a:t>
            </a:r>
            <a:endParaRPr dirty="0"/>
          </a:p>
        </p:txBody>
      </p:sp>
      <p:sp>
        <p:nvSpPr>
          <p:cNvPr id="2052" name="Text Placeholder 2051"/>
          <p:cNvSpPr>
            <a:spLocks noGrp="1"/>
          </p:cNvSpPr>
          <p:nvPr>
            <p:ph type="body" idx="1"/>
          </p:nvPr>
        </p:nvSpPr>
        <p:spPr>
          <a:xfrm>
            <a:off x="503238" y="2020888"/>
            <a:ext cx="8866187" cy="4384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/>
            <a:r>
              <a:rPr dirty="0"/>
              <a:t>Click to edit the outline text format</a:t>
            </a:r>
            <a:endParaRPr dirty="0"/>
          </a:p>
          <a:p>
            <a:pPr lvl="1"/>
            <a:r>
              <a:rPr dirty="0"/>
              <a:t>Second Outline Level</a:t>
            </a:r>
            <a:endParaRPr dirty="0"/>
          </a:p>
          <a:p>
            <a:pPr lvl="2"/>
            <a:r>
              <a:rPr dirty="0"/>
              <a:t>Third Outline Level</a:t>
            </a:r>
            <a:endParaRPr dirty="0"/>
          </a:p>
          <a:p>
            <a:pPr lvl="3"/>
            <a:r>
              <a:rPr dirty="0"/>
              <a:t>Fourth Outline Level</a:t>
            </a:r>
            <a:endParaRPr dirty="0"/>
          </a:p>
          <a:p>
            <a:pPr lvl="4"/>
            <a:r>
              <a:rPr dirty="0"/>
              <a:t>Fifth Outline Level</a:t>
            </a:r>
            <a:endParaRPr dirty="0"/>
          </a:p>
          <a:p>
            <a:pPr lvl="4"/>
            <a:r>
              <a:rPr dirty="0"/>
              <a:t>Sixth Outline Level</a:t>
            </a:r>
            <a:endParaRPr dirty="0"/>
          </a:p>
          <a:p>
            <a:pPr lvl="4"/>
            <a:r>
              <a:rPr dirty="0"/>
              <a:t>Seventh Outline Level</a:t>
            </a:r>
            <a:endParaRPr dirty="0"/>
          </a:p>
        </p:txBody>
      </p:sp>
      <p:sp>
        <p:nvSpPr>
          <p:cNvPr id="2053" name="Text Box 2052"/>
          <p:cNvSpPr txBox="1"/>
          <p:nvPr/>
        </p:nvSpPr>
        <p:spPr>
          <a:xfrm>
            <a:off x="7016750" y="6553200"/>
            <a:ext cx="2879725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4" name="Text Box 2053"/>
          <p:cNvSpPr txBox="1"/>
          <p:nvPr/>
        </p:nvSpPr>
        <p:spPr>
          <a:xfrm>
            <a:off x="5578475" y="6842125"/>
            <a:ext cx="4318000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/>
          </p:nvPr>
        </p:nvSpPr>
        <p:spPr>
          <a:xfrm>
            <a:off x="7377113" y="6121400"/>
            <a:ext cx="25177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>
            <a:lvl1pPr algn="r">
              <a:defRPr sz="2600">
                <a:latin typeface="Arial" panose="02080604020202020204" pitchFamily="34" charset="0"/>
              </a:defRPr>
            </a:lvl1pPr>
          </a:lstStyle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marL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+mj-lt"/>
          <a:ea typeface="+mj-ea"/>
          <a:cs typeface="+mj-cs"/>
        </a:defRPr>
      </a:lvl1pPr>
      <a:lvl2pPr marL="742950" lvl="1" indent="-28575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2pPr>
      <a:lvl3pPr marL="1143000" lvl="2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3pPr>
      <a:lvl4pPr marL="1600200" lvl="3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4pPr>
      <a:lvl5pPr marL="2057400" lvl="4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5pPr>
    </p:titleStyle>
    <p:bodyStyle>
      <a:lvl1pPr marL="342900" lvl="0" indent="-342900" algn="just" defTabSz="457200" rtl="0" eaLnBrk="0" fontAlgn="base" latinLnBrk="0" hangingPunct="0">
        <a:lnSpc>
          <a:spcPct val="100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itchFamily="16" charset="0"/>
        <a:buNone/>
        <a:defRPr sz="26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4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2pPr>
      <a:lvl3pPr marL="1143000" lvl="2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3pPr>
      <a:lvl4pPr marL="1600200" lvl="3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4pPr>
      <a:lvl5pPr marL="2057400" lvl="4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5pPr>
      <a:lvl6pPr marL="2514600" lvl="5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6pPr>
      <a:lvl7pPr marL="2971800" lvl="6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7pPr>
      <a:lvl8pPr marL="3429000" lvl="7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8pPr>
      <a:lvl9pPr marL="3886200" lvl="8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9pPr>
    </p:bodyStyle>
    <p:otherStyle>
      <a:lvl1pPr marL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2pPr>
      <a:lvl3pPr marL="1143000" lvl="2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3pPr>
      <a:lvl4pPr marL="1600200" lvl="3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4pPr>
      <a:lvl5pPr marL="2057400" lvl="4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5pPr>
      <a:lvl6pPr marL="2286000" lvl="5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6pPr>
      <a:lvl7pPr marL="2743200" lvl="6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7pPr>
      <a:lvl8pPr marL="3200400" lvl="7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8pPr>
      <a:lvl9pPr marL="3657600" lvl="8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3" name="Freeform 3072"/>
          <p:cNvSpPr/>
          <p:nvPr/>
        </p:nvSpPr>
        <p:spPr>
          <a:xfrm>
            <a:off x="1096963" y="5853113"/>
            <a:ext cx="8978900" cy="1708150"/>
          </a:xfrm>
          <a:custGeom>
            <a:avLst/>
            <a:gdLst>
              <a:gd name="G0" fmla="+- 24944 0 0"/>
              <a:gd name="G1" fmla="+- 1 0 0"/>
              <a:gd name="G2" fmla="+- 2 0 0"/>
              <a:gd name="G3" fmla="*/ 1 2543 44192"/>
            </a:gdLst>
            <a:ahLst/>
            <a:cxnLst>
              <a:cxn ang="0">
                <a:pos x="4489740" y="0"/>
              </a:cxn>
              <a:cxn ang="0">
                <a:pos x="0" y="853920"/>
              </a:cxn>
              <a:cxn ang="0">
                <a:pos x="4489740" y="1707840"/>
              </a:cxn>
              <a:cxn ang="0">
                <a:pos x="8979480" y="853920"/>
              </a:cxn>
            </a:cxnLst>
            <a:pathLst>
              <a:path w="24944" h="4745">
                <a:moveTo>
                  <a:pt x="0" y="4745"/>
                </a:moveTo>
                <a:lnTo>
                  <a:pt x="24943" y="4744"/>
                </a:lnTo>
                <a:lnTo>
                  <a:pt x="24944" y="0"/>
                </a:lnTo>
                <a:lnTo>
                  <a:pt x="0" y="4745"/>
                </a:lnTo>
                <a:close/>
              </a:path>
            </a:pathLst>
          </a:custGeom>
          <a:solidFill>
            <a:srgbClr val="E0E0E0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4" name="Freeform 3073"/>
          <p:cNvSpPr/>
          <p:nvPr/>
        </p:nvSpPr>
        <p:spPr>
          <a:xfrm>
            <a:off x="0" y="549275"/>
            <a:ext cx="10075863" cy="7011988"/>
          </a:xfrm>
          <a:custGeom>
            <a:avLst/>
            <a:gdLst>
              <a:gd name="G0" fmla="+- 508 0 0"/>
              <a:gd name="G1" fmla="+- 1 0 0"/>
              <a:gd name="G2" fmla="+- 51390 0 0"/>
              <a:gd name="G3" fmla="*/ 1 5095 51712"/>
              <a:gd name="G4" fmla="*/ 1 48365 11520"/>
              <a:gd name="G5" fmla="*/ G4 1 180"/>
              <a:gd name="G6" fmla="*/ G3 1 G5"/>
              <a:gd name="G7" fmla="+- 1 0 0"/>
              <a:gd name="G8" fmla="+- 32768 0 0"/>
            </a:gdLst>
            <a:ahLst/>
            <a:cxnLst>
              <a:cxn ang="0">
                <a:pos x="5038200" y="0"/>
              </a:cxn>
              <a:cxn ang="0">
                <a:pos x="0" y="3506580"/>
              </a:cxn>
              <a:cxn ang="0">
                <a:pos x="5038200" y="7013159"/>
              </a:cxn>
              <a:cxn ang="0">
                <a:pos x="10076400" y="3506580"/>
              </a:cxn>
            </a:cxnLst>
            <a:pathLst>
              <a:path w="27991" h="19482">
                <a:moveTo>
                  <a:pt x="0" y="19482"/>
                </a:moveTo>
                <a:lnTo>
                  <a:pt x="508" y="19482"/>
                </a:lnTo>
                <a:lnTo>
                  <a:pt x="27991" y="14228"/>
                </a:lnTo>
                <a:lnTo>
                  <a:pt x="27991" y="0"/>
                </a:lnTo>
                <a:lnTo>
                  <a:pt x="0" y="5336"/>
                </a:lnTo>
                <a:lnTo>
                  <a:pt x="0" y="19482"/>
                </a:lnTo>
                <a:close/>
              </a:path>
            </a:pathLst>
          </a:custGeom>
          <a:solidFill>
            <a:srgbClr val="C0C0C0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5" name="Freeform 3074"/>
          <p:cNvSpPr/>
          <p:nvPr/>
        </p:nvSpPr>
        <p:spPr>
          <a:xfrm>
            <a:off x="0" y="0"/>
            <a:ext cx="10077450" cy="2286000"/>
          </a:xfrm>
          <a:custGeom>
            <a:avLst/>
            <a:gdLst>
              <a:gd name="G0" fmla="+- 0 0 0"/>
              <a:gd name="G1" fmla="+- 1 0 0"/>
              <a:gd name="G2" fmla="+- 5558 0 0"/>
              <a:gd name="G3" fmla="*/ 1 16385 2"/>
              <a:gd name="G4" fmla="*/ 1 29003 51712"/>
            </a:gdLst>
            <a:ahLst/>
            <a:cxnLst>
              <a:cxn ang="0">
                <a:pos x="5038380" y="0"/>
              </a:cxn>
              <a:cxn ang="0">
                <a:pos x="0" y="1143180"/>
              </a:cxn>
              <a:cxn ang="0">
                <a:pos x="5038380" y="2286360"/>
              </a:cxn>
              <a:cxn ang="0">
                <a:pos x="10076760" y="1143180"/>
              </a:cxn>
            </a:cxnLst>
            <a:pathLst>
              <a:path w="27992" h="6352">
                <a:moveTo>
                  <a:pt x="1" y="6352"/>
                </a:moveTo>
                <a:lnTo>
                  <a:pt x="0" y="0"/>
                </a:lnTo>
                <a:lnTo>
                  <a:pt x="27991" y="0"/>
                </a:lnTo>
                <a:lnTo>
                  <a:pt x="27992" y="1016"/>
                </a:lnTo>
                <a:lnTo>
                  <a:pt x="1" y="6352"/>
                </a:lnTo>
                <a:close/>
              </a:path>
            </a:pathLst>
          </a:custGeom>
          <a:solidFill>
            <a:srgbClr val="E0E0E0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6" name="Title 3075"/>
          <p:cNvSpPr>
            <a:spLocks noGrp="1"/>
          </p:cNvSpPr>
          <p:nvPr>
            <p:ph type="title"/>
          </p:nvPr>
        </p:nvSpPr>
        <p:spPr>
          <a:xfrm>
            <a:off x="69850" y="947738"/>
            <a:ext cx="9067800" cy="1262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/>
            <a:r>
              <a:rPr dirty="0"/>
              <a:t>Click to edit the title text format</a:t>
            </a:r>
            <a:endParaRPr dirty="0"/>
          </a:p>
        </p:txBody>
      </p:sp>
      <p:sp>
        <p:nvSpPr>
          <p:cNvPr id="3077" name="Text Placeholder 3076"/>
          <p:cNvSpPr>
            <a:spLocks noGrp="1"/>
          </p:cNvSpPr>
          <p:nvPr>
            <p:ph type="body" idx="1"/>
          </p:nvPr>
        </p:nvSpPr>
        <p:spPr>
          <a:xfrm>
            <a:off x="503238" y="2381250"/>
            <a:ext cx="8866187" cy="4384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/>
            <a:r>
              <a:rPr dirty="0"/>
              <a:t>Click to edit the outline text format</a:t>
            </a:r>
            <a:endParaRPr dirty="0"/>
          </a:p>
          <a:p>
            <a:pPr lvl="1"/>
            <a:r>
              <a:rPr dirty="0"/>
              <a:t>Second Outline Level</a:t>
            </a:r>
            <a:endParaRPr dirty="0"/>
          </a:p>
          <a:p>
            <a:pPr lvl="2"/>
            <a:r>
              <a:rPr dirty="0"/>
              <a:t>Third Outline Level</a:t>
            </a:r>
            <a:endParaRPr dirty="0"/>
          </a:p>
          <a:p>
            <a:pPr lvl="3"/>
            <a:r>
              <a:rPr dirty="0"/>
              <a:t>Fourth Outline Level</a:t>
            </a:r>
            <a:endParaRPr dirty="0"/>
          </a:p>
          <a:p>
            <a:pPr lvl="4"/>
            <a:r>
              <a:rPr dirty="0"/>
              <a:t>Fifth Outline Level</a:t>
            </a:r>
            <a:endParaRPr dirty="0"/>
          </a:p>
          <a:p>
            <a:pPr lvl="4"/>
            <a:r>
              <a:rPr dirty="0"/>
              <a:t>Sixth Outline Level</a:t>
            </a:r>
            <a:endParaRPr dirty="0"/>
          </a:p>
          <a:p>
            <a:pPr lvl="4"/>
            <a:r>
              <a:rPr dirty="0"/>
              <a:t>Seventh Outline Level</a:t>
            </a:r>
            <a:endParaRPr dirty="0"/>
          </a:p>
        </p:txBody>
      </p:sp>
      <p:sp>
        <p:nvSpPr>
          <p:cNvPr id="3078" name="Text Box 3077"/>
          <p:cNvSpPr txBox="1"/>
          <p:nvPr/>
        </p:nvSpPr>
        <p:spPr>
          <a:xfrm>
            <a:off x="7016750" y="6553200"/>
            <a:ext cx="2879725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9" name="Text Box 3078"/>
          <p:cNvSpPr txBox="1"/>
          <p:nvPr/>
        </p:nvSpPr>
        <p:spPr>
          <a:xfrm>
            <a:off x="5578475" y="6842125"/>
            <a:ext cx="4318000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0" name="Slide Number Placeholder 3079"/>
          <p:cNvSpPr>
            <a:spLocks noGrp="1"/>
          </p:cNvSpPr>
          <p:nvPr>
            <p:ph type="sldNum"/>
          </p:nvPr>
        </p:nvSpPr>
        <p:spPr>
          <a:xfrm>
            <a:off x="7377113" y="6121400"/>
            <a:ext cx="25177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>
            <a:lvl1pPr algn="r">
              <a:defRPr sz="2600">
                <a:latin typeface="Arial" panose="02080604020202020204" pitchFamily="34" charset="0"/>
              </a:defRPr>
            </a:lvl1pPr>
          </a:lstStyle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marL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+mj-lt"/>
          <a:ea typeface="+mj-ea"/>
          <a:cs typeface="+mj-cs"/>
        </a:defRPr>
      </a:lvl1pPr>
      <a:lvl2pPr marL="742950" lvl="1" indent="-28575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2pPr>
      <a:lvl3pPr marL="1143000" lvl="2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3pPr>
      <a:lvl4pPr marL="1600200" lvl="3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4pPr>
      <a:lvl5pPr marL="2057400" lvl="4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8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5pPr>
    </p:titleStyle>
    <p:bodyStyle>
      <a:lvl1pPr marL="342900" lvl="0" indent="-342900" algn="just" defTabSz="457200" rtl="0" eaLnBrk="0" fontAlgn="base" latinLnBrk="0" hangingPunct="0">
        <a:lnSpc>
          <a:spcPct val="100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itchFamily="16" charset="0"/>
        <a:buNone/>
        <a:defRPr sz="26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4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2pPr>
      <a:lvl3pPr marL="1143000" lvl="2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3pPr>
      <a:lvl4pPr marL="1600200" lvl="3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4pPr>
      <a:lvl5pPr marL="2057400" lvl="4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5pPr>
      <a:lvl6pPr marL="2514600" lvl="5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6pPr>
      <a:lvl7pPr marL="2971800" lvl="6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7pPr>
      <a:lvl8pPr marL="3429000" lvl="7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8pPr>
      <a:lvl9pPr marL="3886200" lvl="8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9pPr>
    </p:bodyStyle>
    <p:otherStyle>
      <a:lvl1pPr marL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2pPr>
      <a:lvl3pPr marL="1143000" lvl="2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3pPr>
      <a:lvl4pPr marL="1600200" lvl="3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4pPr>
      <a:lvl5pPr marL="2057400" lvl="4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5pPr>
      <a:lvl6pPr marL="2286000" lvl="5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6pPr>
      <a:lvl7pPr marL="2743200" lvl="6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7pPr>
      <a:lvl8pPr marL="3200400" lvl="7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8pPr>
      <a:lvl9pPr marL="3657600" lvl="8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7" name="Freeform 4096"/>
          <p:cNvSpPr/>
          <p:nvPr/>
        </p:nvSpPr>
        <p:spPr>
          <a:xfrm>
            <a:off x="1403350" y="5853113"/>
            <a:ext cx="8672513" cy="1708150"/>
          </a:xfrm>
          <a:custGeom>
            <a:avLst/>
            <a:gdLst>
              <a:gd name="G0" fmla="+- 24092 0 0"/>
              <a:gd name="G1" fmla="+- 1 0 0"/>
              <a:gd name="G2" fmla="+- 2 0 0"/>
              <a:gd name="G3" fmla="*/ 1 2543 44192"/>
            </a:gdLst>
            <a:ahLst/>
            <a:cxnLst>
              <a:cxn ang="0">
                <a:pos x="4336560" y="0"/>
              </a:cxn>
              <a:cxn ang="0">
                <a:pos x="0" y="853740"/>
              </a:cxn>
              <a:cxn ang="0">
                <a:pos x="4336560" y="1707480"/>
              </a:cxn>
              <a:cxn ang="0">
                <a:pos x="8673120" y="853740"/>
              </a:cxn>
            </a:cxnLst>
            <a:pathLst>
              <a:path w="24093" h="4744">
                <a:moveTo>
                  <a:pt x="0" y="4744"/>
                </a:moveTo>
                <a:lnTo>
                  <a:pt x="24092" y="4744"/>
                </a:lnTo>
                <a:lnTo>
                  <a:pt x="24093" y="0"/>
                </a:lnTo>
                <a:lnTo>
                  <a:pt x="0" y="4744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098" name="Freeform 4097"/>
          <p:cNvSpPr/>
          <p:nvPr/>
        </p:nvSpPr>
        <p:spPr>
          <a:xfrm>
            <a:off x="0" y="0"/>
            <a:ext cx="10075863" cy="3200400"/>
          </a:xfrm>
          <a:custGeom>
            <a:avLst/>
            <a:gdLst>
              <a:gd name="G0" fmla="+- 8893 0 0"/>
              <a:gd name="G1" fmla="+- 1 0 0"/>
              <a:gd name="G2" fmla="+- 8892 0 0"/>
              <a:gd name="G3" fmla="*/ 1 16385 2"/>
              <a:gd name="G4" fmla="*/ 1 29003 51712"/>
            </a:gdLst>
            <a:ahLst/>
            <a:cxnLst>
              <a:cxn ang="0">
                <a:pos x="5038200" y="0"/>
              </a:cxn>
              <a:cxn ang="0">
                <a:pos x="0" y="1600560"/>
              </a:cxn>
              <a:cxn ang="0">
                <a:pos x="5038200" y="3201120"/>
              </a:cxn>
              <a:cxn ang="0">
                <a:pos x="10076400" y="1600560"/>
              </a:cxn>
            </a:cxnLst>
            <a:pathLst>
              <a:path w="27991" h="8893">
                <a:moveTo>
                  <a:pt x="0" y="8893"/>
                </a:moveTo>
                <a:lnTo>
                  <a:pt x="0" y="0"/>
                </a:lnTo>
                <a:lnTo>
                  <a:pt x="27991" y="0"/>
                </a:lnTo>
                <a:lnTo>
                  <a:pt x="27991" y="3557"/>
                </a:lnTo>
                <a:lnTo>
                  <a:pt x="0" y="8893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099" name="Freeform 4098"/>
          <p:cNvSpPr/>
          <p:nvPr/>
        </p:nvSpPr>
        <p:spPr>
          <a:xfrm>
            <a:off x="0" y="0"/>
            <a:ext cx="10075863" cy="3200400"/>
          </a:xfrm>
          <a:custGeom>
            <a:avLst/>
            <a:gdLst>
              <a:gd name="G0" fmla="+- 8893 0 0"/>
              <a:gd name="G1" fmla="+- 1 0 0"/>
              <a:gd name="G2" fmla="+- 8892 0 0"/>
              <a:gd name="G3" fmla="*/ 1 16385 2"/>
              <a:gd name="G4" fmla="*/ 1 29003 51712"/>
            </a:gdLst>
            <a:ahLst/>
            <a:cxnLst>
              <a:cxn ang="0">
                <a:pos x="5038200" y="0"/>
              </a:cxn>
              <a:cxn ang="0">
                <a:pos x="0" y="1600560"/>
              </a:cxn>
              <a:cxn ang="0">
                <a:pos x="5038200" y="3201120"/>
              </a:cxn>
              <a:cxn ang="0">
                <a:pos x="10076400" y="1600560"/>
              </a:cxn>
            </a:cxnLst>
            <a:pathLst>
              <a:path w="27991" h="8893">
                <a:moveTo>
                  <a:pt x="0" y="8893"/>
                </a:moveTo>
                <a:lnTo>
                  <a:pt x="0" y="0"/>
                </a:lnTo>
                <a:lnTo>
                  <a:pt x="27991" y="0"/>
                </a:lnTo>
                <a:lnTo>
                  <a:pt x="27991" y="3557"/>
                </a:lnTo>
                <a:lnTo>
                  <a:pt x="0" y="8893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0" name="Freeform 4099"/>
          <p:cNvSpPr/>
          <p:nvPr/>
        </p:nvSpPr>
        <p:spPr>
          <a:xfrm>
            <a:off x="1403350" y="5853113"/>
            <a:ext cx="8672513" cy="1708150"/>
          </a:xfrm>
          <a:custGeom>
            <a:avLst/>
            <a:gdLst>
              <a:gd name="G0" fmla="+- 24092 0 0"/>
              <a:gd name="G1" fmla="+- 1 0 0"/>
              <a:gd name="G2" fmla="+- 2 0 0"/>
              <a:gd name="G3" fmla="*/ 1 2543 44192"/>
            </a:gdLst>
            <a:ahLst/>
            <a:cxnLst>
              <a:cxn ang="0">
                <a:pos x="4336560" y="0"/>
              </a:cxn>
              <a:cxn ang="0">
                <a:pos x="0" y="853740"/>
              </a:cxn>
              <a:cxn ang="0">
                <a:pos x="4336560" y="1707480"/>
              </a:cxn>
              <a:cxn ang="0">
                <a:pos x="8673120" y="853740"/>
              </a:cxn>
            </a:cxnLst>
            <a:pathLst>
              <a:path w="24093" h="4744">
                <a:moveTo>
                  <a:pt x="0" y="4744"/>
                </a:moveTo>
                <a:lnTo>
                  <a:pt x="24092" y="4744"/>
                </a:lnTo>
                <a:lnTo>
                  <a:pt x="24093" y="0"/>
                </a:lnTo>
                <a:lnTo>
                  <a:pt x="0" y="4744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1" name="Freeform 4100"/>
          <p:cNvSpPr/>
          <p:nvPr/>
        </p:nvSpPr>
        <p:spPr>
          <a:xfrm>
            <a:off x="0" y="0"/>
            <a:ext cx="10075863" cy="3292475"/>
          </a:xfrm>
          <a:custGeom>
            <a:avLst/>
            <a:gdLst>
              <a:gd name="G0" fmla="+- 9147 0 0"/>
              <a:gd name="G1" fmla="+- 1 0 0"/>
              <a:gd name="G2" fmla="+- 9146 0 0"/>
              <a:gd name="G3" fmla="*/ 1 16385 2"/>
              <a:gd name="G4" fmla="*/ 1 29003 51712"/>
            </a:gdLst>
            <a:ahLst/>
            <a:cxnLst>
              <a:cxn ang="0">
                <a:pos x="5038200" y="0"/>
              </a:cxn>
              <a:cxn ang="0">
                <a:pos x="0" y="1646280"/>
              </a:cxn>
              <a:cxn ang="0">
                <a:pos x="5038200" y="3292559"/>
              </a:cxn>
              <a:cxn ang="0">
                <a:pos x="10076400" y="1646280"/>
              </a:cxn>
            </a:cxnLst>
            <a:pathLst>
              <a:path w="27991" h="9147">
                <a:moveTo>
                  <a:pt x="0" y="9147"/>
                </a:moveTo>
                <a:lnTo>
                  <a:pt x="0" y="0"/>
                </a:lnTo>
                <a:lnTo>
                  <a:pt x="27991" y="0"/>
                </a:lnTo>
                <a:lnTo>
                  <a:pt x="27991" y="3789"/>
                </a:lnTo>
                <a:lnTo>
                  <a:pt x="0" y="9147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2" name="Freeform 4101"/>
          <p:cNvSpPr/>
          <p:nvPr/>
        </p:nvSpPr>
        <p:spPr>
          <a:xfrm>
            <a:off x="1403350" y="5853113"/>
            <a:ext cx="8672513" cy="1708150"/>
          </a:xfrm>
          <a:custGeom>
            <a:avLst/>
            <a:gdLst>
              <a:gd name="G0" fmla="+- 24092 0 0"/>
              <a:gd name="G1" fmla="+- 1 0 0"/>
              <a:gd name="G2" fmla="+- 2 0 0"/>
              <a:gd name="G3" fmla="*/ 1 2543 44192"/>
            </a:gdLst>
            <a:ahLst/>
            <a:cxnLst>
              <a:cxn ang="0">
                <a:pos x="4336560" y="0"/>
              </a:cxn>
              <a:cxn ang="0">
                <a:pos x="0" y="853740"/>
              </a:cxn>
              <a:cxn ang="0">
                <a:pos x="4336560" y="1707480"/>
              </a:cxn>
              <a:cxn ang="0">
                <a:pos x="8673120" y="853740"/>
              </a:cxn>
            </a:cxnLst>
            <a:pathLst>
              <a:path w="24093" h="4744">
                <a:moveTo>
                  <a:pt x="0" y="4744"/>
                </a:moveTo>
                <a:lnTo>
                  <a:pt x="24092" y="4744"/>
                </a:lnTo>
                <a:lnTo>
                  <a:pt x="24093" y="0"/>
                </a:lnTo>
                <a:lnTo>
                  <a:pt x="0" y="4744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3" name="Title 4102"/>
          <p:cNvSpPr>
            <a:spLocks noGrp="1"/>
          </p:cNvSpPr>
          <p:nvPr>
            <p:ph type="title"/>
          </p:nvPr>
        </p:nvSpPr>
        <p:spPr>
          <a:xfrm>
            <a:off x="68263" y="1847850"/>
            <a:ext cx="9067800" cy="12604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/>
            <a:r>
              <a:rPr dirty="0"/>
              <a:t>Click to edit the title text format</a:t>
            </a:r>
            <a:endParaRPr dirty="0"/>
          </a:p>
        </p:txBody>
      </p:sp>
      <p:sp>
        <p:nvSpPr>
          <p:cNvPr id="4104" name="Text Box 4103"/>
          <p:cNvSpPr txBox="1"/>
          <p:nvPr/>
        </p:nvSpPr>
        <p:spPr>
          <a:xfrm>
            <a:off x="7016750" y="6553200"/>
            <a:ext cx="2879725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5" name="Text Box 4104"/>
          <p:cNvSpPr txBox="1"/>
          <p:nvPr/>
        </p:nvSpPr>
        <p:spPr>
          <a:xfrm>
            <a:off x="5578475" y="6842125"/>
            <a:ext cx="4318000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6" name="Slide Number Placeholder 4105"/>
          <p:cNvSpPr>
            <a:spLocks noGrp="1"/>
          </p:cNvSpPr>
          <p:nvPr>
            <p:ph type="sldNum"/>
          </p:nvPr>
        </p:nvSpPr>
        <p:spPr>
          <a:xfrm>
            <a:off x="7377113" y="6121400"/>
            <a:ext cx="25177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>
            <a:lvl1pPr algn="r">
              <a:defRPr sz="2600">
                <a:latin typeface="Arial" panose="02080604020202020204" pitchFamily="34" charset="0"/>
              </a:defRPr>
            </a:lvl1pPr>
          </a:lstStyle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4107" name="Freeform 4106"/>
          <p:cNvSpPr/>
          <p:nvPr/>
        </p:nvSpPr>
        <p:spPr>
          <a:xfrm rot="660000">
            <a:off x="-339725" y="4618038"/>
            <a:ext cx="9472613" cy="343376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9561 0 0"/>
              <a:gd name="G5" fmla="+- 5834 0 0"/>
              <a:gd name="G6" fmla="+- 51810 0 0"/>
              <a:gd name="G7" fmla="+- 1 0 0"/>
              <a:gd name="G8" fmla="+- 5834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txL" fmla="*/ 63317 w 9472320"/>
              <a:gd name="txT" fmla="*/ 63317 h 3433319"/>
              <a:gd name="txR" fmla="*/ 9409003 w 9472320"/>
              <a:gd name="txB" fmla="*/ 3370002 h 3433319"/>
            </a:gdLst>
            <a:ahLst/>
            <a:cxnLst>
              <a:cxn ang="0">
                <a:pos x="4736160" y="0"/>
              </a:cxn>
              <a:cxn ang="0">
                <a:pos x="9472320" y="1716660"/>
              </a:cxn>
              <a:cxn ang="0">
                <a:pos x="4736160" y="3433319"/>
              </a:cxn>
              <a:cxn ang="0">
                <a:pos x="0" y="1716660"/>
              </a:cxn>
            </a:cxnLst>
            <a:rect l="txL" t="txT" r="txR" b="txB"/>
            <a:pathLst>
              <a:path w="9472320" h="3433319">
                <a:moveTo>
                  <a:pt x="216172" y="0"/>
                </a:moveTo>
                <a:arcTo wR="216172" hR="216172" stAng="-5400000" swAng="-5400000"/>
                <a:lnTo>
                  <a:pt x="0" y="3217147"/>
                </a:lnTo>
                <a:arcTo wR="216172" hR="216172" stAng="-10800000" swAng="-5400000"/>
                <a:lnTo>
                  <a:pt x="9256148" y="3433319"/>
                </a:lnTo>
                <a:arcTo wR="216172" hR="216172" stAng="-16200000" swAng="-5400000"/>
                <a:lnTo>
                  <a:pt x="9472320" y="216172"/>
                </a:lnTo>
                <a:arcTo wR="216172" hR="216172" stAng="0" swAng="-5400000"/>
                <a:lnTo>
                  <a:pt x="216172" y="0"/>
                </a:lnTo>
                <a:close/>
              </a:path>
            </a:pathLst>
          </a:custGeom>
          <a:solidFill>
            <a:srgbClr val="C0C0C0"/>
          </a:solidFill>
          <a:ln w="91440" cap="flat" cmpd="sng">
            <a:solidFill>
              <a:srgbClr val="C0C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108" name="Text Box 4107"/>
          <p:cNvSpPr txBox="1"/>
          <p:nvPr/>
        </p:nvSpPr>
        <p:spPr>
          <a:xfrm>
            <a:off x="334963" y="3681413"/>
            <a:ext cx="519112" cy="130968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>
            <a:spAutoFit/>
          </a:bodyPr>
          <a:p>
            <a:pPr lvl="0" algn="l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8000" dirty="0" err="1">
                <a:solidFill>
                  <a:srgbClr val="FFFFFF"/>
                </a:solidFill>
                <a:latin typeface="Arial" panose="02080604020202020204" pitchFamily="34" charset="0"/>
                <a:cs typeface="DejaVu Sans" panose="020B0603030804020204" charset="0"/>
              </a:rPr>
              <a:t>“</a:t>
            </a:r>
            <a:endParaRPr lang="en-US" altLang="x-none" sz="8000" dirty="0" err="1">
              <a:solidFill>
                <a:srgbClr val="FFFFFF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4109" name="Text Box 4108"/>
          <p:cNvSpPr txBox="1"/>
          <p:nvPr/>
        </p:nvSpPr>
        <p:spPr>
          <a:xfrm>
            <a:off x="9272588" y="4692650"/>
            <a:ext cx="519112" cy="130968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>
            <a:spAutoFit/>
          </a:bodyPr>
          <a:p>
            <a:pPr lvl="0" algn="l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8000" dirty="0" err="1">
                <a:solidFill>
                  <a:srgbClr val="FFFFFF"/>
                </a:solidFill>
                <a:latin typeface="Arial" panose="02080604020202020204" pitchFamily="34" charset="0"/>
                <a:cs typeface="DejaVu Sans" panose="020B0603030804020204" charset="0"/>
              </a:rPr>
              <a:t>”</a:t>
            </a:r>
            <a:endParaRPr lang="en-US" altLang="x-none" sz="8000" dirty="0" err="1">
              <a:solidFill>
                <a:srgbClr val="FFFFFF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4110" name="Text Placeholder 4109"/>
          <p:cNvSpPr>
            <a:spLocks noGrp="1"/>
          </p:cNvSpPr>
          <p:nvPr>
            <p:ph type="body" idx="1"/>
          </p:nvPr>
        </p:nvSpPr>
        <p:spPr>
          <a:xfrm>
            <a:off x="604838" y="3533775"/>
            <a:ext cx="8866187" cy="43830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/>
            <a:r>
              <a:rPr dirty="0"/>
              <a:t>Click to edit the outline text format</a:t>
            </a:r>
            <a:endParaRPr dirty="0"/>
          </a:p>
          <a:p>
            <a:pPr lvl="1"/>
            <a:r>
              <a:rPr dirty="0"/>
              <a:t>Second Outline Level</a:t>
            </a:r>
            <a:endParaRPr dirty="0"/>
          </a:p>
          <a:p>
            <a:pPr lvl="2"/>
            <a:r>
              <a:rPr dirty="0"/>
              <a:t>Third Outline Level</a:t>
            </a:r>
            <a:endParaRPr dirty="0"/>
          </a:p>
          <a:p>
            <a:pPr lvl="3"/>
            <a:r>
              <a:rPr dirty="0"/>
              <a:t>Fourth Outline Level</a:t>
            </a:r>
            <a:endParaRPr dirty="0"/>
          </a:p>
          <a:p>
            <a:pPr lvl="4"/>
            <a:r>
              <a:rPr dirty="0"/>
              <a:t>Fifth Outline Level</a:t>
            </a:r>
            <a:endParaRPr dirty="0"/>
          </a:p>
          <a:p>
            <a:pPr lvl="4"/>
            <a:r>
              <a:rPr dirty="0"/>
              <a:t>Sixth Outline Level</a:t>
            </a:r>
            <a:endParaRPr dirty="0"/>
          </a:p>
          <a:p>
            <a:pPr lvl="4"/>
            <a:r>
              <a:rPr dirty="0"/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marL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5000" b="1" i="0" u="none" kern="1200" baseline="0">
          <a:solidFill>
            <a:srgbClr val="44546A"/>
          </a:solidFill>
          <a:latin typeface="+mj-lt"/>
          <a:ea typeface="+mj-ea"/>
          <a:cs typeface="+mj-cs"/>
        </a:defRPr>
      </a:lvl1pPr>
      <a:lvl2pPr marL="742950" lvl="1" indent="-28575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50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2pPr>
      <a:lvl3pPr marL="1143000" lvl="2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50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3pPr>
      <a:lvl4pPr marL="1600200" lvl="3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50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4pPr>
      <a:lvl5pPr marL="2057400" lvl="4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5000" b="1" i="0" u="none" kern="1200" baseline="0">
          <a:solidFill>
            <a:srgbClr val="44546A"/>
          </a:solidFill>
          <a:latin typeface="Arial" panose="02080604020202020204" pitchFamily="34" charset="0"/>
          <a:ea typeface="Noto Sans CJK SC" panose="020B0500000000000000" charset="-122"/>
          <a:cs typeface="+mj-cs"/>
        </a:defRPr>
      </a:lvl5pPr>
    </p:titleStyle>
    <p:bodyStyle>
      <a:lvl1pPr marL="342900" lvl="0" indent="-342900" algn="just" defTabSz="457200" rtl="0" eaLnBrk="0" fontAlgn="base" latinLnBrk="0" hangingPunct="0">
        <a:lnSpc>
          <a:spcPct val="100000"/>
        </a:lnSpc>
        <a:spcBef>
          <a:spcPct val="0"/>
        </a:spcBef>
        <a:spcAft>
          <a:spcPts val="1415"/>
        </a:spcAft>
        <a:buClr>
          <a:srgbClr val="000000"/>
        </a:buClr>
        <a:buSzPct val="100000"/>
        <a:buFont typeface="Times New Roman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4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2pPr>
      <a:lvl3pPr marL="1143000" lvl="2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3pPr>
      <a:lvl4pPr marL="1600200" lvl="3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4pPr>
      <a:lvl5pPr marL="2057400" lvl="4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5pPr>
      <a:lvl6pPr marL="2514600" lvl="5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6pPr>
      <a:lvl7pPr marL="2971800" lvl="6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7pPr>
      <a:lvl8pPr marL="3429000" lvl="7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8pPr>
      <a:lvl9pPr marL="3886200" lvl="8" indent="-228600" algn="l" defTabSz="4572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9pPr>
    </p:bodyStyle>
    <p:otherStyle>
      <a:lvl1pPr marL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2pPr>
      <a:lvl3pPr marL="1143000" lvl="2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3pPr>
      <a:lvl4pPr marL="1600200" lvl="3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4pPr>
      <a:lvl5pPr marL="2057400" lvl="4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5pPr>
      <a:lvl6pPr marL="2286000" lvl="5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6pPr>
      <a:lvl7pPr marL="2743200" lvl="6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7pPr>
      <a:lvl8pPr marL="3200400" lvl="7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8pPr>
      <a:lvl9pPr marL="3657600" lvl="8" indent="-22860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Calibri" pitchFamily="32" charset="0"/>
          <a:ea typeface="Noto Sans CJK SC" panose="020B0500000000000000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6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940000">
            <a:off x="157798" y="2245360"/>
            <a:ext cx="9313862" cy="378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6145"/>
          <p:cNvSpPr txBox="1"/>
          <p:nvPr/>
        </p:nvSpPr>
        <p:spPr>
          <a:xfrm>
            <a:off x="482283" y="6355398"/>
            <a:ext cx="8867775" cy="8191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/>
              <a:t>Москва 2019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899795" y="45720"/>
            <a:ext cx="803338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>
                <a:solidFill>
                  <a:schemeClr val="tx1"/>
                </a:solidFill>
              </a:rPr>
              <a:t>МИНИСТЕРСТВО НАУКИ И ВЫСШЕГО ОБРАЗОВАНИЯ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РОССИЙСКОЙ ФЕДЕРАЦИИ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ФЕДЕРАЛЬНОЕ ГОСУДАРСТВЕННОЕ АВТОНОМНОЕ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ОБРАЗОВАТЕЛЬНОЕ УЧРЕЖДЕНИЕ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ВЫСШЕГО ОБРАЗОВАНИЯ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«НАЦИОНАЛЬНЫЙ ИССЛЕДОВАТЕЛЬСКИЙ ЯДЕРНЫЙ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УНИВЕРСИТЕТ «МИФИ»</a:t>
            </a:r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ОТЧЁТ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О НАУЧНО-ИССЛЕДОВАТЕЛЬСКОЙ РАБОТЕ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838575" y="68065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tx1"/>
                </a:solidFill>
              </a:rPr>
              <a:t>Москва 20</a:t>
            </a:r>
            <a:r>
              <a:rPr lang="" altLang="en-US">
                <a:solidFill>
                  <a:schemeClr val="tx1"/>
                </a:solidFill>
              </a:rPr>
              <a:t>22</a:t>
            </a:r>
            <a:endParaRPr lang="" altLang="en-US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002780" y="4649470"/>
            <a:ext cx="28816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tx1"/>
                </a:solidFill>
              </a:rPr>
              <a:t>Руководитель НИР: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доц. д.ф-м.н., проф. </a:t>
            </a:r>
            <a:endParaRPr lang="en-US">
              <a:solidFill>
                <a:schemeClr val="tx1"/>
              </a:solidFill>
            </a:endParaRPr>
          </a:p>
          <a:p>
            <a:r>
              <a:rPr lang="" altLang="en-US">
                <a:solidFill>
                  <a:schemeClr val="tx1"/>
                </a:solidFill>
              </a:rPr>
              <a:t>Хлопов М.Ю.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Выполнил: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Студент</a:t>
            </a:r>
            <a:r>
              <a:rPr lang="" altLang="en-US">
                <a:solidFill>
                  <a:schemeClr val="tx1"/>
                </a:solidFill>
              </a:rPr>
              <a:t>ка</a:t>
            </a:r>
            <a:r>
              <a:rPr lang="en-US">
                <a:solidFill>
                  <a:schemeClr val="tx1"/>
                </a:solidFill>
              </a:rPr>
              <a:t> группы Б1</a:t>
            </a:r>
            <a:r>
              <a:rPr lang="" altLang="en-US">
                <a:solidFill>
                  <a:schemeClr val="tx1"/>
                </a:solidFill>
              </a:rPr>
              <a:t>9</a:t>
            </a:r>
            <a:r>
              <a:rPr lang="en-US">
                <a:solidFill>
                  <a:schemeClr val="tx1"/>
                </a:solidFill>
              </a:rPr>
              <a:t>-102</a:t>
            </a:r>
            <a:endParaRPr lang="en-US">
              <a:solidFill>
                <a:schemeClr val="tx1"/>
              </a:solidFill>
            </a:endParaRPr>
          </a:p>
          <a:p>
            <a:r>
              <a:rPr lang="" altLang="en-US">
                <a:solidFill>
                  <a:schemeClr val="tx1"/>
                </a:solidFill>
              </a:rPr>
              <a:t>Вакуленко В.А.</a:t>
            </a:r>
            <a:endParaRPr lang="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469765" y="72047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15360"/>
          <p:cNvPicPr>
            <a:picLocks noChangeAspect="1"/>
          </p:cNvPicPr>
          <p:nvPr/>
        </p:nvPicPr>
        <p:blipFill>
          <a:blip r:embed="rId1"/>
          <a:srcRect l="21051" t="49834" r="62610" b="46942"/>
          <a:stretch>
            <a:fillRect/>
          </a:stretch>
        </p:blipFill>
        <p:spPr>
          <a:xfrm>
            <a:off x="365125" y="2560638"/>
            <a:ext cx="7434263" cy="82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1265555" y="5117465"/>
            <a:ext cx="8916670" cy="193548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>
            <a:spAutoFit/>
          </a:bodyPr>
          <a:p>
            <a:pPr marL="571500" indent="-571500" algn="l" defTabSz="0" hangingPunct="0">
              <a:lnSpc>
                <a:spcPct val="100000"/>
              </a:lnSpc>
              <a:buClr>
                <a:srgbClr val="BF0041"/>
              </a:buClr>
              <a:buSzPct val="45000"/>
              <a:buFont typeface="Arial" panose="0208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en-US" altLang="x-none" sz="4000" dirty="0" err="1">
                <a:solidFill>
                  <a:srgbClr val="BF0041"/>
                </a:solidFill>
                <a:latin typeface="Arial" panose="02080604020202020204" pitchFamily="34" charset="0"/>
                <a:cs typeface="DejaVu Sans" panose="020B0603030804020204" charset="0"/>
              </a:rPr>
              <a:t>Сравнение S и M</a:t>
            </a:r>
            <a:endParaRPr lang="en-US" altLang="x-none" sz="4000" dirty="0" err="1">
              <a:solidFill>
                <a:srgbClr val="BF0041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marL="571500" indent="-571500" algn="l" defTabSz="0" hangingPunct="0">
              <a:lnSpc>
                <a:spcPct val="100000"/>
              </a:lnSpc>
              <a:buClr>
                <a:srgbClr val="BF0041"/>
              </a:buClr>
              <a:buSzPct val="45000"/>
              <a:buFont typeface="Arial" panose="0208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en-US" altLang="x-none" sz="4000" dirty="0" err="1">
                <a:solidFill>
                  <a:srgbClr val="BF0041"/>
                </a:solidFill>
                <a:latin typeface="Arial" panose="02080604020202020204" pitchFamily="34" charset="0"/>
                <a:cs typeface="DejaVu Sans" panose="020B0603030804020204" charset="0"/>
              </a:rPr>
              <a:t>Невозможно образование даже изолированной звезды</a:t>
            </a:r>
            <a:endParaRPr lang="en-US" altLang="x-none" sz="4000" dirty="0" err="1">
              <a:solidFill>
                <a:srgbClr val="BF0041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pic>
        <p:nvPicPr>
          <p:cNvPr id="14341" name="Picture 14340"/>
          <p:cNvPicPr>
            <a:picLocks noChangeAspect="1"/>
          </p:cNvPicPr>
          <p:nvPr/>
        </p:nvPicPr>
        <p:blipFill>
          <a:blip r:embed="rId1"/>
          <a:srcRect l="20815" t="50200" r="61938" b="45291"/>
          <a:stretch>
            <a:fillRect/>
          </a:stretch>
        </p:blipFill>
        <p:spPr>
          <a:xfrm>
            <a:off x="3509010" y="1023938"/>
            <a:ext cx="5603875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55" y="960120"/>
            <a:ext cx="1406525" cy="9512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697720" y="7133590"/>
            <a:ext cx="3282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9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16384"/>
          <p:cNvSpPr txBox="1"/>
          <p:nvPr/>
        </p:nvSpPr>
        <p:spPr>
          <a:xfrm>
            <a:off x="441325" y="274638"/>
            <a:ext cx="9067800" cy="1262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0" eaLnBrk="1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7500" b="1" dirty="0" err="1">
                <a:solidFill>
                  <a:srgbClr val="000000"/>
                </a:solidFill>
                <a:latin typeface="Arial" panose="02080604020202020204" pitchFamily="34" charset="0"/>
                <a:cs typeface="DejaVu Sans" panose="020B0603030804020204" charset="0"/>
              </a:rPr>
              <a:t>Заключение</a:t>
            </a:r>
            <a:endParaRPr lang="en-US" altLang="x-none" sz="7500" b="1" dirty="0" err="1">
              <a:solidFill>
                <a:srgbClr val="000000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16386" name="Text Box 16385"/>
          <p:cNvSpPr txBox="1"/>
          <p:nvPr/>
        </p:nvSpPr>
        <p:spPr>
          <a:xfrm>
            <a:off x="1308735" y="1922145"/>
            <a:ext cx="7332980" cy="445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/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В данной работе численным методом была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 доказана невозможность формирования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Звезд второго поколения антивещества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 в шаровом скоплении антизвезд.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 В дальнейшем будет произведено детальное изучение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 химического состава остающихся в этом скоплении 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продуктов взрыва сверхновых, 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что позволит  более точно охарактеризовать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 возможность формирования пылинок 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 err="1">
                <a:solidFill>
                  <a:srgbClr val="800080"/>
                </a:solidFill>
                <a:latin typeface="Arial" panose="02080604020202020204" pitchFamily="34" charset="0"/>
                <a:cs typeface="DejaVu Sans" panose="020B0603030804020204" charset="0"/>
              </a:rPr>
              <a:t>и других твердых объектов антивещества</a:t>
            </a: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2400" dirty="0" err="1">
              <a:solidFill>
                <a:srgbClr val="800080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509125" y="7144385"/>
            <a:ext cx="675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10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7168"/>
          <p:cNvSpPr txBox="1"/>
          <p:nvPr/>
        </p:nvSpPr>
        <p:spPr>
          <a:xfrm>
            <a:off x="182563" y="200025"/>
            <a:ext cx="9069387" cy="12636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0" eaLnBrk="1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7500" b="1" dirty="0" err="1">
                <a:solidFill>
                  <a:srgbClr val="000000"/>
                </a:solidFill>
                <a:latin typeface="Arial" panose="02080604020202020204" pitchFamily="34" charset="0"/>
                <a:cs typeface="DejaVu Sans" panose="020B0603030804020204" charset="0"/>
              </a:rPr>
              <a:t>Цель</a:t>
            </a:r>
            <a:endParaRPr lang="en-US" altLang="x-none" sz="7500" b="1" dirty="0" err="1">
              <a:solidFill>
                <a:srgbClr val="000000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pic>
        <p:nvPicPr>
          <p:cNvPr id="7170" name="Picture 7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" y="2335213"/>
            <a:ext cx="9399588" cy="4522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664700" y="7148830"/>
            <a:ext cx="328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1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 Box 8192"/>
          <p:cNvSpPr txBox="1"/>
          <p:nvPr/>
        </p:nvSpPr>
        <p:spPr>
          <a:xfrm>
            <a:off x="623888" y="274638"/>
            <a:ext cx="9069387" cy="1262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0" eaLnBrk="1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7500" b="1" dirty="0" err="1">
                <a:solidFill>
                  <a:srgbClr val="000000"/>
                </a:solidFill>
                <a:latin typeface="Arial" panose="02080604020202020204" pitchFamily="34" charset="0"/>
                <a:cs typeface="DejaVu Sans" panose="020B0603030804020204" charset="0"/>
              </a:rPr>
              <a:t>Актуальность</a:t>
            </a:r>
            <a:endParaRPr lang="en-US" altLang="x-none" sz="7500" b="1" dirty="0" err="1">
              <a:solidFill>
                <a:srgbClr val="000000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8194" name="Text Box 8193"/>
          <p:cNvSpPr txBox="1"/>
          <p:nvPr/>
        </p:nvSpPr>
        <p:spPr>
          <a:xfrm>
            <a:off x="966470" y="1668780"/>
            <a:ext cx="8545830" cy="43865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algn="ctr" defTabSz="0" eaLnBrk="1">
              <a:spcBef>
                <a:spcPct val="0"/>
              </a:spcBef>
              <a:spcAft>
                <a:spcPts val="1575"/>
              </a:spcAft>
              <a:buClr>
                <a:srgbClr val="BF0041"/>
              </a:buClr>
              <a:buSzPct val="45000"/>
              <a:buFont typeface="Wingdings" panose="05000000000000000000" pitchFamily="2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3200" dirty="0" err="1">
                <a:solidFill>
                  <a:srgbClr val="BF0041"/>
                </a:solidFill>
                <a:latin typeface="Arial" panose="02080604020202020204" pitchFamily="34" charset="0"/>
              </a:rPr>
              <a:t>Существование изолированных макроскопических  областей антивещества в нашей Галактике  могло бы привести к появлению макроскопических объектов антивещества в Солнечной системе-антиметеоритов.На данном этапе изучалась принципиальная возможность образования пылинок антивещества в шаровом скоплении антизвезд.  </a:t>
            </a:r>
            <a:endParaRPr lang="en-US" altLang="x-none" sz="3200" dirty="0" err="1">
              <a:solidFill>
                <a:srgbClr val="BF0041"/>
              </a:solidFill>
              <a:latin typeface="Arial" panose="0208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809480" y="7109460"/>
            <a:ext cx="163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2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9216"/>
          <p:cNvSpPr txBox="1"/>
          <p:nvPr/>
        </p:nvSpPr>
        <p:spPr>
          <a:xfrm>
            <a:off x="417195" y="98108"/>
            <a:ext cx="9069388" cy="21288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0" eaLnBrk="1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6600" b="1" dirty="0" err="1">
                <a:solidFill>
                  <a:srgbClr val="000000"/>
                </a:solidFill>
                <a:latin typeface="Arial" panose="02080604020202020204" pitchFamily="34" charset="0"/>
                <a:cs typeface="DejaVu Sans" panose="020B0603030804020204" charset="0"/>
              </a:rPr>
              <a:t>Откуда можно взять вещество?</a:t>
            </a:r>
            <a:endParaRPr lang="en-US" altLang="x-none" sz="6600" b="1" dirty="0" err="1">
              <a:solidFill>
                <a:srgbClr val="000000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pic>
        <p:nvPicPr>
          <p:cNvPr id="9218" name="Picture 9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318" y="2226945"/>
            <a:ext cx="5180012" cy="427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9218"/>
          <p:cNvSpPr txBox="1"/>
          <p:nvPr/>
        </p:nvSpPr>
        <p:spPr>
          <a:xfrm>
            <a:off x="120650" y="3581400"/>
            <a:ext cx="9942513" cy="5254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/>
          <a:p>
            <a:pPr algn="l" defTabSz="0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1000" dirty="0" err="1">
              <a:solidFill>
                <a:srgbClr val="FFFFFF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l" defTabSz="0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1000" dirty="0" err="1">
              <a:solidFill>
                <a:srgbClr val="FFFFFF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9220" name="Text Box 9219"/>
          <p:cNvSpPr txBox="1"/>
          <p:nvPr/>
        </p:nvSpPr>
        <p:spPr>
          <a:xfrm>
            <a:off x="1272540" y="6641783"/>
            <a:ext cx="6878638" cy="34766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/>
          <a:p>
            <a:pPr algn="l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err="1">
                <a:solidFill>
                  <a:srgbClr val="D62E4E"/>
                </a:solidFill>
                <a:latin typeface="Arial" panose="02080604020202020204" pitchFamily="34" charset="0"/>
                <a:cs typeface="DejaVu Sans" panose="020B0603030804020204" charset="0"/>
              </a:rPr>
              <a:t>Распределения по скоростям для сверхновых 1-го и 2-го типов</a:t>
            </a:r>
            <a:endParaRPr lang="en-US" altLang="x-none" dirty="0" err="1">
              <a:solidFill>
                <a:srgbClr val="D62E4E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814560" y="715454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3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 Box 10240"/>
          <p:cNvSpPr txBox="1"/>
          <p:nvPr/>
        </p:nvSpPr>
        <p:spPr>
          <a:xfrm>
            <a:off x="662940" y="642620"/>
            <a:ext cx="8042275" cy="15144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0" eaLnBrk="1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6600" b="1" dirty="0" err="1">
                <a:solidFill>
                  <a:srgbClr val="000000"/>
                </a:solidFill>
                <a:latin typeface="Arial" panose="02080604020202020204" pitchFamily="34" charset="0"/>
                <a:cs typeface="DejaVu Sans" panose="020B0603030804020204" charset="0"/>
              </a:rPr>
              <a:t>Расчет скорости ускользания</a:t>
            </a:r>
            <a:endParaRPr lang="en-US" altLang="x-none" sz="6600" b="1" dirty="0" err="1">
              <a:solidFill>
                <a:srgbClr val="000000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pic>
        <p:nvPicPr>
          <p:cNvPr id="10242" name="Picture 102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3925" y="2651125"/>
            <a:ext cx="5873750" cy="3560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10242"/>
          <p:cNvSpPr txBox="1"/>
          <p:nvPr/>
        </p:nvSpPr>
        <p:spPr>
          <a:xfrm>
            <a:off x="858838" y="6529388"/>
            <a:ext cx="8559800" cy="6032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/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err="1">
                <a:solidFill>
                  <a:srgbClr val="BF0041"/>
                </a:solidFill>
                <a:latin typeface="Arial" panose="02080604020202020204" pitchFamily="34" charset="0"/>
                <a:cs typeface="DejaVu Sans" panose="020B0603030804020204" charset="0"/>
              </a:rPr>
              <a:t>Приближенная зависимость времени пребывания звезды на главной последо-</a:t>
            </a:r>
            <a:endParaRPr lang="en-US" altLang="x-none" dirty="0" err="1">
              <a:solidFill>
                <a:srgbClr val="BF0041"/>
              </a:solidFill>
              <a:latin typeface="Arial" panose="02080604020202020204" pitchFamily="34" charset="0"/>
              <a:cs typeface="DejaVu Sans" panose="020B0603030804020204" charset="0"/>
            </a:endParaRPr>
          </a:p>
          <a:p>
            <a:pPr algn="ctr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err="1">
                <a:solidFill>
                  <a:srgbClr val="BF0041"/>
                </a:solidFill>
                <a:latin typeface="Arial" panose="02080604020202020204" pitchFamily="34" charset="0"/>
                <a:cs typeface="DejaVu Sans" panose="020B0603030804020204" charset="0"/>
              </a:rPr>
              <a:t>вательности от ее массы</a:t>
            </a:r>
            <a:endParaRPr lang="en-US" altLang="x-none" dirty="0" err="1">
              <a:solidFill>
                <a:srgbClr val="BF0041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679305" y="7132955"/>
            <a:ext cx="3282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4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 Box 11264"/>
          <p:cNvSpPr txBox="1"/>
          <p:nvPr/>
        </p:nvSpPr>
        <p:spPr>
          <a:xfrm>
            <a:off x="336550" y="1275080"/>
            <a:ext cx="8867775" cy="43862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algn="ctr" defTabSz="0" eaLnBrk="1">
              <a:spcBef>
                <a:spcPct val="0"/>
              </a:spcBef>
              <a:spcAft>
                <a:spcPts val="1575"/>
              </a:spcAft>
              <a:buClr>
                <a:srgbClr val="BF0041"/>
              </a:buClr>
              <a:buSzPct val="45000"/>
              <a:buFont typeface="Wingdings" panose="05000000000000000000" pitchFamily="2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3600" dirty="0" err="1">
                <a:solidFill>
                  <a:srgbClr val="BF0041"/>
                </a:solidFill>
                <a:latin typeface="Arial" panose="02080604020202020204" pitchFamily="34" charset="0"/>
              </a:rPr>
              <a:t>Рассчитываем вторую космическую скорость для скопления M4:</a:t>
            </a:r>
            <a:endParaRPr lang="en-US" altLang="x-none" sz="3600" dirty="0" err="1">
              <a:solidFill>
                <a:srgbClr val="BF0041"/>
              </a:solidFill>
              <a:latin typeface="Arial" panose="02080604020202020204" pitchFamily="34" charset="0"/>
            </a:endParaRPr>
          </a:p>
          <a:p>
            <a:pPr algn="ctr" defTabSz="0" eaLnBrk="1">
              <a:spcBef>
                <a:spcPct val="0"/>
              </a:spcBef>
              <a:spcAft>
                <a:spcPts val="1575"/>
              </a:spcAft>
              <a:buClr>
                <a:srgbClr val="BF0041"/>
              </a:buClr>
              <a:buSzPct val="45000"/>
              <a:buFont typeface="Wingdings" panose="05000000000000000000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3600" dirty="0" err="1">
              <a:solidFill>
                <a:srgbClr val="BF0041"/>
              </a:solidFill>
              <a:latin typeface="Arial" panose="02080604020202020204" pitchFamily="34" charset="0"/>
            </a:endParaRPr>
          </a:p>
          <a:p>
            <a:pPr algn="ctr" defTabSz="0" eaLnBrk="1">
              <a:spcBef>
                <a:spcPct val="0"/>
              </a:spcBef>
              <a:spcAft>
                <a:spcPts val="1575"/>
              </a:spcAft>
              <a:buClr>
                <a:srgbClr val="BF0041"/>
              </a:buClr>
              <a:buSzPct val="45000"/>
              <a:buFont typeface="Wingdings" panose="05000000000000000000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3600" dirty="0" err="1">
              <a:solidFill>
                <a:srgbClr val="BF0041"/>
              </a:solidFill>
              <a:latin typeface="Arial" panose="02080604020202020204" pitchFamily="34" charset="0"/>
            </a:endParaRPr>
          </a:p>
          <a:p>
            <a:pPr algn="ctr" defTabSz="0" eaLnBrk="1">
              <a:spcBef>
                <a:spcPct val="0"/>
              </a:spcBef>
              <a:spcAft>
                <a:spcPts val="1575"/>
              </a:spcAft>
              <a:buClr>
                <a:srgbClr val="BF0041"/>
              </a:buClr>
              <a:buSzPct val="45000"/>
              <a:buFont typeface="Wingdings" panose="05000000000000000000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3600" dirty="0" err="1">
              <a:solidFill>
                <a:srgbClr val="BF0041"/>
              </a:solidFill>
              <a:latin typeface="Arial" panose="02080604020202020204" pitchFamily="34" charset="0"/>
            </a:endParaRPr>
          </a:p>
          <a:p>
            <a:pPr algn="ctr" defTabSz="0" eaLnBrk="1">
              <a:spcBef>
                <a:spcPct val="0"/>
              </a:spcBef>
              <a:spcAft>
                <a:spcPts val="1575"/>
              </a:spcAft>
              <a:buClr>
                <a:srgbClr val="BF0041"/>
              </a:buClr>
              <a:buSzPct val="45000"/>
              <a:buFont typeface="Wingdings" panose="05000000000000000000" pitchFamily="2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3600" dirty="0" err="1">
                <a:solidFill>
                  <a:srgbClr val="BF0041"/>
                </a:solidFill>
                <a:latin typeface="Arial" panose="02080604020202020204" pitchFamily="34" charset="0"/>
              </a:rPr>
              <a:t>Учитывая массу скопления M и его радиус r, получаем значение 15 km/s</a:t>
            </a:r>
            <a:endParaRPr lang="en-US" altLang="x-none" sz="3600" dirty="0" err="1">
              <a:solidFill>
                <a:srgbClr val="BF0041"/>
              </a:solidFill>
              <a:latin typeface="Arial" panose="0208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6160" y="3369310"/>
            <a:ext cx="2409190" cy="11042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685020" y="7088505"/>
            <a:ext cx="3282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5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12289"/>
          <p:cNvSpPr txBox="1"/>
          <p:nvPr/>
        </p:nvSpPr>
        <p:spPr>
          <a:xfrm>
            <a:off x="980440" y="6734493"/>
            <a:ext cx="7100888" cy="346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/>
          <a:p>
            <a:pPr algn="l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err="1">
                <a:solidFill>
                  <a:srgbClr val="BF0041"/>
                </a:solidFill>
                <a:latin typeface="Arial" panose="02080604020202020204" pitchFamily="34" charset="0"/>
                <a:cs typeface="DejaVu Sans" panose="020B0603030804020204" charset="0"/>
              </a:rPr>
              <a:t>Характеристическая таблица звезд главной последовательности</a:t>
            </a:r>
            <a:endParaRPr lang="en-US" altLang="x-none" dirty="0" err="1">
              <a:solidFill>
                <a:srgbClr val="BF0041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pic>
        <p:nvPicPr>
          <p:cNvPr id="2" name="Picture 1" descr="Screenshot from 2022-09-21 00-39-33"/>
          <p:cNvPicPr>
            <a:picLocks noChangeAspect="1"/>
          </p:cNvPicPr>
          <p:nvPr/>
        </p:nvPicPr>
        <p:blipFill>
          <a:blip r:embed="rId1"/>
          <a:srcRect l="9205" t="52492" r="57159" b="11740"/>
          <a:stretch>
            <a:fillRect/>
          </a:stretch>
        </p:blipFill>
        <p:spPr>
          <a:xfrm>
            <a:off x="879475" y="997585"/>
            <a:ext cx="7944485" cy="47523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810750" y="708088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6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13312"/>
          <p:cNvSpPr txBox="1"/>
          <p:nvPr/>
        </p:nvSpPr>
        <p:spPr>
          <a:xfrm>
            <a:off x="503238" y="224473"/>
            <a:ext cx="9069387" cy="21272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0" eaLnBrk="1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6600" b="1" dirty="0" err="1">
                <a:solidFill>
                  <a:srgbClr val="000000"/>
                </a:solidFill>
                <a:latin typeface="Arial" panose="02080604020202020204" pitchFamily="34" charset="0"/>
                <a:cs typeface="DejaVu Sans" panose="020B0603030804020204" charset="0"/>
              </a:rPr>
              <a:t>Взрыв сверхновой 1-го типа</a:t>
            </a:r>
            <a:endParaRPr lang="en-US" altLang="x-none" sz="6600" b="1" dirty="0" err="1">
              <a:solidFill>
                <a:srgbClr val="000000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pic>
        <p:nvPicPr>
          <p:cNvPr id="13314" name="Picture 13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1363" y="2532063"/>
            <a:ext cx="6265862" cy="405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13314"/>
          <p:cNvSpPr txBox="1"/>
          <p:nvPr/>
        </p:nvSpPr>
        <p:spPr>
          <a:xfrm>
            <a:off x="993775" y="6858000"/>
            <a:ext cx="7967663" cy="346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/>
          <a:p>
            <a:pPr algn="l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err="1">
                <a:solidFill>
                  <a:srgbClr val="BF0041"/>
                </a:solidFill>
                <a:latin typeface="Arial" panose="02080604020202020204" pitchFamily="34" charset="0"/>
                <a:cs typeface="DejaVu Sans" panose="020B0603030804020204" charset="0"/>
              </a:rPr>
              <a:t>Распределение по скоростям вещества при взрыве сверхновой 1-го типа</a:t>
            </a:r>
            <a:endParaRPr lang="en-US" altLang="x-none" dirty="0" err="1">
              <a:solidFill>
                <a:srgbClr val="BF0041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677400" y="7143750"/>
            <a:ext cx="3282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7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14336"/>
          <p:cNvPicPr>
            <a:picLocks noChangeAspect="1"/>
          </p:cNvPicPr>
          <p:nvPr/>
        </p:nvPicPr>
        <p:blipFill>
          <a:blip r:embed="rId1"/>
          <a:srcRect l="16711" t="35327" r="57880" b="57718"/>
          <a:stretch>
            <a:fillRect/>
          </a:stretch>
        </p:blipFill>
        <p:spPr>
          <a:xfrm>
            <a:off x="914400" y="6035675"/>
            <a:ext cx="8321675" cy="127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14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50" y="195263"/>
            <a:ext cx="5575300" cy="3681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4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695325"/>
            <a:ext cx="2803525" cy="323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14339"/>
          <p:cNvSpPr txBox="1"/>
          <p:nvPr/>
        </p:nvSpPr>
        <p:spPr>
          <a:xfrm>
            <a:off x="0" y="4060825"/>
            <a:ext cx="8829675" cy="6032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/>
          <a:p>
            <a:pPr algn="l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err="1">
                <a:solidFill>
                  <a:srgbClr val="BF0041"/>
                </a:solidFill>
                <a:latin typeface="Arial" panose="02080604020202020204" pitchFamily="34" charset="0"/>
                <a:cs typeface="DejaVu Sans" panose="020B0603030804020204" charset="0"/>
              </a:rPr>
              <a:t>a)Площадь треугольника              б)Аппроксимация параболой</a:t>
            </a:r>
            <a:endParaRPr lang="en-US" altLang="x-none" dirty="0" err="1">
              <a:solidFill>
                <a:srgbClr val="BF0041"/>
              </a:solidFill>
              <a:latin typeface="Arial" panose="02080604020202020204" pitchFamily="34" charset="0"/>
              <a:ea typeface="DejaVu Sans" panose="020B0603030804020204" charset="0"/>
            </a:endParaRPr>
          </a:p>
        </p:txBody>
      </p:sp>
      <p:pic>
        <p:nvPicPr>
          <p:cNvPr id="14341" name="Picture 14340"/>
          <p:cNvPicPr>
            <a:picLocks noChangeAspect="1"/>
          </p:cNvPicPr>
          <p:nvPr/>
        </p:nvPicPr>
        <p:blipFill>
          <a:blip r:embed="rId1"/>
          <a:srcRect l="20815" t="50200" r="61938" b="45291"/>
          <a:stretch>
            <a:fillRect/>
          </a:stretch>
        </p:blipFill>
        <p:spPr>
          <a:xfrm>
            <a:off x="3448050" y="5303838"/>
            <a:ext cx="5603875" cy="82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0" hangingPunct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x-none" dirty="0" err="1">
                <a:cs typeface="DejaVu Sans" panose="020B0603030804020204" charset="0"/>
              </a:rPr>
            </a:fld>
            <a:endParaRPr lang="en-US" altLang="x-none" dirty="0" err="1"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715500" y="7114540"/>
            <a:ext cx="3282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" altLang="en-US">
                <a:solidFill>
                  <a:schemeClr val="tx1"/>
                </a:solidFill>
              </a:rPr>
              <a:t>8</a:t>
            </a:r>
            <a:endParaRPr lang="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DejaVu Sans"/>
        <a:cs typeface=""/>
      </a:majorFont>
      <a:minorFont>
        <a:latin typeface="Arial"/>
        <a:ea typeface="Noto Sans CJK S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Noto Sans CJK SC"/>
        <a:cs typeface=""/>
      </a:majorFont>
      <a:minorFont>
        <a:latin typeface="Arial"/>
        <a:ea typeface="Noto Sans CJK S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Noto Sans CJK SC"/>
        <a:cs typeface=""/>
      </a:majorFont>
      <a:minorFont>
        <a:latin typeface="Arial"/>
        <a:ea typeface="Noto Sans CJK S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Noto Sans CJK SC"/>
        <a:cs typeface=""/>
      </a:majorFont>
      <a:minorFont>
        <a:latin typeface="Arial"/>
        <a:ea typeface="Noto Sans CJK S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WPS Presentation</Application>
  <PresentationFormat/>
  <Paragraphs>114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DejaVu Sans</vt:lpstr>
      <vt:lpstr>Noto Sans CJK SC</vt:lpstr>
      <vt:lpstr>Calibri</vt:lpstr>
      <vt:lpstr>Liberation Sans Narrow</vt:lpstr>
      <vt:lpstr>微软雅黑</vt:lpstr>
      <vt:lpstr>Droid Sans Fallback</vt:lpstr>
      <vt:lpstr/>
      <vt:lpstr>Arial Unicode MS</vt:lpstr>
      <vt:lpstr>Standard Symbols PS</vt:lpstr>
      <vt:lpstr>Gubbi</vt:lpstr>
      <vt:lpstr/>
      <vt:lpstr/>
      <vt:lpstr/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</dc:title>
  <dc:creator/>
  <cp:lastModifiedBy>lera</cp:lastModifiedBy>
  <cp:revision>6</cp:revision>
  <dcterms:created xsi:type="dcterms:W3CDTF">2022-09-20T22:40:19Z</dcterms:created>
  <dcterms:modified xsi:type="dcterms:W3CDTF">2022-09-20T22:40:19Z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