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DE9CF8-8390-4711-BEC3-18104B824E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D6A28F-C247-4D4D-99A8-606DD7294C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47567F-7FBA-44B6-BE60-F7CCCBE4B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EA5A-F8DD-4AD7-A79F-49E859262691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6586C4-BD81-449C-807C-3C877D232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5973428-25C3-4B66-9866-F7A791902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0518-A50F-4A53-B6F8-7D9FA505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6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C9390F-4B87-4A19-9DCF-C341A4242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766FCAD-4DBD-4936-BCBA-5584E6D259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786196-9A62-4BB9-BB71-CD4D0A7D6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EA5A-F8DD-4AD7-A79F-49E859262691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C293E0-AD21-47F2-ADEC-409A8A96F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3A6B413-EEF6-4141-B285-38073F8AC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0518-A50F-4A53-B6F8-7D9FA505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65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CC6D268-CAE9-4DB6-8860-615D17A5F1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4D3164-2CAB-47E9-92ED-C2CF56B30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2EC955-FA84-4020-AA79-6CD793A4B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EA5A-F8DD-4AD7-A79F-49E859262691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C7E5A8-004E-4AF1-9F73-2FCCEC260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91F22A-8950-4238-8839-B4C5A80F6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0518-A50F-4A53-B6F8-7D9FA505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57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5BDAC7-C215-49BF-AA55-20F3FA093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46D413-50B7-421A-98A7-3127DCE94A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9EBFC6-8ECA-4CDB-A10E-2B5363930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EA5A-F8DD-4AD7-A79F-49E859262691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456112-A98D-4C43-AA18-27F49672C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5A3E8A-E4CB-41BD-9AA6-6227EA29E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0518-A50F-4A53-B6F8-7D9FA505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79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D96925-3F97-4D47-AC6F-139C5AF9D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ADCE21A-43C9-448E-9685-BE66809DA6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747718-5BE3-4F43-8E1B-6B5729846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EA5A-F8DD-4AD7-A79F-49E859262691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DD3AAA-0805-4F23-9BFC-5EF3A8D46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F3CCAF-9FBB-4447-AAD7-CB76B97AA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0518-A50F-4A53-B6F8-7D9FA505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865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10C09D-9375-42FE-8A96-09D029064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1BA435-926C-414D-8020-E2482866E1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6284806-27B6-44B4-981C-4E334B5BF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C6CADEF-23BD-4231-89DE-FD7020276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EA5A-F8DD-4AD7-A79F-49E859262691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6E8088A-5288-42AD-96C7-BEFCCCF74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0E9D547-86CB-47B5-B3B2-8DBF72CAE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0518-A50F-4A53-B6F8-7D9FA505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39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81AFC4-8D91-482E-B8BF-8C128DB2C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593D5A8-B0D1-4634-8EC7-C26FBEBBE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6B49D45-AA96-45EC-A543-36D9496C47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27F2945-4097-4B04-B5A2-42288EEB38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740356-D15C-440F-A654-0BDE689BE2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592F30C-4C42-4182-82FB-590BE8C810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EA5A-F8DD-4AD7-A79F-49E859262691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350CDC-C623-4A78-98A1-470B64DDB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5CB06FE-BC37-4DF3-83F8-CB5B81FEF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0518-A50F-4A53-B6F8-7D9FA505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0078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DF2639-EA68-4467-99C1-B68C9DE54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D43220-CFA2-42DE-B929-45D589AFB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EA5A-F8DD-4AD7-A79F-49E859262691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A317E81-C7AB-43E5-9158-4E8A5B2F7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758DCCE-52CD-46D3-81A7-D2B27D3EC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0518-A50F-4A53-B6F8-7D9FA505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299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C370CB6-8AFC-4699-A4A4-85F9844FF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EA5A-F8DD-4AD7-A79F-49E859262691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8777F6-B0EE-41AB-9FB3-6C2C66437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F69DDF-63B3-432D-8941-7D328C06B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0518-A50F-4A53-B6F8-7D9FA505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275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3103CE-BF89-4606-AD1B-34D81EB4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8D689D-7C7C-4E60-8BFE-06ABE7F70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880F8DD-51D7-49F8-8802-5F8320760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9B067F1-0AEC-447E-939F-128D4EA4E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EA5A-F8DD-4AD7-A79F-49E859262691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EFBF77-ECE2-45FD-B458-6AA2445B0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8D7B02-45F7-46F9-94C5-F2FFB1AD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0518-A50F-4A53-B6F8-7D9FA505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400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D7761D-F603-41C8-9155-FB983A913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49BFDE3-78DE-4EA5-8F4D-8565C972D6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DBCC7A-0B92-402A-868E-F6F0B655C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95758A-2EC0-4181-9220-35A38697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2EA5A-F8DD-4AD7-A79F-49E859262691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CF9ABED-25F3-4351-813F-10DCD20B1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C6FCB53-DE19-4263-A26D-1E7DFD660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70518-A50F-4A53-B6F8-7D9FA505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5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9CE6BA-9996-48EB-8C32-1A6F562E3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D598A2A-5371-4238-B878-BA0E2BA67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371B3F-0C20-42A7-8B01-8AF518E1B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2EA5A-F8DD-4AD7-A79F-49E859262691}" type="datetimeFigureOut">
              <a:rPr lang="ru-RU" smtClean="0"/>
              <a:t>26.01.2023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F3A3C91-89CA-4FF9-BCF7-BB02C062AF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C716C8-1E26-4BB0-A1F0-5795BC6AD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70518-A50F-4A53-B6F8-7D9FA50581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85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F7BD34-FD9E-4F07-A2E4-6D8261F791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8DC9B00-B23D-4F60-A9DD-284A6942A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779FF36-5FC0-485B-9032-D901E8B8C0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3441" y="67282"/>
            <a:ext cx="6238875" cy="20955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4A24F4D-5595-410B-8632-FB6BE3EAA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4890" y="2142519"/>
            <a:ext cx="5895975" cy="25527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A14C08E0-6652-4936-B489-338ABE760B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35677" y="4695219"/>
            <a:ext cx="5781675" cy="14097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947712F-FD98-4ED2-825B-819F2B4759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6561" y="6104919"/>
            <a:ext cx="1323975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043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C2A6EF-E68F-4FD2-986D-C0B57F93E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E717417-9776-4362-A77D-D9CF29672C5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2169" y="3429000"/>
                <a:ext cx="10731631" cy="1866506"/>
              </a:xfrm>
            </p:spPr>
            <p:txBody>
              <a:bodyPr/>
              <a:lstStyle/>
              <a:p>
                <a:r>
                  <a:rPr lang="ru-RU" dirty="0"/>
                  <a:t>Плотности лептонных и барионных чисел: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и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𝐵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и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𝐹𝐵</m:t>
                      </m:r>
                    </m:oMath>
                  </m:oMathPara>
                </a14:m>
                <a:endParaRPr lang="en-US" dirty="0"/>
              </a:p>
              <a:p>
                <a:r>
                  <a:rPr lang="ru-RU" dirty="0"/>
                  <a:t>Плотности барионной материи и скрытой массы:</a:t>
                </a: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E717417-9776-4362-A77D-D9CF29672C5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2169" y="3429000"/>
                <a:ext cx="10731631" cy="1866506"/>
              </a:xfrm>
              <a:blipFill>
                <a:blip r:embed="rId2"/>
                <a:stretch>
                  <a:fillRect l="-1022" t="-555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217AAC8-0709-42F4-A592-49A4FEB18E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4104" y="175243"/>
            <a:ext cx="6491043" cy="277450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C9078B2-E484-4C68-B594-13249374CE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8250" y="4940300"/>
            <a:ext cx="2095500" cy="1552575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4D6AA8C-B565-47A7-BBE3-138C21E2914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6762" y="2889582"/>
            <a:ext cx="1805726" cy="658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7851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1E0A61-2EF2-41F9-A0F5-B49E18706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4F1390-54BF-4FD2-B455-2AA7639456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5B050DC-D8B5-4A1D-A260-B662EB97D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462" y="365125"/>
            <a:ext cx="10671142" cy="624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285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D9EC39-7F6D-4183-BB74-1AE4483E8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6CE05D-B29A-4587-9E54-2B7B00E642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9469E7A-F4DD-431A-BBE8-CBEEBDEFAB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550" y="371475"/>
            <a:ext cx="10248900" cy="61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60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A8893A-A6CE-45A4-8AB5-771A3BDE6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D1A807-193F-4562-BDE4-A8576B5E6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8E37303-0982-4661-A472-D5ABB66FCF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144" y="0"/>
            <a:ext cx="101097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485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B5D277-6F92-4C73-9CBB-AA24913A5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883378-0AC2-48C0-A9C7-DDC62D7E2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F393BC11-5659-4E36-9E7B-560C0D37F5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0200" y="95250"/>
            <a:ext cx="5943600" cy="676275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A37F2B32-03AC-4EB4-AF4C-34CD682FC7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309" y="1059092"/>
            <a:ext cx="3322509" cy="1024232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B316945-AAB3-4EE2-9C6C-8506DDD3F75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5398" y="1988517"/>
            <a:ext cx="3812309" cy="47134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478454D-BA0B-48C8-9996-DE6ECE582C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398" y="2459857"/>
            <a:ext cx="4122273" cy="92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05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69E1E1-B7EA-4D03-858D-4A466C921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WTC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542B07-AF70-468A-BC70-D12B3DAF1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71903D1-B4DF-4A44-9F84-5A78334921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2742" y="1355593"/>
            <a:ext cx="5991225" cy="24669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4FC21AF-7617-42FA-9B46-3EFA16BF8AF6}"/>
              </a:ext>
            </a:extLst>
          </p:cNvPr>
          <p:cNvSpPr txBox="1"/>
          <p:nvPr/>
        </p:nvSpPr>
        <p:spPr>
          <a:xfrm>
            <a:off x="307285" y="1355593"/>
            <a:ext cx="530915" cy="19082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 </a:t>
            </a:r>
          </a:p>
          <a:p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7915495-91C4-4DF1-959B-BBE5719042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476" y="4376957"/>
            <a:ext cx="4863003" cy="1520442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7205161-0359-4709-AE36-C2E39771AF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5246" y="4264243"/>
            <a:ext cx="4921165" cy="204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26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C7CD46-C039-4510-BEEB-2F974495B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5A81EE-180F-4110-93ED-A3B5C341F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6859F59-3791-4E8B-96FE-05A1D24C1D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977" y="365125"/>
            <a:ext cx="9577297" cy="5005584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8C3325B-C823-487A-AAE6-14810F553A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7296" y="5505645"/>
            <a:ext cx="5188375" cy="1159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1402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381</TotalTime>
  <Words>24</Words>
  <Application>Microsoft Office PowerPoint</Application>
  <PresentationFormat>Широкоэкранный</PresentationFormat>
  <Paragraphs>10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WTC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Dan</dc:creator>
  <cp:lastModifiedBy>Dan</cp:lastModifiedBy>
  <cp:revision>6</cp:revision>
  <dcterms:created xsi:type="dcterms:W3CDTF">2023-01-23T15:55:36Z</dcterms:created>
  <dcterms:modified xsi:type="dcterms:W3CDTF">2023-01-26T20:26:42Z</dcterms:modified>
</cp:coreProperties>
</file>