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12" r:id="rId1"/>
  </p:sldMasterIdLst>
  <p:sldIdLst>
    <p:sldId id="256" r:id="rId2"/>
    <p:sldId id="257" r:id="rId3"/>
    <p:sldId id="259" r:id="rId4"/>
    <p:sldId id="258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D01682-3936-4FBB-8257-7CD6A22DE8D1}" v="6" dt="2019-12-22T14:08:46.789"/>
    <p1510:client id="{319C2E8C-B251-46F1-AD9A-4509E738CB3E}" v="137" dt="2019-12-22T19:00:00.709"/>
    <p1510:client id="{486CA080-9111-4190-9FB5-F36E6EE180F1}" v="4" dt="2019-12-21T18:07:08.586"/>
    <p1510:client id="{9E4B6FA9-37E0-442F-87BA-0707FFD4B8DF}" v="341" dt="2019-12-21T17:37:44.0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1" autoAdjust="0"/>
    <p:restoredTop sz="94660"/>
  </p:normalViewPr>
  <p:slideViewPr>
    <p:cSldViewPr snapToGrid="0">
      <p:cViewPr varScale="1">
        <p:scale>
          <a:sx n="77" d="100"/>
          <a:sy n="77" d="100"/>
        </p:scale>
        <p:origin x="108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12/22/2019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815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12/22/2019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995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12/22/2019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82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12/22/2019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005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12/22/2019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508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12/22/2019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623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12/22/2019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667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12/22/2019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845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12/22/2019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282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12/22/2019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870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12/22/2019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472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12/22/2019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2734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  <p:sldLayoutId id="2147483922" r:id="rId2"/>
    <p:sldLayoutId id="2147483921" r:id="rId3"/>
    <p:sldLayoutId id="2147483920" r:id="rId4"/>
    <p:sldLayoutId id="2147483919" r:id="rId5"/>
    <p:sldLayoutId id="2147483918" r:id="rId6"/>
    <p:sldLayoutId id="2147483917" r:id="rId7"/>
    <p:sldLayoutId id="2147483916" r:id="rId8"/>
    <p:sldLayoutId id="2147483915" r:id="rId9"/>
    <p:sldLayoutId id="2147483914" r:id="rId10"/>
    <p:sldLayoutId id="214748391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2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F9D27D8-630D-4905-8996-15C011F37C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6248"/>
          <a:stretch/>
        </p:blipFill>
        <p:spPr>
          <a:xfrm>
            <a:off x="-32" y="10"/>
            <a:ext cx="12192031" cy="4915066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0B4FB531-34DA-4777-9BD5-5B885DC38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15076"/>
            <a:ext cx="12188952" cy="1942924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8675" y="5120639"/>
            <a:ext cx="7137263" cy="1280161"/>
          </a:xfrm>
        </p:spPr>
        <p:txBody>
          <a:bodyPr anchor="ctr">
            <a:normAutofit fontScale="90000"/>
          </a:bodyPr>
          <a:lstStyle/>
          <a:p>
            <a:pPr algn="r"/>
            <a:r>
              <a:rPr lang="en-US" sz="4800" dirty="0" err="1">
                <a:ea typeface="+mj-lt"/>
                <a:cs typeface="+mj-lt"/>
              </a:rPr>
              <a:t>Анализ</a:t>
            </a:r>
            <a:r>
              <a:rPr lang="en-US" sz="4800" dirty="0">
                <a:ea typeface="+mj-lt"/>
                <a:cs typeface="+mj-lt"/>
              </a:rPr>
              <a:t> </a:t>
            </a:r>
            <a:r>
              <a:rPr lang="en-US" sz="4800" dirty="0" err="1">
                <a:ea typeface="+mj-lt"/>
                <a:cs typeface="+mj-lt"/>
              </a:rPr>
              <a:t>данных</a:t>
            </a:r>
            <a:r>
              <a:rPr lang="en-US" sz="4800" dirty="0">
                <a:ea typeface="+mj-lt"/>
                <a:cs typeface="+mj-lt"/>
              </a:rPr>
              <a:t> с </a:t>
            </a:r>
            <a:r>
              <a:rPr lang="en-US" sz="4800" dirty="0" err="1">
                <a:ea typeface="+mj-lt"/>
                <a:cs typeface="+mj-lt"/>
              </a:rPr>
              <a:t>эксперимента</a:t>
            </a:r>
            <a:r>
              <a:rPr lang="en-US" sz="4800" dirty="0">
                <a:ea typeface="+mj-lt"/>
                <a:cs typeface="+mj-lt"/>
              </a:rPr>
              <a:t> </a:t>
            </a:r>
            <a:r>
              <a:rPr lang="en-US" sz="4800" dirty="0" err="1">
                <a:ea typeface="+mj-lt"/>
                <a:cs typeface="+mj-lt"/>
              </a:rPr>
              <a:t>DarkSide</a:t>
            </a:r>
            <a:endParaRPr lang="ru-RU" dirty="0" err="1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5B557D3-D7B4-404B-84A1-9BD182BE5B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16200000">
            <a:off x="7532813" y="5760720"/>
            <a:ext cx="118872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D054C2C3-3C96-402A-90DF-E7850DE79BE4}"/>
              </a:ext>
            </a:extLst>
          </p:cNvPr>
          <p:cNvSpPr txBox="1"/>
          <p:nvPr/>
        </p:nvSpPr>
        <p:spPr>
          <a:xfrm>
            <a:off x="8405004" y="5558286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dirty="0"/>
              <a:t>Полякова Нина</a:t>
            </a:r>
          </a:p>
          <a:p>
            <a:r>
              <a:rPr lang="ru-RU" dirty="0"/>
              <a:t>Б17-102</a:t>
            </a:r>
          </a:p>
        </p:txBody>
      </p:sp>
    </p:spTree>
    <p:extLst>
      <p:ext uri="{BB962C8B-B14F-4D97-AF65-F5344CB8AC3E}">
        <p14:creationId xmlns:p14="http://schemas.microsoft.com/office/powerpoint/2010/main" val="30593163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A147B0-1C11-41EC-B40F-576B0AFC1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ea typeface="+mj-lt"/>
                <a:cs typeface="+mj-lt"/>
              </a:rPr>
              <a:t>DarkSide-50</a:t>
            </a:r>
          </a:p>
        </p:txBody>
      </p:sp>
      <p:pic>
        <p:nvPicPr>
          <p:cNvPr id="3" name="Рисунок 4" descr="Изображение выглядит как снимок экрана, компьютер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5832CC49-E87B-4152-91B6-05C4EFA666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385" t="25441" r="38527" b="26196"/>
          <a:stretch/>
        </p:blipFill>
        <p:spPr>
          <a:xfrm>
            <a:off x="7901797" y="2097137"/>
            <a:ext cx="3421141" cy="4027554"/>
          </a:xfrm>
          <a:prstGeom prst="rect">
            <a:avLst/>
          </a:prstGeom>
        </p:spPr>
      </p:pic>
      <p:pic>
        <p:nvPicPr>
          <p:cNvPr id="8" name="Рисунок 8" descr="Изображение выглядит как снимок экрана, монитор, компьютер, экран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EEA8F7D5-6B2F-4ADC-89D4-6A845FCE0E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40027" t="30318" r="38239" b="25672"/>
          <a:stretch/>
        </p:blipFill>
        <p:spPr>
          <a:xfrm>
            <a:off x="1243455" y="1921295"/>
            <a:ext cx="3670187" cy="4152434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E169F99-8B4F-4A2A-A560-948D34AB7E03}"/>
              </a:ext>
            </a:extLst>
          </p:cNvPr>
          <p:cNvSpPr txBox="1"/>
          <p:nvPr/>
        </p:nvSpPr>
        <p:spPr>
          <a:xfrm>
            <a:off x="7325803" y="2178709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b="1"/>
              <a:t>TPC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20B5B52-A708-4D55-82F7-BA420D7DD5C9}"/>
              </a:ext>
            </a:extLst>
          </p:cNvPr>
          <p:cNvSpPr txBox="1"/>
          <p:nvPr/>
        </p:nvSpPr>
        <p:spPr>
          <a:xfrm>
            <a:off x="4665093" y="5470225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b="1"/>
              <a:t>DarkSide-50</a:t>
            </a:r>
          </a:p>
        </p:txBody>
      </p:sp>
    </p:spTree>
    <p:extLst>
      <p:ext uri="{BB962C8B-B14F-4D97-AF65-F5344CB8AC3E}">
        <p14:creationId xmlns:p14="http://schemas.microsoft.com/office/powerpoint/2010/main" val="2336353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57D12E-F3EE-4CB6-9EBF-47587A525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Анализ данных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56D869A-E2D3-4C33-A7D9-1CDBE6F34F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0175" y="1921295"/>
            <a:ext cx="5947931" cy="3760891"/>
          </a:xfrm>
        </p:spPr>
      </p:pic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DD01F344-A8C4-4784-BF5C-D0E8B910D7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7796" y="2047076"/>
            <a:ext cx="5733690" cy="3568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162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9DA936-3AB4-4E51-BB93-74B1F4818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ea typeface="+mj-lt"/>
                <a:cs typeface="+mj-lt"/>
              </a:rPr>
              <a:t>Анализ данных</a:t>
            </a:r>
            <a:endParaRPr lang="ru-RU"/>
          </a:p>
        </p:txBody>
      </p:sp>
      <p:pic>
        <p:nvPicPr>
          <p:cNvPr id="4" name="Рисунок 4" descr="Изображение выглядит как снимок экрана, компьютер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85199476-1C83-41BC-BCE7-16D286BFA0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535" t="23444" r="22358" b="15560"/>
          <a:stretch/>
        </p:blipFill>
        <p:spPr>
          <a:xfrm>
            <a:off x="353278" y="2308997"/>
            <a:ext cx="5905537" cy="3800162"/>
          </a:xfrm>
        </p:spPr>
      </p:pic>
      <p:pic>
        <p:nvPicPr>
          <p:cNvPr id="6" name="Рисунок 6" descr="Изображение выглядит как снимок экрана, компьютер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12DA6C0C-6A06-454E-B256-BD30E94602B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259" t="23276" r="22479" b="15086"/>
          <a:stretch/>
        </p:blipFill>
        <p:spPr>
          <a:xfrm>
            <a:off x="6100072" y="2415874"/>
            <a:ext cx="5771752" cy="369455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AA193D4-A30B-4F50-8C09-29BD69C35B15}"/>
              </a:ext>
            </a:extLst>
          </p:cNvPr>
          <p:cNvSpPr txBox="1"/>
          <p:nvPr/>
        </p:nvSpPr>
        <p:spPr>
          <a:xfrm>
            <a:off x="2451316" y="1883043"/>
            <a:ext cx="7793062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400" b="1"/>
              <a:t>Зависимость f90 от количества фотоэлектронов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CCF508-401F-42DD-87CC-39916B7312D6}"/>
              </a:ext>
            </a:extLst>
          </p:cNvPr>
          <p:cNvSpPr txBox="1"/>
          <p:nvPr/>
        </p:nvSpPr>
        <p:spPr>
          <a:xfrm>
            <a:off x="101546" y="2116325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b="1"/>
              <a:t>f90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FBFC69-359F-4A8F-86BD-D109146E5DC3}"/>
              </a:ext>
            </a:extLst>
          </p:cNvPr>
          <p:cNvSpPr txBox="1"/>
          <p:nvPr/>
        </p:nvSpPr>
        <p:spPr>
          <a:xfrm>
            <a:off x="5797981" y="5914217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b="1"/>
              <a:t>S1 [PE]</a:t>
            </a:r>
          </a:p>
        </p:txBody>
      </p:sp>
    </p:spTree>
    <p:extLst>
      <p:ext uri="{BB962C8B-B14F-4D97-AF65-F5344CB8AC3E}">
        <p14:creationId xmlns:p14="http://schemas.microsoft.com/office/powerpoint/2010/main" val="17424345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6379A6-140C-4986-855C-E8B419DDE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Планы на будущее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02F29421-76A8-4B22-ACDC-573CCAA481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8992" y="2017551"/>
            <a:ext cx="6280101" cy="4211706"/>
          </a:xfrm>
        </p:spPr>
      </p:pic>
      <p:pic>
        <p:nvPicPr>
          <p:cNvPr id="5" name="Рисунок 5" descr="Изображение выглядит как снимок экрана, экран, монитор, компьютер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CD875A90-8D86-4CCF-BF1D-301B90BF592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0286" t="44695" r="33067" b="44545"/>
          <a:stretch/>
        </p:blipFill>
        <p:spPr>
          <a:xfrm>
            <a:off x="7851228" y="3209645"/>
            <a:ext cx="1813242" cy="1643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16298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Office">
      <a:dk1>
        <a:srgbClr val="000000"/>
      </a:dk1>
      <a:lt1>
        <a:srgbClr val="FFFFFF"/>
      </a:lt1>
      <a:dk2>
        <a:srgbClr val="2E3948"/>
      </a:dk2>
      <a:lt2>
        <a:srgbClr val="E7E6E6"/>
      </a:lt2>
      <a:accent1>
        <a:srgbClr val="5A82CB"/>
      </a:accent1>
      <a:accent2>
        <a:srgbClr val="ED7D31"/>
      </a:accent2>
      <a:accent3>
        <a:srgbClr val="A3A3A3"/>
      </a:accent3>
      <a:accent4>
        <a:srgbClr val="CF9B00"/>
      </a:accent4>
      <a:accent5>
        <a:srgbClr val="5B9BD5"/>
      </a:accent5>
      <a:accent6>
        <a:srgbClr val="70AD47"/>
      </a:accent6>
      <a:hlink>
        <a:srgbClr val="D26012"/>
      </a:hlink>
      <a:folHlink>
        <a:srgbClr val="A9718D"/>
      </a:folHlink>
    </a:clrScheme>
    <a:fontScheme name="Retrospect">
      <a:majorFont>
        <a:latin typeface="Bahnschrif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News Gothic MT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Frame</Template>
  <TotalTime>0</TotalTime>
  <Words>0</Words>
  <Application>Microsoft Office PowerPoint</Application>
  <PresentationFormat>Широкоэкранный</PresentationFormat>
  <Paragraphs>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RetrospectVTI</vt:lpstr>
      <vt:lpstr>Анализ данных с эксперимента DarkSide</vt:lpstr>
      <vt:lpstr>DarkSide-50</vt:lpstr>
      <vt:lpstr>Анализ данных</vt:lpstr>
      <vt:lpstr>Анализ данных</vt:lpstr>
      <vt:lpstr>Планы на будущее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/>
  <cp:lastModifiedBy/>
  <cp:revision>184</cp:revision>
  <dcterms:created xsi:type="dcterms:W3CDTF">2019-12-21T16:16:11Z</dcterms:created>
  <dcterms:modified xsi:type="dcterms:W3CDTF">2019-12-22T19:00:33Z</dcterms:modified>
</cp:coreProperties>
</file>