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6" r:id="rId6"/>
    <p:sldId id="267" r:id="rId7"/>
    <p:sldId id="261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60"/>
    <p:restoredTop sz="96197"/>
  </p:normalViewPr>
  <p:slideViewPr>
    <p:cSldViewPr snapToGrid="0">
      <p:cViewPr varScale="1">
        <p:scale>
          <a:sx n="108" d="100"/>
          <a:sy n="108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6D7D5-3D0F-4CC4-8C54-91A0051C15BA}" type="doc">
      <dgm:prSet loTypeId="urn:microsoft.com/office/officeart/2005/8/layout/process5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25A22E5-F722-4CC5-B74A-0CE3A6E49A72}">
      <dgm:prSet/>
      <dgm:spPr/>
      <dgm:t>
        <a:bodyPr/>
        <a:lstStyle/>
        <a:p>
          <a:r>
            <a:rPr lang="ru-RU"/>
            <a:t>Разработать принципиальную схему установки</a:t>
          </a:r>
          <a:endParaRPr lang="en-US"/>
        </a:p>
      </dgm:t>
    </dgm:pt>
    <dgm:pt modelId="{067CA292-0929-4990-A6B9-E1B7134183CD}" type="parTrans" cxnId="{1834C622-F97D-4A5B-A2C7-DA0C4A965C8C}">
      <dgm:prSet/>
      <dgm:spPr/>
      <dgm:t>
        <a:bodyPr/>
        <a:lstStyle/>
        <a:p>
          <a:endParaRPr lang="en-US"/>
        </a:p>
      </dgm:t>
    </dgm:pt>
    <dgm:pt modelId="{D3F8024A-6C0A-432B-B0BB-ACB855E7522D}" type="sibTrans" cxnId="{1834C622-F97D-4A5B-A2C7-DA0C4A965C8C}">
      <dgm:prSet/>
      <dgm:spPr/>
      <dgm:t>
        <a:bodyPr/>
        <a:lstStyle/>
        <a:p>
          <a:endParaRPr lang="en-US"/>
        </a:p>
      </dgm:t>
    </dgm:pt>
    <dgm:pt modelId="{5E5FB271-B97D-41CD-B5A7-3D38F4CE23AD}">
      <dgm:prSet/>
      <dgm:spPr/>
      <dgm:t>
        <a:bodyPr/>
        <a:lstStyle/>
        <a:p>
          <a:r>
            <a:rPr lang="ru-RU"/>
            <a:t>Собрать установку </a:t>
          </a:r>
          <a:endParaRPr lang="en-US"/>
        </a:p>
      </dgm:t>
    </dgm:pt>
    <dgm:pt modelId="{3749AD50-8130-40FE-AD9D-354B42E69FAF}" type="parTrans" cxnId="{F4138D9D-BC61-434B-B2B6-8B825C5165F4}">
      <dgm:prSet/>
      <dgm:spPr/>
      <dgm:t>
        <a:bodyPr/>
        <a:lstStyle/>
        <a:p>
          <a:endParaRPr lang="en-US"/>
        </a:p>
      </dgm:t>
    </dgm:pt>
    <dgm:pt modelId="{EEA0D70C-A6A6-42CE-9FBF-0BA79C085516}" type="sibTrans" cxnId="{F4138D9D-BC61-434B-B2B6-8B825C5165F4}">
      <dgm:prSet/>
      <dgm:spPr/>
      <dgm:t>
        <a:bodyPr/>
        <a:lstStyle/>
        <a:p>
          <a:endParaRPr lang="en-US"/>
        </a:p>
      </dgm:t>
    </dgm:pt>
    <dgm:pt modelId="{8E2D2D47-E002-4812-8A7E-1E1821C96F83}">
      <dgm:prSet/>
      <dgm:spPr/>
      <dgm:t>
        <a:bodyPr/>
        <a:lstStyle/>
        <a:p>
          <a:r>
            <a:rPr lang="ru-RU"/>
            <a:t>Провести испытания, проделав соответствующие измерения</a:t>
          </a:r>
          <a:endParaRPr lang="en-US"/>
        </a:p>
      </dgm:t>
    </dgm:pt>
    <dgm:pt modelId="{40F6DFDF-2F8E-469D-9264-3DAF747BAF7F}" type="parTrans" cxnId="{7988D194-1DFD-4FCA-BED0-BCE5E02456AF}">
      <dgm:prSet/>
      <dgm:spPr/>
      <dgm:t>
        <a:bodyPr/>
        <a:lstStyle/>
        <a:p>
          <a:endParaRPr lang="en-US"/>
        </a:p>
      </dgm:t>
    </dgm:pt>
    <dgm:pt modelId="{9CC7626D-2C00-4EAA-BD54-3E0AAC9FB182}" type="sibTrans" cxnId="{7988D194-1DFD-4FCA-BED0-BCE5E02456AF}">
      <dgm:prSet/>
      <dgm:spPr/>
      <dgm:t>
        <a:bodyPr/>
        <a:lstStyle/>
        <a:p>
          <a:endParaRPr lang="en-US"/>
        </a:p>
      </dgm:t>
    </dgm:pt>
    <dgm:pt modelId="{14253A44-C5CD-6C42-99C7-5B7DCC3BEF3A}" type="pres">
      <dgm:prSet presAssocID="{7966D7D5-3D0F-4CC4-8C54-91A0051C15BA}" presName="diagram" presStyleCnt="0">
        <dgm:presLayoutVars>
          <dgm:dir/>
          <dgm:resizeHandles val="exact"/>
        </dgm:presLayoutVars>
      </dgm:prSet>
      <dgm:spPr/>
    </dgm:pt>
    <dgm:pt modelId="{30C4EDB1-B592-0948-98BF-B12F4A0F8FB9}" type="pres">
      <dgm:prSet presAssocID="{325A22E5-F722-4CC5-B74A-0CE3A6E49A72}" presName="node" presStyleLbl="node1" presStyleIdx="0" presStyleCnt="3">
        <dgm:presLayoutVars>
          <dgm:bulletEnabled val="1"/>
        </dgm:presLayoutVars>
      </dgm:prSet>
      <dgm:spPr/>
    </dgm:pt>
    <dgm:pt modelId="{18F75EBB-0D26-994A-A520-9328B30A235F}" type="pres">
      <dgm:prSet presAssocID="{D3F8024A-6C0A-432B-B0BB-ACB855E7522D}" presName="sibTrans" presStyleLbl="sibTrans2D1" presStyleIdx="0" presStyleCnt="2"/>
      <dgm:spPr/>
    </dgm:pt>
    <dgm:pt modelId="{447C0B06-C35D-7B40-B62F-6AAC1D6348D0}" type="pres">
      <dgm:prSet presAssocID="{D3F8024A-6C0A-432B-B0BB-ACB855E7522D}" presName="connectorText" presStyleLbl="sibTrans2D1" presStyleIdx="0" presStyleCnt="2"/>
      <dgm:spPr/>
    </dgm:pt>
    <dgm:pt modelId="{8CC005EB-A303-224E-9EF4-35C5CFBCE317}" type="pres">
      <dgm:prSet presAssocID="{5E5FB271-B97D-41CD-B5A7-3D38F4CE23AD}" presName="node" presStyleLbl="node1" presStyleIdx="1" presStyleCnt="3">
        <dgm:presLayoutVars>
          <dgm:bulletEnabled val="1"/>
        </dgm:presLayoutVars>
      </dgm:prSet>
      <dgm:spPr/>
    </dgm:pt>
    <dgm:pt modelId="{C240E37F-CA87-E640-BCD7-2E4259AD8275}" type="pres">
      <dgm:prSet presAssocID="{EEA0D70C-A6A6-42CE-9FBF-0BA79C085516}" presName="sibTrans" presStyleLbl="sibTrans2D1" presStyleIdx="1" presStyleCnt="2"/>
      <dgm:spPr/>
    </dgm:pt>
    <dgm:pt modelId="{8D93F9B8-E104-984B-A25D-2BFD772545E9}" type="pres">
      <dgm:prSet presAssocID="{EEA0D70C-A6A6-42CE-9FBF-0BA79C085516}" presName="connectorText" presStyleLbl="sibTrans2D1" presStyleIdx="1" presStyleCnt="2"/>
      <dgm:spPr/>
    </dgm:pt>
    <dgm:pt modelId="{D0F02C38-D090-7141-A497-0A5216A7F0E9}" type="pres">
      <dgm:prSet presAssocID="{8E2D2D47-E002-4812-8A7E-1E1821C96F83}" presName="node" presStyleLbl="node1" presStyleIdx="2" presStyleCnt="3">
        <dgm:presLayoutVars>
          <dgm:bulletEnabled val="1"/>
        </dgm:presLayoutVars>
      </dgm:prSet>
      <dgm:spPr/>
    </dgm:pt>
  </dgm:ptLst>
  <dgm:cxnLst>
    <dgm:cxn modelId="{9E7BEE16-0237-8543-A952-67051ACE0AFD}" type="presOf" srcId="{7966D7D5-3D0F-4CC4-8C54-91A0051C15BA}" destId="{14253A44-C5CD-6C42-99C7-5B7DCC3BEF3A}" srcOrd="0" destOrd="0" presId="urn:microsoft.com/office/officeart/2005/8/layout/process5"/>
    <dgm:cxn modelId="{1834C622-F97D-4A5B-A2C7-DA0C4A965C8C}" srcId="{7966D7D5-3D0F-4CC4-8C54-91A0051C15BA}" destId="{325A22E5-F722-4CC5-B74A-0CE3A6E49A72}" srcOrd="0" destOrd="0" parTransId="{067CA292-0929-4990-A6B9-E1B7134183CD}" sibTransId="{D3F8024A-6C0A-432B-B0BB-ACB855E7522D}"/>
    <dgm:cxn modelId="{8D77A72E-3B66-6A49-A943-D386014695C3}" type="presOf" srcId="{8E2D2D47-E002-4812-8A7E-1E1821C96F83}" destId="{D0F02C38-D090-7141-A497-0A5216A7F0E9}" srcOrd="0" destOrd="0" presId="urn:microsoft.com/office/officeart/2005/8/layout/process5"/>
    <dgm:cxn modelId="{903E2D59-9066-614A-BCCB-738363019A41}" type="presOf" srcId="{D3F8024A-6C0A-432B-B0BB-ACB855E7522D}" destId="{447C0B06-C35D-7B40-B62F-6AAC1D6348D0}" srcOrd="1" destOrd="0" presId="urn:microsoft.com/office/officeart/2005/8/layout/process5"/>
    <dgm:cxn modelId="{09C92C80-BB7C-0249-A4B5-9A9BBC6C6588}" type="presOf" srcId="{325A22E5-F722-4CC5-B74A-0CE3A6E49A72}" destId="{30C4EDB1-B592-0948-98BF-B12F4A0F8FB9}" srcOrd="0" destOrd="0" presId="urn:microsoft.com/office/officeart/2005/8/layout/process5"/>
    <dgm:cxn modelId="{7988D194-1DFD-4FCA-BED0-BCE5E02456AF}" srcId="{7966D7D5-3D0F-4CC4-8C54-91A0051C15BA}" destId="{8E2D2D47-E002-4812-8A7E-1E1821C96F83}" srcOrd="2" destOrd="0" parTransId="{40F6DFDF-2F8E-469D-9264-3DAF747BAF7F}" sibTransId="{9CC7626D-2C00-4EAA-BD54-3E0AAC9FB182}"/>
    <dgm:cxn modelId="{F4138D9D-BC61-434B-B2B6-8B825C5165F4}" srcId="{7966D7D5-3D0F-4CC4-8C54-91A0051C15BA}" destId="{5E5FB271-B97D-41CD-B5A7-3D38F4CE23AD}" srcOrd="1" destOrd="0" parTransId="{3749AD50-8130-40FE-AD9D-354B42E69FAF}" sibTransId="{EEA0D70C-A6A6-42CE-9FBF-0BA79C085516}"/>
    <dgm:cxn modelId="{BAFCA8A6-680D-0C47-BB16-B94F80E91ECC}" type="presOf" srcId="{D3F8024A-6C0A-432B-B0BB-ACB855E7522D}" destId="{18F75EBB-0D26-994A-A520-9328B30A235F}" srcOrd="0" destOrd="0" presId="urn:microsoft.com/office/officeart/2005/8/layout/process5"/>
    <dgm:cxn modelId="{7D3F2BAC-3456-0545-A322-04A8E04A176F}" type="presOf" srcId="{EEA0D70C-A6A6-42CE-9FBF-0BA79C085516}" destId="{8D93F9B8-E104-984B-A25D-2BFD772545E9}" srcOrd="1" destOrd="0" presId="urn:microsoft.com/office/officeart/2005/8/layout/process5"/>
    <dgm:cxn modelId="{0794A5CE-6EF0-084F-B55A-5853C425A84F}" type="presOf" srcId="{EEA0D70C-A6A6-42CE-9FBF-0BA79C085516}" destId="{C240E37F-CA87-E640-BCD7-2E4259AD8275}" srcOrd="0" destOrd="0" presId="urn:microsoft.com/office/officeart/2005/8/layout/process5"/>
    <dgm:cxn modelId="{CD0BFBE5-DFCE-9541-950C-10610B624DC1}" type="presOf" srcId="{5E5FB271-B97D-41CD-B5A7-3D38F4CE23AD}" destId="{8CC005EB-A303-224E-9EF4-35C5CFBCE317}" srcOrd="0" destOrd="0" presId="urn:microsoft.com/office/officeart/2005/8/layout/process5"/>
    <dgm:cxn modelId="{50C2AE6F-FBD8-104C-94BB-FFC8B074143B}" type="presParOf" srcId="{14253A44-C5CD-6C42-99C7-5B7DCC3BEF3A}" destId="{30C4EDB1-B592-0948-98BF-B12F4A0F8FB9}" srcOrd="0" destOrd="0" presId="urn:microsoft.com/office/officeart/2005/8/layout/process5"/>
    <dgm:cxn modelId="{209A282C-0B0B-B947-9DA6-1B180113B02A}" type="presParOf" srcId="{14253A44-C5CD-6C42-99C7-5B7DCC3BEF3A}" destId="{18F75EBB-0D26-994A-A520-9328B30A235F}" srcOrd="1" destOrd="0" presId="urn:microsoft.com/office/officeart/2005/8/layout/process5"/>
    <dgm:cxn modelId="{6B2D2BF5-6A26-234A-91E9-BC01793FE0EE}" type="presParOf" srcId="{18F75EBB-0D26-994A-A520-9328B30A235F}" destId="{447C0B06-C35D-7B40-B62F-6AAC1D6348D0}" srcOrd="0" destOrd="0" presId="urn:microsoft.com/office/officeart/2005/8/layout/process5"/>
    <dgm:cxn modelId="{70ACFDF3-1B62-594B-B330-543B2AF79DDE}" type="presParOf" srcId="{14253A44-C5CD-6C42-99C7-5B7DCC3BEF3A}" destId="{8CC005EB-A303-224E-9EF4-35C5CFBCE317}" srcOrd="2" destOrd="0" presId="urn:microsoft.com/office/officeart/2005/8/layout/process5"/>
    <dgm:cxn modelId="{A20EB6FB-8B91-0442-B467-1B192DA76C5B}" type="presParOf" srcId="{14253A44-C5CD-6C42-99C7-5B7DCC3BEF3A}" destId="{C240E37F-CA87-E640-BCD7-2E4259AD8275}" srcOrd="3" destOrd="0" presId="urn:microsoft.com/office/officeart/2005/8/layout/process5"/>
    <dgm:cxn modelId="{F5A02A78-7B9F-EC4F-8FD6-70F7B227C287}" type="presParOf" srcId="{C240E37F-CA87-E640-BCD7-2E4259AD8275}" destId="{8D93F9B8-E104-984B-A25D-2BFD772545E9}" srcOrd="0" destOrd="0" presId="urn:microsoft.com/office/officeart/2005/8/layout/process5"/>
    <dgm:cxn modelId="{5EAAF423-230F-774F-8FED-E540F12BAAF1}" type="presParOf" srcId="{14253A44-C5CD-6C42-99C7-5B7DCC3BEF3A}" destId="{D0F02C38-D090-7141-A497-0A5216A7F0E9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B34ABB-4D3C-4F7A-B20B-5249317653B8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9649DE5-D8AD-4862-BA44-5C987EED107A}">
      <dgm:prSet/>
      <dgm:spPr/>
      <dgm:t>
        <a:bodyPr/>
        <a:lstStyle/>
        <a:p>
          <a:r>
            <a:rPr lang="ru-RU"/>
            <a:t>Разработка каретной конструкции</a:t>
          </a:r>
          <a:endParaRPr lang="en-US"/>
        </a:p>
      </dgm:t>
    </dgm:pt>
    <dgm:pt modelId="{72B1BE6F-99D3-43E1-B458-C7AB731A03C3}" type="parTrans" cxnId="{93A72E5D-29F6-45BF-BFE2-CDCE63F933C1}">
      <dgm:prSet/>
      <dgm:spPr/>
      <dgm:t>
        <a:bodyPr/>
        <a:lstStyle/>
        <a:p>
          <a:endParaRPr lang="en-US"/>
        </a:p>
      </dgm:t>
    </dgm:pt>
    <dgm:pt modelId="{EFA80BCB-C3D4-4F77-8662-183B5B817EDD}" type="sibTrans" cxnId="{93A72E5D-29F6-45BF-BFE2-CDCE63F933C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2625C31-34C7-4B80-B4B3-7E51F367F3FA}">
      <dgm:prSet/>
      <dgm:spPr/>
      <dgm:t>
        <a:bodyPr/>
        <a:lstStyle/>
        <a:p>
          <a:r>
            <a:rPr lang="ru-RU"/>
            <a:t>Второй слот для фотоумножителя</a:t>
          </a:r>
          <a:endParaRPr lang="en-US"/>
        </a:p>
      </dgm:t>
    </dgm:pt>
    <dgm:pt modelId="{BAC8B174-3D74-4568-9FA3-D73DA685465B}" type="parTrans" cxnId="{5FBB4ECF-9201-4728-A089-3805B8B30EB7}">
      <dgm:prSet/>
      <dgm:spPr/>
      <dgm:t>
        <a:bodyPr/>
        <a:lstStyle/>
        <a:p>
          <a:endParaRPr lang="en-US"/>
        </a:p>
      </dgm:t>
    </dgm:pt>
    <dgm:pt modelId="{A28264F3-72A0-4A3E-875E-50CDFE6E2714}" type="sibTrans" cxnId="{5FBB4ECF-9201-4728-A089-3805B8B30EB7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458F47B-0666-4113-81D5-0F266D32C6C4}">
      <dgm:prSet/>
      <dgm:spPr/>
      <dgm:t>
        <a:bodyPr/>
        <a:lstStyle/>
        <a:p>
          <a:r>
            <a:rPr lang="ru-RU"/>
            <a:t>Регулирование микроклимата внутри установки</a:t>
          </a:r>
          <a:endParaRPr lang="en-US"/>
        </a:p>
      </dgm:t>
    </dgm:pt>
    <dgm:pt modelId="{8A90C2BD-12DC-451C-B8ED-70C0D4AA3468}" type="parTrans" cxnId="{D5D07FC0-FCB7-4556-BAEF-9A1E0C2FA649}">
      <dgm:prSet/>
      <dgm:spPr/>
      <dgm:t>
        <a:bodyPr/>
        <a:lstStyle/>
        <a:p>
          <a:endParaRPr lang="en-US"/>
        </a:p>
      </dgm:t>
    </dgm:pt>
    <dgm:pt modelId="{01BAE612-D949-4D43-AFD7-0A947441619C}" type="sibTrans" cxnId="{D5D07FC0-FCB7-4556-BAEF-9A1E0C2FA64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763A8F7-4E10-FE42-8FFE-7D85F71468EE}" type="pres">
      <dgm:prSet presAssocID="{0EB34ABB-4D3C-4F7A-B20B-5249317653B8}" presName="Name0" presStyleCnt="0">
        <dgm:presLayoutVars>
          <dgm:animLvl val="lvl"/>
          <dgm:resizeHandles val="exact"/>
        </dgm:presLayoutVars>
      </dgm:prSet>
      <dgm:spPr/>
    </dgm:pt>
    <dgm:pt modelId="{20DDBDAD-0D73-2447-8B8B-F80E2B9CA043}" type="pres">
      <dgm:prSet presAssocID="{09649DE5-D8AD-4862-BA44-5C987EED107A}" presName="compositeNode" presStyleCnt="0">
        <dgm:presLayoutVars>
          <dgm:bulletEnabled val="1"/>
        </dgm:presLayoutVars>
      </dgm:prSet>
      <dgm:spPr/>
    </dgm:pt>
    <dgm:pt modelId="{CE402544-9F13-D44D-B052-33F5969F18B7}" type="pres">
      <dgm:prSet presAssocID="{09649DE5-D8AD-4862-BA44-5C987EED107A}" presName="bgRect" presStyleLbl="bgAccFollowNode1" presStyleIdx="0" presStyleCnt="3"/>
      <dgm:spPr/>
    </dgm:pt>
    <dgm:pt modelId="{374F80AC-E2DA-964D-84B1-8AA32FE96EF4}" type="pres">
      <dgm:prSet presAssocID="{EFA80BCB-C3D4-4F77-8662-183B5B817EDD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27476C5-DF89-3547-B826-30D74029B6B1}" type="pres">
      <dgm:prSet presAssocID="{09649DE5-D8AD-4862-BA44-5C987EED107A}" presName="bottomLine" presStyleLbl="alignNode1" presStyleIdx="1" presStyleCnt="6">
        <dgm:presLayoutVars/>
      </dgm:prSet>
      <dgm:spPr/>
    </dgm:pt>
    <dgm:pt modelId="{C2D7B481-85DD-0442-8B6F-BCADC4426F75}" type="pres">
      <dgm:prSet presAssocID="{09649DE5-D8AD-4862-BA44-5C987EED107A}" presName="nodeText" presStyleLbl="bgAccFollowNode1" presStyleIdx="0" presStyleCnt="3">
        <dgm:presLayoutVars>
          <dgm:bulletEnabled val="1"/>
        </dgm:presLayoutVars>
      </dgm:prSet>
      <dgm:spPr/>
    </dgm:pt>
    <dgm:pt modelId="{C7E632E6-B3CA-9A4E-A742-1600BBFE9B04}" type="pres">
      <dgm:prSet presAssocID="{EFA80BCB-C3D4-4F77-8662-183B5B817EDD}" presName="sibTrans" presStyleCnt="0"/>
      <dgm:spPr/>
    </dgm:pt>
    <dgm:pt modelId="{743107A6-6DAC-3E45-A69C-D9E990C63061}" type="pres">
      <dgm:prSet presAssocID="{A2625C31-34C7-4B80-B4B3-7E51F367F3FA}" presName="compositeNode" presStyleCnt="0">
        <dgm:presLayoutVars>
          <dgm:bulletEnabled val="1"/>
        </dgm:presLayoutVars>
      </dgm:prSet>
      <dgm:spPr/>
    </dgm:pt>
    <dgm:pt modelId="{B8DA4AF4-B180-8142-9A18-069EBC97C942}" type="pres">
      <dgm:prSet presAssocID="{A2625C31-34C7-4B80-B4B3-7E51F367F3FA}" presName="bgRect" presStyleLbl="bgAccFollowNode1" presStyleIdx="1" presStyleCnt="3"/>
      <dgm:spPr/>
    </dgm:pt>
    <dgm:pt modelId="{03A3544C-30F2-F14B-8163-ACD387C045C8}" type="pres">
      <dgm:prSet presAssocID="{A28264F3-72A0-4A3E-875E-50CDFE6E2714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65927C6F-D57D-2E46-8613-37ABF1D415A7}" type="pres">
      <dgm:prSet presAssocID="{A2625C31-34C7-4B80-B4B3-7E51F367F3FA}" presName="bottomLine" presStyleLbl="alignNode1" presStyleIdx="3" presStyleCnt="6">
        <dgm:presLayoutVars/>
      </dgm:prSet>
      <dgm:spPr/>
    </dgm:pt>
    <dgm:pt modelId="{085C7F2A-5505-3F4D-B02D-FE888B31797A}" type="pres">
      <dgm:prSet presAssocID="{A2625C31-34C7-4B80-B4B3-7E51F367F3FA}" presName="nodeText" presStyleLbl="bgAccFollowNode1" presStyleIdx="1" presStyleCnt="3">
        <dgm:presLayoutVars>
          <dgm:bulletEnabled val="1"/>
        </dgm:presLayoutVars>
      </dgm:prSet>
      <dgm:spPr/>
    </dgm:pt>
    <dgm:pt modelId="{4D5667EC-9B23-8242-B358-5264CE5D7A54}" type="pres">
      <dgm:prSet presAssocID="{A28264F3-72A0-4A3E-875E-50CDFE6E2714}" presName="sibTrans" presStyleCnt="0"/>
      <dgm:spPr/>
    </dgm:pt>
    <dgm:pt modelId="{6A8CE49F-3196-E14E-AC98-AE95100D1DB4}" type="pres">
      <dgm:prSet presAssocID="{7458F47B-0666-4113-81D5-0F266D32C6C4}" presName="compositeNode" presStyleCnt="0">
        <dgm:presLayoutVars>
          <dgm:bulletEnabled val="1"/>
        </dgm:presLayoutVars>
      </dgm:prSet>
      <dgm:spPr/>
    </dgm:pt>
    <dgm:pt modelId="{7A156A66-F1AF-3145-A2CA-2BDEBAC8A6EB}" type="pres">
      <dgm:prSet presAssocID="{7458F47B-0666-4113-81D5-0F266D32C6C4}" presName="bgRect" presStyleLbl="bgAccFollowNode1" presStyleIdx="2" presStyleCnt="3"/>
      <dgm:spPr/>
    </dgm:pt>
    <dgm:pt modelId="{704334DD-1E47-1747-863C-92B8D194407E}" type="pres">
      <dgm:prSet presAssocID="{01BAE612-D949-4D43-AFD7-0A947441619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AB08591-8ABA-DE46-B190-835F34E731C3}" type="pres">
      <dgm:prSet presAssocID="{7458F47B-0666-4113-81D5-0F266D32C6C4}" presName="bottomLine" presStyleLbl="alignNode1" presStyleIdx="5" presStyleCnt="6">
        <dgm:presLayoutVars/>
      </dgm:prSet>
      <dgm:spPr/>
    </dgm:pt>
    <dgm:pt modelId="{D368716E-A622-644C-A2F2-5EDD77661A10}" type="pres">
      <dgm:prSet presAssocID="{7458F47B-0666-4113-81D5-0F266D32C6C4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E080308-6111-9049-A34A-C1BBB6FDC3DA}" type="presOf" srcId="{09649DE5-D8AD-4862-BA44-5C987EED107A}" destId="{CE402544-9F13-D44D-B052-33F5969F18B7}" srcOrd="0" destOrd="0" presId="urn:microsoft.com/office/officeart/2016/7/layout/BasicLinearProcessNumbered"/>
    <dgm:cxn modelId="{5650650D-C54C-2340-8133-91AA289B73D5}" type="presOf" srcId="{01BAE612-D949-4D43-AFD7-0A947441619C}" destId="{704334DD-1E47-1747-863C-92B8D194407E}" srcOrd="0" destOrd="0" presId="urn:microsoft.com/office/officeart/2016/7/layout/BasicLinearProcessNumbered"/>
    <dgm:cxn modelId="{10ED9711-C948-B541-8971-01C79F45537A}" type="presOf" srcId="{A2625C31-34C7-4B80-B4B3-7E51F367F3FA}" destId="{B8DA4AF4-B180-8142-9A18-069EBC97C942}" srcOrd="0" destOrd="0" presId="urn:microsoft.com/office/officeart/2016/7/layout/BasicLinearProcessNumbered"/>
    <dgm:cxn modelId="{4A274016-2C4C-E543-8DD4-A181A48628D9}" type="presOf" srcId="{7458F47B-0666-4113-81D5-0F266D32C6C4}" destId="{7A156A66-F1AF-3145-A2CA-2BDEBAC8A6EB}" srcOrd="0" destOrd="0" presId="urn:microsoft.com/office/officeart/2016/7/layout/BasicLinearProcessNumbered"/>
    <dgm:cxn modelId="{CFC33421-60C4-1549-9ED1-143FD4EF99B7}" type="presOf" srcId="{A2625C31-34C7-4B80-B4B3-7E51F367F3FA}" destId="{085C7F2A-5505-3F4D-B02D-FE888B31797A}" srcOrd="1" destOrd="0" presId="urn:microsoft.com/office/officeart/2016/7/layout/BasicLinearProcessNumbered"/>
    <dgm:cxn modelId="{93A72E5D-29F6-45BF-BFE2-CDCE63F933C1}" srcId="{0EB34ABB-4D3C-4F7A-B20B-5249317653B8}" destId="{09649DE5-D8AD-4862-BA44-5C987EED107A}" srcOrd="0" destOrd="0" parTransId="{72B1BE6F-99D3-43E1-B458-C7AB731A03C3}" sibTransId="{EFA80BCB-C3D4-4F77-8662-183B5B817EDD}"/>
    <dgm:cxn modelId="{E9EDC37E-17C0-5E41-8E59-81E90C5B771F}" type="presOf" srcId="{7458F47B-0666-4113-81D5-0F266D32C6C4}" destId="{D368716E-A622-644C-A2F2-5EDD77661A10}" srcOrd="1" destOrd="0" presId="urn:microsoft.com/office/officeart/2016/7/layout/BasicLinearProcessNumbered"/>
    <dgm:cxn modelId="{0DC25184-A43F-AE47-8B99-4F28066B31A0}" type="presOf" srcId="{0EB34ABB-4D3C-4F7A-B20B-5249317653B8}" destId="{0763A8F7-4E10-FE42-8FFE-7D85F71468EE}" srcOrd="0" destOrd="0" presId="urn:microsoft.com/office/officeart/2016/7/layout/BasicLinearProcessNumbered"/>
    <dgm:cxn modelId="{AD9E4AB4-C74E-574E-828C-0305116E9DC1}" type="presOf" srcId="{A28264F3-72A0-4A3E-875E-50CDFE6E2714}" destId="{03A3544C-30F2-F14B-8163-ACD387C045C8}" srcOrd="0" destOrd="0" presId="urn:microsoft.com/office/officeart/2016/7/layout/BasicLinearProcessNumbered"/>
    <dgm:cxn modelId="{D5D07FC0-FCB7-4556-BAEF-9A1E0C2FA649}" srcId="{0EB34ABB-4D3C-4F7A-B20B-5249317653B8}" destId="{7458F47B-0666-4113-81D5-0F266D32C6C4}" srcOrd="2" destOrd="0" parTransId="{8A90C2BD-12DC-451C-B8ED-70C0D4AA3468}" sibTransId="{01BAE612-D949-4D43-AFD7-0A947441619C}"/>
    <dgm:cxn modelId="{704479C1-8DC8-EE4D-AF73-0DD5F86E98A9}" type="presOf" srcId="{09649DE5-D8AD-4862-BA44-5C987EED107A}" destId="{C2D7B481-85DD-0442-8B6F-BCADC4426F75}" srcOrd="1" destOrd="0" presId="urn:microsoft.com/office/officeart/2016/7/layout/BasicLinearProcessNumbered"/>
    <dgm:cxn modelId="{5FBB4ECF-9201-4728-A089-3805B8B30EB7}" srcId="{0EB34ABB-4D3C-4F7A-B20B-5249317653B8}" destId="{A2625C31-34C7-4B80-B4B3-7E51F367F3FA}" srcOrd="1" destOrd="0" parTransId="{BAC8B174-3D74-4568-9FA3-D73DA685465B}" sibTransId="{A28264F3-72A0-4A3E-875E-50CDFE6E2714}"/>
    <dgm:cxn modelId="{44BDBEDE-548D-9540-951A-112B31E22205}" type="presOf" srcId="{EFA80BCB-C3D4-4F77-8662-183B5B817EDD}" destId="{374F80AC-E2DA-964D-84B1-8AA32FE96EF4}" srcOrd="0" destOrd="0" presId="urn:microsoft.com/office/officeart/2016/7/layout/BasicLinearProcessNumbered"/>
    <dgm:cxn modelId="{413C0DB8-7306-9B49-9040-79A308E7307B}" type="presParOf" srcId="{0763A8F7-4E10-FE42-8FFE-7D85F71468EE}" destId="{20DDBDAD-0D73-2447-8B8B-F80E2B9CA043}" srcOrd="0" destOrd="0" presId="urn:microsoft.com/office/officeart/2016/7/layout/BasicLinearProcessNumbered"/>
    <dgm:cxn modelId="{BF1965B4-56C3-044F-A1AF-1E23582FD475}" type="presParOf" srcId="{20DDBDAD-0D73-2447-8B8B-F80E2B9CA043}" destId="{CE402544-9F13-D44D-B052-33F5969F18B7}" srcOrd="0" destOrd="0" presId="urn:microsoft.com/office/officeart/2016/7/layout/BasicLinearProcessNumbered"/>
    <dgm:cxn modelId="{C77314C1-CCE0-014A-8A1C-E7E477A55C5B}" type="presParOf" srcId="{20DDBDAD-0D73-2447-8B8B-F80E2B9CA043}" destId="{374F80AC-E2DA-964D-84B1-8AA32FE96EF4}" srcOrd="1" destOrd="0" presId="urn:microsoft.com/office/officeart/2016/7/layout/BasicLinearProcessNumbered"/>
    <dgm:cxn modelId="{C74A6E1C-C6AD-AD44-B524-DCCAA8B7F133}" type="presParOf" srcId="{20DDBDAD-0D73-2447-8B8B-F80E2B9CA043}" destId="{927476C5-DF89-3547-B826-30D74029B6B1}" srcOrd="2" destOrd="0" presId="urn:microsoft.com/office/officeart/2016/7/layout/BasicLinearProcessNumbered"/>
    <dgm:cxn modelId="{06C8D8A5-4FAB-E544-93B5-156236D55A37}" type="presParOf" srcId="{20DDBDAD-0D73-2447-8B8B-F80E2B9CA043}" destId="{C2D7B481-85DD-0442-8B6F-BCADC4426F75}" srcOrd="3" destOrd="0" presId="urn:microsoft.com/office/officeart/2016/7/layout/BasicLinearProcessNumbered"/>
    <dgm:cxn modelId="{6370246F-2DED-B649-B8F2-0B683AFDC1A9}" type="presParOf" srcId="{0763A8F7-4E10-FE42-8FFE-7D85F71468EE}" destId="{C7E632E6-B3CA-9A4E-A742-1600BBFE9B04}" srcOrd="1" destOrd="0" presId="urn:microsoft.com/office/officeart/2016/7/layout/BasicLinearProcessNumbered"/>
    <dgm:cxn modelId="{27AC2589-022B-7945-A233-604CF46B2F70}" type="presParOf" srcId="{0763A8F7-4E10-FE42-8FFE-7D85F71468EE}" destId="{743107A6-6DAC-3E45-A69C-D9E990C63061}" srcOrd="2" destOrd="0" presId="urn:microsoft.com/office/officeart/2016/7/layout/BasicLinearProcessNumbered"/>
    <dgm:cxn modelId="{75C78C70-F4FA-DB4E-A5FF-14B718F51B3C}" type="presParOf" srcId="{743107A6-6DAC-3E45-A69C-D9E990C63061}" destId="{B8DA4AF4-B180-8142-9A18-069EBC97C942}" srcOrd="0" destOrd="0" presId="urn:microsoft.com/office/officeart/2016/7/layout/BasicLinearProcessNumbered"/>
    <dgm:cxn modelId="{396BCEF6-A043-D744-8404-E584B4508C40}" type="presParOf" srcId="{743107A6-6DAC-3E45-A69C-D9E990C63061}" destId="{03A3544C-30F2-F14B-8163-ACD387C045C8}" srcOrd="1" destOrd="0" presId="urn:microsoft.com/office/officeart/2016/7/layout/BasicLinearProcessNumbered"/>
    <dgm:cxn modelId="{3B3936A7-2FD6-0248-A0C0-CDAC2023F6CD}" type="presParOf" srcId="{743107A6-6DAC-3E45-A69C-D9E990C63061}" destId="{65927C6F-D57D-2E46-8613-37ABF1D415A7}" srcOrd="2" destOrd="0" presId="urn:microsoft.com/office/officeart/2016/7/layout/BasicLinearProcessNumbered"/>
    <dgm:cxn modelId="{274BA303-8984-BC4B-8D39-02F12464463C}" type="presParOf" srcId="{743107A6-6DAC-3E45-A69C-D9E990C63061}" destId="{085C7F2A-5505-3F4D-B02D-FE888B31797A}" srcOrd="3" destOrd="0" presId="urn:microsoft.com/office/officeart/2016/7/layout/BasicLinearProcessNumbered"/>
    <dgm:cxn modelId="{BF8AC755-5672-A04F-82E8-9174BA33AB26}" type="presParOf" srcId="{0763A8F7-4E10-FE42-8FFE-7D85F71468EE}" destId="{4D5667EC-9B23-8242-B358-5264CE5D7A54}" srcOrd="3" destOrd="0" presId="urn:microsoft.com/office/officeart/2016/7/layout/BasicLinearProcessNumbered"/>
    <dgm:cxn modelId="{DD2081CE-2FE7-974F-BB56-6112CEDD2B49}" type="presParOf" srcId="{0763A8F7-4E10-FE42-8FFE-7D85F71468EE}" destId="{6A8CE49F-3196-E14E-AC98-AE95100D1DB4}" srcOrd="4" destOrd="0" presId="urn:microsoft.com/office/officeart/2016/7/layout/BasicLinearProcessNumbered"/>
    <dgm:cxn modelId="{EC17900F-4C99-8B47-8A82-13CECA2E41E6}" type="presParOf" srcId="{6A8CE49F-3196-E14E-AC98-AE95100D1DB4}" destId="{7A156A66-F1AF-3145-A2CA-2BDEBAC8A6EB}" srcOrd="0" destOrd="0" presId="urn:microsoft.com/office/officeart/2016/7/layout/BasicLinearProcessNumbered"/>
    <dgm:cxn modelId="{72C276E3-A1D7-CA4C-8EB3-EEE1AA7CBA05}" type="presParOf" srcId="{6A8CE49F-3196-E14E-AC98-AE95100D1DB4}" destId="{704334DD-1E47-1747-863C-92B8D194407E}" srcOrd="1" destOrd="0" presId="urn:microsoft.com/office/officeart/2016/7/layout/BasicLinearProcessNumbered"/>
    <dgm:cxn modelId="{A404F964-6A47-234F-B657-375CB0F56D40}" type="presParOf" srcId="{6A8CE49F-3196-E14E-AC98-AE95100D1DB4}" destId="{0AB08591-8ABA-DE46-B190-835F34E731C3}" srcOrd="2" destOrd="0" presId="urn:microsoft.com/office/officeart/2016/7/layout/BasicLinearProcessNumbered"/>
    <dgm:cxn modelId="{C69C9181-B8D8-EE4B-9FA0-7FAA48020E6A}" type="presParOf" srcId="{6A8CE49F-3196-E14E-AC98-AE95100D1DB4}" destId="{D368716E-A622-644C-A2F2-5EDD77661A1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82D80F-28FB-4DC5-87E4-066E9A4F218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C52CD9-F26C-48A5-94A0-474D2E71D77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Создана рабочая установка</a:t>
          </a:r>
          <a:endParaRPr lang="en-US"/>
        </a:p>
      </dgm:t>
    </dgm:pt>
    <dgm:pt modelId="{8DDC97F3-B54F-4475-B98E-D65F9513198B}" type="parTrans" cxnId="{15125FB6-3DAB-4AAF-97B8-D15B68025816}">
      <dgm:prSet/>
      <dgm:spPr/>
      <dgm:t>
        <a:bodyPr/>
        <a:lstStyle/>
        <a:p>
          <a:endParaRPr lang="en-US"/>
        </a:p>
      </dgm:t>
    </dgm:pt>
    <dgm:pt modelId="{888CB3C6-7EE1-45DC-9146-33D8E950898D}" type="sibTrans" cxnId="{15125FB6-3DAB-4AAF-97B8-D15B680258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102BD76-0D1A-4086-8C17-6EE29C09F74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Проведены соответствующие измерения</a:t>
          </a:r>
          <a:endParaRPr lang="en-US"/>
        </a:p>
      </dgm:t>
    </dgm:pt>
    <dgm:pt modelId="{F55602A2-FF74-4BCD-8E3E-6A0FC37369AE}" type="parTrans" cxnId="{4C5AA3AB-418E-4FDF-B2CC-0531FA9A317D}">
      <dgm:prSet/>
      <dgm:spPr/>
      <dgm:t>
        <a:bodyPr/>
        <a:lstStyle/>
        <a:p>
          <a:endParaRPr lang="en-US"/>
        </a:p>
      </dgm:t>
    </dgm:pt>
    <dgm:pt modelId="{5B5949B5-50F4-408D-92CA-F1DCCFD609CC}" type="sibTrans" cxnId="{4C5AA3AB-418E-4FDF-B2CC-0531FA9A317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AE6739F-1A9C-4617-96B7-9BE2824F461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Проверены методики обработки данных</a:t>
          </a:r>
          <a:endParaRPr lang="en-US"/>
        </a:p>
      </dgm:t>
    </dgm:pt>
    <dgm:pt modelId="{0A3970F5-A7D3-470B-9FB5-11A50FBD1554}" type="parTrans" cxnId="{93B7BA75-7910-49E0-8A63-2BFA21D656D4}">
      <dgm:prSet/>
      <dgm:spPr/>
      <dgm:t>
        <a:bodyPr/>
        <a:lstStyle/>
        <a:p>
          <a:endParaRPr lang="en-US"/>
        </a:p>
      </dgm:t>
    </dgm:pt>
    <dgm:pt modelId="{9C021D23-2D5F-4333-8390-0310930B4F9A}" type="sibTrans" cxnId="{93B7BA75-7910-49E0-8A63-2BFA21D656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534B2C5-6AB0-49B2-B9EB-FB44BEFE784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Исследованы пути возможного улучшения</a:t>
          </a:r>
          <a:endParaRPr lang="en-US"/>
        </a:p>
      </dgm:t>
    </dgm:pt>
    <dgm:pt modelId="{67F63CC2-2C4F-450E-BB4C-E5195046D74D}" type="parTrans" cxnId="{7EFBEF97-E51B-4AD4-B313-448C43BD846A}">
      <dgm:prSet/>
      <dgm:spPr/>
      <dgm:t>
        <a:bodyPr/>
        <a:lstStyle/>
        <a:p>
          <a:endParaRPr lang="en-US"/>
        </a:p>
      </dgm:t>
    </dgm:pt>
    <dgm:pt modelId="{6E68E1C2-0AF5-4D3F-A847-CDC3793BDBBE}" type="sibTrans" cxnId="{7EFBEF97-E51B-4AD4-B313-448C43BD846A}">
      <dgm:prSet/>
      <dgm:spPr/>
      <dgm:t>
        <a:bodyPr/>
        <a:lstStyle/>
        <a:p>
          <a:endParaRPr lang="en-US"/>
        </a:p>
      </dgm:t>
    </dgm:pt>
    <dgm:pt modelId="{B1AA772C-757D-4D49-93C0-25B63F3D7C0F}" type="pres">
      <dgm:prSet presAssocID="{BC82D80F-28FB-4DC5-87E4-066E9A4F2187}" presName="root" presStyleCnt="0">
        <dgm:presLayoutVars>
          <dgm:dir/>
          <dgm:resizeHandles val="exact"/>
        </dgm:presLayoutVars>
      </dgm:prSet>
      <dgm:spPr/>
    </dgm:pt>
    <dgm:pt modelId="{41300433-3F61-4BDB-A623-FC848CC1EF16}" type="pres">
      <dgm:prSet presAssocID="{BC82D80F-28FB-4DC5-87E4-066E9A4F2187}" presName="container" presStyleCnt="0">
        <dgm:presLayoutVars>
          <dgm:dir/>
          <dgm:resizeHandles val="exact"/>
        </dgm:presLayoutVars>
      </dgm:prSet>
      <dgm:spPr/>
    </dgm:pt>
    <dgm:pt modelId="{6C864A0F-1305-4CA3-AC9D-AB1762EBEDA4}" type="pres">
      <dgm:prSet presAssocID="{4BC52CD9-F26C-48A5-94A0-474D2E71D77D}" presName="compNode" presStyleCnt="0"/>
      <dgm:spPr/>
    </dgm:pt>
    <dgm:pt modelId="{9BC0D1F8-995B-4B8F-821E-F3C590B67529}" type="pres">
      <dgm:prSet presAssocID="{4BC52CD9-F26C-48A5-94A0-474D2E71D77D}" presName="iconBgRect" presStyleLbl="bgShp" presStyleIdx="0" presStyleCnt="4"/>
      <dgm:spPr/>
    </dgm:pt>
    <dgm:pt modelId="{476E2C48-8F27-4DD5-89A5-8F8354EE756C}" type="pres">
      <dgm:prSet presAssocID="{4BC52CD9-F26C-48A5-94A0-474D2E71D77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Развертывать"/>
        </a:ext>
      </dgm:extLst>
    </dgm:pt>
    <dgm:pt modelId="{F755288C-F57B-4376-AB23-EA3DC4CC049A}" type="pres">
      <dgm:prSet presAssocID="{4BC52CD9-F26C-48A5-94A0-474D2E71D77D}" presName="spaceRect" presStyleCnt="0"/>
      <dgm:spPr/>
    </dgm:pt>
    <dgm:pt modelId="{5A8CF644-E8A3-44CB-869B-67314AC03601}" type="pres">
      <dgm:prSet presAssocID="{4BC52CD9-F26C-48A5-94A0-474D2E71D77D}" presName="textRect" presStyleLbl="revTx" presStyleIdx="0" presStyleCnt="4">
        <dgm:presLayoutVars>
          <dgm:chMax val="1"/>
          <dgm:chPref val="1"/>
        </dgm:presLayoutVars>
      </dgm:prSet>
      <dgm:spPr/>
    </dgm:pt>
    <dgm:pt modelId="{59DA9587-7FA9-43E8-93D5-1E5A6AC47298}" type="pres">
      <dgm:prSet presAssocID="{888CB3C6-7EE1-45DC-9146-33D8E950898D}" presName="sibTrans" presStyleLbl="sibTrans2D1" presStyleIdx="0" presStyleCnt="0"/>
      <dgm:spPr/>
    </dgm:pt>
    <dgm:pt modelId="{3EC82E12-52C0-4B04-B579-1D9C0BFF6468}" type="pres">
      <dgm:prSet presAssocID="{C102BD76-0D1A-4086-8C17-6EE29C09F74D}" presName="compNode" presStyleCnt="0"/>
      <dgm:spPr/>
    </dgm:pt>
    <dgm:pt modelId="{04F19009-D781-4D9A-81DF-59F661893325}" type="pres">
      <dgm:prSet presAssocID="{C102BD76-0D1A-4086-8C17-6EE29C09F74D}" presName="iconBgRect" presStyleLbl="bgShp" presStyleIdx="1" presStyleCnt="4"/>
      <dgm:spPr/>
    </dgm:pt>
    <dgm:pt modelId="{BBAF777C-AFF5-4F3D-A61F-EF282ADD10A1}" type="pres">
      <dgm:prSet presAssocID="{C102BD76-0D1A-4086-8C17-6EE29C09F7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По размеру страницы"/>
        </a:ext>
      </dgm:extLst>
    </dgm:pt>
    <dgm:pt modelId="{FC853686-E8DD-4A66-8A56-0D0D8E9487AF}" type="pres">
      <dgm:prSet presAssocID="{C102BD76-0D1A-4086-8C17-6EE29C09F74D}" presName="spaceRect" presStyleCnt="0"/>
      <dgm:spPr/>
    </dgm:pt>
    <dgm:pt modelId="{9E96183A-491B-49A3-B527-BB24A1720782}" type="pres">
      <dgm:prSet presAssocID="{C102BD76-0D1A-4086-8C17-6EE29C09F74D}" presName="textRect" presStyleLbl="revTx" presStyleIdx="1" presStyleCnt="4">
        <dgm:presLayoutVars>
          <dgm:chMax val="1"/>
          <dgm:chPref val="1"/>
        </dgm:presLayoutVars>
      </dgm:prSet>
      <dgm:spPr/>
    </dgm:pt>
    <dgm:pt modelId="{67473C21-B11E-46AD-84D6-433C12ABAA47}" type="pres">
      <dgm:prSet presAssocID="{5B5949B5-50F4-408D-92CA-F1DCCFD609CC}" presName="sibTrans" presStyleLbl="sibTrans2D1" presStyleIdx="0" presStyleCnt="0"/>
      <dgm:spPr/>
    </dgm:pt>
    <dgm:pt modelId="{0FFC302A-C3BC-4C4B-A7C3-B3663BAE4B2C}" type="pres">
      <dgm:prSet presAssocID="{6AE6739F-1A9C-4617-96B7-9BE2824F4613}" presName="compNode" presStyleCnt="0"/>
      <dgm:spPr/>
    </dgm:pt>
    <dgm:pt modelId="{42CE4EBA-5C08-4D99-857E-C1AA763F5564}" type="pres">
      <dgm:prSet presAssocID="{6AE6739F-1A9C-4617-96B7-9BE2824F4613}" presName="iconBgRect" presStyleLbl="bgShp" presStyleIdx="2" presStyleCnt="4"/>
      <dgm:spPr/>
    </dgm:pt>
    <dgm:pt modelId="{6E72F038-1D03-44AA-A50B-F0B14AE6E0AB}" type="pres">
      <dgm:prSet presAssocID="{6AE6739F-1A9C-4617-96B7-9BE2824F461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Защищенный ноутбук"/>
        </a:ext>
      </dgm:extLst>
    </dgm:pt>
    <dgm:pt modelId="{D5BE8D42-F418-43DA-B55A-567329831A64}" type="pres">
      <dgm:prSet presAssocID="{6AE6739F-1A9C-4617-96B7-9BE2824F4613}" presName="spaceRect" presStyleCnt="0"/>
      <dgm:spPr/>
    </dgm:pt>
    <dgm:pt modelId="{497872F7-E444-459E-A8DF-C400756B5003}" type="pres">
      <dgm:prSet presAssocID="{6AE6739F-1A9C-4617-96B7-9BE2824F4613}" presName="textRect" presStyleLbl="revTx" presStyleIdx="2" presStyleCnt="4">
        <dgm:presLayoutVars>
          <dgm:chMax val="1"/>
          <dgm:chPref val="1"/>
        </dgm:presLayoutVars>
      </dgm:prSet>
      <dgm:spPr/>
    </dgm:pt>
    <dgm:pt modelId="{B33A09CB-8E00-4A88-AA10-5E2F4F31FA89}" type="pres">
      <dgm:prSet presAssocID="{9C021D23-2D5F-4333-8390-0310930B4F9A}" presName="sibTrans" presStyleLbl="sibTrans2D1" presStyleIdx="0" presStyleCnt="0"/>
      <dgm:spPr/>
    </dgm:pt>
    <dgm:pt modelId="{35DF7D0A-E2D5-45B3-9915-A4B57CA01B47}" type="pres">
      <dgm:prSet presAssocID="{1534B2C5-6AB0-49B2-B9EB-FB44BEFE7840}" presName="compNode" presStyleCnt="0"/>
      <dgm:spPr/>
    </dgm:pt>
    <dgm:pt modelId="{8A08D9CC-FFA3-4EB5-BE8F-019E7D88EAB3}" type="pres">
      <dgm:prSet presAssocID="{1534B2C5-6AB0-49B2-B9EB-FB44BEFE7840}" presName="iconBgRect" presStyleLbl="bgShp" presStyleIdx="3" presStyleCnt="4"/>
      <dgm:spPr/>
    </dgm:pt>
    <dgm:pt modelId="{CCC4A512-F5FE-4212-9EA4-86B8C5FF3D2C}" type="pres">
      <dgm:prSet presAssocID="{1534B2C5-6AB0-49B2-B9EB-FB44BEFE784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Образование"/>
        </a:ext>
      </dgm:extLst>
    </dgm:pt>
    <dgm:pt modelId="{0DA9BAD6-30F6-439F-968C-29D28C9C0068}" type="pres">
      <dgm:prSet presAssocID="{1534B2C5-6AB0-49B2-B9EB-FB44BEFE7840}" presName="spaceRect" presStyleCnt="0"/>
      <dgm:spPr/>
    </dgm:pt>
    <dgm:pt modelId="{0974DA3D-5111-470B-82B0-8540E9F6B822}" type="pres">
      <dgm:prSet presAssocID="{1534B2C5-6AB0-49B2-B9EB-FB44BEFE784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6BA8809-C89E-4E26-BECE-208FC3781A17}" type="presOf" srcId="{1534B2C5-6AB0-49B2-B9EB-FB44BEFE7840}" destId="{0974DA3D-5111-470B-82B0-8540E9F6B822}" srcOrd="0" destOrd="0" presId="urn:microsoft.com/office/officeart/2018/2/layout/IconCircleList"/>
    <dgm:cxn modelId="{E2112A21-DD03-4571-A258-CF0AD294B624}" type="presOf" srcId="{BC82D80F-28FB-4DC5-87E4-066E9A4F2187}" destId="{B1AA772C-757D-4D49-93C0-25B63F3D7C0F}" srcOrd="0" destOrd="0" presId="urn:microsoft.com/office/officeart/2018/2/layout/IconCircleList"/>
    <dgm:cxn modelId="{9E940B25-2CE6-4341-9CCB-B41B064AED66}" type="presOf" srcId="{C102BD76-0D1A-4086-8C17-6EE29C09F74D}" destId="{9E96183A-491B-49A3-B527-BB24A1720782}" srcOrd="0" destOrd="0" presId="urn:microsoft.com/office/officeart/2018/2/layout/IconCircleList"/>
    <dgm:cxn modelId="{43708335-9230-4F69-9559-047FB5F594E2}" type="presOf" srcId="{4BC52CD9-F26C-48A5-94A0-474D2E71D77D}" destId="{5A8CF644-E8A3-44CB-869B-67314AC03601}" srcOrd="0" destOrd="0" presId="urn:microsoft.com/office/officeart/2018/2/layout/IconCircleList"/>
    <dgm:cxn modelId="{597BDC3E-D842-4FAC-AF49-DE9675BCCEF6}" type="presOf" srcId="{5B5949B5-50F4-408D-92CA-F1DCCFD609CC}" destId="{67473C21-B11E-46AD-84D6-433C12ABAA47}" srcOrd="0" destOrd="0" presId="urn:microsoft.com/office/officeart/2018/2/layout/IconCircleList"/>
    <dgm:cxn modelId="{93B7BA75-7910-49E0-8A63-2BFA21D656D4}" srcId="{BC82D80F-28FB-4DC5-87E4-066E9A4F2187}" destId="{6AE6739F-1A9C-4617-96B7-9BE2824F4613}" srcOrd="2" destOrd="0" parTransId="{0A3970F5-A7D3-470B-9FB5-11A50FBD1554}" sibTransId="{9C021D23-2D5F-4333-8390-0310930B4F9A}"/>
    <dgm:cxn modelId="{7EFBEF97-E51B-4AD4-B313-448C43BD846A}" srcId="{BC82D80F-28FB-4DC5-87E4-066E9A4F2187}" destId="{1534B2C5-6AB0-49B2-B9EB-FB44BEFE7840}" srcOrd="3" destOrd="0" parTransId="{67F63CC2-2C4F-450E-BB4C-E5195046D74D}" sibTransId="{6E68E1C2-0AF5-4D3F-A847-CDC3793BDBBE}"/>
    <dgm:cxn modelId="{CBF7019A-E930-4EFC-86A6-2E834546A94C}" type="presOf" srcId="{9C021D23-2D5F-4333-8390-0310930B4F9A}" destId="{B33A09CB-8E00-4A88-AA10-5E2F4F31FA89}" srcOrd="0" destOrd="0" presId="urn:microsoft.com/office/officeart/2018/2/layout/IconCircleList"/>
    <dgm:cxn modelId="{4C5AA3AB-418E-4FDF-B2CC-0531FA9A317D}" srcId="{BC82D80F-28FB-4DC5-87E4-066E9A4F2187}" destId="{C102BD76-0D1A-4086-8C17-6EE29C09F74D}" srcOrd="1" destOrd="0" parTransId="{F55602A2-FF74-4BCD-8E3E-6A0FC37369AE}" sibTransId="{5B5949B5-50F4-408D-92CA-F1DCCFD609CC}"/>
    <dgm:cxn modelId="{15125FB6-3DAB-4AAF-97B8-D15B68025816}" srcId="{BC82D80F-28FB-4DC5-87E4-066E9A4F2187}" destId="{4BC52CD9-F26C-48A5-94A0-474D2E71D77D}" srcOrd="0" destOrd="0" parTransId="{8DDC97F3-B54F-4475-B98E-D65F9513198B}" sibTransId="{888CB3C6-7EE1-45DC-9146-33D8E950898D}"/>
    <dgm:cxn modelId="{F2CCB9CE-18A0-4FBE-8924-9D70D469E632}" type="presOf" srcId="{6AE6739F-1A9C-4617-96B7-9BE2824F4613}" destId="{497872F7-E444-459E-A8DF-C400756B5003}" srcOrd="0" destOrd="0" presId="urn:microsoft.com/office/officeart/2018/2/layout/IconCircleList"/>
    <dgm:cxn modelId="{206F02D2-8D6C-4031-A096-FF04FB6CCF91}" type="presOf" srcId="{888CB3C6-7EE1-45DC-9146-33D8E950898D}" destId="{59DA9587-7FA9-43E8-93D5-1E5A6AC47298}" srcOrd="0" destOrd="0" presId="urn:microsoft.com/office/officeart/2018/2/layout/IconCircleList"/>
    <dgm:cxn modelId="{E8BF8941-AD85-4F3D-B41B-93FEFC7E7AB2}" type="presParOf" srcId="{B1AA772C-757D-4D49-93C0-25B63F3D7C0F}" destId="{41300433-3F61-4BDB-A623-FC848CC1EF16}" srcOrd="0" destOrd="0" presId="urn:microsoft.com/office/officeart/2018/2/layout/IconCircleList"/>
    <dgm:cxn modelId="{F50A7719-D749-4847-99E3-76F3A0234738}" type="presParOf" srcId="{41300433-3F61-4BDB-A623-FC848CC1EF16}" destId="{6C864A0F-1305-4CA3-AC9D-AB1762EBEDA4}" srcOrd="0" destOrd="0" presId="urn:microsoft.com/office/officeart/2018/2/layout/IconCircleList"/>
    <dgm:cxn modelId="{6D7D470A-5919-4B6D-8F71-3C871695FC67}" type="presParOf" srcId="{6C864A0F-1305-4CA3-AC9D-AB1762EBEDA4}" destId="{9BC0D1F8-995B-4B8F-821E-F3C590B67529}" srcOrd="0" destOrd="0" presId="urn:microsoft.com/office/officeart/2018/2/layout/IconCircleList"/>
    <dgm:cxn modelId="{B191BB36-D3AB-4B0C-A516-149C93732CDE}" type="presParOf" srcId="{6C864A0F-1305-4CA3-AC9D-AB1762EBEDA4}" destId="{476E2C48-8F27-4DD5-89A5-8F8354EE756C}" srcOrd="1" destOrd="0" presId="urn:microsoft.com/office/officeart/2018/2/layout/IconCircleList"/>
    <dgm:cxn modelId="{EB4BB3DB-63E8-40E8-BC1D-2585215C854A}" type="presParOf" srcId="{6C864A0F-1305-4CA3-AC9D-AB1762EBEDA4}" destId="{F755288C-F57B-4376-AB23-EA3DC4CC049A}" srcOrd="2" destOrd="0" presId="urn:microsoft.com/office/officeart/2018/2/layout/IconCircleList"/>
    <dgm:cxn modelId="{3FBACB37-4479-45AA-A840-3593C6021600}" type="presParOf" srcId="{6C864A0F-1305-4CA3-AC9D-AB1762EBEDA4}" destId="{5A8CF644-E8A3-44CB-869B-67314AC03601}" srcOrd="3" destOrd="0" presId="urn:microsoft.com/office/officeart/2018/2/layout/IconCircleList"/>
    <dgm:cxn modelId="{369427CF-46F9-41CA-987B-87319CF93507}" type="presParOf" srcId="{41300433-3F61-4BDB-A623-FC848CC1EF16}" destId="{59DA9587-7FA9-43E8-93D5-1E5A6AC47298}" srcOrd="1" destOrd="0" presId="urn:microsoft.com/office/officeart/2018/2/layout/IconCircleList"/>
    <dgm:cxn modelId="{A9BFD180-704F-49E0-A6CF-ED7C35187DEF}" type="presParOf" srcId="{41300433-3F61-4BDB-A623-FC848CC1EF16}" destId="{3EC82E12-52C0-4B04-B579-1D9C0BFF6468}" srcOrd="2" destOrd="0" presId="urn:microsoft.com/office/officeart/2018/2/layout/IconCircleList"/>
    <dgm:cxn modelId="{DB4116E1-2965-40A2-8F76-8334E144A301}" type="presParOf" srcId="{3EC82E12-52C0-4B04-B579-1D9C0BFF6468}" destId="{04F19009-D781-4D9A-81DF-59F661893325}" srcOrd="0" destOrd="0" presId="urn:microsoft.com/office/officeart/2018/2/layout/IconCircleList"/>
    <dgm:cxn modelId="{0D5438D2-070C-47AD-9A3A-1CDD2C4978C1}" type="presParOf" srcId="{3EC82E12-52C0-4B04-B579-1D9C0BFF6468}" destId="{BBAF777C-AFF5-4F3D-A61F-EF282ADD10A1}" srcOrd="1" destOrd="0" presId="urn:microsoft.com/office/officeart/2018/2/layout/IconCircleList"/>
    <dgm:cxn modelId="{A64710B1-46A3-4EF5-859C-731E0913CD75}" type="presParOf" srcId="{3EC82E12-52C0-4B04-B579-1D9C0BFF6468}" destId="{FC853686-E8DD-4A66-8A56-0D0D8E9487AF}" srcOrd="2" destOrd="0" presId="urn:microsoft.com/office/officeart/2018/2/layout/IconCircleList"/>
    <dgm:cxn modelId="{B70A7A72-4B57-4F41-B0C3-8C4E46CF3B68}" type="presParOf" srcId="{3EC82E12-52C0-4B04-B579-1D9C0BFF6468}" destId="{9E96183A-491B-49A3-B527-BB24A1720782}" srcOrd="3" destOrd="0" presId="urn:microsoft.com/office/officeart/2018/2/layout/IconCircleList"/>
    <dgm:cxn modelId="{C27756BA-2423-4D68-AB6D-F179C67FB0DB}" type="presParOf" srcId="{41300433-3F61-4BDB-A623-FC848CC1EF16}" destId="{67473C21-B11E-46AD-84D6-433C12ABAA47}" srcOrd="3" destOrd="0" presId="urn:microsoft.com/office/officeart/2018/2/layout/IconCircleList"/>
    <dgm:cxn modelId="{6699A735-9730-4201-A2C1-69C76DBA94FA}" type="presParOf" srcId="{41300433-3F61-4BDB-A623-FC848CC1EF16}" destId="{0FFC302A-C3BC-4C4B-A7C3-B3663BAE4B2C}" srcOrd="4" destOrd="0" presId="urn:microsoft.com/office/officeart/2018/2/layout/IconCircleList"/>
    <dgm:cxn modelId="{E7C4C411-3D1D-4AC0-BBBA-478670C0D5A1}" type="presParOf" srcId="{0FFC302A-C3BC-4C4B-A7C3-B3663BAE4B2C}" destId="{42CE4EBA-5C08-4D99-857E-C1AA763F5564}" srcOrd="0" destOrd="0" presId="urn:microsoft.com/office/officeart/2018/2/layout/IconCircleList"/>
    <dgm:cxn modelId="{EFFE424C-FB04-4922-AFE4-E40DCCD44620}" type="presParOf" srcId="{0FFC302A-C3BC-4C4B-A7C3-B3663BAE4B2C}" destId="{6E72F038-1D03-44AA-A50B-F0B14AE6E0AB}" srcOrd="1" destOrd="0" presId="urn:microsoft.com/office/officeart/2018/2/layout/IconCircleList"/>
    <dgm:cxn modelId="{AF8BE590-72CA-4FD9-98AB-D6322A326CA8}" type="presParOf" srcId="{0FFC302A-C3BC-4C4B-A7C3-B3663BAE4B2C}" destId="{D5BE8D42-F418-43DA-B55A-567329831A64}" srcOrd="2" destOrd="0" presId="urn:microsoft.com/office/officeart/2018/2/layout/IconCircleList"/>
    <dgm:cxn modelId="{76B28206-E903-4496-870A-44B65D59AE46}" type="presParOf" srcId="{0FFC302A-C3BC-4C4B-A7C3-B3663BAE4B2C}" destId="{497872F7-E444-459E-A8DF-C400756B5003}" srcOrd="3" destOrd="0" presId="urn:microsoft.com/office/officeart/2018/2/layout/IconCircleList"/>
    <dgm:cxn modelId="{0DED06ED-9A30-462D-8284-A41FEEAC7B9D}" type="presParOf" srcId="{41300433-3F61-4BDB-A623-FC848CC1EF16}" destId="{B33A09CB-8E00-4A88-AA10-5E2F4F31FA89}" srcOrd="5" destOrd="0" presId="urn:microsoft.com/office/officeart/2018/2/layout/IconCircleList"/>
    <dgm:cxn modelId="{081277E3-2DFA-4806-A95A-8DB0F241376F}" type="presParOf" srcId="{41300433-3F61-4BDB-A623-FC848CC1EF16}" destId="{35DF7D0A-E2D5-45B3-9915-A4B57CA01B47}" srcOrd="6" destOrd="0" presId="urn:microsoft.com/office/officeart/2018/2/layout/IconCircleList"/>
    <dgm:cxn modelId="{207E5352-B74D-477C-8638-C4CED0AF7289}" type="presParOf" srcId="{35DF7D0A-E2D5-45B3-9915-A4B57CA01B47}" destId="{8A08D9CC-FFA3-4EB5-BE8F-019E7D88EAB3}" srcOrd="0" destOrd="0" presId="urn:microsoft.com/office/officeart/2018/2/layout/IconCircleList"/>
    <dgm:cxn modelId="{74106D81-A493-43C8-999A-56546D668B73}" type="presParOf" srcId="{35DF7D0A-E2D5-45B3-9915-A4B57CA01B47}" destId="{CCC4A512-F5FE-4212-9EA4-86B8C5FF3D2C}" srcOrd="1" destOrd="0" presId="urn:microsoft.com/office/officeart/2018/2/layout/IconCircleList"/>
    <dgm:cxn modelId="{01096A7A-B729-4E0B-9361-05C858E8100E}" type="presParOf" srcId="{35DF7D0A-E2D5-45B3-9915-A4B57CA01B47}" destId="{0DA9BAD6-30F6-439F-968C-29D28C9C0068}" srcOrd="2" destOrd="0" presId="urn:microsoft.com/office/officeart/2018/2/layout/IconCircleList"/>
    <dgm:cxn modelId="{8D0CE50A-A000-47FB-BEE7-6C1FCE824A6D}" type="presParOf" srcId="{35DF7D0A-E2D5-45B3-9915-A4B57CA01B47}" destId="{0974DA3D-5111-470B-82B0-8540E9F6B82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4EDB1-B592-0948-98BF-B12F4A0F8FB9}">
      <dsp:nvSpPr>
        <dsp:cNvPr id="0" name=""/>
        <dsp:cNvSpPr/>
      </dsp:nvSpPr>
      <dsp:spPr>
        <a:xfrm>
          <a:off x="8706" y="990178"/>
          <a:ext cx="2602259" cy="1561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Разработать принципиальную схему установки</a:t>
          </a:r>
          <a:endParaRPr lang="en-US" sz="2000" kern="1200"/>
        </a:p>
      </dsp:txBody>
      <dsp:txXfrm>
        <a:off x="54437" y="1035909"/>
        <a:ext cx="2510797" cy="1469893"/>
      </dsp:txXfrm>
    </dsp:sp>
    <dsp:sp modelId="{18F75EBB-0D26-994A-A520-9328B30A235F}">
      <dsp:nvSpPr>
        <dsp:cNvPr id="0" name=""/>
        <dsp:cNvSpPr/>
      </dsp:nvSpPr>
      <dsp:spPr>
        <a:xfrm>
          <a:off x="2839965" y="1448175"/>
          <a:ext cx="551679" cy="64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839965" y="1577247"/>
        <a:ext cx="386175" cy="387216"/>
      </dsp:txXfrm>
    </dsp:sp>
    <dsp:sp modelId="{8CC005EB-A303-224E-9EF4-35C5CFBCE317}">
      <dsp:nvSpPr>
        <dsp:cNvPr id="0" name=""/>
        <dsp:cNvSpPr/>
      </dsp:nvSpPr>
      <dsp:spPr>
        <a:xfrm>
          <a:off x="3651870" y="990178"/>
          <a:ext cx="2602259" cy="15613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Собрать установку </a:t>
          </a:r>
          <a:endParaRPr lang="en-US" sz="2000" kern="1200"/>
        </a:p>
      </dsp:txBody>
      <dsp:txXfrm>
        <a:off x="3697601" y="1035909"/>
        <a:ext cx="2510797" cy="1469893"/>
      </dsp:txXfrm>
    </dsp:sp>
    <dsp:sp modelId="{C240E37F-CA87-E640-BCD7-2E4259AD8275}">
      <dsp:nvSpPr>
        <dsp:cNvPr id="0" name=""/>
        <dsp:cNvSpPr/>
      </dsp:nvSpPr>
      <dsp:spPr>
        <a:xfrm>
          <a:off x="6483128" y="1448175"/>
          <a:ext cx="551679" cy="64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483128" y="1577247"/>
        <a:ext cx="386175" cy="387216"/>
      </dsp:txXfrm>
    </dsp:sp>
    <dsp:sp modelId="{D0F02C38-D090-7141-A497-0A5216A7F0E9}">
      <dsp:nvSpPr>
        <dsp:cNvPr id="0" name=""/>
        <dsp:cNvSpPr/>
      </dsp:nvSpPr>
      <dsp:spPr>
        <a:xfrm>
          <a:off x="7295033" y="990178"/>
          <a:ext cx="2602259" cy="15613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Провести испытания, проделав соответствующие измерения</a:t>
          </a:r>
          <a:endParaRPr lang="en-US" sz="2000" kern="1200"/>
        </a:p>
      </dsp:txBody>
      <dsp:txXfrm>
        <a:off x="7340764" y="1035909"/>
        <a:ext cx="2510797" cy="1469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02544-9F13-D44D-B052-33F5969F18B7}">
      <dsp:nvSpPr>
        <dsp:cNvPr id="0" name=""/>
        <dsp:cNvSpPr/>
      </dsp:nvSpPr>
      <dsp:spPr>
        <a:xfrm>
          <a:off x="0" y="0"/>
          <a:ext cx="3095624" cy="35848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47" tIns="330200" rIns="24134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Разработка каретной конструкции</a:t>
          </a:r>
          <a:endParaRPr lang="en-US" sz="2600" kern="1200"/>
        </a:p>
      </dsp:txBody>
      <dsp:txXfrm>
        <a:off x="0" y="1362243"/>
        <a:ext cx="3095624" cy="2150910"/>
      </dsp:txXfrm>
    </dsp:sp>
    <dsp:sp modelId="{374F80AC-E2DA-964D-84B1-8AA32FE96EF4}">
      <dsp:nvSpPr>
        <dsp:cNvPr id="0" name=""/>
        <dsp:cNvSpPr/>
      </dsp:nvSpPr>
      <dsp:spPr>
        <a:xfrm>
          <a:off x="1010084" y="358484"/>
          <a:ext cx="1075455" cy="10754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47" tIns="12700" rIns="8384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67581" y="515981"/>
        <a:ext cx="760461" cy="760461"/>
      </dsp:txXfrm>
    </dsp:sp>
    <dsp:sp modelId="{927476C5-DF89-3547-B826-30D74029B6B1}">
      <dsp:nvSpPr>
        <dsp:cNvPr id="0" name=""/>
        <dsp:cNvSpPr/>
      </dsp:nvSpPr>
      <dsp:spPr>
        <a:xfrm>
          <a:off x="0" y="3584778"/>
          <a:ext cx="3095624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DA4AF4-B180-8142-9A18-069EBC97C942}">
      <dsp:nvSpPr>
        <dsp:cNvPr id="0" name=""/>
        <dsp:cNvSpPr/>
      </dsp:nvSpPr>
      <dsp:spPr>
        <a:xfrm>
          <a:off x="3405187" y="0"/>
          <a:ext cx="3095624" cy="35848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47" tIns="330200" rIns="24134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Второй слот для фотоумножителя</a:t>
          </a:r>
          <a:endParaRPr lang="en-US" sz="2600" kern="1200"/>
        </a:p>
      </dsp:txBody>
      <dsp:txXfrm>
        <a:off x="3405187" y="1362243"/>
        <a:ext cx="3095624" cy="2150910"/>
      </dsp:txXfrm>
    </dsp:sp>
    <dsp:sp modelId="{03A3544C-30F2-F14B-8163-ACD387C045C8}">
      <dsp:nvSpPr>
        <dsp:cNvPr id="0" name=""/>
        <dsp:cNvSpPr/>
      </dsp:nvSpPr>
      <dsp:spPr>
        <a:xfrm>
          <a:off x="4415271" y="358484"/>
          <a:ext cx="1075455" cy="10754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47" tIns="12700" rIns="8384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572768" y="515981"/>
        <a:ext cx="760461" cy="760461"/>
      </dsp:txXfrm>
    </dsp:sp>
    <dsp:sp modelId="{65927C6F-D57D-2E46-8613-37ABF1D415A7}">
      <dsp:nvSpPr>
        <dsp:cNvPr id="0" name=""/>
        <dsp:cNvSpPr/>
      </dsp:nvSpPr>
      <dsp:spPr>
        <a:xfrm>
          <a:off x="3405187" y="3584778"/>
          <a:ext cx="3095624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156A66-F1AF-3145-A2CA-2BDEBAC8A6EB}">
      <dsp:nvSpPr>
        <dsp:cNvPr id="0" name=""/>
        <dsp:cNvSpPr/>
      </dsp:nvSpPr>
      <dsp:spPr>
        <a:xfrm>
          <a:off x="6810374" y="0"/>
          <a:ext cx="3095624" cy="358485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47" tIns="330200" rIns="24134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Регулирование микроклимата внутри установки</a:t>
          </a:r>
          <a:endParaRPr lang="en-US" sz="2600" kern="1200"/>
        </a:p>
      </dsp:txBody>
      <dsp:txXfrm>
        <a:off x="6810374" y="1362243"/>
        <a:ext cx="3095624" cy="2150910"/>
      </dsp:txXfrm>
    </dsp:sp>
    <dsp:sp modelId="{704334DD-1E47-1747-863C-92B8D194407E}">
      <dsp:nvSpPr>
        <dsp:cNvPr id="0" name=""/>
        <dsp:cNvSpPr/>
      </dsp:nvSpPr>
      <dsp:spPr>
        <a:xfrm>
          <a:off x="7820459" y="358484"/>
          <a:ext cx="1075455" cy="107545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47" tIns="12700" rIns="8384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7977956" y="515981"/>
        <a:ext cx="760461" cy="760461"/>
      </dsp:txXfrm>
    </dsp:sp>
    <dsp:sp modelId="{0AB08591-8ABA-DE46-B190-835F34E731C3}">
      <dsp:nvSpPr>
        <dsp:cNvPr id="0" name=""/>
        <dsp:cNvSpPr/>
      </dsp:nvSpPr>
      <dsp:spPr>
        <a:xfrm>
          <a:off x="6810374" y="3584778"/>
          <a:ext cx="3095624" cy="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0D1F8-995B-4B8F-821E-F3C590B67529}">
      <dsp:nvSpPr>
        <dsp:cNvPr id="0" name=""/>
        <dsp:cNvSpPr/>
      </dsp:nvSpPr>
      <dsp:spPr>
        <a:xfrm>
          <a:off x="108988" y="187236"/>
          <a:ext cx="1282574" cy="12825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E2C48-8F27-4DD5-89A5-8F8354EE756C}">
      <dsp:nvSpPr>
        <dsp:cNvPr id="0" name=""/>
        <dsp:cNvSpPr/>
      </dsp:nvSpPr>
      <dsp:spPr>
        <a:xfrm>
          <a:off x="378329" y="456577"/>
          <a:ext cx="743893" cy="7438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CF644-E8A3-44CB-869B-67314AC03601}">
      <dsp:nvSpPr>
        <dsp:cNvPr id="0" name=""/>
        <dsp:cNvSpPr/>
      </dsp:nvSpPr>
      <dsp:spPr>
        <a:xfrm>
          <a:off x="1666401" y="187236"/>
          <a:ext cx="3023212" cy="1282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Создана рабочая установка</a:t>
          </a:r>
          <a:endParaRPr lang="en-US" sz="2400" kern="1200"/>
        </a:p>
      </dsp:txBody>
      <dsp:txXfrm>
        <a:off x="1666401" y="187236"/>
        <a:ext cx="3023212" cy="1282574"/>
      </dsp:txXfrm>
    </dsp:sp>
    <dsp:sp modelId="{04F19009-D781-4D9A-81DF-59F661893325}">
      <dsp:nvSpPr>
        <dsp:cNvPr id="0" name=""/>
        <dsp:cNvSpPr/>
      </dsp:nvSpPr>
      <dsp:spPr>
        <a:xfrm>
          <a:off x="5216385" y="187236"/>
          <a:ext cx="1282574" cy="12825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F777C-AFF5-4F3D-A61F-EF282ADD10A1}">
      <dsp:nvSpPr>
        <dsp:cNvPr id="0" name=""/>
        <dsp:cNvSpPr/>
      </dsp:nvSpPr>
      <dsp:spPr>
        <a:xfrm>
          <a:off x="5485726" y="456577"/>
          <a:ext cx="743893" cy="7438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6183A-491B-49A3-B527-BB24A1720782}">
      <dsp:nvSpPr>
        <dsp:cNvPr id="0" name=""/>
        <dsp:cNvSpPr/>
      </dsp:nvSpPr>
      <dsp:spPr>
        <a:xfrm>
          <a:off x="6773797" y="187236"/>
          <a:ext cx="3023212" cy="1282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Проведены соответствующие измерения</a:t>
          </a:r>
          <a:endParaRPr lang="en-US" sz="2400" kern="1200"/>
        </a:p>
      </dsp:txBody>
      <dsp:txXfrm>
        <a:off x="6773797" y="187236"/>
        <a:ext cx="3023212" cy="1282574"/>
      </dsp:txXfrm>
    </dsp:sp>
    <dsp:sp modelId="{42CE4EBA-5C08-4D99-857E-C1AA763F5564}">
      <dsp:nvSpPr>
        <dsp:cNvPr id="0" name=""/>
        <dsp:cNvSpPr/>
      </dsp:nvSpPr>
      <dsp:spPr>
        <a:xfrm>
          <a:off x="108988" y="2071902"/>
          <a:ext cx="1282574" cy="12825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2F038-1D03-44AA-A50B-F0B14AE6E0AB}">
      <dsp:nvSpPr>
        <dsp:cNvPr id="0" name=""/>
        <dsp:cNvSpPr/>
      </dsp:nvSpPr>
      <dsp:spPr>
        <a:xfrm>
          <a:off x="378329" y="2341243"/>
          <a:ext cx="743893" cy="7438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872F7-E444-459E-A8DF-C400756B5003}">
      <dsp:nvSpPr>
        <dsp:cNvPr id="0" name=""/>
        <dsp:cNvSpPr/>
      </dsp:nvSpPr>
      <dsp:spPr>
        <a:xfrm>
          <a:off x="1666401" y="2071902"/>
          <a:ext cx="3023212" cy="1282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Проверены методики обработки данных</a:t>
          </a:r>
          <a:endParaRPr lang="en-US" sz="2400" kern="1200"/>
        </a:p>
      </dsp:txBody>
      <dsp:txXfrm>
        <a:off x="1666401" y="2071902"/>
        <a:ext cx="3023212" cy="1282574"/>
      </dsp:txXfrm>
    </dsp:sp>
    <dsp:sp modelId="{8A08D9CC-FFA3-4EB5-BE8F-019E7D88EAB3}">
      <dsp:nvSpPr>
        <dsp:cNvPr id="0" name=""/>
        <dsp:cNvSpPr/>
      </dsp:nvSpPr>
      <dsp:spPr>
        <a:xfrm>
          <a:off x="5216385" y="2071902"/>
          <a:ext cx="1282574" cy="12825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4A512-F5FE-4212-9EA4-86B8C5FF3D2C}">
      <dsp:nvSpPr>
        <dsp:cNvPr id="0" name=""/>
        <dsp:cNvSpPr/>
      </dsp:nvSpPr>
      <dsp:spPr>
        <a:xfrm>
          <a:off x="5485726" y="2341243"/>
          <a:ext cx="743893" cy="7438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4DA3D-5111-470B-82B0-8540E9F6B822}">
      <dsp:nvSpPr>
        <dsp:cNvPr id="0" name=""/>
        <dsp:cNvSpPr/>
      </dsp:nvSpPr>
      <dsp:spPr>
        <a:xfrm>
          <a:off x="6773797" y="2071902"/>
          <a:ext cx="3023212" cy="1282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Исследованы пути возможного улучшения</a:t>
          </a:r>
          <a:endParaRPr lang="en-US" sz="2400" kern="1200"/>
        </a:p>
      </dsp:txBody>
      <dsp:txXfrm>
        <a:off x="6773797" y="2071902"/>
        <a:ext cx="3023212" cy="1282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3F9E5-BB99-5343-9E4C-059325DCD503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DD4D-799C-B14A-9A0D-047B6CBE1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2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9126526-D9D5-9249-BDF1-9DB80892A25A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ABF3-E5B6-4544-B031-63C8D8D54C72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0163-5AEB-7B45-82C2-DDC562B841F6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192C-4033-A449-AD5A-828235B6E0E3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E3D-0337-C44B-B409-71AF9C1546CA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ED91-FD26-4949-879D-39DA86D6DBD7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F77-00E1-3B4D-8F0A-32587252B570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A8A3E-8751-594D-8C26-7F108A7EB60A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4707-4818-E244-94E4-4D2B28A0806F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45FB-4B8C-2B4B-9F2A-852D2416F9DF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918B-8DEB-D04D-BBA0-D13E1E3ACE8C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45CD-B6E4-F346-BAA6-D9247C1E44D1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7E9B-3C1C-1C4D-BC25-80882A4747FA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6A00-85A6-1E4B-B29A-FCE17C28D40C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936A-EE49-F64B-A2BA-675E3C29B8F7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7D93-7EF0-6D4D-9784-578FFED3EFF9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7F0E-C132-864E-B9E4-58B0693E8979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72B1-99C1-EC4C-9D05-F29DF3E1B750}" type="datetime1">
              <a:rPr lang="ru-RU" smtClean="0"/>
              <a:t>23.05.2023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20687-5FF7-4AFD-F0A2-15DB45B06D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Установка для тестирования кремниевых умножителей сцинтилляционных кристаллов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695CF6-4EE3-98DD-0725-86A4D22ED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10210473" cy="165576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Научный руководитель: Мачулин Игорь Николаевич, старший преподаватель, старший научный сотрудник ОФН НИЦ  «Курчатовский институт»</a:t>
            </a:r>
          </a:p>
          <a:p>
            <a:r>
              <a:rPr lang="ru-RU" dirty="0"/>
              <a:t>Консультант: Дубинин Филипп Андреевич, ассистент, научный сотрудник ФИАН</a:t>
            </a:r>
          </a:p>
          <a:p>
            <a:r>
              <a:rPr lang="ru-RU" dirty="0"/>
              <a:t>Студент: Конотоп Алексей Давидович, студент группы б20-102 ИЯФИТ НИЯУ МИФИ, лаборант-исследователь ОФН НИЦ «Курчатовский институт»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1221E0-E266-ECAB-82C4-DFB0481CC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132" y="0"/>
            <a:ext cx="2528888" cy="1445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5DAAF9-69A3-B1A2-A743-2C3F58568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75" y="133307"/>
            <a:ext cx="1514475" cy="14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3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9733C-F004-96E0-3A2E-F21E5252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Исследование детекторов макета ПЭТ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4692E-D88B-150B-AC23-12DCC67A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2990"/>
            <a:ext cx="5269590" cy="4291652"/>
          </a:xfrm>
          <a:prstGeom prst="rect">
            <a:avLst/>
          </a:prstGeom>
        </p:spPr>
      </p:pic>
      <p:pic>
        <p:nvPicPr>
          <p:cNvPr id="8" name="Рисунок 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60B5261-1322-3138-9445-5CE3D701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89" y="1982990"/>
            <a:ext cx="6922411" cy="429165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10F72CC-EE8E-87C9-C2D0-D60496C7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7411" y="253393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45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3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6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7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8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3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C068D0EE-C6C8-484A-AFB7-3602BA27F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DE5FB8C-CC3F-4C24-BF4F-1B5999DE6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65005-CE82-7ADE-C7E8-82107F0C3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305" y="4861389"/>
            <a:ext cx="5485596" cy="1203135"/>
          </a:xfrm>
        </p:spPr>
        <p:txBody>
          <a:bodyPr>
            <a:normAutofit/>
          </a:bodyPr>
          <a:lstStyle/>
          <a:p>
            <a:pPr defTabSz="740664"/>
            <a:r>
              <a:rPr lang="ru-RU" sz="1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Исследование детекторов макета ПЭТ</a:t>
            </a:r>
            <a:br>
              <a:rPr lang="ru-RU" sz="1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1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(продолжение)</a:t>
            </a:r>
            <a:endParaRPr lang="ru-RU" sz="1600"/>
          </a:p>
        </p:txBody>
      </p:sp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4CA96F2-D200-F512-ED73-3EF41113D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79" y="643467"/>
            <a:ext cx="4730050" cy="2038653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BEE1FC8-BEEF-9826-8F13-1CF4866DA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771" y="648235"/>
            <a:ext cx="4626709" cy="2048048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D339486D-E6FD-8311-95A2-2DA558FEE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261" y="2683318"/>
            <a:ext cx="4612056" cy="204804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A7189ED-4BE5-B41D-A4BB-0308E5CBD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179" y="2672726"/>
            <a:ext cx="4734559" cy="203865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009150AF-12FC-77BB-A29C-88C36B648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185" y="4711379"/>
            <a:ext cx="3740976" cy="150315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6D7728C-1B83-18C1-EFF0-C87A9D4A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140" y="6400800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88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>
            <a:extLst>
              <a:ext uri="{FF2B5EF4-FFF2-40B4-BE49-F238E27FC236}">
                <a16:creationId xmlns:a16="http://schemas.microsoft.com/office/drawing/2014/main" id="{678E285C-BE9E-45B7-A3EE-B9792DAE9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86F577-8905-4B21-8AF3-C1BB3433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6" name="Rectangle 5">
              <a:extLst>
                <a:ext uri="{FF2B5EF4-FFF2-40B4-BE49-F238E27FC236}">
                  <a16:creationId xmlns:a16="http://schemas.microsoft.com/office/drawing/2014/main" id="{D2F1CFF3-A579-4D24-B5F9-1C71BA6F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57601B50-7EB1-43FA-8360-4297BCD7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60BD8B7A-CD01-4638-A2C9-299AC68B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Rectangle 8">
              <a:extLst>
                <a:ext uri="{FF2B5EF4-FFF2-40B4-BE49-F238E27FC236}">
                  <a16:creationId xmlns:a16="http://schemas.microsoft.com/office/drawing/2014/main" id="{095B58F9-6C29-48BE-9DA6-385508052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0C84674F-2E8A-4B70-B801-00722CDD5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10">
              <a:extLst>
                <a:ext uri="{FF2B5EF4-FFF2-40B4-BE49-F238E27FC236}">
                  <a16:creationId xmlns:a16="http://schemas.microsoft.com/office/drawing/2014/main" id="{34F320BB-D6A9-45FE-8556-498B763B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11">
              <a:extLst>
                <a:ext uri="{FF2B5EF4-FFF2-40B4-BE49-F238E27FC236}">
                  <a16:creationId xmlns:a16="http://schemas.microsoft.com/office/drawing/2014/main" id="{5493D54A-532A-46ED-AF63-A0A54818E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12">
              <a:extLst>
                <a:ext uri="{FF2B5EF4-FFF2-40B4-BE49-F238E27FC236}">
                  <a16:creationId xmlns:a16="http://schemas.microsoft.com/office/drawing/2014/main" id="{EAF2EDFA-9C0B-44E2-B4BB-312B58BCA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13">
              <a:extLst>
                <a:ext uri="{FF2B5EF4-FFF2-40B4-BE49-F238E27FC236}">
                  <a16:creationId xmlns:a16="http://schemas.microsoft.com/office/drawing/2014/main" id="{A3641113-CE35-42A4-B605-41BC06BF4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14">
              <a:extLst>
                <a:ext uri="{FF2B5EF4-FFF2-40B4-BE49-F238E27FC236}">
                  <a16:creationId xmlns:a16="http://schemas.microsoft.com/office/drawing/2014/main" id="{DA2E5B2C-BAC4-4440-9B7E-F3878319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15">
              <a:extLst>
                <a:ext uri="{FF2B5EF4-FFF2-40B4-BE49-F238E27FC236}">
                  <a16:creationId xmlns:a16="http://schemas.microsoft.com/office/drawing/2014/main" id="{D8A506DF-2E53-42C9-94BE-B98E32E0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12934FF8-5F70-40BF-BBB6-5EB941FB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17">
              <a:extLst>
                <a:ext uri="{FF2B5EF4-FFF2-40B4-BE49-F238E27FC236}">
                  <a16:creationId xmlns:a16="http://schemas.microsoft.com/office/drawing/2014/main" id="{8EB3FB08-D01D-4E24-BE40-C16269DF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D24E50D7-2753-4169-AD51-C106DA1B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DF94B7E0-D9B6-4096-94D0-18D3AC0EF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EBC05ADE-BBA2-4387-B005-3196E2E19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id="{BBED1CEE-14D2-442F-AB08-401ABE3E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4F6574C0-78E8-49EA-84BC-EE9D5570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65BCDB0B-615E-4CA1-AFD5-6B121CB7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40627863-B7FC-44D1-9E53-E728FFF67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id="{52FD6F8C-3AF1-487E-91F4-6E55146F1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50323CF3-93CB-4E03-95C0-B180BB87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EB47D82F-CF1B-47E6-9FA2-F3A9C5F94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0606708F-F2D4-4678-8ED2-39041BC64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D7EB95B4-15E4-433D-B36F-21FF341A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500A541B-4C75-497C-A489-097ED2996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5789326F-12A4-48B8-B0ED-A6A2AE0C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32">
              <a:extLst>
                <a:ext uri="{FF2B5EF4-FFF2-40B4-BE49-F238E27FC236}">
                  <a16:creationId xmlns:a16="http://schemas.microsoft.com/office/drawing/2014/main" id="{25FA672E-2B65-477F-AA75-6261CE652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Rectangle 33">
              <a:extLst>
                <a:ext uri="{FF2B5EF4-FFF2-40B4-BE49-F238E27FC236}">
                  <a16:creationId xmlns:a16="http://schemas.microsoft.com/office/drawing/2014/main" id="{BB09AF8D-E68B-499C-B9F5-2F365813D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5" name="Freeform 34">
              <a:extLst>
                <a:ext uri="{FF2B5EF4-FFF2-40B4-BE49-F238E27FC236}">
                  <a16:creationId xmlns:a16="http://schemas.microsoft.com/office/drawing/2014/main" id="{7991AEAD-B5F3-47BA-9F1B-86C16A84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35">
              <a:extLst>
                <a:ext uri="{FF2B5EF4-FFF2-40B4-BE49-F238E27FC236}">
                  <a16:creationId xmlns:a16="http://schemas.microsoft.com/office/drawing/2014/main" id="{19A85F58-4C3A-4388-B55C-2329EEAEC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36">
              <a:extLst>
                <a:ext uri="{FF2B5EF4-FFF2-40B4-BE49-F238E27FC236}">
                  <a16:creationId xmlns:a16="http://schemas.microsoft.com/office/drawing/2014/main" id="{05652F38-94D9-41B7-A699-7E8F0C78D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37">
              <a:extLst>
                <a:ext uri="{FF2B5EF4-FFF2-40B4-BE49-F238E27FC236}">
                  <a16:creationId xmlns:a16="http://schemas.microsoft.com/office/drawing/2014/main" id="{3C043852-C250-4518-BB89-C91A34917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38">
              <a:extLst>
                <a:ext uri="{FF2B5EF4-FFF2-40B4-BE49-F238E27FC236}">
                  <a16:creationId xmlns:a16="http://schemas.microsoft.com/office/drawing/2014/main" id="{0CAB9A07-ECF2-416C-8528-F75DACB1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39">
              <a:extLst>
                <a:ext uri="{FF2B5EF4-FFF2-40B4-BE49-F238E27FC236}">
                  <a16:creationId xmlns:a16="http://schemas.microsoft.com/office/drawing/2014/main" id="{904A314C-A829-4AA6-92E2-529BCCF95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40">
              <a:extLst>
                <a:ext uri="{FF2B5EF4-FFF2-40B4-BE49-F238E27FC236}">
                  <a16:creationId xmlns:a16="http://schemas.microsoft.com/office/drawing/2014/main" id="{244EE6BA-4569-43ED-9E2E-1FB66201B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41">
              <a:extLst>
                <a:ext uri="{FF2B5EF4-FFF2-40B4-BE49-F238E27FC236}">
                  <a16:creationId xmlns:a16="http://schemas.microsoft.com/office/drawing/2014/main" id="{BEB8252E-FB2A-4BB5-BEC6-CA10FF6F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42">
              <a:extLst>
                <a:ext uri="{FF2B5EF4-FFF2-40B4-BE49-F238E27FC236}">
                  <a16:creationId xmlns:a16="http://schemas.microsoft.com/office/drawing/2014/main" id="{91414711-C3A4-4E96-854A-DDDEB2F2E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43">
              <a:extLst>
                <a:ext uri="{FF2B5EF4-FFF2-40B4-BE49-F238E27FC236}">
                  <a16:creationId xmlns:a16="http://schemas.microsoft.com/office/drawing/2014/main" id="{86815BA8-3055-4B42-98C3-4202FD92E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id="{44457813-E991-44AE-9A83-B7488D1F3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Rectangle 45">
              <a:extLst>
                <a:ext uri="{FF2B5EF4-FFF2-40B4-BE49-F238E27FC236}">
                  <a16:creationId xmlns:a16="http://schemas.microsoft.com/office/drawing/2014/main" id="{8CE1CF47-A73F-4560-8835-AE1DC51E5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7" name="Freeform 46">
              <a:extLst>
                <a:ext uri="{FF2B5EF4-FFF2-40B4-BE49-F238E27FC236}">
                  <a16:creationId xmlns:a16="http://schemas.microsoft.com/office/drawing/2014/main" id="{C2A935E4-AACC-4CB9-995E-D2861788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47">
              <a:extLst>
                <a:ext uri="{FF2B5EF4-FFF2-40B4-BE49-F238E27FC236}">
                  <a16:creationId xmlns:a16="http://schemas.microsoft.com/office/drawing/2014/main" id="{93B5B778-8ACB-4004-932D-BD95997B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48">
              <a:extLst>
                <a:ext uri="{FF2B5EF4-FFF2-40B4-BE49-F238E27FC236}">
                  <a16:creationId xmlns:a16="http://schemas.microsoft.com/office/drawing/2014/main" id="{1434AF34-0919-40AD-84B1-446D4FF2D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49">
              <a:extLst>
                <a:ext uri="{FF2B5EF4-FFF2-40B4-BE49-F238E27FC236}">
                  <a16:creationId xmlns:a16="http://schemas.microsoft.com/office/drawing/2014/main" id="{29546CF3-6DDD-4073-AB7F-C6E722257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50">
              <a:extLst>
                <a:ext uri="{FF2B5EF4-FFF2-40B4-BE49-F238E27FC236}">
                  <a16:creationId xmlns:a16="http://schemas.microsoft.com/office/drawing/2014/main" id="{289D46AB-128A-477F-B6C9-F40F115D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51">
              <a:extLst>
                <a:ext uri="{FF2B5EF4-FFF2-40B4-BE49-F238E27FC236}">
                  <a16:creationId xmlns:a16="http://schemas.microsoft.com/office/drawing/2014/main" id="{A7DA7E67-3368-44AD-AACD-EB64AE34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52">
              <a:extLst>
                <a:ext uri="{FF2B5EF4-FFF2-40B4-BE49-F238E27FC236}">
                  <a16:creationId xmlns:a16="http://schemas.microsoft.com/office/drawing/2014/main" id="{78BB1152-AB85-4AD8-BBA1-07CEA1F5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53">
              <a:extLst>
                <a:ext uri="{FF2B5EF4-FFF2-40B4-BE49-F238E27FC236}">
                  <a16:creationId xmlns:a16="http://schemas.microsoft.com/office/drawing/2014/main" id="{A982E7F2-DD68-4093-B9C5-3E42B475A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54">
              <a:extLst>
                <a:ext uri="{FF2B5EF4-FFF2-40B4-BE49-F238E27FC236}">
                  <a16:creationId xmlns:a16="http://schemas.microsoft.com/office/drawing/2014/main" id="{A682E224-4CD6-420B-897A-B23D50B82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55">
              <a:extLst>
                <a:ext uri="{FF2B5EF4-FFF2-40B4-BE49-F238E27FC236}">
                  <a16:creationId xmlns:a16="http://schemas.microsoft.com/office/drawing/2014/main" id="{31B90F10-06CD-480E-8D35-6E0FFFB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56">
              <a:extLst>
                <a:ext uri="{FF2B5EF4-FFF2-40B4-BE49-F238E27FC236}">
                  <a16:creationId xmlns:a16="http://schemas.microsoft.com/office/drawing/2014/main" id="{7BC977DB-69B0-4D8D-B77C-E1127EC4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57">
              <a:extLst>
                <a:ext uri="{FF2B5EF4-FFF2-40B4-BE49-F238E27FC236}">
                  <a16:creationId xmlns:a16="http://schemas.microsoft.com/office/drawing/2014/main" id="{24127454-3FCB-41D6-ACFB-81D7E05A7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58">
              <a:extLst>
                <a:ext uri="{FF2B5EF4-FFF2-40B4-BE49-F238E27FC236}">
                  <a16:creationId xmlns:a16="http://schemas.microsoft.com/office/drawing/2014/main" id="{7AA80D42-B8A8-475B-ADBF-99719CE9F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706AE2E-B17B-43A3-84F8-9C0FE9466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2003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CEFFB8CF-3E94-42D7-849C-841E7744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4" name="Rectangle 5">
              <a:extLst>
                <a:ext uri="{FF2B5EF4-FFF2-40B4-BE49-F238E27FC236}">
                  <a16:creationId xmlns:a16="http://schemas.microsoft.com/office/drawing/2014/main" id="{C274DE9A-4502-4454-911E-B7FE9ED6D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76AFCF59-7BED-416B-ACD9-EA099C9B2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8EEECEBC-B149-42E5-8164-EE5456F06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Rectangle 8">
              <a:extLst>
                <a:ext uri="{FF2B5EF4-FFF2-40B4-BE49-F238E27FC236}">
                  <a16:creationId xmlns:a16="http://schemas.microsoft.com/office/drawing/2014/main" id="{03B49256-D2D8-436B-8F29-0C7E5336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4045E56F-B537-408E-B346-B9B15C39A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904BDB2F-0893-4AD7-A871-C808C9651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512D8C6F-C154-4928-9891-DDCF50DA6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7E2BBA63-D694-4AD5-976F-4F1CDB20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394F9847-4F95-42E8-AE7E-8DD8A0E27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48CE4CA3-085D-44AC-996B-9F347B7BC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0D7459AE-7E00-4707-B574-1D3636BB4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EF95E020-0C4A-4BD5-84BE-6DF8B8BCA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18CC4862-B9BB-4E63-9630-AA5241E68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156A0508-DDAB-4BFB-824D-CA9D3D833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E3B0103B-60DE-4385-B84E-53694FB9A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C8C1C0D4-C36E-4251-A97F-436AFA379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550D7341-7849-4B72-A2D7-68B7161D4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C9E742C7-3FF2-4931-B087-46AAA6C33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424AF1DB-9264-4B94-9F0D-EF37F12D4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24">
              <a:extLst>
                <a:ext uri="{FF2B5EF4-FFF2-40B4-BE49-F238E27FC236}">
                  <a16:creationId xmlns:a16="http://schemas.microsoft.com/office/drawing/2014/main" id="{766E43D2-CF93-4468-9B12-FFB234513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25">
              <a:extLst>
                <a:ext uri="{FF2B5EF4-FFF2-40B4-BE49-F238E27FC236}">
                  <a16:creationId xmlns:a16="http://schemas.microsoft.com/office/drawing/2014/main" id="{AC24EC38-E0E5-4A4E-A64D-359DD4A55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26">
              <a:extLst>
                <a:ext uri="{FF2B5EF4-FFF2-40B4-BE49-F238E27FC236}">
                  <a16:creationId xmlns:a16="http://schemas.microsoft.com/office/drawing/2014/main" id="{338D8FE1-6073-44CF-857C-9273A1607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27">
              <a:extLst>
                <a:ext uri="{FF2B5EF4-FFF2-40B4-BE49-F238E27FC236}">
                  <a16:creationId xmlns:a16="http://schemas.microsoft.com/office/drawing/2014/main" id="{39BAF819-1ABF-4754-B2E6-8C023A3B9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28">
              <a:extLst>
                <a:ext uri="{FF2B5EF4-FFF2-40B4-BE49-F238E27FC236}">
                  <a16:creationId xmlns:a16="http://schemas.microsoft.com/office/drawing/2014/main" id="{2B5FE77A-C8CA-4E0E-BA89-53BA982E6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29">
              <a:extLst>
                <a:ext uri="{FF2B5EF4-FFF2-40B4-BE49-F238E27FC236}">
                  <a16:creationId xmlns:a16="http://schemas.microsoft.com/office/drawing/2014/main" id="{264169FF-BB01-4F56-812A-738BE4AAC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30">
              <a:extLst>
                <a:ext uri="{FF2B5EF4-FFF2-40B4-BE49-F238E27FC236}">
                  <a16:creationId xmlns:a16="http://schemas.microsoft.com/office/drawing/2014/main" id="{831BA8DD-49DA-443B-AD7A-1680CD2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15B5FD47-B408-4DD0-BA9C-76C3F6814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2432FB6B-FBB2-438F-A3BC-0392CA944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Rectangle 33">
              <a:extLst>
                <a:ext uri="{FF2B5EF4-FFF2-40B4-BE49-F238E27FC236}">
                  <a16:creationId xmlns:a16="http://schemas.microsoft.com/office/drawing/2014/main" id="{A9E1CA69-4810-4E1D-A227-EA4EF015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978653C5-EFDF-4617-9A6A-E810A9C2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F1B9F231-1E6A-4122-81B0-043E2A5F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DF2B6BD0-0057-43BC-8681-9FAC9FC53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6D7D7117-2276-4EB9-882B-A44A2DB06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98AD68EB-6444-4B28-8F06-C0B6111AC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438FA125-C459-48A2-913F-F5D04E160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18E796D1-6480-436F-947D-550CCE516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4549B300-4F89-4E35-B5E7-53E3C6A54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D8DA6C40-62DD-4FB3-8D06-5A599E382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43">
              <a:extLst>
                <a:ext uri="{FF2B5EF4-FFF2-40B4-BE49-F238E27FC236}">
                  <a16:creationId xmlns:a16="http://schemas.microsoft.com/office/drawing/2014/main" id="{28EE2B35-9D3D-4925-8DA9-9DF0E40B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44">
              <a:extLst>
                <a:ext uri="{FF2B5EF4-FFF2-40B4-BE49-F238E27FC236}">
                  <a16:creationId xmlns:a16="http://schemas.microsoft.com/office/drawing/2014/main" id="{9DB82611-4043-4758-81EC-223961980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Rectangle 45">
              <a:extLst>
                <a:ext uri="{FF2B5EF4-FFF2-40B4-BE49-F238E27FC236}">
                  <a16:creationId xmlns:a16="http://schemas.microsoft.com/office/drawing/2014/main" id="{A8210AB3-0776-4F74-9227-5E448D1AF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5" name="Freeform 46">
              <a:extLst>
                <a:ext uri="{FF2B5EF4-FFF2-40B4-BE49-F238E27FC236}">
                  <a16:creationId xmlns:a16="http://schemas.microsoft.com/office/drawing/2014/main" id="{002C10AB-E300-481E-AFA5-410481B16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reeform 47">
              <a:extLst>
                <a:ext uri="{FF2B5EF4-FFF2-40B4-BE49-F238E27FC236}">
                  <a16:creationId xmlns:a16="http://schemas.microsoft.com/office/drawing/2014/main" id="{11F47C5E-0453-4EF5-B969-A8263DC6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48">
              <a:extLst>
                <a:ext uri="{FF2B5EF4-FFF2-40B4-BE49-F238E27FC236}">
                  <a16:creationId xmlns:a16="http://schemas.microsoft.com/office/drawing/2014/main" id="{D0CFDC87-55E8-40E1-BD98-4E1EA2C09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49">
              <a:extLst>
                <a:ext uri="{FF2B5EF4-FFF2-40B4-BE49-F238E27FC236}">
                  <a16:creationId xmlns:a16="http://schemas.microsoft.com/office/drawing/2014/main" id="{C1151505-8A7F-41D8-AE03-AD172E38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Freeform 50">
              <a:extLst>
                <a:ext uri="{FF2B5EF4-FFF2-40B4-BE49-F238E27FC236}">
                  <a16:creationId xmlns:a16="http://schemas.microsoft.com/office/drawing/2014/main" id="{918DAD20-1F9F-41A7-B9D0-EE92F9B32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Freeform 51">
              <a:extLst>
                <a:ext uri="{FF2B5EF4-FFF2-40B4-BE49-F238E27FC236}">
                  <a16:creationId xmlns:a16="http://schemas.microsoft.com/office/drawing/2014/main" id="{D303B51B-ADCC-43C9-AE4F-0168CFA63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Freeform 52">
              <a:extLst>
                <a:ext uri="{FF2B5EF4-FFF2-40B4-BE49-F238E27FC236}">
                  <a16:creationId xmlns:a16="http://schemas.microsoft.com/office/drawing/2014/main" id="{5621B409-0B0A-4827-81F9-684C335EE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53">
              <a:extLst>
                <a:ext uri="{FF2B5EF4-FFF2-40B4-BE49-F238E27FC236}">
                  <a16:creationId xmlns:a16="http://schemas.microsoft.com/office/drawing/2014/main" id="{FCA6910E-A4EC-464B-B285-5F1E40AEF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54">
              <a:extLst>
                <a:ext uri="{FF2B5EF4-FFF2-40B4-BE49-F238E27FC236}">
                  <a16:creationId xmlns:a16="http://schemas.microsoft.com/office/drawing/2014/main" id="{7D0C75DF-4953-4E72-B34A-2F8BD052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55">
              <a:extLst>
                <a:ext uri="{FF2B5EF4-FFF2-40B4-BE49-F238E27FC236}">
                  <a16:creationId xmlns:a16="http://schemas.microsoft.com/office/drawing/2014/main" id="{998A65EA-C434-41FF-B792-2BDC11501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56">
              <a:extLst>
                <a:ext uri="{FF2B5EF4-FFF2-40B4-BE49-F238E27FC236}">
                  <a16:creationId xmlns:a16="http://schemas.microsoft.com/office/drawing/2014/main" id="{3A6D2AE4-7ABD-4946-BE69-5FD3C1A1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833A81DC-8A3A-4141-A713-A2FE1C572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58">
              <a:extLst>
                <a:ext uri="{FF2B5EF4-FFF2-40B4-BE49-F238E27FC236}">
                  <a16:creationId xmlns:a16="http://schemas.microsoft.com/office/drawing/2014/main" id="{47BB7FFD-57DB-41BD-8D42-9FB58174B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249" name="Picture 2">
            <a:extLst>
              <a:ext uri="{FF2B5EF4-FFF2-40B4-BE49-F238E27FC236}">
                <a16:creationId xmlns:a16="http://schemas.microsoft.com/office/drawing/2014/main" id="{3631D3C9-4C1D-4B3A-A737-E6E780042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0403A-ACF3-6EE4-EF34-30D27B68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97" y="1113282"/>
            <a:ext cx="3489569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Получение одноэлектронного спектра</a:t>
            </a:r>
          </a:p>
        </p:txBody>
      </p:sp>
      <p:sp useBgFill="1">
        <p:nvSpPr>
          <p:cNvPr id="251" name="Round Diagonal Corner Rectangle 6">
            <a:extLst>
              <a:ext uri="{FF2B5EF4-FFF2-40B4-BE49-F238E27FC236}">
                <a16:creationId xmlns:a16="http://schemas.microsoft.com/office/drawing/2014/main" id="{5B986EF0-8540-483D-9DDE-1F168FAAC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C0D0E36-8F2D-FA80-E78E-A8507E9D9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88" y="1606822"/>
            <a:ext cx="6112382" cy="363686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688D4E-C34F-B642-8DEB-B0826ADA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00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EF4763-EB4A-4A35-89EB-AD2763B48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8CC90-0245-45DE-95DD-D6FEE55E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ru-RU" dirty="0"/>
              <a:t>Улучшения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1644DFF-6615-9E7E-7385-476654ABD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286902"/>
              </p:ext>
            </p:extLst>
          </p:nvPr>
        </p:nvGraphicFramePr>
        <p:xfrm>
          <a:off x="1141411" y="2440771"/>
          <a:ext cx="9905999" cy="358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BB7CAE-C706-047D-348C-E7F3A783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7410" y="6259248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84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B4ABE-2E30-C323-5198-0C3AE629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Выводы</a:t>
            </a:r>
            <a:endParaRPr lang="ru-RU" dirty="0"/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130592E2-2CF5-4090-DCEB-0B2014076E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1412" y="2249487"/>
          <a:ext cx="9905999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11F556-093B-5333-17A7-FC6D08F8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6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F9BB5-7290-C06F-EC86-4739AB75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64" y="2575034"/>
            <a:ext cx="9906001" cy="853966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DB40EB-FBFC-49B8-3354-7A4816AB4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10094195" cy="1140644"/>
          </a:xfrm>
        </p:spPr>
        <p:txBody>
          <a:bodyPr/>
          <a:lstStyle/>
          <a:p>
            <a:r>
              <a:rPr lang="ru-RU" dirty="0"/>
              <a:t>По вопросам сотрудничества: Конотоп Алексей Давидович,</a:t>
            </a:r>
            <a:r>
              <a:rPr lang="en-US" dirty="0"/>
              <a:t> </a:t>
            </a:r>
            <a:r>
              <a:rPr lang="ru-RU" dirty="0"/>
              <a:t>студент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20-102</a:t>
            </a:r>
            <a:r>
              <a:rPr lang="ru-RU" dirty="0"/>
              <a:t> </a:t>
            </a:r>
            <a:r>
              <a:rPr lang="ru-RU" dirty="0" err="1"/>
              <a:t>ИЯФиТ</a:t>
            </a:r>
            <a:r>
              <a:rPr lang="ru-RU" dirty="0"/>
              <a:t> НИЯУ МИФИ, лаборант-исследователь ОФН НИЦ «Курчатовский институт» +7(964)522-06-69</a:t>
            </a:r>
            <a:r>
              <a:rPr lang="en-US" dirty="0"/>
              <a:t> akonotop03@mail.ru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0E7D90-8722-5081-1465-D0C8EDD1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60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06302D-A952-B24A-72F1-ABFCF4784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965" y="0"/>
            <a:ext cx="3692035" cy="68616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82AF1-03F1-9053-BEC8-5DA1F411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Датчик температуры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8ABA5-7C3C-686D-1182-4CA959A1723B}"/>
              </a:ext>
            </a:extLst>
          </p:cNvPr>
          <p:cNvSpPr txBox="1"/>
          <p:nvPr/>
        </p:nvSpPr>
        <p:spPr>
          <a:xfrm>
            <a:off x="1141413" y="2097088"/>
            <a:ext cx="61065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enturyGothic"/>
              </a:rPr>
              <a:t>Тип: 							</a:t>
            </a:r>
            <a:r>
              <a:rPr lang="en-US" sz="1800" dirty="0">
                <a:effectLst/>
                <a:latin typeface="CenturyGothic"/>
              </a:rPr>
              <a:t>AM2302</a:t>
            </a:r>
            <a:br>
              <a:rPr lang="en-US" sz="1800" dirty="0">
                <a:effectLst/>
                <a:latin typeface="CenturyGothic"/>
              </a:rPr>
            </a:br>
            <a:r>
              <a:rPr lang="ru-RU" sz="1800" dirty="0">
                <a:effectLst/>
                <a:latin typeface="CenturyGothic"/>
              </a:rPr>
              <a:t>Производитель: 				</a:t>
            </a:r>
            <a:r>
              <a:rPr lang="en-US" sz="1800" dirty="0" err="1">
                <a:effectLst/>
                <a:latin typeface="CenturyGothic"/>
              </a:rPr>
              <a:t>Aosong</a:t>
            </a:r>
            <a:r>
              <a:rPr lang="en-US" sz="1800" dirty="0">
                <a:effectLst/>
                <a:latin typeface="CenturyGothic"/>
              </a:rPr>
              <a:t> Electronics Co, Ltd. </a:t>
            </a:r>
            <a:endParaRPr lang="en-US" dirty="0">
              <a:effectLst/>
            </a:endParaRPr>
          </a:p>
          <a:p>
            <a:endParaRPr lang="ru-RU" sz="1800" dirty="0">
              <a:effectLst/>
              <a:latin typeface="CenturyGothic"/>
            </a:endParaRPr>
          </a:p>
          <a:p>
            <a:r>
              <a:rPr lang="ru-RU" sz="1800" dirty="0">
                <a:effectLst/>
                <a:latin typeface="CenturyGothic"/>
              </a:rPr>
              <a:t>Ёмкостной̆ датчик влажности с температурной̆ коррекцией̆ и высокоточным датчиком температуры. Обладает малым потреблением и однобитной̆ шиной̆ управления до 20 м. </a:t>
            </a:r>
          </a:p>
          <a:p>
            <a:endParaRPr lang="ru-RU" dirty="0">
              <a:effectLst/>
            </a:endParaRPr>
          </a:p>
          <a:p>
            <a:r>
              <a:rPr lang="ru-RU" sz="1800" b="1" dirty="0">
                <a:solidFill>
                  <a:srgbClr val="006DBF"/>
                </a:solidFill>
                <a:effectLst/>
                <a:latin typeface="CenturyGothic"/>
              </a:rPr>
              <a:t>Характеристики: </a:t>
            </a:r>
            <a:endParaRPr lang="ru-RU" dirty="0">
              <a:effectLst/>
            </a:endParaRPr>
          </a:p>
          <a:p>
            <a:r>
              <a:rPr lang="ru-RU" sz="1800" b="1" i="1" dirty="0">
                <a:effectLst/>
                <a:latin typeface="CenturyGothic"/>
              </a:rPr>
              <a:t>Влажность диапазон</a:t>
            </a:r>
            <a:r>
              <a:rPr lang="ru-RU" sz="1800" dirty="0">
                <a:effectLst/>
                <a:latin typeface="CenturyGothic"/>
              </a:rPr>
              <a:t>: 0-100%</a:t>
            </a:r>
            <a:br>
              <a:rPr lang="ru-RU" sz="1800" dirty="0">
                <a:effectLst/>
                <a:latin typeface="CenturyGothic"/>
              </a:rPr>
            </a:br>
            <a:r>
              <a:rPr lang="ru-RU" sz="1800" b="1" i="1" dirty="0">
                <a:effectLst/>
                <a:latin typeface="CenturyGothic"/>
              </a:rPr>
              <a:t>Точность измерения влажности</a:t>
            </a:r>
            <a:r>
              <a:rPr lang="ru-RU" sz="1800" dirty="0">
                <a:effectLst/>
                <a:latin typeface="CenturyGothic"/>
              </a:rPr>
              <a:t>: ± 2% ( при 25 </a:t>
            </a:r>
            <a:r>
              <a:rPr lang="ru-RU" sz="1800" dirty="0">
                <a:effectLst/>
                <a:latin typeface="Helvetica" pitchFamily="2" charset="0"/>
              </a:rPr>
              <a:t>°</a:t>
            </a:r>
            <a:r>
              <a:rPr lang="en-US" sz="1800" dirty="0">
                <a:effectLst/>
                <a:latin typeface="Helvetica" pitchFamily="2" charset="0"/>
              </a:rPr>
              <a:t>C</a:t>
            </a:r>
            <a:r>
              <a:rPr lang="en-US" sz="1800" dirty="0">
                <a:effectLst/>
                <a:latin typeface="CenturyGothic"/>
              </a:rPr>
              <a:t>) </a:t>
            </a:r>
            <a:r>
              <a:rPr lang="ru-RU" sz="1800" b="1" i="1" dirty="0">
                <a:effectLst/>
                <a:latin typeface="CenturyGothic"/>
              </a:rPr>
              <a:t>Температурный̆ диапазон</a:t>
            </a:r>
            <a:r>
              <a:rPr lang="ru-RU" sz="1800" dirty="0">
                <a:effectLst/>
                <a:latin typeface="CenturyGothic"/>
              </a:rPr>
              <a:t>: -40 - +80 </a:t>
            </a:r>
            <a:r>
              <a:rPr lang="ru-RU" sz="1800" dirty="0">
                <a:effectLst/>
                <a:latin typeface="Helvetica" pitchFamily="2" charset="0"/>
              </a:rPr>
              <a:t>°</a:t>
            </a:r>
            <a:r>
              <a:rPr lang="en-US" sz="1800" dirty="0">
                <a:effectLst/>
                <a:latin typeface="Helvetica" pitchFamily="2" charset="0"/>
              </a:rPr>
              <a:t>C</a:t>
            </a:r>
            <a:br>
              <a:rPr lang="en-US" sz="1800" dirty="0">
                <a:effectLst/>
                <a:latin typeface="Helvetica" pitchFamily="2" charset="0"/>
              </a:rPr>
            </a:br>
            <a:r>
              <a:rPr lang="ru-RU" sz="1800" b="1" i="1" dirty="0">
                <a:effectLst/>
                <a:latin typeface="CenturyGothic"/>
              </a:rPr>
              <a:t>Точность измерения температуры</a:t>
            </a:r>
            <a:r>
              <a:rPr lang="ru-RU" sz="1800" dirty="0">
                <a:effectLst/>
                <a:latin typeface="CenturyGothic"/>
              </a:rPr>
              <a:t>: ± 0,5 </a:t>
            </a:r>
            <a:r>
              <a:rPr lang="ru-RU" sz="1800" dirty="0">
                <a:effectLst/>
                <a:latin typeface="Helvetica" pitchFamily="2" charset="0"/>
              </a:rPr>
              <a:t>°</a:t>
            </a:r>
            <a:r>
              <a:rPr lang="en-US" sz="1800" dirty="0">
                <a:effectLst/>
                <a:latin typeface="Helvetica" pitchFamily="2" charset="0"/>
              </a:rPr>
              <a:t>C </a:t>
            </a:r>
            <a:r>
              <a:rPr lang="ru-RU" sz="1800" b="1" i="1" dirty="0">
                <a:effectLst/>
                <a:latin typeface="CenturyGothic"/>
              </a:rPr>
              <a:t>Напряжения питания</a:t>
            </a:r>
            <a:r>
              <a:rPr lang="ru-RU" sz="1800" dirty="0">
                <a:effectLst/>
                <a:latin typeface="CenturyGothic"/>
              </a:rPr>
              <a:t>: 3,5 ~ 5,5 В (рекомендуется : 5 В) </a:t>
            </a:r>
            <a:r>
              <a:rPr lang="ru-RU" sz="1800" b="1" i="1" dirty="0">
                <a:effectLst/>
                <a:latin typeface="CenturyGothic"/>
              </a:rPr>
              <a:t>Потребление: </a:t>
            </a:r>
            <a:r>
              <a:rPr lang="ru-RU" sz="1800" dirty="0">
                <a:effectLst/>
                <a:latin typeface="CenturyGothic"/>
              </a:rPr>
              <a:t>300 мкА </a:t>
            </a:r>
            <a:endParaRPr lang="ru-RU" dirty="0">
              <a:effectLst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6142C1-9D8F-C5BD-0549-697AE01B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0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4D56A-450E-E4AF-C9C7-4F66D48C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Контроллер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B429D-4EEE-D0F7-60DF-2EA68815BD1C}"/>
              </a:ext>
            </a:extLst>
          </p:cNvPr>
          <p:cNvSpPr txBox="1"/>
          <p:nvPr/>
        </p:nvSpPr>
        <p:spPr>
          <a:xfrm>
            <a:off x="1141413" y="1859339"/>
            <a:ext cx="76031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Тип:</a:t>
            </a:r>
            <a:r>
              <a:rPr lang="ru-RU" sz="2400" dirty="0"/>
              <a:t> </a:t>
            </a:r>
            <a:r>
              <a:rPr lang="en-US" sz="2400" dirty="0"/>
              <a:t>Arduino nano</a:t>
            </a:r>
            <a:endParaRPr lang="ru-RU" sz="2400" dirty="0"/>
          </a:p>
          <a:p>
            <a:r>
              <a:rPr lang="ru-RU" sz="2400" b="1" dirty="0"/>
              <a:t>Производитель:</a:t>
            </a:r>
            <a:r>
              <a:rPr lang="ru-RU" sz="2400" dirty="0"/>
              <a:t> </a:t>
            </a:r>
            <a:r>
              <a:rPr lang="en-US" sz="2400" dirty="0"/>
              <a:t>Arduino, Italy</a:t>
            </a:r>
          </a:p>
          <a:p>
            <a:endParaRPr lang="en-US" sz="2400" dirty="0"/>
          </a:p>
          <a:p>
            <a:r>
              <a:rPr lang="ru-RU" sz="2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Характеристики</a:t>
            </a:r>
          </a:p>
          <a:p>
            <a:r>
              <a:rPr lang="ru-RU" sz="2400" b="1" dirty="0"/>
              <a:t>Микроконтроллер:</a:t>
            </a:r>
            <a:r>
              <a:rPr lang="ru-RU" sz="2400" dirty="0"/>
              <a:t> 				</a:t>
            </a:r>
            <a:r>
              <a:rPr lang="en-US" sz="2400" dirty="0"/>
              <a:t>ATmega328</a:t>
            </a:r>
            <a:r>
              <a:rPr lang="ru-RU" sz="2400" dirty="0"/>
              <a:t> 16 МГц</a:t>
            </a:r>
            <a:endParaRPr lang="en-US" sz="2400" dirty="0"/>
          </a:p>
          <a:p>
            <a:r>
              <a:rPr lang="ru-RU" sz="2400" b="1" dirty="0"/>
              <a:t>Питание:</a:t>
            </a:r>
            <a:r>
              <a:rPr lang="ru-RU" sz="2400" dirty="0"/>
              <a:t> 							</a:t>
            </a:r>
            <a:r>
              <a:rPr lang="en-US" sz="2400" dirty="0"/>
              <a:t>mini-USB</a:t>
            </a:r>
          </a:p>
          <a:p>
            <a:r>
              <a:rPr lang="ru-RU" sz="2400" b="1" dirty="0"/>
              <a:t>Кол-во входов/выходов:</a:t>
            </a:r>
            <a:r>
              <a:rPr lang="ru-RU" sz="2400" dirty="0"/>
              <a:t> 		14</a:t>
            </a:r>
          </a:p>
          <a:p>
            <a:r>
              <a:rPr lang="ru-RU" sz="2400" b="1" dirty="0"/>
              <a:t>Кол-во аналоговых входов:</a:t>
            </a:r>
            <a:r>
              <a:rPr lang="ru-RU" sz="2400" dirty="0"/>
              <a:t> 	6</a:t>
            </a:r>
          </a:p>
          <a:p>
            <a:r>
              <a:rPr lang="en-US" sz="2400" b="1" dirty="0"/>
              <a:t>Flash-</a:t>
            </a:r>
            <a:r>
              <a:rPr lang="ru-RU" sz="2400" b="1" dirty="0"/>
              <a:t>память:</a:t>
            </a:r>
            <a:r>
              <a:rPr lang="ru-RU" sz="2400" dirty="0"/>
              <a:t> 					16 </a:t>
            </a:r>
            <a:r>
              <a:rPr lang="ru-RU" sz="2400" dirty="0" err="1"/>
              <a:t>кБайт</a:t>
            </a:r>
            <a:endParaRPr lang="ru-RU" sz="2400" dirty="0"/>
          </a:p>
          <a:p>
            <a:r>
              <a:rPr lang="en-US" sz="2400" b="1" dirty="0"/>
              <a:t>EEPROM:</a:t>
            </a:r>
            <a:r>
              <a:rPr lang="en-US" sz="2400" dirty="0"/>
              <a:t> </a:t>
            </a:r>
            <a:r>
              <a:rPr lang="ru-RU" sz="2400" dirty="0"/>
              <a:t>							</a:t>
            </a:r>
            <a:r>
              <a:rPr lang="en-US" sz="2400" dirty="0"/>
              <a:t>1 </a:t>
            </a:r>
            <a:r>
              <a:rPr lang="ru-RU" sz="2400" dirty="0" err="1"/>
              <a:t>кБайт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A384F8-4758-EB73-869D-B29B6160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59" y="1884758"/>
            <a:ext cx="2906301" cy="2906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36A0BF-55C6-5E64-3B0C-3C001BB3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8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DED0E-9BD4-716E-8E53-CC0025F4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>
            <a:normAutofit/>
          </a:bodyPr>
          <a:lstStyle/>
          <a:p>
            <a:pPr algn="r"/>
            <a:r>
              <a:rPr lang="ru-RU" sz="4000"/>
              <a:t>Цель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299949-95AA-182A-9625-A04D49C83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1082673"/>
            <a:ext cx="5751237" cy="47085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800"/>
              <a:t>Разработать универсальную установку для изучения кремниевых фотоумножителей, сцинтилляционных кристаллов и сборок из них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2CEEE0-4E2E-413F-285C-98C5A8DB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6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270675-9512-4978-8583-36659256E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27493-AFC9-4E3E-C90B-1CA9120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ru-RU" dirty="0"/>
              <a:t>Задачи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008E902-0020-9E36-A3DC-579D3D8F3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793180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7EA9E4-2F0D-425F-7DE6-4682FF88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7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1556B-6508-A11D-B8B3-7968ED47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Принципиальная схема установки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23F75C4-DB82-57A5-827B-7B3C70F10A12}"/>
              </a:ext>
            </a:extLst>
          </p:cNvPr>
          <p:cNvGrpSpPr/>
          <p:nvPr/>
        </p:nvGrpSpPr>
        <p:grpSpPr>
          <a:xfrm>
            <a:off x="2064314" y="2078937"/>
            <a:ext cx="8060195" cy="4700212"/>
            <a:chOff x="2064314" y="2078937"/>
            <a:chExt cx="8060195" cy="470021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283C6AF-4BF8-7777-6818-D64C586C2895}"/>
                </a:ext>
              </a:extLst>
            </p:cNvPr>
            <p:cNvSpPr/>
            <p:nvPr/>
          </p:nvSpPr>
          <p:spPr>
            <a:xfrm>
              <a:off x="5108035" y="4120460"/>
              <a:ext cx="2438393" cy="2658689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ED796B91-D105-690F-943F-42E83806119F}"/>
                </a:ext>
              </a:extLst>
            </p:cNvPr>
            <p:cNvGrpSpPr/>
            <p:nvPr/>
          </p:nvGrpSpPr>
          <p:grpSpPr>
            <a:xfrm>
              <a:off x="2064314" y="2078937"/>
              <a:ext cx="8060195" cy="4564509"/>
              <a:chOff x="1116947" y="2293491"/>
              <a:chExt cx="8060195" cy="4564509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080D282E-4B19-7B33-B006-62020EA31A22}"/>
                  </a:ext>
                </a:extLst>
              </p:cNvPr>
              <p:cNvGrpSpPr/>
              <p:nvPr/>
            </p:nvGrpSpPr>
            <p:grpSpPr>
              <a:xfrm>
                <a:off x="1116947" y="2293491"/>
                <a:ext cx="8060195" cy="4564509"/>
                <a:chOff x="610391" y="2006366"/>
                <a:chExt cx="8060195" cy="4564509"/>
              </a:xfrm>
            </p:grpSpPr>
            <p:grpSp>
              <p:nvGrpSpPr>
                <p:cNvPr id="46" name="Группа 45">
                  <a:extLst>
                    <a:ext uri="{FF2B5EF4-FFF2-40B4-BE49-F238E27FC236}">
                      <a16:creationId xmlns:a16="http://schemas.microsoft.com/office/drawing/2014/main" id="{80BBAAD5-48E0-4E3E-376D-3F59CB51EEBC}"/>
                    </a:ext>
                  </a:extLst>
                </p:cNvPr>
                <p:cNvGrpSpPr/>
                <p:nvPr/>
              </p:nvGrpSpPr>
              <p:grpSpPr>
                <a:xfrm>
                  <a:off x="610391" y="2006366"/>
                  <a:ext cx="8060195" cy="4564509"/>
                  <a:chOff x="-868602" y="2006366"/>
                  <a:chExt cx="8060195" cy="4564509"/>
                </a:xfrm>
              </p:grpSpPr>
              <p:sp>
                <p:nvSpPr>
                  <p:cNvPr id="5" name="Прямоугольник 4">
                    <a:extLst>
                      <a:ext uri="{FF2B5EF4-FFF2-40B4-BE49-F238E27FC236}">
                        <a16:creationId xmlns:a16="http://schemas.microsoft.com/office/drawing/2014/main" id="{426350F2-3539-03AE-2FFE-2ECCFC32BDCB}"/>
                      </a:ext>
                    </a:extLst>
                  </p:cNvPr>
                  <p:cNvSpPr/>
                  <p:nvPr/>
                </p:nvSpPr>
                <p:spPr>
                  <a:xfrm>
                    <a:off x="-868602" y="2006366"/>
                    <a:ext cx="1097181" cy="704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/>
                      <a:t>ЭВМ</a:t>
                    </a:r>
                  </a:p>
                </p:txBody>
              </p:sp>
              <p:sp>
                <p:nvSpPr>
                  <p:cNvPr id="6" name="Прямоугольник 5">
                    <a:extLst>
                      <a:ext uri="{FF2B5EF4-FFF2-40B4-BE49-F238E27FC236}">
                        <a16:creationId xmlns:a16="http://schemas.microsoft.com/office/drawing/2014/main" id="{25F6EE02-FE9C-000A-16D0-32E5ABBBE3AE}"/>
                      </a:ext>
                    </a:extLst>
                  </p:cNvPr>
                  <p:cNvSpPr/>
                  <p:nvPr/>
                </p:nvSpPr>
                <p:spPr>
                  <a:xfrm>
                    <a:off x="1032486" y="2006367"/>
                    <a:ext cx="1607814" cy="704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/>
                      <a:t>Анализатор импульсов</a:t>
                    </a:r>
                    <a:endParaRPr lang="en-US" dirty="0"/>
                  </a:p>
                </p:txBody>
              </p:sp>
              <p:sp>
                <p:nvSpPr>
                  <p:cNvPr id="7" name="Прямоугольник 6">
                    <a:extLst>
                      <a:ext uri="{FF2B5EF4-FFF2-40B4-BE49-F238E27FC236}">
                        <a16:creationId xmlns:a16="http://schemas.microsoft.com/office/drawing/2014/main" id="{156C6EE9-7347-4DB4-0D4E-C76C281AE44C}"/>
                      </a:ext>
                    </a:extLst>
                  </p:cNvPr>
                  <p:cNvSpPr/>
                  <p:nvPr/>
                </p:nvSpPr>
                <p:spPr>
                  <a:xfrm>
                    <a:off x="3087526" y="2548751"/>
                    <a:ext cx="1194977" cy="704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/>
                      <a:t>Усилитель</a:t>
                    </a:r>
                  </a:p>
                </p:txBody>
              </p:sp>
              <p:sp>
                <p:nvSpPr>
                  <p:cNvPr id="8" name="Прямоугольник 7">
                    <a:extLst>
                      <a:ext uri="{FF2B5EF4-FFF2-40B4-BE49-F238E27FC236}">
                        <a16:creationId xmlns:a16="http://schemas.microsoft.com/office/drawing/2014/main" id="{FB4F766B-45F4-FEDA-4BA5-1132FDB02A8A}"/>
                      </a:ext>
                    </a:extLst>
                  </p:cNvPr>
                  <p:cNvSpPr/>
                  <p:nvPr/>
                </p:nvSpPr>
                <p:spPr>
                  <a:xfrm>
                    <a:off x="3136426" y="4176367"/>
                    <a:ext cx="1097181" cy="704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err="1"/>
                      <a:t>SiPM</a:t>
                    </a:r>
                    <a:endParaRPr lang="ru-RU" dirty="0"/>
                  </a:p>
                </p:txBody>
              </p:sp>
              <p:sp>
                <p:nvSpPr>
                  <p:cNvPr id="9" name="Прямоугольник 8">
                    <a:extLst>
                      <a:ext uri="{FF2B5EF4-FFF2-40B4-BE49-F238E27FC236}">
                        <a16:creationId xmlns:a16="http://schemas.microsoft.com/office/drawing/2014/main" id="{45C0D542-F4E5-CBB8-5D59-FA718C61E3D8}"/>
                      </a:ext>
                    </a:extLst>
                  </p:cNvPr>
                  <p:cNvSpPr/>
                  <p:nvPr/>
                </p:nvSpPr>
                <p:spPr>
                  <a:xfrm>
                    <a:off x="6094412" y="4176366"/>
                    <a:ext cx="1097181" cy="7046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dirty="0"/>
                      <a:t>ИП</a:t>
                    </a:r>
                  </a:p>
                </p:txBody>
              </p:sp>
              <p:sp>
                <p:nvSpPr>
                  <p:cNvPr id="10" name="Прямоугольник 9">
                    <a:extLst>
                      <a:ext uri="{FF2B5EF4-FFF2-40B4-BE49-F238E27FC236}">
                        <a16:creationId xmlns:a16="http://schemas.microsoft.com/office/drawing/2014/main" id="{B922B66A-D967-7ECE-958B-29249A93D0E2}"/>
                      </a:ext>
                    </a:extLst>
                  </p:cNvPr>
                  <p:cNvSpPr/>
                  <p:nvPr/>
                </p:nvSpPr>
                <p:spPr>
                  <a:xfrm>
                    <a:off x="3136426" y="4881052"/>
                    <a:ext cx="1097181" cy="189434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dirty="0"/>
                      <a:t>сцинтиллятор</a:t>
                    </a:r>
                  </a:p>
                </p:txBody>
              </p:sp>
              <p:grpSp>
                <p:nvGrpSpPr>
                  <p:cNvPr id="18" name="Группа 17">
                    <a:extLst>
                      <a:ext uri="{FF2B5EF4-FFF2-40B4-BE49-F238E27FC236}">
                        <a16:creationId xmlns:a16="http://schemas.microsoft.com/office/drawing/2014/main" id="{73E1F5C3-AEE3-1919-A78E-51929FC26C66}"/>
                      </a:ext>
                    </a:extLst>
                  </p:cNvPr>
                  <p:cNvGrpSpPr/>
                  <p:nvPr/>
                </p:nvGrpSpPr>
                <p:grpSpPr>
                  <a:xfrm>
                    <a:off x="3136425" y="5775171"/>
                    <a:ext cx="1097180" cy="795704"/>
                    <a:chOff x="3136425" y="5724579"/>
                    <a:chExt cx="1097180" cy="795704"/>
                  </a:xfrm>
                </p:grpSpPr>
                <p:sp>
                  <p:nvSpPr>
                    <p:cNvPr id="11" name="Прямоугольник 10">
                      <a:extLst>
                        <a:ext uri="{FF2B5EF4-FFF2-40B4-BE49-F238E27FC236}">
                          <a16:creationId xmlns:a16="http://schemas.microsoft.com/office/drawing/2014/main" id="{5ACAB01B-1FAB-3C73-93E6-D3A27916A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6425" y="5724579"/>
                      <a:ext cx="1097180" cy="790132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sz="1400" dirty="0"/>
                        <a:t>𝛾-Источник</a:t>
                      </a:r>
                    </a:p>
                  </p:txBody>
                </p:sp>
                <p:pic>
                  <p:nvPicPr>
                    <p:cNvPr id="1026" name="Picture 2" descr="Radioactivity">
                      <a:extLst>
                        <a:ext uri="{FF2B5EF4-FFF2-40B4-BE49-F238E27FC236}">
                          <a16:creationId xmlns:a16="http://schemas.microsoft.com/office/drawing/2014/main" id="{105F9C28-B586-7A05-91A8-D926B02AE43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93931" y="6280609"/>
                      <a:ext cx="239674" cy="23967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cxnSp>
                <p:nvCxnSpPr>
                  <p:cNvPr id="14" name="Прямая соединительная линия 13">
                    <a:extLst>
                      <a:ext uri="{FF2B5EF4-FFF2-40B4-BE49-F238E27FC236}">
                        <a16:creationId xmlns:a16="http://schemas.microsoft.com/office/drawing/2014/main" id="{382BD2AA-E80B-961D-8375-7B7A74B968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33607" y="4349640"/>
                    <a:ext cx="1860805" cy="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Прямая соединительная линия 15">
                    <a:extLst>
                      <a:ext uri="{FF2B5EF4-FFF2-40B4-BE49-F238E27FC236}">
                        <a16:creationId xmlns:a16="http://schemas.microsoft.com/office/drawing/2014/main" id="{4EFB81B9-2612-EF96-7F1F-28CB7C02D4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33605" y="4691619"/>
                    <a:ext cx="1860805" cy="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57B6659-09CA-6E23-B6F1-B4DE368EC887}"/>
                      </a:ext>
                    </a:extLst>
                  </p:cNvPr>
                  <p:cNvSpPr txBox="1"/>
                  <p:nvPr/>
                </p:nvSpPr>
                <p:spPr>
                  <a:xfrm>
                    <a:off x="5338044" y="4101654"/>
                    <a:ext cx="75636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200" dirty="0"/>
                      <a:t>+28,0 В</a:t>
                    </a:r>
                  </a:p>
                </p:txBody>
              </p:sp>
              <p:grpSp>
                <p:nvGrpSpPr>
                  <p:cNvPr id="32" name="Группа 31">
                    <a:extLst>
                      <a:ext uri="{FF2B5EF4-FFF2-40B4-BE49-F238E27FC236}">
                        <a16:creationId xmlns:a16="http://schemas.microsoft.com/office/drawing/2014/main" id="{3A3D2EFF-BB07-410A-C573-848C639C9CE5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344911" y="5385701"/>
                    <a:ext cx="722502" cy="92068"/>
                    <a:chOff x="8019393" y="2995442"/>
                    <a:chExt cx="1702675" cy="393850"/>
                  </a:xfrm>
                  <a:noFill/>
                </p:grpSpPr>
                <p:sp>
                  <p:nvSpPr>
                    <p:cNvPr id="28" name="Полилиния 27">
                      <a:extLst>
                        <a:ext uri="{FF2B5EF4-FFF2-40B4-BE49-F238E27FC236}">
                          <a16:creationId xmlns:a16="http://schemas.microsoft.com/office/drawing/2014/main" id="{E94D21E1-D5A7-1E2A-C71F-C3F16B159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9393" y="2995442"/>
                      <a:ext cx="1250731" cy="393850"/>
                    </a:xfrm>
                    <a:custGeom>
                      <a:avLst/>
                      <a:gdLst>
                        <a:gd name="connsiteX0" fmla="*/ 0 w 1250731"/>
                        <a:gd name="connsiteY0" fmla="*/ 388889 h 393850"/>
                        <a:gd name="connsiteX1" fmla="*/ 294290 w 1250731"/>
                        <a:gd name="connsiteY1" fmla="*/ 6 h 393850"/>
                        <a:gd name="connsiteX2" fmla="*/ 578069 w 1250731"/>
                        <a:gd name="connsiteY2" fmla="*/ 378379 h 393850"/>
                        <a:gd name="connsiteX3" fmla="*/ 830317 w 1250731"/>
                        <a:gd name="connsiteY3" fmla="*/ 21027 h 393850"/>
                        <a:gd name="connsiteX4" fmla="*/ 1082566 w 1250731"/>
                        <a:gd name="connsiteY4" fmla="*/ 388889 h 393850"/>
                        <a:gd name="connsiteX5" fmla="*/ 1250731 w 1250731"/>
                        <a:gd name="connsiteY5" fmla="*/ 199703 h 393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50731" h="393850">
                          <a:moveTo>
                            <a:pt x="0" y="388889"/>
                          </a:moveTo>
                          <a:cubicBezTo>
                            <a:pt x="98972" y="195323"/>
                            <a:pt x="197945" y="1758"/>
                            <a:pt x="294290" y="6"/>
                          </a:cubicBezTo>
                          <a:cubicBezTo>
                            <a:pt x="390635" y="-1746"/>
                            <a:pt x="488731" y="374876"/>
                            <a:pt x="578069" y="378379"/>
                          </a:cubicBezTo>
                          <a:cubicBezTo>
                            <a:pt x="667407" y="381882"/>
                            <a:pt x="746234" y="19275"/>
                            <a:pt x="830317" y="21027"/>
                          </a:cubicBezTo>
                          <a:cubicBezTo>
                            <a:pt x="914400" y="22779"/>
                            <a:pt x="1012497" y="359110"/>
                            <a:pt x="1082566" y="388889"/>
                          </a:cubicBezTo>
                          <a:cubicBezTo>
                            <a:pt x="1152635" y="418668"/>
                            <a:pt x="1201683" y="309185"/>
                            <a:pt x="1250731" y="199703"/>
                          </a:cubicBezTo>
                        </a:path>
                      </a:pathLst>
                    </a:custGeom>
                    <a:grpFill/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30" name="Прямая со стрелкой 29">
                      <a:extLst>
                        <a:ext uri="{FF2B5EF4-FFF2-40B4-BE49-F238E27FC236}">
                          <a16:creationId xmlns:a16="http://schemas.microsoft.com/office/drawing/2014/main" id="{AE34DE87-BDDC-C82D-6A1F-C0CB5CD0FB91}"/>
                        </a:ext>
                      </a:extLst>
                    </p:cNvPr>
                    <p:cNvCxnSpPr>
                      <a:cxnSpLocks/>
                      <a:stCxn id="28" idx="5"/>
                    </p:cNvCxnSpPr>
                    <p:nvPr/>
                  </p:nvCxnSpPr>
                  <p:spPr>
                    <a:xfrm rot="5400000" flipV="1">
                      <a:off x="9496094" y="2969176"/>
                      <a:ext cx="4" cy="451944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accent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0C5E78A3-0699-F5C0-EEC7-6502F6390A8D}"/>
                      </a:ext>
                    </a:extLst>
                  </p:cNvPr>
                  <p:cNvSpPr txBox="1"/>
                  <p:nvPr/>
                </p:nvSpPr>
                <p:spPr>
                  <a:xfrm>
                    <a:off x="3747577" y="5214066"/>
                    <a:ext cx="26801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ru-RU" sz="1800" dirty="0">
                        <a:solidFill>
                          <a:schemeClr val="accent1"/>
                        </a:solidFill>
                      </a:rPr>
                      <a:t>𝛾</a:t>
                    </a:r>
                    <a:endParaRPr lang="ru-RU" dirty="0">
                      <a:solidFill>
                        <a:schemeClr val="accent1"/>
                      </a:solidFill>
                    </a:endParaRPr>
                  </a:p>
                </p:txBody>
              </p:sp>
              <p:cxnSp>
                <p:nvCxnSpPr>
                  <p:cNvPr id="37" name="Прямая соединительная линия 36">
                    <a:extLst>
                      <a:ext uri="{FF2B5EF4-FFF2-40B4-BE49-F238E27FC236}">
                        <a16:creationId xmlns:a16="http://schemas.microsoft.com/office/drawing/2014/main" id="{47598D6E-1025-1018-61D2-2808CF8189F4}"/>
                      </a:ext>
                    </a:extLst>
                  </p:cNvPr>
                  <p:cNvCxnSpPr>
                    <a:cxnSpLocks/>
                    <a:stCxn id="8" idx="0"/>
                    <a:endCxn id="7" idx="2"/>
                  </p:cNvCxnSpPr>
                  <p:nvPr/>
                </p:nvCxnSpPr>
                <p:spPr>
                  <a:xfrm flipH="1" flipV="1">
                    <a:off x="3685015" y="3253436"/>
                    <a:ext cx="2" cy="92293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Прямая соединительная линия 40">
                    <a:extLst>
                      <a:ext uri="{FF2B5EF4-FFF2-40B4-BE49-F238E27FC236}">
                        <a16:creationId xmlns:a16="http://schemas.microsoft.com/office/drawing/2014/main" id="{A49C0E26-A053-7604-A8D2-89FCE6E17624}"/>
                      </a:ext>
                    </a:extLst>
                  </p:cNvPr>
                  <p:cNvCxnSpPr>
                    <a:cxnSpLocks/>
                    <a:stCxn id="6" idx="1"/>
                    <a:endCxn id="5" idx="3"/>
                  </p:cNvCxnSpPr>
                  <p:nvPr/>
                </p:nvCxnSpPr>
                <p:spPr>
                  <a:xfrm flipH="1" flipV="1">
                    <a:off x="228579" y="2358709"/>
                    <a:ext cx="803907" cy="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Прямая соединительная линия 44">
                    <a:extLst>
                      <a:ext uri="{FF2B5EF4-FFF2-40B4-BE49-F238E27FC236}">
                        <a16:creationId xmlns:a16="http://schemas.microsoft.com/office/drawing/2014/main" id="{03C73D80-517F-5945-49B2-CD0A6DBA59C2}"/>
                      </a:ext>
                    </a:extLst>
                  </p:cNvPr>
                  <p:cNvCxnSpPr>
                    <a:cxnSpLocks/>
                    <a:stCxn id="7" idx="1"/>
                    <a:endCxn id="6" idx="3"/>
                  </p:cNvCxnSpPr>
                  <p:nvPr/>
                </p:nvCxnSpPr>
                <p:spPr>
                  <a:xfrm flipH="1" flipV="1">
                    <a:off x="2640300" y="2358710"/>
                    <a:ext cx="447226" cy="5423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" name="Прямоугольник 2">
                  <a:extLst>
                    <a:ext uri="{FF2B5EF4-FFF2-40B4-BE49-F238E27FC236}">
                      <a16:creationId xmlns:a16="http://schemas.microsoft.com/office/drawing/2014/main" id="{780BE11D-8999-A8DA-FA96-6FB89B978B04}"/>
                    </a:ext>
                  </a:extLst>
                </p:cNvPr>
                <p:cNvSpPr/>
                <p:nvPr/>
              </p:nvSpPr>
              <p:spPr>
                <a:xfrm rot="16200000">
                  <a:off x="4044578" y="4499641"/>
                  <a:ext cx="899678" cy="24200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dirty="0"/>
                    <a:t>Термодатчик</a:t>
                  </a:r>
                  <a:endParaRPr lang="ru-RU" sz="1200" dirty="0"/>
                </a:p>
              </p:txBody>
            </p:sp>
            <p:sp>
              <p:nvSpPr>
                <p:cNvPr id="4" name="Прямоугольник 3">
                  <a:extLst>
                    <a:ext uri="{FF2B5EF4-FFF2-40B4-BE49-F238E27FC236}">
                      <a16:creationId xmlns:a16="http://schemas.microsoft.com/office/drawing/2014/main" id="{C5F0D93B-4A94-EDED-0CB4-37C432A76A5E}"/>
                    </a:ext>
                  </a:extLst>
                </p:cNvPr>
                <p:cNvSpPr/>
                <p:nvPr/>
              </p:nvSpPr>
              <p:spPr>
                <a:xfrm>
                  <a:off x="3849500" y="5895008"/>
                  <a:ext cx="551360" cy="55603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LED</a:t>
                  </a:r>
                  <a:endParaRPr lang="ru-RU" dirty="0"/>
                </a:p>
              </p:txBody>
            </p:sp>
          </p:grp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75C0839E-20DF-2CAF-AD3A-E65039F37F0E}"/>
                  </a:ext>
                </a:extLst>
              </p:cNvPr>
              <p:cNvSpPr/>
              <p:nvPr/>
            </p:nvSpPr>
            <p:spPr>
              <a:xfrm>
                <a:off x="3014858" y="3517501"/>
                <a:ext cx="1607814" cy="704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/>
                  <a:t>Дискриминатор</a:t>
                </a:r>
                <a:endParaRPr lang="en-US" sz="1600" dirty="0"/>
              </a:p>
            </p:txBody>
          </p: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290FD110-4A37-A940-4125-6F2BB0073CFA}"/>
                  </a:ext>
                </a:extLst>
              </p:cNvPr>
              <p:cNvCxnSpPr>
                <a:cxnSpLocks/>
                <a:stCxn id="7" idx="1"/>
                <a:endCxn id="22" idx="3"/>
              </p:cNvCxnSpPr>
              <p:nvPr/>
            </p:nvCxnSpPr>
            <p:spPr>
              <a:xfrm flipH="1">
                <a:off x="4622672" y="3188219"/>
                <a:ext cx="450403" cy="681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B4E73A01-822E-D138-5E5F-AA0FFB73B41E}"/>
                  </a:ext>
                </a:extLst>
              </p:cNvPr>
              <p:cNvCxnSpPr>
                <a:cxnSpLocks/>
                <a:stCxn id="6" idx="2"/>
                <a:endCxn id="22" idx="0"/>
              </p:cNvCxnSpPr>
              <p:nvPr/>
            </p:nvCxnSpPr>
            <p:spPr>
              <a:xfrm flipH="1">
                <a:off x="3818765" y="2998177"/>
                <a:ext cx="3177" cy="5193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CE8352F3-8F1F-C589-2CA7-CF09344D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22" y="6341046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1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14611-17D5-EC2F-468F-A677D134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SP5600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8A7412-3E59-705B-48F7-689E25730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0" r="26349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4" name="Rectangle 14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BED68F-68A4-23E9-5C76-C6FFD950C381}"/>
              </a:ext>
            </a:extLst>
          </p:cNvPr>
          <p:cNvSpPr txBox="1"/>
          <p:nvPr/>
        </p:nvSpPr>
        <p:spPr>
          <a:xfrm>
            <a:off x="6362699" y="1797843"/>
            <a:ext cx="5691187" cy="4822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Переменный коэффициент усиления (до 50 дБ)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Низкий уровень шума, чтобы не испортить работу датчика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для слабых сигналов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Широкополосный, чтобы соответствовать быстрому отклику датчика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Быстрый дискриминатор переднего фронта и совпадение по времени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Обеспечивает смещение для датчиков со стабилизацией усиления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Интерфейс USB 2.0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/>
              <a:t>Размер: 150 х 50 х 70 мм3 (ШхВхГ)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21DE3C4-533B-3D0D-89E9-4D7734E0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1865" y="6026943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6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4F01B-A7CB-88BE-F188-B5C8556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DT57200A</a:t>
            </a:r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F197E9-702F-E8FF-543D-49959D5AA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3" r="32858" b="2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EA17147-5780-0DDE-35F7-53B51889AB69}"/>
              </a:ext>
            </a:extLst>
          </p:cNvPr>
          <p:cNvSpPr txBox="1"/>
          <p:nvPr/>
        </p:nvSpPr>
        <p:spPr>
          <a:xfrm>
            <a:off x="6186488" y="1816102"/>
            <a:ext cx="5867399" cy="46243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2-канальный 12-битный дигитайзер 250 Мвыб/с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Цифровая обработка импульсов для интеграции заряда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ДПП-КИ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Лучше всего подходит для считывания ФЭУ и SiPM/MPPC на низких и высоких скоростях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Средне-высокоскоростные сигналы (тип: выход ФЭУ/SiPM)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Хорошее временное разрешение с быстрыми сигналами (время нарастания &lt;100 нс)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Интерфейсы Optical Link и USB 2.0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/>
              <a:t>Размер: 154 х 50 х 164 мм3 (ШхВхГ)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D714683-CEF9-3085-64B3-B0E575AF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3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351B104-9B78-4A2B-B970-FA8ABE1CE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8" name="Rectangle 67">
              <a:extLst>
                <a:ext uri="{FF2B5EF4-FFF2-40B4-BE49-F238E27FC236}">
                  <a16:creationId xmlns:a16="http://schemas.microsoft.com/office/drawing/2014/main" id="{3A130E84-D02F-40FB-9BEB-520239271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5E142BFD-7D75-4518-BBDF-27C00AB4B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0E011-5E4D-8251-6C17-9D406B20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112" y="1122363"/>
            <a:ext cx="484028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800" dirty="0"/>
              <a:t>Контроль Микроклимата</a:t>
            </a:r>
            <a:endParaRPr lang="en-US" sz="4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02DAEC-703D-297D-29E6-D5187B100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8" r="7810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D4116A08-770E-4DC3-AAB6-E3E8E6CEC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6ADECFB2-F615-49A9-A242-A3D04CA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8E1F3AC6-5FF1-401B-91E4-180D1D356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72BC7A9D-387B-4877-B8E6-E8ABA6B26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Rectangle 8">
              <a:extLst>
                <a:ext uri="{FF2B5EF4-FFF2-40B4-BE49-F238E27FC236}">
                  <a16:creationId xmlns:a16="http://schemas.microsoft.com/office/drawing/2014/main" id="{9114560A-27D6-469D-992E-33A55B40B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CBF136EF-7DC2-47D2-974C-70044B5E9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6B03084D-F566-41C4-BE37-870FB5A0D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049DC21B-8236-4901-9ADD-E3167ABDE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304F4FEB-8B5B-45BA-988C-5FBF41059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E88E24C8-3D76-4C2F-84D1-BC3C2AACA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91C91468-4F8A-42F1-9505-02D92417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C22581B1-C426-4189-85D6-C499D698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29DFD4C4-0517-4A6B-B423-E55582618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7ACD84D3-D09D-4C94-99D5-51713A1D6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37C2AEAB-1CC9-4A9A-8303-E1E0C1216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20ABD348-58FE-4371-AE12-C66FF8CAC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408E0FAA-F0C5-4CB1-95FE-D3D96830F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F83C789F-2881-4822-A724-56772095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6B039120-5C84-4A03-9ADD-32EA6E5D4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440E956F-26EB-40C6-B500-1A4BB4ABF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D2449A75-05DC-4791-90F1-335CC6732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2A0F57CD-8F34-4F1D-BFF3-129352250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6">
              <a:extLst>
                <a:ext uri="{FF2B5EF4-FFF2-40B4-BE49-F238E27FC236}">
                  <a16:creationId xmlns:a16="http://schemas.microsoft.com/office/drawing/2014/main" id="{DB0DDCCE-FA18-4790-8F10-67FC66172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7">
              <a:extLst>
                <a:ext uri="{FF2B5EF4-FFF2-40B4-BE49-F238E27FC236}">
                  <a16:creationId xmlns:a16="http://schemas.microsoft.com/office/drawing/2014/main" id="{750A8178-D049-42D4-BA77-A262FE55F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B33B9383-8846-404B-85BE-E43F0773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79468103-A660-495B-BFDF-8E7D98A0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06F4CC44-94E1-47AF-893C-19C4A4AB4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E87F601E-2166-4FAE-AF96-2A1B17E46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DCDE2745-7AA5-416B-AC78-93C6EAE5D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Rectangle 33">
              <a:extLst>
                <a:ext uri="{FF2B5EF4-FFF2-40B4-BE49-F238E27FC236}">
                  <a16:creationId xmlns:a16="http://schemas.microsoft.com/office/drawing/2014/main" id="{7D5F7E44-496F-4025-AFD8-7EEC67AC1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1" name="Freeform 34">
              <a:extLst>
                <a:ext uri="{FF2B5EF4-FFF2-40B4-BE49-F238E27FC236}">
                  <a16:creationId xmlns:a16="http://schemas.microsoft.com/office/drawing/2014/main" id="{FA8ED221-FD77-4CD0-A9B9-3F97E40DC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94922F75-95BC-435D-B4BB-BCE65BAC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id="{CFB94884-EF28-419D-9147-20B2C9B1A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id="{94C72871-F5AC-46D1-97EF-94E4070A7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id="{03ED1B15-6247-43B3-BEAE-DB699DE29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FA3EA466-B483-4B4A-9FCB-9FFA8E538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0">
              <a:extLst>
                <a:ext uri="{FF2B5EF4-FFF2-40B4-BE49-F238E27FC236}">
                  <a16:creationId xmlns:a16="http://schemas.microsoft.com/office/drawing/2014/main" id="{CCE5E17C-696E-46EB-B70D-586274216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1">
              <a:extLst>
                <a:ext uri="{FF2B5EF4-FFF2-40B4-BE49-F238E27FC236}">
                  <a16:creationId xmlns:a16="http://schemas.microsoft.com/office/drawing/2014/main" id="{AB6022EC-6D09-4098-9A97-5A911C08C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2">
              <a:extLst>
                <a:ext uri="{FF2B5EF4-FFF2-40B4-BE49-F238E27FC236}">
                  <a16:creationId xmlns:a16="http://schemas.microsoft.com/office/drawing/2014/main" id="{7E18073E-1315-4400-ABD9-C34AEAFBF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3">
              <a:extLst>
                <a:ext uri="{FF2B5EF4-FFF2-40B4-BE49-F238E27FC236}">
                  <a16:creationId xmlns:a16="http://schemas.microsoft.com/office/drawing/2014/main" id="{5510509E-411D-4F1B-BDC6-3E5666896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4">
              <a:extLst>
                <a:ext uri="{FF2B5EF4-FFF2-40B4-BE49-F238E27FC236}">
                  <a16:creationId xmlns:a16="http://schemas.microsoft.com/office/drawing/2014/main" id="{46F1A7E1-EC01-4288-87AE-C3B6434B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45">
              <a:extLst>
                <a:ext uri="{FF2B5EF4-FFF2-40B4-BE49-F238E27FC236}">
                  <a16:creationId xmlns:a16="http://schemas.microsoft.com/office/drawing/2014/main" id="{F7BBA432-5463-415B-BA54-3AA2B92D2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46">
              <a:extLst>
                <a:ext uri="{FF2B5EF4-FFF2-40B4-BE49-F238E27FC236}">
                  <a16:creationId xmlns:a16="http://schemas.microsoft.com/office/drawing/2014/main" id="{66E19F01-137B-4A95-9313-CE6F77806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7">
              <a:extLst>
                <a:ext uri="{FF2B5EF4-FFF2-40B4-BE49-F238E27FC236}">
                  <a16:creationId xmlns:a16="http://schemas.microsoft.com/office/drawing/2014/main" id="{38C0AACC-51F2-424F-9988-F3B621941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8">
              <a:extLst>
                <a:ext uri="{FF2B5EF4-FFF2-40B4-BE49-F238E27FC236}">
                  <a16:creationId xmlns:a16="http://schemas.microsoft.com/office/drawing/2014/main" id="{7364A775-01A6-4012-88CF-58FDDBE4C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9">
              <a:extLst>
                <a:ext uri="{FF2B5EF4-FFF2-40B4-BE49-F238E27FC236}">
                  <a16:creationId xmlns:a16="http://schemas.microsoft.com/office/drawing/2014/main" id="{C8C770C5-535A-4F1B-81CA-FD6F32C09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0">
              <a:extLst>
                <a:ext uri="{FF2B5EF4-FFF2-40B4-BE49-F238E27FC236}">
                  <a16:creationId xmlns:a16="http://schemas.microsoft.com/office/drawing/2014/main" id="{55F9C3EF-BEB8-4836-8DE0-319E54496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1">
              <a:extLst>
                <a:ext uri="{FF2B5EF4-FFF2-40B4-BE49-F238E27FC236}">
                  <a16:creationId xmlns:a16="http://schemas.microsoft.com/office/drawing/2014/main" id="{0976D9A1-85FC-406B-8AEA-AE3C056A4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2">
              <a:extLst>
                <a:ext uri="{FF2B5EF4-FFF2-40B4-BE49-F238E27FC236}">
                  <a16:creationId xmlns:a16="http://schemas.microsoft.com/office/drawing/2014/main" id="{68BC6126-2A3A-4F1D-A565-BEF62066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3">
              <a:extLst>
                <a:ext uri="{FF2B5EF4-FFF2-40B4-BE49-F238E27FC236}">
                  <a16:creationId xmlns:a16="http://schemas.microsoft.com/office/drawing/2014/main" id="{D8C7B98D-F83E-485D-B01D-270242E8F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4">
              <a:extLst>
                <a:ext uri="{FF2B5EF4-FFF2-40B4-BE49-F238E27FC236}">
                  <a16:creationId xmlns:a16="http://schemas.microsoft.com/office/drawing/2014/main" id="{93D5E722-D236-478A-A13F-8FA4141D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5">
              <a:extLst>
                <a:ext uri="{FF2B5EF4-FFF2-40B4-BE49-F238E27FC236}">
                  <a16:creationId xmlns:a16="http://schemas.microsoft.com/office/drawing/2014/main" id="{ABE1456F-F283-4BD5-A1B9-EF2423B68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6">
              <a:extLst>
                <a:ext uri="{FF2B5EF4-FFF2-40B4-BE49-F238E27FC236}">
                  <a16:creationId xmlns:a16="http://schemas.microsoft.com/office/drawing/2014/main" id="{E4D1AC66-8164-4BBC-89D5-69FE7A4FC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7">
              <a:extLst>
                <a:ext uri="{FF2B5EF4-FFF2-40B4-BE49-F238E27FC236}">
                  <a16:creationId xmlns:a16="http://schemas.microsoft.com/office/drawing/2014/main" id="{845A8868-488C-447D-979F-7E01B82AC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8">
              <a:extLst>
                <a:ext uri="{FF2B5EF4-FFF2-40B4-BE49-F238E27FC236}">
                  <a16:creationId xmlns:a16="http://schemas.microsoft.com/office/drawing/2014/main" id="{948639B9-9B88-432B-914E-6B70BAEB1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7EB1C59-16D1-4C5E-9775-50CB40E02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8" name="Freeform 32">
              <a:extLst>
                <a:ext uri="{FF2B5EF4-FFF2-40B4-BE49-F238E27FC236}">
                  <a16:creationId xmlns:a16="http://schemas.microsoft.com/office/drawing/2014/main" id="{08680D14-7FE7-4522-B5EE-76447F833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33">
              <a:extLst>
                <a:ext uri="{FF2B5EF4-FFF2-40B4-BE49-F238E27FC236}">
                  <a16:creationId xmlns:a16="http://schemas.microsoft.com/office/drawing/2014/main" id="{D82C01B5-EC9C-4883-B130-115321E8B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4">
              <a:extLst>
                <a:ext uri="{FF2B5EF4-FFF2-40B4-BE49-F238E27FC236}">
                  <a16:creationId xmlns:a16="http://schemas.microsoft.com/office/drawing/2014/main" id="{DBBE5E83-362F-4EA7-A96D-0BC830A21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5">
              <a:extLst>
                <a:ext uri="{FF2B5EF4-FFF2-40B4-BE49-F238E27FC236}">
                  <a16:creationId xmlns:a16="http://schemas.microsoft.com/office/drawing/2014/main" id="{3971FE03-8B37-43AF-8842-8D4411C3C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6">
              <a:extLst>
                <a:ext uri="{FF2B5EF4-FFF2-40B4-BE49-F238E27FC236}">
                  <a16:creationId xmlns:a16="http://schemas.microsoft.com/office/drawing/2014/main" id="{8E4E3D41-4CF7-4D15-854A-C4330D390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7">
              <a:extLst>
                <a:ext uri="{FF2B5EF4-FFF2-40B4-BE49-F238E27FC236}">
                  <a16:creationId xmlns:a16="http://schemas.microsoft.com/office/drawing/2014/main" id="{78B649D7-3C5D-462D-B06A-D065135FE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8">
              <a:extLst>
                <a:ext uri="{FF2B5EF4-FFF2-40B4-BE49-F238E27FC236}">
                  <a16:creationId xmlns:a16="http://schemas.microsoft.com/office/drawing/2014/main" id="{7A3DDEF1-D28A-48D9-8E48-B2003DF2E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9">
              <a:extLst>
                <a:ext uri="{FF2B5EF4-FFF2-40B4-BE49-F238E27FC236}">
                  <a16:creationId xmlns:a16="http://schemas.microsoft.com/office/drawing/2014/main" id="{4A56A02B-D000-45AB-B7DB-E47CA8E77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40">
              <a:extLst>
                <a:ext uri="{FF2B5EF4-FFF2-40B4-BE49-F238E27FC236}">
                  <a16:creationId xmlns:a16="http://schemas.microsoft.com/office/drawing/2014/main" id="{343CE08B-7325-4244-99EA-5E58C982D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Rectangle 41">
              <a:extLst>
                <a:ext uri="{FF2B5EF4-FFF2-40B4-BE49-F238E27FC236}">
                  <a16:creationId xmlns:a16="http://schemas.microsoft.com/office/drawing/2014/main" id="{7F08E29E-A67F-410A-A810-7000201BF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6FA74F-E71F-AB62-C9C6-41883A06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74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>
            <a:extLst>
              <a:ext uri="{FF2B5EF4-FFF2-40B4-BE49-F238E27FC236}">
                <a16:creationId xmlns:a16="http://schemas.microsoft.com/office/drawing/2014/main" id="{42A62C1E-C074-4B9F-A126-5A6EB8091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AFAAC72B-1468-4A61-818C-9D6740A34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DE7BA23F-CC7D-4F24-AA5D-87499F598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01DA9AA6-9ED7-44A9-B89A-11D0F25AE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A01F0F80-5D96-4187-B1CF-7B7431005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Rectangle 8">
              <a:extLst>
                <a:ext uri="{FF2B5EF4-FFF2-40B4-BE49-F238E27FC236}">
                  <a16:creationId xmlns:a16="http://schemas.microsoft.com/office/drawing/2014/main" id="{91BC74D8-180D-4752-8DB9-505286F1A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2BE69DAC-23FF-40E7-85CE-FBD085B37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382513DE-28E5-4321-8AD8-DFF9A5D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AB55DF4F-428E-4489-BE27-817642043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1B7FA976-0B14-4F79-8941-DE4DBC021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CEFDC5BE-6BCF-4416-9519-1BD9689B7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FDB8EB04-E349-4D57-BBB2-92BFE4450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7D4FB99B-8938-4DEB-A48C-3BE646BA6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668F5E6F-41A9-43EC-993A-5521B263D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5A1F62AA-D053-4902-92FF-68F46F1AE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54B35167-8C7F-4B4F-8237-6D71249C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5E227694-C57C-4F1D-AF07-8D0EC3F68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5839C01B-00BF-4880-B3D7-88C84DD1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66C6C7C1-7ACD-4545-BA06-5379AA3CC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28491955-6EBA-4E18-A945-B932BF040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75E5F549-BC29-4753-AFF3-51A22F953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843F9AF2-0061-417E-A0DD-D7C44548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441782E9-AB6A-4CF3-9891-3296C9F46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0011C945-E97D-4B05-AEF3-C4B7E14C1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E027A564-E1CF-4BD2-B2A3-05DFEA1D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3EDB7B30-4D98-4873-83A0-409BFA725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5213EC14-8315-452D-8459-3D37691A3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9A398B2F-C37F-4EEA-A23D-51B55F600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FA8C1A2E-3302-4D50-BE7D-4A4BDD25E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2B777039-FD88-4624-86A1-2466E07CB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Rectangle 33">
              <a:extLst>
                <a:ext uri="{FF2B5EF4-FFF2-40B4-BE49-F238E27FC236}">
                  <a16:creationId xmlns:a16="http://schemas.microsoft.com/office/drawing/2014/main" id="{F5BBAC42-91EE-4166-AE92-D9B8E93A6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7" name="Freeform 34">
              <a:extLst>
                <a:ext uri="{FF2B5EF4-FFF2-40B4-BE49-F238E27FC236}">
                  <a16:creationId xmlns:a16="http://schemas.microsoft.com/office/drawing/2014/main" id="{C4F2A499-1D75-4098-A69A-46F1BBCDE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BEC3B11A-8CD5-49CE-B430-62523671C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6">
              <a:extLst>
                <a:ext uri="{FF2B5EF4-FFF2-40B4-BE49-F238E27FC236}">
                  <a16:creationId xmlns:a16="http://schemas.microsoft.com/office/drawing/2014/main" id="{6DF23043-CE13-4BD7-A5B1-160E54D2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855D1673-334D-4ADA-B7A4-3A93ABA0F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8">
              <a:extLst>
                <a:ext uri="{FF2B5EF4-FFF2-40B4-BE49-F238E27FC236}">
                  <a16:creationId xmlns:a16="http://schemas.microsoft.com/office/drawing/2014/main" id="{A0540102-6F39-4192-B853-36A8304CA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FE7B2F63-B5E0-457B-8BDA-296AF0D6D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8AE74BF9-DD70-4138-AEA2-9E92FA54C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id="{D57F9876-DDD6-4CDB-8CA3-3111229CB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2">
              <a:extLst>
                <a:ext uri="{FF2B5EF4-FFF2-40B4-BE49-F238E27FC236}">
                  <a16:creationId xmlns:a16="http://schemas.microsoft.com/office/drawing/2014/main" id="{D47958BA-B87B-43D9-B93E-988D8F206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6803A143-4A93-479A-859F-BC981C5E7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5CC5C31E-616F-4351-944F-550BD278E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Rectangle 45">
              <a:extLst>
                <a:ext uri="{FF2B5EF4-FFF2-40B4-BE49-F238E27FC236}">
                  <a16:creationId xmlns:a16="http://schemas.microsoft.com/office/drawing/2014/main" id="{E8BB0EFF-C194-4679-AEC8-C6FADD255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5C5DCB57-D4AE-4565-AC0D-3CADFE7FD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93D5FBB1-89CF-4233-BE4A-80A60AA22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id="{159AEC9A-0D77-41B5-847A-9DC41199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id="{ED3F4044-CEFD-495A-8475-FC1A31C7C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F757E84F-F23F-433B-AFFC-2458F7958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B5299AC1-77AA-4E3B-9906-E74667C2F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2">
              <a:extLst>
                <a:ext uri="{FF2B5EF4-FFF2-40B4-BE49-F238E27FC236}">
                  <a16:creationId xmlns:a16="http://schemas.microsoft.com/office/drawing/2014/main" id="{04ACF07A-AC80-4798-80C1-12A206946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3">
              <a:extLst>
                <a:ext uri="{FF2B5EF4-FFF2-40B4-BE49-F238E27FC236}">
                  <a16:creationId xmlns:a16="http://schemas.microsoft.com/office/drawing/2014/main" id="{26021A8B-6608-47E6-BCA3-604B36A7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4">
              <a:extLst>
                <a:ext uri="{FF2B5EF4-FFF2-40B4-BE49-F238E27FC236}">
                  <a16:creationId xmlns:a16="http://schemas.microsoft.com/office/drawing/2014/main" id="{304A353F-3DAA-4EAF-B03C-89430382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5">
              <a:extLst>
                <a:ext uri="{FF2B5EF4-FFF2-40B4-BE49-F238E27FC236}">
                  <a16:creationId xmlns:a16="http://schemas.microsoft.com/office/drawing/2014/main" id="{41725314-ECC6-43BA-942E-59B57436D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6">
              <a:extLst>
                <a:ext uri="{FF2B5EF4-FFF2-40B4-BE49-F238E27FC236}">
                  <a16:creationId xmlns:a16="http://schemas.microsoft.com/office/drawing/2014/main" id="{6D630F64-A97A-4544-9770-C7A59B041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7">
              <a:extLst>
                <a:ext uri="{FF2B5EF4-FFF2-40B4-BE49-F238E27FC236}">
                  <a16:creationId xmlns:a16="http://schemas.microsoft.com/office/drawing/2014/main" id="{409BC0A2-5953-4975-BDAA-05BC3002D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8">
              <a:extLst>
                <a:ext uri="{FF2B5EF4-FFF2-40B4-BE49-F238E27FC236}">
                  <a16:creationId xmlns:a16="http://schemas.microsoft.com/office/drawing/2014/main" id="{BD1C4CCF-2F20-4FC7-B197-1C6478471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008E3-E715-07DC-58AE-7D42E57F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Первые испытания</a:t>
            </a:r>
          </a:p>
        </p:txBody>
      </p:sp>
      <p:sp>
        <p:nvSpPr>
          <p:cNvPr id="133" name="Round Diagonal Corner Rectangle 6">
            <a:extLst>
              <a:ext uri="{FF2B5EF4-FFF2-40B4-BE49-F238E27FC236}">
                <a16:creationId xmlns:a16="http://schemas.microsoft.com/office/drawing/2014/main" id="{98F6821F-C46B-4236-BF82-0110C907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5F9B71D-D1FC-43B9-A733-43F879C78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306" b="4"/>
          <a:stretch/>
        </p:blipFill>
        <p:spPr>
          <a:xfrm>
            <a:off x="987014" y="951493"/>
            <a:ext cx="3310219" cy="2975493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5330971-85E7-ECD5-A82D-D9C4BE15F7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108" b="4"/>
          <a:stretch/>
        </p:blipFill>
        <p:spPr>
          <a:xfrm>
            <a:off x="4449025" y="951493"/>
            <a:ext cx="3319744" cy="2975493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1E4264A-E7F0-82CC-B1AC-4FF629C0B2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" r="30850" b="4"/>
          <a:stretch/>
        </p:blipFill>
        <p:spPr>
          <a:xfrm>
            <a:off x="7920560" y="951493"/>
            <a:ext cx="3319744" cy="297549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003D74E-937D-F84D-ED32-281E180B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6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136DB-F48C-3505-5366-0E8305DA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7263"/>
            <a:ext cx="9905998" cy="1478570"/>
          </a:xfrm>
        </p:spPr>
        <p:txBody>
          <a:bodyPr/>
          <a:lstStyle/>
          <a:p>
            <a:r>
              <a:rPr lang="ru-RU" dirty="0"/>
              <a:t>Исследование температурных зависимостей</a:t>
            </a:r>
          </a:p>
        </p:txBody>
      </p:sp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A094BD9B-4360-3784-5B93-20054C73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450" y="659534"/>
            <a:ext cx="5151235" cy="2875108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F10CD13-7CA1-AC06-9913-4F6C5E9CE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449" y="3751379"/>
            <a:ext cx="5151235" cy="2875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6964A3-AED9-D13C-393A-4B90DCFC4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45" y="3025833"/>
            <a:ext cx="6317712" cy="360065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2DCFD7-587A-447E-4511-53CBA215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9469" y="171243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909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8127</TotalTime>
  <Words>508</Words>
  <Application>Microsoft Macintosh PowerPoint</Application>
  <PresentationFormat>Широкоэкранный</PresentationFormat>
  <Paragraphs>95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CenturyGothic</vt:lpstr>
      <vt:lpstr>Helvetica</vt:lpstr>
      <vt:lpstr>Tw Cen MT</vt:lpstr>
      <vt:lpstr>Контур</vt:lpstr>
      <vt:lpstr>Установка для тестирования кремниевых умножителей сцинтилляционных кристаллов</vt:lpstr>
      <vt:lpstr>Цель</vt:lpstr>
      <vt:lpstr>Задачи</vt:lpstr>
      <vt:lpstr>Принципиальная схема установки</vt:lpstr>
      <vt:lpstr>SP5600</vt:lpstr>
      <vt:lpstr>DT57200A</vt:lpstr>
      <vt:lpstr>Контроль Микроклимата</vt:lpstr>
      <vt:lpstr>Первые испытания</vt:lpstr>
      <vt:lpstr>Исследование температурных зависимостей</vt:lpstr>
      <vt:lpstr>Исследование детекторов макета ПЭТ</vt:lpstr>
      <vt:lpstr>Исследование детекторов макета ПЭТ (продолжение)</vt:lpstr>
      <vt:lpstr>Получение одноэлектронного спектра</vt:lpstr>
      <vt:lpstr>Улучшения</vt:lpstr>
      <vt:lpstr>Выводы</vt:lpstr>
      <vt:lpstr>Спасибо за внимание!</vt:lpstr>
      <vt:lpstr>Датчик температуры</vt:lpstr>
      <vt:lpstr>Контроллер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установки для оценки световыхода сцинтилляционных кристаллов</dc:title>
  <dc:creator>Конотоп Алексей Давидович</dc:creator>
  <cp:lastModifiedBy>Конотоп Алексей Давидович</cp:lastModifiedBy>
  <cp:revision>12</cp:revision>
  <dcterms:created xsi:type="dcterms:W3CDTF">2023-03-22T07:25:17Z</dcterms:created>
  <dcterms:modified xsi:type="dcterms:W3CDTF">2023-05-23T18:08:15Z</dcterms:modified>
</cp:coreProperties>
</file>