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79975"/>
  <p:notesSz cx="9856788" cy="6735763"/>
  <p:defaultTextStyle>
    <a:defPPr>
      <a:defRPr lang="en-US"/>
    </a:defPPr>
    <a:lvl1pPr algn="ctr" rtl="0" fontAlgn="base">
      <a:spcBef>
        <a:spcPct val="0"/>
      </a:spcBef>
      <a:spcAft>
        <a:spcPct val="0"/>
      </a:spcAft>
      <a:defRPr sz="2200" kern="1200">
        <a:solidFill>
          <a:schemeClr val="tx2"/>
        </a:solidFill>
        <a:latin typeface="Arial" charset="0"/>
        <a:ea typeface="+mn-ea"/>
        <a:cs typeface="+mn-cs"/>
      </a:defRPr>
    </a:lvl1pPr>
    <a:lvl2pPr marL="361249" algn="ctr" rtl="0" fontAlgn="base">
      <a:spcBef>
        <a:spcPct val="0"/>
      </a:spcBef>
      <a:spcAft>
        <a:spcPct val="0"/>
      </a:spcAft>
      <a:defRPr sz="2200" kern="1200">
        <a:solidFill>
          <a:schemeClr val="tx2"/>
        </a:solidFill>
        <a:latin typeface="Arial" charset="0"/>
        <a:ea typeface="+mn-ea"/>
        <a:cs typeface="+mn-cs"/>
      </a:defRPr>
    </a:lvl2pPr>
    <a:lvl3pPr marL="722500" algn="ctr" rtl="0" fontAlgn="base">
      <a:spcBef>
        <a:spcPct val="0"/>
      </a:spcBef>
      <a:spcAft>
        <a:spcPct val="0"/>
      </a:spcAft>
      <a:defRPr sz="2200" kern="1200">
        <a:solidFill>
          <a:schemeClr val="tx2"/>
        </a:solidFill>
        <a:latin typeface="Arial" charset="0"/>
        <a:ea typeface="+mn-ea"/>
        <a:cs typeface="+mn-cs"/>
      </a:defRPr>
    </a:lvl3pPr>
    <a:lvl4pPr marL="1083751" algn="ctr" rtl="0" fontAlgn="base">
      <a:spcBef>
        <a:spcPct val="0"/>
      </a:spcBef>
      <a:spcAft>
        <a:spcPct val="0"/>
      </a:spcAft>
      <a:defRPr sz="2200" kern="1200">
        <a:solidFill>
          <a:schemeClr val="tx2"/>
        </a:solidFill>
        <a:latin typeface="Arial" charset="0"/>
        <a:ea typeface="+mn-ea"/>
        <a:cs typeface="+mn-cs"/>
      </a:defRPr>
    </a:lvl4pPr>
    <a:lvl5pPr marL="1445001" algn="ctr" rtl="0" fontAlgn="base">
      <a:spcBef>
        <a:spcPct val="0"/>
      </a:spcBef>
      <a:spcAft>
        <a:spcPct val="0"/>
      </a:spcAft>
      <a:defRPr sz="2200" kern="1200">
        <a:solidFill>
          <a:schemeClr val="tx2"/>
        </a:solidFill>
        <a:latin typeface="Arial" charset="0"/>
        <a:ea typeface="+mn-ea"/>
        <a:cs typeface="+mn-cs"/>
      </a:defRPr>
    </a:lvl5pPr>
    <a:lvl6pPr marL="1806251" algn="l" defTabSz="722500" rtl="0" eaLnBrk="1" latinLnBrk="0" hangingPunct="1">
      <a:defRPr sz="2200" kern="1200">
        <a:solidFill>
          <a:schemeClr val="tx2"/>
        </a:solidFill>
        <a:latin typeface="Arial" charset="0"/>
        <a:ea typeface="+mn-ea"/>
        <a:cs typeface="+mn-cs"/>
      </a:defRPr>
    </a:lvl6pPr>
    <a:lvl7pPr marL="2167501" algn="l" defTabSz="722500" rtl="0" eaLnBrk="1" latinLnBrk="0" hangingPunct="1">
      <a:defRPr sz="2200" kern="1200">
        <a:solidFill>
          <a:schemeClr val="tx2"/>
        </a:solidFill>
        <a:latin typeface="Arial" charset="0"/>
        <a:ea typeface="+mn-ea"/>
        <a:cs typeface="+mn-cs"/>
      </a:defRPr>
    </a:lvl7pPr>
    <a:lvl8pPr marL="2528751" algn="l" defTabSz="722500" rtl="0" eaLnBrk="1" latinLnBrk="0" hangingPunct="1">
      <a:defRPr sz="2200" kern="1200">
        <a:solidFill>
          <a:schemeClr val="tx2"/>
        </a:solidFill>
        <a:latin typeface="Arial" charset="0"/>
        <a:ea typeface="+mn-ea"/>
        <a:cs typeface="+mn-cs"/>
      </a:defRPr>
    </a:lvl8pPr>
    <a:lvl9pPr marL="2890002" algn="l" defTabSz="722500" rtl="0" eaLnBrk="1" latinLnBrk="0" hangingPunct="1">
      <a:defRPr sz="2200" kern="1200">
        <a:solidFill>
          <a:schemeClr val="tx2"/>
        </a:solidFill>
        <a:latin typeface="Arial" charset="0"/>
        <a:ea typeface="+mn-ea"/>
        <a:cs typeface="+mn-cs"/>
      </a:defRPr>
    </a:lvl9pPr>
  </p:defaultTextStyle>
  <p:extLst>
    <p:ext uri="{EFAFB233-063F-42B5-8137-9DF3F51BA10A}">
      <p15:sldGuideLst xmlns:p15="http://schemas.microsoft.com/office/powerpoint/2012/main" xmlns="">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996633"/>
    <a:srgbClr val="FFCC66"/>
    <a:srgbClr val="9933FF"/>
    <a:srgbClr val="9900CC"/>
    <a:srgbClr val="669900"/>
    <a:srgbClr val="CC3300"/>
    <a:srgbClr val="FFFFCC"/>
    <a:srgbClr val="37FFA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44" autoAdjust="0"/>
    <p:restoredTop sz="93782" autoAdjust="0"/>
  </p:normalViewPr>
  <p:slideViewPr>
    <p:cSldViewPr snapToGrid="0">
      <p:cViewPr>
        <p:scale>
          <a:sx n="50" d="100"/>
          <a:sy n="50" d="100"/>
        </p:scale>
        <p:origin x="-998" y="5635"/>
      </p:cViewPr>
      <p:guideLst>
        <p:guide orient="horz" pos="9537"/>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271963" cy="336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endParaRPr lang="ru-RU" altLang="ru-RU"/>
          </a:p>
        </p:txBody>
      </p:sp>
      <p:sp>
        <p:nvSpPr>
          <p:cNvPr id="7171" name="Rectangle 3"/>
          <p:cNvSpPr>
            <a:spLocks noGrp="1" noChangeArrowheads="1"/>
          </p:cNvSpPr>
          <p:nvPr>
            <p:ph type="dt" idx="1"/>
          </p:nvPr>
        </p:nvSpPr>
        <p:spPr bwMode="auto">
          <a:xfrm>
            <a:off x="5583238" y="0"/>
            <a:ext cx="4271962" cy="336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ru-RU" altLang="ru-RU"/>
          </a:p>
        </p:txBody>
      </p:sp>
      <p:sp>
        <p:nvSpPr>
          <p:cNvPr id="3076" name="Rectangle 4"/>
          <p:cNvSpPr>
            <a:spLocks noGrp="1" noRot="1" noChangeAspect="1" noChangeArrowheads="1" noTextEdit="1"/>
          </p:cNvSpPr>
          <p:nvPr>
            <p:ph type="sldImg" idx="2"/>
          </p:nvPr>
        </p:nvSpPr>
        <p:spPr bwMode="auto">
          <a:xfrm>
            <a:off x="4037013" y="504825"/>
            <a:ext cx="1782762" cy="252571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85838" y="3198813"/>
            <a:ext cx="7885112" cy="30321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7174" name="Rectangle 6"/>
          <p:cNvSpPr>
            <a:spLocks noGrp="1" noChangeArrowheads="1"/>
          </p:cNvSpPr>
          <p:nvPr>
            <p:ph type="ftr" sz="quarter" idx="4"/>
          </p:nvPr>
        </p:nvSpPr>
        <p:spPr bwMode="auto">
          <a:xfrm>
            <a:off x="0" y="6397625"/>
            <a:ext cx="4271963" cy="336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ru-RU" altLang="ru-RU"/>
          </a:p>
        </p:txBody>
      </p:sp>
      <p:sp>
        <p:nvSpPr>
          <p:cNvPr id="7175" name="Rectangle 7"/>
          <p:cNvSpPr>
            <a:spLocks noGrp="1" noChangeArrowheads="1"/>
          </p:cNvSpPr>
          <p:nvPr>
            <p:ph type="sldNum" sz="quarter" idx="5"/>
          </p:nvPr>
        </p:nvSpPr>
        <p:spPr bwMode="auto">
          <a:xfrm>
            <a:off x="5583238" y="6397625"/>
            <a:ext cx="4271962" cy="336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09B40652-3738-4110-B64E-102F15559961}"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61249" algn="l" rtl="0" eaLnBrk="0" fontAlgn="base" hangingPunct="0">
      <a:spcBef>
        <a:spcPct val="30000"/>
      </a:spcBef>
      <a:spcAft>
        <a:spcPct val="0"/>
      </a:spcAft>
      <a:defRPr sz="900" kern="1200">
        <a:solidFill>
          <a:schemeClr val="tx1"/>
        </a:solidFill>
        <a:latin typeface="Arial" charset="0"/>
        <a:ea typeface="+mn-ea"/>
        <a:cs typeface="+mn-cs"/>
      </a:defRPr>
    </a:lvl2pPr>
    <a:lvl3pPr marL="722500" algn="l" rtl="0" eaLnBrk="0" fontAlgn="base" hangingPunct="0">
      <a:spcBef>
        <a:spcPct val="30000"/>
      </a:spcBef>
      <a:spcAft>
        <a:spcPct val="0"/>
      </a:spcAft>
      <a:defRPr sz="900" kern="1200">
        <a:solidFill>
          <a:schemeClr val="tx1"/>
        </a:solidFill>
        <a:latin typeface="Arial" charset="0"/>
        <a:ea typeface="+mn-ea"/>
        <a:cs typeface="+mn-cs"/>
      </a:defRPr>
    </a:lvl3pPr>
    <a:lvl4pPr marL="1083751" algn="l" rtl="0" eaLnBrk="0" fontAlgn="base" hangingPunct="0">
      <a:spcBef>
        <a:spcPct val="30000"/>
      </a:spcBef>
      <a:spcAft>
        <a:spcPct val="0"/>
      </a:spcAft>
      <a:defRPr sz="900" kern="1200">
        <a:solidFill>
          <a:schemeClr val="tx1"/>
        </a:solidFill>
        <a:latin typeface="Arial" charset="0"/>
        <a:ea typeface="+mn-ea"/>
        <a:cs typeface="+mn-cs"/>
      </a:defRPr>
    </a:lvl4pPr>
    <a:lvl5pPr marL="1445001" algn="l" rtl="0" eaLnBrk="0" fontAlgn="base" hangingPunct="0">
      <a:spcBef>
        <a:spcPct val="30000"/>
      </a:spcBef>
      <a:spcAft>
        <a:spcPct val="0"/>
      </a:spcAft>
      <a:defRPr sz="900" kern="1200">
        <a:solidFill>
          <a:schemeClr val="tx1"/>
        </a:solidFill>
        <a:latin typeface="Arial" charset="0"/>
        <a:ea typeface="+mn-ea"/>
        <a:cs typeface="+mn-cs"/>
      </a:defRPr>
    </a:lvl5pPr>
    <a:lvl6pPr marL="1806251" algn="l" defTabSz="722500" rtl="0" eaLnBrk="1" latinLnBrk="0" hangingPunct="1">
      <a:defRPr sz="900" kern="1200">
        <a:solidFill>
          <a:schemeClr val="tx1"/>
        </a:solidFill>
        <a:latin typeface="+mn-lt"/>
        <a:ea typeface="+mn-ea"/>
        <a:cs typeface="+mn-cs"/>
      </a:defRPr>
    </a:lvl6pPr>
    <a:lvl7pPr marL="2167501" algn="l" defTabSz="722500" rtl="0" eaLnBrk="1" latinLnBrk="0" hangingPunct="1">
      <a:defRPr sz="900" kern="1200">
        <a:solidFill>
          <a:schemeClr val="tx1"/>
        </a:solidFill>
        <a:latin typeface="+mn-lt"/>
        <a:ea typeface="+mn-ea"/>
        <a:cs typeface="+mn-cs"/>
      </a:defRPr>
    </a:lvl7pPr>
    <a:lvl8pPr marL="2528751" algn="l" defTabSz="722500" rtl="0" eaLnBrk="1" latinLnBrk="0" hangingPunct="1">
      <a:defRPr sz="900" kern="1200">
        <a:solidFill>
          <a:schemeClr val="tx1"/>
        </a:solidFill>
        <a:latin typeface="+mn-lt"/>
        <a:ea typeface="+mn-ea"/>
        <a:cs typeface="+mn-cs"/>
      </a:defRPr>
    </a:lvl8pPr>
    <a:lvl9pPr marL="2890002" algn="l" defTabSz="7225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headEnd/>
            <a:tailEnd/>
          </a:ln>
        </p:spPr>
        <p:txBody>
          <a:bodyPr/>
          <a:lstStyle/>
          <a:p>
            <a:fld id="{23786210-0E16-4C58-97EA-2C1CA6E09B67}" type="slidenum">
              <a:rPr lang="ru-RU" altLang="ru-RU" smtClean="0"/>
              <a:pPr/>
              <a:t>1</a:t>
            </a:fld>
            <a:endParaRPr lang="ru-RU" altLang="ru-RU" smtClean="0"/>
          </a:p>
        </p:txBody>
      </p:sp>
      <p:sp>
        <p:nvSpPr>
          <p:cNvPr id="4099" name="Rectangle 2"/>
          <p:cNvSpPr>
            <a:spLocks noGrp="1" noRot="1" noChangeAspect="1" noChangeArrowheads="1" noTextEdit="1"/>
          </p:cNvSpPr>
          <p:nvPr>
            <p:ph type="sldImg"/>
          </p:nvPr>
        </p:nvSpPr>
        <p:spPr>
          <a:xfrm>
            <a:off x="4037013" y="504825"/>
            <a:ext cx="1782762" cy="2525713"/>
          </a:xfrm>
          <a:ln/>
        </p:spPr>
      </p:sp>
      <p:sp>
        <p:nvSpPr>
          <p:cNvPr id="4100"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4248" y="9405982"/>
            <a:ext cx="18178309" cy="6491006"/>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3208492" y="17158653"/>
            <a:ext cx="14969817" cy="7738217"/>
          </a:xfrm>
        </p:spPr>
        <p:txBody>
          <a:bodyPr/>
          <a:lstStyle>
            <a:lvl1pPr marL="0" indent="0" algn="ctr">
              <a:buNone/>
              <a:defRPr/>
            </a:lvl1pPr>
            <a:lvl2pPr marL="361249" indent="0" algn="ctr">
              <a:buNone/>
              <a:defRPr/>
            </a:lvl2pPr>
            <a:lvl3pPr marL="722500" indent="0" algn="ctr">
              <a:buNone/>
              <a:defRPr/>
            </a:lvl3pPr>
            <a:lvl4pPr marL="1083751" indent="0" algn="ctr">
              <a:buNone/>
              <a:defRPr/>
            </a:lvl4pPr>
            <a:lvl5pPr marL="1445001" indent="0" algn="ctr">
              <a:buNone/>
              <a:defRPr/>
            </a:lvl5pPr>
            <a:lvl6pPr marL="1806251" indent="0" algn="ctr">
              <a:buNone/>
              <a:defRPr/>
            </a:lvl6pPr>
            <a:lvl7pPr marL="2167501" indent="0" algn="ctr">
              <a:buNone/>
              <a:defRPr/>
            </a:lvl7pPr>
            <a:lvl8pPr marL="2528751" indent="0" algn="ctr">
              <a:buNone/>
              <a:defRPr/>
            </a:lvl8pPr>
            <a:lvl9pPr marL="2890002"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2CCD1966-1D52-4373-9312-866866283C3A}" type="slidenum">
              <a:rPr lang="en-US" altLang="ru-RU"/>
              <a:pPr>
                <a:defRPr/>
              </a:pPr>
              <a:t>‹#›</a:t>
            </a:fld>
            <a:endParaRPr lang="en-US"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F1D5B140-AFD8-4038-ADB2-EE7D645CB657}" type="slidenum">
              <a:rPr lang="en-US" altLang="ru-RU"/>
              <a:pPr>
                <a:defRPr/>
              </a:pPr>
              <a:t>‹#›</a:t>
            </a:fld>
            <a:endParaRPr lang="en-US"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5506138" y="1213041"/>
            <a:ext cx="4811559" cy="2583523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9106" y="1213041"/>
            <a:ext cx="14323875" cy="2583523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883377E7-E1FC-4F2C-BDC2-40BF195C300A}" type="slidenum">
              <a:rPr lang="en-US" altLang="ru-RU"/>
              <a:pPr>
                <a:defRPr/>
              </a:pPr>
              <a:t>‹#›</a:t>
            </a:fld>
            <a:endParaRPr lang="en-US"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E3D7817E-9EE6-4193-92C1-78A26F9CC38C}" type="slidenum">
              <a:rPr lang="en-US" altLang="ru-RU"/>
              <a:pPr>
                <a:defRPr/>
              </a:pPr>
              <a:t>‹#›</a:t>
            </a:fld>
            <a:endParaRPr lang="en-US"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89114" y="19457251"/>
            <a:ext cx="18179487" cy="6013939"/>
          </a:xfrm>
        </p:spPr>
        <p:txBody>
          <a:bodyPr anchor="t"/>
          <a:lstStyle>
            <a:lvl1pPr algn="l">
              <a:defRPr sz="3200" b="1" cap="all"/>
            </a:lvl1pPr>
          </a:lstStyle>
          <a:p>
            <a:r>
              <a:rPr lang="ru-RU" smtClean="0"/>
              <a:t>Образец заголовка</a:t>
            </a:r>
            <a:endParaRPr lang="ru-RU"/>
          </a:p>
        </p:txBody>
      </p:sp>
      <p:sp>
        <p:nvSpPr>
          <p:cNvPr id="3" name="Текст 2"/>
          <p:cNvSpPr>
            <a:spLocks noGrp="1"/>
          </p:cNvSpPr>
          <p:nvPr>
            <p:ph type="body" idx="1"/>
          </p:nvPr>
        </p:nvSpPr>
        <p:spPr>
          <a:xfrm>
            <a:off x="1689114" y="12833507"/>
            <a:ext cx="18179487" cy="6623745"/>
          </a:xfrm>
        </p:spPr>
        <p:txBody>
          <a:bodyPr anchor="b"/>
          <a:lstStyle>
            <a:lvl1pPr marL="0" indent="0">
              <a:buNone/>
              <a:defRPr sz="1600"/>
            </a:lvl1pPr>
            <a:lvl2pPr marL="361249" indent="0">
              <a:buNone/>
              <a:defRPr sz="1400"/>
            </a:lvl2pPr>
            <a:lvl3pPr marL="722500" indent="0">
              <a:buNone/>
              <a:defRPr sz="1300"/>
            </a:lvl3pPr>
            <a:lvl4pPr marL="1083751" indent="0">
              <a:buNone/>
              <a:defRPr sz="1100"/>
            </a:lvl4pPr>
            <a:lvl5pPr marL="1445001" indent="0">
              <a:buNone/>
              <a:defRPr sz="1100"/>
            </a:lvl5pPr>
            <a:lvl6pPr marL="1806251" indent="0">
              <a:buNone/>
              <a:defRPr sz="1100"/>
            </a:lvl6pPr>
            <a:lvl7pPr marL="2167501" indent="0">
              <a:buNone/>
              <a:defRPr sz="1100"/>
            </a:lvl7pPr>
            <a:lvl8pPr marL="2528751" indent="0">
              <a:buNone/>
              <a:defRPr sz="1100"/>
            </a:lvl8pPr>
            <a:lvl9pPr marL="2890002" indent="0">
              <a:buNone/>
              <a:defRPr sz="11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6" name="Rectangle 6"/>
          <p:cNvSpPr>
            <a:spLocks noGrp="1" noChangeArrowheads="1"/>
          </p:cNvSpPr>
          <p:nvPr>
            <p:ph type="sldNum" sz="quarter" idx="12"/>
          </p:nvPr>
        </p:nvSpPr>
        <p:spPr>
          <a:ln/>
        </p:spPr>
        <p:txBody>
          <a:bodyPr/>
          <a:lstStyle>
            <a:lvl1pPr>
              <a:defRPr/>
            </a:lvl1pPr>
          </a:lstStyle>
          <a:p>
            <a:pPr>
              <a:defRPr/>
            </a:pPr>
            <a:fld id="{10E8DC0F-2FEB-4F17-BB27-BDC52D5661B2}" type="slidenum">
              <a:rPr lang="en-US" altLang="ru-RU"/>
              <a:pPr>
                <a:defRPr/>
              </a:pPr>
              <a:t>‹#›</a:t>
            </a:fld>
            <a:endParaRPr lang="en-US"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9106" y="7065328"/>
            <a:ext cx="9567717" cy="19982944"/>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10749980" y="7065328"/>
            <a:ext cx="9567717" cy="19982944"/>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2F82E3F1-AD05-49A7-BC2B-E9E2FE611FE7}" type="slidenum">
              <a:rPr lang="en-US" altLang="ru-RU"/>
              <a:pPr>
                <a:defRPr/>
              </a:pPr>
              <a:t>‹#›</a:t>
            </a:fld>
            <a:endParaRPr lang="en-US"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069106" y="6777513"/>
            <a:ext cx="9449844" cy="2825605"/>
          </a:xfrm>
        </p:spPr>
        <p:txBody>
          <a:bodyPr anchor="b"/>
          <a:lstStyle>
            <a:lvl1pPr marL="0" indent="0">
              <a:buNone/>
              <a:defRPr sz="1900" b="1"/>
            </a:lvl1pPr>
            <a:lvl2pPr marL="361249" indent="0">
              <a:buNone/>
              <a:defRPr sz="1600" b="1"/>
            </a:lvl2pPr>
            <a:lvl3pPr marL="722500" indent="0">
              <a:buNone/>
              <a:defRPr sz="1400" b="1"/>
            </a:lvl3pPr>
            <a:lvl4pPr marL="1083751" indent="0">
              <a:buNone/>
              <a:defRPr sz="1300" b="1"/>
            </a:lvl4pPr>
            <a:lvl5pPr marL="1445001" indent="0">
              <a:buNone/>
              <a:defRPr sz="1300" b="1"/>
            </a:lvl5pPr>
            <a:lvl6pPr marL="1806251" indent="0">
              <a:buNone/>
              <a:defRPr sz="1300" b="1"/>
            </a:lvl6pPr>
            <a:lvl7pPr marL="2167501" indent="0">
              <a:buNone/>
              <a:defRPr sz="1300" b="1"/>
            </a:lvl7pPr>
            <a:lvl8pPr marL="2528751" indent="0">
              <a:buNone/>
              <a:defRPr sz="1300" b="1"/>
            </a:lvl8pPr>
            <a:lvl9pPr marL="2890002" indent="0">
              <a:buNone/>
              <a:defRPr sz="1300" b="1"/>
            </a:lvl9pPr>
          </a:lstStyle>
          <a:p>
            <a:pPr lvl="0"/>
            <a:r>
              <a:rPr lang="ru-RU" smtClean="0"/>
              <a:t>Образец текста</a:t>
            </a:r>
          </a:p>
        </p:txBody>
      </p:sp>
      <p:sp>
        <p:nvSpPr>
          <p:cNvPr id="4" name="Объект 3"/>
          <p:cNvSpPr>
            <a:spLocks noGrp="1"/>
          </p:cNvSpPr>
          <p:nvPr>
            <p:ph sz="half" idx="2"/>
          </p:nvPr>
        </p:nvSpPr>
        <p:spPr>
          <a:xfrm>
            <a:off x="1069106" y="9603117"/>
            <a:ext cx="9449844" cy="17445155"/>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0864316" y="6777513"/>
            <a:ext cx="9453381" cy="2825605"/>
          </a:xfrm>
        </p:spPr>
        <p:txBody>
          <a:bodyPr anchor="b"/>
          <a:lstStyle>
            <a:lvl1pPr marL="0" indent="0">
              <a:buNone/>
              <a:defRPr sz="1900" b="1"/>
            </a:lvl1pPr>
            <a:lvl2pPr marL="361249" indent="0">
              <a:buNone/>
              <a:defRPr sz="1600" b="1"/>
            </a:lvl2pPr>
            <a:lvl3pPr marL="722500" indent="0">
              <a:buNone/>
              <a:defRPr sz="1400" b="1"/>
            </a:lvl3pPr>
            <a:lvl4pPr marL="1083751" indent="0">
              <a:buNone/>
              <a:defRPr sz="1300" b="1"/>
            </a:lvl4pPr>
            <a:lvl5pPr marL="1445001" indent="0">
              <a:buNone/>
              <a:defRPr sz="1300" b="1"/>
            </a:lvl5pPr>
            <a:lvl6pPr marL="1806251" indent="0">
              <a:buNone/>
              <a:defRPr sz="1300" b="1"/>
            </a:lvl6pPr>
            <a:lvl7pPr marL="2167501" indent="0">
              <a:buNone/>
              <a:defRPr sz="1300" b="1"/>
            </a:lvl7pPr>
            <a:lvl8pPr marL="2528751" indent="0">
              <a:buNone/>
              <a:defRPr sz="1300" b="1"/>
            </a:lvl8pPr>
            <a:lvl9pPr marL="2890002" indent="0">
              <a:buNone/>
              <a:defRPr sz="1300" b="1"/>
            </a:lvl9pPr>
          </a:lstStyle>
          <a:p>
            <a:pPr lvl="0"/>
            <a:r>
              <a:rPr lang="ru-RU" smtClean="0"/>
              <a:t>Образец текста</a:t>
            </a:r>
          </a:p>
        </p:txBody>
      </p:sp>
      <p:sp>
        <p:nvSpPr>
          <p:cNvPr id="6" name="Объект 5"/>
          <p:cNvSpPr>
            <a:spLocks noGrp="1"/>
          </p:cNvSpPr>
          <p:nvPr>
            <p:ph sz="quarter" idx="4"/>
          </p:nvPr>
        </p:nvSpPr>
        <p:spPr>
          <a:xfrm>
            <a:off x="10864316" y="9603117"/>
            <a:ext cx="9453381" cy="17445155"/>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9" name="Rectangle 6"/>
          <p:cNvSpPr>
            <a:spLocks noGrp="1" noChangeArrowheads="1"/>
          </p:cNvSpPr>
          <p:nvPr>
            <p:ph type="sldNum" sz="quarter" idx="12"/>
          </p:nvPr>
        </p:nvSpPr>
        <p:spPr>
          <a:ln/>
        </p:spPr>
        <p:txBody>
          <a:bodyPr/>
          <a:lstStyle>
            <a:lvl1pPr>
              <a:defRPr/>
            </a:lvl1pPr>
          </a:lstStyle>
          <a:p>
            <a:pPr>
              <a:defRPr/>
            </a:pPr>
            <a:fld id="{E266A210-79F2-4316-8B88-C06ACA8A9C1E}" type="slidenum">
              <a:rPr lang="en-US" altLang="ru-RU"/>
              <a:pPr>
                <a:defRPr/>
              </a:pPr>
              <a:t>‹#›</a:t>
            </a:fld>
            <a:endParaRPr lang="en-US"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5" name="Rectangle 6"/>
          <p:cNvSpPr>
            <a:spLocks noGrp="1" noChangeArrowheads="1"/>
          </p:cNvSpPr>
          <p:nvPr>
            <p:ph type="sldNum" sz="quarter" idx="12"/>
          </p:nvPr>
        </p:nvSpPr>
        <p:spPr>
          <a:ln/>
        </p:spPr>
        <p:txBody>
          <a:bodyPr/>
          <a:lstStyle>
            <a:lvl1pPr>
              <a:defRPr/>
            </a:lvl1pPr>
          </a:lstStyle>
          <a:p>
            <a:pPr>
              <a:defRPr/>
            </a:pPr>
            <a:fld id="{B737C5F9-12FF-4B20-B19F-E7EA908A4A50}" type="slidenum">
              <a:rPr lang="en-US" altLang="ru-RU"/>
              <a:pPr>
                <a:defRPr/>
              </a:pPr>
              <a:t>‹#›</a:t>
            </a:fld>
            <a:endParaRPr lang="en-US"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4" name="Rectangle 6"/>
          <p:cNvSpPr>
            <a:spLocks noGrp="1" noChangeArrowheads="1"/>
          </p:cNvSpPr>
          <p:nvPr>
            <p:ph type="sldNum" sz="quarter" idx="12"/>
          </p:nvPr>
        </p:nvSpPr>
        <p:spPr>
          <a:ln/>
        </p:spPr>
        <p:txBody>
          <a:bodyPr/>
          <a:lstStyle>
            <a:lvl1pPr>
              <a:defRPr/>
            </a:lvl1pPr>
          </a:lstStyle>
          <a:p>
            <a:pPr>
              <a:defRPr/>
            </a:pPr>
            <a:fld id="{B384FEAF-43DF-4911-8FF4-994645553984}" type="slidenum">
              <a:rPr lang="en-US" altLang="ru-RU"/>
              <a:pPr>
                <a:defRPr/>
              </a:pPr>
              <a:t>‹#›</a:t>
            </a:fld>
            <a:endParaRPr lang="en-US"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106" y="1205156"/>
            <a:ext cx="7035814" cy="5130773"/>
          </a:xfrm>
        </p:spPr>
        <p:txBody>
          <a:bodyPr anchor="b"/>
          <a:lstStyle>
            <a:lvl1pPr algn="l">
              <a:defRPr sz="1600" b="1"/>
            </a:lvl1pPr>
          </a:lstStyle>
          <a:p>
            <a:r>
              <a:rPr lang="ru-RU" smtClean="0"/>
              <a:t>Образец заголовка</a:t>
            </a:r>
            <a:endParaRPr lang="ru-RU"/>
          </a:p>
        </p:txBody>
      </p:sp>
      <p:sp>
        <p:nvSpPr>
          <p:cNvPr id="3" name="Объект 2"/>
          <p:cNvSpPr>
            <a:spLocks noGrp="1"/>
          </p:cNvSpPr>
          <p:nvPr>
            <p:ph idx="1"/>
          </p:nvPr>
        </p:nvSpPr>
        <p:spPr>
          <a:xfrm>
            <a:off x="8361881" y="1205155"/>
            <a:ext cx="11955816" cy="25843118"/>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069106" y="6335928"/>
            <a:ext cx="7035814" cy="20712344"/>
          </a:xfrm>
        </p:spPr>
        <p:txBody>
          <a:bodyPr/>
          <a:lstStyle>
            <a:lvl1pPr marL="0" indent="0">
              <a:buNone/>
              <a:defRPr sz="1100"/>
            </a:lvl1pPr>
            <a:lvl2pPr marL="361249" indent="0">
              <a:buNone/>
              <a:defRPr sz="900"/>
            </a:lvl2pPr>
            <a:lvl3pPr marL="722500" indent="0">
              <a:buNone/>
              <a:defRPr sz="800"/>
            </a:lvl3pPr>
            <a:lvl4pPr marL="1083751" indent="0">
              <a:buNone/>
              <a:defRPr sz="700"/>
            </a:lvl4pPr>
            <a:lvl5pPr marL="1445001" indent="0">
              <a:buNone/>
              <a:defRPr sz="700"/>
            </a:lvl5pPr>
            <a:lvl6pPr marL="1806251" indent="0">
              <a:buNone/>
              <a:defRPr sz="700"/>
            </a:lvl6pPr>
            <a:lvl7pPr marL="2167501" indent="0">
              <a:buNone/>
              <a:defRPr sz="700"/>
            </a:lvl7pPr>
            <a:lvl8pPr marL="2528751" indent="0">
              <a:buNone/>
              <a:defRPr sz="700"/>
            </a:lvl8pPr>
            <a:lvl9pPr marL="2890002" indent="0">
              <a:buNone/>
              <a:defRPr sz="7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A73AD419-E97E-48DE-9558-7622C5795772}" type="slidenum">
              <a:rPr lang="en-US" altLang="ru-RU"/>
              <a:pPr>
                <a:defRPr/>
              </a:pPr>
              <a:t>‹#›</a:t>
            </a:fld>
            <a:endParaRPr lang="en-US"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91550" y="21195985"/>
            <a:ext cx="12832788" cy="2502303"/>
          </a:xfrm>
        </p:spPr>
        <p:txBody>
          <a:bodyPr anchor="b"/>
          <a:lstStyle>
            <a:lvl1pPr algn="l">
              <a:defRPr sz="1600" b="1"/>
            </a:lvl1pPr>
          </a:lstStyle>
          <a:p>
            <a:r>
              <a:rPr lang="ru-RU" smtClean="0"/>
              <a:t>Образец заголовка</a:t>
            </a:r>
            <a:endParaRPr lang="ru-RU"/>
          </a:p>
        </p:txBody>
      </p:sp>
      <p:sp>
        <p:nvSpPr>
          <p:cNvPr id="3" name="Рисунок 2"/>
          <p:cNvSpPr>
            <a:spLocks noGrp="1"/>
          </p:cNvSpPr>
          <p:nvPr>
            <p:ph type="pic" idx="1"/>
          </p:nvPr>
        </p:nvSpPr>
        <p:spPr>
          <a:xfrm>
            <a:off x="4191550" y="2706010"/>
            <a:ext cx="12832788" cy="18167985"/>
          </a:xfrm>
        </p:spPr>
        <p:txBody>
          <a:bodyPr/>
          <a:lstStyle>
            <a:lvl1pPr marL="0" indent="0">
              <a:buNone/>
              <a:defRPr sz="2500"/>
            </a:lvl1pPr>
            <a:lvl2pPr marL="361249" indent="0">
              <a:buNone/>
              <a:defRPr sz="2200"/>
            </a:lvl2pPr>
            <a:lvl3pPr marL="722500" indent="0">
              <a:buNone/>
              <a:defRPr sz="1900"/>
            </a:lvl3pPr>
            <a:lvl4pPr marL="1083751" indent="0">
              <a:buNone/>
              <a:defRPr sz="1600"/>
            </a:lvl4pPr>
            <a:lvl5pPr marL="1445001" indent="0">
              <a:buNone/>
              <a:defRPr sz="1600"/>
            </a:lvl5pPr>
            <a:lvl6pPr marL="1806251" indent="0">
              <a:buNone/>
              <a:defRPr sz="1600"/>
            </a:lvl6pPr>
            <a:lvl7pPr marL="2167501" indent="0">
              <a:buNone/>
              <a:defRPr sz="1600"/>
            </a:lvl7pPr>
            <a:lvl8pPr marL="2528751" indent="0">
              <a:buNone/>
              <a:defRPr sz="1600"/>
            </a:lvl8pPr>
            <a:lvl9pPr marL="2890002" indent="0">
              <a:buNone/>
              <a:defRPr sz="1600"/>
            </a:lvl9pPr>
          </a:lstStyle>
          <a:p>
            <a:pPr lvl="0"/>
            <a:endParaRPr lang="ru-RU" noProof="0" smtClean="0"/>
          </a:p>
        </p:txBody>
      </p:sp>
      <p:sp>
        <p:nvSpPr>
          <p:cNvPr id="4" name="Текст 3"/>
          <p:cNvSpPr>
            <a:spLocks noGrp="1"/>
          </p:cNvSpPr>
          <p:nvPr>
            <p:ph type="body" sz="half" idx="2"/>
          </p:nvPr>
        </p:nvSpPr>
        <p:spPr>
          <a:xfrm>
            <a:off x="4191550" y="23698287"/>
            <a:ext cx="12832788" cy="3553692"/>
          </a:xfrm>
        </p:spPr>
        <p:txBody>
          <a:bodyPr/>
          <a:lstStyle>
            <a:lvl1pPr marL="0" indent="0">
              <a:buNone/>
              <a:defRPr sz="1100"/>
            </a:lvl1pPr>
            <a:lvl2pPr marL="361249" indent="0">
              <a:buNone/>
              <a:defRPr sz="900"/>
            </a:lvl2pPr>
            <a:lvl3pPr marL="722500" indent="0">
              <a:buNone/>
              <a:defRPr sz="800"/>
            </a:lvl3pPr>
            <a:lvl4pPr marL="1083751" indent="0">
              <a:buNone/>
              <a:defRPr sz="700"/>
            </a:lvl4pPr>
            <a:lvl5pPr marL="1445001" indent="0">
              <a:buNone/>
              <a:defRPr sz="700"/>
            </a:lvl5pPr>
            <a:lvl6pPr marL="1806251" indent="0">
              <a:buNone/>
              <a:defRPr sz="700"/>
            </a:lvl6pPr>
            <a:lvl7pPr marL="2167501" indent="0">
              <a:buNone/>
              <a:defRPr sz="700"/>
            </a:lvl7pPr>
            <a:lvl8pPr marL="2528751" indent="0">
              <a:buNone/>
              <a:defRPr sz="700"/>
            </a:lvl8pPr>
            <a:lvl9pPr marL="2890002" indent="0">
              <a:buNone/>
              <a:defRPr sz="7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ru-RU" dirty="0"/>
          </a:p>
        </p:txBody>
      </p:sp>
      <p:sp>
        <p:nvSpPr>
          <p:cNvPr id="7" name="Rectangle 6"/>
          <p:cNvSpPr>
            <a:spLocks noGrp="1" noChangeArrowheads="1"/>
          </p:cNvSpPr>
          <p:nvPr>
            <p:ph type="sldNum" sz="quarter" idx="12"/>
          </p:nvPr>
        </p:nvSpPr>
        <p:spPr>
          <a:ln/>
        </p:spPr>
        <p:txBody>
          <a:bodyPr/>
          <a:lstStyle>
            <a:lvl1pPr>
              <a:defRPr/>
            </a:lvl1pPr>
          </a:lstStyle>
          <a:p>
            <a:pPr>
              <a:defRPr/>
            </a:pPr>
            <a:fld id="{973D5048-04E0-493E-82E1-243D09767410}" type="slidenum">
              <a:rPr lang="en-US" altLang="ru-RU"/>
              <a:pPr>
                <a:defRPr/>
              </a:pPr>
              <a:t>‹#›</a:t>
            </a:fld>
            <a:endParaRPr lang="en-US"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107" y="1213042"/>
            <a:ext cx="19248591" cy="5046663"/>
          </a:xfrm>
          <a:prstGeom prst="rect">
            <a:avLst/>
          </a:prstGeom>
          <a:noFill/>
          <a:ln w="9525">
            <a:noFill/>
            <a:miter lim="800000"/>
            <a:headEnd/>
            <a:tailEnd/>
          </a:ln>
        </p:spPr>
        <p:txBody>
          <a:bodyPr vert="horz" wrap="square" lIns="295174" tIns="147587" rIns="295174" bIns="147587" numCol="1" anchor="ctr" anchorCtr="0" compatLnSpc="1">
            <a:prstTxWarp prst="textNoShape">
              <a:avLst/>
            </a:prstTxWarp>
          </a:bodyPr>
          <a:lstStyle/>
          <a:p>
            <a:pPr lvl="0"/>
            <a:r>
              <a:rPr lang="en-US" altLang="ru-RU" smtClean="0"/>
              <a:t>Click to edit Master title style</a:t>
            </a:r>
          </a:p>
        </p:txBody>
      </p:sp>
      <p:sp>
        <p:nvSpPr>
          <p:cNvPr id="1027" name="Rectangle 3"/>
          <p:cNvSpPr>
            <a:spLocks noGrp="1" noChangeArrowheads="1"/>
          </p:cNvSpPr>
          <p:nvPr>
            <p:ph type="body" idx="1"/>
          </p:nvPr>
        </p:nvSpPr>
        <p:spPr bwMode="auto">
          <a:xfrm>
            <a:off x="1069107" y="7065328"/>
            <a:ext cx="19248591" cy="19982944"/>
          </a:xfrm>
          <a:prstGeom prst="rect">
            <a:avLst/>
          </a:prstGeom>
          <a:noFill/>
          <a:ln w="9525">
            <a:noFill/>
            <a:miter lim="800000"/>
            <a:headEnd/>
            <a:tailEnd/>
          </a:ln>
        </p:spPr>
        <p:txBody>
          <a:bodyPr vert="horz" wrap="square" lIns="295174" tIns="147587" rIns="295174" bIns="147587"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1028" name="Rectangle 4"/>
          <p:cNvSpPr>
            <a:spLocks noGrp="1" noChangeArrowheads="1"/>
          </p:cNvSpPr>
          <p:nvPr>
            <p:ph type="dt" sz="half" idx="2"/>
          </p:nvPr>
        </p:nvSpPr>
        <p:spPr bwMode="auto">
          <a:xfrm>
            <a:off x="1069107" y="27573968"/>
            <a:ext cx="4990725" cy="2102775"/>
          </a:xfrm>
          <a:prstGeom prst="rect">
            <a:avLst/>
          </a:prstGeom>
          <a:noFill/>
          <a:ln>
            <a:noFill/>
          </a:ln>
          <a:effectLst/>
          <a:extLst/>
        </p:spPr>
        <p:txBody>
          <a:bodyPr vert="horz" wrap="square" lIns="295174" tIns="147587" rIns="295174" bIns="147587" numCol="1" anchor="t" anchorCtr="0" compatLnSpc="1">
            <a:prstTxWarp prst="textNoShape">
              <a:avLst/>
            </a:prstTxWarp>
          </a:bodyPr>
          <a:lstStyle>
            <a:lvl1pPr algn="l">
              <a:defRPr sz="4500">
                <a:solidFill>
                  <a:schemeClr val="tx1"/>
                </a:solidFill>
              </a:defRPr>
            </a:lvl1pPr>
          </a:lstStyle>
          <a:p>
            <a:pPr>
              <a:defRPr/>
            </a:pPr>
            <a:endParaRPr lang="en-US" altLang="ru-RU" dirty="0"/>
          </a:p>
        </p:txBody>
      </p:sp>
      <p:sp>
        <p:nvSpPr>
          <p:cNvPr id="1029" name="Rectangle 5"/>
          <p:cNvSpPr>
            <a:spLocks noGrp="1" noChangeArrowheads="1"/>
          </p:cNvSpPr>
          <p:nvPr>
            <p:ph type="ftr" sz="quarter" idx="3"/>
          </p:nvPr>
        </p:nvSpPr>
        <p:spPr bwMode="auto">
          <a:xfrm>
            <a:off x="7306922" y="27573968"/>
            <a:ext cx="6772958" cy="2102775"/>
          </a:xfrm>
          <a:prstGeom prst="rect">
            <a:avLst/>
          </a:prstGeom>
          <a:noFill/>
          <a:ln>
            <a:noFill/>
          </a:ln>
          <a:effectLst/>
          <a:extLst/>
        </p:spPr>
        <p:txBody>
          <a:bodyPr vert="horz" wrap="square" lIns="295174" tIns="147587" rIns="295174" bIns="147587" numCol="1" anchor="t" anchorCtr="0" compatLnSpc="1">
            <a:prstTxWarp prst="textNoShape">
              <a:avLst/>
            </a:prstTxWarp>
          </a:bodyPr>
          <a:lstStyle>
            <a:lvl1pPr>
              <a:defRPr sz="4500">
                <a:solidFill>
                  <a:schemeClr val="tx1"/>
                </a:solidFill>
              </a:defRPr>
            </a:lvl1pPr>
          </a:lstStyle>
          <a:p>
            <a:pPr>
              <a:defRPr/>
            </a:pPr>
            <a:endParaRPr lang="en-US" altLang="ru-RU" dirty="0"/>
          </a:p>
        </p:txBody>
      </p:sp>
      <p:sp>
        <p:nvSpPr>
          <p:cNvPr id="1030" name="Rectangle 6"/>
          <p:cNvSpPr>
            <a:spLocks noGrp="1" noChangeArrowheads="1"/>
          </p:cNvSpPr>
          <p:nvPr>
            <p:ph type="sldNum" sz="quarter" idx="4"/>
          </p:nvPr>
        </p:nvSpPr>
        <p:spPr bwMode="auto">
          <a:xfrm>
            <a:off x="15326973" y="27573968"/>
            <a:ext cx="4990725" cy="2102775"/>
          </a:xfrm>
          <a:prstGeom prst="rect">
            <a:avLst/>
          </a:prstGeom>
          <a:noFill/>
          <a:ln>
            <a:noFill/>
          </a:ln>
          <a:effectLst/>
          <a:extLst/>
        </p:spPr>
        <p:txBody>
          <a:bodyPr vert="horz" wrap="square" lIns="295174" tIns="147587" rIns="295174" bIns="147587" numCol="1" anchor="t" anchorCtr="0" compatLnSpc="1">
            <a:prstTxWarp prst="textNoShape">
              <a:avLst/>
            </a:prstTxWarp>
          </a:bodyPr>
          <a:lstStyle>
            <a:lvl1pPr algn="r">
              <a:defRPr sz="4500">
                <a:solidFill>
                  <a:schemeClr val="tx1"/>
                </a:solidFill>
              </a:defRPr>
            </a:lvl1pPr>
          </a:lstStyle>
          <a:p>
            <a:pPr>
              <a:defRPr/>
            </a:pPr>
            <a:fld id="{0540FEAF-9B7E-421E-9B63-FDC4A5D53748}" type="slidenum">
              <a:rPr lang="en-US" altLang="ru-RU"/>
              <a:pPr>
                <a:defRPr/>
              </a:pPr>
              <a:t>‹#›</a:t>
            </a:fld>
            <a:endParaRPr lang="en-US"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1465" rtl="0" eaLnBrk="0" fontAlgn="base" hangingPunct="0">
        <a:spcBef>
          <a:spcPct val="0"/>
        </a:spcBef>
        <a:spcAft>
          <a:spcPct val="0"/>
        </a:spcAft>
        <a:defRPr sz="14200">
          <a:solidFill>
            <a:schemeClr val="tx2"/>
          </a:solidFill>
          <a:latin typeface="+mj-lt"/>
          <a:ea typeface="+mj-ea"/>
          <a:cs typeface="+mj-cs"/>
        </a:defRPr>
      </a:lvl1pPr>
      <a:lvl2pPr algn="ctr" defTabSz="2951465" rtl="0" eaLnBrk="0" fontAlgn="base" hangingPunct="0">
        <a:spcBef>
          <a:spcPct val="0"/>
        </a:spcBef>
        <a:spcAft>
          <a:spcPct val="0"/>
        </a:spcAft>
        <a:defRPr sz="14200">
          <a:solidFill>
            <a:schemeClr val="tx2"/>
          </a:solidFill>
          <a:latin typeface="Arial" charset="0"/>
        </a:defRPr>
      </a:lvl2pPr>
      <a:lvl3pPr algn="ctr" defTabSz="2951465" rtl="0" eaLnBrk="0" fontAlgn="base" hangingPunct="0">
        <a:spcBef>
          <a:spcPct val="0"/>
        </a:spcBef>
        <a:spcAft>
          <a:spcPct val="0"/>
        </a:spcAft>
        <a:defRPr sz="14200">
          <a:solidFill>
            <a:schemeClr val="tx2"/>
          </a:solidFill>
          <a:latin typeface="Arial" charset="0"/>
        </a:defRPr>
      </a:lvl3pPr>
      <a:lvl4pPr algn="ctr" defTabSz="2951465" rtl="0" eaLnBrk="0" fontAlgn="base" hangingPunct="0">
        <a:spcBef>
          <a:spcPct val="0"/>
        </a:spcBef>
        <a:spcAft>
          <a:spcPct val="0"/>
        </a:spcAft>
        <a:defRPr sz="14200">
          <a:solidFill>
            <a:schemeClr val="tx2"/>
          </a:solidFill>
          <a:latin typeface="Arial" charset="0"/>
        </a:defRPr>
      </a:lvl4pPr>
      <a:lvl5pPr algn="ctr" defTabSz="2951465" rtl="0" eaLnBrk="0" fontAlgn="base" hangingPunct="0">
        <a:spcBef>
          <a:spcPct val="0"/>
        </a:spcBef>
        <a:spcAft>
          <a:spcPct val="0"/>
        </a:spcAft>
        <a:defRPr sz="14200">
          <a:solidFill>
            <a:schemeClr val="tx2"/>
          </a:solidFill>
          <a:latin typeface="Arial" charset="0"/>
        </a:defRPr>
      </a:lvl5pPr>
      <a:lvl6pPr marL="361249" algn="ctr" defTabSz="2951465" rtl="0" fontAlgn="base">
        <a:spcBef>
          <a:spcPct val="0"/>
        </a:spcBef>
        <a:spcAft>
          <a:spcPct val="0"/>
        </a:spcAft>
        <a:defRPr sz="14200">
          <a:solidFill>
            <a:schemeClr val="tx2"/>
          </a:solidFill>
          <a:latin typeface="Arial" charset="0"/>
        </a:defRPr>
      </a:lvl6pPr>
      <a:lvl7pPr marL="722500" algn="ctr" defTabSz="2951465" rtl="0" fontAlgn="base">
        <a:spcBef>
          <a:spcPct val="0"/>
        </a:spcBef>
        <a:spcAft>
          <a:spcPct val="0"/>
        </a:spcAft>
        <a:defRPr sz="14200">
          <a:solidFill>
            <a:schemeClr val="tx2"/>
          </a:solidFill>
          <a:latin typeface="Arial" charset="0"/>
        </a:defRPr>
      </a:lvl7pPr>
      <a:lvl8pPr marL="1083751" algn="ctr" defTabSz="2951465" rtl="0" fontAlgn="base">
        <a:spcBef>
          <a:spcPct val="0"/>
        </a:spcBef>
        <a:spcAft>
          <a:spcPct val="0"/>
        </a:spcAft>
        <a:defRPr sz="14200">
          <a:solidFill>
            <a:schemeClr val="tx2"/>
          </a:solidFill>
          <a:latin typeface="Arial" charset="0"/>
        </a:defRPr>
      </a:lvl8pPr>
      <a:lvl9pPr marL="1445001" algn="ctr" defTabSz="2951465" rtl="0" fontAlgn="base">
        <a:spcBef>
          <a:spcPct val="0"/>
        </a:spcBef>
        <a:spcAft>
          <a:spcPct val="0"/>
        </a:spcAft>
        <a:defRPr sz="14200">
          <a:solidFill>
            <a:schemeClr val="tx2"/>
          </a:solidFill>
          <a:latin typeface="Arial" charset="0"/>
        </a:defRPr>
      </a:lvl9pPr>
    </p:titleStyle>
    <p:bodyStyle>
      <a:lvl1pPr marL="1107583" indent="-1107583" algn="l" defTabSz="2951465" rtl="0" eaLnBrk="0" fontAlgn="base" hangingPunct="0">
        <a:spcBef>
          <a:spcPct val="20000"/>
        </a:spcBef>
        <a:spcAft>
          <a:spcPct val="0"/>
        </a:spcAft>
        <a:buChar char="•"/>
        <a:defRPr sz="10400">
          <a:solidFill>
            <a:schemeClr val="tx1"/>
          </a:solidFill>
          <a:latin typeface="+mn-lt"/>
          <a:ea typeface="+mn-ea"/>
          <a:cs typeface="+mn-cs"/>
        </a:defRPr>
      </a:lvl1pPr>
      <a:lvl2pPr marL="2398300" indent="-923195" algn="l" defTabSz="2951465" rtl="0" eaLnBrk="0" fontAlgn="base" hangingPunct="0">
        <a:spcBef>
          <a:spcPct val="20000"/>
        </a:spcBef>
        <a:spcAft>
          <a:spcPct val="0"/>
        </a:spcAft>
        <a:buChar char="–"/>
        <a:defRPr sz="9000">
          <a:solidFill>
            <a:schemeClr val="tx1"/>
          </a:solidFill>
          <a:latin typeface="+mn-lt"/>
        </a:defRPr>
      </a:lvl2pPr>
      <a:lvl3pPr marL="3690271" indent="-738807" algn="l" defTabSz="2951465" rtl="0" eaLnBrk="0" fontAlgn="base" hangingPunct="0">
        <a:spcBef>
          <a:spcPct val="20000"/>
        </a:spcBef>
        <a:spcAft>
          <a:spcPct val="0"/>
        </a:spcAft>
        <a:buChar char="•"/>
        <a:defRPr sz="7700">
          <a:solidFill>
            <a:schemeClr val="tx1"/>
          </a:solidFill>
          <a:latin typeface="+mn-lt"/>
        </a:defRPr>
      </a:lvl3pPr>
      <a:lvl4pPr marL="5165376" indent="-737552" algn="l" defTabSz="2951465" rtl="0" eaLnBrk="0" fontAlgn="base" hangingPunct="0">
        <a:spcBef>
          <a:spcPct val="20000"/>
        </a:spcBef>
        <a:spcAft>
          <a:spcPct val="0"/>
        </a:spcAft>
        <a:buChar char="–"/>
        <a:defRPr sz="6500">
          <a:solidFill>
            <a:schemeClr val="tx1"/>
          </a:solidFill>
          <a:latin typeface="+mn-lt"/>
        </a:defRPr>
      </a:lvl4pPr>
      <a:lvl5pPr marL="6640481" indent="-736298" algn="l" defTabSz="2951465" rtl="0" eaLnBrk="0" fontAlgn="base" hangingPunct="0">
        <a:spcBef>
          <a:spcPct val="20000"/>
        </a:spcBef>
        <a:spcAft>
          <a:spcPct val="0"/>
        </a:spcAft>
        <a:buChar char="»"/>
        <a:defRPr sz="6500">
          <a:solidFill>
            <a:schemeClr val="tx1"/>
          </a:solidFill>
          <a:latin typeface="+mn-lt"/>
        </a:defRPr>
      </a:lvl5pPr>
      <a:lvl6pPr marL="7001731" indent="-736298" algn="l" defTabSz="2951465" rtl="0" fontAlgn="base">
        <a:spcBef>
          <a:spcPct val="20000"/>
        </a:spcBef>
        <a:spcAft>
          <a:spcPct val="0"/>
        </a:spcAft>
        <a:buChar char="»"/>
        <a:defRPr sz="6500">
          <a:solidFill>
            <a:schemeClr val="tx1"/>
          </a:solidFill>
          <a:latin typeface="+mn-lt"/>
        </a:defRPr>
      </a:lvl6pPr>
      <a:lvl7pPr marL="7362981" indent="-736298" algn="l" defTabSz="2951465" rtl="0" fontAlgn="base">
        <a:spcBef>
          <a:spcPct val="20000"/>
        </a:spcBef>
        <a:spcAft>
          <a:spcPct val="0"/>
        </a:spcAft>
        <a:buChar char="»"/>
        <a:defRPr sz="6500">
          <a:solidFill>
            <a:schemeClr val="tx1"/>
          </a:solidFill>
          <a:latin typeface="+mn-lt"/>
        </a:defRPr>
      </a:lvl7pPr>
      <a:lvl8pPr marL="7724232" indent="-736298" algn="l" defTabSz="2951465" rtl="0" fontAlgn="base">
        <a:spcBef>
          <a:spcPct val="20000"/>
        </a:spcBef>
        <a:spcAft>
          <a:spcPct val="0"/>
        </a:spcAft>
        <a:buChar char="»"/>
        <a:defRPr sz="6500">
          <a:solidFill>
            <a:schemeClr val="tx1"/>
          </a:solidFill>
          <a:latin typeface="+mn-lt"/>
        </a:defRPr>
      </a:lvl8pPr>
      <a:lvl9pPr marL="8085481" indent="-736298" algn="l" defTabSz="2951465" rtl="0" fontAlgn="base">
        <a:spcBef>
          <a:spcPct val="20000"/>
        </a:spcBef>
        <a:spcAft>
          <a:spcPct val="0"/>
        </a:spcAft>
        <a:buChar char="»"/>
        <a:defRPr sz="6500">
          <a:solidFill>
            <a:schemeClr val="tx1"/>
          </a:solidFill>
          <a:latin typeface="+mn-lt"/>
        </a:defRPr>
      </a:lvl9pPr>
    </p:bodyStyle>
    <p:otherStyle>
      <a:defPPr>
        <a:defRPr lang="ru-RU"/>
      </a:defPPr>
      <a:lvl1pPr marL="0" algn="l" defTabSz="722500" rtl="0" eaLnBrk="1" latinLnBrk="0" hangingPunct="1">
        <a:defRPr sz="1400" kern="1200">
          <a:solidFill>
            <a:schemeClr val="tx1"/>
          </a:solidFill>
          <a:latin typeface="+mn-lt"/>
          <a:ea typeface="+mn-ea"/>
          <a:cs typeface="+mn-cs"/>
        </a:defRPr>
      </a:lvl1pPr>
      <a:lvl2pPr marL="361249" algn="l" defTabSz="722500" rtl="0" eaLnBrk="1" latinLnBrk="0" hangingPunct="1">
        <a:defRPr sz="1400" kern="1200">
          <a:solidFill>
            <a:schemeClr val="tx1"/>
          </a:solidFill>
          <a:latin typeface="+mn-lt"/>
          <a:ea typeface="+mn-ea"/>
          <a:cs typeface="+mn-cs"/>
        </a:defRPr>
      </a:lvl2pPr>
      <a:lvl3pPr marL="722500" algn="l" defTabSz="722500" rtl="0" eaLnBrk="1" latinLnBrk="0" hangingPunct="1">
        <a:defRPr sz="1400" kern="1200">
          <a:solidFill>
            <a:schemeClr val="tx1"/>
          </a:solidFill>
          <a:latin typeface="+mn-lt"/>
          <a:ea typeface="+mn-ea"/>
          <a:cs typeface="+mn-cs"/>
        </a:defRPr>
      </a:lvl3pPr>
      <a:lvl4pPr marL="1083751" algn="l" defTabSz="722500" rtl="0" eaLnBrk="1" latinLnBrk="0" hangingPunct="1">
        <a:defRPr sz="1400" kern="1200">
          <a:solidFill>
            <a:schemeClr val="tx1"/>
          </a:solidFill>
          <a:latin typeface="+mn-lt"/>
          <a:ea typeface="+mn-ea"/>
          <a:cs typeface="+mn-cs"/>
        </a:defRPr>
      </a:lvl4pPr>
      <a:lvl5pPr marL="1445001" algn="l" defTabSz="722500" rtl="0" eaLnBrk="1" latinLnBrk="0" hangingPunct="1">
        <a:defRPr sz="1400" kern="1200">
          <a:solidFill>
            <a:schemeClr val="tx1"/>
          </a:solidFill>
          <a:latin typeface="+mn-lt"/>
          <a:ea typeface="+mn-ea"/>
          <a:cs typeface="+mn-cs"/>
        </a:defRPr>
      </a:lvl5pPr>
      <a:lvl6pPr marL="1806251" algn="l" defTabSz="722500" rtl="0" eaLnBrk="1" latinLnBrk="0" hangingPunct="1">
        <a:defRPr sz="1400" kern="1200">
          <a:solidFill>
            <a:schemeClr val="tx1"/>
          </a:solidFill>
          <a:latin typeface="+mn-lt"/>
          <a:ea typeface="+mn-ea"/>
          <a:cs typeface="+mn-cs"/>
        </a:defRPr>
      </a:lvl6pPr>
      <a:lvl7pPr marL="2167501" algn="l" defTabSz="722500" rtl="0" eaLnBrk="1" latinLnBrk="0" hangingPunct="1">
        <a:defRPr sz="1400" kern="1200">
          <a:solidFill>
            <a:schemeClr val="tx1"/>
          </a:solidFill>
          <a:latin typeface="+mn-lt"/>
          <a:ea typeface="+mn-ea"/>
          <a:cs typeface="+mn-cs"/>
        </a:defRPr>
      </a:lvl7pPr>
      <a:lvl8pPr marL="2528751" algn="l" defTabSz="722500" rtl="0" eaLnBrk="1" latinLnBrk="0" hangingPunct="1">
        <a:defRPr sz="1400" kern="1200">
          <a:solidFill>
            <a:schemeClr val="tx1"/>
          </a:solidFill>
          <a:latin typeface="+mn-lt"/>
          <a:ea typeface="+mn-ea"/>
          <a:cs typeface="+mn-cs"/>
        </a:defRPr>
      </a:lvl8pPr>
      <a:lvl9pPr marL="2890002" algn="l" defTabSz="7225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35" name="Picture 2"/>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17660" t="3825"/>
          <a:stretch/>
        </p:blipFill>
        <p:spPr bwMode="auto">
          <a:xfrm>
            <a:off x="7459126" y="8116163"/>
            <a:ext cx="3451400" cy="29260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057" name="Text Box 9"/>
          <p:cNvSpPr txBox="1">
            <a:spLocks noChangeArrowheads="1"/>
          </p:cNvSpPr>
          <p:nvPr/>
        </p:nvSpPr>
        <p:spPr bwMode="auto">
          <a:xfrm>
            <a:off x="2998679" y="218163"/>
            <a:ext cx="15985879" cy="2348842"/>
          </a:xfrm>
          <a:prstGeom prst="rect">
            <a:avLst/>
          </a:prstGeom>
          <a:solidFill>
            <a:schemeClr val="bg1"/>
          </a:solidFill>
          <a:ln>
            <a:noFill/>
          </a:ln>
          <a:effectLst/>
        </p:spPr>
        <p:txBody>
          <a:bodyPr lIns="55365" tIns="27683" rIns="55365" bIns="27683">
            <a:spAutoFit/>
          </a:bodyPr>
          <a:lstStyle>
            <a:lvl1pPr algn="l" defTabSz="3735388">
              <a:defRPr>
                <a:solidFill>
                  <a:schemeClr val="tx1"/>
                </a:solidFill>
                <a:latin typeface="Arial" charset="0"/>
              </a:defRPr>
            </a:lvl1pPr>
            <a:lvl2pPr marL="350838" algn="l" defTabSz="3735388">
              <a:defRPr>
                <a:solidFill>
                  <a:schemeClr val="tx1"/>
                </a:solidFill>
                <a:latin typeface="Arial" charset="0"/>
              </a:defRPr>
            </a:lvl2pPr>
            <a:lvl3pPr marL="700088" algn="l" defTabSz="3735388">
              <a:defRPr>
                <a:solidFill>
                  <a:schemeClr val="tx1"/>
                </a:solidFill>
                <a:latin typeface="Arial" charset="0"/>
              </a:defRPr>
            </a:lvl3pPr>
            <a:lvl4pPr marL="1050925" algn="l" defTabSz="3735388">
              <a:defRPr>
                <a:solidFill>
                  <a:schemeClr val="tx1"/>
                </a:solidFill>
                <a:latin typeface="Arial" charset="0"/>
              </a:defRPr>
            </a:lvl4pPr>
            <a:lvl5pPr marL="1401763" algn="l" defTabSz="3735388">
              <a:defRPr>
                <a:solidFill>
                  <a:schemeClr val="tx1"/>
                </a:solidFill>
                <a:latin typeface="Arial" charset="0"/>
              </a:defRPr>
            </a:lvl5pPr>
            <a:lvl6pPr marL="1858963" defTabSz="3735388" fontAlgn="base">
              <a:spcBef>
                <a:spcPct val="0"/>
              </a:spcBef>
              <a:spcAft>
                <a:spcPct val="0"/>
              </a:spcAft>
              <a:defRPr>
                <a:solidFill>
                  <a:schemeClr val="tx1"/>
                </a:solidFill>
                <a:latin typeface="Arial" charset="0"/>
              </a:defRPr>
            </a:lvl6pPr>
            <a:lvl7pPr marL="2316163" defTabSz="3735388" fontAlgn="base">
              <a:spcBef>
                <a:spcPct val="0"/>
              </a:spcBef>
              <a:spcAft>
                <a:spcPct val="0"/>
              </a:spcAft>
              <a:defRPr>
                <a:solidFill>
                  <a:schemeClr val="tx1"/>
                </a:solidFill>
                <a:latin typeface="Arial" charset="0"/>
              </a:defRPr>
            </a:lvl7pPr>
            <a:lvl8pPr marL="2773363" defTabSz="3735388" fontAlgn="base">
              <a:spcBef>
                <a:spcPct val="0"/>
              </a:spcBef>
              <a:spcAft>
                <a:spcPct val="0"/>
              </a:spcAft>
              <a:defRPr>
                <a:solidFill>
                  <a:schemeClr val="tx1"/>
                </a:solidFill>
                <a:latin typeface="Arial" charset="0"/>
              </a:defRPr>
            </a:lvl8pPr>
            <a:lvl9pPr marL="3230563" defTabSz="3735388" fontAlgn="base">
              <a:spcBef>
                <a:spcPct val="0"/>
              </a:spcBef>
              <a:spcAft>
                <a:spcPct val="0"/>
              </a:spcAft>
              <a:defRPr>
                <a:solidFill>
                  <a:schemeClr val="tx1"/>
                </a:solidFill>
                <a:latin typeface="Arial" charset="0"/>
              </a:defRPr>
            </a:lvl9pPr>
          </a:lstStyle>
          <a:p>
            <a:pPr algn="ctr">
              <a:defRPr/>
            </a:pPr>
            <a:r>
              <a:rPr lang="en-US" sz="4300" b="1" dirty="0" smtClean="0">
                <a:solidFill>
                  <a:srgbClr val="0070C0"/>
                </a:solidFill>
              </a:rPr>
              <a:t>Development of FHCal DCS for the BM@N and MPD</a:t>
            </a:r>
            <a:endParaRPr lang="fi-FI" altLang="ru-RU" sz="4700" b="1" dirty="0" smtClean="0">
              <a:solidFill>
                <a:srgbClr val="0070C0"/>
              </a:solidFill>
              <a:effectLst>
                <a:outerShdw blurRad="38100" dist="38100" dir="2700000" algn="tl">
                  <a:srgbClr val="000000"/>
                </a:outerShdw>
              </a:effectLst>
              <a:latin typeface="Times New Roman" pitchFamily="18" charset="0"/>
            </a:endParaRPr>
          </a:p>
          <a:p>
            <a:pPr algn="ctr">
              <a:defRPr/>
            </a:pPr>
            <a:r>
              <a:rPr lang="fi-FI" altLang="ru-RU" sz="500" b="1" dirty="0" smtClean="0">
                <a:solidFill>
                  <a:srgbClr val="000000"/>
                </a:solidFill>
                <a:effectLst>
                  <a:outerShdw blurRad="38100" dist="38100" dir="2700000" algn="tl">
                    <a:srgbClr val="000000"/>
                  </a:outerShdw>
                </a:effectLst>
              </a:rPr>
              <a:t> </a:t>
            </a:r>
            <a:r>
              <a:rPr lang="en-US" sz="2800" dirty="0" smtClean="0">
                <a:solidFill>
                  <a:srgbClr val="000000"/>
                </a:solidFill>
                <a:latin typeface="Times New Roman" panose="02020603050405020304" pitchFamily="18" charset="0"/>
                <a:cs typeface="Times New Roman" panose="02020603050405020304" pitchFamily="18" charset="0"/>
              </a:rPr>
              <a:t>S. Morozov</a:t>
            </a:r>
            <a:r>
              <a:rPr lang="en-US" sz="2800" baseline="30000" dirty="0" smtClean="0">
                <a:solidFill>
                  <a:srgbClr val="000000"/>
                </a:solidFill>
                <a:latin typeface="Times New Roman" panose="02020603050405020304" pitchFamily="18" charset="0"/>
                <a:cs typeface="Times New Roman" panose="02020603050405020304" pitchFamily="18" charset="0"/>
              </a:rPr>
              <a:t>1,2</a:t>
            </a:r>
            <a:r>
              <a:rPr lang="en-US" sz="2800" dirty="0">
                <a:solidFill>
                  <a:srgbClr val="000000"/>
                </a:solidFill>
                <a:latin typeface="Times New Roman" panose="02020603050405020304" pitchFamily="18" charset="0"/>
                <a:cs typeface="Times New Roman" panose="02020603050405020304" pitchFamily="18" charset="0"/>
              </a:rPr>
              <a:t> </a:t>
            </a:r>
            <a:r>
              <a:rPr lang="en-US" sz="2800" dirty="0" smtClean="0">
                <a:solidFill>
                  <a:srgbClr val="000000"/>
                </a:solidFill>
                <a:latin typeface="Times New Roman" panose="02020603050405020304" pitchFamily="18" charset="0"/>
                <a:cs typeface="Times New Roman" panose="02020603050405020304" pitchFamily="18" charset="0"/>
              </a:rPr>
              <a:t>and O. Petukhov</a:t>
            </a:r>
            <a:r>
              <a:rPr lang="en-US" sz="2800" baseline="30000" dirty="0" smtClean="0">
                <a:solidFill>
                  <a:srgbClr val="000000"/>
                </a:solidFill>
                <a:latin typeface="Times New Roman" panose="02020603050405020304" pitchFamily="18" charset="0"/>
                <a:cs typeface="Times New Roman" panose="02020603050405020304" pitchFamily="18" charset="0"/>
              </a:rPr>
              <a:t>1</a:t>
            </a:r>
            <a:endParaRPr lang="en-US" sz="2800" dirty="0" smtClean="0">
              <a:solidFill>
                <a:srgbClr val="000000"/>
              </a:solidFill>
              <a:latin typeface="Times New Roman" panose="02020603050405020304" pitchFamily="18" charset="0"/>
              <a:cs typeface="Times New Roman" panose="02020603050405020304" pitchFamily="18" charset="0"/>
            </a:endParaRPr>
          </a:p>
          <a:p>
            <a:pPr>
              <a:defRPr/>
            </a:pPr>
            <a:r>
              <a:rPr lang="en-US" sz="2800" dirty="0" smtClean="0">
                <a:solidFill>
                  <a:srgbClr val="C00000"/>
                </a:solidFill>
                <a:latin typeface="Times New Roman" panose="02020603050405020304" pitchFamily="18" charset="0"/>
                <a:cs typeface="Times New Roman" panose="02020603050405020304" pitchFamily="18" charset="0"/>
              </a:rPr>
              <a:t> </a:t>
            </a:r>
            <a:endParaRPr lang="en-US" altLang="ru-RU" sz="2800" baseline="30000" dirty="0" smtClean="0">
              <a:solidFill>
                <a:srgbClr val="C00000"/>
              </a:solidFill>
              <a:latin typeface="Times New Roman" pitchFamily="18" charset="0"/>
              <a:cs typeface="Times New Roman" panose="02020603050405020304" pitchFamily="18" charset="0"/>
            </a:endParaRPr>
          </a:p>
          <a:p>
            <a:pPr>
              <a:defRPr/>
            </a:pPr>
            <a:r>
              <a:rPr lang="en-US" altLang="ru-RU" i="1" baseline="30000" dirty="0" smtClean="0">
                <a:solidFill>
                  <a:schemeClr val="accent3">
                    <a:lumMod val="50000"/>
                  </a:schemeClr>
                </a:solidFill>
                <a:latin typeface="Times New Roman" pitchFamily="18" charset="0"/>
              </a:rPr>
              <a:t>                                     1</a:t>
            </a:r>
            <a:r>
              <a:rPr lang="en-US" altLang="ru-RU" sz="2500" b="1" i="1" dirty="0" smtClean="0">
                <a:solidFill>
                  <a:schemeClr val="accent3">
                    <a:lumMod val="50000"/>
                  </a:schemeClr>
                </a:solidFill>
                <a:latin typeface="Times New Roman" pitchFamily="18" charset="0"/>
              </a:rPr>
              <a:t>Institute for Nuclear Research, Moscow, Russia; pr. 60-letiya </a:t>
            </a:r>
            <a:r>
              <a:rPr lang="en-US" altLang="ru-RU" sz="2500" b="1" i="1" dirty="0" smtClean="0">
                <a:solidFill>
                  <a:schemeClr val="accent3">
                    <a:lumMod val="50000"/>
                  </a:schemeClr>
                </a:solidFill>
                <a:latin typeface="Times New Roman" pitchFamily="18" charset="0"/>
              </a:rPr>
              <a:t>Oktyabrya</a:t>
            </a:r>
            <a:r>
              <a:rPr lang="en-US" altLang="ru-RU" sz="2500" b="1" i="1" dirty="0" smtClean="0">
                <a:solidFill>
                  <a:schemeClr val="accent3">
                    <a:lumMod val="50000"/>
                  </a:schemeClr>
                </a:solidFill>
                <a:latin typeface="Times New Roman" pitchFamily="18" charset="0"/>
              </a:rPr>
              <a:t> 7a, Moscow, Russia</a:t>
            </a:r>
          </a:p>
          <a:p>
            <a:pPr>
              <a:defRPr/>
            </a:pPr>
            <a:r>
              <a:rPr lang="en-US" altLang="ru-RU" sz="2500" i="1" baseline="30000" dirty="0" smtClean="0">
                <a:solidFill>
                  <a:schemeClr val="accent3">
                    <a:lumMod val="50000"/>
                  </a:schemeClr>
                </a:solidFill>
                <a:latin typeface="Times New Roman" pitchFamily="18" charset="0"/>
              </a:rPr>
              <a:t>                                2</a:t>
            </a:r>
            <a:r>
              <a:rPr lang="en-US" altLang="ru-RU" sz="2500" b="1" i="1" dirty="0" smtClean="0">
                <a:solidFill>
                  <a:schemeClr val="accent3">
                    <a:lumMod val="50000"/>
                  </a:schemeClr>
                </a:solidFill>
                <a:latin typeface="Times New Roman" pitchFamily="18" charset="0"/>
              </a:rPr>
              <a:t>Moscow Engineering Physics Institute , </a:t>
            </a:r>
            <a:r>
              <a:rPr lang="en-US" altLang="ru-RU" sz="2500" b="1" i="1" dirty="0">
                <a:solidFill>
                  <a:schemeClr val="accent3">
                    <a:lumMod val="50000"/>
                  </a:schemeClr>
                </a:solidFill>
                <a:latin typeface="Times New Roman" pitchFamily="18" charset="0"/>
              </a:rPr>
              <a:t>Moscow, </a:t>
            </a:r>
            <a:r>
              <a:rPr lang="en-US" altLang="ru-RU" sz="2500" b="1" i="1" dirty="0" smtClean="0">
                <a:solidFill>
                  <a:schemeClr val="accent3">
                    <a:lumMod val="50000"/>
                  </a:schemeClr>
                </a:solidFill>
                <a:latin typeface="Times New Roman" pitchFamily="18" charset="0"/>
              </a:rPr>
              <a:t>Russia; </a:t>
            </a:r>
            <a:r>
              <a:rPr lang="en-US" altLang="ru-RU" sz="2500" b="1" i="1" dirty="0" smtClean="0">
                <a:solidFill>
                  <a:schemeClr val="accent3">
                    <a:lumMod val="50000"/>
                  </a:schemeClr>
                </a:solidFill>
                <a:latin typeface="Times New Roman" pitchFamily="18" charset="0"/>
              </a:rPr>
              <a:t>Kashirskoe</a:t>
            </a:r>
            <a:r>
              <a:rPr lang="en-US" altLang="ru-RU" sz="2500" b="1" i="1" dirty="0" smtClean="0">
                <a:solidFill>
                  <a:schemeClr val="accent3">
                    <a:lumMod val="50000"/>
                  </a:schemeClr>
                </a:solidFill>
                <a:latin typeface="Times New Roman" pitchFamily="18" charset="0"/>
              </a:rPr>
              <a:t> highway 31, Moscow</a:t>
            </a:r>
            <a:r>
              <a:rPr lang="en-US" altLang="ru-RU" sz="2500" b="1" i="1" dirty="0">
                <a:solidFill>
                  <a:schemeClr val="accent3">
                    <a:lumMod val="50000"/>
                  </a:schemeClr>
                </a:solidFill>
                <a:latin typeface="Times New Roman" pitchFamily="18" charset="0"/>
              </a:rPr>
              <a:t>, </a:t>
            </a:r>
            <a:r>
              <a:rPr lang="en-US" altLang="ru-RU" sz="2500" b="1" i="1" dirty="0" smtClean="0">
                <a:solidFill>
                  <a:schemeClr val="accent3">
                    <a:lumMod val="50000"/>
                  </a:schemeClr>
                </a:solidFill>
                <a:latin typeface="Times New Roman" pitchFamily="18" charset="0"/>
              </a:rPr>
              <a:t>Russia</a:t>
            </a:r>
            <a:endParaRPr lang="en-US" altLang="ru-RU" sz="2500" b="1" i="1" dirty="0">
              <a:solidFill>
                <a:schemeClr val="accent3">
                  <a:lumMod val="50000"/>
                </a:schemeClr>
              </a:solidFill>
              <a:latin typeface="Times New Roman" pitchFamily="18" charset="0"/>
            </a:endParaRPr>
          </a:p>
        </p:txBody>
      </p:sp>
      <p:sp>
        <p:nvSpPr>
          <p:cNvPr id="2055" name="Text Box 235"/>
          <p:cNvSpPr txBox="1">
            <a:spLocks noChangeArrowheads="1"/>
          </p:cNvSpPr>
          <p:nvPr/>
        </p:nvSpPr>
        <p:spPr bwMode="auto">
          <a:xfrm>
            <a:off x="18014468" y="5664583"/>
            <a:ext cx="190359" cy="394461"/>
          </a:xfrm>
          <a:prstGeom prst="rect">
            <a:avLst/>
          </a:prstGeom>
          <a:noFill/>
          <a:ln w="57150" cmpd="thickThin" algn="ctr">
            <a:noFill/>
            <a:miter lim="800000"/>
            <a:headEnd/>
            <a:tailEnd/>
          </a:ln>
        </p:spPr>
        <p:txBody>
          <a:bodyPr wrap="none" lIns="55365" tIns="27683" rIns="55365" bIns="27683">
            <a:spAutoFit/>
          </a:bodyPr>
          <a:lstStyle/>
          <a:p>
            <a:pPr defTabSz="2951465"/>
            <a:r>
              <a:rPr lang="it-IT" altLang="ru-RU" dirty="0">
                <a:solidFill>
                  <a:schemeClr val="tx1"/>
                </a:solidFill>
              </a:rPr>
              <a:t> </a:t>
            </a:r>
            <a:endParaRPr lang="en-US" altLang="ru-RU" dirty="0">
              <a:solidFill>
                <a:schemeClr val="tx1"/>
              </a:solidFill>
            </a:endParaRPr>
          </a:p>
        </p:txBody>
      </p:sp>
      <p:sp>
        <p:nvSpPr>
          <p:cNvPr id="2056" name="Line 236"/>
          <p:cNvSpPr>
            <a:spLocks noChangeShapeType="1"/>
          </p:cNvSpPr>
          <p:nvPr/>
        </p:nvSpPr>
        <p:spPr bwMode="auto">
          <a:xfrm>
            <a:off x="3479600" y="1671708"/>
            <a:ext cx="15038183" cy="0"/>
          </a:xfrm>
          <a:prstGeom prst="line">
            <a:avLst/>
          </a:prstGeom>
          <a:noFill/>
          <a:ln w="76200">
            <a:solidFill>
              <a:srgbClr val="996633"/>
            </a:solidFill>
            <a:round/>
            <a:headEnd/>
            <a:tailEnd/>
          </a:ln>
        </p:spPr>
        <p:txBody>
          <a:bodyPr lIns="72250" tIns="36125" rIns="72250" bIns="36125"/>
          <a:lstStyle/>
          <a:p>
            <a:endParaRPr lang="en-US" dirty="0"/>
          </a:p>
        </p:txBody>
      </p:sp>
      <p:sp>
        <p:nvSpPr>
          <p:cNvPr id="2" name="Line 33"/>
          <p:cNvSpPr>
            <a:spLocks noChangeShapeType="1"/>
          </p:cNvSpPr>
          <p:nvPr/>
        </p:nvSpPr>
        <p:spPr bwMode="auto">
          <a:xfrm>
            <a:off x="1916608" y="17262706"/>
            <a:ext cx="0" cy="4459200"/>
          </a:xfrm>
          <a:prstGeom prst="line">
            <a:avLst/>
          </a:prstGeom>
          <a:noFill/>
          <a:ln w="76200">
            <a:noFill/>
            <a:round/>
            <a:headEnd/>
            <a:tailEnd/>
          </a:ln>
        </p:spPr>
        <p:txBody>
          <a:bodyPr lIns="72250" tIns="36125" rIns="72250" bIns="36125"/>
          <a:lstStyle/>
          <a:p>
            <a:endParaRPr lang="en-US" dirty="0"/>
          </a:p>
        </p:txBody>
      </p:sp>
      <p:sp>
        <p:nvSpPr>
          <p:cNvPr id="2058" name="Line 684"/>
          <p:cNvSpPr>
            <a:spLocks noChangeShapeType="1"/>
          </p:cNvSpPr>
          <p:nvPr/>
        </p:nvSpPr>
        <p:spPr bwMode="auto">
          <a:xfrm>
            <a:off x="14234292" y="24667105"/>
            <a:ext cx="0" cy="0"/>
          </a:xfrm>
          <a:prstGeom prst="line">
            <a:avLst/>
          </a:prstGeom>
          <a:noFill/>
          <a:ln w="57150" cmpd="thickThin">
            <a:solidFill>
              <a:schemeClr val="bg1"/>
            </a:solidFill>
            <a:round/>
            <a:headEnd/>
            <a:tailEnd type="triangle" w="med" len="med"/>
          </a:ln>
        </p:spPr>
        <p:txBody>
          <a:bodyPr lIns="72250" tIns="36125" rIns="72250" bIns="36125"/>
          <a:lstStyle/>
          <a:p>
            <a:endParaRPr lang="en-US" dirty="0"/>
          </a:p>
        </p:txBody>
      </p:sp>
      <p:pic>
        <p:nvPicPr>
          <p:cNvPr id="2059" name="Picture 701" descr="C:\Users\Alexander\Desktop\inr_files\menu-zag_data\logo.jpg"/>
          <p:cNvPicPr>
            <a:picLocks noChangeAspect="1" noChangeArrowheads="1"/>
          </p:cNvPicPr>
          <p:nvPr/>
        </p:nvPicPr>
        <p:blipFill>
          <a:blip r:embed="rId4"/>
          <a:srcRect/>
          <a:stretch>
            <a:fillRect/>
          </a:stretch>
        </p:blipFill>
        <p:spPr bwMode="auto">
          <a:xfrm>
            <a:off x="431631" y="229741"/>
            <a:ext cx="2665099" cy="2658007"/>
          </a:xfrm>
          <a:prstGeom prst="rect">
            <a:avLst/>
          </a:prstGeom>
          <a:noFill/>
          <a:ln w="9525">
            <a:noFill/>
            <a:miter lim="800000"/>
            <a:headEnd/>
            <a:tailEnd/>
          </a:ln>
        </p:spPr>
      </p:pic>
      <p:sp>
        <p:nvSpPr>
          <p:cNvPr id="2060" name="Прямоугольник 2"/>
          <p:cNvSpPr>
            <a:spLocks noChangeArrowheads="1"/>
          </p:cNvSpPr>
          <p:nvPr/>
        </p:nvSpPr>
        <p:spPr bwMode="auto">
          <a:xfrm>
            <a:off x="657730" y="3290847"/>
            <a:ext cx="20370738" cy="2104281"/>
          </a:xfrm>
          <a:prstGeom prst="rect">
            <a:avLst/>
          </a:prstGeom>
          <a:solidFill>
            <a:srgbClr val="996633">
              <a:alpha val="21000"/>
            </a:srgbClr>
          </a:solidFill>
          <a:ln w="9525">
            <a:solidFill>
              <a:srgbClr val="996633"/>
            </a:solidFill>
            <a:miter lim="800000"/>
            <a:headEnd/>
            <a:tailEnd/>
          </a:ln>
        </p:spPr>
        <p:txBody>
          <a:bodyPr wrap="square" lIns="72250" tIns="36125" rIns="72250" bIns="36125">
            <a:spAutoFit/>
          </a:bodyPr>
          <a:lstStyle/>
          <a:p>
            <a:pPr algn="just" eaLnBrk="0" hangingPunct="0">
              <a:spcBef>
                <a:spcPct val="20000"/>
              </a:spcBef>
            </a:pPr>
            <a:r>
              <a:rPr lang="en-US" b="1" dirty="0"/>
              <a:t>The BM@N and MPD </a:t>
            </a:r>
            <a:r>
              <a:rPr lang="en-US" b="1" dirty="0" smtClean="0"/>
              <a:t>experiments at </a:t>
            </a:r>
            <a:r>
              <a:rPr lang="en-US" b="1" dirty="0"/>
              <a:t>NICA facility </a:t>
            </a:r>
            <a:r>
              <a:rPr lang="en-US" b="1" dirty="0" smtClean="0"/>
              <a:t>(Dubna, Russia) will </a:t>
            </a:r>
            <a:r>
              <a:rPr lang="en-US" b="1" dirty="0"/>
              <a:t>use the forward hadron calorimeters (FHCal) for centrality and reaction </a:t>
            </a:r>
            <a:r>
              <a:rPr lang="en-US" b="1" dirty="0" smtClean="0"/>
              <a:t>plane determination </a:t>
            </a:r>
            <a:r>
              <a:rPr lang="en-US" b="1" dirty="0"/>
              <a:t>in the heavy ion collisions. </a:t>
            </a:r>
            <a:r>
              <a:rPr lang="en-US" b="1" dirty="0" smtClean="0"/>
              <a:t>FHCal’s</a:t>
            </a:r>
            <a:r>
              <a:rPr lang="en-US" b="1" dirty="0" smtClean="0"/>
              <a:t> </a:t>
            </a:r>
            <a:r>
              <a:rPr lang="en-US" b="1" dirty="0"/>
              <a:t>are assembled </a:t>
            </a:r>
            <a:r>
              <a:rPr lang="en-US" b="1" dirty="0" smtClean="0"/>
              <a:t>of </a:t>
            </a:r>
            <a:r>
              <a:rPr lang="en-US" b="1" dirty="0"/>
              <a:t>modules with lead/scintillator sampling structure and longitudinal readout segmentation. The light from each section in module is </a:t>
            </a:r>
            <a:r>
              <a:rPr lang="en-US" b="1" dirty="0" smtClean="0"/>
              <a:t>detected by </a:t>
            </a:r>
            <a:r>
              <a:rPr lang="en-US" b="1" dirty="0"/>
              <a:t>separate </a:t>
            </a:r>
            <a:r>
              <a:rPr lang="en-US" b="1" dirty="0" smtClean="0"/>
              <a:t>silicon photomultiplier (MMPC) </a:t>
            </a:r>
            <a:r>
              <a:rPr lang="en-US" b="1" dirty="0"/>
              <a:t>with sensitive area </a:t>
            </a:r>
            <a:r>
              <a:rPr lang="en-US" b="1" dirty="0" smtClean="0"/>
              <a:t>of 3x3mm</a:t>
            </a:r>
            <a:r>
              <a:rPr lang="en-US" b="1" baseline="30000" dirty="0" smtClean="0"/>
              <a:t>2</a:t>
            </a:r>
            <a:r>
              <a:rPr lang="en-US" b="1" dirty="0"/>
              <a:t>. In total, FHCal </a:t>
            </a:r>
            <a:r>
              <a:rPr lang="en-US" b="1" dirty="0" smtClean="0"/>
              <a:t>at BM@N </a:t>
            </a:r>
            <a:r>
              <a:rPr lang="en-US" b="1" dirty="0"/>
              <a:t>has 438 readout </a:t>
            </a:r>
            <a:r>
              <a:rPr lang="en-US" b="1" dirty="0" smtClean="0"/>
              <a:t>channels, while two </a:t>
            </a:r>
            <a:r>
              <a:rPr lang="en-US" b="1" dirty="0"/>
              <a:t>MPD calorimeters have 616 readout </a:t>
            </a:r>
            <a:r>
              <a:rPr lang="en-US" b="1" dirty="0" smtClean="0"/>
              <a:t>channels</a:t>
            </a:r>
            <a:r>
              <a:rPr lang="en-US" b="1" dirty="0" smtClean="0"/>
              <a:t>. The </a:t>
            </a:r>
            <a:r>
              <a:rPr lang="en-US" b="1" dirty="0"/>
              <a:t>algorithms and development of software for the Detector Control Systems (DCS) of these </a:t>
            </a:r>
            <a:r>
              <a:rPr lang="en-US" b="1" dirty="0" smtClean="0"/>
              <a:t>calorimeters </a:t>
            </a:r>
            <a:r>
              <a:rPr lang="en-US" b="1" dirty="0"/>
              <a:t>to control the </a:t>
            </a:r>
            <a:r>
              <a:rPr lang="en-US" b="1" dirty="0" smtClean="0"/>
              <a:t>bias </a:t>
            </a:r>
            <a:r>
              <a:rPr lang="en-US" b="1" dirty="0"/>
              <a:t>MPPCs voltages and </a:t>
            </a:r>
            <a:r>
              <a:rPr lang="en-US" b="1" dirty="0" smtClean="0"/>
              <a:t>the temperature </a:t>
            </a:r>
            <a:r>
              <a:rPr lang="en-US" b="1" dirty="0"/>
              <a:t>of MPPCs and its integration into the main DCS of both experiments will be reported</a:t>
            </a:r>
            <a:r>
              <a:rPr lang="en-US" b="1" dirty="0" smtClean="0"/>
              <a:t>.</a:t>
            </a:r>
          </a:p>
        </p:txBody>
      </p:sp>
      <p:sp>
        <p:nvSpPr>
          <p:cNvPr id="2064" name="Line 635"/>
          <p:cNvSpPr>
            <a:spLocks noChangeShapeType="1"/>
          </p:cNvSpPr>
          <p:nvPr/>
        </p:nvSpPr>
        <p:spPr bwMode="auto">
          <a:xfrm flipV="1">
            <a:off x="11032873" y="6267588"/>
            <a:ext cx="0" cy="23866508"/>
          </a:xfrm>
          <a:prstGeom prst="line">
            <a:avLst/>
          </a:prstGeom>
          <a:noFill/>
          <a:ln w="76200">
            <a:solidFill>
              <a:srgbClr val="0070C0"/>
            </a:solidFill>
            <a:round/>
            <a:headEnd/>
            <a:tailEnd/>
          </a:ln>
        </p:spPr>
        <p:txBody>
          <a:bodyPr lIns="72250" tIns="36125" rIns="72250" bIns="36125"/>
          <a:lstStyle/>
          <a:p>
            <a:endParaRPr lang="en-US" dirty="0"/>
          </a:p>
        </p:txBody>
      </p:sp>
      <p:sp>
        <p:nvSpPr>
          <p:cNvPr id="2071" name="TextBox 4"/>
          <p:cNvSpPr txBox="1">
            <a:spLocks noChangeArrowheads="1"/>
          </p:cNvSpPr>
          <p:nvPr/>
        </p:nvSpPr>
        <p:spPr bwMode="auto">
          <a:xfrm>
            <a:off x="11755826" y="5573729"/>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DCS Development Goals</a:t>
            </a:r>
            <a:endParaRPr lang="ru-RU" altLang="ru-RU" sz="2500" b="1" dirty="0">
              <a:solidFill>
                <a:srgbClr val="000000"/>
              </a:solidFill>
            </a:endParaRPr>
          </a:p>
        </p:txBody>
      </p:sp>
      <p:sp>
        <p:nvSpPr>
          <p:cNvPr id="2072" name="Line 638"/>
          <p:cNvSpPr>
            <a:spLocks noChangeShapeType="1"/>
          </p:cNvSpPr>
          <p:nvPr/>
        </p:nvSpPr>
        <p:spPr bwMode="auto">
          <a:xfrm>
            <a:off x="1" y="16029671"/>
            <a:ext cx="10898154" cy="56304"/>
          </a:xfrm>
          <a:prstGeom prst="line">
            <a:avLst/>
          </a:prstGeom>
          <a:noFill/>
          <a:ln w="76200">
            <a:solidFill>
              <a:srgbClr val="0070C0"/>
            </a:solidFill>
            <a:round/>
            <a:headEnd/>
            <a:tailEnd/>
          </a:ln>
        </p:spPr>
        <p:txBody>
          <a:bodyPr lIns="72250" tIns="36125" rIns="72250" bIns="36125"/>
          <a:lstStyle/>
          <a:p>
            <a:endParaRPr lang="en-US" dirty="0"/>
          </a:p>
        </p:txBody>
      </p:sp>
      <p:sp>
        <p:nvSpPr>
          <p:cNvPr id="176" name="TextBox 4"/>
          <p:cNvSpPr txBox="1">
            <a:spLocks noChangeArrowheads="1"/>
          </p:cNvSpPr>
          <p:nvPr/>
        </p:nvSpPr>
        <p:spPr bwMode="auto">
          <a:xfrm>
            <a:off x="2041553" y="5730294"/>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Forward Hadron Calorimeters</a:t>
            </a:r>
            <a:endParaRPr lang="ru-RU" altLang="ru-RU" sz="2500" b="1" dirty="0">
              <a:solidFill>
                <a:srgbClr val="000000"/>
              </a:solidFill>
            </a:endParaRPr>
          </a:p>
        </p:txBody>
      </p:sp>
      <p:sp>
        <p:nvSpPr>
          <p:cNvPr id="177" name="TextBox 4"/>
          <p:cNvSpPr txBox="1">
            <a:spLocks noChangeArrowheads="1"/>
          </p:cNvSpPr>
          <p:nvPr/>
        </p:nvSpPr>
        <p:spPr bwMode="auto">
          <a:xfrm>
            <a:off x="1871816" y="16054924"/>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Front-end Electronics (FEE)</a:t>
            </a:r>
            <a:endParaRPr lang="ru-RU" altLang="ru-RU" sz="2500" b="1" dirty="0">
              <a:solidFill>
                <a:srgbClr val="000000"/>
              </a:solidFill>
            </a:endParaRPr>
          </a:p>
        </p:txBody>
      </p:sp>
      <p:sp>
        <p:nvSpPr>
          <p:cNvPr id="179" name="TextBox 4"/>
          <p:cNvSpPr txBox="1">
            <a:spLocks noChangeArrowheads="1"/>
          </p:cNvSpPr>
          <p:nvPr/>
        </p:nvSpPr>
        <p:spPr bwMode="auto">
          <a:xfrm>
            <a:off x="12753813" y="23848606"/>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DCS Integration</a:t>
            </a:r>
            <a:endParaRPr lang="ru-RU" altLang="ru-RU" sz="2500" b="1" dirty="0">
              <a:solidFill>
                <a:srgbClr val="000000"/>
              </a:solidFill>
            </a:endParaRPr>
          </a:p>
        </p:txBody>
      </p:sp>
      <p:grpSp>
        <p:nvGrpSpPr>
          <p:cNvPr id="208" name="Group 207"/>
          <p:cNvGrpSpPr/>
          <p:nvPr/>
        </p:nvGrpSpPr>
        <p:grpSpPr>
          <a:xfrm>
            <a:off x="183553" y="21783378"/>
            <a:ext cx="10377830" cy="7343888"/>
            <a:chOff x="213480" y="360000"/>
            <a:chExt cx="11533352" cy="6192000"/>
          </a:xfrm>
        </p:grpSpPr>
        <p:sp>
          <p:nvSpPr>
            <p:cNvPr id="209" name="TextShape 1"/>
            <p:cNvSpPr txBox="1"/>
            <p:nvPr/>
          </p:nvSpPr>
          <p:spPr>
            <a:xfrm>
              <a:off x="360000" y="360000"/>
              <a:ext cx="9360000" cy="900000"/>
            </a:xfrm>
            <a:prstGeom prst="rect">
              <a:avLst/>
            </a:prstGeom>
            <a:noFill/>
            <a:ln>
              <a:noFill/>
            </a:ln>
          </p:spPr>
          <p:txBody>
            <a:bodyPr lIns="0" tIns="0" rIns="0" bIns="0" anchor="b"/>
            <a:lstStyle/>
            <a:p>
              <a:r>
                <a:rPr lang="en-US" sz="2500" b="1" spc="-1" dirty="0">
                  <a:solidFill>
                    <a:srgbClr val="FFFFFF"/>
                  </a:solidFill>
                  <a:uFill>
                    <a:solidFill>
                      <a:srgbClr val="FFFFFF"/>
                    </a:solidFill>
                  </a:uFill>
                  <a:latin typeface="Source Sans Pro Black"/>
                </a:rPr>
                <a:t>Connection Diagram</a:t>
              </a:r>
            </a:p>
          </p:txBody>
        </p:sp>
        <p:sp>
          <p:nvSpPr>
            <p:cNvPr id="210" name="CustomShape 2"/>
            <p:cNvSpPr/>
            <p:nvPr/>
          </p:nvSpPr>
          <p:spPr>
            <a:xfrm>
              <a:off x="213480" y="1583280"/>
              <a:ext cx="11533352" cy="4968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r>
                <a:rPr lang="en-US" sz="1400" spc="-1" dirty="0">
                  <a:solidFill>
                    <a:srgbClr val="000000"/>
                  </a:solidFill>
                  <a:uFill>
                    <a:solidFill>
                      <a:srgbClr val="FFFFFF"/>
                    </a:solidFill>
                  </a:uFill>
                  <a:latin typeface="Source Sans Pro"/>
                </a:rPr>
                <a:t> </a:t>
              </a:r>
            </a:p>
          </p:txBody>
        </p:sp>
        <p:sp>
          <p:nvSpPr>
            <p:cNvPr id="211" name="CustomShape 3"/>
            <p:cNvSpPr/>
            <p:nvPr/>
          </p:nvSpPr>
          <p:spPr>
            <a:xfrm>
              <a:off x="682593" y="2136763"/>
              <a:ext cx="1884143" cy="658080"/>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System module 1</a:t>
              </a:r>
            </a:p>
            <a:p>
              <a:pPr algn="l"/>
              <a:endParaRPr lang="en-US" sz="1400" spc="-1" dirty="0">
                <a:solidFill>
                  <a:srgbClr val="000000"/>
                </a:solidFill>
                <a:uFill>
                  <a:solidFill>
                    <a:srgbClr val="FFFFFF"/>
                  </a:solidFill>
                </a:uFill>
                <a:latin typeface="Source Sans Pro"/>
              </a:endParaRPr>
            </a:p>
          </p:txBody>
        </p:sp>
        <p:sp>
          <p:nvSpPr>
            <p:cNvPr id="212" name="CustomShape 4"/>
            <p:cNvSpPr/>
            <p:nvPr/>
          </p:nvSpPr>
          <p:spPr>
            <a:xfrm>
              <a:off x="682593" y="4273132"/>
              <a:ext cx="1884143" cy="713520"/>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System module 2</a:t>
              </a:r>
            </a:p>
            <a:p>
              <a:pPr algn="l"/>
              <a:endParaRPr lang="en-US" sz="1400" spc="-1" dirty="0">
                <a:solidFill>
                  <a:srgbClr val="000000"/>
                </a:solidFill>
                <a:uFill>
                  <a:solidFill>
                    <a:srgbClr val="FFFFFF"/>
                  </a:solidFill>
                </a:uFill>
                <a:latin typeface="Source Sans Pro"/>
              </a:endParaRPr>
            </a:p>
          </p:txBody>
        </p:sp>
        <p:sp>
          <p:nvSpPr>
            <p:cNvPr id="213" name="CustomShape 6"/>
            <p:cNvSpPr/>
            <p:nvPr/>
          </p:nvSpPr>
          <p:spPr>
            <a:xfrm>
              <a:off x="2626920" y="2123279"/>
              <a:ext cx="2455080" cy="2586415"/>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r>
                <a:rPr lang="en-US" sz="1400" spc="-1" dirty="0">
                  <a:solidFill>
                    <a:srgbClr val="000000"/>
                  </a:solidFill>
                  <a:uFill>
                    <a:solidFill>
                      <a:srgbClr val="FFFFFF"/>
                    </a:solidFill>
                  </a:uFill>
                  <a:latin typeface="Source Sans Pro"/>
                </a:rPr>
                <a:t>Module 1 (FEE</a:t>
              </a:r>
              <a:r>
                <a:rPr lang="en-US" sz="1400" spc="-1" dirty="0" smtClean="0">
                  <a:solidFill>
                    <a:srgbClr val="000000"/>
                  </a:solidFill>
                  <a:uFill>
                    <a:solidFill>
                      <a:srgbClr val="FFFFFF"/>
                    </a:solidFill>
                  </a:uFill>
                  <a:latin typeface="Source Sans Pro"/>
                </a:rPr>
                <a:t>)</a:t>
              </a:r>
              <a:endParaRPr lang="en-US" sz="1400" spc="-1" dirty="0">
                <a:solidFill>
                  <a:srgbClr val="000000"/>
                </a:solidFill>
                <a:uFill>
                  <a:solidFill>
                    <a:srgbClr val="FFFFFF"/>
                  </a:solidFill>
                </a:uFill>
                <a:latin typeface="Source Sans Pro"/>
              </a:endParaRPr>
            </a:p>
          </p:txBody>
        </p:sp>
        <p:sp>
          <p:nvSpPr>
            <p:cNvPr id="214" name="CustomShape 7"/>
            <p:cNvSpPr/>
            <p:nvPr/>
          </p:nvSpPr>
          <p:spPr>
            <a:xfrm>
              <a:off x="2694600" y="2518559"/>
              <a:ext cx="2347914" cy="1209898"/>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HV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HV channels</a:t>
              </a:r>
            </a:p>
            <a:p>
              <a:pPr marL="170669" indent="-170669" algn="l">
                <a:buClr>
                  <a:srgbClr val="000000"/>
                </a:buClr>
                <a:buSzPct val="45000"/>
                <a:buFont typeface="Wingdings" charset="2"/>
                <a:buChar char=""/>
              </a:pPr>
              <a:r>
                <a:rPr lang="en-US" sz="1400" spc="-1" dirty="0" smtClean="0">
                  <a:solidFill>
                    <a:srgbClr val="000000"/>
                  </a:solidFill>
                  <a:uFill>
                    <a:solidFill>
                      <a:srgbClr val="FFFFFF"/>
                    </a:solidFill>
                  </a:uFill>
                  <a:latin typeface="Source Sans Pro"/>
                </a:rPr>
                <a:t>Temp. </a:t>
              </a:r>
              <a:r>
                <a:rPr lang="en-US" sz="1400" spc="-1" dirty="0">
                  <a:solidFill>
                    <a:srgbClr val="000000"/>
                  </a:solidFill>
                  <a:uFill>
                    <a:solidFill>
                      <a:srgbClr val="FFFFFF"/>
                    </a:solidFill>
                  </a:uFill>
                  <a:latin typeface="Source Sans Pro"/>
                </a:rPr>
                <a:t>correction</a:t>
              </a:r>
            </a:p>
          </p:txBody>
        </p:sp>
        <p:sp>
          <p:nvSpPr>
            <p:cNvPr id="215" name="CustomShape 8"/>
            <p:cNvSpPr/>
            <p:nvPr/>
          </p:nvSpPr>
          <p:spPr>
            <a:xfrm>
              <a:off x="2685960" y="3792480"/>
              <a:ext cx="2347914" cy="832994"/>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LED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LED calibration</a:t>
              </a:r>
            </a:p>
          </p:txBody>
        </p:sp>
        <p:sp>
          <p:nvSpPr>
            <p:cNvPr id="216" name="CustomShape 9"/>
            <p:cNvSpPr/>
            <p:nvPr/>
          </p:nvSpPr>
          <p:spPr>
            <a:xfrm>
              <a:off x="5508436" y="2123279"/>
              <a:ext cx="2455080" cy="2586415"/>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r>
                <a:rPr lang="en-US" sz="1400" spc="-1" dirty="0">
                  <a:solidFill>
                    <a:srgbClr val="000000"/>
                  </a:solidFill>
                  <a:uFill>
                    <a:solidFill>
                      <a:srgbClr val="FFFFFF"/>
                    </a:solidFill>
                  </a:uFill>
                  <a:latin typeface="Source Sans Pro"/>
                </a:rPr>
                <a:t>Module 2 (FEE)</a:t>
              </a:r>
            </a:p>
            <a:p>
              <a:pPr marL="170669" indent="-170669">
                <a:buClr>
                  <a:srgbClr val="000000"/>
                </a:buClr>
                <a:buSzPct val="45000"/>
                <a:buFont typeface="Wingdings" charset="2"/>
                <a:buChar char=""/>
              </a:pPr>
              <a:endParaRPr lang="en-US" sz="1400" spc="-1" dirty="0">
                <a:solidFill>
                  <a:srgbClr val="000000"/>
                </a:solidFill>
                <a:uFill>
                  <a:solidFill>
                    <a:srgbClr val="FFFFFF"/>
                  </a:solidFill>
                </a:uFill>
                <a:latin typeface="Source Sans Pro"/>
              </a:endParaRPr>
            </a:p>
          </p:txBody>
        </p:sp>
        <p:sp>
          <p:nvSpPr>
            <p:cNvPr id="217" name="CustomShape 10"/>
            <p:cNvSpPr/>
            <p:nvPr/>
          </p:nvSpPr>
          <p:spPr>
            <a:xfrm>
              <a:off x="5576116" y="2518559"/>
              <a:ext cx="2347914" cy="1209898"/>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HV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HV channels</a:t>
              </a:r>
            </a:p>
            <a:p>
              <a:pPr marL="170669" indent="-170669" algn="l">
                <a:buClr>
                  <a:srgbClr val="000000"/>
                </a:buClr>
                <a:buSzPct val="45000"/>
                <a:buFont typeface="Wingdings" charset="2"/>
                <a:buChar char=""/>
              </a:pPr>
              <a:r>
                <a:rPr lang="en-US" sz="1400" spc="-1" dirty="0" smtClean="0">
                  <a:solidFill>
                    <a:srgbClr val="000000"/>
                  </a:solidFill>
                  <a:uFill>
                    <a:solidFill>
                      <a:srgbClr val="FFFFFF"/>
                    </a:solidFill>
                  </a:uFill>
                  <a:latin typeface="Source Sans Pro"/>
                </a:rPr>
                <a:t>Temp. correction</a:t>
              </a:r>
              <a:endParaRPr lang="en-US" sz="1400" spc="-1" dirty="0">
                <a:solidFill>
                  <a:srgbClr val="000000"/>
                </a:solidFill>
                <a:uFill>
                  <a:solidFill>
                    <a:srgbClr val="FFFFFF"/>
                  </a:solidFill>
                </a:uFill>
                <a:latin typeface="Source Sans Pro"/>
              </a:endParaRPr>
            </a:p>
          </p:txBody>
        </p:sp>
        <p:sp>
          <p:nvSpPr>
            <p:cNvPr id="218" name="CustomShape 11"/>
            <p:cNvSpPr/>
            <p:nvPr/>
          </p:nvSpPr>
          <p:spPr>
            <a:xfrm>
              <a:off x="5567476" y="3792480"/>
              <a:ext cx="2347914" cy="832994"/>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LED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LED calibration</a:t>
              </a:r>
            </a:p>
          </p:txBody>
        </p:sp>
        <p:sp>
          <p:nvSpPr>
            <p:cNvPr id="219" name="CustomShape 12"/>
            <p:cNvSpPr/>
            <p:nvPr/>
          </p:nvSpPr>
          <p:spPr>
            <a:xfrm>
              <a:off x="9051120" y="2123279"/>
              <a:ext cx="2455080" cy="2586415"/>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r>
                <a:rPr lang="en-US" sz="1400" spc="-1" dirty="0">
                  <a:solidFill>
                    <a:srgbClr val="000000"/>
                  </a:solidFill>
                  <a:uFill>
                    <a:solidFill>
                      <a:srgbClr val="FFFFFF"/>
                    </a:solidFill>
                  </a:uFill>
                  <a:latin typeface="Source Sans Pro"/>
                </a:rPr>
                <a:t>Module N (FEE</a:t>
              </a:r>
              <a:r>
                <a:rPr lang="en-US" sz="1400" spc="-1" dirty="0" smtClean="0">
                  <a:solidFill>
                    <a:srgbClr val="000000"/>
                  </a:solidFill>
                  <a:uFill>
                    <a:solidFill>
                      <a:srgbClr val="FFFFFF"/>
                    </a:solidFill>
                  </a:uFill>
                  <a:latin typeface="Source Sans Pro"/>
                </a:rPr>
                <a:t>)</a:t>
              </a:r>
              <a:endParaRPr lang="en-US" sz="1400" spc="-1" dirty="0">
                <a:solidFill>
                  <a:srgbClr val="000000"/>
                </a:solidFill>
                <a:uFill>
                  <a:solidFill>
                    <a:srgbClr val="FFFFFF"/>
                  </a:solidFill>
                </a:uFill>
                <a:latin typeface="Source Sans Pro"/>
              </a:endParaRPr>
            </a:p>
          </p:txBody>
        </p:sp>
        <p:sp>
          <p:nvSpPr>
            <p:cNvPr id="220" name="CustomShape 13"/>
            <p:cNvSpPr/>
            <p:nvPr/>
          </p:nvSpPr>
          <p:spPr>
            <a:xfrm>
              <a:off x="9106768" y="2518559"/>
              <a:ext cx="2347914" cy="1209898"/>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HV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HV channels</a:t>
              </a:r>
            </a:p>
            <a:p>
              <a:pPr marL="170669" indent="-170669" algn="l">
                <a:buClr>
                  <a:srgbClr val="000000"/>
                </a:buClr>
                <a:buSzPct val="45000"/>
                <a:buFont typeface="Wingdings" charset="2"/>
                <a:buChar char=""/>
              </a:pPr>
              <a:r>
                <a:rPr lang="en-US" sz="1400" spc="-1" dirty="0" smtClean="0">
                  <a:solidFill>
                    <a:srgbClr val="000000"/>
                  </a:solidFill>
                  <a:uFill>
                    <a:solidFill>
                      <a:srgbClr val="FFFFFF"/>
                    </a:solidFill>
                  </a:uFill>
                  <a:latin typeface="Source Sans Pro"/>
                </a:rPr>
                <a:t>Temp. </a:t>
              </a:r>
              <a:r>
                <a:rPr lang="en-US" sz="1400" spc="-1" dirty="0">
                  <a:solidFill>
                    <a:srgbClr val="000000"/>
                  </a:solidFill>
                  <a:uFill>
                    <a:solidFill>
                      <a:srgbClr val="FFFFFF"/>
                    </a:solidFill>
                  </a:uFill>
                  <a:latin typeface="Source Sans Pro"/>
                </a:rPr>
                <a:t>correction</a:t>
              </a:r>
            </a:p>
          </p:txBody>
        </p:sp>
        <p:sp>
          <p:nvSpPr>
            <p:cNvPr id="221" name="CustomShape 14"/>
            <p:cNvSpPr/>
            <p:nvPr/>
          </p:nvSpPr>
          <p:spPr>
            <a:xfrm>
              <a:off x="9098128" y="3792480"/>
              <a:ext cx="2347914" cy="832994"/>
            </a:xfrm>
            <a:prstGeom prst="rect">
              <a:avLst/>
            </a:prstGeom>
            <a:solidFill>
              <a:schemeClr val="accent5"/>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pPr algn="l"/>
              <a:r>
                <a:rPr lang="en-US" sz="1400" spc="-1" dirty="0">
                  <a:solidFill>
                    <a:srgbClr val="000000"/>
                  </a:solidFill>
                  <a:uFill>
                    <a:solidFill>
                      <a:srgbClr val="FFFFFF"/>
                    </a:solidFill>
                  </a:uFill>
                  <a:latin typeface="Source Sans Pro"/>
                </a:rPr>
                <a:t>LED controller</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Status</a:t>
              </a:r>
            </a:p>
            <a:p>
              <a:pPr marL="170669" indent="-170669" algn="l">
                <a:buClr>
                  <a:srgbClr val="000000"/>
                </a:buClr>
                <a:buSzPct val="45000"/>
                <a:buFont typeface="Wingdings" charset="2"/>
                <a:buChar char=""/>
              </a:pPr>
              <a:r>
                <a:rPr lang="en-US" sz="1400" spc="-1" dirty="0">
                  <a:solidFill>
                    <a:srgbClr val="000000"/>
                  </a:solidFill>
                  <a:uFill>
                    <a:solidFill>
                      <a:srgbClr val="FFFFFF"/>
                    </a:solidFill>
                  </a:uFill>
                  <a:latin typeface="Source Sans Pro"/>
                </a:rPr>
                <a:t>LED calibration</a:t>
              </a:r>
            </a:p>
          </p:txBody>
        </p:sp>
        <p:sp>
          <p:nvSpPr>
            <p:cNvPr id="222" name="CustomShape 15"/>
            <p:cNvSpPr/>
            <p:nvPr/>
          </p:nvSpPr>
          <p:spPr>
            <a:xfrm>
              <a:off x="8224219" y="2899440"/>
              <a:ext cx="649800" cy="293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gn="ctr"/>
              <a:r>
                <a:rPr lang="en-US" sz="1400" spc="-1" dirty="0">
                  <a:solidFill>
                    <a:srgbClr val="000000"/>
                  </a:solidFill>
                  <a:uFill>
                    <a:solidFill>
                      <a:srgbClr val="FFFFFF"/>
                    </a:solidFill>
                  </a:uFill>
                  <a:latin typeface="Source Sans Pro"/>
                </a:rPr>
                <a:t>...</a:t>
              </a:r>
            </a:p>
          </p:txBody>
        </p:sp>
        <p:cxnSp>
          <p:nvCxnSpPr>
            <p:cNvPr id="223" name="Line 16"/>
            <p:cNvCxnSpPr>
              <a:stCxn id="211" idx="0"/>
              <a:endCxn id="216" idx="0"/>
            </p:cNvCxnSpPr>
            <p:nvPr/>
          </p:nvCxnSpPr>
          <p:spPr>
            <a:xfrm rot="5400000" flipH="1" flipV="1">
              <a:off x="4173578" y="-425634"/>
              <a:ext cx="13484" cy="5111311"/>
            </a:xfrm>
            <a:prstGeom prst="bentConnector3">
              <a:avLst>
                <a:gd name="adj1" fmla="val 1795343"/>
              </a:avLst>
            </a:prstGeom>
            <a:ln>
              <a:solidFill>
                <a:srgbClr val="3465A4"/>
              </a:solidFill>
            </a:ln>
          </p:spPr>
        </p:cxnSp>
        <p:cxnSp>
          <p:nvCxnSpPr>
            <p:cNvPr id="224" name="Line 17"/>
            <p:cNvCxnSpPr>
              <a:stCxn id="211" idx="0"/>
              <a:endCxn id="219" idx="0"/>
            </p:cNvCxnSpPr>
            <p:nvPr/>
          </p:nvCxnSpPr>
          <p:spPr>
            <a:xfrm rot="5400000" flipH="1" flipV="1">
              <a:off x="5944920" y="-2196976"/>
              <a:ext cx="13484" cy="8653995"/>
            </a:xfrm>
            <a:prstGeom prst="bentConnector3">
              <a:avLst>
                <a:gd name="adj1" fmla="val 1795343"/>
              </a:avLst>
            </a:prstGeom>
            <a:ln>
              <a:solidFill>
                <a:srgbClr val="3465A4"/>
              </a:solidFill>
            </a:ln>
          </p:spPr>
        </p:cxnSp>
        <p:sp>
          <p:nvSpPr>
            <p:cNvPr id="225" name="CustomShape 30"/>
            <p:cNvSpPr/>
            <p:nvPr/>
          </p:nvSpPr>
          <p:spPr>
            <a:xfrm>
              <a:off x="1194692" y="5083013"/>
              <a:ext cx="649800" cy="293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gn="ctr"/>
              <a:r>
                <a:rPr lang="en-US" sz="1400" spc="-1" dirty="0">
                  <a:solidFill>
                    <a:srgbClr val="000000"/>
                  </a:solidFill>
                  <a:uFill>
                    <a:solidFill>
                      <a:srgbClr val="FFFFFF"/>
                    </a:solidFill>
                  </a:uFill>
                  <a:latin typeface="Source Sans Pro"/>
                </a:rPr>
                <a:t>...</a:t>
              </a:r>
            </a:p>
          </p:txBody>
        </p:sp>
        <p:sp>
          <p:nvSpPr>
            <p:cNvPr id="226" name="CustomShape 31"/>
            <p:cNvSpPr/>
            <p:nvPr/>
          </p:nvSpPr>
          <p:spPr>
            <a:xfrm>
              <a:off x="1111221" y="5565787"/>
              <a:ext cx="938157" cy="516600"/>
            </a:xfrm>
            <a:prstGeom prst="flowChart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r>
                <a:rPr lang="en-US" sz="1400" spc="-1" dirty="0">
                  <a:solidFill>
                    <a:srgbClr val="000000"/>
                  </a:solidFill>
                  <a:uFill>
                    <a:solidFill>
                      <a:srgbClr val="FFFFFF"/>
                    </a:solidFill>
                  </a:uFill>
                  <a:latin typeface="Source Sans Pro"/>
                </a:rPr>
                <a:t>DCS PC</a:t>
              </a:r>
            </a:p>
          </p:txBody>
        </p:sp>
        <p:sp>
          <p:nvSpPr>
            <p:cNvPr id="227" name="CustomShape 32"/>
            <p:cNvSpPr/>
            <p:nvPr/>
          </p:nvSpPr>
          <p:spPr>
            <a:xfrm>
              <a:off x="959302" y="6105357"/>
              <a:ext cx="1198361" cy="240631"/>
            </a:xfrm>
            <a:prstGeom prst="flowChart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sp>
        <p:sp>
          <p:nvSpPr>
            <p:cNvPr id="228" name="CustomShape 33"/>
            <p:cNvSpPr/>
            <p:nvPr/>
          </p:nvSpPr>
          <p:spPr>
            <a:xfrm>
              <a:off x="2184840" y="1639344"/>
              <a:ext cx="649800" cy="293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gn="ctr"/>
              <a:r>
                <a:rPr lang="en-US" sz="1400" spc="-1" dirty="0">
                  <a:solidFill>
                    <a:srgbClr val="000000"/>
                  </a:solidFill>
                  <a:uFill>
                    <a:solidFill>
                      <a:srgbClr val="FFFFFF"/>
                    </a:solidFill>
                  </a:uFill>
                  <a:latin typeface="Source Sans Pro"/>
                </a:rPr>
                <a:t>RS485</a:t>
              </a:r>
            </a:p>
          </p:txBody>
        </p:sp>
        <p:cxnSp>
          <p:nvCxnSpPr>
            <p:cNvPr id="229" name="Line 34"/>
            <p:cNvCxnSpPr>
              <a:stCxn id="227" idx="1"/>
              <a:endCxn id="211" idx="1"/>
            </p:cNvCxnSpPr>
            <p:nvPr/>
          </p:nvCxnSpPr>
          <p:spPr>
            <a:xfrm rot="10800000">
              <a:off x="682594" y="2465803"/>
              <a:ext cx="276709" cy="3759870"/>
            </a:xfrm>
            <a:prstGeom prst="bentConnector3">
              <a:avLst>
                <a:gd name="adj1" fmla="val 182614"/>
              </a:avLst>
            </a:prstGeom>
            <a:ln>
              <a:solidFill>
                <a:srgbClr val="3465A4"/>
              </a:solidFill>
            </a:ln>
          </p:spPr>
        </p:cxnSp>
        <p:cxnSp>
          <p:nvCxnSpPr>
            <p:cNvPr id="230" name="Line 35"/>
            <p:cNvCxnSpPr>
              <a:stCxn id="227" idx="1"/>
              <a:endCxn id="212" idx="1"/>
            </p:cNvCxnSpPr>
            <p:nvPr/>
          </p:nvCxnSpPr>
          <p:spPr>
            <a:xfrm rot="10800000">
              <a:off x="682594" y="4629893"/>
              <a:ext cx="276709" cy="1595781"/>
            </a:xfrm>
            <a:prstGeom prst="bentConnector3">
              <a:avLst>
                <a:gd name="adj1" fmla="val 182614"/>
              </a:avLst>
            </a:prstGeom>
            <a:ln>
              <a:solidFill>
                <a:srgbClr val="3465A4"/>
              </a:solidFill>
            </a:ln>
          </p:spPr>
        </p:cxnSp>
        <p:sp>
          <p:nvSpPr>
            <p:cNvPr id="231" name="CustomShape 36"/>
            <p:cNvSpPr/>
            <p:nvPr/>
          </p:nvSpPr>
          <p:spPr>
            <a:xfrm>
              <a:off x="420840" y="3259440"/>
              <a:ext cx="649800" cy="293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nchor="ctr"/>
            <a:lstStyle/>
            <a:p>
              <a:pPr algn="ctr"/>
              <a:r>
                <a:rPr lang="en-US" sz="1400" spc="-1" dirty="0">
                  <a:solidFill>
                    <a:srgbClr val="000000"/>
                  </a:solidFill>
                  <a:uFill>
                    <a:solidFill>
                      <a:srgbClr val="FFFFFF"/>
                    </a:solidFill>
                  </a:uFill>
                  <a:latin typeface="Source Sans Pro"/>
                </a:rPr>
                <a:t>LAN</a:t>
              </a:r>
            </a:p>
          </p:txBody>
        </p:sp>
        <p:sp>
          <p:nvSpPr>
            <p:cNvPr id="232" name="CustomShape 37"/>
            <p:cNvSpPr/>
            <p:nvPr/>
          </p:nvSpPr>
          <p:spPr>
            <a:xfrm>
              <a:off x="2611419" y="5137159"/>
              <a:ext cx="1555517" cy="713520"/>
            </a:xfrm>
            <a:prstGeom prst="rect">
              <a:avLst/>
            </a:prstGeom>
            <a:solidFill>
              <a:schemeClr val="accent5">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lstStyle/>
            <a:p>
              <a:r>
                <a:rPr lang="en-US" sz="1400" spc="-1" dirty="0">
                  <a:solidFill>
                    <a:srgbClr val="000000"/>
                  </a:solidFill>
                  <a:uFill>
                    <a:solidFill>
                      <a:srgbClr val="FFFFFF"/>
                    </a:solidFill>
                  </a:uFill>
                  <a:latin typeface="Source Sans Pro"/>
                </a:rPr>
                <a:t>Power </a:t>
              </a:r>
              <a:r>
                <a:rPr lang="en-US" sz="1400" spc="-1" dirty="0" smtClean="0">
                  <a:solidFill>
                    <a:srgbClr val="000000"/>
                  </a:solidFill>
                  <a:uFill>
                    <a:solidFill>
                      <a:srgbClr val="FFFFFF"/>
                    </a:solidFill>
                  </a:uFill>
                  <a:latin typeface="Source Sans Pro"/>
                </a:rPr>
                <a:t>Supply</a:t>
              </a:r>
              <a:endParaRPr lang="en-US" sz="1400" spc="-1" dirty="0">
                <a:solidFill>
                  <a:srgbClr val="000000"/>
                </a:solidFill>
                <a:uFill>
                  <a:solidFill>
                    <a:srgbClr val="FFFFFF"/>
                  </a:solidFill>
                </a:uFill>
                <a:latin typeface="Source Sans Pro"/>
              </a:endParaRPr>
            </a:p>
            <a:p>
              <a:endParaRPr lang="en-US" sz="1400" spc="-1" dirty="0">
                <a:solidFill>
                  <a:srgbClr val="000000"/>
                </a:solidFill>
                <a:uFill>
                  <a:solidFill>
                    <a:srgbClr val="FFFFFF"/>
                  </a:solidFill>
                </a:uFill>
                <a:latin typeface="Source Sans Pro"/>
              </a:endParaRPr>
            </a:p>
          </p:txBody>
        </p:sp>
        <p:cxnSp>
          <p:nvCxnSpPr>
            <p:cNvPr id="233" name="Line 38"/>
            <p:cNvCxnSpPr>
              <a:stCxn id="227" idx="1"/>
              <a:endCxn id="232" idx="1"/>
            </p:cNvCxnSpPr>
            <p:nvPr/>
          </p:nvCxnSpPr>
          <p:spPr>
            <a:xfrm rot="10800000" flipH="1">
              <a:off x="959301" y="5493919"/>
              <a:ext cx="1652117" cy="731754"/>
            </a:xfrm>
            <a:prstGeom prst="bentConnector3">
              <a:avLst>
                <a:gd name="adj1" fmla="val -13837"/>
              </a:avLst>
            </a:prstGeom>
            <a:ln>
              <a:solidFill>
                <a:srgbClr val="3465A4"/>
              </a:solidFill>
            </a:ln>
          </p:spPr>
        </p:cxnSp>
        <p:cxnSp>
          <p:nvCxnSpPr>
            <p:cNvPr id="234" name="Line 16"/>
            <p:cNvCxnSpPr>
              <a:stCxn id="211" idx="0"/>
              <a:endCxn id="213" idx="0"/>
            </p:cNvCxnSpPr>
            <p:nvPr/>
          </p:nvCxnSpPr>
          <p:spPr>
            <a:xfrm rot="5400000" flipH="1" flipV="1">
              <a:off x="2732820" y="1015124"/>
              <a:ext cx="13484" cy="2229795"/>
            </a:xfrm>
            <a:prstGeom prst="bentConnector3">
              <a:avLst>
                <a:gd name="adj1" fmla="val 1795343"/>
              </a:avLst>
            </a:prstGeom>
            <a:ln>
              <a:solidFill>
                <a:srgbClr val="3465A4"/>
              </a:solidFill>
            </a:ln>
          </p:spPr>
        </p:cxnSp>
      </p:grpSp>
      <p:sp>
        <p:nvSpPr>
          <p:cNvPr id="262" name="TextBox 4"/>
          <p:cNvSpPr txBox="1">
            <a:spLocks noChangeArrowheads="1"/>
          </p:cNvSpPr>
          <p:nvPr/>
        </p:nvSpPr>
        <p:spPr bwMode="auto">
          <a:xfrm>
            <a:off x="1651155" y="22447089"/>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Connection Diagram</a:t>
            </a:r>
          </a:p>
        </p:txBody>
      </p:sp>
      <p:sp>
        <p:nvSpPr>
          <p:cNvPr id="263" name="CustomShape 2"/>
          <p:cNvSpPr/>
          <p:nvPr/>
        </p:nvSpPr>
        <p:spPr>
          <a:xfrm>
            <a:off x="235172" y="16715221"/>
            <a:ext cx="5723115" cy="4906620"/>
          </a:xfrm>
          <a:prstGeom prst="rect">
            <a:avLst/>
          </a:prstGeom>
          <a:noFill/>
          <a:ln>
            <a:noFill/>
          </a:ln>
        </p:spPr>
        <p:style>
          <a:lnRef idx="0">
            <a:scrgbClr r="0" g="0" b="0"/>
          </a:lnRef>
          <a:fillRef idx="0">
            <a:scrgbClr r="0" g="0" b="0"/>
          </a:fillRef>
          <a:effectRef idx="0">
            <a:scrgbClr r="0" g="0" b="0"/>
          </a:effectRef>
          <a:fontRef idx="minor"/>
        </p:style>
        <p:txBody>
          <a:bodyPr lIns="71112" tIns="35556" rIns="71112" bIns="35556"/>
          <a:lstStyle/>
          <a:p>
            <a:pPr marL="0" lvl="1" indent="-225017" algn="just">
              <a:spcBef>
                <a:spcPts val="0"/>
              </a:spcBef>
              <a:buClr>
                <a:srgbClr val="000000"/>
              </a:buClr>
            </a:pPr>
            <a:r>
              <a:rPr lang="en-US" spc="-1" dirty="0" smtClean="0">
                <a:solidFill>
                  <a:srgbClr val="000000"/>
                </a:solidFill>
                <a:uFill>
                  <a:solidFill>
                    <a:srgbClr val="FFFFFF"/>
                  </a:solidFill>
                </a:uFill>
                <a:latin typeface="+mj-lt"/>
                <a:ea typeface="DejaVu Sans"/>
              </a:rPr>
              <a:t>Front-end electronics was produced by </a:t>
            </a:r>
            <a:r>
              <a:rPr lang="en-US" spc="-1" dirty="0" smtClean="0">
                <a:solidFill>
                  <a:srgbClr val="000000"/>
                </a:solidFill>
                <a:uFill>
                  <a:solidFill>
                    <a:srgbClr val="FFFFFF"/>
                  </a:solidFill>
                </a:uFill>
                <a:latin typeface="+mj-lt"/>
                <a:ea typeface="DejaVu Sans"/>
              </a:rPr>
              <a:t>HVsys </a:t>
            </a:r>
            <a:r>
              <a:rPr lang="en-US" spc="-1" dirty="0" smtClean="0">
                <a:solidFill>
                  <a:srgbClr val="000000"/>
                </a:solidFill>
                <a:uFill>
                  <a:solidFill>
                    <a:srgbClr val="FFFFFF"/>
                  </a:solidFill>
                </a:uFill>
                <a:latin typeface="+mj-lt"/>
                <a:ea typeface="DejaVu Sans"/>
              </a:rPr>
              <a:t>Co. (Dubna) and </a:t>
            </a:r>
            <a:r>
              <a:rPr lang="en-US" spc="-1" dirty="0" smtClean="0">
                <a:solidFill>
                  <a:srgbClr val="000000"/>
                </a:solidFill>
                <a:uFill>
                  <a:solidFill>
                    <a:srgbClr val="FFFFFF"/>
                  </a:solidFill>
                </a:uFill>
                <a:latin typeface="+mj-lt"/>
                <a:ea typeface="DejaVu Sans"/>
              </a:rPr>
              <a:t>includes </a:t>
            </a:r>
            <a:r>
              <a:rPr lang="en-US" spc="-1" dirty="0" smtClean="0">
                <a:solidFill>
                  <a:srgbClr val="000000"/>
                </a:solidFill>
                <a:uFill>
                  <a:solidFill>
                    <a:srgbClr val="FFFFFF"/>
                  </a:solidFill>
                </a:uFill>
                <a:latin typeface="+mj-lt"/>
                <a:ea typeface="DejaVu Sans"/>
              </a:rPr>
              <a:t>MPPCs for light readout with precise power supplies, amplifiers and LED </a:t>
            </a:r>
            <a:r>
              <a:rPr lang="en-US" spc="-1" dirty="0" smtClean="0">
                <a:solidFill>
                  <a:srgbClr val="000000"/>
                </a:solidFill>
                <a:uFill>
                  <a:solidFill>
                    <a:srgbClr val="FFFFFF"/>
                  </a:solidFill>
                </a:uFill>
                <a:latin typeface="+mj-lt"/>
                <a:ea typeface="DejaVu Sans"/>
              </a:rPr>
              <a:t>pulser</a:t>
            </a:r>
            <a:r>
              <a:rPr lang="en-US" spc="-1" dirty="0" smtClean="0">
                <a:solidFill>
                  <a:srgbClr val="000000"/>
                </a:solidFill>
                <a:uFill>
                  <a:solidFill>
                    <a:srgbClr val="FFFFFF"/>
                  </a:solidFill>
                </a:uFill>
                <a:latin typeface="+mj-lt"/>
                <a:ea typeface="DejaVu Sans"/>
              </a:rPr>
              <a:t>, managed by two microcontrollers with common serial RS-485 bus.</a:t>
            </a:r>
          </a:p>
          <a:p>
            <a:pPr marL="0" lvl="1" indent="-225017" algn="just">
              <a:spcBef>
                <a:spcPts val="0"/>
              </a:spcBef>
              <a:buClr>
                <a:srgbClr val="000000"/>
              </a:buClr>
            </a:pPr>
            <a:r>
              <a:rPr lang="en-US" spc="-1" dirty="0" smtClean="0">
                <a:solidFill>
                  <a:srgbClr val="000000"/>
                </a:solidFill>
                <a:uFill>
                  <a:solidFill>
                    <a:srgbClr val="FFFFFF"/>
                  </a:solidFill>
                </a:uFill>
                <a:latin typeface="+mj-lt"/>
                <a:ea typeface="DejaVu Sans"/>
              </a:rPr>
              <a:t>HV controller provides the following parameters: status, set </a:t>
            </a:r>
            <a:r>
              <a:rPr lang="en-US" spc="-1" dirty="0">
                <a:solidFill>
                  <a:srgbClr val="000000"/>
                </a:solidFill>
                <a:uFill>
                  <a:solidFill>
                    <a:srgbClr val="FFFFFF"/>
                  </a:solidFill>
                </a:uFill>
                <a:latin typeface="+mj-lt"/>
                <a:ea typeface="DejaVu Sans"/>
              </a:rPr>
              <a:t>/ </a:t>
            </a:r>
            <a:r>
              <a:rPr lang="en-US" spc="-1" dirty="0" smtClean="0">
                <a:solidFill>
                  <a:srgbClr val="000000"/>
                </a:solidFill>
                <a:uFill>
                  <a:solidFill>
                    <a:srgbClr val="FFFFFF"/>
                  </a:solidFill>
                </a:uFill>
                <a:latin typeface="+mj-lt"/>
                <a:ea typeface="DejaVu Sans"/>
              </a:rPr>
              <a:t>measured </a:t>
            </a:r>
            <a:r>
              <a:rPr lang="en-US" spc="-1" dirty="0">
                <a:solidFill>
                  <a:srgbClr val="000000"/>
                </a:solidFill>
                <a:uFill>
                  <a:solidFill>
                    <a:srgbClr val="FFFFFF"/>
                  </a:solidFill>
                </a:uFill>
                <a:latin typeface="+mj-lt"/>
                <a:ea typeface="DejaVu Sans"/>
              </a:rPr>
              <a:t>voltage (7-10 </a:t>
            </a:r>
            <a:r>
              <a:rPr lang="en-US" spc="-1" dirty="0" smtClean="0">
                <a:solidFill>
                  <a:srgbClr val="000000"/>
                </a:solidFill>
                <a:uFill>
                  <a:solidFill>
                    <a:srgbClr val="FFFFFF"/>
                  </a:solidFill>
                </a:uFill>
                <a:latin typeface="+mj-lt"/>
                <a:ea typeface="DejaVu Sans"/>
              </a:rPr>
              <a:t>channels), set </a:t>
            </a:r>
            <a:r>
              <a:rPr lang="en-US" spc="-1" dirty="0">
                <a:solidFill>
                  <a:srgbClr val="000000"/>
                </a:solidFill>
                <a:uFill>
                  <a:solidFill>
                    <a:srgbClr val="FFFFFF"/>
                  </a:solidFill>
                </a:uFill>
                <a:latin typeface="+mj-lt"/>
                <a:ea typeface="DejaVu Sans"/>
              </a:rPr>
              <a:t>/ </a:t>
            </a:r>
            <a:r>
              <a:rPr lang="en-US" spc="-1" dirty="0" smtClean="0">
                <a:solidFill>
                  <a:srgbClr val="000000"/>
                </a:solidFill>
                <a:uFill>
                  <a:solidFill>
                    <a:srgbClr val="FFFFFF"/>
                  </a:solidFill>
                </a:uFill>
                <a:latin typeface="+mj-lt"/>
                <a:ea typeface="DejaVu Sans"/>
              </a:rPr>
              <a:t>measured </a:t>
            </a:r>
            <a:r>
              <a:rPr lang="en-US" spc="-1" dirty="0">
                <a:solidFill>
                  <a:srgbClr val="000000"/>
                </a:solidFill>
                <a:uFill>
                  <a:solidFill>
                    <a:srgbClr val="FFFFFF"/>
                  </a:solidFill>
                </a:uFill>
                <a:latin typeface="+mj-lt"/>
                <a:ea typeface="DejaVu Sans"/>
              </a:rPr>
              <a:t>pedestal </a:t>
            </a:r>
            <a:r>
              <a:rPr lang="en-US" spc="-1" dirty="0" smtClean="0">
                <a:solidFill>
                  <a:srgbClr val="000000"/>
                </a:solidFill>
                <a:uFill>
                  <a:solidFill>
                    <a:srgbClr val="FFFFFF"/>
                  </a:solidFill>
                </a:uFill>
                <a:latin typeface="+mj-lt"/>
                <a:ea typeface="DejaVu Sans"/>
              </a:rPr>
              <a:t>voltage, ramp </a:t>
            </a:r>
            <a:r>
              <a:rPr lang="en-US" spc="-1" dirty="0">
                <a:solidFill>
                  <a:srgbClr val="000000"/>
                </a:solidFill>
                <a:uFill>
                  <a:solidFill>
                    <a:srgbClr val="FFFFFF"/>
                  </a:solidFill>
                </a:uFill>
                <a:latin typeface="+mj-lt"/>
                <a:ea typeface="DejaVu Sans"/>
              </a:rPr>
              <a:t>time, ramp </a:t>
            </a:r>
            <a:r>
              <a:rPr lang="en-US" spc="-1" dirty="0" smtClean="0">
                <a:solidFill>
                  <a:srgbClr val="000000"/>
                </a:solidFill>
                <a:uFill>
                  <a:solidFill>
                    <a:srgbClr val="FFFFFF"/>
                  </a:solidFill>
                </a:uFill>
                <a:latin typeface="+mj-lt"/>
                <a:ea typeface="DejaVu Sans"/>
              </a:rPr>
              <a:t>status, Voltage </a:t>
            </a:r>
            <a:r>
              <a:rPr lang="en-US" spc="-1" dirty="0">
                <a:solidFill>
                  <a:srgbClr val="000000"/>
                </a:solidFill>
                <a:uFill>
                  <a:solidFill>
                    <a:srgbClr val="FFFFFF"/>
                  </a:solidFill>
                </a:uFill>
                <a:latin typeface="+mj-lt"/>
                <a:ea typeface="DejaVu Sans"/>
              </a:rPr>
              <a:t>calibration min / </a:t>
            </a:r>
            <a:r>
              <a:rPr lang="en-US" spc="-1" dirty="0" smtClean="0">
                <a:solidFill>
                  <a:srgbClr val="000000"/>
                </a:solidFill>
                <a:uFill>
                  <a:solidFill>
                    <a:srgbClr val="FFFFFF"/>
                  </a:solidFill>
                </a:uFill>
                <a:latin typeface="+mj-lt"/>
                <a:ea typeface="DejaVu Sans"/>
              </a:rPr>
              <a:t>max, temperature.</a:t>
            </a:r>
            <a:endParaRPr lang="en-US" spc="-1" dirty="0">
              <a:solidFill>
                <a:srgbClr val="000000"/>
              </a:solidFill>
              <a:uFill>
                <a:solidFill>
                  <a:srgbClr val="FFFFFF"/>
                </a:solidFill>
              </a:uFill>
              <a:latin typeface="+mj-lt"/>
            </a:endParaRPr>
          </a:p>
          <a:p>
            <a:pPr marL="0" lvl="1" indent="-225017" algn="just">
              <a:spcBef>
                <a:spcPts val="0"/>
              </a:spcBef>
              <a:buClr>
                <a:srgbClr val="000000"/>
              </a:buClr>
            </a:pPr>
            <a:r>
              <a:rPr lang="en-US" spc="-1" dirty="0">
                <a:solidFill>
                  <a:srgbClr val="000000"/>
                </a:solidFill>
                <a:uFill>
                  <a:solidFill>
                    <a:srgbClr val="FFFFFF"/>
                  </a:solidFill>
                </a:uFill>
                <a:latin typeface="+mj-lt"/>
                <a:ea typeface="DejaVu Sans"/>
              </a:rPr>
              <a:t>LED </a:t>
            </a:r>
            <a:r>
              <a:rPr lang="en-US" spc="-1" dirty="0" smtClean="0">
                <a:solidFill>
                  <a:srgbClr val="000000"/>
                </a:solidFill>
                <a:uFill>
                  <a:solidFill>
                    <a:srgbClr val="FFFFFF"/>
                  </a:solidFill>
                </a:uFill>
                <a:latin typeface="+mj-lt"/>
                <a:ea typeface="DejaVu Sans"/>
              </a:rPr>
              <a:t>controller provides status, LED pulse frequency, amplitude and </a:t>
            </a:r>
            <a:r>
              <a:rPr lang="en-US" spc="-1" dirty="0" smtClean="0">
                <a:solidFill>
                  <a:srgbClr val="000000"/>
                </a:solidFill>
                <a:uFill>
                  <a:solidFill>
                    <a:srgbClr val="FFFFFF"/>
                  </a:solidFill>
                </a:uFill>
                <a:latin typeface="+mj-lt"/>
                <a:ea typeface="DejaVu Sans"/>
              </a:rPr>
              <a:t>auto regulation </a:t>
            </a:r>
            <a:r>
              <a:rPr lang="en-US" spc="-1" dirty="0" smtClean="0">
                <a:solidFill>
                  <a:srgbClr val="000000"/>
                </a:solidFill>
                <a:uFill>
                  <a:solidFill>
                    <a:srgbClr val="FFFFFF"/>
                  </a:solidFill>
                </a:uFill>
                <a:latin typeface="+mj-lt"/>
                <a:ea typeface="DejaVu Sans"/>
              </a:rPr>
              <a:t>parameters.</a:t>
            </a:r>
            <a:endParaRPr lang="en-US" spc="-1" dirty="0">
              <a:solidFill>
                <a:srgbClr val="000000"/>
              </a:solidFill>
              <a:uFill>
                <a:solidFill>
                  <a:srgbClr val="FFFFFF"/>
                </a:solidFill>
              </a:uFill>
              <a:latin typeface="+mj-lt"/>
            </a:endParaRPr>
          </a:p>
        </p:txBody>
      </p:sp>
      <p:pic>
        <p:nvPicPr>
          <p:cNvPr id="264" name="Picture 2"/>
          <p:cNvPicPr/>
          <p:nvPr/>
        </p:nvPicPr>
        <p:blipFill>
          <a:blip r:embed="rId5" cstate="print"/>
          <a:stretch/>
        </p:blipFill>
        <p:spPr>
          <a:xfrm>
            <a:off x="8450454" y="16661913"/>
            <a:ext cx="2509676" cy="2095219"/>
          </a:xfrm>
          <a:prstGeom prst="rect">
            <a:avLst/>
          </a:prstGeom>
          <a:ln>
            <a:noFill/>
          </a:ln>
        </p:spPr>
      </p:pic>
      <p:pic>
        <p:nvPicPr>
          <p:cNvPr id="266" name="Picture 204"/>
          <p:cNvPicPr/>
          <p:nvPr/>
        </p:nvPicPr>
        <p:blipFill rotWithShape="1">
          <a:blip r:embed="rId6"/>
          <a:srcRect r="13743"/>
          <a:stretch/>
        </p:blipFill>
        <p:spPr>
          <a:xfrm>
            <a:off x="17682433" y="6125711"/>
            <a:ext cx="3251291" cy="3515609"/>
          </a:xfrm>
          <a:prstGeom prst="rect">
            <a:avLst/>
          </a:prstGeom>
          <a:ln>
            <a:noFill/>
          </a:ln>
        </p:spPr>
      </p:pic>
      <p:sp>
        <p:nvSpPr>
          <p:cNvPr id="267" name="TextBox 4"/>
          <p:cNvSpPr txBox="1">
            <a:spLocks noChangeArrowheads="1"/>
          </p:cNvSpPr>
          <p:nvPr/>
        </p:nvSpPr>
        <p:spPr bwMode="auto">
          <a:xfrm>
            <a:off x="12833557" y="17595336"/>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Performance Measurements</a:t>
            </a:r>
            <a:endParaRPr lang="ru-RU" altLang="ru-RU" sz="2500" b="1" dirty="0">
              <a:solidFill>
                <a:srgbClr val="000000"/>
              </a:solidFill>
            </a:endParaRPr>
          </a:p>
        </p:txBody>
      </p:sp>
      <p:sp>
        <p:nvSpPr>
          <p:cNvPr id="269" name="CustomShape 2"/>
          <p:cNvSpPr/>
          <p:nvPr/>
        </p:nvSpPr>
        <p:spPr>
          <a:xfrm>
            <a:off x="11431985" y="24422462"/>
            <a:ext cx="9101547" cy="2070564"/>
          </a:xfrm>
          <a:prstGeom prst="rect">
            <a:avLst/>
          </a:prstGeom>
          <a:noFill/>
          <a:ln>
            <a:noFill/>
          </a:ln>
        </p:spPr>
        <p:style>
          <a:lnRef idx="0">
            <a:scrgbClr r="0" g="0" b="0"/>
          </a:lnRef>
          <a:fillRef idx="0">
            <a:scrgbClr r="0" g="0" b="0"/>
          </a:fillRef>
          <a:effectRef idx="0">
            <a:scrgbClr r="0" g="0" b="0"/>
          </a:effectRef>
          <a:fontRef idx="minor"/>
        </p:style>
        <p:txBody>
          <a:bodyPr lIns="71112" tIns="35556" rIns="71112" bIns="35556"/>
          <a:lstStyle/>
          <a:p>
            <a:pPr marL="271102" indent="-270248" algn="l">
              <a:spcBef>
                <a:spcPts val="316"/>
              </a:spcBef>
              <a:buClr>
                <a:srgbClr val="000000"/>
              </a:buClr>
              <a:buFont typeface="Arial"/>
              <a:buChar char="•"/>
            </a:pPr>
            <a:r>
              <a:rPr lang="en-US" spc="-1" dirty="0" smtClean="0">
                <a:solidFill>
                  <a:srgbClr val="000000"/>
                </a:solidFill>
                <a:uFill>
                  <a:solidFill>
                    <a:srgbClr val="FFFFFF"/>
                  </a:solidFill>
                </a:uFill>
                <a:latin typeface="+mj-lt"/>
                <a:ea typeface="DejaVu Sans"/>
              </a:rPr>
              <a:t>Current architecture: FHCal DCS controls detector parameters,</a:t>
            </a:r>
            <a:br>
              <a:rPr lang="en-US" spc="-1" dirty="0" smtClean="0">
                <a:solidFill>
                  <a:srgbClr val="000000"/>
                </a:solidFill>
                <a:uFill>
                  <a:solidFill>
                    <a:srgbClr val="FFFFFF"/>
                  </a:solidFill>
                </a:uFill>
                <a:latin typeface="+mj-lt"/>
                <a:ea typeface="DejaVu Sans"/>
              </a:rPr>
            </a:br>
            <a:r>
              <a:rPr lang="en-US" spc="-1" dirty="0" smtClean="0">
                <a:solidFill>
                  <a:srgbClr val="000000"/>
                </a:solidFill>
                <a:uFill>
                  <a:solidFill>
                    <a:srgbClr val="FFFFFF"/>
                  </a:solidFill>
                </a:uFill>
                <a:latin typeface="+mj-lt"/>
                <a:ea typeface="DejaVu Sans"/>
              </a:rPr>
              <a:t>experiment-wide tango-based DCS system records historical database in parallel.</a:t>
            </a:r>
          </a:p>
          <a:p>
            <a:pPr marL="271102" indent="-270248" algn="l">
              <a:spcBef>
                <a:spcPts val="316"/>
              </a:spcBef>
              <a:buClr>
                <a:srgbClr val="000000"/>
              </a:buClr>
              <a:buFont typeface="Arial"/>
              <a:buChar char="•"/>
            </a:pPr>
            <a:r>
              <a:rPr lang="en-US" spc="-1" dirty="0" smtClean="0">
                <a:solidFill>
                  <a:srgbClr val="000000"/>
                </a:solidFill>
                <a:uFill>
                  <a:solidFill>
                    <a:srgbClr val="FFFFFF"/>
                  </a:solidFill>
                </a:uFill>
                <a:latin typeface="+mj-lt"/>
                <a:ea typeface="DejaVu Sans"/>
              </a:rPr>
              <a:t>Integration plans: include </a:t>
            </a:r>
            <a:r>
              <a:rPr lang="en-US" spc="-1" dirty="0" smtClean="0">
                <a:solidFill>
                  <a:srgbClr val="000000"/>
                </a:solidFill>
                <a:uFill>
                  <a:solidFill>
                    <a:srgbClr val="FFFFFF"/>
                  </a:solidFill>
                </a:uFill>
                <a:latin typeface="+mj-lt"/>
                <a:ea typeface="DejaVu Sans"/>
              </a:rPr>
              <a:t>pytango</a:t>
            </a:r>
            <a:r>
              <a:rPr lang="en-US" spc="-1" dirty="0" smtClean="0">
                <a:solidFill>
                  <a:srgbClr val="000000"/>
                </a:solidFill>
                <a:uFill>
                  <a:solidFill>
                    <a:srgbClr val="FFFFFF"/>
                  </a:solidFill>
                </a:uFill>
                <a:latin typeface="+mj-lt"/>
                <a:ea typeface="DejaVu Sans"/>
              </a:rPr>
              <a:t> module into FHCal DCS to import data to the experiment-wide system.</a:t>
            </a:r>
            <a:endParaRPr lang="en-US" spc="-1" dirty="0">
              <a:solidFill>
                <a:srgbClr val="000000"/>
              </a:solidFill>
              <a:uFill>
                <a:solidFill>
                  <a:srgbClr val="FFFFFF"/>
                </a:solidFill>
              </a:uFill>
              <a:latin typeface="+mj-lt"/>
            </a:endParaRPr>
          </a:p>
          <a:p>
            <a:pPr marL="271102" indent="-270248" algn="l">
              <a:spcBef>
                <a:spcPts val="316"/>
              </a:spcBef>
            </a:pPr>
            <a:endParaRPr lang="en-US" spc="-1" dirty="0">
              <a:solidFill>
                <a:srgbClr val="000000"/>
              </a:solidFill>
              <a:uFill>
                <a:solidFill>
                  <a:srgbClr val="FFFFFF"/>
                </a:solidFill>
              </a:uFill>
              <a:latin typeface="+mj-lt"/>
            </a:endParaRPr>
          </a:p>
          <a:p>
            <a:pPr algn="l">
              <a:spcBef>
                <a:spcPts val="507"/>
              </a:spcBef>
            </a:pPr>
            <a:endParaRPr lang="en-US" spc="-1" dirty="0">
              <a:solidFill>
                <a:srgbClr val="000000"/>
              </a:solidFill>
              <a:uFill>
                <a:solidFill>
                  <a:srgbClr val="FFFFFF"/>
                </a:solidFill>
              </a:uFill>
              <a:latin typeface="+mj-lt"/>
            </a:endParaRPr>
          </a:p>
        </p:txBody>
      </p:sp>
      <p:grpSp>
        <p:nvGrpSpPr>
          <p:cNvPr id="270" name="Group 269"/>
          <p:cNvGrpSpPr/>
          <p:nvPr/>
        </p:nvGrpSpPr>
        <p:grpSpPr>
          <a:xfrm>
            <a:off x="13680562" y="26418538"/>
            <a:ext cx="5754570" cy="1795801"/>
            <a:chOff x="2246400" y="4780440"/>
            <a:chExt cx="4254120" cy="719640"/>
          </a:xfrm>
        </p:grpSpPr>
        <p:sp>
          <p:nvSpPr>
            <p:cNvPr id="271" name="CustomShape 3"/>
            <p:cNvSpPr/>
            <p:nvPr/>
          </p:nvSpPr>
          <p:spPr>
            <a:xfrm>
              <a:off x="5898600" y="478044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72" name="CustomShape 4"/>
            <p:cNvSpPr/>
            <p:nvPr/>
          </p:nvSpPr>
          <p:spPr>
            <a:xfrm>
              <a:off x="2412000" y="5246640"/>
              <a:ext cx="606600" cy="253440"/>
            </a:xfrm>
            <a:prstGeom prst="flowChartMagneticDisk">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Database</a:t>
              </a:r>
              <a:endParaRPr lang="en-US" sz="1600" spc="-1" dirty="0">
                <a:solidFill>
                  <a:srgbClr val="000000"/>
                </a:solidFill>
                <a:uFill>
                  <a:solidFill>
                    <a:srgbClr val="FFFFFF"/>
                  </a:solidFill>
                </a:uFill>
                <a:latin typeface="+mj-lt"/>
              </a:endParaRPr>
            </a:p>
          </p:txBody>
        </p:sp>
        <p:sp>
          <p:nvSpPr>
            <p:cNvPr id="273" name="CustomShape 5"/>
            <p:cNvSpPr/>
            <p:nvPr/>
          </p:nvSpPr>
          <p:spPr>
            <a:xfrm>
              <a:off x="3488760" y="4780440"/>
              <a:ext cx="937800" cy="253440"/>
            </a:xfrm>
            <a:prstGeom prst="flowChartProcess">
              <a:avLst/>
            </a:prstGeom>
            <a:solidFill>
              <a:srgbClr val="7FFF00"/>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smtClean="0">
                  <a:solidFill>
                    <a:srgbClr val="000000"/>
                  </a:solidFill>
                  <a:uFill>
                    <a:solidFill>
                      <a:srgbClr val="FFFFFF"/>
                    </a:solidFill>
                  </a:uFill>
                  <a:latin typeface="+mj-lt"/>
                  <a:ea typeface="DejaVu Sans"/>
                </a:rPr>
                <a:t>DCS</a:t>
              </a:r>
              <a:endParaRPr lang="en-US" sz="1600" spc="-1" dirty="0">
                <a:solidFill>
                  <a:srgbClr val="000000"/>
                </a:solidFill>
                <a:uFill>
                  <a:solidFill>
                    <a:srgbClr val="FFFFFF"/>
                  </a:solidFill>
                </a:uFill>
                <a:latin typeface="+mj-lt"/>
              </a:endParaRPr>
            </a:p>
          </p:txBody>
        </p:sp>
        <p:sp>
          <p:nvSpPr>
            <p:cNvPr id="274" name="CustomShape 6"/>
            <p:cNvSpPr/>
            <p:nvPr/>
          </p:nvSpPr>
          <p:spPr>
            <a:xfrm>
              <a:off x="2246400" y="4780440"/>
              <a:ext cx="937800" cy="253440"/>
            </a:xfrm>
            <a:prstGeom prst="flowChart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NICA </a:t>
              </a:r>
              <a:r>
                <a:rPr sz="1600" dirty="0">
                  <a:latin typeface="+mj-lt"/>
                </a:rPr>
                <a:t/>
              </a:r>
              <a:br>
                <a:rPr sz="1600" dirty="0">
                  <a:latin typeface="+mj-lt"/>
                </a:rPr>
              </a:br>
              <a:r>
                <a:rPr lang="en-US" sz="1600" spc="-1" dirty="0">
                  <a:solidFill>
                    <a:srgbClr val="000000"/>
                  </a:solidFill>
                  <a:uFill>
                    <a:solidFill>
                      <a:srgbClr val="FFFFFF"/>
                    </a:solidFill>
                  </a:uFill>
                  <a:latin typeface="+mj-lt"/>
                  <a:ea typeface="DejaVu Sans"/>
                </a:rPr>
                <a:t>Slow Control</a:t>
              </a:r>
              <a:endParaRPr lang="en-US" sz="1600" spc="-1" dirty="0">
                <a:solidFill>
                  <a:srgbClr val="000000"/>
                </a:solidFill>
                <a:uFill>
                  <a:solidFill>
                    <a:srgbClr val="FFFFFF"/>
                  </a:solidFill>
                </a:uFill>
                <a:latin typeface="+mj-lt"/>
              </a:endParaRPr>
            </a:p>
          </p:txBody>
        </p:sp>
        <p:sp>
          <p:nvSpPr>
            <p:cNvPr id="275" name="Line 7"/>
            <p:cNvSpPr/>
            <p:nvPr/>
          </p:nvSpPr>
          <p:spPr>
            <a:xfrm>
              <a:off x="3184560" y="4907520"/>
              <a:ext cx="269640" cy="360"/>
            </a:xfrm>
            <a:prstGeom prst="line">
              <a:avLst/>
            </a:prstGeom>
            <a:ln>
              <a:solidFill>
                <a:srgbClr val="3465A4"/>
              </a:solidFill>
              <a:headEnd type="triangle" w="med" len="med"/>
              <a:tailEnd type="triangle" w="med" len="med"/>
            </a:ln>
          </p:spPr>
          <p:style>
            <a:lnRef idx="0">
              <a:scrgbClr r="0" g="0" b="0"/>
            </a:lnRef>
            <a:fillRef idx="0">
              <a:scrgbClr r="0" g="0" b="0"/>
            </a:fillRef>
            <a:effectRef idx="0">
              <a:scrgbClr r="0" g="0" b="0"/>
            </a:effectRef>
            <a:fontRef idx="minor"/>
          </p:style>
        </p:sp>
        <p:sp>
          <p:nvSpPr>
            <p:cNvPr id="276" name="Line 8"/>
            <p:cNvSpPr/>
            <p:nvPr/>
          </p:nvSpPr>
          <p:spPr>
            <a:xfrm>
              <a:off x="2709360" y="5034600"/>
              <a:ext cx="360" cy="211680"/>
            </a:xfrm>
            <a:prstGeom prst="line">
              <a:avLst/>
            </a:prstGeom>
            <a:ln>
              <a:solidFill>
                <a:srgbClr val="3465A4"/>
              </a:solidFill>
              <a:headEnd type="triangle" w="med" len="med"/>
              <a:tailEnd type="triangle" w="med" len="med"/>
            </a:ln>
          </p:spPr>
          <p:style>
            <a:lnRef idx="0">
              <a:scrgbClr r="0" g="0" b="0"/>
            </a:lnRef>
            <a:fillRef idx="0">
              <a:scrgbClr r="0" g="0" b="0"/>
            </a:fillRef>
            <a:effectRef idx="0">
              <a:scrgbClr r="0" g="0" b="0"/>
            </a:effectRef>
            <a:fontRef idx="minor"/>
          </p:style>
        </p:sp>
        <p:sp>
          <p:nvSpPr>
            <p:cNvPr id="277" name="CustomShape 9"/>
            <p:cNvSpPr/>
            <p:nvPr/>
          </p:nvSpPr>
          <p:spPr>
            <a:xfrm>
              <a:off x="4693680" y="4780440"/>
              <a:ext cx="937800" cy="253440"/>
            </a:xfrm>
            <a:prstGeom prst="flowChart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System </a:t>
              </a:r>
              <a:r>
                <a:rPr lang="en-US" sz="1600" spc="-1" dirty="0" smtClean="0">
                  <a:solidFill>
                    <a:srgbClr val="000000"/>
                  </a:solidFill>
                  <a:uFill>
                    <a:solidFill>
                      <a:srgbClr val="FFFFFF"/>
                    </a:solidFill>
                  </a:uFill>
                  <a:latin typeface="+mj-lt"/>
                  <a:ea typeface="DejaVu Sans"/>
                </a:rPr>
                <a:t/>
              </a:r>
              <a:br>
                <a:rPr lang="en-US" sz="1600" spc="-1" dirty="0" smtClean="0">
                  <a:solidFill>
                    <a:srgbClr val="000000"/>
                  </a:solidFill>
                  <a:uFill>
                    <a:solidFill>
                      <a:srgbClr val="FFFFFF"/>
                    </a:solidFill>
                  </a:uFill>
                  <a:latin typeface="+mj-lt"/>
                  <a:ea typeface="DejaVu Sans"/>
                </a:rPr>
              </a:br>
              <a:r>
                <a:rPr lang="en-US" sz="1600" spc="-1" dirty="0" smtClean="0">
                  <a:solidFill>
                    <a:srgbClr val="000000"/>
                  </a:solidFill>
                  <a:uFill>
                    <a:solidFill>
                      <a:srgbClr val="FFFFFF"/>
                    </a:solidFill>
                  </a:uFill>
                  <a:latin typeface="+mj-lt"/>
                  <a:ea typeface="DejaVu Sans"/>
                </a:rPr>
                <a:t>Module</a:t>
              </a:r>
              <a:endParaRPr lang="en-US" sz="1600" spc="-1" dirty="0">
                <a:solidFill>
                  <a:srgbClr val="000000"/>
                </a:solidFill>
                <a:uFill>
                  <a:solidFill>
                    <a:srgbClr val="FFFFFF"/>
                  </a:solidFill>
                </a:uFill>
                <a:latin typeface="+mj-lt"/>
              </a:endParaRPr>
            </a:p>
          </p:txBody>
        </p:sp>
        <p:sp>
          <p:nvSpPr>
            <p:cNvPr id="278" name="CustomShape 10"/>
            <p:cNvSpPr/>
            <p:nvPr/>
          </p:nvSpPr>
          <p:spPr>
            <a:xfrm>
              <a:off x="4693680" y="5122440"/>
              <a:ext cx="937800" cy="253440"/>
            </a:xfrm>
            <a:prstGeom prst="flowChart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System </a:t>
              </a:r>
              <a:r>
                <a:rPr lang="en-US" sz="1600" spc="-1" dirty="0" smtClean="0">
                  <a:solidFill>
                    <a:srgbClr val="000000"/>
                  </a:solidFill>
                  <a:uFill>
                    <a:solidFill>
                      <a:srgbClr val="FFFFFF"/>
                    </a:solidFill>
                  </a:uFill>
                  <a:latin typeface="+mj-lt"/>
                  <a:ea typeface="DejaVu Sans"/>
                </a:rPr>
                <a:t/>
              </a:r>
              <a:br>
                <a:rPr lang="en-US" sz="1600" spc="-1" dirty="0" smtClean="0">
                  <a:solidFill>
                    <a:srgbClr val="000000"/>
                  </a:solidFill>
                  <a:uFill>
                    <a:solidFill>
                      <a:srgbClr val="FFFFFF"/>
                    </a:solidFill>
                  </a:uFill>
                  <a:latin typeface="+mj-lt"/>
                  <a:ea typeface="DejaVu Sans"/>
                </a:rPr>
              </a:br>
              <a:r>
                <a:rPr lang="en-US" sz="1600" spc="-1" dirty="0" smtClean="0">
                  <a:solidFill>
                    <a:srgbClr val="000000"/>
                  </a:solidFill>
                  <a:uFill>
                    <a:solidFill>
                      <a:srgbClr val="FFFFFF"/>
                    </a:solidFill>
                  </a:uFill>
                  <a:latin typeface="+mj-lt"/>
                  <a:ea typeface="DejaVu Sans"/>
                </a:rPr>
                <a:t>Module</a:t>
              </a:r>
              <a:endParaRPr lang="en-US" sz="1600" spc="-1" dirty="0">
                <a:solidFill>
                  <a:srgbClr val="000000"/>
                </a:solidFill>
                <a:uFill>
                  <a:solidFill>
                    <a:srgbClr val="FFFFFF"/>
                  </a:solidFill>
                </a:uFill>
                <a:latin typeface="+mj-lt"/>
              </a:endParaRPr>
            </a:p>
          </p:txBody>
        </p:sp>
        <p:sp>
          <p:nvSpPr>
            <p:cNvPr id="279" name="CustomShape 11"/>
            <p:cNvSpPr/>
            <p:nvPr/>
          </p:nvSpPr>
          <p:spPr>
            <a:xfrm>
              <a:off x="5898600" y="490788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80" name="CustomShape 12"/>
            <p:cNvSpPr/>
            <p:nvPr/>
          </p:nvSpPr>
          <p:spPr>
            <a:xfrm>
              <a:off x="5898600" y="501912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81" name="CustomShape 13"/>
            <p:cNvSpPr/>
            <p:nvPr/>
          </p:nvSpPr>
          <p:spPr>
            <a:xfrm>
              <a:off x="5898600" y="513828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82" name="CustomShape 14"/>
            <p:cNvSpPr/>
            <p:nvPr/>
          </p:nvSpPr>
          <p:spPr>
            <a:xfrm>
              <a:off x="5898600" y="525744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83" name="CustomShape 15"/>
            <p:cNvSpPr/>
            <p:nvPr/>
          </p:nvSpPr>
          <p:spPr>
            <a:xfrm>
              <a:off x="5898600" y="5376600"/>
              <a:ext cx="601920" cy="118440"/>
            </a:xfrm>
            <a:prstGeom prst="flowChartPredefinedProcess">
              <a:avLst/>
            </a:prstGeom>
            <a:solidFill>
              <a:srgbClr val="729FCF"/>
            </a:solidFill>
            <a:ln>
              <a:solidFill>
                <a:srgbClr val="3465A4"/>
              </a:solidFill>
            </a:ln>
          </p:spPr>
          <p:style>
            <a:lnRef idx="0">
              <a:scrgbClr r="0" g="0" b="0"/>
            </a:lnRef>
            <a:fillRef idx="0">
              <a:scrgbClr r="0" g="0" b="0"/>
            </a:fillRef>
            <a:effectRef idx="0">
              <a:scrgbClr r="0" g="0" b="0"/>
            </a:effectRef>
            <a:fontRef idx="minor"/>
          </p:style>
          <p:txBody>
            <a:bodyPr wrap="none" lIns="90000" tIns="45000" rIns="90000" bIns="45000" anchor="ctr"/>
            <a:lstStyle/>
            <a:p>
              <a:pPr algn="ctr">
                <a:lnSpc>
                  <a:spcPct val="100000"/>
                </a:lnSpc>
              </a:pPr>
              <a:r>
                <a:rPr lang="en-US" sz="1600" spc="-1" dirty="0">
                  <a:solidFill>
                    <a:srgbClr val="000000"/>
                  </a:solidFill>
                  <a:uFill>
                    <a:solidFill>
                      <a:srgbClr val="FFFFFF"/>
                    </a:solidFill>
                  </a:uFill>
                  <a:latin typeface="+mj-lt"/>
                  <a:ea typeface="DejaVu Sans"/>
                </a:rPr>
                <a:t>FEE</a:t>
              </a:r>
              <a:endParaRPr lang="en-US" sz="1600" spc="-1" dirty="0">
                <a:solidFill>
                  <a:srgbClr val="000000"/>
                </a:solidFill>
                <a:uFill>
                  <a:solidFill>
                    <a:srgbClr val="FFFFFF"/>
                  </a:solidFill>
                </a:uFill>
                <a:latin typeface="+mj-lt"/>
              </a:endParaRPr>
            </a:p>
          </p:txBody>
        </p:sp>
        <p:sp>
          <p:nvSpPr>
            <p:cNvPr id="284" name="CustomShape 16"/>
            <p:cNvSpPr/>
            <p:nvPr/>
          </p:nvSpPr>
          <p:spPr>
            <a:xfrm>
              <a:off x="4427280" y="4907520"/>
              <a:ext cx="265680" cy="34128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85" name="CustomShape 17"/>
            <p:cNvSpPr/>
            <p:nvPr/>
          </p:nvSpPr>
          <p:spPr>
            <a:xfrm>
              <a:off x="4427280" y="4907520"/>
              <a:ext cx="265680" cy="720"/>
            </a:xfrm>
            <a:prstGeom prst="bentConnector3">
              <a:avLst>
                <a:gd name="adj1" fmla="val 50000"/>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286" name="CustomShape 18"/>
            <p:cNvSpPr/>
            <p:nvPr/>
          </p:nvSpPr>
          <p:spPr>
            <a:xfrm flipV="1">
              <a:off x="5632200" y="4839480"/>
              <a:ext cx="265680" cy="6660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87" name="CustomShape 19"/>
            <p:cNvSpPr/>
            <p:nvPr/>
          </p:nvSpPr>
          <p:spPr>
            <a:xfrm>
              <a:off x="5632200" y="4907520"/>
              <a:ext cx="265680" cy="5904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88" name="CustomShape 20"/>
            <p:cNvSpPr/>
            <p:nvPr/>
          </p:nvSpPr>
          <p:spPr>
            <a:xfrm>
              <a:off x="5632200" y="4907520"/>
              <a:ext cx="265680" cy="17028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89" name="CustomShape 21"/>
            <p:cNvSpPr/>
            <p:nvPr/>
          </p:nvSpPr>
          <p:spPr>
            <a:xfrm flipV="1">
              <a:off x="5632200" y="5197320"/>
              <a:ext cx="265680" cy="5112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90" name="CustomShape 22"/>
            <p:cNvSpPr/>
            <p:nvPr/>
          </p:nvSpPr>
          <p:spPr>
            <a:xfrm>
              <a:off x="5632200" y="5249520"/>
              <a:ext cx="265680" cy="6660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sp>
          <p:nvSpPr>
            <p:cNvPr id="291" name="CustomShape 23"/>
            <p:cNvSpPr/>
            <p:nvPr/>
          </p:nvSpPr>
          <p:spPr>
            <a:xfrm>
              <a:off x="5632200" y="5249520"/>
              <a:ext cx="265680" cy="186120"/>
            </a:xfrm>
            <a:prstGeom prst="bentConnector3">
              <a:avLst>
                <a:gd name="adj1" fmla="val 50000"/>
              </a:avLst>
            </a:prstGeom>
            <a:noFill/>
            <a:ln>
              <a:solidFill>
                <a:srgbClr val="4A7EBB"/>
              </a:solidFill>
              <a:round/>
              <a:headEnd type="triangle" w="med" len="med"/>
              <a:tailEnd type="triangle" w="med" len="med"/>
            </a:ln>
          </p:spPr>
          <p:style>
            <a:lnRef idx="1">
              <a:schemeClr val="accent1"/>
            </a:lnRef>
            <a:fillRef idx="0">
              <a:schemeClr val="accent1"/>
            </a:fillRef>
            <a:effectRef idx="0">
              <a:schemeClr val="accent1"/>
            </a:effectRef>
            <a:fontRef idx="minor"/>
          </p:style>
        </p:sp>
      </p:grpSp>
      <p:pic>
        <p:nvPicPr>
          <p:cNvPr id="297" name="Picture 296" descr="IMG_20200626_110003.jpg"/>
          <p:cNvPicPr>
            <a:picLocks noChangeAspect="1"/>
          </p:cNvPicPr>
          <p:nvPr/>
        </p:nvPicPr>
        <p:blipFill>
          <a:blip r:embed="rId7" cstate="print"/>
          <a:stretch>
            <a:fillRect/>
          </a:stretch>
        </p:blipFill>
        <p:spPr>
          <a:xfrm>
            <a:off x="6038583" y="16665924"/>
            <a:ext cx="2484617" cy="2077691"/>
          </a:xfrm>
          <a:prstGeom prst="rect">
            <a:avLst/>
          </a:prstGeom>
        </p:spPr>
      </p:pic>
      <p:sp>
        <p:nvSpPr>
          <p:cNvPr id="299" name="TextShape 3"/>
          <p:cNvSpPr txBox="1"/>
          <p:nvPr/>
        </p:nvSpPr>
        <p:spPr>
          <a:xfrm>
            <a:off x="11448437" y="10841588"/>
            <a:ext cx="9486237" cy="1945295"/>
          </a:xfrm>
          <a:prstGeom prst="rect">
            <a:avLst/>
          </a:prstGeom>
          <a:noFill/>
          <a:ln>
            <a:noFill/>
          </a:ln>
        </p:spPr>
        <p:txBody>
          <a:bodyPr lIns="0" tIns="0" rIns="0" bIns="0">
            <a:noAutofit/>
          </a:bodyPr>
          <a:lstStyle/>
          <a:p>
            <a:pPr algn="just">
              <a:spcAft>
                <a:spcPts val="902"/>
              </a:spcAft>
            </a:pPr>
            <a:r>
              <a:rPr lang="en-US" spc="-1" dirty="0">
                <a:solidFill>
                  <a:srgbClr val="1C1C1C"/>
                </a:solidFill>
                <a:uFill>
                  <a:solidFill>
                    <a:srgbClr val="FFFFFF"/>
                  </a:solidFill>
                </a:uFill>
                <a:latin typeface="+mj-lt"/>
              </a:rPr>
              <a:t> </a:t>
            </a:r>
            <a:r>
              <a:rPr lang="en-US" spc="-1" dirty="0" smtClean="0">
                <a:solidFill>
                  <a:srgbClr val="1C1C1C"/>
                </a:solidFill>
                <a:uFill>
                  <a:solidFill>
                    <a:srgbClr val="FFFFFF"/>
                  </a:solidFill>
                </a:uFill>
                <a:latin typeface="+mj-lt"/>
              </a:rPr>
              <a:t>Modular </a:t>
            </a:r>
            <a:r>
              <a:rPr lang="en-US" spc="-1" dirty="0">
                <a:solidFill>
                  <a:srgbClr val="1C1C1C"/>
                </a:solidFill>
                <a:uFill>
                  <a:solidFill>
                    <a:srgbClr val="FFFFFF"/>
                  </a:solidFill>
                </a:uFill>
                <a:latin typeface="+mj-lt"/>
              </a:rPr>
              <a:t>structure: all detector parts have </a:t>
            </a:r>
            <a:r>
              <a:rPr lang="en-US" spc="-1" dirty="0" smtClean="0">
                <a:solidFill>
                  <a:srgbClr val="1C1C1C"/>
                </a:solidFill>
                <a:uFill>
                  <a:solidFill>
                    <a:srgbClr val="FFFFFF"/>
                  </a:solidFill>
                </a:uFill>
                <a:latin typeface="+mj-lt"/>
              </a:rPr>
              <a:t>capabilities </a:t>
            </a:r>
            <a:r>
              <a:rPr lang="en-US" spc="-1" dirty="0">
                <a:solidFill>
                  <a:srgbClr val="1C1C1C"/>
                </a:solidFill>
                <a:uFill>
                  <a:solidFill>
                    <a:srgbClr val="FFFFFF"/>
                  </a:solidFill>
                </a:uFill>
                <a:latin typeface="+mj-lt"/>
              </a:rPr>
              <a:t>(= controller registers available to R/W on bus) described in respective configuration files. Adding new module type means creating new configuration file. </a:t>
            </a:r>
            <a:endParaRPr lang="en-US" b="1" spc="-1" dirty="0">
              <a:solidFill>
                <a:srgbClr val="1C1C1C"/>
              </a:solidFill>
              <a:uFill>
                <a:solidFill>
                  <a:srgbClr val="FFFFFF"/>
                </a:solidFill>
              </a:uFill>
              <a:latin typeface="+mj-lt"/>
            </a:endParaRPr>
          </a:p>
          <a:p>
            <a:pPr algn="l">
              <a:spcAft>
                <a:spcPts val="902"/>
              </a:spcAft>
            </a:pPr>
            <a:r>
              <a:rPr lang="en-US" spc="-1" dirty="0">
                <a:solidFill>
                  <a:srgbClr val="1C1C1C"/>
                </a:solidFill>
                <a:uFill>
                  <a:solidFill>
                    <a:srgbClr val="FFFFFF"/>
                  </a:solidFill>
                </a:uFill>
                <a:latin typeface="+mj-lt"/>
              </a:rPr>
              <a:t>Detector parts can be grouped into modules for DCS display. Any module will display controls for all its parts (e.g. HV controller, LED controller</a:t>
            </a:r>
            <a:r>
              <a:rPr lang="en-US" spc="-1" dirty="0" smtClean="0">
                <a:solidFill>
                  <a:srgbClr val="1C1C1C"/>
                </a:solidFill>
                <a:uFill>
                  <a:solidFill>
                    <a:srgbClr val="FFFFFF"/>
                  </a:solidFill>
                </a:uFill>
                <a:latin typeface="+mj-lt"/>
              </a:rPr>
              <a:t>).</a:t>
            </a:r>
            <a:endParaRPr lang="en-US" b="1" spc="-1" dirty="0">
              <a:solidFill>
                <a:srgbClr val="1C1C1C"/>
              </a:solidFill>
              <a:uFill>
                <a:solidFill>
                  <a:srgbClr val="FFFFFF"/>
                </a:solidFill>
              </a:uFill>
              <a:latin typeface="+mj-lt"/>
            </a:endParaRPr>
          </a:p>
        </p:txBody>
      </p:sp>
      <p:sp>
        <p:nvSpPr>
          <p:cNvPr id="300" name="TextBox 4"/>
          <p:cNvSpPr txBox="1">
            <a:spLocks noChangeArrowheads="1"/>
          </p:cNvSpPr>
          <p:nvPr/>
        </p:nvSpPr>
        <p:spPr bwMode="auto">
          <a:xfrm>
            <a:off x="12131445" y="10201213"/>
            <a:ext cx="7246806" cy="457676"/>
          </a:xfrm>
          <a:prstGeom prst="rect">
            <a:avLst/>
          </a:prstGeom>
          <a:solidFill>
            <a:schemeClr val="bg1">
              <a:lumMod val="95000"/>
            </a:schemeClr>
          </a:solidFill>
          <a:ln w="9525">
            <a:noFill/>
            <a:miter lim="800000"/>
            <a:headEnd/>
            <a:tailEnd/>
          </a:ln>
        </p:spPr>
        <p:txBody>
          <a:bodyPr lIns="72250" tIns="36125" rIns="72250" bIns="36125">
            <a:spAutoFit/>
          </a:bodyPr>
          <a:lstStyle/>
          <a:p>
            <a:r>
              <a:rPr lang="en-US" altLang="ru-RU" sz="2500" b="1" dirty="0" smtClean="0">
                <a:solidFill>
                  <a:srgbClr val="000000"/>
                </a:solidFill>
              </a:rPr>
              <a:t>Software Architecture</a:t>
            </a:r>
          </a:p>
        </p:txBody>
      </p:sp>
      <p:graphicFrame>
        <p:nvGraphicFramePr>
          <p:cNvPr id="301" name="Table 2"/>
          <p:cNvGraphicFramePr/>
          <p:nvPr>
            <p:extLst>
              <p:ext uri="{D42A27DB-BD31-4B8C-83A1-F6EECF244321}">
                <p14:modId xmlns:p14="http://schemas.microsoft.com/office/powerpoint/2010/main" xmlns="" val="2922306733"/>
              </p:ext>
            </p:extLst>
          </p:nvPr>
        </p:nvGraphicFramePr>
        <p:xfrm>
          <a:off x="11177374" y="12827251"/>
          <a:ext cx="9948333" cy="4495135"/>
        </p:xfrm>
        <a:graphic>
          <a:graphicData uri="http://schemas.openxmlformats.org/drawingml/2006/table">
            <a:tbl>
              <a:tblPr/>
              <a:tblGrid>
                <a:gridCol w="2249066">
                  <a:extLst>
                    <a:ext uri="{9D8B030D-6E8A-4147-A177-3AD203B41FA5}">
                      <a16:colId xmlns:a16="http://schemas.microsoft.com/office/drawing/2014/main" xmlns="" val="20000"/>
                    </a:ext>
                  </a:extLst>
                </a:gridCol>
                <a:gridCol w="3215640">
                  <a:extLst>
                    <a:ext uri="{9D8B030D-6E8A-4147-A177-3AD203B41FA5}">
                      <a16:colId xmlns:a16="http://schemas.microsoft.com/office/drawing/2014/main" xmlns="" val="20001"/>
                    </a:ext>
                  </a:extLst>
                </a:gridCol>
                <a:gridCol w="2087880">
                  <a:extLst>
                    <a:ext uri="{9D8B030D-6E8A-4147-A177-3AD203B41FA5}">
                      <a16:colId xmlns:a16="http://schemas.microsoft.com/office/drawing/2014/main" xmlns="" val="20002"/>
                    </a:ext>
                  </a:extLst>
                </a:gridCol>
                <a:gridCol w="2395747">
                  <a:extLst>
                    <a:ext uri="{9D8B030D-6E8A-4147-A177-3AD203B41FA5}">
                      <a16:colId xmlns:a16="http://schemas.microsoft.com/office/drawing/2014/main" xmlns="" val="20003"/>
                    </a:ext>
                  </a:extLst>
                </a:gridCol>
              </a:tblGrid>
              <a:tr h="350528">
                <a:tc>
                  <a:txBody>
                    <a:bodyPr/>
                    <a:lstStyle/>
                    <a:p>
                      <a:pPr algn="ctr"/>
                      <a:r>
                        <a:rPr lang="en-US" sz="1600" b="1" strike="noStrike" spc="-1" dirty="0">
                          <a:solidFill>
                            <a:srgbClr val="000000"/>
                          </a:solidFill>
                          <a:uFill>
                            <a:solidFill>
                              <a:srgbClr val="FFFFFF"/>
                            </a:solidFill>
                          </a:uFill>
                          <a:latin typeface="Source Sans Pro"/>
                        </a:rPr>
                        <a:t>Physical device</a:t>
                      </a:r>
                      <a:endParaRPr lang="en-US" sz="1600" b="0" strike="noStrike" spc="-1" dirty="0">
                        <a:solidFill>
                          <a:srgbClr val="000000"/>
                        </a:solidFill>
                        <a:uFill>
                          <a:solidFill>
                            <a:srgbClr val="FFFFFF"/>
                          </a:solidFill>
                        </a:uFill>
                        <a:latin typeface="Source Sans Pro"/>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1600" b="1" strike="noStrike" spc="-1" dirty="0">
                          <a:solidFill>
                            <a:srgbClr val="000000"/>
                          </a:solidFill>
                          <a:uFill>
                            <a:solidFill>
                              <a:srgbClr val="FFFFFF"/>
                            </a:solidFill>
                          </a:uFill>
                          <a:latin typeface="Arial"/>
                        </a:rPr>
                        <a:t>Comment</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1600" b="1" strike="noStrike" spc="-1" dirty="0">
                          <a:solidFill>
                            <a:srgbClr val="000000"/>
                          </a:solidFill>
                          <a:uFill>
                            <a:solidFill>
                              <a:srgbClr val="FFFFFF"/>
                            </a:solidFill>
                          </a:uFill>
                          <a:latin typeface="Arial"/>
                        </a:rPr>
                        <a:t>Software class</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en-US" sz="1600" b="1" strike="noStrike" spc="-1" dirty="0">
                          <a:solidFill>
                            <a:srgbClr val="000000"/>
                          </a:solidFill>
                          <a:uFill>
                            <a:solidFill>
                              <a:srgbClr val="FFFFFF"/>
                            </a:solidFill>
                          </a:uFill>
                          <a:latin typeface="Arial"/>
                        </a:rPr>
                        <a:t>Functions</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xmlns="" val="10000"/>
                  </a:ext>
                </a:extLst>
              </a:tr>
              <a:tr h="529879">
                <a:tc>
                  <a:txBody>
                    <a:bodyPr/>
                    <a:lstStyle/>
                    <a:p>
                      <a:r>
                        <a:rPr lang="en-US" sz="1600" b="0" strike="noStrike" spc="-1" dirty="0">
                          <a:solidFill>
                            <a:srgbClr val="000000"/>
                          </a:solidFill>
                          <a:uFill>
                            <a:solidFill>
                              <a:srgbClr val="FFFFFF"/>
                            </a:solidFill>
                          </a:uFill>
                          <a:latin typeface="Arial"/>
                        </a:rPr>
                        <a:t>Entire </a:t>
                      </a:r>
                      <a:r>
                        <a:rPr lang="en-US" sz="1600" b="0" strike="noStrike" spc="-1" dirty="0" smtClean="0">
                          <a:solidFill>
                            <a:srgbClr val="000000"/>
                          </a:solidFill>
                          <a:uFill>
                            <a:solidFill>
                              <a:srgbClr val="FFFFFF"/>
                            </a:solidFill>
                          </a:uFill>
                          <a:latin typeface="Arial"/>
                        </a:rPr>
                        <a:t>FHCal</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en-US" sz="1600" b="0" strike="noStrike" spc="-1" dirty="0">
                          <a:solidFill>
                            <a:srgbClr val="666666"/>
                          </a:solidFill>
                          <a:uFill>
                            <a:solidFill>
                              <a:srgbClr val="FFFFFF"/>
                            </a:solidFill>
                          </a:uFill>
                          <a:latin typeface="Arial"/>
                        </a:rPr>
                        <a:t>Has one or more system modules</a:t>
                      </a:r>
                      <a:r>
                        <a:rPr sz="1600"/>
                        <a:t/>
                      </a:r>
                      <a:br>
                        <a:rPr sz="1600"/>
                      </a:br>
                      <a:r>
                        <a:rPr lang="en-US" sz="1600" b="0" strike="noStrike" spc="-1" dirty="0">
                          <a:solidFill>
                            <a:srgbClr val="666666"/>
                          </a:solidFill>
                          <a:uFill>
                            <a:solidFill>
                              <a:srgbClr val="FFFFFF"/>
                            </a:solidFill>
                          </a:uFill>
                          <a:latin typeface="Arial"/>
                        </a:rPr>
                        <a:t>Has one or more bus devices</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en-US" sz="1600" b="0" strike="noStrike" spc="-1" dirty="0">
                          <a:solidFill>
                            <a:srgbClr val="000000"/>
                          </a:solidFill>
                          <a:uFill>
                            <a:solidFill>
                              <a:srgbClr val="FFFFFF"/>
                            </a:solidFill>
                          </a:uFill>
                          <a:latin typeface="Arial"/>
                        </a:rPr>
                        <a:t>Detector</a:t>
                      </a: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en-US" sz="1600" b="0" strike="noStrike" spc="-1" dirty="0">
                          <a:solidFill>
                            <a:srgbClr val="000000"/>
                          </a:solidFill>
                          <a:uFill>
                            <a:solidFill>
                              <a:srgbClr val="FFFFFF"/>
                            </a:solidFill>
                          </a:uFill>
                          <a:latin typeface="Arial"/>
                        </a:rPr>
                        <a:t>Dispatch commands to system modules</a:t>
                      </a: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xmlns="" val="10001"/>
                  </a:ext>
                </a:extLst>
              </a:tr>
              <a:tr h="529879">
                <a:tc>
                  <a:txBody>
                    <a:bodyPr/>
                    <a:lstStyle/>
                    <a:p>
                      <a:r>
                        <a:rPr lang="en-US" sz="1600" b="0" strike="noStrike" spc="-1" dirty="0">
                          <a:solidFill>
                            <a:srgbClr val="000000"/>
                          </a:solidFill>
                          <a:uFill>
                            <a:solidFill>
                              <a:srgbClr val="FFFFFF"/>
                            </a:solidFill>
                          </a:uFill>
                          <a:latin typeface="Arial"/>
                        </a:rPr>
                        <a:t>System module</a:t>
                      </a: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600" dirty="0"/>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en-US" sz="1600" b="0" strike="noStrike" spc="-1" dirty="0">
                          <a:solidFill>
                            <a:srgbClr val="000000"/>
                          </a:solidFill>
                          <a:uFill>
                            <a:solidFill>
                              <a:srgbClr val="FFFFFF"/>
                            </a:solidFill>
                          </a:uFill>
                          <a:latin typeface="Arial"/>
                        </a:rPr>
                        <a:t>HVsysSystemModule</a:t>
                      </a: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Manage command queue</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xmlns="" val="10002"/>
                  </a:ext>
                </a:extLst>
              </a:tr>
              <a:tr h="529879">
                <a:tc>
                  <a:txBody>
                    <a:bodyPr/>
                    <a:lstStyle/>
                    <a:p>
                      <a:r>
                        <a:rPr lang="en-US" sz="1600" b="0" strike="noStrike" spc="-1" dirty="0">
                          <a:solidFill>
                            <a:srgbClr val="000000"/>
                          </a:solidFill>
                          <a:uFill>
                            <a:solidFill>
                              <a:srgbClr val="FFFFFF"/>
                            </a:solidFill>
                          </a:uFill>
                          <a:latin typeface="Arial"/>
                        </a:rPr>
                        <a:t>Any HVsys bus device </a:t>
                      </a:r>
                      <a:r>
                        <a:rPr sz="1600"/>
                        <a:t/>
                      </a:r>
                      <a:br>
                        <a:rPr sz="1600"/>
                      </a:br>
                      <a:r>
                        <a:rPr lang="en-US" sz="1600" b="0" strike="noStrike" spc="-1" dirty="0">
                          <a:solidFill>
                            <a:srgbClr val="000000"/>
                          </a:solidFill>
                          <a:uFill>
                            <a:solidFill>
                              <a:srgbClr val="FFFFFF"/>
                            </a:solidFill>
                          </a:uFill>
                          <a:latin typeface="Arial"/>
                        </a:rPr>
                        <a:t>(FEE, power switch, ...)</a:t>
                      </a: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en-US" sz="1600" b="0" strike="noStrike" spc="-1" dirty="0">
                          <a:solidFill>
                            <a:srgbClr val="666666"/>
                          </a:solidFill>
                          <a:uFill>
                            <a:solidFill>
                              <a:srgbClr val="FFFFFF"/>
                            </a:solidFill>
                          </a:uFill>
                          <a:latin typeface="Arial"/>
                        </a:rPr>
                        <a:t>Has one or more parts with RS485 bus address</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HVsysModule</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Logical display unit</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xmlns="" val="10003"/>
                  </a:ext>
                </a:extLst>
              </a:tr>
              <a:tr h="2454461">
                <a:tc>
                  <a:txBody>
                    <a:bodyPr/>
                    <a:lstStyle/>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FEE, including:</a:t>
                      </a:r>
                      <a:endParaRPr lang="en-US" sz="1600" b="0" strike="noStrike" spc="-1" dirty="0">
                        <a:solidFill>
                          <a:srgbClr val="000000"/>
                        </a:solidFill>
                        <a:uFill>
                          <a:solidFill>
                            <a:srgbClr val="FFFFFF"/>
                          </a:solidFill>
                        </a:uFill>
                        <a:latin typeface="Arial"/>
                      </a:endParaRPr>
                    </a:p>
                    <a:p>
                      <a:pPr marL="216000" indent="-216000">
                        <a:lnSpc>
                          <a:spcPct val="100000"/>
                        </a:lnSpc>
                        <a:spcBef>
                          <a:spcPts val="283"/>
                        </a:spcBef>
                        <a:spcAft>
                          <a:spcPts val="283"/>
                        </a:spcAft>
                        <a:buClr>
                          <a:srgbClr val="000000"/>
                        </a:buClr>
                        <a:buSzPct val="45000"/>
                        <a:buFont typeface="Wingdings" charset="2"/>
                        <a:buChar char=""/>
                      </a:pPr>
                      <a:r>
                        <a:rPr lang="en-US" sz="1600" b="0" strike="noStrike" spc="-1" dirty="0">
                          <a:solidFill>
                            <a:srgbClr val="000000"/>
                          </a:solidFill>
                          <a:uFill>
                            <a:solidFill>
                              <a:srgbClr val="FFFFFF"/>
                            </a:solidFill>
                          </a:uFill>
                          <a:latin typeface="Arial"/>
                          <a:ea typeface="WenQuanYi Zen Hei Sharp"/>
                        </a:rPr>
                        <a:t>HV controller</a:t>
                      </a:r>
                      <a:r>
                        <a:rPr sz="1600"/>
                        <a:t/>
                      </a:r>
                      <a:br>
                        <a:rPr sz="1600"/>
                      </a:br>
                      <a:r>
                        <a:rPr lang="en-US" sz="1600" b="0" strike="noStrike" spc="-1" dirty="0">
                          <a:solidFill>
                            <a:srgbClr val="000000"/>
                          </a:solidFill>
                          <a:uFill>
                            <a:solidFill>
                              <a:srgbClr val="FFFFFF"/>
                            </a:solidFill>
                          </a:uFill>
                          <a:latin typeface="Arial"/>
                        </a:rPr>
                        <a:t> </a:t>
                      </a:r>
                    </a:p>
                    <a:p>
                      <a:pPr marL="216000" indent="-216000">
                        <a:lnSpc>
                          <a:spcPct val="100000"/>
                        </a:lnSpc>
                        <a:spcBef>
                          <a:spcPts val="567"/>
                        </a:spcBef>
                        <a:spcAft>
                          <a:spcPts val="567"/>
                        </a:spcAft>
                        <a:buClr>
                          <a:srgbClr val="000000"/>
                        </a:buClr>
                        <a:buSzPct val="45000"/>
                        <a:buFont typeface="Wingdings" charset="2"/>
                        <a:buChar char=""/>
                      </a:pPr>
                      <a:r>
                        <a:rPr lang="en-US" sz="1600" b="0" strike="noStrike" spc="-1" dirty="0">
                          <a:solidFill>
                            <a:srgbClr val="000000"/>
                          </a:solidFill>
                          <a:uFill>
                            <a:solidFill>
                              <a:srgbClr val="FFFFFF"/>
                            </a:solidFill>
                          </a:uFill>
                          <a:latin typeface="Arial"/>
                          <a:ea typeface="WenQuanYi Zen Hei Sharp"/>
                        </a:rPr>
                        <a:t>LED controller</a:t>
                      </a: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Power switch</a:t>
                      </a:r>
                      <a:endParaRPr lang="en-US" sz="1600" b="0" strike="noStrike" spc="-1" dirty="0">
                        <a:solidFill>
                          <a:srgbClr val="000000"/>
                        </a:solidFill>
                        <a:uFill>
                          <a:solidFill>
                            <a:srgbClr val="FFFFFF"/>
                          </a:solidFill>
                        </a:uFill>
                        <a:latin typeface="Arial"/>
                      </a:endParaRPr>
                    </a:p>
                    <a:p>
                      <a:pPr marL="216000" indent="-216000">
                        <a:lnSpc>
                          <a:spcPct val="100000"/>
                        </a:lnSpc>
                        <a:spcBef>
                          <a:spcPts val="283"/>
                        </a:spcBef>
                        <a:spcAft>
                          <a:spcPts val="283"/>
                        </a:spcAft>
                        <a:buClr>
                          <a:srgbClr val="000000"/>
                        </a:buClr>
                        <a:buSzPct val="45000"/>
                        <a:buFont typeface="Wingdings" charset="2"/>
                        <a:buChar char=""/>
                      </a:pP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ndParaRPr>
                    </a:p>
                    <a:p>
                      <a:pPr>
                        <a:lnSpc>
                          <a:spcPct val="100000"/>
                        </a:lnSpc>
                        <a:spcBef>
                          <a:spcPts val="283"/>
                        </a:spcBef>
                        <a:spcAft>
                          <a:spcPts val="283"/>
                        </a:spcAft>
                      </a:pPr>
                      <a:r>
                        <a:rPr lang="en-US" sz="1600" b="0" strike="noStrike" spc="-1" dirty="0">
                          <a:solidFill>
                            <a:srgbClr val="666666"/>
                          </a:solidFill>
                          <a:uFill>
                            <a:solidFill>
                              <a:srgbClr val="FFFFFF"/>
                            </a:solidFill>
                          </a:uFill>
                          <a:latin typeface="Arial"/>
                          <a:ea typeface="WenQuanYi Zen Hei Sharp"/>
                        </a:rPr>
                        <a:t>Controls HV with temperature</a:t>
                      </a:r>
                      <a:endParaRPr lang="en-US" sz="1600" b="0" strike="noStrike" spc="-1" dirty="0">
                        <a:solidFill>
                          <a:srgbClr val="000000"/>
                        </a:solidFill>
                        <a:uFill>
                          <a:solidFill>
                            <a:srgbClr val="FFFFFF"/>
                          </a:solidFill>
                        </a:uFill>
                        <a:latin typeface="Arial"/>
                      </a:endParaRPr>
                    </a:p>
                    <a:p>
                      <a:pPr>
                        <a:lnSpc>
                          <a:spcPct val="100000"/>
                        </a:lnSpc>
                        <a:spcBef>
                          <a:spcPts val="283"/>
                        </a:spcBef>
                        <a:spcAft>
                          <a:spcPts val="283"/>
                        </a:spcAft>
                      </a:pPr>
                      <a:r>
                        <a:rPr lang="en-US" sz="1600" b="0" strike="noStrike" spc="-1" dirty="0">
                          <a:solidFill>
                            <a:srgbClr val="666666"/>
                          </a:solidFill>
                          <a:uFill>
                            <a:solidFill>
                              <a:srgbClr val="FFFFFF"/>
                            </a:solidFill>
                          </a:uFill>
                          <a:latin typeface="Arial"/>
                          <a:ea typeface="WenQuanYi Zen Hei Sharp"/>
                        </a:rPr>
                        <a:t>correction for gain stabilization </a:t>
                      </a: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r>
                        <a:rPr lang="en-US" sz="1600" b="0" strike="noStrike" spc="-1" dirty="0">
                          <a:solidFill>
                            <a:srgbClr val="666666"/>
                          </a:solidFill>
                          <a:uFill>
                            <a:solidFill>
                              <a:srgbClr val="FFFFFF"/>
                            </a:solidFill>
                          </a:uFill>
                          <a:latin typeface="Arial"/>
                          <a:ea typeface="WenQuanYi Zen Hei Sharp"/>
                        </a:rPr>
                        <a:t>LED calibration</a:t>
                      </a: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r>
                        <a:rPr lang="en-US" sz="1600" b="0" strike="noStrike" spc="-1" dirty="0">
                          <a:solidFill>
                            <a:srgbClr val="666666"/>
                          </a:solidFill>
                          <a:uFill>
                            <a:solidFill>
                              <a:srgbClr val="FFFFFF"/>
                            </a:solidFill>
                          </a:uFill>
                          <a:latin typeface="Arial"/>
                          <a:ea typeface="WenQuanYi Zen Hei Sharp"/>
                        </a:rPr>
                        <a:t>Provides remote ADC board restart</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ndParaRPr>
                    </a:p>
                    <a:p>
                      <a:pPr>
                        <a:lnSpc>
                          <a:spcPct val="100000"/>
                        </a:lnSpc>
                        <a:spcBef>
                          <a:spcPts val="283"/>
                        </a:spcBef>
                        <a:spcAft>
                          <a:spcPts val="283"/>
                        </a:spcAft>
                      </a:pPr>
                      <a:r>
                        <a:rPr lang="en-US" sz="1600" b="0" strike="noStrike" spc="-1" dirty="0" smtClean="0">
                          <a:solidFill>
                            <a:srgbClr val="000000"/>
                          </a:solidFill>
                          <a:uFill>
                            <a:solidFill>
                              <a:srgbClr val="FFFFFF"/>
                            </a:solidFill>
                          </a:uFill>
                          <a:latin typeface="Arial"/>
                          <a:ea typeface="WenQuanYi Zen Hei Sharp"/>
                        </a:rPr>
                        <a:t>HVsysSupply</a:t>
                      </a:r>
                      <a:r>
                        <a:rPr sz="1600"/>
                        <a:t/>
                      </a:r>
                      <a:br>
                        <a:rPr sz="1600"/>
                      </a:br>
                      <a:endParaRPr lang="en-US" sz="1600" b="0" strike="noStrike" spc="-1" dirty="0">
                        <a:solidFill>
                          <a:srgbClr val="000000"/>
                        </a:solidFill>
                        <a:uFill>
                          <a:solidFill>
                            <a:srgbClr val="FFFFFF"/>
                          </a:solidFill>
                        </a:uFill>
                        <a:latin typeface="Arial"/>
                      </a:endParaRPr>
                    </a:p>
                    <a:p>
                      <a:pPr>
                        <a:lnSpc>
                          <a:spcPct val="100000"/>
                        </a:lnSpc>
                        <a:spcBef>
                          <a:spcPts val="283"/>
                        </a:spcBef>
                        <a:spcAft>
                          <a:spcPts val="283"/>
                        </a:spcAft>
                      </a:pPr>
                      <a:r>
                        <a:rPr lang="en-US" sz="1600" b="0" strike="noStrike" spc="-1" dirty="0" smtClean="0">
                          <a:solidFill>
                            <a:srgbClr val="000000"/>
                          </a:solidFill>
                          <a:uFill>
                            <a:solidFill>
                              <a:srgbClr val="FFFFFF"/>
                            </a:solidFill>
                          </a:uFill>
                          <a:latin typeface="Arial"/>
                          <a:ea typeface="WenQuanYi Zen Hei Sharp"/>
                        </a:rPr>
                        <a:t>HVsysLED</a:t>
                      </a: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ndParaRPr>
                    </a:p>
                    <a:p>
                      <a:pPr>
                        <a:lnSpc>
                          <a:spcPct val="100000"/>
                        </a:lnSpc>
                        <a:spcBef>
                          <a:spcPts val="850"/>
                        </a:spcBef>
                        <a:spcAft>
                          <a:spcPts val="850"/>
                        </a:spcAft>
                      </a:pPr>
                      <a:r>
                        <a:rPr lang="en-US" sz="1600" b="0" strike="noStrike" spc="-1" dirty="0">
                          <a:solidFill>
                            <a:srgbClr val="000000"/>
                          </a:solidFill>
                          <a:uFill>
                            <a:solidFill>
                              <a:srgbClr val="FFFFFF"/>
                            </a:solidFill>
                          </a:uFill>
                          <a:latin typeface="Arial"/>
                          <a:ea typeface="WenQuanYi Zen Hei Sharp"/>
                        </a:rPr>
                        <a:t>HVsysSwitch</a:t>
                      </a:r>
                      <a:endParaRPr lang="en-US" sz="1600" b="0" strike="noStrike" spc="-1" dirty="0">
                        <a:solidFill>
                          <a:srgbClr val="000000"/>
                        </a:solidFill>
                        <a:uFill>
                          <a:solidFill>
                            <a:srgbClr val="FFFFFF"/>
                          </a:solidFill>
                        </a:uFill>
                        <a:latin typeface="Arial"/>
                      </a:endParaRPr>
                    </a:p>
                    <a:p>
                      <a:pPr marL="216000" indent="-216000">
                        <a:lnSpc>
                          <a:spcPct val="100000"/>
                        </a:lnSpc>
                        <a:spcBef>
                          <a:spcPts val="283"/>
                        </a:spcBef>
                        <a:spcAft>
                          <a:spcPts val="283"/>
                        </a:spcAft>
                        <a:buClr>
                          <a:srgbClr val="000000"/>
                        </a:buClr>
                        <a:buSzPct val="45000"/>
                        <a:buFont typeface="Wingdings" charset="2"/>
                        <a:buChar char=""/>
                      </a:pP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spcBef>
                          <a:spcPts val="567"/>
                        </a:spcBef>
                        <a:spcAft>
                          <a:spcPts val="567"/>
                        </a:spcAft>
                      </a:pPr>
                      <a:endParaRPr lang="en-US" sz="1600" b="0" strike="noStrike" spc="-1" dirty="0">
                        <a:solidFill>
                          <a:srgbClr val="000000"/>
                        </a:solidFill>
                        <a:uFill>
                          <a:solidFill>
                            <a:srgbClr val="FFFFFF"/>
                          </a:solidFill>
                        </a:uFill>
                        <a:latin typeface="Arial"/>
                        <a:ea typeface="+mn-ea"/>
                      </a:endParaRPr>
                    </a:p>
                    <a:p>
                      <a:pPr>
                        <a:lnSpc>
                          <a:spcPct val="100000"/>
                        </a:lnSpc>
                        <a:spcBef>
                          <a:spcPts val="567"/>
                        </a:spcBef>
                        <a:spcAft>
                          <a:spcPts val="567"/>
                        </a:spcAft>
                      </a:pPr>
                      <a:r>
                        <a:rPr lang="en-US" sz="1600" b="0" strike="noStrike" spc="-1" dirty="0" smtClean="0">
                          <a:solidFill>
                            <a:srgbClr val="000000"/>
                          </a:solidFill>
                          <a:uFill>
                            <a:solidFill>
                              <a:srgbClr val="FFFFFF"/>
                            </a:solidFill>
                          </a:uFill>
                          <a:latin typeface="Arial"/>
                          <a:ea typeface="WenQuanYi Zen Hei Sharp"/>
                        </a:rPr>
                        <a:t>Control</a:t>
                      </a:r>
                      <a:r>
                        <a:rPr lang="en-US" sz="1600" b="0" strike="noStrike" spc="-1" dirty="0">
                          <a:solidFill>
                            <a:srgbClr val="000000"/>
                          </a:solidFill>
                          <a:uFill>
                            <a:solidFill>
                              <a:srgbClr val="FFFFFF"/>
                            </a:solidFill>
                          </a:uFill>
                          <a:latin typeface="Arial"/>
                          <a:ea typeface="WenQuanYi Zen Hei Sharp"/>
                        </a:rPr>
                        <a:t>, periodical temperature correction</a:t>
                      </a:r>
                      <a:endParaRPr lang="en-US" sz="1600" b="0" strike="noStrike" spc="-1" dirty="0">
                        <a:solidFill>
                          <a:srgbClr val="000000"/>
                        </a:solidFill>
                        <a:uFill>
                          <a:solidFill>
                            <a:srgbClr val="FFFFFF"/>
                          </a:solidFill>
                        </a:uFill>
                        <a:latin typeface="Arial"/>
                      </a:endParaRPr>
                    </a:p>
                    <a:p>
                      <a:pPr>
                        <a:lnSpc>
                          <a:spcPct val="100000"/>
                        </a:lnSpc>
                        <a:spcBef>
                          <a:spcPts val="567"/>
                        </a:spcBef>
                        <a:spcAft>
                          <a:spcPts val="567"/>
                        </a:spcAft>
                      </a:pPr>
                      <a:r>
                        <a:rPr lang="en-US" sz="1600" b="0" strike="noStrike" spc="-1" dirty="0">
                          <a:solidFill>
                            <a:srgbClr val="000000"/>
                          </a:solidFill>
                          <a:uFill>
                            <a:solidFill>
                              <a:srgbClr val="FFFFFF"/>
                            </a:solidFill>
                          </a:uFill>
                          <a:latin typeface="Arial"/>
                          <a:ea typeface="WenQuanYi Zen Hei Sharp"/>
                        </a:rPr>
                        <a:t>Control + LED calibration</a:t>
                      </a:r>
                      <a:endParaRPr lang="en-US" sz="1600" b="0" strike="noStrike" spc="-1" dirty="0">
                        <a:solidFill>
                          <a:srgbClr val="000000"/>
                        </a:solidFill>
                        <a:uFill>
                          <a:solidFill>
                            <a:srgbClr val="FFFFFF"/>
                          </a:solidFill>
                        </a:uFill>
                        <a:latin typeface="Arial"/>
                      </a:endParaRPr>
                    </a:p>
                    <a:p>
                      <a:endParaRPr lang="en-US" sz="1600" b="0" strike="noStrike" spc="-1" dirty="0">
                        <a:solidFill>
                          <a:srgbClr val="000000"/>
                        </a:solidFill>
                        <a:uFill>
                          <a:solidFill>
                            <a:srgbClr val="FFFFFF"/>
                          </a:solidFill>
                        </a:uFill>
                        <a:latin typeface="Arial"/>
                      </a:endParaRPr>
                    </a:p>
                    <a:p>
                      <a:pPr>
                        <a:lnSpc>
                          <a:spcPct val="200000"/>
                        </a:lnSpc>
                      </a:pPr>
                      <a:r>
                        <a:rPr lang="en-US" sz="1600" b="0" strike="noStrike" spc="-1" dirty="0">
                          <a:solidFill>
                            <a:srgbClr val="000000"/>
                          </a:solidFill>
                          <a:uFill>
                            <a:solidFill>
                              <a:srgbClr val="FFFFFF"/>
                            </a:solidFill>
                          </a:uFill>
                          <a:latin typeface="Arial"/>
                          <a:ea typeface="WenQuanYi Zen Hei Sharp"/>
                        </a:rPr>
                        <a:t>Control</a:t>
                      </a:r>
                      <a:endParaRPr lang="en-US" sz="1600" b="0" strike="noStrike" spc="-1" dirty="0">
                        <a:solidFill>
                          <a:srgbClr val="000000"/>
                        </a:solidFill>
                        <a:uFill>
                          <a:solidFill>
                            <a:srgbClr val="FFFFFF"/>
                          </a:solidFill>
                        </a:uFill>
                        <a:latin typeface="Arial"/>
                      </a:endParaRPr>
                    </a:p>
                  </a:txBody>
                  <a:tcPr marL="66825" marR="66825" marT="37851" marB="37851">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xmlns="" val="10004"/>
                  </a:ext>
                </a:extLst>
              </a:tr>
            </a:tbl>
          </a:graphicData>
        </a:graphic>
      </p:graphicFrame>
      <p:pic>
        <p:nvPicPr>
          <p:cNvPr id="308" name="Picture 3"/>
          <p:cNvPicPr>
            <a:picLocks noChangeAspect="1" noChangeArrowheads="1"/>
          </p:cNvPicPr>
          <p:nvPr/>
        </p:nvPicPr>
        <p:blipFill>
          <a:blip r:embed="rId8"/>
          <a:srcRect/>
          <a:stretch>
            <a:fillRect/>
          </a:stretch>
        </p:blipFill>
        <p:spPr bwMode="auto">
          <a:xfrm>
            <a:off x="0" y="13613342"/>
            <a:ext cx="1806536" cy="1647397"/>
          </a:xfrm>
          <a:prstGeom prst="rect">
            <a:avLst/>
          </a:prstGeom>
          <a:noFill/>
          <a:ln w="9525">
            <a:noFill/>
            <a:miter lim="800000"/>
            <a:headEnd/>
            <a:tailEnd/>
          </a:ln>
        </p:spPr>
      </p:pic>
      <p:grpSp>
        <p:nvGrpSpPr>
          <p:cNvPr id="433" name="Group 432"/>
          <p:cNvGrpSpPr/>
          <p:nvPr/>
        </p:nvGrpSpPr>
        <p:grpSpPr>
          <a:xfrm>
            <a:off x="301750" y="11699614"/>
            <a:ext cx="6069264" cy="4097154"/>
            <a:chOff x="6451593" y="10717291"/>
            <a:chExt cx="8174045" cy="4949063"/>
          </a:xfrm>
        </p:grpSpPr>
        <p:pic>
          <p:nvPicPr>
            <p:cNvPr id="306" name="Picture 1"/>
            <p:cNvPicPr>
              <a:picLocks noChangeAspect="1" noChangeArrowheads="1"/>
            </p:cNvPicPr>
            <p:nvPr/>
          </p:nvPicPr>
          <p:blipFill>
            <a:blip r:embed="rId9"/>
            <a:srcRect l="21397" t="25803"/>
            <a:stretch>
              <a:fillRect/>
            </a:stretch>
          </p:blipFill>
          <p:spPr bwMode="auto">
            <a:xfrm>
              <a:off x="8424314" y="10947400"/>
              <a:ext cx="6201324" cy="4191001"/>
            </a:xfrm>
            <a:prstGeom prst="rect">
              <a:avLst/>
            </a:prstGeom>
            <a:noFill/>
            <a:ln w="9525">
              <a:noFill/>
              <a:miter lim="800000"/>
              <a:headEnd/>
              <a:tailEnd/>
            </a:ln>
          </p:spPr>
        </p:pic>
        <p:sp>
          <p:nvSpPr>
            <p:cNvPr id="307" name="TextBox 52"/>
            <p:cNvSpPr txBox="1">
              <a:spLocks noChangeArrowheads="1"/>
            </p:cNvSpPr>
            <p:nvPr/>
          </p:nvSpPr>
          <p:spPr bwMode="auto">
            <a:xfrm>
              <a:off x="6726832" y="15143134"/>
              <a:ext cx="1578967" cy="523220"/>
            </a:xfrm>
            <a:prstGeom prst="rect">
              <a:avLst/>
            </a:prstGeom>
            <a:noFill/>
            <a:ln w="9525">
              <a:noFill/>
              <a:miter lim="800000"/>
              <a:headEnd/>
              <a:tailEnd/>
            </a:ln>
          </p:spPr>
          <p:txBody>
            <a:bodyPr wrap="square">
              <a:spAutoFit/>
            </a:bodyPr>
            <a:lstStyle/>
            <a:p>
              <a:r>
                <a:rPr lang="en-US" altLang="ru-RU" b="1" dirty="0" smtClean="0"/>
                <a:t>FHCal</a:t>
              </a:r>
              <a:endParaRPr lang="ru-RU" altLang="ru-RU" b="1" dirty="0"/>
            </a:p>
          </p:txBody>
        </p:sp>
        <p:cxnSp>
          <p:nvCxnSpPr>
            <p:cNvPr id="309" name="Прямая со стрелкой 53"/>
            <p:cNvCxnSpPr>
              <a:stCxn id="307" idx="0"/>
            </p:cNvCxnSpPr>
            <p:nvPr/>
          </p:nvCxnSpPr>
          <p:spPr bwMode="auto">
            <a:xfrm rot="5400000" flipH="1" flipV="1">
              <a:off x="7347233" y="13424423"/>
              <a:ext cx="1887794" cy="154962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0" name="Прямая со стрелкой 55"/>
            <p:cNvCxnSpPr>
              <a:stCxn id="307" idx="0"/>
            </p:cNvCxnSpPr>
            <p:nvPr/>
          </p:nvCxnSpPr>
          <p:spPr bwMode="auto">
            <a:xfrm rot="16200000" flipV="1">
              <a:off x="6507879" y="14134697"/>
              <a:ext cx="1285512" cy="73136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11" name="Group 5"/>
            <p:cNvGrpSpPr>
              <a:grpSpLocks/>
            </p:cNvGrpSpPr>
            <p:nvPr/>
          </p:nvGrpSpPr>
          <p:grpSpPr bwMode="auto">
            <a:xfrm>
              <a:off x="6451593" y="10717291"/>
              <a:ext cx="1705033" cy="1607475"/>
              <a:chOff x="3200" y="730"/>
              <a:chExt cx="1561" cy="1634"/>
            </a:xfrm>
          </p:grpSpPr>
          <p:grpSp>
            <p:nvGrpSpPr>
              <p:cNvPr id="312" name="Group 6"/>
              <p:cNvGrpSpPr>
                <a:grpSpLocks/>
              </p:cNvGrpSpPr>
              <p:nvPr/>
            </p:nvGrpSpPr>
            <p:grpSpPr bwMode="auto">
              <a:xfrm>
                <a:off x="3837" y="776"/>
                <a:ext cx="924" cy="989"/>
                <a:chOff x="3294" y="1351"/>
                <a:chExt cx="924" cy="989"/>
              </a:xfrm>
            </p:grpSpPr>
            <p:sp>
              <p:nvSpPr>
                <p:cNvPr id="422" name="AutoShape 7"/>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23" name="AutoShape 8"/>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24" name="AutoShape 9"/>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25" name="AutoShape 10"/>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13" name="AutoShape 11"/>
              <p:cNvSpPr>
                <a:spLocks noChangeAspect="1" noChangeArrowheads="1"/>
              </p:cNvSpPr>
              <p:nvPr/>
            </p:nvSpPr>
            <p:spPr bwMode="auto">
              <a:xfrm>
                <a:off x="3817" y="919"/>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14" name="Freeform 12"/>
              <p:cNvSpPr>
                <a:spLocks noChangeAspect="1"/>
              </p:cNvSpPr>
              <p:nvPr/>
            </p:nvSpPr>
            <p:spPr bwMode="auto">
              <a:xfrm>
                <a:off x="3817" y="894"/>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15" name="AutoShape 13"/>
              <p:cNvSpPr>
                <a:spLocks noChangeAspect="1" noChangeArrowheads="1"/>
              </p:cNvSpPr>
              <p:nvPr/>
            </p:nvSpPr>
            <p:spPr bwMode="auto">
              <a:xfrm>
                <a:off x="3871" y="987"/>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16" name="AutoShape 14"/>
              <p:cNvSpPr>
                <a:spLocks noChangeAspect="1" noChangeArrowheads="1"/>
              </p:cNvSpPr>
              <p:nvPr/>
            </p:nvSpPr>
            <p:spPr bwMode="auto">
              <a:xfrm>
                <a:off x="3814" y="868"/>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17" name="Freeform 15"/>
              <p:cNvSpPr>
                <a:spLocks noChangeAspect="1"/>
              </p:cNvSpPr>
              <p:nvPr/>
            </p:nvSpPr>
            <p:spPr bwMode="auto">
              <a:xfrm>
                <a:off x="4061" y="869"/>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18" name="Arc 16"/>
              <p:cNvSpPr>
                <a:spLocks noChangeAspect="1"/>
              </p:cNvSpPr>
              <p:nvPr/>
            </p:nvSpPr>
            <p:spPr bwMode="auto">
              <a:xfrm rot="21549114" flipV="1">
                <a:off x="3786" y="873"/>
                <a:ext cx="396" cy="46"/>
              </a:xfrm>
              <a:custGeom>
                <a:avLst/>
                <a:gdLst>
                  <a:gd name="T0" fmla="*/ 0 w 16087"/>
                  <a:gd name="T1" fmla="*/ 0 h 18140"/>
                  <a:gd name="T2" fmla="*/ 0 w 16087"/>
                  <a:gd name="T3" fmla="*/ 0 h 18140"/>
                  <a:gd name="T4" fmla="*/ 0 w 16087"/>
                  <a:gd name="T5" fmla="*/ 0 h 18140"/>
                  <a:gd name="T6" fmla="*/ 0 60000 65536"/>
                  <a:gd name="T7" fmla="*/ 0 60000 65536"/>
                  <a:gd name="T8" fmla="*/ 0 60000 65536"/>
                </a:gdLst>
                <a:ahLst/>
                <a:cxnLst>
                  <a:cxn ang="T6">
                    <a:pos x="T0" y="T1"/>
                  </a:cxn>
                  <a:cxn ang="T7">
                    <a:pos x="T2" y="T3"/>
                  </a:cxn>
                  <a:cxn ang="T8">
                    <a:pos x="T4" y="T5"/>
                  </a:cxn>
                </a:cxnLst>
                <a:rect l="0" t="0" r="r" b="b"/>
                <a:pathLst>
                  <a:path w="16087" h="18140" fill="none" extrusionOk="0">
                    <a:moveTo>
                      <a:pt x="11726" y="-1"/>
                    </a:moveTo>
                    <a:cubicBezTo>
                      <a:pt x="13338" y="1042"/>
                      <a:pt x="14805" y="2295"/>
                      <a:pt x="16087" y="3725"/>
                    </a:cubicBezTo>
                  </a:path>
                  <a:path w="16087" h="18140" stroke="0" extrusionOk="0">
                    <a:moveTo>
                      <a:pt x="11726" y="-1"/>
                    </a:moveTo>
                    <a:cubicBezTo>
                      <a:pt x="13338" y="1042"/>
                      <a:pt x="14805" y="2295"/>
                      <a:pt x="16087" y="3725"/>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19" name="Arc 17"/>
              <p:cNvSpPr>
                <a:spLocks noChangeAspect="1"/>
              </p:cNvSpPr>
              <p:nvPr/>
            </p:nvSpPr>
            <p:spPr bwMode="auto">
              <a:xfrm rot="11110049" flipV="1">
                <a:off x="3883" y="920"/>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20" name="Arc 18"/>
              <p:cNvSpPr>
                <a:spLocks noChangeAspect="1"/>
              </p:cNvSpPr>
              <p:nvPr/>
            </p:nvSpPr>
            <p:spPr bwMode="auto">
              <a:xfrm rot="255756" flipH="1">
                <a:off x="3935" y="925"/>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21" name="AutoShape 19"/>
              <p:cNvSpPr>
                <a:spLocks noChangeAspect="1" noChangeArrowheads="1"/>
              </p:cNvSpPr>
              <p:nvPr/>
            </p:nvSpPr>
            <p:spPr bwMode="auto">
              <a:xfrm>
                <a:off x="3865" y="983"/>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22" name="AutoShape 20"/>
              <p:cNvSpPr>
                <a:spLocks noChangeAspect="1" noChangeArrowheads="1"/>
              </p:cNvSpPr>
              <p:nvPr/>
            </p:nvSpPr>
            <p:spPr bwMode="auto">
              <a:xfrm>
                <a:off x="3878" y="995"/>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23" name="Arc 21"/>
              <p:cNvSpPr>
                <a:spLocks noChangeAspect="1"/>
              </p:cNvSpPr>
              <p:nvPr/>
            </p:nvSpPr>
            <p:spPr bwMode="auto">
              <a:xfrm rot="10507534" flipV="1">
                <a:off x="3873" y="912"/>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24" name="Line 22"/>
              <p:cNvSpPr>
                <a:spLocks noChangeAspect="1" noChangeShapeType="1"/>
              </p:cNvSpPr>
              <p:nvPr/>
            </p:nvSpPr>
            <p:spPr bwMode="auto">
              <a:xfrm flipH="1">
                <a:off x="3895" y="1021"/>
                <a:ext cx="10" cy="14"/>
              </a:xfrm>
              <a:prstGeom prst="line">
                <a:avLst/>
              </a:prstGeom>
              <a:noFill/>
              <a:ln w="9525">
                <a:solidFill>
                  <a:srgbClr val="00CC66"/>
                </a:solidFill>
                <a:round/>
                <a:headEnd/>
                <a:tailEnd/>
              </a:ln>
              <a:effectLst/>
            </p:spPr>
            <p:txBody>
              <a:bodyPr/>
              <a:lstStyle/>
              <a:p>
                <a:endParaRPr lang="en-US" dirty="0"/>
              </a:p>
            </p:txBody>
          </p:sp>
          <p:grpSp>
            <p:nvGrpSpPr>
              <p:cNvPr id="325" name="Group 23"/>
              <p:cNvGrpSpPr>
                <a:grpSpLocks/>
              </p:cNvGrpSpPr>
              <p:nvPr/>
            </p:nvGrpSpPr>
            <p:grpSpPr bwMode="auto">
              <a:xfrm>
                <a:off x="3722" y="887"/>
                <a:ext cx="924" cy="989"/>
                <a:chOff x="3294" y="1351"/>
                <a:chExt cx="924" cy="989"/>
              </a:xfrm>
            </p:grpSpPr>
            <p:sp>
              <p:nvSpPr>
                <p:cNvPr id="418" name="AutoShape 24"/>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9" name="AutoShape 25"/>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20" name="AutoShape 26"/>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21" name="AutoShape 27"/>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26" name="AutoShape 28"/>
              <p:cNvSpPr>
                <a:spLocks noChangeAspect="1" noChangeArrowheads="1"/>
              </p:cNvSpPr>
              <p:nvPr/>
            </p:nvSpPr>
            <p:spPr bwMode="auto">
              <a:xfrm>
                <a:off x="3697" y="1032"/>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27" name="Freeform 29"/>
              <p:cNvSpPr>
                <a:spLocks noChangeAspect="1"/>
              </p:cNvSpPr>
              <p:nvPr/>
            </p:nvSpPr>
            <p:spPr bwMode="auto">
              <a:xfrm>
                <a:off x="3697" y="1007"/>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28" name="AutoShape 30"/>
              <p:cNvSpPr>
                <a:spLocks noChangeAspect="1" noChangeArrowheads="1"/>
              </p:cNvSpPr>
              <p:nvPr/>
            </p:nvSpPr>
            <p:spPr bwMode="auto">
              <a:xfrm>
                <a:off x="3751" y="1100"/>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29" name="AutoShape 31"/>
              <p:cNvSpPr>
                <a:spLocks noChangeAspect="1" noChangeArrowheads="1"/>
              </p:cNvSpPr>
              <p:nvPr/>
            </p:nvSpPr>
            <p:spPr bwMode="auto">
              <a:xfrm>
                <a:off x="3694" y="981"/>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30" name="Freeform 32"/>
              <p:cNvSpPr>
                <a:spLocks noChangeAspect="1"/>
              </p:cNvSpPr>
              <p:nvPr/>
            </p:nvSpPr>
            <p:spPr bwMode="auto">
              <a:xfrm>
                <a:off x="3941" y="982"/>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31" name="Arc 33"/>
              <p:cNvSpPr>
                <a:spLocks noChangeAspect="1"/>
              </p:cNvSpPr>
              <p:nvPr/>
            </p:nvSpPr>
            <p:spPr bwMode="auto">
              <a:xfrm rot="21549114" flipV="1">
                <a:off x="3666" y="985"/>
                <a:ext cx="429" cy="46"/>
              </a:xfrm>
              <a:custGeom>
                <a:avLst/>
                <a:gdLst>
                  <a:gd name="T0" fmla="*/ 0 w 17459"/>
                  <a:gd name="T1" fmla="*/ 0 h 18140"/>
                  <a:gd name="T2" fmla="*/ 0 w 17459"/>
                  <a:gd name="T3" fmla="*/ 0 h 18140"/>
                  <a:gd name="T4" fmla="*/ 0 w 17459"/>
                  <a:gd name="T5" fmla="*/ 0 h 18140"/>
                  <a:gd name="T6" fmla="*/ 0 60000 65536"/>
                  <a:gd name="T7" fmla="*/ 0 60000 65536"/>
                  <a:gd name="T8" fmla="*/ 0 60000 65536"/>
                </a:gdLst>
                <a:ahLst/>
                <a:cxnLst>
                  <a:cxn ang="T6">
                    <a:pos x="T0" y="T1"/>
                  </a:cxn>
                  <a:cxn ang="T7">
                    <a:pos x="T2" y="T3"/>
                  </a:cxn>
                  <a:cxn ang="T8">
                    <a:pos x="T4" y="T5"/>
                  </a:cxn>
                </a:cxnLst>
                <a:rect l="0" t="0" r="r" b="b"/>
                <a:pathLst>
                  <a:path w="17459" h="18140" fill="none" extrusionOk="0">
                    <a:moveTo>
                      <a:pt x="11726" y="-1"/>
                    </a:moveTo>
                    <a:cubicBezTo>
                      <a:pt x="13953" y="1439"/>
                      <a:pt x="15897" y="3278"/>
                      <a:pt x="17458" y="5422"/>
                    </a:cubicBezTo>
                  </a:path>
                  <a:path w="17459" h="18140" stroke="0" extrusionOk="0">
                    <a:moveTo>
                      <a:pt x="11726" y="-1"/>
                    </a:moveTo>
                    <a:cubicBezTo>
                      <a:pt x="13953" y="1439"/>
                      <a:pt x="15897" y="3278"/>
                      <a:pt x="17458" y="5422"/>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32" name="Arc 34"/>
              <p:cNvSpPr>
                <a:spLocks noChangeAspect="1"/>
              </p:cNvSpPr>
              <p:nvPr/>
            </p:nvSpPr>
            <p:spPr bwMode="auto">
              <a:xfrm rot="11110049" flipV="1">
                <a:off x="3763" y="1033"/>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33" name="Arc 35"/>
              <p:cNvSpPr>
                <a:spLocks noChangeAspect="1"/>
              </p:cNvSpPr>
              <p:nvPr/>
            </p:nvSpPr>
            <p:spPr bwMode="auto">
              <a:xfrm rot="255756" flipH="1">
                <a:off x="3815" y="1038"/>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34" name="AutoShape 36"/>
              <p:cNvSpPr>
                <a:spLocks noChangeAspect="1" noChangeArrowheads="1"/>
              </p:cNvSpPr>
              <p:nvPr/>
            </p:nvSpPr>
            <p:spPr bwMode="auto">
              <a:xfrm>
                <a:off x="3745" y="1096"/>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35" name="AutoShape 37"/>
              <p:cNvSpPr>
                <a:spLocks noChangeAspect="1" noChangeArrowheads="1"/>
              </p:cNvSpPr>
              <p:nvPr/>
            </p:nvSpPr>
            <p:spPr bwMode="auto">
              <a:xfrm>
                <a:off x="3758" y="1108"/>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36" name="Arc 38"/>
              <p:cNvSpPr>
                <a:spLocks noChangeAspect="1"/>
              </p:cNvSpPr>
              <p:nvPr/>
            </p:nvSpPr>
            <p:spPr bwMode="auto">
              <a:xfrm rot="10507534" flipV="1">
                <a:off x="3753" y="1025"/>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37" name="Line 39"/>
              <p:cNvSpPr>
                <a:spLocks noChangeAspect="1" noChangeShapeType="1"/>
              </p:cNvSpPr>
              <p:nvPr/>
            </p:nvSpPr>
            <p:spPr bwMode="auto">
              <a:xfrm flipH="1">
                <a:off x="3775" y="1134"/>
                <a:ext cx="10" cy="14"/>
              </a:xfrm>
              <a:prstGeom prst="line">
                <a:avLst/>
              </a:prstGeom>
              <a:noFill/>
              <a:ln w="9525">
                <a:solidFill>
                  <a:srgbClr val="00CC66"/>
                </a:solidFill>
                <a:round/>
                <a:headEnd/>
                <a:tailEnd/>
              </a:ln>
              <a:effectLst/>
            </p:spPr>
            <p:txBody>
              <a:bodyPr/>
              <a:lstStyle/>
              <a:p>
                <a:endParaRPr lang="en-US" dirty="0"/>
              </a:p>
            </p:txBody>
          </p:sp>
          <p:grpSp>
            <p:nvGrpSpPr>
              <p:cNvPr id="338" name="Group 40"/>
              <p:cNvGrpSpPr>
                <a:grpSpLocks/>
              </p:cNvGrpSpPr>
              <p:nvPr/>
            </p:nvGrpSpPr>
            <p:grpSpPr bwMode="auto">
              <a:xfrm>
                <a:off x="3602" y="1005"/>
                <a:ext cx="924" cy="989"/>
                <a:chOff x="3294" y="1351"/>
                <a:chExt cx="924" cy="989"/>
              </a:xfrm>
            </p:grpSpPr>
            <p:sp>
              <p:nvSpPr>
                <p:cNvPr id="414" name="AutoShape 41"/>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5" name="AutoShape 42"/>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6" name="AutoShape 43"/>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7" name="AutoShape 44"/>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39" name="AutoShape 45"/>
              <p:cNvSpPr>
                <a:spLocks noChangeAspect="1" noChangeArrowheads="1"/>
              </p:cNvSpPr>
              <p:nvPr/>
            </p:nvSpPr>
            <p:spPr bwMode="auto">
              <a:xfrm>
                <a:off x="3576" y="1153"/>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40" name="Freeform 46"/>
              <p:cNvSpPr>
                <a:spLocks noChangeAspect="1"/>
              </p:cNvSpPr>
              <p:nvPr/>
            </p:nvSpPr>
            <p:spPr bwMode="auto">
              <a:xfrm>
                <a:off x="3576" y="1128"/>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41" name="AutoShape 47"/>
              <p:cNvSpPr>
                <a:spLocks noChangeAspect="1" noChangeArrowheads="1"/>
              </p:cNvSpPr>
              <p:nvPr/>
            </p:nvSpPr>
            <p:spPr bwMode="auto">
              <a:xfrm>
                <a:off x="3630" y="1221"/>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42" name="AutoShape 48"/>
              <p:cNvSpPr>
                <a:spLocks noChangeAspect="1" noChangeArrowheads="1"/>
              </p:cNvSpPr>
              <p:nvPr/>
            </p:nvSpPr>
            <p:spPr bwMode="auto">
              <a:xfrm>
                <a:off x="3573" y="1102"/>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43" name="Freeform 49"/>
              <p:cNvSpPr>
                <a:spLocks noChangeAspect="1"/>
              </p:cNvSpPr>
              <p:nvPr/>
            </p:nvSpPr>
            <p:spPr bwMode="auto">
              <a:xfrm>
                <a:off x="3820" y="1103"/>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44" name="Arc 50"/>
              <p:cNvSpPr>
                <a:spLocks noChangeAspect="1"/>
              </p:cNvSpPr>
              <p:nvPr/>
            </p:nvSpPr>
            <p:spPr bwMode="auto">
              <a:xfrm rot="21549114" flipV="1">
                <a:off x="3545" y="1106"/>
                <a:ext cx="434" cy="46"/>
              </a:xfrm>
              <a:custGeom>
                <a:avLst/>
                <a:gdLst>
                  <a:gd name="T0" fmla="*/ 0 w 17639"/>
                  <a:gd name="T1" fmla="*/ 0 h 18140"/>
                  <a:gd name="T2" fmla="*/ 0 w 17639"/>
                  <a:gd name="T3" fmla="*/ 0 h 18140"/>
                  <a:gd name="T4" fmla="*/ 0 w 17639"/>
                  <a:gd name="T5" fmla="*/ 0 h 18140"/>
                  <a:gd name="T6" fmla="*/ 0 60000 65536"/>
                  <a:gd name="T7" fmla="*/ 0 60000 65536"/>
                  <a:gd name="T8" fmla="*/ 0 60000 65536"/>
                </a:gdLst>
                <a:ahLst/>
                <a:cxnLst>
                  <a:cxn ang="T6">
                    <a:pos x="T0" y="T1"/>
                  </a:cxn>
                  <a:cxn ang="T7">
                    <a:pos x="T2" y="T3"/>
                  </a:cxn>
                  <a:cxn ang="T8">
                    <a:pos x="T4" y="T5"/>
                  </a:cxn>
                </a:cxnLst>
                <a:rect l="0" t="0" r="r" b="b"/>
                <a:pathLst>
                  <a:path w="17639" h="18140" fill="none" extrusionOk="0">
                    <a:moveTo>
                      <a:pt x="11726" y="-1"/>
                    </a:moveTo>
                    <a:cubicBezTo>
                      <a:pt x="14040" y="1496"/>
                      <a:pt x="16047" y="3421"/>
                      <a:pt x="17638" y="5672"/>
                    </a:cubicBezTo>
                  </a:path>
                  <a:path w="17639" h="18140" stroke="0" extrusionOk="0">
                    <a:moveTo>
                      <a:pt x="11726" y="-1"/>
                    </a:moveTo>
                    <a:cubicBezTo>
                      <a:pt x="14040" y="1496"/>
                      <a:pt x="16047" y="3421"/>
                      <a:pt x="17638" y="5672"/>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45" name="Arc 51"/>
              <p:cNvSpPr>
                <a:spLocks noChangeAspect="1"/>
              </p:cNvSpPr>
              <p:nvPr/>
            </p:nvSpPr>
            <p:spPr bwMode="auto">
              <a:xfrm rot="11110049" flipV="1">
                <a:off x="3642" y="1154"/>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46" name="Arc 52"/>
              <p:cNvSpPr>
                <a:spLocks noChangeAspect="1"/>
              </p:cNvSpPr>
              <p:nvPr/>
            </p:nvSpPr>
            <p:spPr bwMode="auto">
              <a:xfrm rot="255756" flipH="1">
                <a:off x="3694" y="1159"/>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47" name="AutoShape 53"/>
              <p:cNvSpPr>
                <a:spLocks noChangeAspect="1" noChangeArrowheads="1"/>
              </p:cNvSpPr>
              <p:nvPr/>
            </p:nvSpPr>
            <p:spPr bwMode="auto">
              <a:xfrm>
                <a:off x="3624" y="1217"/>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48" name="AutoShape 54"/>
              <p:cNvSpPr>
                <a:spLocks noChangeAspect="1" noChangeArrowheads="1"/>
              </p:cNvSpPr>
              <p:nvPr/>
            </p:nvSpPr>
            <p:spPr bwMode="auto">
              <a:xfrm>
                <a:off x="3637" y="1229"/>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49" name="Arc 55"/>
              <p:cNvSpPr>
                <a:spLocks noChangeAspect="1"/>
              </p:cNvSpPr>
              <p:nvPr/>
            </p:nvSpPr>
            <p:spPr bwMode="auto">
              <a:xfrm rot="10507534" flipV="1">
                <a:off x="3632" y="1146"/>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50" name="Line 56"/>
              <p:cNvSpPr>
                <a:spLocks noChangeAspect="1" noChangeShapeType="1"/>
              </p:cNvSpPr>
              <p:nvPr/>
            </p:nvSpPr>
            <p:spPr bwMode="auto">
              <a:xfrm flipH="1">
                <a:off x="3654" y="1255"/>
                <a:ext cx="10" cy="14"/>
              </a:xfrm>
              <a:prstGeom prst="line">
                <a:avLst/>
              </a:prstGeom>
              <a:noFill/>
              <a:ln w="9525">
                <a:solidFill>
                  <a:srgbClr val="00CC66"/>
                </a:solidFill>
                <a:round/>
                <a:headEnd/>
                <a:tailEnd/>
              </a:ln>
              <a:effectLst/>
            </p:spPr>
            <p:txBody>
              <a:bodyPr/>
              <a:lstStyle/>
              <a:p>
                <a:endParaRPr lang="en-US" dirty="0"/>
              </a:p>
            </p:txBody>
          </p:sp>
          <p:grpSp>
            <p:nvGrpSpPr>
              <p:cNvPr id="351" name="Group 57"/>
              <p:cNvGrpSpPr>
                <a:grpSpLocks/>
              </p:cNvGrpSpPr>
              <p:nvPr/>
            </p:nvGrpSpPr>
            <p:grpSpPr bwMode="auto">
              <a:xfrm>
                <a:off x="3480" y="1127"/>
                <a:ext cx="924" cy="989"/>
                <a:chOff x="3294" y="1351"/>
                <a:chExt cx="924" cy="989"/>
              </a:xfrm>
            </p:grpSpPr>
            <p:sp>
              <p:nvSpPr>
                <p:cNvPr id="410" name="AutoShape 58"/>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1" name="AutoShape 59"/>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2" name="AutoShape 60"/>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13" name="AutoShape 61"/>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52" name="AutoShape 62"/>
              <p:cNvSpPr>
                <a:spLocks noChangeAspect="1" noChangeArrowheads="1"/>
              </p:cNvSpPr>
              <p:nvPr/>
            </p:nvSpPr>
            <p:spPr bwMode="auto">
              <a:xfrm>
                <a:off x="3464" y="1263"/>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53" name="Freeform 63"/>
              <p:cNvSpPr>
                <a:spLocks noChangeAspect="1"/>
              </p:cNvSpPr>
              <p:nvPr/>
            </p:nvSpPr>
            <p:spPr bwMode="auto">
              <a:xfrm>
                <a:off x="3464" y="1238"/>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54" name="AutoShape 64"/>
              <p:cNvSpPr>
                <a:spLocks noChangeAspect="1" noChangeArrowheads="1"/>
              </p:cNvSpPr>
              <p:nvPr/>
            </p:nvSpPr>
            <p:spPr bwMode="auto">
              <a:xfrm>
                <a:off x="3518" y="1331"/>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55" name="AutoShape 65"/>
              <p:cNvSpPr>
                <a:spLocks noChangeAspect="1" noChangeArrowheads="1"/>
              </p:cNvSpPr>
              <p:nvPr/>
            </p:nvSpPr>
            <p:spPr bwMode="auto">
              <a:xfrm>
                <a:off x="3461" y="1212"/>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56" name="Freeform 66"/>
              <p:cNvSpPr>
                <a:spLocks noChangeAspect="1"/>
              </p:cNvSpPr>
              <p:nvPr/>
            </p:nvSpPr>
            <p:spPr bwMode="auto">
              <a:xfrm>
                <a:off x="3708" y="1213"/>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57" name="Arc 67"/>
              <p:cNvSpPr>
                <a:spLocks noChangeAspect="1"/>
              </p:cNvSpPr>
              <p:nvPr/>
            </p:nvSpPr>
            <p:spPr bwMode="auto">
              <a:xfrm rot="21549114" flipV="1">
                <a:off x="3433" y="1216"/>
                <a:ext cx="423" cy="46"/>
              </a:xfrm>
              <a:custGeom>
                <a:avLst/>
                <a:gdLst>
                  <a:gd name="T0" fmla="*/ 0 w 17197"/>
                  <a:gd name="T1" fmla="*/ 0 h 18140"/>
                  <a:gd name="T2" fmla="*/ 0 w 17197"/>
                  <a:gd name="T3" fmla="*/ 0 h 18140"/>
                  <a:gd name="T4" fmla="*/ 0 w 17197"/>
                  <a:gd name="T5" fmla="*/ 0 h 18140"/>
                  <a:gd name="T6" fmla="*/ 0 60000 65536"/>
                  <a:gd name="T7" fmla="*/ 0 60000 65536"/>
                  <a:gd name="T8" fmla="*/ 0 60000 65536"/>
                </a:gdLst>
                <a:ahLst/>
                <a:cxnLst>
                  <a:cxn ang="T6">
                    <a:pos x="T0" y="T1"/>
                  </a:cxn>
                  <a:cxn ang="T7">
                    <a:pos x="T2" y="T3"/>
                  </a:cxn>
                  <a:cxn ang="T8">
                    <a:pos x="T4" y="T5"/>
                  </a:cxn>
                </a:cxnLst>
                <a:rect l="0" t="0" r="r" b="b"/>
                <a:pathLst>
                  <a:path w="17197" h="18140" fill="none" extrusionOk="0">
                    <a:moveTo>
                      <a:pt x="11726" y="-1"/>
                    </a:moveTo>
                    <a:cubicBezTo>
                      <a:pt x="13830" y="1360"/>
                      <a:pt x="15681" y="3075"/>
                      <a:pt x="17197" y="5070"/>
                    </a:cubicBezTo>
                  </a:path>
                  <a:path w="17197" h="18140" stroke="0" extrusionOk="0">
                    <a:moveTo>
                      <a:pt x="11726" y="-1"/>
                    </a:moveTo>
                    <a:cubicBezTo>
                      <a:pt x="13830" y="1360"/>
                      <a:pt x="15681" y="3075"/>
                      <a:pt x="17197" y="5070"/>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58" name="Arc 68"/>
              <p:cNvSpPr>
                <a:spLocks noChangeAspect="1"/>
              </p:cNvSpPr>
              <p:nvPr/>
            </p:nvSpPr>
            <p:spPr bwMode="auto">
              <a:xfrm rot="11110049" flipV="1">
                <a:off x="3530" y="1264"/>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59" name="Arc 69"/>
              <p:cNvSpPr>
                <a:spLocks noChangeAspect="1"/>
              </p:cNvSpPr>
              <p:nvPr/>
            </p:nvSpPr>
            <p:spPr bwMode="auto">
              <a:xfrm rot="255756" flipH="1">
                <a:off x="3582" y="1269"/>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60" name="AutoShape 70"/>
              <p:cNvSpPr>
                <a:spLocks noChangeAspect="1" noChangeArrowheads="1"/>
              </p:cNvSpPr>
              <p:nvPr/>
            </p:nvSpPr>
            <p:spPr bwMode="auto">
              <a:xfrm>
                <a:off x="3512" y="1327"/>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61" name="AutoShape 71"/>
              <p:cNvSpPr>
                <a:spLocks noChangeAspect="1" noChangeArrowheads="1"/>
              </p:cNvSpPr>
              <p:nvPr/>
            </p:nvSpPr>
            <p:spPr bwMode="auto">
              <a:xfrm>
                <a:off x="3525" y="1339"/>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62" name="Arc 72"/>
              <p:cNvSpPr>
                <a:spLocks noChangeAspect="1"/>
              </p:cNvSpPr>
              <p:nvPr/>
            </p:nvSpPr>
            <p:spPr bwMode="auto">
              <a:xfrm rot="10507534" flipV="1">
                <a:off x="3520" y="1256"/>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63" name="Line 73"/>
              <p:cNvSpPr>
                <a:spLocks noChangeAspect="1" noChangeShapeType="1"/>
              </p:cNvSpPr>
              <p:nvPr/>
            </p:nvSpPr>
            <p:spPr bwMode="auto">
              <a:xfrm flipH="1">
                <a:off x="3542" y="1365"/>
                <a:ext cx="10" cy="14"/>
              </a:xfrm>
              <a:prstGeom prst="line">
                <a:avLst/>
              </a:prstGeom>
              <a:noFill/>
              <a:ln w="9525">
                <a:solidFill>
                  <a:srgbClr val="00CC66"/>
                </a:solidFill>
                <a:round/>
                <a:headEnd/>
                <a:tailEnd/>
              </a:ln>
              <a:effectLst/>
            </p:spPr>
            <p:txBody>
              <a:bodyPr/>
              <a:lstStyle/>
              <a:p>
                <a:endParaRPr lang="en-US" dirty="0"/>
              </a:p>
            </p:txBody>
          </p:sp>
          <p:grpSp>
            <p:nvGrpSpPr>
              <p:cNvPr id="364" name="Group 74"/>
              <p:cNvGrpSpPr>
                <a:grpSpLocks/>
              </p:cNvGrpSpPr>
              <p:nvPr/>
            </p:nvGrpSpPr>
            <p:grpSpPr bwMode="auto">
              <a:xfrm>
                <a:off x="3366" y="1237"/>
                <a:ext cx="924" cy="989"/>
                <a:chOff x="3294" y="1351"/>
                <a:chExt cx="924" cy="989"/>
              </a:xfrm>
            </p:grpSpPr>
            <p:sp>
              <p:nvSpPr>
                <p:cNvPr id="406" name="AutoShape 75"/>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7" name="AutoShape 76"/>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8" name="AutoShape 77"/>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9" name="AutoShape 78"/>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65" name="AutoShape 79"/>
              <p:cNvSpPr>
                <a:spLocks noChangeAspect="1" noChangeArrowheads="1"/>
              </p:cNvSpPr>
              <p:nvPr/>
            </p:nvSpPr>
            <p:spPr bwMode="auto">
              <a:xfrm>
                <a:off x="3346" y="1378"/>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66" name="Freeform 80"/>
              <p:cNvSpPr>
                <a:spLocks noChangeAspect="1"/>
              </p:cNvSpPr>
              <p:nvPr/>
            </p:nvSpPr>
            <p:spPr bwMode="auto">
              <a:xfrm>
                <a:off x="3346" y="1353"/>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67" name="AutoShape 81"/>
              <p:cNvSpPr>
                <a:spLocks noChangeAspect="1" noChangeArrowheads="1"/>
              </p:cNvSpPr>
              <p:nvPr/>
            </p:nvSpPr>
            <p:spPr bwMode="auto">
              <a:xfrm>
                <a:off x="3400" y="1446"/>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68" name="AutoShape 82"/>
              <p:cNvSpPr>
                <a:spLocks noChangeAspect="1" noChangeArrowheads="1"/>
              </p:cNvSpPr>
              <p:nvPr/>
            </p:nvSpPr>
            <p:spPr bwMode="auto">
              <a:xfrm>
                <a:off x="3343" y="1327"/>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69" name="Freeform 83"/>
              <p:cNvSpPr>
                <a:spLocks noChangeAspect="1"/>
              </p:cNvSpPr>
              <p:nvPr/>
            </p:nvSpPr>
            <p:spPr bwMode="auto">
              <a:xfrm>
                <a:off x="3590" y="1328"/>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70" name="Arc 84"/>
              <p:cNvSpPr>
                <a:spLocks noChangeAspect="1"/>
              </p:cNvSpPr>
              <p:nvPr/>
            </p:nvSpPr>
            <p:spPr bwMode="auto">
              <a:xfrm rot="21549114" flipV="1">
                <a:off x="3315" y="1331"/>
                <a:ext cx="441" cy="46"/>
              </a:xfrm>
              <a:custGeom>
                <a:avLst/>
                <a:gdLst>
                  <a:gd name="T0" fmla="*/ 0 w 17951"/>
                  <a:gd name="T1" fmla="*/ 0 h 18140"/>
                  <a:gd name="T2" fmla="*/ 0 w 17951"/>
                  <a:gd name="T3" fmla="*/ 0 h 18140"/>
                  <a:gd name="T4" fmla="*/ 0 w 17951"/>
                  <a:gd name="T5" fmla="*/ 0 h 18140"/>
                  <a:gd name="T6" fmla="*/ 0 60000 65536"/>
                  <a:gd name="T7" fmla="*/ 0 60000 65536"/>
                  <a:gd name="T8" fmla="*/ 0 60000 65536"/>
                </a:gdLst>
                <a:ahLst/>
                <a:cxnLst>
                  <a:cxn ang="T6">
                    <a:pos x="T0" y="T1"/>
                  </a:cxn>
                  <a:cxn ang="T7">
                    <a:pos x="T2" y="T3"/>
                  </a:cxn>
                  <a:cxn ang="T8">
                    <a:pos x="T4" y="T5"/>
                  </a:cxn>
                </a:cxnLst>
                <a:rect l="0" t="0" r="r" b="b"/>
                <a:pathLst>
                  <a:path w="17951" h="18140" fill="none" extrusionOk="0">
                    <a:moveTo>
                      <a:pt x="11726" y="-1"/>
                    </a:moveTo>
                    <a:cubicBezTo>
                      <a:pt x="14196" y="1597"/>
                      <a:pt x="16315" y="3681"/>
                      <a:pt x="17951" y="6126"/>
                    </a:cubicBezTo>
                  </a:path>
                  <a:path w="17951" h="18140" stroke="0" extrusionOk="0">
                    <a:moveTo>
                      <a:pt x="11726" y="-1"/>
                    </a:moveTo>
                    <a:cubicBezTo>
                      <a:pt x="14196" y="1597"/>
                      <a:pt x="16315" y="3681"/>
                      <a:pt x="17951" y="6126"/>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71" name="Arc 85"/>
              <p:cNvSpPr>
                <a:spLocks noChangeAspect="1"/>
              </p:cNvSpPr>
              <p:nvPr/>
            </p:nvSpPr>
            <p:spPr bwMode="auto">
              <a:xfrm rot="11110049" flipV="1">
                <a:off x="3412" y="1379"/>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72" name="Arc 86"/>
              <p:cNvSpPr>
                <a:spLocks noChangeAspect="1"/>
              </p:cNvSpPr>
              <p:nvPr/>
            </p:nvSpPr>
            <p:spPr bwMode="auto">
              <a:xfrm rot="255756" flipH="1">
                <a:off x="3464" y="1384"/>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73" name="AutoShape 87"/>
              <p:cNvSpPr>
                <a:spLocks noChangeAspect="1" noChangeArrowheads="1"/>
              </p:cNvSpPr>
              <p:nvPr/>
            </p:nvSpPr>
            <p:spPr bwMode="auto">
              <a:xfrm>
                <a:off x="3394" y="1442"/>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74" name="AutoShape 88"/>
              <p:cNvSpPr>
                <a:spLocks noChangeAspect="1" noChangeArrowheads="1"/>
              </p:cNvSpPr>
              <p:nvPr/>
            </p:nvSpPr>
            <p:spPr bwMode="auto">
              <a:xfrm>
                <a:off x="3407" y="1454"/>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75" name="Arc 89"/>
              <p:cNvSpPr>
                <a:spLocks noChangeAspect="1"/>
              </p:cNvSpPr>
              <p:nvPr/>
            </p:nvSpPr>
            <p:spPr bwMode="auto">
              <a:xfrm rot="10507534" flipV="1">
                <a:off x="3402" y="1371"/>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76" name="Line 90"/>
              <p:cNvSpPr>
                <a:spLocks noChangeAspect="1" noChangeShapeType="1"/>
              </p:cNvSpPr>
              <p:nvPr/>
            </p:nvSpPr>
            <p:spPr bwMode="auto">
              <a:xfrm flipH="1">
                <a:off x="3424" y="1480"/>
                <a:ext cx="10" cy="14"/>
              </a:xfrm>
              <a:prstGeom prst="line">
                <a:avLst/>
              </a:prstGeom>
              <a:noFill/>
              <a:ln w="9525">
                <a:solidFill>
                  <a:srgbClr val="00CC66"/>
                </a:solidFill>
                <a:round/>
                <a:headEnd/>
                <a:tailEnd/>
              </a:ln>
              <a:effectLst/>
            </p:spPr>
            <p:txBody>
              <a:bodyPr/>
              <a:lstStyle/>
              <a:p>
                <a:endParaRPr lang="en-US" dirty="0"/>
              </a:p>
            </p:txBody>
          </p:sp>
          <p:grpSp>
            <p:nvGrpSpPr>
              <p:cNvPr id="377" name="Group 91"/>
              <p:cNvGrpSpPr>
                <a:grpSpLocks/>
              </p:cNvGrpSpPr>
              <p:nvPr/>
            </p:nvGrpSpPr>
            <p:grpSpPr bwMode="auto">
              <a:xfrm>
                <a:off x="3251" y="1348"/>
                <a:ext cx="924" cy="989"/>
                <a:chOff x="3294" y="1351"/>
                <a:chExt cx="924" cy="989"/>
              </a:xfrm>
            </p:grpSpPr>
            <p:sp>
              <p:nvSpPr>
                <p:cNvPr id="402" name="AutoShape 92"/>
                <p:cNvSpPr>
                  <a:spLocks noChangeArrowheads="1"/>
                </p:cNvSpPr>
                <p:nvPr/>
              </p:nvSpPr>
              <p:spPr bwMode="auto">
                <a:xfrm>
                  <a:off x="3294" y="1407"/>
                  <a:ext cx="924" cy="933"/>
                </a:xfrm>
                <a:prstGeom prst="cube">
                  <a:avLst>
                    <a:gd name="adj" fmla="val 10167"/>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3" name="AutoShape 93"/>
                <p:cNvSpPr>
                  <a:spLocks noChangeArrowheads="1"/>
                </p:cNvSpPr>
                <p:nvPr/>
              </p:nvSpPr>
              <p:spPr bwMode="auto">
                <a:xfrm>
                  <a:off x="4044"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4" name="AutoShape 94"/>
                <p:cNvSpPr>
                  <a:spLocks noChangeArrowheads="1"/>
                </p:cNvSpPr>
                <p:nvPr/>
              </p:nvSpPr>
              <p:spPr bwMode="auto">
                <a:xfrm>
                  <a:off x="3305" y="1351"/>
                  <a:ext cx="174" cy="148"/>
                </a:xfrm>
                <a:prstGeom prst="cube">
                  <a:avLst>
                    <a:gd name="adj" fmla="val 61764"/>
                  </a:avLst>
                </a:prstGeom>
                <a:solidFill>
                  <a:srgbClr val="B2B2B2"/>
                </a:solidFill>
                <a:ln w="9525">
                  <a:solidFill>
                    <a:schemeClr val="tx1"/>
                  </a:solidFill>
                  <a:miter lim="800000"/>
                  <a:headEnd/>
                  <a:tailEnd/>
                </a:ln>
                <a:effectLst/>
              </p:spPr>
              <p:txBody>
                <a:bodyPr wrap="none" anchor="ctr"/>
                <a:lstStyle/>
                <a:p>
                  <a:endParaRPr lang="ru-RU" altLang="ru-RU"/>
                </a:p>
              </p:txBody>
            </p:sp>
            <p:sp>
              <p:nvSpPr>
                <p:cNvPr id="405" name="AutoShape 95"/>
                <p:cNvSpPr>
                  <a:spLocks noChangeArrowheads="1"/>
                </p:cNvSpPr>
                <p:nvPr/>
              </p:nvSpPr>
              <p:spPr bwMode="auto">
                <a:xfrm rot="16200000" flipH="1">
                  <a:off x="4116" y="1409"/>
                  <a:ext cx="114" cy="79"/>
                </a:xfrm>
                <a:prstGeom prst="parallelogram">
                  <a:avLst>
                    <a:gd name="adj" fmla="val 98728"/>
                  </a:avLst>
                </a:prstGeom>
                <a:solidFill>
                  <a:srgbClr val="888888"/>
                </a:solidFill>
                <a:ln w="9525" algn="ctr">
                  <a:solidFill>
                    <a:srgbClr val="8A8A8A"/>
                  </a:solidFill>
                  <a:miter lim="800000"/>
                  <a:headEnd/>
                  <a:tailEnd/>
                </a:ln>
                <a:effectLst/>
              </p:spPr>
              <p:txBody>
                <a:bodyPr wrap="none" anchor="ctr"/>
                <a:lstStyle/>
                <a:p>
                  <a:endParaRPr lang="ru-RU" altLang="ru-RU"/>
                </a:p>
              </p:txBody>
            </p:sp>
          </p:grpSp>
          <p:sp>
            <p:nvSpPr>
              <p:cNvPr id="378" name="AutoShape 96"/>
              <p:cNvSpPr>
                <a:spLocks noChangeAspect="1" noChangeArrowheads="1"/>
              </p:cNvSpPr>
              <p:nvPr/>
            </p:nvSpPr>
            <p:spPr bwMode="auto">
              <a:xfrm>
                <a:off x="3231" y="1492"/>
                <a:ext cx="856" cy="872"/>
              </a:xfrm>
              <a:prstGeom prst="cube">
                <a:avLst>
                  <a:gd name="adj" fmla="val 3926"/>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79" name="Freeform 97"/>
              <p:cNvSpPr>
                <a:spLocks noChangeAspect="1"/>
              </p:cNvSpPr>
              <p:nvPr/>
            </p:nvSpPr>
            <p:spPr bwMode="auto">
              <a:xfrm>
                <a:off x="3231" y="1467"/>
                <a:ext cx="826" cy="896"/>
              </a:xfrm>
              <a:custGeom>
                <a:avLst/>
                <a:gdLst>
                  <a:gd name="T0" fmla="*/ 244 w 826"/>
                  <a:gd name="T1" fmla="*/ 54 h 896"/>
                  <a:gd name="T2" fmla="*/ 826 w 826"/>
                  <a:gd name="T3" fmla="*/ 55 h 896"/>
                  <a:gd name="T4" fmla="*/ 826 w 826"/>
                  <a:gd name="T5" fmla="*/ 896 h 896"/>
                  <a:gd name="T6" fmla="*/ 0 w 826"/>
                  <a:gd name="T7" fmla="*/ 896 h 896"/>
                  <a:gd name="T8" fmla="*/ 0 w 826"/>
                  <a:gd name="T9" fmla="*/ 0 h 896"/>
                  <a:gd name="T10" fmla="*/ 246 w 826"/>
                  <a:gd name="T11" fmla="*/ 2 h 896"/>
                  <a:gd name="T12" fmla="*/ 244 w 826"/>
                  <a:gd name="T13" fmla="*/ 54 h 8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26" h="896">
                    <a:moveTo>
                      <a:pt x="244" y="54"/>
                    </a:moveTo>
                    <a:lnTo>
                      <a:pt x="826" y="55"/>
                    </a:lnTo>
                    <a:lnTo>
                      <a:pt x="826" y="896"/>
                    </a:lnTo>
                    <a:lnTo>
                      <a:pt x="0" y="896"/>
                    </a:lnTo>
                    <a:lnTo>
                      <a:pt x="0" y="0"/>
                    </a:lnTo>
                    <a:lnTo>
                      <a:pt x="246" y="2"/>
                    </a:lnTo>
                    <a:lnTo>
                      <a:pt x="244" y="54"/>
                    </a:lnTo>
                    <a:close/>
                  </a:path>
                </a:pathLst>
              </a:custGeom>
              <a:solidFill>
                <a:schemeClr val="accent1"/>
              </a:solidFill>
              <a:ln w="9525">
                <a:solidFill>
                  <a:schemeClr val="tx1"/>
                </a:solidFill>
                <a:round/>
                <a:headEnd/>
                <a:tailEnd/>
              </a:ln>
              <a:effectLst/>
            </p:spPr>
            <p:txBody>
              <a:bodyPr/>
              <a:lstStyle/>
              <a:p>
                <a:endParaRPr lang="en-US" dirty="0"/>
              </a:p>
            </p:txBody>
          </p:sp>
          <p:sp>
            <p:nvSpPr>
              <p:cNvPr id="380" name="AutoShape 98"/>
              <p:cNvSpPr>
                <a:spLocks noChangeAspect="1" noChangeArrowheads="1"/>
              </p:cNvSpPr>
              <p:nvPr/>
            </p:nvSpPr>
            <p:spPr bwMode="auto">
              <a:xfrm>
                <a:off x="3285" y="1560"/>
                <a:ext cx="724" cy="741"/>
              </a:xfrm>
              <a:prstGeom prst="roundRect">
                <a:avLst>
                  <a:gd name="adj" fmla="val 16764"/>
                </a:avLst>
              </a:prstGeom>
              <a:solidFill>
                <a:schemeClr val="accent1"/>
              </a:solidFill>
              <a:ln w="28575">
                <a:solidFill>
                  <a:srgbClr val="00CC66"/>
                </a:solidFill>
                <a:round/>
                <a:headEnd/>
                <a:tailEnd/>
              </a:ln>
              <a:effectLst/>
            </p:spPr>
            <p:txBody>
              <a:bodyPr wrap="none" anchor="ctr"/>
              <a:lstStyle/>
              <a:p>
                <a:endParaRPr lang="ru-RU" altLang="ru-RU"/>
              </a:p>
            </p:txBody>
          </p:sp>
          <p:sp>
            <p:nvSpPr>
              <p:cNvPr id="381" name="AutoShape 99"/>
              <p:cNvSpPr>
                <a:spLocks noChangeAspect="1" noChangeArrowheads="1"/>
              </p:cNvSpPr>
              <p:nvPr/>
            </p:nvSpPr>
            <p:spPr bwMode="auto">
              <a:xfrm>
                <a:off x="3228" y="1441"/>
                <a:ext cx="280" cy="28"/>
              </a:xfrm>
              <a:prstGeom prst="parallelogram">
                <a:avLst>
                  <a:gd name="adj" fmla="val 121343"/>
                </a:avLst>
              </a:prstGeom>
              <a:solidFill>
                <a:schemeClr val="accent1"/>
              </a:solidFill>
              <a:ln w="9525">
                <a:solidFill>
                  <a:schemeClr val="tx1"/>
                </a:solidFill>
                <a:miter lim="800000"/>
                <a:headEnd/>
                <a:tailEnd/>
              </a:ln>
              <a:effectLst/>
            </p:spPr>
            <p:txBody>
              <a:bodyPr wrap="none" anchor="ctr"/>
              <a:lstStyle/>
              <a:p>
                <a:endParaRPr lang="ru-RU" altLang="ru-RU"/>
              </a:p>
            </p:txBody>
          </p:sp>
          <p:sp>
            <p:nvSpPr>
              <p:cNvPr id="382" name="Freeform 100"/>
              <p:cNvSpPr>
                <a:spLocks noChangeAspect="1"/>
              </p:cNvSpPr>
              <p:nvPr/>
            </p:nvSpPr>
            <p:spPr bwMode="auto">
              <a:xfrm>
                <a:off x="3475" y="1442"/>
                <a:ext cx="33" cy="81"/>
              </a:xfrm>
              <a:custGeom>
                <a:avLst/>
                <a:gdLst>
                  <a:gd name="T0" fmla="*/ 0 w 33"/>
                  <a:gd name="T1" fmla="*/ 28 h 81"/>
                  <a:gd name="T2" fmla="*/ 33 w 33"/>
                  <a:gd name="T3" fmla="*/ 0 h 81"/>
                  <a:gd name="T4" fmla="*/ 32 w 33"/>
                  <a:gd name="T5" fmla="*/ 55 h 81"/>
                  <a:gd name="T6" fmla="*/ 0 w 33"/>
                  <a:gd name="T7" fmla="*/ 81 h 81"/>
                  <a:gd name="T8" fmla="*/ 0 w 33"/>
                  <a:gd name="T9" fmla="*/ 28 h 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 h="81">
                    <a:moveTo>
                      <a:pt x="0" y="28"/>
                    </a:moveTo>
                    <a:lnTo>
                      <a:pt x="33" y="0"/>
                    </a:lnTo>
                    <a:lnTo>
                      <a:pt x="32" y="55"/>
                    </a:lnTo>
                    <a:lnTo>
                      <a:pt x="0" y="81"/>
                    </a:lnTo>
                    <a:lnTo>
                      <a:pt x="0" y="28"/>
                    </a:lnTo>
                    <a:close/>
                  </a:path>
                </a:pathLst>
              </a:custGeom>
              <a:solidFill>
                <a:schemeClr val="accent1"/>
              </a:solidFill>
              <a:ln w="9525">
                <a:solidFill>
                  <a:schemeClr val="tx1"/>
                </a:solidFill>
                <a:round/>
                <a:headEnd/>
                <a:tailEnd/>
              </a:ln>
              <a:effectLst/>
            </p:spPr>
            <p:txBody>
              <a:bodyPr/>
              <a:lstStyle/>
              <a:p>
                <a:endParaRPr lang="en-US" dirty="0"/>
              </a:p>
            </p:txBody>
          </p:sp>
          <p:sp>
            <p:nvSpPr>
              <p:cNvPr id="383" name="Arc 101"/>
              <p:cNvSpPr>
                <a:spLocks noChangeAspect="1"/>
              </p:cNvSpPr>
              <p:nvPr/>
            </p:nvSpPr>
            <p:spPr bwMode="auto">
              <a:xfrm rot="21549114" flipV="1">
                <a:off x="3200" y="1445"/>
                <a:ext cx="466" cy="46"/>
              </a:xfrm>
              <a:custGeom>
                <a:avLst/>
                <a:gdLst>
                  <a:gd name="T0" fmla="*/ 0 w 18930"/>
                  <a:gd name="T1" fmla="*/ 0 h 18140"/>
                  <a:gd name="T2" fmla="*/ 0 w 18930"/>
                  <a:gd name="T3" fmla="*/ 0 h 18140"/>
                  <a:gd name="T4" fmla="*/ 0 w 18930"/>
                  <a:gd name="T5" fmla="*/ 0 h 18140"/>
                  <a:gd name="T6" fmla="*/ 0 60000 65536"/>
                  <a:gd name="T7" fmla="*/ 0 60000 65536"/>
                  <a:gd name="T8" fmla="*/ 0 60000 65536"/>
                </a:gdLst>
                <a:ahLst/>
                <a:cxnLst>
                  <a:cxn ang="T6">
                    <a:pos x="T0" y="T1"/>
                  </a:cxn>
                  <a:cxn ang="T7">
                    <a:pos x="T2" y="T3"/>
                  </a:cxn>
                  <a:cxn ang="T8">
                    <a:pos x="T4" y="T5"/>
                  </a:cxn>
                </a:cxnLst>
                <a:rect l="0" t="0" r="r" b="b"/>
                <a:pathLst>
                  <a:path w="18930" h="18140" fill="none" extrusionOk="0">
                    <a:moveTo>
                      <a:pt x="11726" y="-1"/>
                    </a:moveTo>
                    <a:cubicBezTo>
                      <a:pt x="14731" y="1942"/>
                      <a:pt x="17206" y="4601"/>
                      <a:pt x="18930" y="7737"/>
                    </a:cubicBezTo>
                  </a:path>
                  <a:path w="18930" h="18140" stroke="0" extrusionOk="0">
                    <a:moveTo>
                      <a:pt x="11726" y="-1"/>
                    </a:moveTo>
                    <a:cubicBezTo>
                      <a:pt x="14731" y="1942"/>
                      <a:pt x="17206" y="4601"/>
                      <a:pt x="18930" y="7737"/>
                    </a:cubicBezTo>
                    <a:lnTo>
                      <a:pt x="0" y="18140"/>
                    </a:lnTo>
                    <a:lnTo>
                      <a:pt x="11726" y="-1"/>
                    </a:lnTo>
                    <a:close/>
                  </a:path>
                </a:pathLst>
              </a:custGeom>
              <a:noFill/>
              <a:ln w="28575">
                <a:solidFill>
                  <a:srgbClr val="00CC66"/>
                </a:solidFill>
                <a:round/>
                <a:headEnd/>
                <a:tailEnd/>
              </a:ln>
              <a:effectLst/>
            </p:spPr>
            <p:txBody>
              <a:bodyPr wrap="none" anchor="ctr"/>
              <a:lstStyle/>
              <a:p>
                <a:endParaRPr lang="en-US" dirty="0"/>
              </a:p>
            </p:txBody>
          </p:sp>
          <p:sp>
            <p:nvSpPr>
              <p:cNvPr id="384" name="Arc 102"/>
              <p:cNvSpPr>
                <a:spLocks noChangeAspect="1"/>
              </p:cNvSpPr>
              <p:nvPr/>
            </p:nvSpPr>
            <p:spPr bwMode="auto">
              <a:xfrm rot="11110049" flipV="1">
                <a:off x="3297" y="1493"/>
                <a:ext cx="459" cy="209"/>
              </a:xfrm>
              <a:custGeom>
                <a:avLst/>
                <a:gdLst>
                  <a:gd name="T0" fmla="*/ 0 w 21235"/>
                  <a:gd name="T1" fmla="*/ 0 h 17590"/>
                  <a:gd name="T2" fmla="*/ 0 w 21235"/>
                  <a:gd name="T3" fmla="*/ 0 h 17590"/>
                  <a:gd name="T4" fmla="*/ 0 w 21235"/>
                  <a:gd name="T5" fmla="*/ 0 h 17590"/>
                  <a:gd name="T6" fmla="*/ 0 60000 65536"/>
                  <a:gd name="T7" fmla="*/ 0 60000 65536"/>
                  <a:gd name="T8" fmla="*/ 0 60000 65536"/>
                </a:gdLst>
                <a:ahLst/>
                <a:cxnLst>
                  <a:cxn ang="T6">
                    <a:pos x="T0" y="T1"/>
                  </a:cxn>
                  <a:cxn ang="T7">
                    <a:pos x="T2" y="T3"/>
                  </a:cxn>
                  <a:cxn ang="T8">
                    <a:pos x="T4" y="T5"/>
                  </a:cxn>
                </a:cxnLst>
                <a:rect l="0" t="0" r="r" b="b"/>
                <a:pathLst>
                  <a:path w="21235" h="17590" fill="none" extrusionOk="0">
                    <a:moveTo>
                      <a:pt x="12536" y="-1"/>
                    </a:moveTo>
                    <a:cubicBezTo>
                      <a:pt x="17092" y="3247"/>
                      <a:pt x="20211" y="8136"/>
                      <a:pt x="21235" y="13637"/>
                    </a:cubicBezTo>
                  </a:path>
                  <a:path w="21235" h="17590" stroke="0" extrusionOk="0">
                    <a:moveTo>
                      <a:pt x="12536" y="-1"/>
                    </a:moveTo>
                    <a:cubicBezTo>
                      <a:pt x="17092" y="3247"/>
                      <a:pt x="20211" y="8136"/>
                      <a:pt x="21235" y="13637"/>
                    </a:cubicBezTo>
                    <a:lnTo>
                      <a:pt x="0" y="17590"/>
                    </a:lnTo>
                    <a:lnTo>
                      <a:pt x="12536" y="-1"/>
                    </a:lnTo>
                    <a:close/>
                  </a:path>
                </a:pathLst>
              </a:custGeom>
              <a:noFill/>
              <a:ln w="38100">
                <a:solidFill>
                  <a:srgbClr val="00CC66"/>
                </a:solidFill>
                <a:round/>
                <a:headEnd/>
                <a:tailEnd/>
              </a:ln>
              <a:effectLst/>
            </p:spPr>
            <p:txBody>
              <a:bodyPr wrap="none" anchor="ctr"/>
              <a:lstStyle/>
              <a:p>
                <a:endParaRPr lang="en-US" dirty="0"/>
              </a:p>
            </p:txBody>
          </p:sp>
          <p:sp>
            <p:nvSpPr>
              <p:cNvPr id="385" name="Arc 103"/>
              <p:cNvSpPr>
                <a:spLocks noChangeAspect="1"/>
              </p:cNvSpPr>
              <p:nvPr/>
            </p:nvSpPr>
            <p:spPr bwMode="auto">
              <a:xfrm rot="255756" flipH="1">
                <a:off x="3349" y="1498"/>
                <a:ext cx="308" cy="191"/>
              </a:xfrm>
              <a:custGeom>
                <a:avLst/>
                <a:gdLst>
                  <a:gd name="T0" fmla="*/ 0 w 18868"/>
                  <a:gd name="T1" fmla="*/ 0 h 18818"/>
                  <a:gd name="T2" fmla="*/ 0 w 18868"/>
                  <a:gd name="T3" fmla="*/ 0 h 18818"/>
                  <a:gd name="T4" fmla="*/ 0 w 18868"/>
                  <a:gd name="T5" fmla="*/ 0 h 18818"/>
                  <a:gd name="T6" fmla="*/ 0 60000 65536"/>
                  <a:gd name="T7" fmla="*/ 0 60000 65536"/>
                  <a:gd name="T8" fmla="*/ 0 60000 65536"/>
                </a:gdLst>
                <a:ahLst/>
                <a:cxnLst>
                  <a:cxn ang="T6">
                    <a:pos x="T0" y="T1"/>
                  </a:cxn>
                  <a:cxn ang="T7">
                    <a:pos x="T2" y="T3"/>
                  </a:cxn>
                  <a:cxn ang="T8">
                    <a:pos x="T4" y="T5"/>
                  </a:cxn>
                </a:cxnLst>
                <a:rect l="0" t="0" r="r" b="b"/>
                <a:pathLst>
                  <a:path w="18868" h="18818" fill="none" extrusionOk="0">
                    <a:moveTo>
                      <a:pt x="10603" y="-1"/>
                    </a:moveTo>
                    <a:cubicBezTo>
                      <a:pt x="14070" y="1953"/>
                      <a:pt x="16930" y="4826"/>
                      <a:pt x="18867" y="8303"/>
                    </a:cubicBezTo>
                  </a:path>
                  <a:path w="18868" h="18818" stroke="0" extrusionOk="0">
                    <a:moveTo>
                      <a:pt x="10603" y="-1"/>
                    </a:moveTo>
                    <a:cubicBezTo>
                      <a:pt x="14070" y="1953"/>
                      <a:pt x="16930" y="4826"/>
                      <a:pt x="18867" y="8303"/>
                    </a:cubicBezTo>
                    <a:lnTo>
                      <a:pt x="0" y="18818"/>
                    </a:lnTo>
                    <a:lnTo>
                      <a:pt x="10603" y="-1"/>
                    </a:lnTo>
                    <a:close/>
                  </a:path>
                </a:pathLst>
              </a:custGeom>
              <a:noFill/>
              <a:ln w="6350">
                <a:solidFill>
                  <a:schemeClr val="tx1"/>
                </a:solidFill>
                <a:round/>
                <a:headEnd/>
                <a:tailEnd/>
              </a:ln>
              <a:effectLst/>
            </p:spPr>
            <p:txBody>
              <a:bodyPr wrap="none" anchor="ctr"/>
              <a:lstStyle/>
              <a:p>
                <a:endParaRPr lang="en-US" dirty="0"/>
              </a:p>
            </p:txBody>
          </p:sp>
          <p:sp>
            <p:nvSpPr>
              <p:cNvPr id="386" name="AutoShape 104"/>
              <p:cNvSpPr>
                <a:spLocks noChangeAspect="1" noChangeArrowheads="1"/>
              </p:cNvSpPr>
              <p:nvPr/>
            </p:nvSpPr>
            <p:spPr bwMode="auto">
              <a:xfrm>
                <a:off x="3279" y="1556"/>
                <a:ext cx="735" cy="752"/>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87" name="AutoShape 105"/>
              <p:cNvSpPr>
                <a:spLocks noChangeAspect="1" noChangeArrowheads="1"/>
              </p:cNvSpPr>
              <p:nvPr/>
            </p:nvSpPr>
            <p:spPr bwMode="auto">
              <a:xfrm>
                <a:off x="3292" y="1568"/>
                <a:ext cx="708" cy="727"/>
              </a:xfrm>
              <a:prstGeom prst="roundRect">
                <a:avLst>
                  <a:gd name="adj" fmla="val 16764"/>
                </a:avLst>
              </a:prstGeom>
              <a:noFill/>
              <a:ln w="6350">
                <a:solidFill>
                  <a:schemeClr val="tx1"/>
                </a:solidFill>
                <a:round/>
                <a:headEnd/>
                <a:tailEnd/>
              </a:ln>
              <a:effectLst/>
            </p:spPr>
            <p:txBody>
              <a:bodyPr wrap="none" anchor="ctr"/>
              <a:lstStyle/>
              <a:p>
                <a:endParaRPr lang="ru-RU" altLang="ru-RU"/>
              </a:p>
            </p:txBody>
          </p:sp>
          <p:sp>
            <p:nvSpPr>
              <p:cNvPr id="388" name="Arc 106"/>
              <p:cNvSpPr>
                <a:spLocks noChangeAspect="1"/>
              </p:cNvSpPr>
              <p:nvPr/>
            </p:nvSpPr>
            <p:spPr bwMode="auto">
              <a:xfrm rot="10507534" flipV="1">
                <a:off x="3287" y="1485"/>
                <a:ext cx="326" cy="180"/>
              </a:xfrm>
              <a:custGeom>
                <a:avLst/>
                <a:gdLst>
                  <a:gd name="T0" fmla="*/ 0 w 20465"/>
                  <a:gd name="T1" fmla="*/ 0 h 20476"/>
                  <a:gd name="T2" fmla="*/ 0 w 20465"/>
                  <a:gd name="T3" fmla="*/ 0 h 20476"/>
                  <a:gd name="T4" fmla="*/ 0 w 20465"/>
                  <a:gd name="T5" fmla="*/ 0 h 20476"/>
                  <a:gd name="T6" fmla="*/ 0 60000 65536"/>
                  <a:gd name="T7" fmla="*/ 0 60000 65536"/>
                  <a:gd name="T8" fmla="*/ 0 60000 65536"/>
                </a:gdLst>
                <a:ahLst/>
                <a:cxnLst>
                  <a:cxn ang="T6">
                    <a:pos x="T0" y="T1"/>
                  </a:cxn>
                  <a:cxn ang="T7">
                    <a:pos x="T2" y="T3"/>
                  </a:cxn>
                  <a:cxn ang="T8">
                    <a:pos x="T4" y="T5"/>
                  </a:cxn>
                </a:cxnLst>
                <a:rect l="0" t="0" r="r" b="b"/>
                <a:pathLst>
                  <a:path w="20465" h="20476" fill="none" extrusionOk="0">
                    <a:moveTo>
                      <a:pt x="6877" y="0"/>
                    </a:moveTo>
                    <a:cubicBezTo>
                      <a:pt x="13277" y="2150"/>
                      <a:pt x="18304" y="7168"/>
                      <a:pt x="20464" y="13565"/>
                    </a:cubicBezTo>
                  </a:path>
                  <a:path w="20465" h="20476" stroke="0" extrusionOk="0">
                    <a:moveTo>
                      <a:pt x="6877" y="0"/>
                    </a:moveTo>
                    <a:cubicBezTo>
                      <a:pt x="13277" y="2150"/>
                      <a:pt x="18304" y="7168"/>
                      <a:pt x="20464" y="13565"/>
                    </a:cubicBezTo>
                    <a:lnTo>
                      <a:pt x="0" y="20476"/>
                    </a:lnTo>
                    <a:lnTo>
                      <a:pt x="6877" y="0"/>
                    </a:lnTo>
                    <a:close/>
                  </a:path>
                </a:pathLst>
              </a:custGeom>
              <a:noFill/>
              <a:ln w="6350">
                <a:solidFill>
                  <a:schemeClr val="tx1"/>
                </a:solidFill>
                <a:round/>
                <a:headEnd/>
                <a:tailEnd/>
              </a:ln>
              <a:effectLst/>
            </p:spPr>
            <p:txBody>
              <a:bodyPr wrap="none" anchor="ctr"/>
              <a:lstStyle/>
              <a:p>
                <a:endParaRPr lang="en-US" dirty="0"/>
              </a:p>
            </p:txBody>
          </p:sp>
          <p:sp>
            <p:nvSpPr>
              <p:cNvPr id="389" name="Line 107"/>
              <p:cNvSpPr>
                <a:spLocks noChangeAspect="1" noChangeShapeType="1"/>
              </p:cNvSpPr>
              <p:nvPr/>
            </p:nvSpPr>
            <p:spPr bwMode="auto">
              <a:xfrm flipH="1">
                <a:off x="3309" y="1594"/>
                <a:ext cx="10" cy="14"/>
              </a:xfrm>
              <a:prstGeom prst="line">
                <a:avLst/>
              </a:prstGeom>
              <a:noFill/>
              <a:ln w="9525">
                <a:solidFill>
                  <a:srgbClr val="00CC66"/>
                </a:solidFill>
                <a:round/>
                <a:headEnd/>
                <a:tailEnd/>
              </a:ln>
              <a:effectLst/>
            </p:spPr>
            <p:txBody>
              <a:bodyPr/>
              <a:lstStyle/>
              <a:p>
                <a:endParaRPr lang="en-US" dirty="0"/>
              </a:p>
            </p:txBody>
          </p:sp>
          <p:sp>
            <p:nvSpPr>
              <p:cNvPr id="390" name="Arc 108"/>
              <p:cNvSpPr>
                <a:spLocks/>
              </p:cNvSpPr>
              <p:nvPr/>
            </p:nvSpPr>
            <p:spPr bwMode="auto">
              <a:xfrm rot="327994" flipV="1">
                <a:off x="3539" y="855"/>
                <a:ext cx="585" cy="633"/>
              </a:xfrm>
              <a:custGeom>
                <a:avLst/>
                <a:gdLst>
                  <a:gd name="T0" fmla="*/ 0 w 16534"/>
                  <a:gd name="T1" fmla="*/ 0 h 21250"/>
                  <a:gd name="T2" fmla="*/ 0 w 16534"/>
                  <a:gd name="T3" fmla="*/ 0 h 21250"/>
                  <a:gd name="T4" fmla="*/ 0 w 16534"/>
                  <a:gd name="T5" fmla="*/ 0 h 21250"/>
                  <a:gd name="T6" fmla="*/ 0 60000 65536"/>
                  <a:gd name="T7" fmla="*/ 0 60000 65536"/>
                  <a:gd name="T8" fmla="*/ 0 60000 65536"/>
                </a:gdLst>
                <a:ahLst/>
                <a:cxnLst>
                  <a:cxn ang="T6">
                    <a:pos x="T0" y="T1"/>
                  </a:cxn>
                  <a:cxn ang="T7">
                    <a:pos x="T2" y="T3"/>
                  </a:cxn>
                  <a:cxn ang="T8">
                    <a:pos x="T4" y="T5"/>
                  </a:cxn>
                </a:cxnLst>
                <a:rect l="0" t="0" r="r" b="b"/>
                <a:pathLst>
                  <a:path w="16534" h="21250" fill="none" extrusionOk="0">
                    <a:moveTo>
                      <a:pt x="3872" y="0"/>
                    </a:moveTo>
                    <a:cubicBezTo>
                      <a:pt x="8820" y="901"/>
                      <a:pt x="13297" y="3501"/>
                      <a:pt x="16533" y="7350"/>
                    </a:cubicBezTo>
                  </a:path>
                  <a:path w="16534" h="21250" stroke="0" extrusionOk="0">
                    <a:moveTo>
                      <a:pt x="3872" y="0"/>
                    </a:moveTo>
                    <a:cubicBezTo>
                      <a:pt x="8820" y="901"/>
                      <a:pt x="13297" y="3501"/>
                      <a:pt x="16533" y="7350"/>
                    </a:cubicBezTo>
                    <a:lnTo>
                      <a:pt x="0" y="21250"/>
                    </a:lnTo>
                    <a:lnTo>
                      <a:pt x="3872" y="0"/>
                    </a:lnTo>
                    <a:close/>
                  </a:path>
                </a:pathLst>
              </a:custGeom>
              <a:noFill/>
              <a:ln w="28575">
                <a:solidFill>
                  <a:srgbClr val="00CC66"/>
                </a:solidFill>
                <a:round/>
                <a:headEnd/>
                <a:tailEnd/>
              </a:ln>
              <a:effectLst/>
            </p:spPr>
            <p:txBody>
              <a:bodyPr wrap="none" anchor="ctr"/>
              <a:lstStyle/>
              <a:p>
                <a:endParaRPr lang="en-US" dirty="0"/>
              </a:p>
            </p:txBody>
          </p:sp>
          <p:sp>
            <p:nvSpPr>
              <p:cNvPr id="391" name="Line 109"/>
              <p:cNvSpPr>
                <a:spLocks noChangeShapeType="1"/>
              </p:cNvSpPr>
              <p:nvPr/>
            </p:nvSpPr>
            <p:spPr bwMode="auto">
              <a:xfrm flipV="1">
                <a:off x="4098" y="730"/>
                <a:ext cx="606" cy="586"/>
              </a:xfrm>
              <a:prstGeom prst="line">
                <a:avLst/>
              </a:prstGeom>
              <a:noFill/>
              <a:ln w="28575">
                <a:solidFill>
                  <a:srgbClr val="00CC66"/>
                </a:solidFill>
                <a:round/>
                <a:headEnd/>
                <a:tailEnd/>
              </a:ln>
              <a:effectLst/>
            </p:spPr>
            <p:txBody>
              <a:bodyPr/>
              <a:lstStyle/>
              <a:p>
                <a:endParaRPr lang="en-US" dirty="0"/>
              </a:p>
            </p:txBody>
          </p:sp>
          <p:sp>
            <p:nvSpPr>
              <p:cNvPr id="392" name="Line 110"/>
              <p:cNvSpPr>
                <a:spLocks noChangeShapeType="1"/>
              </p:cNvSpPr>
              <p:nvPr/>
            </p:nvSpPr>
            <p:spPr bwMode="auto">
              <a:xfrm flipV="1">
                <a:off x="4107" y="734"/>
                <a:ext cx="560" cy="536"/>
              </a:xfrm>
              <a:prstGeom prst="line">
                <a:avLst/>
              </a:prstGeom>
              <a:noFill/>
              <a:ln w="28575">
                <a:solidFill>
                  <a:srgbClr val="00CC66"/>
                </a:solidFill>
                <a:round/>
                <a:headEnd/>
                <a:tailEnd/>
              </a:ln>
              <a:effectLst/>
            </p:spPr>
            <p:txBody>
              <a:bodyPr/>
              <a:lstStyle/>
              <a:p>
                <a:endParaRPr lang="en-US" dirty="0"/>
              </a:p>
            </p:txBody>
          </p:sp>
          <p:sp>
            <p:nvSpPr>
              <p:cNvPr id="393" name="Line 111"/>
              <p:cNvSpPr>
                <a:spLocks noChangeShapeType="1"/>
              </p:cNvSpPr>
              <p:nvPr/>
            </p:nvSpPr>
            <p:spPr bwMode="auto">
              <a:xfrm flipV="1">
                <a:off x="4149" y="746"/>
                <a:ext cx="465" cy="442"/>
              </a:xfrm>
              <a:prstGeom prst="line">
                <a:avLst/>
              </a:prstGeom>
              <a:noFill/>
              <a:ln w="28575">
                <a:solidFill>
                  <a:srgbClr val="00CC66"/>
                </a:solidFill>
                <a:round/>
                <a:headEnd/>
                <a:tailEnd/>
              </a:ln>
              <a:effectLst/>
            </p:spPr>
            <p:txBody>
              <a:bodyPr/>
              <a:lstStyle/>
              <a:p>
                <a:endParaRPr lang="en-US" dirty="0"/>
              </a:p>
            </p:txBody>
          </p:sp>
          <p:sp>
            <p:nvSpPr>
              <p:cNvPr id="394" name="Arc 112"/>
              <p:cNvSpPr>
                <a:spLocks/>
              </p:cNvSpPr>
              <p:nvPr/>
            </p:nvSpPr>
            <p:spPr bwMode="auto">
              <a:xfrm rot="21559666" flipV="1">
                <a:off x="3753" y="1190"/>
                <a:ext cx="360" cy="169"/>
              </a:xfrm>
              <a:custGeom>
                <a:avLst/>
                <a:gdLst>
                  <a:gd name="T0" fmla="*/ 0 w 19366"/>
                  <a:gd name="T1" fmla="*/ 0 h 21600"/>
                  <a:gd name="T2" fmla="*/ 0 w 19366"/>
                  <a:gd name="T3" fmla="*/ 0 h 21600"/>
                  <a:gd name="T4" fmla="*/ 0 w 19366"/>
                  <a:gd name="T5" fmla="*/ 0 h 21600"/>
                  <a:gd name="T6" fmla="*/ 0 60000 65536"/>
                  <a:gd name="T7" fmla="*/ 0 60000 65536"/>
                  <a:gd name="T8" fmla="*/ 0 60000 65536"/>
                </a:gdLst>
                <a:ahLst/>
                <a:cxnLst>
                  <a:cxn ang="T6">
                    <a:pos x="T0" y="T1"/>
                  </a:cxn>
                  <a:cxn ang="T7">
                    <a:pos x="T2" y="T3"/>
                  </a:cxn>
                  <a:cxn ang="T8">
                    <a:pos x="T4" y="T5"/>
                  </a:cxn>
                </a:cxnLst>
                <a:rect l="0" t="0" r="r" b="b"/>
                <a:pathLst>
                  <a:path w="19366" h="21600" fill="none" extrusionOk="0">
                    <a:moveTo>
                      <a:pt x="-1" y="1"/>
                    </a:moveTo>
                    <a:cubicBezTo>
                      <a:pt x="95" y="0"/>
                      <a:pt x="191" y="-1"/>
                      <a:pt x="288" y="0"/>
                    </a:cubicBezTo>
                    <a:cubicBezTo>
                      <a:pt x="8279" y="0"/>
                      <a:pt x="15618" y="4412"/>
                      <a:pt x="19365" y="11471"/>
                    </a:cubicBezTo>
                  </a:path>
                  <a:path w="19366" h="21600" stroke="0" extrusionOk="0">
                    <a:moveTo>
                      <a:pt x="-1" y="1"/>
                    </a:moveTo>
                    <a:cubicBezTo>
                      <a:pt x="95" y="0"/>
                      <a:pt x="191" y="-1"/>
                      <a:pt x="288" y="0"/>
                    </a:cubicBezTo>
                    <a:cubicBezTo>
                      <a:pt x="8279" y="0"/>
                      <a:pt x="15618" y="4412"/>
                      <a:pt x="19365" y="11471"/>
                    </a:cubicBezTo>
                    <a:lnTo>
                      <a:pt x="288" y="21600"/>
                    </a:lnTo>
                    <a:lnTo>
                      <a:pt x="-1" y="1"/>
                    </a:lnTo>
                    <a:close/>
                  </a:path>
                </a:pathLst>
              </a:custGeom>
              <a:noFill/>
              <a:ln w="28575">
                <a:solidFill>
                  <a:srgbClr val="00CC66"/>
                </a:solidFill>
                <a:round/>
                <a:headEnd/>
                <a:tailEnd/>
              </a:ln>
              <a:effectLst/>
            </p:spPr>
            <p:txBody>
              <a:bodyPr wrap="none" anchor="ctr"/>
              <a:lstStyle/>
              <a:p>
                <a:endParaRPr lang="en-US" dirty="0"/>
              </a:p>
            </p:txBody>
          </p:sp>
          <p:sp>
            <p:nvSpPr>
              <p:cNvPr id="395" name="Arc 113"/>
              <p:cNvSpPr>
                <a:spLocks/>
              </p:cNvSpPr>
              <p:nvPr/>
            </p:nvSpPr>
            <p:spPr bwMode="auto">
              <a:xfrm rot="21335689" flipV="1">
                <a:off x="3953" y="1024"/>
                <a:ext cx="280" cy="106"/>
              </a:xfrm>
              <a:custGeom>
                <a:avLst/>
                <a:gdLst>
                  <a:gd name="T0" fmla="*/ 0 w 17959"/>
                  <a:gd name="T1" fmla="*/ 0 h 21600"/>
                  <a:gd name="T2" fmla="*/ 0 w 17959"/>
                  <a:gd name="T3" fmla="*/ 0 h 21600"/>
                  <a:gd name="T4" fmla="*/ 0 w 17959"/>
                  <a:gd name="T5" fmla="*/ 0 h 21600"/>
                  <a:gd name="T6" fmla="*/ 0 60000 65536"/>
                  <a:gd name="T7" fmla="*/ 0 60000 65536"/>
                  <a:gd name="T8" fmla="*/ 0 60000 65536"/>
                </a:gdLst>
                <a:ahLst/>
                <a:cxnLst>
                  <a:cxn ang="T6">
                    <a:pos x="T0" y="T1"/>
                  </a:cxn>
                  <a:cxn ang="T7">
                    <a:pos x="T2" y="T3"/>
                  </a:cxn>
                  <a:cxn ang="T8">
                    <a:pos x="T4" y="T5"/>
                  </a:cxn>
                </a:cxnLst>
                <a:rect l="0" t="0" r="r" b="b"/>
                <a:pathLst>
                  <a:path w="17959" h="21600" fill="none" extrusionOk="0">
                    <a:moveTo>
                      <a:pt x="0" y="0"/>
                    </a:moveTo>
                    <a:cubicBezTo>
                      <a:pt x="7213" y="0"/>
                      <a:pt x="13950" y="3600"/>
                      <a:pt x="17958" y="9598"/>
                    </a:cubicBezTo>
                  </a:path>
                  <a:path w="17959" h="21600" stroke="0" extrusionOk="0">
                    <a:moveTo>
                      <a:pt x="0" y="0"/>
                    </a:moveTo>
                    <a:cubicBezTo>
                      <a:pt x="7213" y="0"/>
                      <a:pt x="13950" y="3600"/>
                      <a:pt x="17958" y="9598"/>
                    </a:cubicBezTo>
                    <a:lnTo>
                      <a:pt x="0" y="21600"/>
                    </a:lnTo>
                    <a:lnTo>
                      <a:pt x="0" y="0"/>
                    </a:lnTo>
                    <a:close/>
                  </a:path>
                </a:pathLst>
              </a:custGeom>
              <a:noFill/>
              <a:ln w="28575">
                <a:solidFill>
                  <a:srgbClr val="00CC66"/>
                </a:solidFill>
                <a:round/>
                <a:headEnd/>
                <a:tailEnd/>
              </a:ln>
              <a:effectLst/>
            </p:spPr>
            <p:txBody>
              <a:bodyPr wrap="none" anchor="ctr"/>
              <a:lstStyle/>
              <a:p>
                <a:endParaRPr lang="en-US" dirty="0"/>
              </a:p>
            </p:txBody>
          </p:sp>
          <p:sp>
            <p:nvSpPr>
              <p:cNvPr id="396" name="Line 114"/>
              <p:cNvSpPr>
                <a:spLocks noChangeShapeType="1"/>
              </p:cNvSpPr>
              <p:nvPr/>
            </p:nvSpPr>
            <p:spPr bwMode="auto">
              <a:xfrm flipV="1">
                <a:off x="4225" y="748"/>
                <a:ext cx="342" cy="330"/>
              </a:xfrm>
              <a:prstGeom prst="line">
                <a:avLst/>
              </a:prstGeom>
              <a:noFill/>
              <a:ln w="28575">
                <a:solidFill>
                  <a:srgbClr val="00CC66"/>
                </a:solidFill>
                <a:round/>
                <a:headEnd/>
                <a:tailEnd/>
              </a:ln>
              <a:effectLst/>
            </p:spPr>
            <p:txBody>
              <a:bodyPr/>
              <a:lstStyle/>
              <a:p>
                <a:endParaRPr lang="en-US" dirty="0"/>
              </a:p>
            </p:txBody>
          </p:sp>
          <p:sp>
            <p:nvSpPr>
              <p:cNvPr id="397" name="Arc 115"/>
              <p:cNvSpPr>
                <a:spLocks/>
              </p:cNvSpPr>
              <p:nvPr/>
            </p:nvSpPr>
            <p:spPr bwMode="auto">
              <a:xfrm flipV="1">
                <a:off x="4057" y="891"/>
                <a:ext cx="259" cy="125"/>
              </a:xfrm>
              <a:custGeom>
                <a:avLst/>
                <a:gdLst>
                  <a:gd name="T0" fmla="*/ 0 w 19068"/>
                  <a:gd name="T1" fmla="*/ 0 h 21414"/>
                  <a:gd name="T2" fmla="*/ 0 w 19068"/>
                  <a:gd name="T3" fmla="*/ 0 h 21414"/>
                  <a:gd name="T4" fmla="*/ 0 w 19068"/>
                  <a:gd name="T5" fmla="*/ 0 h 21414"/>
                  <a:gd name="T6" fmla="*/ 0 60000 65536"/>
                  <a:gd name="T7" fmla="*/ 0 60000 65536"/>
                  <a:gd name="T8" fmla="*/ 0 60000 65536"/>
                </a:gdLst>
                <a:ahLst/>
                <a:cxnLst>
                  <a:cxn ang="T6">
                    <a:pos x="T0" y="T1"/>
                  </a:cxn>
                  <a:cxn ang="T7">
                    <a:pos x="T2" y="T3"/>
                  </a:cxn>
                  <a:cxn ang="T8">
                    <a:pos x="T4" y="T5"/>
                  </a:cxn>
                </a:cxnLst>
                <a:rect l="0" t="0" r="r" b="b"/>
                <a:pathLst>
                  <a:path w="19068" h="21414" fill="none" extrusionOk="0">
                    <a:moveTo>
                      <a:pt x="2828" y="0"/>
                    </a:moveTo>
                    <a:cubicBezTo>
                      <a:pt x="9743" y="913"/>
                      <a:pt x="15791" y="5109"/>
                      <a:pt x="19067" y="11266"/>
                    </a:cubicBezTo>
                  </a:path>
                  <a:path w="19068" h="21414" stroke="0" extrusionOk="0">
                    <a:moveTo>
                      <a:pt x="2828" y="0"/>
                    </a:moveTo>
                    <a:cubicBezTo>
                      <a:pt x="9743" y="913"/>
                      <a:pt x="15791" y="5109"/>
                      <a:pt x="19067" y="11266"/>
                    </a:cubicBezTo>
                    <a:lnTo>
                      <a:pt x="0" y="21414"/>
                    </a:lnTo>
                    <a:lnTo>
                      <a:pt x="2828" y="0"/>
                    </a:lnTo>
                    <a:close/>
                  </a:path>
                </a:pathLst>
              </a:custGeom>
              <a:noFill/>
              <a:ln w="28575">
                <a:solidFill>
                  <a:srgbClr val="00CC66"/>
                </a:solidFill>
                <a:round/>
                <a:headEnd/>
                <a:tailEnd/>
              </a:ln>
              <a:effectLst/>
            </p:spPr>
            <p:txBody>
              <a:bodyPr wrap="none" anchor="ctr"/>
              <a:lstStyle/>
              <a:p>
                <a:endParaRPr lang="en-US" dirty="0"/>
              </a:p>
            </p:txBody>
          </p:sp>
          <p:sp>
            <p:nvSpPr>
              <p:cNvPr id="398" name="Line 116"/>
              <p:cNvSpPr>
                <a:spLocks noChangeShapeType="1"/>
              </p:cNvSpPr>
              <p:nvPr/>
            </p:nvSpPr>
            <p:spPr bwMode="auto">
              <a:xfrm flipV="1">
                <a:off x="4292" y="761"/>
                <a:ext cx="219" cy="208"/>
              </a:xfrm>
              <a:prstGeom prst="line">
                <a:avLst/>
              </a:prstGeom>
              <a:noFill/>
              <a:ln w="28575">
                <a:solidFill>
                  <a:srgbClr val="00CC66"/>
                </a:solidFill>
                <a:round/>
                <a:headEnd/>
                <a:tailEnd/>
              </a:ln>
              <a:effectLst/>
            </p:spPr>
            <p:txBody>
              <a:bodyPr/>
              <a:lstStyle/>
              <a:p>
                <a:endParaRPr lang="en-US" dirty="0"/>
              </a:p>
            </p:txBody>
          </p:sp>
          <p:sp>
            <p:nvSpPr>
              <p:cNvPr id="399" name="Arc 117"/>
              <p:cNvSpPr>
                <a:spLocks/>
              </p:cNvSpPr>
              <p:nvPr/>
            </p:nvSpPr>
            <p:spPr bwMode="auto">
              <a:xfrm flipV="1">
                <a:off x="4174" y="781"/>
                <a:ext cx="195" cy="128"/>
              </a:xfrm>
              <a:custGeom>
                <a:avLst/>
                <a:gdLst>
                  <a:gd name="T0" fmla="*/ 0 w 17956"/>
                  <a:gd name="T1" fmla="*/ 0 h 21600"/>
                  <a:gd name="T2" fmla="*/ 0 w 17956"/>
                  <a:gd name="T3" fmla="*/ 0 h 21600"/>
                  <a:gd name="T4" fmla="*/ 0 w 17956"/>
                  <a:gd name="T5" fmla="*/ 0 h 21600"/>
                  <a:gd name="T6" fmla="*/ 0 60000 65536"/>
                  <a:gd name="T7" fmla="*/ 0 60000 65536"/>
                  <a:gd name="T8" fmla="*/ 0 60000 65536"/>
                </a:gdLst>
                <a:ahLst/>
                <a:cxnLst>
                  <a:cxn ang="T6">
                    <a:pos x="T0" y="T1"/>
                  </a:cxn>
                  <a:cxn ang="T7">
                    <a:pos x="T2" y="T3"/>
                  </a:cxn>
                  <a:cxn ang="T8">
                    <a:pos x="T4" y="T5"/>
                  </a:cxn>
                </a:cxnLst>
                <a:rect l="0" t="0" r="r" b="b"/>
                <a:pathLst>
                  <a:path w="17956" h="21600" fill="none" extrusionOk="0">
                    <a:moveTo>
                      <a:pt x="0" y="0"/>
                    </a:moveTo>
                    <a:cubicBezTo>
                      <a:pt x="7211" y="0"/>
                      <a:pt x="13947" y="3599"/>
                      <a:pt x="17955" y="9594"/>
                    </a:cubicBezTo>
                  </a:path>
                  <a:path w="17956" h="21600" stroke="0" extrusionOk="0">
                    <a:moveTo>
                      <a:pt x="0" y="0"/>
                    </a:moveTo>
                    <a:cubicBezTo>
                      <a:pt x="7211" y="0"/>
                      <a:pt x="13947" y="3599"/>
                      <a:pt x="17955" y="9594"/>
                    </a:cubicBezTo>
                    <a:lnTo>
                      <a:pt x="0" y="21600"/>
                    </a:lnTo>
                    <a:lnTo>
                      <a:pt x="0" y="0"/>
                    </a:lnTo>
                    <a:close/>
                  </a:path>
                </a:pathLst>
              </a:custGeom>
              <a:noFill/>
              <a:ln w="28575">
                <a:solidFill>
                  <a:srgbClr val="00CC66"/>
                </a:solidFill>
                <a:round/>
                <a:headEnd/>
                <a:tailEnd/>
              </a:ln>
              <a:effectLst/>
            </p:spPr>
            <p:txBody>
              <a:bodyPr wrap="none" anchor="ctr"/>
              <a:lstStyle/>
              <a:p>
                <a:endParaRPr lang="en-US" dirty="0"/>
              </a:p>
            </p:txBody>
          </p:sp>
          <p:sp>
            <p:nvSpPr>
              <p:cNvPr id="400" name="Line 118"/>
              <p:cNvSpPr>
                <a:spLocks noChangeShapeType="1"/>
              </p:cNvSpPr>
              <p:nvPr/>
            </p:nvSpPr>
            <p:spPr bwMode="auto">
              <a:xfrm flipV="1">
                <a:off x="4352" y="757"/>
                <a:ext cx="122" cy="112"/>
              </a:xfrm>
              <a:prstGeom prst="line">
                <a:avLst/>
              </a:prstGeom>
              <a:noFill/>
              <a:ln w="28575">
                <a:solidFill>
                  <a:srgbClr val="00CC66"/>
                </a:solidFill>
                <a:round/>
                <a:headEnd/>
                <a:tailEnd/>
              </a:ln>
              <a:effectLst/>
            </p:spPr>
            <p:txBody>
              <a:bodyPr/>
              <a:lstStyle/>
              <a:p>
                <a:endParaRPr lang="en-US" dirty="0"/>
              </a:p>
            </p:txBody>
          </p:sp>
          <p:sp>
            <p:nvSpPr>
              <p:cNvPr id="401" name="Arc 119"/>
              <p:cNvSpPr>
                <a:spLocks/>
              </p:cNvSpPr>
              <p:nvPr/>
            </p:nvSpPr>
            <p:spPr bwMode="auto">
              <a:xfrm flipV="1">
                <a:off x="3852" y="1144"/>
                <a:ext cx="306" cy="102"/>
              </a:xfrm>
              <a:custGeom>
                <a:avLst/>
                <a:gdLst>
                  <a:gd name="T0" fmla="*/ 0 w 20338"/>
                  <a:gd name="T1" fmla="*/ 0 h 21600"/>
                  <a:gd name="T2" fmla="*/ 0 w 20338"/>
                  <a:gd name="T3" fmla="*/ 0 h 21600"/>
                  <a:gd name="T4" fmla="*/ 0 w 20338"/>
                  <a:gd name="T5" fmla="*/ 0 h 21600"/>
                  <a:gd name="T6" fmla="*/ 0 60000 65536"/>
                  <a:gd name="T7" fmla="*/ 0 60000 65536"/>
                  <a:gd name="T8" fmla="*/ 0 60000 65536"/>
                </a:gdLst>
                <a:ahLst/>
                <a:cxnLst>
                  <a:cxn ang="T6">
                    <a:pos x="T0" y="T1"/>
                  </a:cxn>
                  <a:cxn ang="T7">
                    <a:pos x="T2" y="T3"/>
                  </a:cxn>
                  <a:cxn ang="T8">
                    <a:pos x="T4" y="T5"/>
                  </a:cxn>
                </a:cxnLst>
                <a:rect l="0" t="0" r="r" b="b"/>
                <a:pathLst>
                  <a:path w="20338" h="21600" fill="none" extrusionOk="0">
                    <a:moveTo>
                      <a:pt x="0" y="0"/>
                    </a:moveTo>
                    <a:cubicBezTo>
                      <a:pt x="9124" y="0"/>
                      <a:pt x="17264" y="5733"/>
                      <a:pt x="20338" y="14324"/>
                    </a:cubicBezTo>
                  </a:path>
                  <a:path w="20338" h="21600" stroke="0" extrusionOk="0">
                    <a:moveTo>
                      <a:pt x="0" y="0"/>
                    </a:moveTo>
                    <a:cubicBezTo>
                      <a:pt x="9124" y="0"/>
                      <a:pt x="17264" y="5733"/>
                      <a:pt x="20338" y="14324"/>
                    </a:cubicBezTo>
                    <a:lnTo>
                      <a:pt x="0" y="21600"/>
                    </a:lnTo>
                    <a:lnTo>
                      <a:pt x="0" y="0"/>
                    </a:lnTo>
                    <a:close/>
                  </a:path>
                </a:pathLst>
              </a:custGeom>
              <a:noFill/>
              <a:ln w="28575">
                <a:solidFill>
                  <a:srgbClr val="00CC66"/>
                </a:solidFill>
                <a:round/>
                <a:headEnd/>
                <a:tailEnd/>
              </a:ln>
              <a:effectLst/>
            </p:spPr>
            <p:txBody>
              <a:bodyPr wrap="none" anchor="ctr"/>
              <a:lstStyle/>
              <a:p>
                <a:endParaRPr lang="en-US" dirty="0"/>
              </a:p>
            </p:txBody>
          </p:sp>
        </p:grpSp>
      </p:grpSp>
      <p:sp>
        <p:nvSpPr>
          <p:cNvPr id="427" name="Прямоугольник 3"/>
          <p:cNvSpPr>
            <a:spLocks noChangeArrowheads="1"/>
          </p:cNvSpPr>
          <p:nvPr/>
        </p:nvSpPr>
        <p:spPr bwMode="auto">
          <a:xfrm>
            <a:off x="249890" y="6311187"/>
            <a:ext cx="10693400" cy="1765727"/>
          </a:xfrm>
          <a:prstGeom prst="rect">
            <a:avLst/>
          </a:prstGeom>
          <a:noFill/>
          <a:ln w="9525">
            <a:noFill/>
            <a:miter lim="800000"/>
            <a:headEnd/>
            <a:tailEnd/>
          </a:ln>
        </p:spPr>
        <p:txBody>
          <a:bodyPr lIns="72250" tIns="36125" rIns="72250" bIns="36125">
            <a:spAutoFit/>
          </a:bodyPr>
          <a:lstStyle/>
          <a:p>
            <a:pPr algn="just"/>
            <a:r>
              <a:rPr lang="en-US" altLang="ru-RU" dirty="0" smtClean="0"/>
              <a:t>FHCal is </a:t>
            </a:r>
            <a:r>
              <a:rPr lang="en-US" altLang="ru-RU" dirty="0"/>
              <a:t>a compensating lead-scintillator calorimeter designed to measure the energy distribution of the projectile nuclei fragments (spectators) and forward going particles produced close to the beam rapidity. </a:t>
            </a:r>
            <a:r>
              <a:rPr lang="en-US" altLang="ru-RU" dirty="0" smtClean="0"/>
              <a:t>The </a:t>
            </a:r>
            <a:r>
              <a:rPr lang="en-US" altLang="ru-RU" dirty="0"/>
              <a:t>proposed modular design of the </a:t>
            </a:r>
            <a:r>
              <a:rPr lang="en-US" altLang="ru-RU" dirty="0" smtClean="0"/>
              <a:t>FHCal </a:t>
            </a:r>
            <a:r>
              <a:rPr lang="en-US" altLang="ru-RU" dirty="0"/>
              <a:t>covers large transverse area around the beam spot position such that most of the projectile spectator fragments deposit their energy in the </a:t>
            </a:r>
            <a:r>
              <a:rPr lang="en-US" altLang="ru-RU" dirty="0" smtClean="0"/>
              <a:t>FHCal. </a:t>
            </a:r>
          </a:p>
        </p:txBody>
      </p:sp>
      <p:sp>
        <p:nvSpPr>
          <p:cNvPr id="428" name="Rectangle 427"/>
          <p:cNvSpPr/>
          <p:nvPr/>
        </p:nvSpPr>
        <p:spPr>
          <a:xfrm>
            <a:off x="6449988" y="12436834"/>
            <a:ext cx="4375430" cy="3119944"/>
          </a:xfrm>
          <a:prstGeom prst="rect">
            <a:avLst/>
          </a:prstGeom>
        </p:spPr>
        <p:txBody>
          <a:bodyPr wrap="square" lIns="72250" tIns="36125" rIns="72250" bIns="36125">
            <a:spAutoFit/>
          </a:bodyPr>
          <a:lstStyle/>
          <a:p>
            <a:pPr algn="just"/>
            <a:r>
              <a:rPr lang="en-US" altLang="ru-RU" dirty="0" smtClean="0"/>
              <a:t>MPD FHCal consists of two identical left/right arms placed at the distance of about 3.2 meters from the beam collision point. The schematic  design of the FHCAL module, the structure of the FHCAL calorimeter and its position in MPD setup are shown in </a:t>
            </a:r>
            <a:r>
              <a:rPr lang="en-US" altLang="ru-RU" b="1" dirty="0" smtClean="0"/>
              <a:t>Fig.2.</a:t>
            </a:r>
            <a:endParaRPr lang="ru-RU" altLang="ru-RU" b="1" dirty="0"/>
          </a:p>
        </p:txBody>
      </p:sp>
      <p:pic>
        <p:nvPicPr>
          <p:cNvPr id="429" name="Рисунок 4"/>
          <p:cNvPicPr>
            <a:picLocks noChangeAspect="1"/>
          </p:cNvPicPr>
          <p:nvPr/>
        </p:nvPicPr>
        <p:blipFill>
          <a:blip r:embed="rId10" cstate="print"/>
          <a:stretch>
            <a:fillRect/>
          </a:stretch>
        </p:blipFill>
        <p:spPr>
          <a:xfrm>
            <a:off x="7939992" y="10901807"/>
            <a:ext cx="2086849" cy="1485086"/>
          </a:xfrm>
          <a:prstGeom prst="rect">
            <a:avLst/>
          </a:prstGeom>
        </p:spPr>
      </p:pic>
      <p:sp>
        <p:nvSpPr>
          <p:cNvPr id="436" name="CustomShape 2"/>
          <p:cNvSpPr/>
          <p:nvPr/>
        </p:nvSpPr>
        <p:spPr>
          <a:xfrm>
            <a:off x="9939016" y="10628446"/>
            <a:ext cx="622367" cy="315416"/>
          </a:xfrm>
          <a:prstGeom prst="rect">
            <a:avLst/>
          </a:prstGeom>
          <a:solidFill>
            <a:srgbClr val="FFFF00"/>
          </a:solidFill>
          <a:ln>
            <a:noFill/>
          </a:ln>
        </p:spPr>
        <p:style>
          <a:lnRef idx="0">
            <a:scrgbClr r="0" g="0" b="0"/>
          </a:lnRef>
          <a:fillRef idx="0">
            <a:scrgbClr r="0" g="0" b="0"/>
          </a:fillRef>
          <a:effectRef idx="0">
            <a:scrgbClr r="0" g="0" b="0"/>
          </a:effectRef>
          <a:fontRef idx="minor"/>
        </p:style>
        <p:txBody>
          <a:bodyPr lIns="71112" tIns="35556" rIns="71112" bIns="35556"/>
          <a:lstStyle/>
          <a:p>
            <a:pPr marL="271080" indent="-270226" algn="l">
              <a:spcBef>
                <a:spcPts val="316"/>
              </a:spcBef>
              <a:buClr>
                <a:srgbClr val="000000"/>
              </a:buClr>
            </a:pPr>
            <a:r>
              <a:rPr lang="en-US" sz="1600" spc="-1" dirty="0" smtClean="0">
                <a:solidFill>
                  <a:schemeClr val="tx1"/>
                </a:solidFill>
                <a:uFill>
                  <a:solidFill>
                    <a:srgbClr val="FFFFFF"/>
                  </a:solidFill>
                </a:uFill>
                <a:latin typeface="Calibri"/>
                <a:ea typeface="DejaVu Sans"/>
              </a:rPr>
              <a:t>FHCal</a:t>
            </a:r>
          </a:p>
          <a:p>
            <a:pPr marL="271080" indent="-270226" algn="l">
              <a:spcBef>
                <a:spcPts val="316"/>
              </a:spcBef>
              <a:buClr>
                <a:srgbClr val="000000"/>
              </a:buClr>
              <a:buFont typeface="Arial"/>
              <a:buChar char="•"/>
            </a:pPr>
            <a:endParaRPr lang="en-US" sz="1600" spc="-1" dirty="0">
              <a:solidFill>
                <a:srgbClr val="FF0000"/>
              </a:solidFill>
              <a:uFill>
                <a:solidFill>
                  <a:srgbClr val="FFFFFF"/>
                </a:solidFill>
              </a:uFill>
              <a:latin typeface="Calibri"/>
              <a:ea typeface="DejaVu Sans"/>
            </a:endParaRPr>
          </a:p>
          <a:p>
            <a:pPr marL="271080" indent="-270226" algn="l">
              <a:spcBef>
                <a:spcPts val="316"/>
              </a:spcBef>
              <a:buClr>
                <a:srgbClr val="000000"/>
              </a:buClr>
              <a:buFont typeface="Arial"/>
              <a:buChar char="•"/>
            </a:pPr>
            <a:endParaRPr lang="en-US" sz="1600" spc="-1" dirty="0" smtClean="0">
              <a:solidFill>
                <a:srgbClr val="FF0000"/>
              </a:solidFill>
              <a:uFill>
                <a:solidFill>
                  <a:srgbClr val="FFFFFF"/>
                </a:solidFill>
              </a:uFill>
              <a:latin typeface="Calibri"/>
              <a:ea typeface="DejaVu Sans"/>
            </a:endParaRPr>
          </a:p>
          <a:p>
            <a:pPr marL="271080" indent="-270226" algn="l">
              <a:spcBef>
                <a:spcPts val="316"/>
              </a:spcBef>
              <a:buClr>
                <a:srgbClr val="000000"/>
              </a:buClr>
            </a:pPr>
            <a:endParaRPr lang="en-US" sz="1600" spc="-1" dirty="0">
              <a:solidFill>
                <a:srgbClr val="FF0000"/>
              </a:solidFill>
              <a:uFill>
                <a:solidFill>
                  <a:srgbClr val="FFFFFF"/>
                </a:solidFill>
              </a:uFill>
              <a:latin typeface="Calibri"/>
              <a:ea typeface="DejaVu Sans"/>
            </a:endParaRPr>
          </a:p>
        </p:txBody>
      </p:sp>
      <p:cxnSp>
        <p:nvCxnSpPr>
          <p:cNvPr id="437" name="Прямая со стрелкой 55"/>
          <p:cNvCxnSpPr/>
          <p:nvPr/>
        </p:nvCxnSpPr>
        <p:spPr bwMode="auto">
          <a:xfrm flipV="1">
            <a:off x="9241210" y="10607419"/>
            <a:ext cx="697806" cy="69391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0" name="Rectangle 439"/>
          <p:cNvSpPr/>
          <p:nvPr/>
        </p:nvSpPr>
        <p:spPr>
          <a:xfrm>
            <a:off x="1" y="8527440"/>
            <a:ext cx="7446072" cy="2329984"/>
          </a:xfrm>
          <a:prstGeom prst="rect">
            <a:avLst/>
          </a:prstGeom>
        </p:spPr>
        <p:txBody>
          <a:bodyPr wrap="square" lIns="72250" tIns="36125" rIns="72250" bIns="36125">
            <a:spAutoFit/>
          </a:bodyPr>
          <a:lstStyle/>
          <a:p>
            <a:pPr marL="270960" algn="l"/>
            <a:r>
              <a:rPr lang="en-US" dirty="0" smtClean="0"/>
              <a:t>BM@N FHCal consists of 34 central part modules with 15x15 cm</a:t>
            </a:r>
            <a:r>
              <a:rPr lang="en-US" baseline="30000" dirty="0" smtClean="0"/>
              <a:t>2</a:t>
            </a:r>
            <a:r>
              <a:rPr lang="en-US" dirty="0" smtClean="0"/>
              <a:t> transverse sizes </a:t>
            </a:r>
            <a:r>
              <a:rPr lang="en-US" dirty="0"/>
              <a:t>(longitudinal segmentation of 7 </a:t>
            </a:r>
            <a:r>
              <a:rPr lang="en-US" dirty="0" smtClean="0"/>
              <a:t>sections) and 20 outer part modules with 20x20 cm</a:t>
            </a:r>
            <a:r>
              <a:rPr lang="en-US" baseline="30000" dirty="0" smtClean="0"/>
              <a:t>2</a:t>
            </a:r>
            <a:r>
              <a:rPr lang="en-US" dirty="0" smtClean="0"/>
              <a:t> transverse sizes </a:t>
            </a:r>
            <a:r>
              <a:rPr lang="en-US" dirty="0"/>
              <a:t>(longitudinal segmentation </a:t>
            </a:r>
            <a:r>
              <a:rPr lang="en-US" dirty="0" smtClean="0"/>
              <a:t>of 10 </a:t>
            </a:r>
            <a:r>
              <a:rPr lang="en-US" dirty="0"/>
              <a:t>sections ). </a:t>
            </a:r>
            <a:r>
              <a:rPr lang="en-US" altLang="ru-RU" dirty="0" smtClean="0"/>
              <a:t>The structure of the BM@N FHCal calorimeter and its position in  setup are shown in </a:t>
            </a:r>
            <a:r>
              <a:rPr lang="en-US" altLang="ru-RU" b="1" dirty="0" smtClean="0"/>
              <a:t>Fig.1</a:t>
            </a:r>
            <a:r>
              <a:rPr lang="en-US" altLang="ru-RU" dirty="0" smtClean="0"/>
              <a:t>.</a:t>
            </a:r>
            <a:endParaRPr lang="en-US" dirty="0" smtClean="0"/>
          </a:p>
          <a:p>
            <a:pPr marL="270960" indent="-270960" algn="l"/>
            <a:endParaRPr lang="en-US" baseline="30000" dirty="0" smtClean="0"/>
          </a:p>
        </p:txBody>
      </p:sp>
      <p:sp>
        <p:nvSpPr>
          <p:cNvPr id="442" name="Rectangle 441"/>
          <p:cNvSpPr/>
          <p:nvPr/>
        </p:nvSpPr>
        <p:spPr>
          <a:xfrm>
            <a:off x="11177374" y="28646207"/>
            <a:ext cx="9757300" cy="1427172"/>
          </a:xfrm>
          <a:prstGeom prst="rect">
            <a:avLst/>
          </a:prstGeom>
          <a:solidFill>
            <a:schemeClr val="bg1">
              <a:lumMod val="95000"/>
            </a:schemeClr>
          </a:solidFill>
          <a:ln w="69850">
            <a:solidFill>
              <a:schemeClr val="bg1"/>
            </a:solidFill>
          </a:ln>
        </p:spPr>
        <p:txBody>
          <a:bodyPr wrap="square" lIns="72250" tIns="36125" rIns="72250" bIns="36125">
            <a:spAutoFit/>
          </a:bodyPr>
          <a:lstStyle/>
          <a:p>
            <a:r>
              <a:rPr lang="en-US" b="1" dirty="0" smtClean="0"/>
              <a:t>Acknowledgements</a:t>
            </a:r>
          </a:p>
          <a:p>
            <a:endParaRPr lang="en-US" b="1" dirty="0"/>
          </a:p>
          <a:p>
            <a:r>
              <a:rPr lang="en-US" b="1" dirty="0" smtClean="0"/>
              <a:t>This work was supported by the Russian Foundation of Basic Research (RFBR) Grants No. 18-02-40065 and No. 18-02-40081</a:t>
            </a:r>
            <a:endParaRPr lang="en-US" b="1" dirty="0"/>
          </a:p>
        </p:txBody>
      </p:sp>
      <p:sp>
        <p:nvSpPr>
          <p:cNvPr id="443" name="Line 638"/>
          <p:cNvSpPr>
            <a:spLocks noChangeShapeType="1"/>
          </p:cNvSpPr>
          <p:nvPr/>
        </p:nvSpPr>
        <p:spPr bwMode="auto">
          <a:xfrm>
            <a:off x="11197720" y="17464652"/>
            <a:ext cx="9570075" cy="0"/>
          </a:xfrm>
          <a:prstGeom prst="line">
            <a:avLst/>
          </a:prstGeom>
          <a:noFill/>
          <a:ln w="76200">
            <a:solidFill>
              <a:srgbClr val="0070C0"/>
            </a:solidFill>
            <a:round/>
            <a:headEnd/>
            <a:tailEnd/>
          </a:ln>
        </p:spPr>
        <p:txBody>
          <a:bodyPr lIns="72250" tIns="36125" rIns="72250" bIns="36125"/>
          <a:lstStyle/>
          <a:p>
            <a:endParaRPr lang="en-US" dirty="0"/>
          </a:p>
        </p:txBody>
      </p:sp>
      <p:sp>
        <p:nvSpPr>
          <p:cNvPr id="444" name="Line 638"/>
          <p:cNvSpPr>
            <a:spLocks noChangeShapeType="1"/>
          </p:cNvSpPr>
          <p:nvPr/>
        </p:nvSpPr>
        <p:spPr bwMode="auto">
          <a:xfrm>
            <a:off x="11091811" y="10057007"/>
            <a:ext cx="9570075" cy="0"/>
          </a:xfrm>
          <a:prstGeom prst="line">
            <a:avLst/>
          </a:prstGeom>
          <a:noFill/>
          <a:ln w="76200">
            <a:solidFill>
              <a:srgbClr val="0070C0"/>
            </a:solidFill>
            <a:round/>
            <a:headEnd/>
            <a:tailEnd/>
          </a:ln>
        </p:spPr>
        <p:txBody>
          <a:bodyPr lIns="72250" tIns="36125" rIns="72250" bIns="36125"/>
          <a:lstStyle/>
          <a:p>
            <a:endParaRPr lang="en-US" dirty="0"/>
          </a:p>
        </p:txBody>
      </p:sp>
      <p:sp>
        <p:nvSpPr>
          <p:cNvPr id="445" name="Rectangle 444"/>
          <p:cNvSpPr/>
          <p:nvPr/>
        </p:nvSpPr>
        <p:spPr>
          <a:xfrm>
            <a:off x="6351280" y="18904135"/>
            <a:ext cx="4443299" cy="1427172"/>
          </a:xfrm>
          <a:prstGeom prst="rect">
            <a:avLst/>
          </a:prstGeom>
        </p:spPr>
        <p:txBody>
          <a:bodyPr wrap="square" lIns="72250" tIns="36125" rIns="72250" bIns="36125">
            <a:spAutoFit/>
          </a:bodyPr>
          <a:lstStyle/>
          <a:p>
            <a:pPr algn="just"/>
            <a:r>
              <a:rPr lang="en-US" altLang="ru-RU" b="1" dirty="0" smtClean="0"/>
              <a:t>Fig. 3. </a:t>
            </a:r>
            <a:r>
              <a:rPr lang="en-US" altLang="ru-RU" dirty="0" smtClean="0"/>
              <a:t>Front and back views of the FEE board for 7-section FHCal module with 7 MPPC readout channels, HV and LED controllers.</a:t>
            </a:r>
            <a:endParaRPr lang="ru-RU" altLang="ru-RU" dirty="0"/>
          </a:p>
        </p:txBody>
      </p:sp>
      <p:pic>
        <p:nvPicPr>
          <p:cNvPr id="2225" name="Picture 177" descr="https://www.mdpi.com/img/misc/event_1600832980226.png"/>
          <p:cNvPicPr>
            <a:picLocks noChangeAspect="1" noChangeArrowheads="1"/>
          </p:cNvPicPr>
          <p:nvPr/>
        </p:nvPicPr>
        <p:blipFill>
          <a:blip r:embed="rId11"/>
          <a:srcRect/>
          <a:stretch>
            <a:fillRect/>
          </a:stretch>
        </p:blipFill>
        <p:spPr bwMode="auto">
          <a:xfrm>
            <a:off x="18610874" y="2"/>
            <a:ext cx="3322856" cy="2905773"/>
          </a:xfrm>
          <a:prstGeom prst="rect">
            <a:avLst/>
          </a:prstGeom>
          <a:noFill/>
        </p:spPr>
      </p:pic>
      <p:sp>
        <p:nvSpPr>
          <p:cNvPr id="259" name="Rectangle 258"/>
          <p:cNvSpPr/>
          <p:nvPr/>
        </p:nvSpPr>
        <p:spPr>
          <a:xfrm>
            <a:off x="11060793" y="6333588"/>
            <a:ext cx="6087083" cy="3345646"/>
          </a:xfrm>
          <a:prstGeom prst="rect">
            <a:avLst/>
          </a:prstGeom>
        </p:spPr>
        <p:txBody>
          <a:bodyPr wrap="square" lIns="72250" tIns="36125" rIns="72250" bIns="36125">
            <a:spAutoFit/>
          </a:bodyPr>
          <a:lstStyle/>
          <a:p>
            <a:pPr marL="270960" algn="just"/>
            <a:r>
              <a:rPr lang="en-US" dirty="0" smtClean="0"/>
              <a:t>DCS should provide fast and stable access to all parameters of the FHCal electronics, have extensible architecture for possible hardware upgrades. DCS functions also include online temperature correction, logging parameters to database, </a:t>
            </a:r>
            <a:r>
              <a:rPr lang="en-US" spc="-1" dirty="0" smtClean="0">
                <a:solidFill>
                  <a:srgbClr val="000000"/>
                </a:solidFill>
                <a:uFill>
                  <a:solidFill>
                    <a:srgbClr val="FFFFFF"/>
                  </a:solidFill>
                </a:uFill>
                <a:ea typeface="DejaVu Sans"/>
              </a:rPr>
              <a:t>and non-blocking interaction with multiple devices (we need 2 for MPD)</a:t>
            </a:r>
            <a:endParaRPr lang="en-US" spc="-1" dirty="0" smtClean="0">
              <a:solidFill>
                <a:srgbClr val="000000"/>
              </a:solidFill>
              <a:uFill>
                <a:solidFill>
                  <a:srgbClr val="FFFFFF"/>
                </a:solidFill>
              </a:uFill>
            </a:endParaRPr>
          </a:p>
          <a:p>
            <a:pPr marL="270960" algn="l"/>
            <a:endParaRPr lang="en-US" dirty="0" smtClean="0"/>
          </a:p>
          <a:p>
            <a:pPr marL="270960" indent="-270960" algn="l"/>
            <a:endParaRPr lang="en-US" baseline="30000" dirty="0" smtClean="0"/>
          </a:p>
          <a:p>
            <a:pPr marL="270960" indent="-270960" algn="l"/>
            <a:endParaRPr lang="en-US" dirty="0"/>
          </a:p>
        </p:txBody>
      </p:sp>
      <p:sp>
        <p:nvSpPr>
          <p:cNvPr id="235" name="Rectangle 234"/>
          <p:cNvSpPr/>
          <p:nvPr/>
        </p:nvSpPr>
        <p:spPr>
          <a:xfrm>
            <a:off x="11240329" y="18105857"/>
            <a:ext cx="9837209" cy="3119944"/>
          </a:xfrm>
          <a:prstGeom prst="rect">
            <a:avLst/>
          </a:prstGeom>
        </p:spPr>
        <p:txBody>
          <a:bodyPr wrap="square" lIns="72250" tIns="36125" rIns="72250" bIns="36125">
            <a:spAutoFit/>
          </a:bodyPr>
          <a:lstStyle/>
          <a:p>
            <a:pPr algn="just"/>
            <a:r>
              <a:rPr lang="en-US" altLang="ru-RU" dirty="0" smtClean="0"/>
              <a:t>With a few hundreds of readout channels, the </a:t>
            </a:r>
            <a:r>
              <a:rPr lang="en-US" altLang="ru-RU" dirty="0"/>
              <a:t>required time to </a:t>
            </a:r>
            <a:r>
              <a:rPr lang="en-US" altLang="ru-RU" dirty="0" smtClean="0"/>
              <a:t>control a single channel or FEE board become crucial. The performance bottleneck is relatively slow common serial bus. Software should fully utilize the bus, and be capable of parallel interaction on two buses (by using 2 system modules) in case of two-calorimeter MPD setup. The following table shows performance measurements for different connection modes for legacy DCS system and the new DCS</a:t>
            </a:r>
            <a:r>
              <a:rPr lang="en-US" altLang="ru-RU" dirty="0" smtClean="0"/>
              <a:t>. “Time” is given for single request-response in ms (the less the better), and “Poll sequence per second” is for reading the complete status of a 10-section module (the more the better).  </a:t>
            </a:r>
            <a:endParaRPr lang="ru-RU" altLang="ru-RU" dirty="0"/>
          </a:p>
        </p:txBody>
      </p:sp>
      <p:sp>
        <p:nvSpPr>
          <p:cNvPr id="236" name="Line 638"/>
          <p:cNvSpPr>
            <a:spLocks noChangeShapeType="1"/>
          </p:cNvSpPr>
          <p:nvPr/>
        </p:nvSpPr>
        <p:spPr bwMode="auto">
          <a:xfrm>
            <a:off x="11151958" y="23662836"/>
            <a:ext cx="9570075" cy="0"/>
          </a:xfrm>
          <a:prstGeom prst="line">
            <a:avLst/>
          </a:prstGeom>
          <a:noFill/>
          <a:ln w="76200">
            <a:solidFill>
              <a:srgbClr val="0070C0"/>
            </a:solidFill>
            <a:round/>
            <a:headEnd/>
            <a:tailEnd/>
          </a:ln>
        </p:spPr>
        <p:txBody>
          <a:bodyPr lIns="72250" tIns="36125" rIns="72250" bIns="36125"/>
          <a:lstStyle/>
          <a:p>
            <a:endParaRPr lang="en-US" dirty="0"/>
          </a:p>
        </p:txBody>
      </p:sp>
      <p:graphicFrame>
        <p:nvGraphicFramePr>
          <p:cNvPr id="237" name="Table 236"/>
          <p:cNvGraphicFramePr>
            <a:graphicFrameLocks noGrp="1"/>
          </p:cNvGraphicFramePr>
          <p:nvPr>
            <p:extLst>
              <p:ext uri="{D42A27DB-BD31-4B8C-83A1-F6EECF244321}">
                <p14:modId xmlns:p14="http://schemas.microsoft.com/office/powerpoint/2010/main" xmlns="" val="2079854800"/>
              </p:ext>
            </p:extLst>
          </p:nvPr>
        </p:nvGraphicFramePr>
        <p:xfrm>
          <a:off x="11552899" y="20968744"/>
          <a:ext cx="8768191" cy="2573130"/>
        </p:xfrm>
        <a:graphic>
          <a:graphicData uri="http://schemas.openxmlformats.org/drawingml/2006/table">
            <a:tbl>
              <a:tblPr/>
              <a:tblGrid>
                <a:gridCol w="4111313">
                  <a:extLst>
                    <a:ext uri="{9D8B030D-6E8A-4147-A177-3AD203B41FA5}">
                      <a16:colId xmlns:a16="http://schemas.microsoft.com/office/drawing/2014/main" xmlns="" val="20000"/>
                    </a:ext>
                  </a:extLst>
                </a:gridCol>
                <a:gridCol w="1548882">
                  <a:extLst>
                    <a:ext uri="{9D8B030D-6E8A-4147-A177-3AD203B41FA5}">
                      <a16:colId xmlns:a16="http://schemas.microsoft.com/office/drawing/2014/main" xmlns="" val="20001"/>
                    </a:ext>
                  </a:extLst>
                </a:gridCol>
                <a:gridCol w="3107996">
                  <a:extLst>
                    <a:ext uri="{9D8B030D-6E8A-4147-A177-3AD203B41FA5}">
                      <a16:colId xmlns:a16="http://schemas.microsoft.com/office/drawing/2014/main" xmlns="" val="20002"/>
                    </a:ext>
                  </a:extLst>
                </a:gridCol>
              </a:tblGrid>
              <a:tr h="715407">
                <a:tc>
                  <a:txBody>
                    <a:bodyPr/>
                    <a:lstStyle/>
                    <a:p>
                      <a:pPr marL="0" marR="0" indent="0" algn="ctr" defTabSz="722500" rtl="0" eaLnBrk="1" fontAlgn="b" latinLnBrk="0" hangingPunct="1">
                        <a:lnSpc>
                          <a:spcPct val="100000"/>
                        </a:lnSpc>
                        <a:spcBef>
                          <a:spcPts val="0"/>
                        </a:spcBef>
                        <a:spcAft>
                          <a:spcPts val="0"/>
                        </a:spcAft>
                        <a:buClrTx/>
                        <a:buSzTx/>
                        <a:buFontTx/>
                        <a:buNone/>
                        <a:tabLst/>
                        <a:defRPr/>
                      </a:pPr>
                      <a:r>
                        <a:rPr lang="en-US" sz="2000" b="0" i="0" u="none" strike="noStrike" dirty="0" smtClean="0">
                          <a:latin typeface="+mj-lt"/>
                        </a:rPr>
                        <a:t/>
                      </a:r>
                      <a:br>
                        <a:rPr lang="en-US" sz="2000" b="0" i="0" u="none" strike="noStrike" dirty="0" smtClean="0">
                          <a:latin typeface="+mj-lt"/>
                        </a:rPr>
                      </a:br>
                      <a:r>
                        <a:rPr lang="en-US" sz="2000" b="0" i="0" u="none" strike="noStrike" dirty="0" smtClean="0">
                          <a:latin typeface="+mj-lt"/>
                        </a:rPr>
                        <a:t>Mode</a:t>
                      </a:r>
                      <a:endParaRPr lang="en-US" sz="2000" b="0" i="0" u="none" strike="noStrike" dirty="0">
                        <a:latin typeface="+mj-lt"/>
                      </a:endParaRPr>
                    </a:p>
                  </a:txBody>
                  <a:tcPr marL="5658" marR="5658" marT="6309" marB="0" anchor="b">
                    <a:lnL>
                      <a:noFill/>
                    </a:lnL>
                    <a:lnR>
                      <a:noFill/>
                    </a:lnR>
                    <a:lnT>
                      <a:noFill/>
                    </a:lnT>
                    <a:lnB w="12700" cap="flat" cmpd="sng" algn="ctr">
                      <a:solidFill>
                        <a:srgbClr val="0070C0"/>
                      </a:solidFill>
                      <a:prstDash val="solid"/>
                      <a:round/>
                      <a:headEnd type="none" w="med" len="med"/>
                      <a:tailEnd type="none" w="med" len="med"/>
                    </a:lnB>
                  </a:tcPr>
                </a:tc>
                <a:tc>
                  <a:txBody>
                    <a:bodyPr/>
                    <a:lstStyle/>
                    <a:p>
                      <a:pPr algn="ctr" fontAlgn="b"/>
                      <a:r>
                        <a:rPr lang="en-US" sz="2000" b="0" i="0" u="none" strike="noStrike" dirty="0" smtClean="0">
                          <a:latin typeface="Arial"/>
                        </a:rPr>
                        <a:t>Time, ms</a:t>
                      </a:r>
                    </a:p>
                  </a:txBody>
                  <a:tcPr marL="5658" marR="5658" marT="6309" marB="0" anchor="b">
                    <a:lnL>
                      <a:noFill/>
                    </a:lnL>
                    <a:lnR>
                      <a:noFill/>
                    </a:lnR>
                    <a:lnT>
                      <a:noFill/>
                    </a:lnT>
                    <a:lnB w="12700" cap="flat" cmpd="sng" algn="ctr">
                      <a:solidFill>
                        <a:srgbClr val="0070C0"/>
                      </a:solidFill>
                      <a:prstDash val="solid"/>
                      <a:round/>
                      <a:headEnd type="none" w="med" len="med"/>
                      <a:tailEnd type="none" w="med" len="med"/>
                    </a:lnB>
                  </a:tcPr>
                </a:tc>
                <a:tc>
                  <a:txBody>
                    <a:bodyPr/>
                    <a:lstStyle/>
                    <a:p>
                      <a:pPr algn="ctr" fontAlgn="b"/>
                      <a:r>
                        <a:rPr lang="en-US" sz="2000" b="0" i="0" u="none" strike="noStrike" dirty="0" smtClean="0">
                          <a:latin typeface="Arial"/>
                        </a:rPr>
                        <a:t>FHCal module </a:t>
                      </a:r>
                      <a:r>
                        <a:rPr lang="en-US" sz="2000" b="0" i="0" u="none" strike="noStrike" dirty="0" smtClean="0">
                          <a:latin typeface="Arial"/>
                        </a:rPr>
                        <a:t>poll</a:t>
                      </a:r>
                      <a:r>
                        <a:rPr lang="ru-RU" sz="2000" b="0" i="0" u="none" strike="noStrike" dirty="0" smtClean="0">
                          <a:latin typeface="Arial"/>
                        </a:rPr>
                        <a:t>    </a:t>
                      </a:r>
                      <a:r>
                        <a:rPr lang="en-US" sz="2000" b="0" i="0" u="none" strike="noStrike" dirty="0" smtClean="0">
                          <a:latin typeface="Arial"/>
                        </a:rPr>
                        <a:t> </a:t>
                      </a:r>
                      <a:r>
                        <a:rPr lang="ru-RU" sz="2000" b="0" i="0" u="none" strike="noStrike" dirty="0" smtClean="0">
                          <a:latin typeface="Arial"/>
                        </a:rPr>
                        <a:t>        </a:t>
                      </a:r>
                      <a:r>
                        <a:rPr lang="en-US" sz="2000" b="0" i="0" u="none" strike="noStrike" dirty="0" smtClean="0">
                          <a:latin typeface="Arial"/>
                        </a:rPr>
                        <a:t>sequence per second</a:t>
                      </a:r>
                      <a:endParaRPr lang="en-US" sz="2000" b="0" i="0" u="none" strike="noStrike" dirty="0">
                        <a:latin typeface="Arial"/>
                      </a:endParaRPr>
                    </a:p>
                  </a:txBody>
                  <a:tcPr marL="5658" marR="5658" marT="6309" marB="0" anchor="b">
                    <a:lnL>
                      <a:noFill/>
                    </a:lnL>
                    <a:lnR>
                      <a:noFill/>
                    </a:lnR>
                    <a:lnT>
                      <a:noFill/>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0"/>
                  </a:ext>
                </a:extLst>
              </a:tr>
              <a:tr h="242225">
                <a:tc>
                  <a:txBody>
                    <a:bodyPr/>
                    <a:lstStyle/>
                    <a:p>
                      <a:pPr algn="l" fontAlgn="b"/>
                      <a:r>
                        <a:rPr lang="en-US" sz="1700" b="1" i="0" u="none" strike="noStrike" dirty="0">
                          <a:latin typeface="Arial"/>
                        </a:rPr>
                        <a:t>“Legacy”, LAN</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1" i="0" u="none" strike="noStrike" dirty="0">
                          <a:latin typeface="Arial"/>
                        </a:rPr>
                        <a:t>150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1" i="0" u="none" strike="noStrike" dirty="0" smtClean="0">
                          <a:latin typeface="Arial"/>
                        </a:rPr>
                        <a:t>0,33</a:t>
                      </a:r>
                      <a:endParaRPr lang="en-US" sz="1700" b="1" i="0" u="none" strike="noStrike" dirty="0">
                        <a:latin typeface="Arial"/>
                      </a:endParaRP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1"/>
                  </a:ext>
                </a:extLst>
              </a:tr>
              <a:tr h="242225">
                <a:tc>
                  <a:txBody>
                    <a:bodyPr/>
                    <a:lstStyle/>
                    <a:p>
                      <a:pPr algn="l" fontAlgn="b"/>
                      <a:r>
                        <a:rPr lang="pt-BR" sz="1700" b="0" i="0" u="none" strike="noStrike" dirty="0">
                          <a:latin typeface="Arial"/>
                        </a:rPr>
                        <a:t>“Legacy”, Moxa Real COM mode</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50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1,00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2"/>
                  </a:ext>
                </a:extLst>
              </a:tr>
              <a:tr h="242225">
                <a:tc>
                  <a:txBody>
                    <a:bodyPr/>
                    <a:lstStyle/>
                    <a:p>
                      <a:pPr algn="l" fontAlgn="b"/>
                      <a:r>
                        <a:rPr lang="en-US" sz="1700" b="0" i="0" u="none" strike="noStrike" dirty="0">
                          <a:latin typeface="Arial"/>
                        </a:rPr>
                        <a:t>Socket (LAN), single command</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23</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2,17</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3"/>
                  </a:ext>
                </a:extLst>
              </a:tr>
              <a:tr h="242225">
                <a:tc>
                  <a:txBody>
                    <a:bodyPr/>
                    <a:lstStyle/>
                    <a:p>
                      <a:pPr algn="l" fontAlgn="b"/>
                      <a:r>
                        <a:rPr lang="en-US" sz="1700" b="1" i="0" u="none" strike="noStrike" dirty="0">
                          <a:latin typeface="Arial"/>
                        </a:rPr>
                        <a:t>Socket (LAN), double command</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1" i="0" u="none" strike="noStrike" dirty="0">
                          <a:latin typeface="Arial"/>
                        </a:rPr>
                        <a:t>18</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1" i="0" u="none" strike="noStrike" dirty="0">
                          <a:latin typeface="Arial"/>
                        </a:rPr>
                        <a:t>2,78</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4"/>
                  </a:ext>
                </a:extLst>
              </a:tr>
              <a:tr h="242225">
                <a:tc>
                  <a:txBody>
                    <a:bodyPr/>
                    <a:lstStyle/>
                    <a:p>
                      <a:pPr algn="l" fontAlgn="b"/>
                      <a:r>
                        <a:rPr lang="en-US" sz="1700" b="0" i="0" u="none" strike="noStrike" dirty="0">
                          <a:latin typeface="Arial"/>
                        </a:rPr>
                        <a:t>Moxa Real COM mode</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25</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2,00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5"/>
                  </a:ext>
                </a:extLst>
              </a:tr>
              <a:tr h="236983">
                <a:tc>
                  <a:txBody>
                    <a:bodyPr/>
                    <a:lstStyle/>
                    <a:p>
                      <a:pPr algn="l" fontAlgn="b"/>
                      <a:r>
                        <a:rPr lang="fr-FR" sz="1700" b="0" i="0" u="none" strike="noStrike" dirty="0">
                          <a:latin typeface="Arial"/>
                        </a:rPr>
                        <a:t>Moxa Real COM mode, double command</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r" fontAlgn="b"/>
                      <a:r>
                        <a:rPr lang="en-US" sz="1700" b="0" i="0" u="none" strike="noStrike" dirty="0">
                          <a:latin typeface="Arial"/>
                        </a:rPr>
                        <a:t>2,50</a:t>
                      </a:r>
                    </a:p>
                  </a:txBody>
                  <a:tcPr marL="5658" marR="5658" marT="6309" marB="0" anchor="b">
                    <a:lnL>
                      <a:noFill/>
                    </a:lnL>
                    <a:lnR>
                      <a:no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xmlns="" val="10006"/>
                  </a:ext>
                </a:extLst>
              </a:tr>
              <a:tr h="242225">
                <a:tc>
                  <a:txBody>
                    <a:bodyPr/>
                    <a:lstStyle/>
                    <a:p>
                      <a:pPr algn="l" fontAlgn="b"/>
                      <a:r>
                        <a:rPr lang="en-US" sz="1700" b="0" i="0" u="none" strike="noStrike" dirty="0">
                          <a:latin typeface="Arial"/>
                        </a:rPr>
                        <a:t>FTDI serial over USB</a:t>
                      </a:r>
                    </a:p>
                  </a:txBody>
                  <a:tcPr marL="5658" marR="5658" marT="6309" marB="0" anchor="b">
                    <a:lnL>
                      <a:noFill/>
                    </a:lnL>
                    <a:lnR>
                      <a:noFill/>
                    </a:lnR>
                    <a:lnT w="12700" cap="flat" cmpd="sng" algn="ctr">
                      <a:solidFill>
                        <a:srgbClr val="0070C0"/>
                      </a:solidFill>
                      <a:prstDash val="solid"/>
                      <a:round/>
                      <a:headEnd type="none" w="med" len="med"/>
                      <a:tailEnd type="none" w="med" len="med"/>
                    </a:lnT>
                    <a:lnB>
                      <a:noFill/>
                    </a:lnB>
                  </a:tcPr>
                </a:tc>
                <a:tc>
                  <a:txBody>
                    <a:bodyPr/>
                    <a:lstStyle/>
                    <a:p>
                      <a:pPr algn="r" fontAlgn="b"/>
                      <a:r>
                        <a:rPr lang="en-US" sz="1700" b="0" i="0" u="none" strike="noStrike" dirty="0">
                          <a:latin typeface="Arial"/>
                        </a:rPr>
                        <a:t>15 (</a:t>
                      </a:r>
                      <a:r>
                        <a:rPr lang="en-US" sz="1700" b="0" i="0" u="none" strike="noStrike" dirty="0" smtClean="0">
                          <a:latin typeface="Arial"/>
                        </a:rPr>
                        <a:t>avg)</a:t>
                      </a:r>
                      <a:endParaRPr lang="en-US" sz="1700" b="0" i="0" u="none" strike="noStrike" dirty="0">
                        <a:latin typeface="Arial"/>
                      </a:endParaRPr>
                    </a:p>
                  </a:txBody>
                  <a:tcPr marL="5658" marR="5658" marT="6309" marB="0" anchor="b">
                    <a:lnL>
                      <a:noFill/>
                    </a:lnL>
                    <a:lnR>
                      <a:noFill/>
                    </a:lnR>
                    <a:lnT w="12700" cap="flat" cmpd="sng" algn="ctr">
                      <a:solidFill>
                        <a:srgbClr val="0070C0"/>
                      </a:solidFill>
                      <a:prstDash val="solid"/>
                      <a:round/>
                      <a:headEnd type="none" w="med" len="med"/>
                      <a:tailEnd type="none" w="med" len="med"/>
                    </a:lnT>
                    <a:lnB>
                      <a:noFill/>
                    </a:lnB>
                  </a:tcPr>
                </a:tc>
                <a:tc>
                  <a:txBody>
                    <a:bodyPr/>
                    <a:lstStyle/>
                    <a:p>
                      <a:pPr algn="r" fontAlgn="b"/>
                      <a:r>
                        <a:rPr lang="en-US" sz="1700" b="0" i="0" u="none" strike="noStrike" dirty="0">
                          <a:latin typeface="Arial"/>
                        </a:rPr>
                        <a:t>3,33</a:t>
                      </a:r>
                    </a:p>
                  </a:txBody>
                  <a:tcPr marL="5658" marR="5658" marT="6309" marB="0" anchor="b">
                    <a:lnL>
                      <a:noFill/>
                    </a:lnL>
                    <a:lnR>
                      <a:noFill/>
                    </a:lnR>
                    <a:lnT w="12700" cap="flat" cmpd="sng" algn="ctr">
                      <a:solidFill>
                        <a:srgbClr val="0070C0"/>
                      </a:solidFill>
                      <a:prstDash val="solid"/>
                      <a:round/>
                      <a:headEnd type="none" w="med" len="med"/>
                      <a:tailEnd type="none" w="med" len="med"/>
                    </a:lnT>
                    <a:lnB>
                      <a:noFill/>
                    </a:lnB>
                  </a:tcPr>
                </a:tc>
                <a:extLst>
                  <a:ext uri="{0D108BD9-81ED-4DB2-BD59-A6C34878D82A}">
                    <a16:rowId xmlns:a16="http://schemas.microsoft.com/office/drawing/2014/main" xmlns="" val="10007"/>
                  </a:ext>
                </a:extLst>
              </a:tr>
            </a:tbl>
          </a:graphicData>
        </a:graphic>
      </p:graphicFrame>
      <p:sp>
        <p:nvSpPr>
          <p:cNvPr id="238" name="Rectangle 237"/>
          <p:cNvSpPr/>
          <p:nvPr/>
        </p:nvSpPr>
        <p:spPr>
          <a:xfrm>
            <a:off x="1683422" y="29127266"/>
            <a:ext cx="8732510" cy="411510"/>
          </a:xfrm>
          <a:prstGeom prst="rect">
            <a:avLst/>
          </a:prstGeom>
        </p:spPr>
        <p:txBody>
          <a:bodyPr wrap="square" lIns="72250" tIns="36125" rIns="72250" bIns="36125">
            <a:spAutoFit/>
          </a:bodyPr>
          <a:lstStyle/>
          <a:p>
            <a:pPr algn="just"/>
            <a:r>
              <a:rPr lang="en-US" altLang="ru-RU" b="1" dirty="0" smtClean="0"/>
              <a:t>Fig. 4 </a:t>
            </a:r>
            <a:r>
              <a:rPr lang="en-US" altLang="ru-RU" dirty="0"/>
              <a:t>T</a:t>
            </a:r>
            <a:r>
              <a:rPr lang="en-US" altLang="ru-RU" dirty="0" smtClean="0"/>
              <a:t>he connection diagram of the DCS. </a:t>
            </a:r>
            <a:endParaRPr lang="ru-RU" altLang="ru-RU" dirty="0"/>
          </a:p>
        </p:txBody>
      </p:sp>
      <p:sp>
        <p:nvSpPr>
          <p:cNvPr id="241" name="Rectangle 240"/>
          <p:cNvSpPr/>
          <p:nvPr/>
        </p:nvSpPr>
        <p:spPr>
          <a:xfrm>
            <a:off x="15586176" y="9559267"/>
            <a:ext cx="5721606" cy="411510"/>
          </a:xfrm>
          <a:prstGeom prst="rect">
            <a:avLst/>
          </a:prstGeom>
        </p:spPr>
        <p:txBody>
          <a:bodyPr wrap="square" lIns="72250" tIns="36125" rIns="72250" bIns="36125">
            <a:spAutoFit/>
          </a:bodyPr>
          <a:lstStyle/>
          <a:p>
            <a:pPr algn="just"/>
            <a:r>
              <a:rPr lang="en-US" altLang="ru-RU" b="1" dirty="0" smtClean="0"/>
              <a:t>Fig. 5</a:t>
            </a:r>
            <a:r>
              <a:rPr lang="en-US" altLang="ru-RU" dirty="0"/>
              <a:t>.</a:t>
            </a:r>
            <a:r>
              <a:rPr lang="en-US" altLang="ru-RU" dirty="0" smtClean="0"/>
              <a:t> </a:t>
            </a:r>
            <a:r>
              <a:rPr lang="en-US" altLang="ru-RU" dirty="0"/>
              <a:t>S</a:t>
            </a:r>
            <a:r>
              <a:rPr lang="en-US" altLang="ru-RU" dirty="0" smtClean="0"/>
              <a:t>creenshot of the main DCS window</a:t>
            </a:r>
            <a:endParaRPr lang="ru-RU" altLang="ru-RU" dirty="0"/>
          </a:p>
        </p:txBody>
      </p:sp>
      <p:sp>
        <p:nvSpPr>
          <p:cNvPr id="242" name="Line 638"/>
          <p:cNvSpPr>
            <a:spLocks noChangeShapeType="1"/>
          </p:cNvSpPr>
          <p:nvPr/>
        </p:nvSpPr>
        <p:spPr bwMode="auto">
          <a:xfrm>
            <a:off x="-15548" y="22190913"/>
            <a:ext cx="10898154" cy="56304"/>
          </a:xfrm>
          <a:prstGeom prst="line">
            <a:avLst/>
          </a:prstGeom>
          <a:noFill/>
          <a:ln w="76200">
            <a:solidFill>
              <a:srgbClr val="0070C0"/>
            </a:solidFill>
            <a:round/>
            <a:headEnd/>
            <a:tailEnd/>
          </a:ln>
        </p:spPr>
        <p:txBody>
          <a:bodyPr lIns="72250" tIns="36125" rIns="72250" bIns="36125"/>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thickThin" algn="ctr">
          <a:solidFill>
            <a:schemeClr val="bg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3735388" rtl="0" eaLnBrk="1" fontAlgn="base" latinLnBrk="0" hangingPunct="1">
          <a:lnSpc>
            <a:spcPct val="100000"/>
          </a:lnSpc>
          <a:spcBef>
            <a:spcPct val="0"/>
          </a:spcBef>
          <a:spcAft>
            <a:spcPct val="0"/>
          </a:spcAft>
          <a:buClrTx/>
          <a:buSzTx/>
          <a:buFontTx/>
          <a:buNone/>
          <a:tabLst/>
          <a:defRPr kumimoji="0" lang="en-US" altLang="ru-RU"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57150" cap="flat" cmpd="thickThin" algn="ctr">
          <a:solidFill>
            <a:schemeClr val="bg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3735388" rtl="0" eaLnBrk="1" fontAlgn="base" latinLnBrk="0" hangingPunct="1">
          <a:lnSpc>
            <a:spcPct val="100000"/>
          </a:lnSpc>
          <a:spcBef>
            <a:spcPct val="0"/>
          </a:spcBef>
          <a:spcAft>
            <a:spcPct val="0"/>
          </a:spcAft>
          <a:buClrTx/>
          <a:buSzTx/>
          <a:buFontTx/>
          <a:buNone/>
          <a:tabLst/>
          <a:defRPr kumimoji="0" lang="en-US" altLang="ru-RU" sz="28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19827</TotalTime>
  <Words>993</Words>
  <Application>Microsoft Office PowerPoint</Application>
  <PresentationFormat>Custom</PresentationFormat>
  <Paragraphs>142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GSI Darmstadt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ivashkin</dc:creator>
  <cp:lastModifiedBy>Windows User</cp:lastModifiedBy>
  <cp:revision>442</cp:revision>
  <dcterms:created xsi:type="dcterms:W3CDTF">2007-08-22T12:06:29Z</dcterms:created>
  <dcterms:modified xsi:type="dcterms:W3CDTF">2020-10-05T11:51:20Z</dcterms:modified>
</cp:coreProperties>
</file>