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92F9E-9E0A-40C4-A7F0-D9E10B5D929D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086E4-1579-4280-92D9-0825E618C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242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1398-F70C-4C28-AF98-9E691F01F93A}" type="datetime1">
              <a:rPr lang="ru-RU" smtClean="0"/>
              <a:t>06.06.2023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1A5B-76A2-482D-8C60-25CE18E39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495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BD5D-8858-45F3-851D-6FAE75F6A3A1}" type="datetime1">
              <a:rPr lang="ru-RU" smtClean="0"/>
              <a:t>06.06.2023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1A5B-76A2-482D-8C60-25CE18E39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620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E185-08EC-402E-9DE7-F28968BFE071}" type="datetime1">
              <a:rPr lang="ru-RU" smtClean="0"/>
              <a:t>06.06.2023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1A5B-76A2-482D-8C60-25CE18E39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75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0FF8C-5852-443A-950A-27C309D00EA5}" type="datetime1">
              <a:rPr lang="ru-RU" smtClean="0"/>
              <a:t>06.06.2023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1A5B-76A2-482D-8C60-25CE18E39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467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2682C-A3F2-4F55-91F4-ABB899A62A00}" type="datetime1">
              <a:rPr lang="ru-RU" smtClean="0"/>
              <a:t>06.06.2023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1A5B-76A2-482D-8C60-25CE18E39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899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3881-34BA-485A-B202-E07DC19415B2}" type="datetime1">
              <a:rPr lang="ru-RU" smtClean="0"/>
              <a:t>06.06.2023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1A5B-76A2-482D-8C60-25CE18E39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971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00C8-047F-408B-845B-ACC7E23A8619}" type="datetime1">
              <a:rPr lang="ru-RU" smtClean="0"/>
              <a:t>06.06.2023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1A5B-76A2-482D-8C60-25CE18E39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90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2B16-6C9E-47C0-AF9F-DCE531EA5ABC}" type="datetime1">
              <a:rPr lang="ru-RU" smtClean="0"/>
              <a:t>06.06.2023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1A5B-76A2-482D-8C60-25CE18E39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802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EA9B-FBEA-40AC-9674-7C756442B8DC}" type="datetime1">
              <a:rPr lang="ru-RU" smtClean="0"/>
              <a:t>06.06.2023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1A5B-76A2-482D-8C60-25CE18E39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1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3CADF-EBD5-4490-B33E-06B241A7FE5E}" type="datetime1">
              <a:rPr lang="ru-RU" smtClean="0"/>
              <a:t>06.06.2023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1A5B-76A2-482D-8C60-25CE18E39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72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43C6-C6C9-4F10-9FC8-9B5F00C07DA9}" type="datetime1">
              <a:rPr lang="ru-RU" smtClean="0"/>
              <a:t>06.06.2023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1A5B-76A2-482D-8C60-25CE18E39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810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D6A7D-6332-469E-A34E-22123FF18466}" type="datetime1">
              <a:rPr lang="ru-RU" smtClean="0"/>
              <a:t>06.06.2023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C1A5B-76A2-482D-8C60-25CE18E39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69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987314-0AB9-4E35-ECFC-1895A8410C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Measurements with scintillator tiles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F2929B-FCAB-5F17-6FAD-FC5AB97ED1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F. </a:t>
            </a:r>
            <a:r>
              <a:rPr lang="en-US" dirty="0" err="1"/>
              <a:t>Dubinin</a:t>
            </a:r>
            <a:r>
              <a:rPr lang="en-US" dirty="0"/>
              <a:t>, P. Teterin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EECE04-70DB-D398-F473-5E548EA1A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1A5B-76A2-482D-8C60-25CE18E3981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939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459FE-53B3-F98C-092D-37793A2A6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be measured?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7F47F0-F0B8-B77D-19D4-4856963DF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Cosmic rays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Calibration of energy scale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Integral efficiency </a:t>
            </a:r>
            <a:r>
              <a:rPr lang="en-US" dirty="0" err="1"/>
              <a:t>w.r.t.</a:t>
            </a:r>
            <a:r>
              <a:rPr lang="en-US" dirty="0"/>
              <a:t> each other or with other trigger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Low rate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r>
              <a:rPr lang="en-US" dirty="0"/>
              <a:t>Electrons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Hight rate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Efficiency at the point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Calibration of energy scale - ??? (depends on energy)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r>
              <a:rPr lang="en-US" dirty="0"/>
              <a:t>X-ray (collimated)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Map of response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429910-C3DC-3FE3-347F-0146C6530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1A5B-76A2-482D-8C60-25CE18E3981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947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0518E2-538F-4791-E05B-CF4B2BDB2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30127"/>
            <a:ext cx="7886700" cy="1325563"/>
          </a:xfrm>
        </p:spPr>
        <p:txBody>
          <a:bodyPr/>
          <a:lstStyle/>
          <a:p>
            <a:r>
              <a:rPr lang="en-US" dirty="0"/>
              <a:t>Set-up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BEF36-53A6-8268-0528-5E3183563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322" y="1745673"/>
            <a:ext cx="3629314" cy="4137891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2 tiles one on top of the other</a:t>
            </a:r>
          </a:p>
          <a:p>
            <a:r>
              <a:rPr lang="en-US" sz="2000" dirty="0"/>
              <a:t>Diffusive cover used on the tiles</a:t>
            </a:r>
          </a:p>
          <a:p>
            <a:r>
              <a:rPr lang="en-US" sz="2000" dirty="0"/>
              <a:t>Top tile coupled directly to PMT </a:t>
            </a:r>
            <a:r>
              <a:rPr lang="ru-RU" sz="2000" dirty="0"/>
              <a:t>ФЭУ-85 </a:t>
            </a:r>
            <a:r>
              <a:rPr lang="en-US" sz="2000" dirty="0"/>
              <a:t>and to </a:t>
            </a:r>
            <a:r>
              <a:rPr lang="en-US" sz="2000" dirty="0" err="1"/>
              <a:t>SiPM</a:t>
            </a:r>
            <a:r>
              <a:rPr lang="en-US" sz="2000" dirty="0"/>
              <a:t> via shifter</a:t>
            </a:r>
          </a:p>
          <a:p>
            <a:r>
              <a:rPr lang="en-US" sz="2000" dirty="0"/>
              <a:t>Bottom tile couple to </a:t>
            </a:r>
            <a:r>
              <a:rPr lang="en-US" sz="2000" dirty="0" err="1"/>
              <a:t>SiPM</a:t>
            </a:r>
            <a:r>
              <a:rPr lang="en-US" sz="2000" dirty="0"/>
              <a:t> via shifter</a:t>
            </a:r>
          </a:p>
          <a:p>
            <a:endParaRPr lang="en-US" sz="2000" dirty="0"/>
          </a:p>
          <a:p>
            <a:r>
              <a:rPr lang="en-US" sz="2000" dirty="0"/>
              <a:t>Trigger - coincidence between </a:t>
            </a:r>
            <a:r>
              <a:rPr lang="en-US" sz="2000" dirty="0" err="1"/>
              <a:t>SiPM</a:t>
            </a:r>
            <a:r>
              <a:rPr lang="en-US" sz="2000" dirty="0"/>
              <a:t> and PMT</a:t>
            </a:r>
          </a:p>
          <a:p>
            <a:r>
              <a:rPr lang="en-US" sz="2000" dirty="0"/>
              <a:t>Source – cosmic rays with energy deposit ~ 1MeV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B861E0-F860-510B-6090-DC7297605D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6" t="34345" r="11403" b="7962"/>
          <a:stretch/>
        </p:blipFill>
        <p:spPr>
          <a:xfrm>
            <a:off x="4930523" y="330127"/>
            <a:ext cx="3054854" cy="3330358"/>
          </a:xfrm>
          <a:prstGeom prst="rect">
            <a:avLst/>
          </a:prstGeom>
        </p:spPr>
      </p:pic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F154D47-9D0C-BE90-1D14-1487CC980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1A5B-76A2-482D-8C60-25CE18E39818}" type="slidenum">
              <a:rPr lang="ru-RU" smtClean="0"/>
              <a:t>3</a:t>
            </a:fld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42D72BF-9C0C-ACBD-09EF-EB1DDC153E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15" t="29226" r="26476" b="32660"/>
          <a:stretch/>
        </p:blipFill>
        <p:spPr>
          <a:xfrm>
            <a:off x="5606567" y="4078142"/>
            <a:ext cx="1702766" cy="186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97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6F3B8-7049-0413-884F-DD7A7D49B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Preliminary results with cosmic rays</a:t>
            </a:r>
            <a:endParaRPr lang="ru-RU" sz="4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8C9D5BA-7F86-8BDD-7F7E-14BFE4243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1A5B-76A2-482D-8C60-25CE18E39818}" type="slidenum">
              <a:rPr lang="ru-RU" smtClean="0"/>
              <a:t>4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CECCB4C-DE43-28C8-014D-094E22F4E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25110"/>
            <a:ext cx="4495084" cy="384817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9F1FAEE-82BB-F7AB-8478-F51F25F0A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131" y="2325110"/>
            <a:ext cx="4176731" cy="384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F1224-E142-F6A2-427D-D7B3C43F3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3E58E0-6A25-3E6B-0FED-779BE7B97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Single-electron spectrum observed with the </a:t>
            </a:r>
            <a:r>
              <a:rPr lang="en-US" dirty="0" err="1"/>
              <a:t>SiPMs</a:t>
            </a:r>
            <a:r>
              <a:rPr lang="en-US" dirty="0"/>
              <a:t> at energy deposit 1MeV - ??</a:t>
            </a:r>
          </a:p>
          <a:p>
            <a:r>
              <a:rPr lang="en-US" dirty="0"/>
              <a:t>Efficiency – to be understood</a:t>
            </a:r>
          </a:p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5141CCC-A5A3-E4A4-1AE0-B2FAB3B10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1A5B-76A2-482D-8C60-25CE18E3981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795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B009A6-22A6-FE13-0BF8-51B26458F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with gammas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EFE225-DA67-487C-3C8E-9FD531646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A35F22-387B-E44F-DFE5-492D55034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1A5B-76A2-482D-8C60-25CE18E3981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0963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60</TotalTime>
  <Words>149</Words>
  <Application>Microsoft Office PowerPoint</Application>
  <PresentationFormat>Экран (4:3)</PresentationFormat>
  <Paragraphs>34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Тема Office</vt:lpstr>
      <vt:lpstr>Measurements with scintillator tiles</vt:lpstr>
      <vt:lpstr>What can be measured?</vt:lpstr>
      <vt:lpstr>Set-up </vt:lpstr>
      <vt:lpstr>Preliminary results with cosmic rays</vt:lpstr>
      <vt:lpstr>Conclusion</vt:lpstr>
      <vt:lpstr>Results with gammas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Measurements with scintillator tiles</dc:title>
  <dc:creator>qwe rty</dc:creator>
  <cp:lastModifiedBy>qwe rty</cp:lastModifiedBy>
  <cp:revision>2</cp:revision>
  <dcterms:created xsi:type="dcterms:W3CDTF">2023-06-06T11:03:30Z</dcterms:created>
  <dcterms:modified xsi:type="dcterms:W3CDTF">2023-06-06T12:04:29Z</dcterms:modified>
</cp:coreProperties>
</file>