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9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6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6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88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3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5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6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8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0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0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5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3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4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8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6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0A4263-AAFD-48E5-BA79-1B7CFD8C3D36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BA58-2185-49E4-858E-1E8181A5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39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871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Connector SPD BBC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8" y="1261872"/>
            <a:ext cx="6011401" cy="3500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8" y="4452566"/>
            <a:ext cx="6011401" cy="2362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7" y="1261872"/>
            <a:ext cx="3811029" cy="2746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7" y="3789310"/>
            <a:ext cx="3811029" cy="302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3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Connector SPD BBC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Connector SPD BBC</dc:title>
  <dc:creator>МАШИНА</dc:creator>
  <cp:lastModifiedBy>МАШИНА</cp:lastModifiedBy>
  <cp:revision>2</cp:revision>
  <dcterms:created xsi:type="dcterms:W3CDTF">2023-09-13T21:33:55Z</dcterms:created>
  <dcterms:modified xsi:type="dcterms:W3CDTF">2023-09-13T22:03:16Z</dcterms:modified>
</cp:coreProperties>
</file>